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2" r:id="rId3"/>
    <p:sldMasterId id="214748372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Fredoka One"/>
      <p:regular r:id="rId27"/>
    </p:embeddedFont>
    <p:embeddedFont>
      <p:font typeface="Baloo 2"/>
      <p:regular r:id="rId28"/>
      <p:bold r:id="rId29"/>
    </p:embeddedFont>
    <p:embeddedFont>
      <p:font typeface="Baloo 2 Medium"/>
      <p:regular r:id="rId30"/>
      <p:bold r:id="rId31"/>
    </p:embeddedFont>
    <p:embeddedFont>
      <p:font typeface="Raleway ExtraLigh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Baloo2-regular.fntdata"/><Relationship Id="rId27" Type="http://schemas.openxmlformats.org/officeDocument/2006/relationships/font" Target="fonts/FredokaOne-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aloo2-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aloo2Medium-bold.fntdata"/><Relationship Id="rId30" Type="http://schemas.openxmlformats.org/officeDocument/2006/relationships/font" Target="fonts/Baloo2Medium-regular.fntdata"/><Relationship Id="rId11" Type="http://schemas.openxmlformats.org/officeDocument/2006/relationships/slide" Target="slides/slide6.xml"/><Relationship Id="rId33" Type="http://schemas.openxmlformats.org/officeDocument/2006/relationships/font" Target="fonts/RalewayExtraLight-bold.fntdata"/><Relationship Id="rId10" Type="http://schemas.openxmlformats.org/officeDocument/2006/relationships/slide" Target="slides/slide5.xml"/><Relationship Id="rId32" Type="http://schemas.openxmlformats.org/officeDocument/2006/relationships/font" Target="fonts/RalewayExtraLight-regular.fntdata"/><Relationship Id="rId13" Type="http://schemas.openxmlformats.org/officeDocument/2006/relationships/slide" Target="slides/slide8.xml"/><Relationship Id="rId35" Type="http://schemas.openxmlformats.org/officeDocument/2006/relationships/font" Target="fonts/RalewayExtraLight-boldItalic.fntdata"/><Relationship Id="rId12" Type="http://schemas.openxmlformats.org/officeDocument/2006/relationships/slide" Target="slides/slide7.xml"/><Relationship Id="rId34" Type="http://schemas.openxmlformats.org/officeDocument/2006/relationships/font" Target="fonts/RalewayExtraLight-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g1dd84b036ec_7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1" name="Google Shape;1121;g1dd84b036ec_7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2" name="Shape 2672"/>
        <p:cNvGrpSpPr/>
        <p:nvPr/>
      </p:nvGrpSpPr>
      <p:grpSpPr>
        <a:xfrm>
          <a:off x="0" y="0"/>
          <a:ext cx="0" cy="0"/>
          <a:chOff x="0" y="0"/>
          <a:chExt cx="0" cy="0"/>
        </a:xfrm>
      </p:grpSpPr>
      <p:sp>
        <p:nvSpPr>
          <p:cNvPr id="2673" name="Google Shape;2673;g1dd84b036ec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4" name="Google Shape;2674;g1dd84b036ec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 Kaggle é uma plataforma líder em ciência de dados que ajuda cientistas de dados, engenheiros de machine learning e entusiastas da tecnologia em todo o mundo a explorar conjuntos de dados, compartilhar conhecimentos e participar de desafios de ciência de dados desde 2010.</a:t>
            </a:r>
            <a:endParaRPr/>
          </a:p>
          <a:p>
            <a:pPr indent="0" lvl="0" marL="0" rtl="0" algn="l">
              <a:spcBef>
                <a:spcPts val="0"/>
              </a:spcBef>
              <a:spcAft>
                <a:spcPts val="0"/>
              </a:spcAft>
              <a:buNone/>
            </a:pPr>
            <a:r>
              <a:rPr lang="en"/>
              <a:t>A utilização deste serviço tem alguns problemas a nível académico como:</a:t>
            </a:r>
            <a:endParaRPr/>
          </a:p>
          <a:p>
            <a:pPr indent="0" lvl="0" marL="0" rtl="0" algn="l">
              <a:spcBef>
                <a:spcPts val="0"/>
              </a:spcBef>
              <a:spcAft>
                <a:spcPts val="0"/>
              </a:spcAft>
              <a:buNone/>
            </a:pPr>
            <a:r>
              <a:rPr lang="en"/>
              <a:t>O website não serve apenas para a resolução de exercícios e competições, mas também tem diversas outras funções (como referido anteriormente)</a:t>
            </a:r>
            <a:br>
              <a:rPr lang="en"/>
            </a:br>
            <a:r>
              <a:rPr lang="en"/>
              <a:t>As competições entre alunos são difíceis de monitorar, pois não é possível limitar quem pode aceder às competições, ou seja, os professores não conseguem visualizar o real estado dos seus alunos de forma simples e fácil.</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0" name="Shape 2690"/>
        <p:cNvGrpSpPr/>
        <p:nvPr/>
      </p:nvGrpSpPr>
      <p:grpSpPr>
        <a:xfrm>
          <a:off x="0" y="0"/>
          <a:ext cx="0" cy="0"/>
          <a:chOff x="0" y="0"/>
          <a:chExt cx="0" cy="0"/>
        </a:xfrm>
      </p:grpSpPr>
      <p:sp>
        <p:nvSpPr>
          <p:cNvPr id="2691" name="Google Shape;2691;g1dd84b036ec_1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2" name="Google Shape;2692;g1dd84b036ec_1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(está simples que é para avançar rápido)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5" name="Shape 2755"/>
        <p:cNvGrpSpPr/>
        <p:nvPr/>
      </p:nvGrpSpPr>
      <p:grpSpPr>
        <a:xfrm>
          <a:off x="0" y="0"/>
          <a:ext cx="0" cy="0"/>
          <a:chOff x="0" y="0"/>
          <a:chExt cx="0" cy="0"/>
        </a:xfrm>
      </p:grpSpPr>
      <p:sp>
        <p:nvSpPr>
          <p:cNvPr id="2756" name="Google Shape;2756;g21173257fbc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7" name="Google Shape;2757;g21173257fbc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LEO</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0" name="Shape 2830"/>
        <p:cNvGrpSpPr/>
        <p:nvPr/>
      </p:nvGrpSpPr>
      <p:grpSpPr>
        <a:xfrm>
          <a:off x="0" y="0"/>
          <a:ext cx="0" cy="0"/>
          <a:chOff x="0" y="0"/>
          <a:chExt cx="0" cy="0"/>
        </a:xfrm>
      </p:grpSpPr>
      <p:sp>
        <p:nvSpPr>
          <p:cNvPr id="2831" name="Google Shape;2831;g21173257fbc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2" name="Google Shape;2832;g21173257fbc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LEO</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9" name="Shape 2899"/>
        <p:cNvGrpSpPr/>
        <p:nvPr/>
      </p:nvGrpSpPr>
      <p:grpSpPr>
        <a:xfrm>
          <a:off x="0" y="0"/>
          <a:ext cx="0" cy="0"/>
          <a:chOff x="0" y="0"/>
          <a:chExt cx="0" cy="0"/>
        </a:xfrm>
      </p:grpSpPr>
      <p:sp>
        <p:nvSpPr>
          <p:cNvPr id="2900" name="Google Shape;2900;g21173257fbc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1" name="Google Shape;2901;g21173257fbc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LEO</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5" name="Shape 2975"/>
        <p:cNvGrpSpPr/>
        <p:nvPr/>
      </p:nvGrpSpPr>
      <p:grpSpPr>
        <a:xfrm>
          <a:off x="0" y="0"/>
          <a:ext cx="0" cy="0"/>
          <a:chOff x="0" y="0"/>
          <a:chExt cx="0" cy="0"/>
        </a:xfrm>
      </p:grpSpPr>
      <p:sp>
        <p:nvSpPr>
          <p:cNvPr id="2976" name="Google Shape;2976;g21173257fbc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7" name="Google Shape;2977;g21173257fbc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LEO</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6" name="Shape 3056"/>
        <p:cNvGrpSpPr/>
        <p:nvPr/>
      </p:nvGrpSpPr>
      <p:grpSpPr>
        <a:xfrm>
          <a:off x="0" y="0"/>
          <a:ext cx="0" cy="0"/>
          <a:chOff x="0" y="0"/>
          <a:chExt cx="0" cy="0"/>
        </a:xfrm>
      </p:grpSpPr>
      <p:sp>
        <p:nvSpPr>
          <p:cNvPr id="3057" name="Google Shape;3057;g1dd84b036ec_1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8" name="Google Shape;3058;g1dd84b036ec_1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LEO</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2" name="Shape 4072"/>
        <p:cNvGrpSpPr/>
        <p:nvPr/>
      </p:nvGrpSpPr>
      <p:grpSpPr>
        <a:xfrm>
          <a:off x="0" y="0"/>
          <a:ext cx="0" cy="0"/>
          <a:chOff x="0" y="0"/>
          <a:chExt cx="0" cy="0"/>
        </a:xfrm>
      </p:grpSpPr>
      <p:sp>
        <p:nvSpPr>
          <p:cNvPr id="4073" name="Google Shape;4073;g1dd84b036ec_1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4" name="Google Shape;4074;g1dd84b036ec_1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6" name="Shape 1766"/>
        <p:cNvGrpSpPr/>
        <p:nvPr/>
      </p:nvGrpSpPr>
      <p:grpSpPr>
        <a:xfrm>
          <a:off x="0" y="0"/>
          <a:ext cx="0" cy="0"/>
          <a:chOff x="0" y="0"/>
          <a:chExt cx="0" cy="0"/>
        </a:xfrm>
      </p:grpSpPr>
      <p:sp>
        <p:nvSpPr>
          <p:cNvPr id="1767" name="Google Shape;1767;g1dd84b036ec_7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8" name="Google Shape;1768;g1dd84b036ec_7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latin typeface="Raleway"/>
                <a:ea typeface="Raleway"/>
                <a:cs typeface="Raleway"/>
                <a:sym typeface="Raleway"/>
              </a:rPr>
              <a:t>Vivemos numa nova era, onde todos estamos conectados = + dad</a:t>
            </a:r>
            <a:r>
              <a:rPr lang="en" sz="1400">
                <a:solidFill>
                  <a:schemeClr val="dk1"/>
                </a:solidFill>
                <a:latin typeface="Raleway"/>
                <a:ea typeface="Raleway"/>
                <a:cs typeface="Raleway"/>
                <a:sym typeface="Raleway"/>
              </a:rPr>
              <a:t>os</a:t>
            </a:r>
            <a:endParaRPr sz="1400">
              <a:solidFill>
                <a:schemeClr val="dk1"/>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lang="en" sz="1400">
                <a:solidFill>
                  <a:schemeClr val="dk1"/>
                </a:solidFill>
                <a:latin typeface="Raleway"/>
                <a:ea typeface="Raleway"/>
                <a:cs typeface="Raleway"/>
                <a:sym typeface="Raleway"/>
              </a:rPr>
              <a:t>Nova geração</a:t>
            </a:r>
            <a:endParaRPr sz="1400">
              <a:solidFill>
                <a:schemeClr val="dk1"/>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lang="en" sz="1400">
                <a:solidFill>
                  <a:schemeClr val="dk1"/>
                </a:solidFill>
                <a:latin typeface="Raleway"/>
                <a:ea typeface="Raleway"/>
                <a:cs typeface="Raleway"/>
                <a:sym typeface="Raleway"/>
              </a:rPr>
              <a:t>Pc + phone + grandes volumes de dados</a:t>
            </a:r>
            <a:endParaRPr sz="1400">
              <a:solidFill>
                <a:schemeClr val="dk1"/>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t/>
            </a:r>
            <a:endParaRPr sz="1400">
              <a:solidFill>
                <a:schemeClr val="dk1"/>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lang="en" sz="1400">
                <a:solidFill>
                  <a:schemeClr val="dk1"/>
                </a:solidFill>
                <a:latin typeface="Raleway"/>
                <a:ea typeface="Raleway"/>
                <a:cs typeface="Raleway"/>
                <a:sym typeface="Raleway"/>
              </a:rPr>
              <a:t>Exempo de “increased productivity”: suppy chains</a:t>
            </a:r>
            <a:endParaRPr sz="1400">
              <a:solidFill>
                <a:schemeClr val="dk1"/>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t/>
            </a:r>
            <a:endParaRPr sz="1400">
              <a:solidFill>
                <a:schemeClr val="dk1"/>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lang="en" sz="1400">
                <a:solidFill>
                  <a:schemeClr val="dk1"/>
                </a:solidFill>
                <a:latin typeface="Raleway"/>
                <a:ea typeface="Raleway"/>
                <a:cs typeface="Raleway"/>
                <a:sym typeface="Raleway"/>
              </a:rPr>
              <a:t>Cada vez mais são aplicados métodos de aprendizagem máquina (Machine Learning) para</a:t>
            </a:r>
            <a:endParaRPr sz="1400">
              <a:solidFill>
                <a:schemeClr val="dk1"/>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lang="en" sz="1400">
                <a:solidFill>
                  <a:schemeClr val="dk1"/>
                </a:solidFill>
                <a:latin typeface="Raleway"/>
                <a:ea typeface="Raleway"/>
                <a:cs typeface="Raleway"/>
                <a:sym typeface="Raleway"/>
              </a:rPr>
              <a:t>otimizar múltiplos cenários da vida real. Desde classificação de pessoas, objetos e ações,</a:t>
            </a:r>
            <a:endParaRPr sz="1400">
              <a:solidFill>
                <a:schemeClr val="dk1"/>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lang="en" sz="1400">
                <a:solidFill>
                  <a:schemeClr val="dk1"/>
                </a:solidFill>
                <a:latin typeface="Raleway"/>
                <a:ea typeface="Raleway"/>
                <a:cs typeface="Raleway"/>
                <a:sym typeface="Raleway"/>
              </a:rPr>
              <a:t>passando por bots de conversação inteligente até a sistema de regressão complexos capazes de lidar com o mercado financeiro.</a:t>
            </a:r>
            <a:endParaRPr sz="1400">
              <a:solidFill>
                <a:schemeClr val="dk1"/>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lang="en" sz="1400">
                <a:solidFill>
                  <a:schemeClr val="dk1"/>
                </a:solidFill>
                <a:latin typeface="Raleway"/>
                <a:ea typeface="Raleway"/>
                <a:cs typeface="Raleway"/>
                <a:sym typeface="Raleway"/>
              </a:rPr>
              <a:t>O ensino destas metodologias tem várias dificuldades, pela complexidade da área em si, pelo</a:t>
            </a:r>
            <a:endParaRPr sz="1400">
              <a:solidFill>
                <a:schemeClr val="dk1"/>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lang="en" sz="1400">
                <a:solidFill>
                  <a:schemeClr val="dk1"/>
                </a:solidFill>
                <a:latin typeface="Raleway"/>
                <a:ea typeface="Raleway"/>
                <a:cs typeface="Raleway"/>
                <a:sym typeface="Raleway"/>
              </a:rPr>
              <a:t>elevado número de biblioteca e combinações de processos e pela dificuldade de avaliação de um modelo. Neste caso estamos especialmente interessados na validação dos modelos</a:t>
            </a:r>
            <a:endParaRPr sz="1400">
              <a:solidFill>
                <a:schemeClr val="dk1"/>
              </a:solidFill>
              <a:latin typeface="Raleway"/>
              <a:ea typeface="Raleway"/>
              <a:cs typeface="Raleway"/>
              <a:sym typeface="Raleway"/>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6" name="Shape 1776"/>
        <p:cNvGrpSpPr/>
        <p:nvPr/>
      </p:nvGrpSpPr>
      <p:grpSpPr>
        <a:xfrm>
          <a:off x="0" y="0"/>
          <a:ext cx="0" cy="0"/>
          <a:chOff x="0" y="0"/>
          <a:chExt cx="0" cy="0"/>
        </a:xfrm>
      </p:grpSpPr>
      <p:sp>
        <p:nvSpPr>
          <p:cNvPr id="1777" name="Google Shape;1777;g2117cfae954_1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8" name="Google Shape;1778;g2117cfae954_1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Raleway"/>
                <a:ea typeface="Raleway"/>
                <a:cs typeface="Raleway"/>
                <a:sym typeface="Raleway"/>
              </a:rPr>
              <a:t>É imperativo ensinar as novas gerações a dominar IA/ML.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5" name="Shape 1785"/>
        <p:cNvGrpSpPr/>
        <p:nvPr/>
      </p:nvGrpSpPr>
      <p:grpSpPr>
        <a:xfrm>
          <a:off x="0" y="0"/>
          <a:ext cx="0" cy="0"/>
          <a:chOff x="0" y="0"/>
          <a:chExt cx="0" cy="0"/>
        </a:xfrm>
      </p:grpSpPr>
      <p:sp>
        <p:nvSpPr>
          <p:cNvPr id="1786" name="Google Shape;1786;g21173257fbc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7" name="Google Shape;1787;g21173257fbc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1" name="Shape 1851"/>
        <p:cNvGrpSpPr/>
        <p:nvPr/>
      </p:nvGrpSpPr>
      <p:grpSpPr>
        <a:xfrm>
          <a:off x="0" y="0"/>
          <a:ext cx="0" cy="0"/>
          <a:chOff x="0" y="0"/>
          <a:chExt cx="0" cy="0"/>
        </a:xfrm>
      </p:grpSpPr>
      <p:sp>
        <p:nvSpPr>
          <p:cNvPr id="1852" name="Google Shape;1852;g1dd84b036ec_10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3" name="Google Shape;1853;g1dd84b036ec_10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9" name="Shape 2169"/>
        <p:cNvGrpSpPr/>
        <p:nvPr/>
      </p:nvGrpSpPr>
      <p:grpSpPr>
        <a:xfrm>
          <a:off x="0" y="0"/>
          <a:ext cx="0" cy="0"/>
          <a:chOff x="0" y="0"/>
          <a:chExt cx="0" cy="0"/>
        </a:xfrm>
      </p:grpSpPr>
      <p:sp>
        <p:nvSpPr>
          <p:cNvPr id="2170" name="Google Shape;2170;g21173257fbc_1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1" name="Google Shape;2171;g21173257fbc_1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t>
            </a:r>
            <a:r>
              <a:rPr lang="en"/>
              <a:t>oals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Ver openup</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2" name="Shape 2192"/>
        <p:cNvGrpSpPr/>
        <p:nvPr/>
      </p:nvGrpSpPr>
      <p:grpSpPr>
        <a:xfrm>
          <a:off x="0" y="0"/>
          <a:ext cx="0" cy="0"/>
          <a:chOff x="0" y="0"/>
          <a:chExt cx="0" cy="0"/>
        </a:xfrm>
      </p:grpSpPr>
      <p:sp>
        <p:nvSpPr>
          <p:cNvPr id="2193" name="Google Shape;2193;g1dd84b036ec_48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4" name="Google Shape;2194;g1dd84b036ec_4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1" name="Shape 2261"/>
        <p:cNvGrpSpPr/>
        <p:nvPr/>
      </p:nvGrpSpPr>
      <p:grpSpPr>
        <a:xfrm>
          <a:off x="0" y="0"/>
          <a:ext cx="0" cy="0"/>
          <a:chOff x="0" y="0"/>
          <a:chExt cx="0" cy="0"/>
        </a:xfrm>
      </p:grpSpPr>
      <p:sp>
        <p:nvSpPr>
          <p:cNvPr id="2262" name="Google Shape;2262;g21173257fbc_12_1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3" name="Google Shape;2263;g21173257fbc_12_1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FF9900"/>
                </a:solidFill>
                <a:latin typeface="Raleway"/>
                <a:ea typeface="Raleway"/>
                <a:cs typeface="Raleway"/>
                <a:sym typeface="Raleway"/>
              </a:rPr>
              <a:t>Risk management is an integral part of project management. Although often overlooked, it is crucial to identify as many risks to your project as possible and prepare to mitigate those risks.</a:t>
            </a:r>
            <a:endParaRPr sz="1400">
              <a:solidFill>
                <a:srgbClr val="FF9900"/>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t/>
            </a:r>
            <a:endParaRPr sz="1400">
              <a:solidFill>
                <a:srgbClr val="FF9900"/>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lang="en" sz="1400">
                <a:solidFill>
                  <a:srgbClr val="FF9900"/>
                </a:solidFill>
                <a:latin typeface="Raleway"/>
                <a:ea typeface="Raleway"/>
                <a:cs typeface="Raleway"/>
                <a:sym typeface="Raleway"/>
              </a:rPr>
              <a:t>Here are some examples of common project risks:</a:t>
            </a:r>
            <a:endParaRPr sz="1400">
              <a:solidFill>
                <a:srgbClr val="FF9900"/>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t/>
            </a:r>
            <a:endParaRPr sz="1400">
              <a:solidFill>
                <a:srgbClr val="FF9900"/>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lang="en" sz="1400">
                <a:solidFill>
                  <a:srgbClr val="FF9900"/>
                </a:solidFill>
                <a:latin typeface="Raleway"/>
                <a:ea typeface="Raleway"/>
                <a:cs typeface="Raleway"/>
                <a:sym typeface="Raleway"/>
              </a:rPr>
              <a:t>Time and cost estimates are too optimistic.</a:t>
            </a:r>
            <a:endParaRPr sz="1400">
              <a:solidFill>
                <a:srgbClr val="FF9900"/>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lang="en" sz="1400">
                <a:solidFill>
                  <a:srgbClr val="FF9900"/>
                </a:solidFill>
                <a:latin typeface="Raleway"/>
                <a:ea typeface="Raleway"/>
                <a:cs typeface="Raleway"/>
                <a:sym typeface="Raleway"/>
              </a:rPr>
              <a:t>Customer review and feedback cycle too slow.</a:t>
            </a:r>
            <a:endParaRPr sz="1400">
              <a:solidFill>
                <a:srgbClr val="FF9900"/>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lang="en" sz="1400">
                <a:solidFill>
                  <a:srgbClr val="FF9900"/>
                </a:solidFill>
                <a:latin typeface="Raleway"/>
                <a:ea typeface="Raleway"/>
                <a:cs typeface="Raleway"/>
                <a:sym typeface="Raleway"/>
              </a:rPr>
              <a:t>Unexpected budget cuts.</a:t>
            </a:r>
            <a:endParaRPr sz="1400">
              <a:solidFill>
                <a:srgbClr val="FF9900"/>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lang="en" sz="1400">
                <a:solidFill>
                  <a:srgbClr val="FF9900"/>
                </a:solidFill>
                <a:latin typeface="Raleway"/>
                <a:ea typeface="Raleway"/>
                <a:cs typeface="Raleway"/>
                <a:sym typeface="Raleway"/>
              </a:rPr>
              <a:t>Unclear roles and responsibilities.</a:t>
            </a:r>
            <a:endParaRPr sz="1400">
              <a:solidFill>
                <a:srgbClr val="FF9900"/>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lang="en" sz="1400">
                <a:solidFill>
                  <a:srgbClr val="FF9900"/>
                </a:solidFill>
                <a:latin typeface="Raleway"/>
                <a:ea typeface="Raleway"/>
                <a:cs typeface="Raleway"/>
                <a:sym typeface="Raleway"/>
              </a:rPr>
              <a:t>The project team obtained no stakeholder input.</a:t>
            </a:r>
            <a:endParaRPr sz="1400">
              <a:solidFill>
                <a:srgbClr val="FF9900"/>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lang="en" sz="1400">
                <a:solidFill>
                  <a:srgbClr val="FF9900"/>
                </a:solidFill>
                <a:latin typeface="Raleway"/>
                <a:ea typeface="Raleway"/>
                <a:cs typeface="Raleway"/>
                <a:sym typeface="Raleway"/>
              </a:rPr>
              <a:t>Not clearly understanding stakeholder needs.</a:t>
            </a:r>
            <a:endParaRPr sz="1400">
              <a:solidFill>
                <a:srgbClr val="FF9900"/>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lang="en" sz="1400">
                <a:solidFill>
                  <a:srgbClr val="FF9900"/>
                </a:solidFill>
                <a:latin typeface="Raleway"/>
                <a:ea typeface="Raleway"/>
                <a:cs typeface="Raleway"/>
                <a:sym typeface="Raleway"/>
              </a:rPr>
              <a:t>Stakeholders change requirements after the project has started.</a:t>
            </a:r>
            <a:endParaRPr sz="1400">
              <a:solidFill>
                <a:srgbClr val="FF9900"/>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lang="en" sz="1400">
                <a:solidFill>
                  <a:srgbClr val="FF9900"/>
                </a:solidFill>
                <a:latin typeface="Raleway"/>
                <a:ea typeface="Raleway"/>
                <a:cs typeface="Raleway"/>
                <a:sym typeface="Raleway"/>
              </a:rPr>
              <a:t>Stakeholders add new requirements after the project has begun.</a:t>
            </a:r>
            <a:endParaRPr sz="1400">
              <a:solidFill>
                <a:srgbClr val="FF9900"/>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lang="en" sz="1400">
                <a:solidFill>
                  <a:srgbClr val="FF9900"/>
                </a:solidFill>
                <a:latin typeface="Raleway"/>
                <a:ea typeface="Raleway"/>
                <a:cs typeface="Raleway"/>
                <a:sym typeface="Raleway"/>
              </a:rPr>
              <a:t>Poor communication results in misunderstandings, quality problems and rework.</a:t>
            </a:r>
            <a:endParaRPr sz="1400">
              <a:solidFill>
                <a:srgbClr val="FF9900"/>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lang="en" sz="1400">
                <a:solidFill>
                  <a:srgbClr val="FF9900"/>
                </a:solidFill>
                <a:latin typeface="Raleway"/>
                <a:ea typeface="Raleway"/>
                <a:cs typeface="Raleway"/>
                <a:sym typeface="Raleway"/>
              </a:rPr>
              <a:t>Lack of resource commitment or required skillset.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2" name="Shape 2272"/>
        <p:cNvGrpSpPr/>
        <p:nvPr/>
      </p:nvGrpSpPr>
      <p:grpSpPr>
        <a:xfrm>
          <a:off x="0" y="0"/>
          <a:ext cx="0" cy="0"/>
          <a:chOff x="0" y="0"/>
          <a:chExt cx="0" cy="0"/>
        </a:xfrm>
      </p:grpSpPr>
      <p:sp>
        <p:nvSpPr>
          <p:cNvPr id="2273" name="Google Shape;2273;g1dd84b036ec_10_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4" name="Google Shape;2274;g1dd84b036ec_10_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685800" y="534963"/>
            <a:ext cx="4410300" cy="17064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5000">
                <a:solidFill>
                  <a:srgbClr val="FFFFFF"/>
                </a:solidFill>
                <a:latin typeface="Fredoka One"/>
                <a:ea typeface="Fredoka One"/>
                <a:cs typeface="Fredoka One"/>
                <a:sym typeface="Fredok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685800" y="2278345"/>
            <a:ext cx="4410300" cy="444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2" name="Google Shape;12;p2"/>
          <p:cNvGrpSpPr/>
          <p:nvPr/>
        </p:nvGrpSpPr>
        <p:grpSpPr>
          <a:xfrm rot="12770">
            <a:off x="3143723" y="-723971"/>
            <a:ext cx="8629335" cy="7691461"/>
            <a:chOff x="1543903" y="1051131"/>
            <a:chExt cx="4579322" cy="4218197"/>
          </a:xfrm>
        </p:grpSpPr>
        <p:sp>
          <p:nvSpPr>
            <p:cNvPr id="13" name="Google Shape;13;p2"/>
            <p:cNvSpPr/>
            <p:nvPr/>
          </p:nvSpPr>
          <p:spPr>
            <a:xfrm>
              <a:off x="1543903" y="1051131"/>
              <a:ext cx="4579322" cy="4218197"/>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9" name="Shape 79"/>
        <p:cNvGrpSpPr/>
        <p:nvPr/>
      </p:nvGrpSpPr>
      <p:grpSpPr>
        <a:xfrm>
          <a:off x="0" y="0"/>
          <a:ext cx="0" cy="0"/>
          <a:chOff x="0" y="0"/>
          <a:chExt cx="0" cy="0"/>
        </a:xfrm>
      </p:grpSpPr>
      <p:grpSp>
        <p:nvGrpSpPr>
          <p:cNvPr id="80" name="Google Shape;80;p11"/>
          <p:cNvGrpSpPr/>
          <p:nvPr/>
        </p:nvGrpSpPr>
        <p:grpSpPr>
          <a:xfrm rot="2506023">
            <a:off x="1274638" y="-703256"/>
            <a:ext cx="6812756" cy="6550031"/>
            <a:chOff x="1786775" y="1002200"/>
            <a:chExt cx="3861800" cy="3712875"/>
          </a:xfrm>
        </p:grpSpPr>
        <p:sp>
          <p:nvSpPr>
            <p:cNvPr id="81" name="Google Shape;81;p11"/>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1"/>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1"/>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11"/>
          <p:cNvSpPr txBox="1"/>
          <p:nvPr>
            <p:ph hasCustomPrompt="1" type="title"/>
          </p:nvPr>
        </p:nvSpPr>
        <p:spPr>
          <a:xfrm>
            <a:off x="1327050" y="1598088"/>
            <a:ext cx="6489900" cy="1318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5000">
                <a:solidFill>
                  <a:schemeClr val="l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5" name="Google Shape;85;p11"/>
          <p:cNvSpPr txBox="1"/>
          <p:nvPr>
            <p:ph idx="1" type="subTitle"/>
          </p:nvPr>
        </p:nvSpPr>
        <p:spPr>
          <a:xfrm>
            <a:off x="1327050" y="2945463"/>
            <a:ext cx="64899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6" name="Google Shape;86;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7" name="Shape 87"/>
        <p:cNvGrpSpPr/>
        <p:nvPr/>
      </p:nvGrpSpPr>
      <p:grpSpPr>
        <a:xfrm>
          <a:off x="0" y="0"/>
          <a:ext cx="0" cy="0"/>
          <a:chOff x="0" y="0"/>
          <a:chExt cx="0" cy="0"/>
        </a:xfrm>
      </p:grpSpPr>
      <p:sp>
        <p:nvSpPr>
          <p:cNvPr id="88" name="Google Shape;88;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title">
  <p:cSld name="CUSTOM">
    <p:spTree>
      <p:nvGrpSpPr>
        <p:cNvPr id="89" name="Shape 89"/>
        <p:cNvGrpSpPr/>
        <p:nvPr/>
      </p:nvGrpSpPr>
      <p:grpSpPr>
        <a:xfrm>
          <a:off x="0" y="0"/>
          <a:ext cx="0" cy="0"/>
          <a:chOff x="0" y="0"/>
          <a:chExt cx="0" cy="0"/>
        </a:xfrm>
      </p:grpSpPr>
      <p:sp>
        <p:nvSpPr>
          <p:cNvPr id="90" name="Google Shape;90;p13"/>
          <p:cNvSpPr/>
          <p:nvPr/>
        </p:nvSpPr>
        <p:spPr>
          <a:xfrm rot="277699">
            <a:off x="611389" y="-2396143"/>
            <a:ext cx="10332728" cy="9979420"/>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txBox="1"/>
          <p:nvPr>
            <p:ph type="title"/>
          </p:nvPr>
        </p:nvSpPr>
        <p:spPr>
          <a:xfrm>
            <a:off x="723900" y="448056"/>
            <a:ext cx="23148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solidFill>
                  <a:schemeClr val="accent3"/>
                </a:solidFill>
                <a:latin typeface="Fredoka One"/>
                <a:ea typeface="Fredoka One"/>
                <a:cs typeface="Fredoka One"/>
                <a:sym typeface="Fredok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2" name="Google Shape;92;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
    <p:bg>
      <p:bgPr>
        <a:solidFill>
          <a:schemeClr val="accent3"/>
        </a:solidFill>
      </p:bgPr>
    </p:bg>
    <p:spTree>
      <p:nvGrpSpPr>
        <p:cNvPr id="93" name="Shape 93"/>
        <p:cNvGrpSpPr/>
        <p:nvPr/>
      </p:nvGrpSpPr>
      <p:grpSpPr>
        <a:xfrm>
          <a:off x="0" y="0"/>
          <a:ext cx="0" cy="0"/>
          <a:chOff x="0" y="0"/>
          <a:chExt cx="0" cy="0"/>
        </a:xfrm>
      </p:grpSpPr>
      <p:grpSp>
        <p:nvGrpSpPr>
          <p:cNvPr id="94" name="Google Shape;94;p14"/>
          <p:cNvGrpSpPr/>
          <p:nvPr/>
        </p:nvGrpSpPr>
        <p:grpSpPr>
          <a:xfrm rot="1351513">
            <a:off x="-417957" y="-2365234"/>
            <a:ext cx="9979855" cy="9594854"/>
            <a:chOff x="1786775" y="1002200"/>
            <a:chExt cx="3861800" cy="3712875"/>
          </a:xfrm>
        </p:grpSpPr>
        <p:sp>
          <p:nvSpPr>
            <p:cNvPr id="95" name="Google Shape;95;p14"/>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
        <p:nvSpPr>
          <p:cNvPr id="99" name="Google Shape;99;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eft text">
  <p:cSld name="CUSTOM_2">
    <p:bg>
      <p:bgPr>
        <a:solidFill>
          <a:schemeClr val="accent3"/>
        </a:solidFill>
      </p:bgPr>
    </p:bg>
    <p:spTree>
      <p:nvGrpSpPr>
        <p:cNvPr id="100" name="Shape 100"/>
        <p:cNvGrpSpPr/>
        <p:nvPr/>
      </p:nvGrpSpPr>
      <p:grpSpPr>
        <a:xfrm>
          <a:off x="0" y="0"/>
          <a:ext cx="0" cy="0"/>
          <a:chOff x="0" y="0"/>
          <a:chExt cx="0" cy="0"/>
        </a:xfrm>
      </p:grpSpPr>
      <p:grpSp>
        <p:nvGrpSpPr>
          <p:cNvPr id="101" name="Google Shape;101;p15"/>
          <p:cNvGrpSpPr/>
          <p:nvPr/>
        </p:nvGrpSpPr>
        <p:grpSpPr>
          <a:xfrm flipH="1" rot="-2808582">
            <a:off x="-769895" y="-1911250"/>
            <a:ext cx="9580815" cy="9304939"/>
            <a:chOff x="1786775" y="1002200"/>
            <a:chExt cx="3861800" cy="3712875"/>
          </a:xfrm>
        </p:grpSpPr>
        <p:sp>
          <p:nvSpPr>
            <p:cNvPr id="102" name="Google Shape;102;p15"/>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
        <p:nvSpPr>
          <p:cNvPr id="106" name="Google Shape;106;p15"/>
          <p:cNvSpPr txBox="1"/>
          <p:nvPr>
            <p:ph idx="1" type="subTitle"/>
          </p:nvPr>
        </p:nvSpPr>
        <p:spPr>
          <a:xfrm>
            <a:off x="940975" y="3925075"/>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7" name="Google Shape;107;p15"/>
          <p:cNvSpPr txBox="1"/>
          <p:nvPr>
            <p:ph idx="2" type="subTitle"/>
          </p:nvPr>
        </p:nvSpPr>
        <p:spPr>
          <a:xfrm>
            <a:off x="940975" y="2766850"/>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8" name="Google Shape;108;p15"/>
          <p:cNvSpPr txBox="1"/>
          <p:nvPr>
            <p:ph idx="3" type="subTitle"/>
          </p:nvPr>
        </p:nvSpPr>
        <p:spPr>
          <a:xfrm>
            <a:off x="940975" y="1608625"/>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9" name="Google Shape;109;p15"/>
          <p:cNvSpPr txBox="1"/>
          <p:nvPr>
            <p:ph idx="4" type="subTitle"/>
          </p:nvPr>
        </p:nvSpPr>
        <p:spPr>
          <a:xfrm>
            <a:off x="940975" y="350765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A5B7C6"/>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0" name="Google Shape;110;p15"/>
          <p:cNvSpPr txBox="1"/>
          <p:nvPr>
            <p:ph idx="5" type="subTitle"/>
          </p:nvPr>
        </p:nvSpPr>
        <p:spPr>
          <a:xfrm>
            <a:off x="940975" y="233875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445D7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1" name="Google Shape;111;p15"/>
          <p:cNvSpPr txBox="1"/>
          <p:nvPr>
            <p:ph idx="6" type="subTitle"/>
          </p:nvPr>
        </p:nvSpPr>
        <p:spPr>
          <a:xfrm>
            <a:off x="940975" y="116985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Clr>
                <a:schemeClr val="accent3"/>
              </a:buClr>
              <a:buSzPts val="2800"/>
              <a:buNone/>
              <a:defRPr sz="2800">
                <a:solidFill>
                  <a:schemeClr val="accent3"/>
                </a:solidFill>
              </a:defRPr>
            </a:lvl2pPr>
            <a:lvl3pPr lvl="2" rtl="0" algn="ctr">
              <a:lnSpc>
                <a:spcPct val="100000"/>
              </a:lnSpc>
              <a:spcBef>
                <a:spcPts val="0"/>
              </a:spcBef>
              <a:spcAft>
                <a:spcPts val="0"/>
              </a:spcAft>
              <a:buClr>
                <a:schemeClr val="accent3"/>
              </a:buClr>
              <a:buSzPts val="2800"/>
              <a:buNone/>
              <a:defRPr sz="2800">
                <a:solidFill>
                  <a:schemeClr val="accent3"/>
                </a:solidFill>
              </a:defRPr>
            </a:lvl3pPr>
            <a:lvl4pPr lvl="3" rtl="0" algn="ctr">
              <a:lnSpc>
                <a:spcPct val="100000"/>
              </a:lnSpc>
              <a:spcBef>
                <a:spcPts val="0"/>
              </a:spcBef>
              <a:spcAft>
                <a:spcPts val="0"/>
              </a:spcAft>
              <a:buClr>
                <a:schemeClr val="accent3"/>
              </a:buClr>
              <a:buSzPts val="2800"/>
              <a:buNone/>
              <a:defRPr sz="2800">
                <a:solidFill>
                  <a:schemeClr val="accent3"/>
                </a:solidFill>
              </a:defRPr>
            </a:lvl4pPr>
            <a:lvl5pPr lvl="4" rtl="0" algn="ctr">
              <a:lnSpc>
                <a:spcPct val="100000"/>
              </a:lnSpc>
              <a:spcBef>
                <a:spcPts val="0"/>
              </a:spcBef>
              <a:spcAft>
                <a:spcPts val="0"/>
              </a:spcAft>
              <a:buClr>
                <a:schemeClr val="accent3"/>
              </a:buClr>
              <a:buSzPts val="2800"/>
              <a:buNone/>
              <a:defRPr sz="2800">
                <a:solidFill>
                  <a:schemeClr val="accent3"/>
                </a:solidFill>
              </a:defRPr>
            </a:lvl5pPr>
            <a:lvl6pPr lvl="5" rtl="0" algn="ctr">
              <a:lnSpc>
                <a:spcPct val="100000"/>
              </a:lnSpc>
              <a:spcBef>
                <a:spcPts val="0"/>
              </a:spcBef>
              <a:spcAft>
                <a:spcPts val="0"/>
              </a:spcAft>
              <a:buClr>
                <a:schemeClr val="accent3"/>
              </a:buClr>
              <a:buSzPts val="2800"/>
              <a:buNone/>
              <a:defRPr sz="2800">
                <a:solidFill>
                  <a:schemeClr val="accent3"/>
                </a:solidFill>
              </a:defRPr>
            </a:lvl6pPr>
            <a:lvl7pPr lvl="6" rtl="0" algn="ctr">
              <a:lnSpc>
                <a:spcPct val="100000"/>
              </a:lnSpc>
              <a:spcBef>
                <a:spcPts val="0"/>
              </a:spcBef>
              <a:spcAft>
                <a:spcPts val="0"/>
              </a:spcAft>
              <a:buClr>
                <a:schemeClr val="accent3"/>
              </a:buClr>
              <a:buSzPts val="2800"/>
              <a:buNone/>
              <a:defRPr sz="2800">
                <a:solidFill>
                  <a:schemeClr val="accent3"/>
                </a:solidFill>
              </a:defRPr>
            </a:lvl7pPr>
            <a:lvl8pPr lvl="7" rtl="0" algn="ctr">
              <a:lnSpc>
                <a:spcPct val="100000"/>
              </a:lnSpc>
              <a:spcBef>
                <a:spcPts val="0"/>
              </a:spcBef>
              <a:spcAft>
                <a:spcPts val="0"/>
              </a:spcAft>
              <a:buClr>
                <a:schemeClr val="accent3"/>
              </a:buClr>
              <a:buSzPts val="2800"/>
              <a:buNone/>
              <a:defRPr sz="2800">
                <a:solidFill>
                  <a:schemeClr val="accent3"/>
                </a:solidFill>
              </a:defRPr>
            </a:lvl8pPr>
            <a:lvl9pPr lvl="8" rtl="0" algn="ctr">
              <a:lnSpc>
                <a:spcPct val="100000"/>
              </a:lnSpc>
              <a:spcBef>
                <a:spcPts val="0"/>
              </a:spcBef>
              <a:spcAft>
                <a:spcPts val="0"/>
              </a:spcAft>
              <a:buClr>
                <a:schemeClr val="accent3"/>
              </a:buClr>
              <a:buSzPts val="2800"/>
              <a:buNone/>
              <a:defRPr sz="2800">
                <a:solidFill>
                  <a:schemeClr val="accent3"/>
                </a:solidFill>
              </a:defRPr>
            </a:lvl9pPr>
          </a:lstStyle>
          <a:p/>
        </p:txBody>
      </p:sp>
      <p:sp>
        <p:nvSpPr>
          <p:cNvPr id="112" name="Google Shape;112;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text lines">
  <p:cSld name="CUSTOM_3">
    <p:spTree>
      <p:nvGrpSpPr>
        <p:cNvPr id="113" name="Shape 113"/>
        <p:cNvGrpSpPr/>
        <p:nvPr/>
      </p:nvGrpSpPr>
      <p:grpSpPr>
        <a:xfrm>
          <a:off x="0" y="0"/>
          <a:ext cx="0" cy="0"/>
          <a:chOff x="0" y="0"/>
          <a:chExt cx="0" cy="0"/>
        </a:xfrm>
      </p:grpSpPr>
      <p:grpSp>
        <p:nvGrpSpPr>
          <p:cNvPr id="114" name="Google Shape;114;p16"/>
          <p:cNvGrpSpPr/>
          <p:nvPr/>
        </p:nvGrpSpPr>
        <p:grpSpPr>
          <a:xfrm rot="1351459">
            <a:off x="211922" y="-2403121"/>
            <a:ext cx="9565900" cy="9196519"/>
            <a:chOff x="1786775" y="1002200"/>
            <a:chExt cx="3861800" cy="3712875"/>
          </a:xfrm>
        </p:grpSpPr>
        <p:sp>
          <p:nvSpPr>
            <p:cNvPr id="115" name="Google Shape;115;p16"/>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 name="Google Shape;11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solidFill>
                  <a:srgbClr val="FFFFFF"/>
                </a:solidFill>
                <a:latin typeface="Fredoka One"/>
                <a:ea typeface="Fredoka One"/>
                <a:cs typeface="Fredoka One"/>
                <a:sym typeface="Fredok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9" name="Google Shape;119;p16"/>
          <p:cNvSpPr txBox="1"/>
          <p:nvPr>
            <p:ph idx="1" type="subTitle"/>
          </p:nvPr>
        </p:nvSpPr>
        <p:spPr>
          <a:xfrm>
            <a:off x="556807" y="3580886"/>
            <a:ext cx="22197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0" name="Google Shape;120;p16"/>
          <p:cNvSpPr txBox="1"/>
          <p:nvPr>
            <p:ph idx="2" type="subTitle"/>
          </p:nvPr>
        </p:nvSpPr>
        <p:spPr>
          <a:xfrm>
            <a:off x="6279880" y="2060361"/>
            <a:ext cx="22197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1" name="Google Shape;121;p16"/>
          <p:cNvSpPr txBox="1"/>
          <p:nvPr>
            <p:ph idx="3" type="subTitle"/>
          </p:nvPr>
        </p:nvSpPr>
        <p:spPr>
          <a:xfrm>
            <a:off x="552702" y="2060361"/>
            <a:ext cx="22197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2" name="Google Shape;122;p16"/>
          <p:cNvSpPr txBox="1"/>
          <p:nvPr>
            <p:ph idx="4" type="subTitle"/>
          </p:nvPr>
        </p:nvSpPr>
        <p:spPr>
          <a:xfrm>
            <a:off x="552707" y="3260336"/>
            <a:ext cx="22197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3" name="Google Shape;123;p16"/>
          <p:cNvSpPr txBox="1"/>
          <p:nvPr>
            <p:ph idx="5" type="subTitle"/>
          </p:nvPr>
        </p:nvSpPr>
        <p:spPr>
          <a:xfrm>
            <a:off x="6279880" y="1710961"/>
            <a:ext cx="22197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4" name="Google Shape;124;p16"/>
          <p:cNvSpPr txBox="1"/>
          <p:nvPr>
            <p:ph idx="6" type="subTitle"/>
          </p:nvPr>
        </p:nvSpPr>
        <p:spPr>
          <a:xfrm>
            <a:off x="552702" y="1710961"/>
            <a:ext cx="22197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5" name="Google Shape;125;p16"/>
          <p:cNvSpPr txBox="1"/>
          <p:nvPr>
            <p:ph idx="7" type="subTitle"/>
          </p:nvPr>
        </p:nvSpPr>
        <p:spPr>
          <a:xfrm>
            <a:off x="6279880" y="3580874"/>
            <a:ext cx="22197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6" name="Google Shape;126;p16"/>
          <p:cNvSpPr txBox="1"/>
          <p:nvPr>
            <p:ph idx="8" type="subTitle"/>
          </p:nvPr>
        </p:nvSpPr>
        <p:spPr>
          <a:xfrm>
            <a:off x="6279880" y="3239399"/>
            <a:ext cx="22197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7" name="Google Shape;127;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s and descriptions">
  <p:cSld name="CUSTOM_4">
    <p:bg>
      <p:bgPr>
        <a:solidFill>
          <a:schemeClr val="accent3"/>
        </a:solidFill>
      </p:bgPr>
    </p:bg>
    <p:spTree>
      <p:nvGrpSpPr>
        <p:cNvPr id="128" name="Shape 128"/>
        <p:cNvGrpSpPr/>
        <p:nvPr/>
      </p:nvGrpSpPr>
      <p:grpSpPr>
        <a:xfrm>
          <a:off x="0" y="0"/>
          <a:ext cx="0" cy="0"/>
          <a:chOff x="0" y="0"/>
          <a:chExt cx="0" cy="0"/>
        </a:xfrm>
      </p:grpSpPr>
      <p:sp>
        <p:nvSpPr>
          <p:cNvPr id="129" name="Google Shape;12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solidFill>
                  <a:srgbClr val="FFFFFF"/>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0" name="Google Shape;130;p17"/>
          <p:cNvSpPr txBox="1"/>
          <p:nvPr>
            <p:ph idx="1" type="subTitle"/>
          </p:nvPr>
        </p:nvSpPr>
        <p:spPr>
          <a:xfrm>
            <a:off x="656250" y="2233331"/>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1" name="Google Shape;131;p17"/>
          <p:cNvSpPr txBox="1"/>
          <p:nvPr>
            <p:ph idx="2" type="subTitle"/>
          </p:nvPr>
        </p:nvSpPr>
        <p:spPr>
          <a:xfrm>
            <a:off x="656250" y="189883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2" name="Google Shape;132;p17"/>
          <p:cNvSpPr txBox="1"/>
          <p:nvPr>
            <p:ph idx="3" type="subTitle"/>
          </p:nvPr>
        </p:nvSpPr>
        <p:spPr>
          <a:xfrm>
            <a:off x="3361350" y="2233331"/>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3" name="Google Shape;133;p17"/>
          <p:cNvSpPr txBox="1"/>
          <p:nvPr>
            <p:ph idx="4" type="subTitle"/>
          </p:nvPr>
        </p:nvSpPr>
        <p:spPr>
          <a:xfrm>
            <a:off x="3361350" y="189883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4" name="Google Shape;134;p17"/>
          <p:cNvSpPr txBox="1"/>
          <p:nvPr>
            <p:ph idx="5" type="subTitle"/>
          </p:nvPr>
        </p:nvSpPr>
        <p:spPr>
          <a:xfrm>
            <a:off x="6066450" y="2233331"/>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5" name="Google Shape;135;p17"/>
          <p:cNvSpPr txBox="1"/>
          <p:nvPr>
            <p:ph idx="6" type="subTitle"/>
          </p:nvPr>
        </p:nvSpPr>
        <p:spPr>
          <a:xfrm>
            <a:off x="6066450" y="189883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6" name="Google Shape;136;p17"/>
          <p:cNvSpPr txBox="1"/>
          <p:nvPr>
            <p:ph idx="7" type="subTitle"/>
          </p:nvPr>
        </p:nvSpPr>
        <p:spPr>
          <a:xfrm>
            <a:off x="656250" y="4084725"/>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7" name="Google Shape;137;p17"/>
          <p:cNvSpPr txBox="1"/>
          <p:nvPr>
            <p:ph idx="8" type="subTitle"/>
          </p:nvPr>
        </p:nvSpPr>
        <p:spPr>
          <a:xfrm>
            <a:off x="656250" y="373966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8" name="Google Shape;138;p17"/>
          <p:cNvSpPr txBox="1"/>
          <p:nvPr>
            <p:ph idx="9" type="subTitle"/>
          </p:nvPr>
        </p:nvSpPr>
        <p:spPr>
          <a:xfrm>
            <a:off x="3361350" y="4084725"/>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9" name="Google Shape;139;p17"/>
          <p:cNvSpPr txBox="1"/>
          <p:nvPr>
            <p:ph idx="13" type="subTitle"/>
          </p:nvPr>
        </p:nvSpPr>
        <p:spPr>
          <a:xfrm>
            <a:off x="3361350" y="373966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0" name="Google Shape;140;p17"/>
          <p:cNvSpPr txBox="1"/>
          <p:nvPr>
            <p:ph idx="14" type="subTitle"/>
          </p:nvPr>
        </p:nvSpPr>
        <p:spPr>
          <a:xfrm>
            <a:off x="6066450" y="4084725"/>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1" name="Google Shape;141;p17"/>
          <p:cNvSpPr txBox="1"/>
          <p:nvPr>
            <p:ph idx="15" type="subTitle"/>
          </p:nvPr>
        </p:nvSpPr>
        <p:spPr>
          <a:xfrm>
            <a:off x="6066450" y="373966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2" name="Google Shape;142;p17"/>
          <p:cNvSpPr txBox="1"/>
          <p:nvPr>
            <p:ph hasCustomPrompt="1" idx="16" type="title"/>
          </p:nvPr>
        </p:nvSpPr>
        <p:spPr>
          <a:xfrm>
            <a:off x="1532300" y="124277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43" name="Google Shape;143;p17"/>
          <p:cNvSpPr txBox="1"/>
          <p:nvPr>
            <p:ph hasCustomPrompt="1" idx="17" type="title"/>
          </p:nvPr>
        </p:nvSpPr>
        <p:spPr>
          <a:xfrm>
            <a:off x="1532300" y="30844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44" name="Google Shape;144;p17"/>
          <p:cNvSpPr txBox="1"/>
          <p:nvPr>
            <p:ph hasCustomPrompt="1" idx="18" type="title"/>
          </p:nvPr>
        </p:nvSpPr>
        <p:spPr>
          <a:xfrm>
            <a:off x="4237450" y="12428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45" name="Google Shape;145;p17"/>
          <p:cNvSpPr txBox="1"/>
          <p:nvPr>
            <p:ph hasCustomPrompt="1" idx="19" type="title"/>
          </p:nvPr>
        </p:nvSpPr>
        <p:spPr>
          <a:xfrm>
            <a:off x="4237500" y="30844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46" name="Google Shape;146;p17"/>
          <p:cNvSpPr txBox="1"/>
          <p:nvPr>
            <p:ph hasCustomPrompt="1" idx="20" type="title"/>
          </p:nvPr>
        </p:nvSpPr>
        <p:spPr>
          <a:xfrm>
            <a:off x="6942450" y="12428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47" name="Google Shape;147;p17"/>
          <p:cNvSpPr txBox="1"/>
          <p:nvPr>
            <p:ph hasCustomPrompt="1" idx="21" type="title"/>
          </p:nvPr>
        </p:nvSpPr>
        <p:spPr>
          <a:xfrm>
            <a:off x="6942300" y="3084425"/>
            <a:ext cx="6693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48" name="Google Shape;148;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5">
    <p:bg>
      <p:bgPr>
        <a:solidFill>
          <a:schemeClr val="lt1"/>
        </a:solidFill>
      </p:bgPr>
    </p:bg>
    <p:spTree>
      <p:nvGrpSpPr>
        <p:cNvPr id="149" name="Shape 149"/>
        <p:cNvGrpSpPr/>
        <p:nvPr/>
      </p:nvGrpSpPr>
      <p:grpSpPr>
        <a:xfrm>
          <a:off x="0" y="0"/>
          <a:ext cx="0" cy="0"/>
          <a:chOff x="0" y="0"/>
          <a:chExt cx="0" cy="0"/>
        </a:xfrm>
      </p:grpSpPr>
      <p:sp>
        <p:nvSpPr>
          <p:cNvPr id="150" name="Google Shape;150;p18"/>
          <p:cNvSpPr txBox="1"/>
          <p:nvPr>
            <p:ph type="title"/>
          </p:nvPr>
        </p:nvSpPr>
        <p:spPr>
          <a:xfrm>
            <a:off x="1067250" y="445025"/>
            <a:ext cx="7009500" cy="5412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solidFill>
                  <a:schemeClr val="accent3"/>
                </a:solidFill>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151" name="Google Shape;151;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52" name="Shape 152"/>
        <p:cNvGrpSpPr/>
        <p:nvPr/>
      </p:nvGrpSpPr>
      <p:grpSpPr>
        <a:xfrm>
          <a:off x="0" y="0"/>
          <a:ext cx="0" cy="0"/>
          <a:chOff x="0" y="0"/>
          <a:chExt cx="0" cy="0"/>
        </a:xfrm>
      </p:grpSpPr>
      <p:sp>
        <p:nvSpPr>
          <p:cNvPr id="153" name="Google Shape;153;p19"/>
          <p:cNvSpPr/>
          <p:nvPr/>
        </p:nvSpPr>
        <p:spPr>
          <a:xfrm rot="2700000">
            <a:off x="310820" y="-1989511"/>
            <a:ext cx="9163700" cy="868639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FFFFFF"/>
              </a:buClr>
              <a:buSzPts val="2800"/>
              <a:buNone/>
              <a:defRPr>
                <a:solidFill>
                  <a:srgbClr val="FFFFFF"/>
                </a:solidFill>
              </a:defRPr>
            </a:lvl1pPr>
            <a:lvl2pPr lvl="1" algn="ctr">
              <a:spcBef>
                <a:spcPts val="0"/>
              </a:spcBef>
              <a:spcAft>
                <a:spcPts val="0"/>
              </a:spcAft>
              <a:buClr>
                <a:srgbClr val="FFFFFF"/>
              </a:buClr>
              <a:buSzPts val="2800"/>
              <a:buNone/>
              <a:defRPr>
                <a:solidFill>
                  <a:srgbClr val="FFFFFF"/>
                </a:solidFill>
              </a:defRPr>
            </a:lvl2pPr>
            <a:lvl3pPr lvl="2" algn="ctr">
              <a:spcBef>
                <a:spcPts val="0"/>
              </a:spcBef>
              <a:spcAft>
                <a:spcPts val="0"/>
              </a:spcAft>
              <a:buClr>
                <a:srgbClr val="FFFFFF"/>
              </a:buClr>
              <a:buSzPts val="2800"/>
              <a:buNone/>
              <a:defRPr>
                <a:solidFill>
                  <a:srgbClr val="FFFFFF"/>
                </a:solidFill>
              </a:defRPr>
            </a:lvl3pPr>
            <a:lvl4pPr lvl="3" algn="ctr">
              <a:spcBef>
                <a:spcPts val="0"/>
              </a:spcBef>
              <a:spcAft>
                <a:spcPts val="0"/>
              </a:spcAft>
              <a:buClr>
                <a:srgbClr val="FFFFFF"/>
              </a:buClr>
              <a:buSzPts val="2800"/>
              <a:buNone/>
              <a:defRPr>
                <a:solidFill>
                  <a:srgbClr val="FFFFFF"/>
                </a:solidFill>
              </a:defRPr>
            </a:lvl4pPr>
            <a:lvl5pPr lvl="4" algn="ctr">
              <a:spcBef>
                <a:spcPts val="0"/>
              </a:spcBef>
              <a:spcAft>
                <a:spcPts val="0"/>
              </a:spcAft>
              <a:buClr>
                <a:srgbClr val="FFFFFF"/>
              </a:buClr>
              <a:buSzPts val="2800"/>
              <a:buNone/>
              <a:defRPr>
                <a:solidFill>
                  <a:srgbClr val="FFFFFF"/>
                </a:solidFill>
              </a:defRPr>
            </a:lvl5pPr>
            <a:lvl6pPr lvl="5" algn="ctr">
              <a:spcBef>
                <a:spcPts val="0"/>
              </a:spcBef>
              <a:spcAft>
                <a:spcPts val="0"/>
              </a:spcAft>
              <a:buClr>
                <a:srgbClr val="FFFFFF"/>
              </a:buClr>
              <a:buSzPts val="2800"/>
              <a:buNone/>
              <a:defRPr>
                <a:solidFill>
                  <a:srgbClr val="FFFFFF"/>
                </a:solidFill>
              </a:defRPr>
            </a:lvl6pPr>
            <a:lvl7pPr lvl="6" algn="ctr">
              <a:spcBef>
                <a:spcPts val="0"/>
              </a:spcBef>
              <a:spcAft>
                <a:spcPts val="0"/>
              </a:spcAft>
              <a:buClr>
                <a:srgbClr val="FFFFFF"/>
              </a:buClr>
              <a:buSzPts val="2800"/>
              <a:buNone/>
              <a:defRPr>
                <a:solidFill>
                  <a:srgbClr val="FFFFFF"/>
                </a:solidFill>
              </a:defRPr>
            </a:lvl7pPr>
            <a:lvl8pPr lvl="7" algn="ctr">
              <a:spcBef>
                <a:spcPts val="0"/>
              </a:spcBef>
              <a:spcAft>
                <a:spcPts val="0"/>
              </a:spcAft>
              <a:buClr>
                <a:srgbClr val="FFFFFF"/>
              </a:buClr>
              <a:buSzPts val="2800"/>
              <a:buNone/>
              <a:defRPr>
                <a:solidFill>
                  <a:srgbClr val="FFFFFF"/>
                </a:solidFill>
              </a:defRPr>
            </a:lvl8pPr>
            <a:lvl9pPr lvl="8" algn="ctr">
              <a:spcBef>
                <a:spcPts val="0"/>
              </a:spcBef>
              <a:spcAft>
                <a:spcPts val="0"/>
              </a:spcAft>
              <a:buClr>
                <a:srgbClr val="FFFFFF"/>
              </a:buClr>
              <a:buSzPts val="2800"/>
              <a:buNone/>
              <a:defRPr>
                <a:solidFill>
                  <a:srgbClr val="FFFFFF"/>
                </a:solidFill>
              </a:defRPr>
            </a:lvl9pPr>
          </a:lstStyle>
          <a:p/>
        </p:txBody>
      </p:sp>
      <p:sp>
        <p:nvSpPr>
          <p:cNvPr id="155" name="Google Shape;155;p19"/>
          <p:cNvSpPr txBox="1"/>
          <p:nvPr>
            <p:ph idx="1" type="subTitle"/>
          </p:nvPr>
        </p:nvSpPr>
        <p:spPr>
          <a:xfrm>
            <a:off x="1322950" y="2896922"/>
            <a:ext cx="14361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1" sz="30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6" name="Google Shape;156;p19"/>
          <p:cNvSpPr txBox="1"/>
          <p:nvPr>
            <p:ph idx="2" type="subTitle"/>
          </p:nvPr>
        </p:nvSpPr>
        <p:spPr>
          <a:xfrm>
            <a:off x="3853950" y="2896922"/>
            <a:ext cx="14361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1" sz="30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7" name="Google Shape;157;p19"/>
          <p:cNvSpPr txBox="1"/>
          <p:nvPr>
            <p:ph idx="3" type="subTitle"/>
          </p:nvPr>
        </p:nvSpPr>
        <p:spPr>
          <a:xfrm>
            <a:off x="6341000" y="2896922"/>
            <a:ext cx="14361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1" sz="30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8" name="Google Shape;158;p19"/>
          <p:cNvSpPr txBox="1"/>
          <p:nvPr>
            <p:ph idx="4" type="subTitle"/>
          </p:nvPr>
        </p:nvSpPr>
        <p:spPr>
          <a:xfrm>
            <a:off x="1143100" y="3500022"/>
            <a:ext cx="1883700" cy="79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9" name="Google Shape;159;p19"/>
          <p:cNvSpPr txBox="1"/>
          <p:nvPr>
            <p:ph idx="5" type="subTitle"/>
          </p:nvPr>
        </p:nvSpPr>
        <p:spPr>
          <a:xfrm>
            <a:off x="3630150" y="3500022"/>
            <a:ext cx="1883700" cy="79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0" name="Google Shape;160;p19"/>
          <p:cNvSpPr txBox="1"/>
          <p:nvPr>
            <p:ph idx="6" type="subTitle"/>
          </p:nvPr>
        </p:nvSpPr>
        <p:spPr>
          <a:xfrm>
            <a:off x="6117200" y="3500022"/>
            <a:ext cx="1883700" cy="79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1" name="Google Shape;161;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deas">
  <p:cSld name="CUSTOM_7">
    <p:spTree>
      <p:nvGrpSpPr>
        <p:cNvPr id="162" name="Shape 162"/>
        <p:cNvGrpSpPr/>
        <p:nvPr/>
      </p:nvGrpSpPr>
      <p:grpSpPr>
        <a:xfrm>
          <a:off x="0" y="0"/>
          <a:ext cx="0" cy="0"/>
          <a:chOff x="0" y="0"/>
          <a:chExt cx="0" cy="0"/>
        </a:xfrm>
      </p:grpSpPr>
      <p:sp>
        <p:nvSpPr>
          <p:cNvPr id="163" name="Google Shape;163;p20"/>
          <p:cNvSpPr/>
          <p:nvPr/>
        </p:nvSpPr>
        <p:spPr>
          <a:xfrm rot="277656">
            <a:off x="269403" y="-2543413"/>
            <a:ext cx="10832132" cy="10325869"/>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0"/>
          <p:cNvSpPr txBox="1"/>
          <p:nvPr>
            <p:ph type="title"/>
          </p:nvPr>
        </p:nvSpPr>
        <p:spPr>
          <a:xfrm>
            <a:off x="685800" y="538325"/>
            <a:ext cx="38862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
        <p:nvSpPr>
          <p:cNvPr id="165" name="Google Shape;165;p20"/>
          <p:cNvSpPr txBox="1"/>
          <p:nvPr>
            <p:ph idx="1" type="subTitle"/>
          </p:nvPr>
        </p:nvSpPr>
        <p:spPr>
          <a:xfrm>
            <a:off x="4995225" y="3012245"/>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6" name="Google Shape;166;p20"/>
          <p:cNvSpPr txBox="1"/>
          <p:nvPr>
            <p:ph idx="2" type="subTitle"/>
          </p:nvPr>
        </p:nvSpPr>
        <p:spPr>
          <a:xfrm>
            <a:off x="4995225" y="2672145"/>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7" name="Google Shape;167;p20"/>
          <p:cNvSpPr txBox="1"/>
          <p:nvPr>
            <p:ph idx="3" type="subTitle"/>
          </p:nvPr>
        </p:nvSpPr>
        <p:spPr>
          <a:xfrm>
            <a:off x="4995225" y="4046636"/>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8" name="Google Shape;168;p20"/>
          <p:cNvSpPr txBox="1"/>
          <p:nvPr>
            <p:ph idx="4" type="subTitle"/>
          </p:nvPr>
        </p:nvSpPr>
        <p:spPr>
          <a:xfrm>
            <a:off x="4995225" y="3706536"/>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9" name="Google Shape;169;p20"/>
          <p:cNvSpPr txBox="1"/>
          <p:nvPr>
            <p:ph idx="5" type="subTitle"/>
          </p:nvPr>
        </p:nvSpPr>
        <p:spPr>
          <a:xfrm>
            <a:off x="4995225" y="1977865"/>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0" name="Google Shape;170;p20"/>
          <p:cNvSpPr txBox="1"/>
          <p:nvPr>
            <p:ph idx="6" type="subTitle"/>
          </p:nvPr>
        </p:nvSpPr>
        <p:spPr>
          <a:xfrm>
            <a:off x="4995225" y="1637766"/>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1" name="Google Shape;171;p20"/>
          <p:cNvSpPr txBox="1"/>
          <p:nvPr>
            <p:ph idx="7" type="subTitle"/>
          </p:nvPr>
        </p:nvSpPr>
        <p:spPr>
          <a:xfrm>
            <a:off x="4993825" y="943488"/>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2" name="Google Shape;172;p20"/>
          <p:cNvSpPr txBox="1"/>
          <p:nvPr>
            <p:ph idx="8" type="subTitle"/>
          </p:nvPr>
        </p:nvSpPr>
        <p:spPr>
          <a:xfrm>
            <a:off x="4993825" y="603388"/>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3" name="Google Shape;173;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7" name="Shape 17"/>
        <p:cNvGrpSpPr/>
        <p:nvPr/>
      </p:nvGrpSpPr>
      <p:grpSpPr>
        <a:xfrm>
          <a:off x="0" y="0"/>
          <a:ext cx="0" cy="0"/>
          <a:chOff x="0" y="0"/>
          <a:chExt cx="0" cy="0"/>
        </a:xfrm>
      </p:grpSpPr>
      <p:grpSp>
        <p:nvGrpSpPr>
          <p:cNvPr id="18" name="Google Shape;18;p3"/>
          <p:cNvGrpSpPr/>
          <p:nvPr/>
        </p:nvGrpSpPr>
        <p:grpSpPr>
          <a:xfrm rot="2506023">
            <a:off x="1274638" y="-703256"/>
            <a:ext cx="6812756" cy="6550031"/>
            <a:chOff x="1786775" y="1002200"/>
            <a:chExt cx="3861800" cy="3712875"/>
          </a:xfrm>
        </p:grpSpPr>
        <p:sp>
          <p:nvSpPr>
            <p:cNvPr id="19" name="Google Shape;19;p3"/>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4837429" y="1652159"/>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4758372" y="1512749"/>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 name="Google Shape;22;p3"/>
          <p:cNvSpPr txBox="1"/>
          <p:nvPr>
            <p:ph type="title"/>
          </p:nvPr>
        </p:nvSpPr>
        <p:spPr>
          <a:xfrm>
            <a:off x="3416563" y="1955400"/>
            <a:ext cx="32109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000">
                <a:solidFill>
                  <a:schemeClr val="accent3"/>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23" name="Google Shape;23;p3"/>
          <p:cNvSpPr txBox="1"/>
          <p:nvPr>
            <p:ph idx="1" type="subTitle"/>
          </p:nvPr>
        </p:nvSpPr>
        <p:spPr>
          <a:xfrm>
            <a:off x="2199900" y="2797200"/>
            <a:ext cx="4744200" cy="39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24" name="Google Shape;24;p3"/>
          <p:cNvSpPr txBox="1"/>
          <p:nvPr>
            <p:ph hasCustomPrompt="1" idx="2" type="title"/>
          </p:nvPr>
        </p:nvSpPr>
        <p:spPr>
          <a:xfrm>
            <a:off x="2516538" y="1955400"/>
            <a:ext cx="9402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12000"/>
              <a:buNone/>
              <a:defRPr sz="5000">
                <a:solidFill>
                  <a:schemeClr val="accent3"/>
                </a:solidFill>
              </a:defRPr>
            </a:lvl1pPr>
            <a:lvl2pPr lvl="1" rtl="0" algn="ctr">
              <a:spcBef>
                <a:spcPts val="0"/>
              </a:spcBef>
              <a:spcAft>
                <a:spcPts val="0"/>
              </a:spcAft>
              <a:buClr>
                <a:schemeClr val="accent3"/>
              </a:buClr>
              <a:buSzPts val="12000"/>
              <a:buNone/>
              <a:defRPr sz="12000">
                <a:solidFill>
                  <a:schemeClr val="accent3"/>
                </a:solidFill>
              </a:defRPr>
            </a:lvl2pPr>
            <a:lvl3pPr lvl="2" rtl="0" algn="ctr">
              <a:spcBef>
                <a:spcPts val="0"/>
              </a:spcBef>
              <a:spcAft>
                <a:spcPts val="0"/>
              </a:spcAft>
              <a:buClr>
                <a:schemeClr val="accent3"/>
              </a:buClr>
              <a:buSzPts val="12000"/>
              <a:buNone/>
              <a:defRPr sz="12000">
                <a:solidFill>
                  <a:schemeClr val="accent3"/>
                </a:solidFill>
              </a:defRPr>
            </a:lvl3pPr>
            <a:lvl4pPr lvl="3" rtl="0" algn="ctr">
              <a:spcBef>
                <a:spcPts val="0"/>
              </a:spcBef>
              <a:spcAft>
                <a:spcPts val="0"/>
              </a:spcAft>
              <a:buClr>
                <a:schemeClr val="accent3"/>
              </a:buClr>
              <a:buSzPts val="12000"/>
              <a:buNone/>
              <a:defRPr sz="12000">
                <a:solidFill>
                  <a:schemeClr val="accent3"/>
                </a:solidFill>
              </a:defRPr>
            </a:lvl4pPr>
            <a:lvl5pPr lvl="4" rtl="0" algn="ctr">
              <a:spcBef>
                <a:spcPts val="0"/>
              </a:spcBef>
              <a:spcAft>
                <a:spcPts val="0"/>
              </a:spcAft>
              <a:buClr>
                <a:schemeClr val="accent3"/>
              </a:buClr>
              <a:buSzPts val="12000"/>
              <a:buNone/>
              <a:defRPr sz="12000">
                <a:solidFill>
                  <a:schemeClr val="accent3"/>
                </a:solidFill>
              </a:defRPr>
            </a:lvl5pPr>
            <a:lvl6pPr lvl="5" rtl="0" algn="ctr">
              <a:spcBef>
                <a:spcPts val="0"/>
              </a:spcBef>
              <a:spcAft>
                <a:spcPts val="0"/>
              </a:spcAft>
              <a:buClr>
                <a:schemeClr val="accent3"/>
              </a:buClr>
              <a:buSzPts val="12000"/>
              <a:buNone/>
              <a:defRPr sz="12000">
                <a:solidFill>
                  <a:schemeClr val="accent3"/>
                </a:solidFill>
              </a:defRPr>
            </a:lvl6pPr>
            <a:lvl7pPr lvl="6" rtl="0" algn="ctr">
              <a:spcBef>
                <a:spcPts val="0"/>
              </a:spcBef>
              <a:spcAft>
                <a:spcPts val="0"/>
              </a:spcAft>
              <a:buClr>
                <a:schemeClr val="accent3"/>
              </a:buClr>
              <a:buSzPts val="12000"/>
              <a:buNone/>
              <a:defRPr sz="12000">
                <a:solidFill>
                  <a:schemeClr val="accent3"/>
                </a:solidFill>
              </a:defRPr>
            </a:lvl7pPr>
            <a:lvl8pPr lvl="7" rtl="0" algn="ctr">
              <a:spcBef>
                <a:spcPts val="0"/>
              </a:spcBef>
              <a:spcAft>
                <a:spcPts val="0"/>
              </a:spcAft>
              <a:buClr>
                <a:schemeClr val="accent3"/>
              </a:buClr>
              <a:buSzPts val="12000"/>
              <a:buNone/>
              <a:defRPr sz="12000">
                <a:solidFill>
                  <a:schemeClr val="accent3"/>
                </a:solidFill>
              </a:defRPr>
            </a:lvl8pPr>
            <a:lvl9pPr lvl="8" rtl="0" algn="ctr">
              <a:spcBef>
                <a:spcPts val="0"/>
              </a:spcBef>
              <a:spcAft>
                <a:spcPts val="0"/>
              </a:spcAft>
              <a:buClr>
                <a:schemeClr val="accent3"/>
              </a:buClr>
              <a:buSzPts val="12000"/>
              <a:buNone/>
              <a:defRPr sz="12000">
                <a:solidFill>
                  <a:schemeClr val="accent3"/>
                </a:solidFill>
              </a:defRPr>
            </a:lvl9pPr>
          </a:lstStyle>
          <a:p>
            <a:r>
              <a:t>xx%</a:t>
            </a:r>
          </a:p>
        </p:txBody>
      </p:sp>
      <p:sp>
        <p:nvSpPr>
          <p:cNvPr id="25" name="Google Shape;25;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8">
    <p:bg>
      <p:bgPr>
        <a:solidFill>
          <a:schemeClr val="accent3"/>
        </a:solidFill>
      </p:bgPr>
    </p:bg>
    <p:spTree>
      <p:nvGrpSpPr>
        <p:cNvPr id="174" name="Shape 174"/>
        <p:cNvGrpSpPr/>
        <p:nvPr/>
      </p:nvGrpSpPr>
      <p:grpSpPr>
        <a:xfrm>
          <a:off x="0" y="0"/>
          <a:ext cx="0" cy="0"/>
          <a:chOff x="0" y="0"/>
          <a:chExt cx="0" cy="0"/>
        </a:xfrm>
      </p:grpSpPr>
      <p:grpSp>
        <p:nvGrpSpPr>
          <p:cNvPr id="175" name="Google Shape;175;p21"/>
          <p:cNvGrpSpPr/>
          <p:nvPr/>
        </p:nvGrpSpPr>
        <p:grpSpPr>
          <a:xfrm rot="1351476">
            <a:off x="-930621" y="-2956783"/>
            <a:ext cx="11005343" cy="10580795"/>
            <a:chOff x="1786775" y="1002200"/>
            <a:chExt cx="3861800" cy="3712875"/>
          </a:xfrm>
        </p:grpSpPr>
        <p:sp>
          <p:nvSpPr>
            <p:cNvPr id="176" name="Google Shape;176;p21"/>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1"/>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1"/>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 name="Google Shape;17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
        <p:nvSpPr>
          <p:cNvPr id="180" name="Google Shape;180;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9">
    <p:bg>
      <p:bgPr>
        <a:solidFill>
          <a:schemeClr val="lt1"/>
        </a:solidFill>
      </p:bgPr>
    </p:bg>
    <p:spTree>
      <p:nvGrpSpPr>
        <p:cNvPr id="181" name="Shape 181"/>
        <p:cNvGrpSpPr/>
        <p:nvPr/>
      </p:nvGrpSpPr>
      <p:grpSpPr>
        <a:xfrm>
          <a:off x="0" y="0"/>
          <a:ext cx="0" cy="0"/>
          <a:chOff x="0" y="0"/>
          <a:chExt cx="0" cy="0"/>
        </a:xfrm>
      </p:grpSpPr>
      <p:sp>
        <p:nvSpPr>
          <p:cNvPr id="182" name="Google Shape;18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3" name="Google Shape;183;p22"/>
          <p:cNvSpPr txBox="1"/>
          <p:nvPr>
            <p:ph idx="1" type="subTitle"/>
          </p:nvPr>
        </p:nvSpPr>
        <p:spPr>
          <a:xfrm>
            <a:off x="524811" y="2890215"/>
            <a:ext cx="2124000" cy="63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4" name="Google Shape;184;p22"/>
          <p:cNvSpPr txBox="1"/>
          <p:nvPr>
            <p:ph idx="2" type="subTitle"/>
          </p:nvPr>
        </p:nvSpPr>
        <p:spPr>
          <a:xfrm>
            <a:off x="3506266" y="2890215"/>
            <a:ext cx="2124000" cy="63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5" name="Google Shape;185;p22"/>
          <p:cNvSpPr txBox="1"/>
          <p:nvPr>
            <p:ph idx="3" type="subTitle"/>
          </p:nvPr>
        </p:nvSpPr>
        <p:spPr>
          <a:xfrm>
            <a:off x="691461" y="2431963"/>
            <a:ext cx="17907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6" name="Google Shape;186;p22"/>
          <p:cNvSpPr txBox="1"/>
          <p:nvPr>
            <p:ph idx="4" type="subTitle"/>
          </p:nvPr>
        </p:nvSpPr>
        <p:spPr>
          <a:xfrm>
            <a:off x="3672816" y="2431963"/>
            <a:ext cx="17907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7" name="Google Shape;187;p22"/>
          <p:cNvSpPr txBox="1"/>
          <p:nvPr>
            <p:ph idx="5" type="subTitle"/>
          </p:nvPr>
        </p:nvSpPr>
        <p:spPr>
          <a:xfrm>
            <a:off x="6487722" y="2890215"/>
            <a:ext cx="2124000" cy="63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8" name="Google Shape;188;p22"/>
          <p:cNvSpPr txBox="1"/>
          <p:nvPr>
            <p:ph idx="6" type="subTitle"/>
          </p:nvPr>
        </p:nvSpPr>
        <p:spPr>
          <a:xfrm>
            <a:off x="6654284" y="2431963"/>
            <a:ext cx="17907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9" name="Google Shape;189;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0">
    <p:spTree>
      <p:nvGrpSpPr>
        <p:cNvPr id="190" name="Shape 190"/>
        <p:cNvGrpSpPr/>
        <p:nvPr/>
      </p:nvGrpSpPr>
      <p:grpSpPr>
        <a:xfrm>
          <a:off x="0" y="0"/>
          <a:ext cx="0" cy="0"/>
          <a:chOff x="0" y="0"/>
          <a:chExt cx="0" cy="0"/>
        </a:xfrm>
      </p:grpSpPr>
      <p:sp>
        <p:nvSpPr>
          <p:cNvPr id="191" name="Google Shape;19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
        <p:nvSpPr>
          <p:cNvPr id="192" name="Google Shape;192;p23"/>
          <p:cNvSpPr txBox="1"/>
          <p:nvPr>
            <p:ph idx="1" type="subTitle"/>
          </p:nvPr>
        </p:nvSpPr>
        <p:spPr>
          <a:xfrm>
            <a:off x="656250" y="2564247"/>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3" name="Google Shape;193;p23"/>
          <p:cNvSpPr txBox="1"/>
          <p:nvPr>
            <p:ph idx="2" type="subTitle"/>
          </p:nvPr>
        </p:nvSpPr>
        <p:spPr>
          <a:xfrm>
            <a:off x="3672425" y="3184400"/>
            <a:ext cx="1799100" cy="86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194" name="Google Shape;194;p23"/>
          <p:cNvSpPr txBox="1"/>
          <p:nvPr>
            <p:ph idx="3" type="subTitle"/>
          </p:nvPr>
        </p:nvSpPr>
        <p:spPr>
          <a:xfrm>
            <a:off x="963925" y="3184400"/>
            <a:ext cx="1799100" cy="86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195" name="Google Shape;195;p23"/>
          <p:cNvSpPr txBox="1"/>
          <p:nvPr>
            <p:ph idx="4" type="subTitle"/>
          </p:nvPr>
        </p:nvSpPr>
        <p:spPr>
          <a:xfrm>
            <a:off x="6381025" y="3184400"/>
            <a:ext cx="1799100" cy="86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196" name="Google Shape;196;p23"/>
          <p:cNvSpPr txBox="1"/>
          <p:nvPr>
            <p:ph idx="5" type="subTitle"/>
          </p:nvPr>
        </p:nvSpPr>
        <p:spPr>
          <a:xfrm>
            <a:off x="3361350" y="2906424"/>
            <a:ext cx="2421300" cy="34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7" name="Google Shape;197;p23"/>
          <p:cNvSpPr txBox="1"/>
          <p:nvPr>
            <p:ph idx="6" type="subTitle"/>
          </p:nvPr>
        </p:nvSpPr>
        <p:spPr>
          <a:xfrm>
            <a:off x="3361350" y="2564247"/>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8" name="Google Shape;198;p23"/>
          <p:cNvSpPr txBox="1"/>
          <p:nvPr>
            <p:ph idx="7" type="subTitle"/>
          </p:nvPr>
        </p:nvSpPr>
        <p:spPr>
          <a:xfrm>
            <a:off x="6066450" y="2906424"/>
            <a:ext cx="2421300" cy="34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9" name="Google Shape;199;p23"/>
          <p:cNvSpPr txBox="1"/>
          <p:nvPr>
            <p:ph idx="8" type="subTitle"/>
          </p:nvPr>
        </p:nvSpPr>
        <p:spPr>
          <a:xfrm>
            <a:off x="6066450" y="2564247"/>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0" name="Google Shape;200;p23"/>
          <p:cNvSpPr txBox="1"/>
          <p:nvPr>
            <p:ph idx="9" type="subTitle"/>
          </p:nvPr>
        </p:nvSpPr>
        <p:spPr>
          <a:xfrm>
            <a:off x="656250" y="2906424"/>
            <a:ext cx="2421300" cy="34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1" name="Google Shape;201;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1">
    <p:bg>
      <p:bgPr>
        <a:solidFill>
          <a:schemeClr val="accent3"/>
        </a:solidFill>
      </p:bgPr>
    </p:bg>
    <p:spTree>
      <p:nvGrpSpPr>
        <p:cNvPr id="202" name="Shape 202"/>
        <p:cNvGrpSpPr/>
        <p:nvPr/>
      </p:nvGrpSpPr>
      <p:grpSpPr>
        <a:xfrm>
          <a:off x="0" y="0"/>
          <a:ext cx="0" cy="0"/>
          <a:chOff x="0" y="0"/>
          <a:chExt cx="0" cy="0"/>
        </a:xfrm>
      </p:grpSpPr>
      <p:grpSp>
        <p:nvGrpSpPr>
          <p:cNvPr id="203" name="Google Shape;203;p24"/>
          <p:cNvGrpSpPr/>
          <p:nvPr/>
        </p:nvGrpSpPr>
        <p:grpSpPr>
          <a:xfrm rot="1351459">
            <a:off x="211922" y="-2403121"/>
            <a:ext cx="9565900" cy="9196519"/>
            <a:chOff x="1786775" y="1002200"/>
            <a:chExt cx="3861800" cy="3712875"/>
          </a:xfrm>
        </p:grpSpPr>
        <p:sp>
          <p:nvSpPr>
            <p:cNvPr id="204" name="Google Shape;204;p24"/>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4"/>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4"/>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 name="Google Shape;20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2"/>
              </a:buClr>
              <a:buSzPts val="2800"/>
              <a:buNone/>
              <a:defRPr>
                <a:solidFill>
                  <a:schemeClr val="accent3"/>
                </a:solidFill>
              </a:defRPr>
            </a:lvl1pPr>
            <a:lvl2pPr lvl="1">
              <a:spcBef>
                <a:spcPts val="0"/>
              </a:spcBef>
              <a:spcAft>
                <a:spcPts val="0"/>
              </a:spcAft>
              <a:buClr>
                <a:schemeClr val="accent2"/>
              </a:buClr>
              <a:buSzPts val="2800"/>
              <a:buNone/>
              <a:defRPr>
                <a:solidFill>
                  <a:schemeClr val="accent2"/>
                </a:solidFill>
              </a:defRPr>
            </a:lvl2pPr>
            <a:lvl3pPr lvl="2">
              <a:spcBef>
                <a:spcPts val="0"/>
              </a:spcBef>
              <a:spcAft>
                <a:spcPts val="0"/>
              </a:spcAft>
              <a:buClr>
                <a:schemeClr val="accent2"/>
              </a:buClr>
              <a:buSzPts val="2800"/>
              <a:buNone/>
              <a:defRPr>
                <a:solidFill>
                  <a:schemeClr val="accent2"/>
                </a:solidFill>
              </a:defRPr>
            </a:lvl3pPr>
            <a:lvl4pPr lvl="3">
              <a:spcBef>
                <a:spcPts val="0"/>
              </a:spcBef>
              <a:spcAft>
                <a:spcPts val="0"/>
              </a:spcAft>
              <a:buClr>
                <a:schemeClr val="accent2"/>
              </a:buClr>
              <a:buSzPts val="2800"/>
              <a:buNone/>
              <a:defRPr>
                <a:solidFill>
                  <a:schemeClr val="accent2"/>
                </a:solidFill>
              </a:defRPr>
            </a:lvl4pPr>
            <a:lvl5pPr lvl="4">
              <a:spcBef>
                <a:spcPts val="0"/>
              </a:spcBef>
              <a:spcAft>
                <a:spcPts val="0"/>
              </a:spcAft>
              <a:buClr>
                <a:schemeClr val="accent2"/>
              </a:buClr>
              <a:buSzPts val="2800"/>
              <a:buNone/>
              <a:defRPr>
                <a:solidFill>
                  <a:schemeClr val="accent2"/>
                </a:solidFill>
              </a:defRPr>
            </a:lvl5pPr>
            <a:lvl6pPr lvl="5">
              <a:spcBef>
                <a:spcPts val="0"/>
              </a:spcBef>
              <a:spcAft>
                <a:spcPts val="0"/>
              </a:spcAft>
              <a:buClr>
                <a:schemeClr val="accent2"/>
              </a:buClr>
              <a:buSzPts val="2800"/>
              <a:buNone/>
              <a:defRPr>
                <a:solidFill>
                  <a:schemeClr val="accent2"/>
                </a:solidFill>
              </a:defRPr>
            </a:lvl6pPr>
            <a:lvl7pPr lvl="6">
              <a:spcBef>
                <a:spcPts val="0"/>
              </a:spcBef>
              <a:spcAft>
                <a:spcPts val="0"/>
              </a:spcAft>
              <a:buClr>
                <a:schemeClr val="accent2"/>
              </a:buClr>
              <a:buSzPts val="2800"/>
              <a:buNone/>
              <a:defRPr>
                <a:solidFill>
                  <a:schemeClr val="accent2"/>
                </a:solidFill>
              </a:defRPr>
            </a:lvl7pPr>
            <a:lvl8pPr lvl="7">
              <a:spcBef>
                <a:spcPts val="0"/>
              </a:spcBef>
              <a:spcAft>
                <a:spcPts val="0"/>
              </a:spcAft>
              <a:buClr>
                <a:schemeClr val="accent2"/>
              </a:buClr>
              <a:buSzPts val="2800"/>
              <a:buNone/>
              <a:defRPr>
                <a:solidFill>
                  <a:schemeClr val="accent2"/>
                </a:solidFill>
              </a:defRPr>
            </a:lvl8pPr>
            <a:lvl9pPr lvl="8">
              <a:spcBef>
                <a:spcPts val="0"/>
              </a:spcBef>
              <a:spcAft>
                <a:spcPts val="0"/>
              </a:spcAft>
              <a:buClr>
                <a:schemeClr val="accent2"/>
              </a:buClr>
              <a:buSzPts val="2800"/>
              <a:buNone/>
              <a:defRPr>
                <a:solidFill>
                  <a:schemeClr val="accent2"/>
                </a:solidFill>
              </a:defRPr>
            </a:lvl9pPr>
          </a:lstStyle>
          <a:p/>
        </p:txBody>
      </p:sp>
      <p:sp>
        <p:nvSpPr>
          <p:cNvPr id="208" name="Google Shape;208;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2">
    <p:bg>
      <p:bgPr>
        <a:solidFill>
          <a:schemeClr val="accent3"/>
        </a:solidFill>
      </p:bgPr>
    </p:bg>
    <p:spTree>
      <p:nvGrpSpPr>
        <p:cNvPr id="209" name="Shape 209"/>
        <p:cNvGrpSpPr/>
        <p:nvPr/>
      </p:nvGrpSpPr>
      <p:grpSpPr>
        <a:xfrm>
          <a:off x="0" y="0"/>
          <a:ext cx="0" cy="0"/>
          <a:chOff x="0" y="0"/>
          <a:chExt cx="0" cy="0"/>
        </a:xfrm>
      </p:grpSpPr>
      <p:grpSp>
        <p:nvGrpSpPr>
          <p:cNvPr id="210" name="Google Shape;210;p25"/>
          <p:cNvGrpSpPr/>
          <p:nvPr/>
        </p:nvGrpSpPr>
        <p:grpSpPr>
          <a:xfrm rot="1351459">
            <a:off x="-548941" y="-2589869"/>
            <a:ext cx="10242340" cy="9846873"/>
            <a:chOff x="1786775" y="1002200"/>
            <a:chExt cx="3861800" cy="3712875"/>
          </a:xfrm>
        </p:grpSpPr>
        <p:sp>
          <p:nvSpPr>
            <p:cNvPr id="211" name="Google Shape;211;p25"/>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5"/>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 name="Google Shape;214;p25"/>
          <p:cNvSpPr txBox="1"/>
          <p:nvPr>
            <p:ph type="title"/>
          </p:nvPr>
        </p:nvSpPr>
        <p:spPr>
          <a:xfrm>
            <a:off x="685800" y="445025"/>
            <a:ext cx="77724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2800"/>
              <a:buNone/>
              <a:defRPr>
                <a:solidFill>
                  <a:schemeClr val="accent3"/>
                </a:solidFill>
              </a:defRPr>
            </a:lvl1pPr>
            <a:lvl2pPr lvl="1" algn="ctr">
              <a:spcBef>
                <a:spcPts val="0"/>
              </a:spcBef>
              <a:spcAft>
                <a:spcPts val="0"/>
              </a:spcAft>
              <a:buClr>
                <a:schemeClr val="accent3"/>
              </a:buClr>
              <a:buSzPts val="2800"/>
              <a:buNone/>
              <a:defRPr>
                <a:solidFill>
                  <a:schemeClr val="accent3"/>
                </a:solidFill>
              </a:defRPr>
            </a:lvl2pPr>
            <a:lvl3pPr lvl="2" algn="ctr">
              <a:spcBef>
                <a:spcPts val="0"/>
              </a:spcBef>
              <a:spcAft>
                <a:spcPts val="0"/>
              </a:spcAft>
              <a:buClr>
                <a:schemeClr val="accent3"/>
              </a:buClr>
              <a:buSzPts val="2800"/>
              <a:buNone/>
              <a:defRPr>
                <a:solidFill>
                  <a:schemeClr val="accent3"/>
                </a:solidFill>
              </a:defRPr>
            </a:lvl3pPr>
            <a:lvl4pPr lvl="3" algn="ctr">
              <a:spcBef>
                <a:spcPts val="0"/>
              </a:spcBef>
              <a:spcAft>
                <a:spcPts val="0"/>
              </a:spcAft>
              <a:buClr>
                <a:schemeClr val="accent3"/>
              </a:buClr>
              <a:buSzPts val="2800"/>
              <a:buNone/>
              <a:defRPr>
                <a:solidFill>
                  <a:schemeClr val="accent3"/>
                </a:solidFill>
              </a:defRPr>
            </a:lvl4pPr>
            <a:lvl5pPr lvl="4" algn="ctr">
              <a:spcBef>
                <a:spcPts val="0"/>
              </a:spcBef>
              <a:spcAft>
                <a:spcPts val="0"/>
              </a:spcAft>
              <a:buClr>
                <a:schemeClr val="accent3"/>
              </a:buClr>
              <a:buSzPts val="2800"/>
              <a:buNone/>
              <a:defRPr>
                <a:solidFill>
                  <a:schemeClr val="accent3"/>
                </a:solidFill>
              </a:defRPr>
            </a:lvl5pPr>
            <a:lvl6pPr lvl="5" algn="ctr">
              <a:spcBef>
                <a:spcPts val="0"/>
              </a:spcBef>
              <a:spcAft>
                <a:spcPts val="0"/>
              </a:spcAft>
              <a:buClr>
                <a:schemeClr val="accent3"/>
              </a:buClr>
              <a:buSzPts val="2800"/>
              <a:buNone/>
              <a:defRPr>
                <a:solidFill>
                  <a:schemeClr val="accent3"/>
                </a:solidFill>
              </a:defRPr>
            </a:lvl6pPr>
            <a:lvl7pPr lvl="6" algn="ctr">
              <a:spcBef>
                <a:spcPts val="0"/>
              </a:spcBef>
              <a:spcAft>
                <a:spcPts val="0"/>
              </a:spcAft>
              <a:buClr>
                <a:schemeClr val="accent3"/>
              </a:buClr>
              <a:buSzPts val="2800"/>
              <a:buNone/>
              <a:defRPr>
                <a:solidFill>
                  <a:schemeClr val="accent3"/>
                </a:solidFill>
              </a:defRPr>
            </a:lvl7pPr>
            <a:lvl8pPr lvl="7" algn="ctr">
              <a:spcBef>
                <a:spcPts val="0"/>
              </a:spcBef>
              <a:spcAft>
                <a:spcPts val="0"/>
              </a:spcAft>
              <a:buClr>
                <a:schemeClr val="accent3"/>
              </a:buClr>
              <a:buSzPts val="2800"/>
              <a:buNone/>
              <a:defRPr>
                <a:solidFill>
                  <a:schemeClr val="accent3"/>
                </a:solidFill>
              </a:defRPr>
            </a:lvl8pPr>
            <a:lvl9pPr lvl="8" algn="ctr">
              <a:spcBef>
                <a:spcPts val="0"/>
              </a:spcBef>
              <a:spcAft>
                <a:spcPts val="0"/>
              </a:spcAft>
              <a:buClr>
                <a:schemeClr val="accent3"/>
              </a:buClr>
              <a:buSzPts val="2800"/>
              <a:buNone/>
              <a:defRPr>
                <a:solidFill>
                  <a:schemeClr val="accent3"/>
                </a:solidFill>
              </a:defRPr>
            </a:lvl9pPr>
          </a:lstStyle>
          <a:p/>
        </p:txBody>
      </p:sp>
      <p:sp>
        <p:nvSpPr>
          <p:cNvPr id="215" name="Google Shape;215;p25"/>
          <p:cNvSpPr txBox="1"/>
          <p:nvPr>
            <p:ph idx="1" type="subTitle"/>
          </p:nvPr>
        </p:nvSpPr>
        <p:spPr>
          <a:xfrm>
            <a:off x="3013825"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6" name="Google Shape;216;p25"/>
          <p:cNvSpPr txBox="1"/>
          <p:nvPr>
            <p:ph idx="2" type="subTitle"/>
          </p:nvPr>
        </p:nvSpPr>
        <p:spPr>
          <a:xfrm>
            <a:off x="3280904"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7" name="Google Shape;217;p25"/>
          <p:cNvSpPr txBox="1"/>
          <p:nvPr>
            <p:ph idx="3" type="subTitle"/>
          </p:nvPr>
        </p:nvSpPr>
        <p:spPr>
          <a:xfrm>
            <a:off x="4473700"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8" name="Google Shape;218;p25"/>
          <p:cNvSpPr txBox="1"/>
          <p:nvPr>
            <p:ph idx="4" type="subTitle"/>
          </p:nvPr>
        </p:nvSpPr>
        <p:spPr>
          <a:xfrm>
            <a:off x="4737363"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9" name="Google Shape;219;p25"/>
          <p:cNvSpPr txBox="1"/>
          <p:nvPr>
            <p:ph idx="5" type="subTitle"/>
          </p:nvPr>
        </p:nvSpPr>
        <p:spPr>
          <a:xfrm>
            <a:off x="5933575"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0" name="Google Shape;220;p25"/>
          <p:cNvSpPr txBox="1"/>
          <p:nvPr>
            <p:ph idx="6" type="subTitle"/>
          </p:nvPr>
        </p:nvSpPr>
        <p:spPr>
          <a:xfrm>
            <a:off x="6191931"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1" name="Google Shape;221;p25"/>
          <p:cNvSpPr txBox="1"/>
          <p:nvPr>
            <p:ph idx="7" type="subTitle"/>
          </p:nvPr>
        </p:nvSpPr>
        <p:spPr>
          <a:xfrm>
            <a:off x="1553950"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2" name="Google Shape;222;p25"/>
          <p:cNvSpPr txBox="1"/>
          <p:nvPr>
            <p:ph idx="8" type="subTitle"/>
          </p:nvPr>
        </p:nvSpPr>
        <p:spPr>
          <a:xfrm>
            <a:off x="1820825"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3" name="Google Shape;223;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3">
    <p:bg>
      <p:bgPr>
        <a:solidFill>
          <a:schemeClr val="accent3"/>
        </a:solidFill>
      </p:bgPr>
    </p:bg>
    <p:spTree>
      <p:nvGrpSpPr>
        <p:cNvPr id="224" name="Shape 224"/>
        <p:cNvGrpSpPr/>
        <p:nvPr/>
      </p:nvGrpSpPr>
      <p:grpSpPr>
        <a:xfrm>
          <a:off x="0" y="0"/>
          <a:ext cx="0" cy="0"/>
          <a:chOff x="0" y="0"/>
          <a:chExt cx="0" cy="0"/>
        </a:xfrm>
      </p:grpSpPr>
      <p:grpSp>
        <p:nvGrpSpPr>
          <p:cNvPr id="225" name="Google Shape;225;p26"/>
          <p:cNvGrpSpPr/>
          <p:nvPr/>
        </p:nvGrpSpPr>
        <p:grpSpPr>
          <a:xfrm rot="1351516">
            <a:off x="-465843" y="-2509666"/>
            <a:ext cx="10075598" cy="9686905"/>
            <a:chOff x="1786775" y="1002200"/>
            <a:chExt cx="3861800" cy="3712875"/>
          </a:xfrm>
        </p:grpSpPr>
        <p:sp>
          <p:nvSpPr>
            <p:cNvPr id="226" name="Google Shape;226;p26"/>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6"/>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6"/>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 name="Google Shape;22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
        <p:nvSpPr>
          <p:cNvPr id="230" name="Google Shape;230;p26"/>
          <p:cNvSpPr txBox="1"/>
          <p:nvPr>
            <p:ph idx="1" type="subTitle"/>
          </p:nvPr>
        </p:nvSpPr>
        <p:spPr>
          <a:xfrm>
            <a:off x="2553500" y="2642263"/>
            <a:ext cx="1957500" cy="771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1" name="Google Shape;231;p26"/>
          <p:cNvSpPr txBox="1"/>
          <p:nvPr>
            <p:ph idx="2" type="subTitle"/>
          </p:nvPr>
        </p:nvSpPr>
        <p:spPr>
          <a:xfrm>
            <a:off x="2553500" y="2183388"/>
            <a:ext cx="1957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2" name="Google Shape;232;p26"/>
          <p:cNvSpPr txBox="1"/>
          <p:nvPr>
            <p:ph idx="3" type="subTitle"/>
          </p:nvPr>
        </p:nvSpPr>
        <p:spPr>
          <a:xfrm>
            <a:off x="6543896" y="2642263"/>
            <a:ext cx="1957500" cy="771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chemeClr val="dk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3" name="Google Shape;233;p26"/>
          <p:cNvSpPr txBox="1"/>
          <p:nvPr>
            <p:ph idx="4" type="subTitle"/>
          </p:nvPr>
        </p:nvSpPr>
        <p:spPr>
          <a:xfrm>
            <a:off x="6543889" y="2183388"/>
            <a:ext cx="1957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4" name="Google Shape;234;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text lines 2">
  <p:cSld name="CUSTOM_14">
    <p:spTree>
      <p:nvGrpSpPr>
        <p:cNvPr id="235" name="Shape 235"/>
        <p:cNvGrpSpPr/>
        <p:nvPr/>
      </p:nvGrpSpPr>
      <p:grpSpPr>
        <a:xfrm>
          <a:off x="0" y="0"/>
          <a:ext cx="0" cy="0"/>
          <a:chOff x="0" y="0"/>
          <a:chExt cx="0" cy="0"/>
        </a:xfrm>
      </p:grpSpPr>
      <p:grpSp>
        <p:nvGrpSpPr>
          <p:cNvPr id="236" name="Google Shape;236;p27"/>
          <p:cNvGrpSpPr/>
          <p:nvPr/>
        </p:nvGrpSpPr>
        <p:grpSpPr>
          <a:xfrm rot="1351476">
            <a:off x="-930621" y="-2956783"/>
            <a:ext cx="11005343" cy="10580795"/>
            <a:chOff x="1786775" y="1002200"/>
            <a:chExt cx="3861800" cy="3712875"/>
          </a:xfrm>
        </p:grpSpPr>
        <p:sp>
          <p:nvSpPr>
            <p:cNvPr id="237" name="Google Shape;237;p27"/>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7"/>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7"/>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27"/>
          <p:cNvSpPr txBox="1"/>
          <p:nvPr>
            <p:ph idx="1" type="subTitle"/>
          </p:nvPr>
        </p:nvSpPr>
        <p:spPr>
          <a:xfrm>
            <a:off x="888763" y="3515500"/>
            <a:ext cx="24213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5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1" name="Google Shape;241;p27"/>
          <p:cNvSpPr txBox="1"/>
          <p:nvPr>
            <p:ph idx="2" type="subTitle"/>
          </p:nvPr>
        </p:nvSpPr>
        <p:spPr>
          <a:xfrm>
            <a:off x="5775188" y="1976800"/>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2" name="Google Shape;242;p27"/>
          <p:cNvSpPr txBox="1"/>
          <p:nvPr>
            <p:ph idx="3" type="subTitle"/>
          </p:nvPr>
        </p:nvSpPr>
        <p:spPr>
          <a:xfrm>
            <a:off x="905038" y="1987475"/>
            <a:ext cx="24213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3" name="Google Shape;243;p27"/>
          <p:cNvSpPr txBox="1"/>
          <p:nvPr>
            <p:ph idx="4" type="subTitle"/>
          </p:nvPr>
        </p:nvSpPr>
        <p:spPr>
          <a:xfrm>
            <a:off x="888763" y="3098075"/>
            <a:ext cx="24213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4" name="Google Shape;244;p27"/>
          <p:cNvSpPr txBox="1"/>
          <p:nvPr>
            <p:ph idx="5" type="subTitle"/>
          </p:nvPr>
        </p:nvSpPr>
        <p:spPr>
          <a:xfrm>
            <a:off x="5775188" y="154870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5" name="Google Shape;245;p27"/>
          <p:cNvSpPr txBox="1"/>
          <p:nvPr>
            <p:ph idx="6" type="subTitle"/>
          </p:nvPr>
        </p:nvSpPr>
        <p:spPr>
          <a:xfrm>
            <a:off x="905038" y="1548700"/>
            <a:ext cx="24213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6" name="Google Shape;246;p27"/>
          <p:cNvSpPr txBox="1"/>
          <p:nvPr>
            <p:ph idx="7" type="subTitle"/>
          </p:nvPr>
        </p:nvSpPr>
        <p:spPr>
          <a:xfrm>
            <a:off x="5775188" y="3505238"/>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7" name="Google Shape;247;p27"/>
          <p:cNvSpPr txBox="1"/>
          <p:nvPr>
            <p:ph idx="8" type="subTitle"/>
          </p:nvPr>
        </p:nvSpPr>
        <p:spPr>
          <a:xfrm>
            <a:off x="5775188" y="3077138"/>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8" name="Google Shape;24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FFFFFF"/>
              </a:buClr>
              <a:buSzPts val="2800"/>
              <a:buNone/>
              <a:defRPr>
                <a:solidFill>
                  <a:schemeClr val="lt1"/>
                </a:solidFill>
              </a:defRPr>
            </a:lvl1pPr>
            <a:lvl2pPr lvl="1">
              <a:spcBef>
                <a:spcPts val="0"/>
              </a:spcBef>
              <a:spcAft>
                <a:spcPts val="0"/>
              </a:spcAft>
              <a:buClr>
                <a:srgbClr val="FFFFFF"/>
              </a:buClr>
              <a:buSzPts val="2800"/>
              <a:buNone/>
              <a:defRPr>
                <a:solidFill>
                  <a:srgbClr val="FFFFFF"/>
                </a:solidFill>
              </a:defRPr>
            </a:lvl2pPr>
            <a:lvl3pPr lvl="2">
              <a:spcBef>
                <a:spcPts val="0"/>
              </a:spcBef>
              <a:spcAft>
                <a:spcPts val="0"/>
              </a:spcAft>
              <a:buClr>
                <a:srgbClr val="FFFFFF"/>
              </a:buClr>
              <a:buSzPts val="2800"/>
              <a:buNone/>
              <a:defRPr>
                <a:solidFill>
                  <a:srgbClr val="FFFFFF"/>
                </a:solidFill>
              </a:defRPr>
            </a:lvl3pPr>
            <a:lvl4pPr lvl="3">
              <a:spcBef>
                <a:spcPts val="0"/>
              </a:spcBef>
              <a:spcAft>
                <a:spcPts val="0"/>
              </a:spcAft>
              <a:buClr>
                <a:srgbClr val="FFFFFF"/>
              </a:buClr>
              <a:buSzPts val="2800"/>
              <a:buNone/>
              <a:defRPr>
                <a:solidFill>
                  <a:srgbClr val="FFFFFF"/>
                </a:solidFill>
              </a:defRPr>
            </a:lvl4pPr>
            <a:lvl5pPr lvl="4">
              <a:spcBef>
                <a:spcPts val="0"/>
              </a:spcBef>
              <a:spcAft>
                <a:spcPts val="0"/>
              </a:spcAft>
              <a:buClr>
                <a:srgbClr val="FFFFFF"/>
              </a:buClr>
              <a:buSzPts val="2800"/>
              <a:buNone/>
              <a:defRPr>
                <a:solidFill>
                  <a:srgbClr val="FFFFFF"/>
                </a:solidFill>
              </a:defRPr>
            </a:lvl5pPr>
            <a:lvl6pPr lvl="5">
              <a:spcBef>
                <a:spcPts val="0"/>
              </a:spcBef>
              <a:spcAft>
                <a:spcPts val="0"/>
              </a:spcAft>
              <a:buClr>
                <a:srgbClr val="FFFFFF"/>
              </a:buClr>
              <a:buSzPts val="2800"/>
              <a:buNone/>
              <a:defRPr>
                <a:solidFill>
                  <a:srgbClr val="FFFFFF"/>
                </a:solidFill>
              </a:defRPr>
            </a:lvl6pPr>
            <a:lvl7pPr lvl="6">
              <a:spcBef>
                <a:spcPts val="0"/>
              </a:spcBef>
              <a:spcAft>
                <a:spcPts val="0"/>
              </a:spcAft>
              <a:buClr>
                <a:srgbClr val="FFFFFF"/>
              </a:buClr>
              <a:buSzPts val="2800"/>
              <a:buNone/>
              <a:defRPr>
                <a:solidFill>
                  <a:srgbClr val="FFFFFF"/>
                </a:solidFill>
              </a:defRPr>
            </a:lvl7pPr>
            <a:lvl8pPr lvl="7">
              <a:spcBef>
                <a:spcPts val="0"/>
              </a:spcBef>
              <a:spcAft>
                <a:spcPts val="0"/>
              </a:spcAft>
              <a:buClr>
                <a:srgbClr val="FFFFFF"/>
              </a:buClr>
              <a:buSzPts val="2800"/>
              <a:buNone/>
              <a:defRPr>
                <a:solidFill>
                  <a:srgbClr val="FFFFFF"/>
                </a:solidFill>
              </a:defRPr>
            </a:lvl8pPr>
            <a:lvl9pPr lvl="8">
              <a:spcBef>
                <a:spcPts val="0"/>
              </a:spcBef>
              <a:spcAft>
                <a:spcPts val="0"/>
              </a:spcAft>
              <a:buClr>
                <a:srgbClr val="FFFFFF"/>
              </a:buClr>
              <a:buSzPts val="2800"/>
              <a:buNone/>
              <a:defRPr>
                <a:solidFill>
                  <a:srgbClr val="FFFFFF"/>
                </a:solidFill>
              </a:defRPr>
            </a:lvl9pPr>
          </a:lstStyle>
          <a:p/>
        </p:txBody>
      </p:sp>
      <p:sp>
        <p:nvSpPr>
          <p:cNvPr id="249" name="Google Shape;249;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slide">
  <p:cSld name="CUSTOM_15">
    <p:spTree>
      <p:nvGrpSpPr>
        <p:cNvPr id="250" name="Shape 250"/>
        <p:cNvGrpSpPr/>
        <p:nvPr/>
      </p:nvGrpSpPr>
      <p:grpSpPr>
        <a:xfrm>
          <a:off x="0" y="0"/>
          <a:ext cx="0" cy="0"/>
          <a:chOff x="0" y="0"/>
          <a:chExt cx="0" cy="0"/>
        </a:xfrm>
      </p:grpSpPr>
      <p:sp>
        <p:nvSpPr>
          <p:cNvPr id="251" name="Google Shape;251;p28"/>
          <p:cNvSpPr txBox="1"/>
          <p:nvPr>
            <p:ph type="title"/>
          </p:nvPr>
        </p:nvSpPr>
        <p:spPr>
          <a:xfrm>
            <a:off x="723900" y="695063"/>
            <a:ext cx="4314300" cy="9906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sz="5000">
                <a:solidFill>
                  <a:schemeClr val="accent3"/>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2" name="Google Shape;252;p28"/>
          <p:cNvSpPr txBox="1"/>
          <p:nvPr>
            <p:ph idx="1" type="subTitle"/>
          </p:nvPr>
        </p:nvSpPr>
        <p:spPr>
          <a:xfrm>
            <a:off x="723900" y="1763872"/>
            <a:ext cx="4314300" cy="137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800"/>
              <a:buNone/>
              <a:defRPr sz="1400">
                <a:solidFill>
                  <a:schemeClr val="dk1"/>
                </a:solidFill>
                <a:latin typeface="Raleway"/>
                <a:ea typeface="Raleway"/>
                <a:cs typeface="Raleway"/>
                <a:sym typeface="Raleway"/>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253" name="Google Shape;253;p28"/>
          <p:cNvSpPr txBox="1"/>
          <p:nvPr/>
        </p:nvSpPr>
        <p:spPr>
          <a:xfrm>
            <a:off x="4638675" y="3891175"/>
            <a:ext cx="3785400" cy="714000"/>
          </a:xfrm>
          <a:prstGeom prst="rect">
            <a:avLst/>
          </a:prstGeom>
          <a:noFill/>
          <a:ln>
            <a:noFill/>
          </a:ln>
        </p:spPr>
        <p:txBody>
          <a:bodyPr anchorCtr="0" anchor="t" bIns="91425" lIns="91425" spcFirstLastPara="1" rIns="91425" wrap="square" tIns="91425">
            <a:noAutofit/>
          </a:bodyPr>
          <a:lstStyle/>
          <a:p>
            <a:pPr indent="0" lvl="0" marL="0" rtl="0" algn="r">
              <a:lnSpc>
                <a:spcPct val="114000"/>
              </a:lnSpc>
              <a:spcBef>
                <a:spcPts val="0"/>
              </a:spcBef>
              <a:spcAft>
                <a:spcPts val="0"/>
              </a:spcAft>
              <a:buClr>
                <a:schemeClr val="dk1"/>
              </a:buClr>
              <a:buSzPts val="1100"/>
              <a:buFont typeface="Arial"/>
              <a:buNone/>
            </a:pPr>
            <a:r>
              <a:rPr lang="en" sz="1200">
                <a:solidFill>
                  <a:schemeClr val="dk2"/>
                </a:solidFill>
                <a:latin typeface="Raleway"/>
                <a:ea typeface="Raleway"/>
                <a:cs typeface="Raleway"/>
                <a:sym typeface="Raleway"/>
              </a:rPr>
              <a:t>This presentation template was created by </a:t>
            </a:r>
            <a:r>
              <a:rPr b="1" lang="en" sz="1200">
                <a:solidFill>
                  <a:schemeClr val="dk2"/>
                </a:solidFill>
                <a:uFill>
                  <a:noFill/>
                </a:uFill>
                <a:latin typeface="Raleway"/>
                <a:ea typeface="Raleway"/>
                <a:cs typeface="Raleway"/>
                <a:sym typeface="Raleway"/>
                <a:hlinkClick r:id="rId2">
                  <a:extLst>
                    <a:ext uri="{A12FA001-AC4F-418D-AE19-62706E023703}">
                      <ahyp:hlinkClr val="tx"/>
                    </a:ext>
                  </a:extLst>
                </a:hlinkClick>
              </a:rPr>
              <a:t>Slidesgo</a:t>
            </a:r>
            <a:r>
              <a:rPr b="1" lang="en" sz="1200">
                <a:solidFill>
                  <a:schemeClr val="dk2"/>
                </a:solidFill>
                <a:latin typeface="Raleway"/>
                <a:ea typeface="Raleway"/>
                <a:cs typeface="Raleway"/>
                <a:sym typeface="Raleway"/>
              </a:rPr>
              <a:t>,</a:t>
            </a:r>
            <a:r>
              <a:rPr lang="en" sz="1200">
                <a:solidFill>
                  <a:schemeClr val="dk2"/>
                </a:solidFill>
                <a:latin typeface="Raleway"/>
                <a:ea typeface="Raleway"/>
                <a:cs typeface="Raleway"/>
                <a:sym typeface="Raleway"/>
              </a:rPr>
              <a:t> including icons by </a:t>
            </a:r>
            <a:r>
              <a:rPr b="1" lang="en" sz="1200">
                <a:solidFill>
                  <a:schemeClr val="dk2"/>
                </a:solidFill>
                <a:uFill>
                  <a:noFill/>
                </a:uFill>
                <a:latin typeface="Raleway"/>
                <a:ea typeface="Raleway"/>
                <a:cs typeface="Raleway"/>
                <a:sym typeface="Raleway"/>
                <a:hlinkClick r:id="rId3">
                  <a:extLst>
                    <a:ext uri="{A12FA001-AC4F-418D-AE19-62706E023703}">
                      <ahyp:hlinkClr val="tx"/>
                    </a:ext>
                  </a:extLst>
                </a:hlinkClick>
              </a:rPr>
              <a:t>Flaticon</a:t>
            </a:r>
            <a:r>
              <a:rPr lang="en" sz="1200">
                <a:solidFill>
                  <a:schemeClr val="dk2"/>
                </a:solidFill>
                <a:latin typeface="Raleway"/>
                <a:ea typeface="Raleway"/>
                <a:cs typeface="Raleway"/>
                <a:sym typeface="Raleway"/>
              </a:rPr>
              <a:t>, infographics &amp; images by </a:t>
            </a:r>
            <a:r>
              <a:rPr b="1" lang="en" sz="1200">
                <a:solidFill>
                  <a:schemeClr val="dk2"/>
                </a:solidFill>
                <a:uFill>
                  <a:noFill/>
                </a:uFill>
                <a:latin typeface="Raleway"/>
                <a:ea typeface="Raleway"/>
                <a:cs typeface="Raleway"/>
                <a:sym typeface="Raleway"/>
                <a:hlinkClick r:id="rId4">
                  <a:extLst>
                    <a:ext uri="{A12FA001-AC4F-418D-AE19-62706E023703}">
                      <ahyp:hlinkClr val="tx"/>
                    </a:ext>
                  </a:extLst>
                </a:hlinkClick>
              </a:rPr>
              <a:t>Freepik</a:t>
            </a:r>
            <a:r>
              <a:rPr lang="en" sz="1200">
                <a:solidFill>
                  <a:schemeClr val="dk2"/>
                </a:solidFill>
                <a:latin typeface="Raleway"/>
                <a:ea typeface="Raleway"/>
                <a:cs typeface="Raleway"/>
                <a:sym typeface="Raleway"/>
              </a:rPr>
              <a:t> and illustrations by </a:t>
            </a:r>
            <a:r>
              <a:rPr b="1" lang="en" sz="1200">
                <a:solidFill>
                  <a:schemeClr val="dk2"/>
                </a:solidFill>
                <a:uFill>
                  <a:noFill/>
                </a:uFill>
                <a:latin typeface="Raleway"/>
                <a:ea typeface="Raleway"/>
                <a:cs typeface="Raleway"/>
                <a:sym typeface="Raleway"/>
                <a:hlinkClick r:id="rId5">
                  <a:extLst>
                    <a:ext uri="{A12FA001-AC4F-418D-AE19-62706E023703}">
                      <ahyp:hlinkClr val="tx"/>
                    </a:ext>
                  </a:extLst>
                </a:hlinkClick>
              </a:rPr>
              <a:t>Stories</a:t>
            </a:r>
            <a:endParaRPr sz="1200">
              <a:solidFill>
                <a:schemeClr val="dk2"/>
              </a:solidFill>
              <a:latin typeface="Raleway"/>
              <a:ea typeface="Raleway"/>
              <a:cs typeface="Raleway"/>
              <a:sym typeface="Raleway"/>
            </a:endParaRPr>
          </a:p>
          <a:p>
            <a:pPr indent="0" lvl="0" marL="0" rtl="0" algn="r">
              <a:spcBef>
                <a:spcPts val="300"/>
              </a:spcBef>
              <a:spcAft>
                <a:spcPts val="0"/>
              </a:spcAft>
              <a:buNone/>
            </a:pPr>
            <a:r>
              <a:t/>
            </a:r>
            <a:endParaRPr sz="1000">
              <a:latin typeface="Raleway"/>
              <a:ea typeface="Raleway"/>
              <a:cs typeface="Raleway"/>
              <a:sym typeface="Raleway"/>
            </a:endParaRPr>
          </a:p>
        </p:txBody>
      </p:sp>
      <p:grpSp>
        <p:nvGrpSpPr>
          <p:cNvPr id="254" name="Google Shape;254;p28"/>
          <p:cNvGrpSpPr/>
          <p:nvPr/>
        </p:nvGrpSpPr>
        <p:grpSpPr>
          <a:xfrm>
            <a:off x="3593993" y="923925"/>
            <a:ext cx="5102063" cy="2701287"/>
            <a:chOff x="847550" y="1140325"/>
            <a:chExt cx="6229625" cy="3298275"/>
          </a:xfrm>
        </p:grpSpPr>
        <p:sp>
          <p:nvSpPr>
            <p:cNvPr id="255" name="Google Shape;255;p28"/>
            <p:cNvSpPr/>
            <p:nvPr/>
          </p:nvSpPr>
          <p:spPr>
            <a:xfrm>
              <a:off x="936450" y="2929100"/>
              <a:ext cx="555825" cy="464275"/>
            </a:xfrm>
            <a:custGeom>
              <a:rect b="b" l="l" r="r" t="t"/>
              <a:pathLst>
                <a:path extrusionOk="0" h="18571" w="22233">
                  <a:moveTo>
                    <a:pt x="12216" y="0"/>
                  </a:moveTo>
                  <a:cubicBezTo>
                    <a:pt x="11729" y="0"/>
                    <a:pt x="11239" y="41"/>
                    <a:pt x="10761" y="114"/>
                  </a:cubicBezTo>
                  <a:cubicBezTo>
                    <a:pt x="2584" y="1360"/>
                    <a:pt x="1" y="11847"/>
                    <a:pt x="6657" y="16741"/>
                  </a:cubicBezTo>
                  <a:cubicBezTo>
                    <a:pt x="8378" y="18006"/>
                    <a:pt x="10272" y="18570"/>
                    <a:pt x="12112" y="18570"/>
                  </a:cubicBezTo>
                  <a:cubicBezTo>
                    <a:pt x="17391" y="18570"/>
                    <a:pt x="22232" y="13928"/>
                    <a:pt x="21308" y="7865"/>
                  </a:cubicBezTo>
                  <a:lnTo>
                    <a:pt x="21308" y="7865"/>
                  </a:lnTo>
                  <a:lnTo>
                    <a:pt x="12159" y="9263"/>
                  </a:lnTo>
                  <a:lnTo>
                    <a:pt x="13162" y="53"/>
                  </a:lnTo>
                  <a:cubicBezTo>
                    <a:pt x="12850" y="18"/>
                    <a:pt x="12534" y="0"/>
                    <a:pt x="12216"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8"/>
            <p:cNvSpPr/>
            <p:nvPr/>
          </p:nvSpPr>
          <p:spPr>
            <a:xfrm>
              <a:off x="1286775" y="2931175"/>
              <a:ext cx="174025" cy="177100"/>
            </a:xfrm>
            <a:custGeom>
              <a:rect b="b" l="l" r="r" t="t"/>
              <a:pathLst>
                <a:path extrusionOk="0" h="7084" w="6961">
                  <a:moveTo>
                    <a:pt x="1125" y="1"/>
                  </a:moveTo>
                  <a:lnTo>
                    <a:pt x="0" y="7083"/>
                  </a:lnTo>
                  <a:lnTo>
                    <a:pt x="0" y="7083"/>
                  </a:lnTo>
                  <a:lnTo>
                    <a:pt x="6961" y="5776"/>
                  </a:lnTo>
                  <a:cubicBezTo>
                    <a:pt x="6961" y="5776"/>
                    <a:pt x="5958" y="1825"/>
                    <a:pt x="11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8"/>
            <p:cNvSpPr/>
            <p:nvPr/>
          </p:nvSpPr>
          <p:spPr>
            <a:xfrm>
              <a:off x="5318750" y="3794425"/>
              <a:ext cx="553225" cy="553225"/>
            </a:xfrm>
            <a:custGeom>
              <a:rect b="b" l="l" r="r" t="t"/>
              <a:pathLst>
                <a:path extrusionOk="0" h="22129" w="22129">
                  <a:moveTo>
                    <a:pt x="11242" y="7061"/>
                  </a:moveTo>
                  <a:cubicBezTo>
                    <a:pt x="13026" y="7061"/>
                    <a:pt x="14637" y="8278"/>
                    <a:pt x="15077" y="10092"/>
                  </a:cubicBezTo>
                  <a:cubicBezTo>
                    <a:pt x="15740" y="12744"/>
                    <a:pt x="13635" y="14991"/>
                    <a:pt x="11235" y="14991"/>
                  </a:cubicBezTo>
                  <a:cubicBezTo>
                    <a:pt x="10555" y="14991"/>
                    <a:pt x="9851" y="14810"/>
                    <a:pt x="9180" y="14408"/>
                  </a:cubicBezTo>
                  <a:cubicBezTo>
                    <a:pt x="6171" y="12584"/>
                    <a:pt x="6870" y="8025"/>
                    <a:pt x="10305" y="7174"/>
                  </a:cubicBezTo>
                  <a:cubicBezTo>
                    <a:pt x="10619" y="7097"/>
                    <a:pt x="10933" y="7061"/>
                    <a:pt x="11242" y="7061"/>
                  </a:cubicBezTo>
                  <a:close/>
                  <a:moveTo>
                    <a:pt x="10244" y="0"/>
                  </a:moveTo>
                  <a:lnTo>
                    <a:pt x="6657" y="882"/>
                  </a:lnTo>
                  <a:lnTo>
                    <a:pt x="6718" y="3101"/>
                  </a:lnTo>
                  <a:cubicBezTo>
                    <a:pt x="5989" y="3496"/>
                    <a:pt x="5350" y="3952"/>
                    <a:pt x="4773" y="4529"/>
                  </a:cubicBezTo>
                  <a:lnTo>
                    <a:pt x="2645" y="3800"/>
                  </a:lnTo>
                  <a:lnTo>
                    <a:pt x="761" y="6961"/>
                  </a:lnTo>
                  <a:lnTo>
                    <a:pt x="2372" y="8511"/>
                  </a:lnTo>
                  <a:cubicBezTo>
                    <a:pt x="2128" y="9271"/>
                    <a:pt x="2007" y="10092"/>
                    <a:pt x="1976" y="10882"/>
                  </a:cubicBezTo>
                  <a:lnTo>
                    <a:pt x="1" y="11885"/>
                  </a:lnTo>
                  <a:lnTo>
                    <a:pt x="882" y="15472"/>
                  </a:lnTo>
                  <a:lnTo>
                    <a:pt x="3101" y="15411"/>
                  </a:lnTo>
                  <a:cubicBezTo>
                    <a:pt x="3466" y="16140"/>
                    <a:pt x="3952" y="16779"/>
                    <a:pt x="4530" y="17356"/>
                  </a:cubicBezTo>
                  <a:lnTo>
                    <a:pt x="3800" y="19484"/>
                  </a:lnTo>
                  <a:lnTo>
                    <a:pt x="6961" y="21368"/>
                  </a:lnTo>
                  <a:lnTo>
                    <a:pt x="8511" y="19757"/>
                  </a:lnTo>
                  <a:cubicBezTo>
                    <a:pt x="9271" y="20001"/>
                    <a:pt x="10092" y="20122"/>
                    <a:pt x="10882" y="20153"/>
                  </a:cubicBezTo>
                  <a:lnTo>
                    <a:pt x="11885" y="22128"/>
                  </a:lnTo>
                  <a:lnTo>
                    <a:pt x="15472" y="21277"/>
                  </a:lnTo>
                  <a:lnTo>
                    <a:pt x="15411" y="19028"/>
                  </a:lnTo>
                  <a:cubicBezTo>
                    <a:pt x="16141" y="18663"/>
                    <a:pt x="16779" y="18177"/>
                    <a:pt x="17357" y="17630"/>
                  </a:cubicBezTo>
                  <a:lnTo>
                    <a:pt x="19484" y="18329"/>
                  </a:lnTo>
                  <a:lnTo>
                    <a:pt x="21369" y="15168"/>
                  </a:lnTo>
                  <a:lnTo>
                    <a:pt x="19758" y="13617"/>
                  </a:lnTo>
                  <a:cubicBezTo>
                    <a:pt x="20001" y="12858"/>
                    <a:pt x="20123" y="12037"/>
                    <a:pt x="20153" y="11247"/>
                  </a:cubicBezTo>
                  <a:lnTo>
                    <a:pt x="22129" y="10244"/>
                  </a:lnTo>
                  <a:lnTo>
                    <a:pt x="21278" y="6657"/>
                  </a:lnTo>
                  <a:lnTo>
                    <a:pt x="19028" y="6718"/>
                  </a:lnTo>
                  <a:cubicBezTo>
                    <a:pt x="18664" y="5988"/>
                    <a:pt x="18177" y="5350"/>
                    <a:pt x="17630" y="4772"/>
                  </a:cubicBezTo>
                  <a:lnTo>
                    <a:pt x="18329" y="2645"/>
                  </a:lnTo>
                  <a:lnTo>
                    <a:pt x="15168" y="760"/>
                  </a:lnTo>
                  <a:lnTo>
                    <a:pt x="13618" y="2371"/>
                  </a:lnTo>
                  <a:cubicBezTo>
                    <a:pt x="12858" y="2128"/>
                    <a:pt x="12037" y="2006"/>
                    <a:pt x="11247" y="1976"/>
                  </a:cubicBezTo>
                  <a:lnTo>
                    <a:pt x="1024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8"/>
            <p:cNvSpPr/>
            <p:nvPr/>
          </p:nvSpPr>
          <p:spPr>
            <a:xfrm>
              <a:off x="5496575" y="3969950"/>
              <a:ext cx="205950" cy="201900"/>
            </a:xfrm>
            <a:custGeom>
              <a:rect b="b" l="l" r="r" t="t"/>
              <a:pathLst>
                <a:path extrusionOk="0" h="8076" w="8238">
                  <a:moveTo>
                    <a:pt x="4164" y="1"/>
                  </a:moveTo>
                  <a:cubicBezTo>
                    <a:pt x="3830" y="1"/>
                    <a:pt x="3496" y="61"/>
                    <a:pt x="3192" y="153"/>
                  </a:cubicBezTo>
                  <a:cubicBezTo>
                    <a:pt x="3496" y="122"/>
                    <a:pt x="3830" y="92"/>
                    <a:pt x="4134" y="61"/>
                  </a:cubicBezTo>
                  <a:cubicBezTo>
                    <a:pt x="5016" y="92"/>
                    <a:pt x="5867" y="396"/>
                    <a:pt x="6566" y="973"/>
                  </a:cubicBezTo>
                  <a:cubicBezTo>
                    <a:pt x="7569" y="1794"/>
                    <a:pt x="8086" y="3071"/>
                    <a:pt x="7934" y="4378"/>
                  </a:cubicBezTo>
                  <a:cubicBezTo>
                    <a:pt x="7903" y="4742"/>
                    <a:pt x="7812" y="5107"/>
                    <a:pt x="7660" y="5441"/>
                  </a:cubicBezTo>
                  <a:cubicBezTo>
                    <a:pt x="7508" y="5806"/>
                    <a:pt x="7326" y="6141"/>
                    <a:pt x="7052" y="6444"/>
                  </a:cubicBezTo>
                  <a:cubicBezTo>
                    <a:pt x="6318" y="7325"/>
                    <a:pt x="5238" y="7815"/>
                    <a:pt x="4129" y="7815"/>
                  </a:cubicBezTo>
                  <a:cubicBezTo>
                    <a:pt x="3630" y="7815"/>
                    <a:pt x="3126" y="7716"/>
                    <a:pt x="2645" y="7508"/>
                  </a:cubicBezTo>
                  <a:cubicBezTo>
                    <a:pt x="1946" y="7235"/>
                    <a:pt x="1338" y="6748"/>
                    <a:pt x="912" y="6110"/>
                  </a:cubicBezTo>
                  <a:cubicBezTo>
                    <a:pt x="547" y="5533"/>
                    <a:pt x="304" y="4864"/>
                    <a:pt x="274" y="4195"/>
                  </a:cubicBezTo>
                  <a:cubicBezTo>
                    <a:pt x="243" y="3587"/>
                    <a:pt x="335" y="2979"/>
                    <a:pt x="578" y="2432"/>
                  </a:cubicBezTo>
                  <a:cubicBezTo>
                    <a:pt x="912" y="1612"/>
                    <a:pt x="1520" y="943"/>
                    <a:pt x="2280" y="517"/>
                  </a:cubicBezTo>
                  <a:cubicBezTo>
                    <a:pt x="2584" y="396"/>
                    <a:pt x="2888" y="274"/>
                    <a:pt x="3192" y="153"/>
                  </a:cubicBezTo>
                  <a:lnTo>
                    <a:pt x="3192" y="153"/>
                  </a:lnTo>
                  <a:cubicBezTo>
                    <a:pt x="2857" y="213"/>
                    <a:pt x="2554" y="305"/>
                    <a:pt x="2250" y="457"/>
                  </a:cubicBezTo>
                  <a:cubicBezTo>
                    <a:pt x="851" y="1186"/>
                    <a:pt x="0" y="2645"/>
                    <a:pt x="91" y="4226"/>
                  </a:cubicBezTo>
                  <a:cubicBezTo>
                    <a:pt x="122" y="4925"/>
                    <a:pt x="335" y="5624"/>
                    <a:pt x="760" y="6232"/>
                  </a:cubicBezTo>
                  <a:cubicBezTo>
                    <a:pt x="1186" y="6900"/>
                    <a:pt x="1824" y="7448"/>
                    <a:pt x="2554" y="7752"/>
                  </a:cubicBezTo>
                  <a:cubicBezTo>
                    <a:pt x="3067" y="7970"/>
                    <a:pt x="3608" y="8076"/>
                    <a:pt x="4142" y="8076"/>
                  </a:cubicBezTo>
                  <a:cubicBezTo>
                    <a:pt x="5316" y="8076"/>
                    <a:pt x="6462" y="7567"/>
                    <a:pt x="7234" y="6627"/>
                  </a:cubicBezTo>
                  <a:cubicBezTo>
                    <a:pt x="7508" y="6323"/>
                    <a:pt x="7721" y="5958"/>
                    <a:pt x="7873" y="5593"/>
                  </a:cubicBezTo>
                  <a:cubicBezTo>
                    <a:pt x="8025" y="5229"/>
                    <a:pt x="8116" y="4834"/>
                    <a:pt x="8146" y="4438"/>
                  </a:cubicBezTo>
                  <a:cubicBezTo>
                    <a:pt x="8238" y="3709"/>
                    <a:pt x="8116" y="2979"/>
                    <a:pt x="7812" y="2341"/>
                  </a:cubicBezTo>
                  <a:cubicBezTo>
                    <a:pt x="7538" y="1764"/>
                    <a:pt x="7143" y="1247"/>
                    <a:pt x="6657" y="882"/>
                  </a:cubicBezTo>
                  <a:cubicBezTo>
                    <a:pt x="5958" y="305"/>
                    <a:pt x="5076" y="1"/>
                    <a:pt x="416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
            <p:cNvSpPr/>
            <p:nvPr/>
          </p:nvSpPr>
          <p:spPr>
            <a:xfrm>
              <a:off x="2786800" y="3847650"/>
              <a:ext cx="607925" cy="590950"/>
            </a:xfrm>
            <a:custGeom>
              <a:rect b="b" l="l" r="r" t="t"/>
              <a:pathLst>
                <a:path extrusionOk="0" h="23638" w="24317">
                  <a:moveTo>
                    <a:pt x="12666" y="1"/>
                  </a:moveTo>
                  <a:cubicBezTo>
                    <a:pt x="11403" y="1"/>
                    <a:pt x="10142" y="205"/>
                    <a:pt x="8937" y="607"/>
                  </a:cubicBezTo>
                  <a:cubicBezTo>
                    <a:pt x="7842" y="941"/>
                    <a:pt x="6839" y="1458"/>
                    <a:pt x="5897" y="2127"/>
                  </a:cubicBezTo>
                  <a:cubicBezTo>
                    <a:pt x="5411" y="2461"/>
                    <a:pt x="4955" y="2826"/>
                    <a:pt x="4529" y="3221"/>
                  </a:cubicBezTo>
                  <a:cubicBezTo>
                    <a:pt x="4104" y="3646"/>
                    <a:pt x="3708" y="4102"/>
                    <a:pt x="3313" y="4558"/>
                  </a:cubicBezTo>
                  <a:cubicBezTo>
                    <a:pt x="122" y="8662"/>
                    <a:pt x="0" y="14346"/>
                    <a:pt x="2979" y="18601"/>
                  </a:cubicBezTo>
                  <a:cubicBezTo>
                    <a:pt x="3344" y="19087"/>
                    <a:pt x="3708" y="19543"/>
                    <a:pt x="4134" y="19999"/>
                  </a:cubicBezTo>
                  <a:cubicBezTo>
                    <a:pt x="4529" y="20425"/>
                    <a:pt x="4985" y="20790"/>
                    <a:pt x="5441" y="21154"/>
                  </a:cubicBezTo>
                  <a:cubicBezTo>
                    <a:pt x="6353" y="21884"/>
                    <a:pt x="7356" y="22431"/>
                    <a:pt x="8420" y="22826"/>
                  </a:cubicBezTo>
                  <a:cubicBezTo>
                    <a:pt x="9772" y="23367"/>
                    <a:pt x="11195" y="23637"/>
                    <a:pt x="12630" y="23637"/>
                  </a:cubicBezTo>
                  <a:cubicBezTo>
                    <a:pt x="13293" y="23637"/>
                    <a:pt x="13958" y="23580"/>
                    <a:pt x="14621" y="23464"/>
                  </a:cubicBezTo>
                  <a:cubicBezTo>
                    <a:pt x="17964" y="22917"/>
                    <a:pt x="20882" y="20941"/>
                    <a:pt x="22645" y="18054"/>
                  </a:cubicBezTo>
                  <a:cubicBezTo>
                    <a:pt x="23253" y="17081"/>
                    <a:pt x="23678" y="16048"/>
                    <a:pt x="23952" y="14954"/>
                  </a:cubicBezTo>
                  <a:cubicBezTo>
                    <a:pt x="24074" y="14528"/>
                    <a:pt x="24134" y="14133"/>
                    <a:pt x="24195" y="13738"/>
                  </a:cubicBezTo>
                  <a:cubicBezTo>
                    <a:pt x="24256" y="13434"/>
                    <a:pt x="24286" y="13130"/>
                    <a:pt x="24286" y="12826"/>
                  </a:cubicBezTo>
                  <a:cubicBezTo>
                    <a:pt x="24317" y="12583"/>
                    <a:pt x="24317" y="12340"/>
                    <a:pt x="24286" y="12096"/>
                  </a:cubicBezTo>
                  <a:cubicBezTo>
                    <a:pt x="24195" y="12340"/>
                    <a:pt x="24165" y="12583"/>
                    <a:pt x="24165" y="12826"/>
                  </a:cubicBezTo>
                  <a:cubicBezTo>
                    <a:pt x="24134" y="13130"/>
                    <a:pt x="24074" y="13403"/>
                    <a:pt x="24013" y="13707"/>
                  </a:cubicBezTo>
                  <a:cubicBezTo>
                    <a:pt x="23952" y="14102"/>
                    <a:pt x="23861" y="14498"/>
                    <a:pt x="23739" y="14862"/>
                  </a:cubicBezTo>
                  <a:cubicBezTo>
                    <a:pt x="23435" y="15926"/>
                    <a:pt x="22949" y="16929"/>
                    <a:pt x="22341" y="17872"/>
                  </a:cubicBezTo>
                  <a:cubicBezTo>
                    <a:pt x="20201" y="21193"/>
                    <a:pt x="16540" y="23076"/>
                    <a:pt x="12749" y="23076"/>
                  </a:cubicBezTo>
                  <a:cubicBezTo>
                    <a:pt x="11372" y="23076"/>
                    <a:pt x="9977" y="22828"/>
                    <a:pt x="8633" y="22309"/>
                  </a:cubicBezTo>
                  <a:cubicBezTo>
                    <a:pt x="7630" y="21914"/>
                    <a:pt x="6687" y="21367"/>
                    <a:pt x="5836" y="20698"/>
                  </a:cubicBezTo>
                  <a:cubicBezTo>
                    <a:pt x="5380" y="20334"/>
                    <a:pt x="4955" y="19969"/>
                    <a:pt x="4590" y="19574"/>
                  </a:cubicBezTo>
                  <a:cubicBezTo>
                    <a:pt x="4195" y="19148"/>
                    <a:pt x="3830" y="18692"/>
                    <a:pt x="3496" y="18236"/>
                  </a:cubicBezTo>
                  <a:cubicBezTo>
                    <a:pt x="699" y="14224"/>
                    <a:pt x="821" y="8814"/>
                    <a:pt x="3830" y="4953"/>
                  </a:cubicBezTo>
                  <a:cubicBezTo>
                    <a:pt x="4499" y="4042"/>
                    <a:pt x="5319" y="3251"/>
                    <a:pt x="6262" y="2613"/>
                  </a:cubicBezTo>
                  <a:cubicBezTo>
                    <a:pt x="7143" y="1975"/>
                    <a:pt x="8116" y="1488"/>
                    <a:pt x="9149" y="1124"/>
                  </a:cubicBezTo>
                  <a:cubicBezTo>
                    <a:pt x="10332" y="729"/>
                    <a:pt x="11561" y="532"/>
                    <a:pt x="12794" y="532"/>
                  </a:cubicBezTo>
                  <a:cubicBezTo>
                    <a:pt x="13557" y="532"/>
                    <a:pt x="14321" y="608"/>
                    <a:pt x="15076" y="759"/>
                  </a:cubicBezTo>
                  <a:cubicBezTo>
                    <a:pt x="16809" y="1124"/>
                    <a:pt x="18390" y="1883"/>
                    <a:pt x="19788" y="2978"/>
                  </a:cubicBezTo>
                  <a:cubicBezTo>
                    <a:pt x="20912" y="3859"/>
                    <a:pt x="21885" y="4984"/>
                    <a:pt x="22615" y="6230"/>
                  </a:cubicBezTo>
                  <a:cubicBezTo>
                    <a:pt x="23162" y="7172"/>
                    <a:pt x="23587" y="8206"/>
                    <a:pt x="23861" y="9270"/>
                  </a:cubicBezTo>
                  <a:cubicBezTo>
                    <a:pt x="23952" y="9665"/>
                    <a:pt x="24043" y="10060"/>
                    <a:pt x="24074" y="10455"/>
                  </a:cubicBezTo>
                  <a:cubicBezTo>
                    <a:pt x="24134" y="10759"/>
                    <a:pt x="24165" y="11033"/>
                    <a:pt x="24165" y="11336"/>
                  </a:cubicBezTo>
                  <a:cubicBezTo>
                    <a:pt x="24165" y="11580"/>
                    <a:pt x="24195" y="11823"/>
                    <a:pt x="24256" y="12066"/>
                  </a:cubicBezTo>
                  <a:cubicBezTo>
                    <a:pt x="24286" y="11823"/>
                    <a:pt x="24317" y="11610"/>
                    <a:pt x="24317" y="11367"/>
                  </a:cubicBezTo>
                  <a:cubicBezTo>
                    <a:pt x="24317" y="11063"/>
                    <a:pt x="24317" y="10759"/>
                    <a:pt x="24256" y="10455"/>
                  </a:cubicBezTo>
                  <a:cubicBezTo>
                    <a:pt x="24226" y="10060"/>
                    <a:pt x="24165" y="9634"/>
                    <a:pt x="24074" y="9239"/>
                  </a:cubicBezTo>
                  <a:cubicBezTo>
                    <a:pt x="23861" y="8145"/>
                    <a:pt x="23466" y="7051"/>
                    <a:pt x="22919" y="6078"/>
                  </a:cubicBezTo>
                  <a:cubicBezTo>
                    <a:pt x="21308" y="3099"/>
                    <a:pt x="18481" y="1002"/>
                    <a:pt x="15168" y="273"/>
                  </a:cubicBezTo>
                  <a:cubicBezTo>
                    <a:pt x="14343" y="91"/>
                    <a:pt x="13504" y="1"/>
                    <a:pt x="12666"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8"/>
            <p:cNvSpPr/>
            <p:nvPr/>
          </p:nvSpPr>
          <p:spPr>
            <a:xfrm>
              <a:off x="2881025" y="3957700"/>
              <a:ext cx="455200" cy="95975"/>
            </a:xfrm>
            <a:custGeom>
              <a:rect b="b" l="l" r="r" t="t"/>
              <a:pathLst>
                <a:path extrusionOk="0" h="3839" w="18208">
                  <a:moveTo>
                    <a:pt x="72" y="1"/>
                  </a:moveTo>
                  <a:cubicBezTo>
                    <a:pt x="67" y="1"/>
                    <a:pt x="64" y="2"/>
                    <a:pt x="61" y="4"/>
                  </a:cubicBezTo>
                  <a:cubicBezTo>
                    <a:pt x="0" y="65"/>
                    <a:pt x="760" y="916"/>
                    <a:pt x="2310" y="1858"/>
                  </a:cubicBezTo>
                  <a:cubicBezTo>
                    <a:pt x="3222" y="2406"/>
                    <a:pt x="4164" y="2831"/>
                    <a:pt x="5198" y="3196"/>
                  </a:cubicBezTo>
                  <a:cubicBezTo>
                    <a:pt x="5471" y="3287"/>
                    <a:pt x="5775" y="3348"/>
                    <a:pt x="6079" y="3439"/>
                  </a:cubicBezTo>
                  <a:lnTo>
                    <a:pt x="6535" y="3561"/>
                  </a:lnTo>
                  <a:cubicBezTo>
                    <a:pt x="6687" y="3591"/>
                    <a:pt x="6839" y="3621"/>
                    <a:pt x="7022" y="3621"/>
                  </a:cubicBezTo>
                  <a:lnTo>
                    <a:pt x="7994" y="3804"/>
                  </a:lnTo>
                  <a:lnTo>
                    <a:pt x="9028" y="3834"/>
                  </a:lnTo>
                  <a:cubicBezTo>
                    <a:pt x="9136" y="3837"/>
                    <a:pt x="9244" y="3838"/>
                    <a:pt x="9352" y="3838"/>
                  </a:cubicBezTo>
                  <a:cubicBezTo>
                    <a:pt x="11612" y="3838"/>
                    <a:pt x="13832" y="3234"/>
                    <a:pt x="15776" y="2132"/>
                  </a:cubicBezTo>
                  <a:lnTo>
                    <a:pt x="16353" y="1828"/>
                  </a:lnTo>
                  <a:cubicBezTo>
                    <a:pt x="16536" y="1706"/>
                    <a:pt x="16688" y="1615"/>
                    <a:pt x="16839" y="1494"/>
                  </a:cubicBezTo>
                  <a:lnTo>
                    <a:pt x="17599" y="977"/>
                  </a:lnTo>
                  <a:cubicBezTo>
                    <a:pt x="17995" y="673"/>
                    <a:pt x="18207" y="491"/>
                    <a:pt x="18177" y="460"/>
                  </a:cubicBezTo>
                  <a:cubicBezTo>
                    <a:pt x="18173" y="456"/>
                    <a:pt x="18166" y="455"/>
                    <a:pt x="18156" y="455"/>
                  </a:cubicBezTo>
                  <a:cubicBezTo>
                    <a:pt x="18083" y="455"/>
                    <a:pt x="17847" y="551"/>
                    <a:pt x="17447" y="764"/>
                  </a:cubicBezTo>
                  <a:lnTo>
                    <a:pt x="16657" y="1190"/>
                  </a:lnTo>
                  <a:cubicBezTo>
                    <a:pt x="16505" y="1281"/>
                    <a:pt x="16353" y="1372"/>
                    <a:pt x="16171" y="1463"/>
                  </a:cubicBezTo>
                  <a:lnTo>
                    <a:pt x="15593" y="1706"/>
                  </a:lnTo>
                  <a:cubicBezTo>
                    <a:pt x="13617" y="2710"/>
                    <a:pt x="11439" y="3197"/>
                    <a:pt x="9229" y="3197"/>
                  </a:cubicBezTo>
                  <a:cubicBezTo>
                    <a:pt x="9162" y="3197"/>
                    <a:pt x="9095" y="3197"/>
                    <a:pt x="9028" y="3196"/>
                  </a:cubicBezTo>
                  <a:lnTo>
                    <a:pt x="8055" y="3165"/>
                  </a:lnTo>
                  <a:lnTo>
                    <a:pt x="7113" y="3013"/>
                  </a:lnTo>
                  <a:lnTo>
                    <a:pt x="6657" y="2953"/>
                  </a:lnTo>
                  <a:lnTo>
                    <a:pt x="6201" y="2831"/>
                  </a:lnTo>
                  <a:cubicBezTo>
                    <a:pt x="5897" y="2770"/>
                    <a:pt x="5623" y="2710"/>
                    <a:pt x="5350" y="2618"/>
                  </a:cubicBezTo>
                  <a:cubicBezTo>
                    <a:pt x="4377" y="2314"/>
                    <a:pt x="3435" y="1919"/>
                    <a:pt x="2523" y="1463"/>
                  </a:cubicBezTo>
                  <a:cubicBezTo>
                    <a:pt x="1036" y="676"/>
                    <a:pt x="192" y="1"/>
                    <a:pt x="72"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8"/>
            <p:cNvSpPr/>
            <p:nvPr/>
          </p:nvSpPr>
          <p:spPr>
            <a:xfrm>
              <a:off x="2872650" y="4235800"/>
              <a:ext cx="455975" cy="95225"/>
            </a:xfrm>
            <a:custGeom>
              <a:rect b="b" l="l" r="r" t="t"/>
              <a:pathLst>
                <a:path extrusionOk="0" h="3809" w="18239">
                  <a:moveTo>
                    <a:pt x="8872" y="1"/>
                  </a:moveTo>
                  <a:cubicBezTo>
                    <a:pt x="6615" y="1"/>
                    <a:pt x="4371" y="578"/>
                    <a:pt x="2402" y="1707"/>
                  </a:cubicBezTo>
                  <a:lnTo>
                    <a:pt x="1855" y="2011"/>
                  </a:lnTo>
                  <a:cubicBezTo>
                    <a:pt x="1673" y="2102"/>
                    <a:pt x="1521" y="2224"/>
                    <a:pt x="1369" y="2346"/>
                  </a:cubicBezTo>
                  <a:lnTo>
                    <a:pt x="609" y="2862"/>
                  </a:lnTo>
                  <a:cubicBezTo>
                    <a:pt x="214" y="3166"/>
                    <a:pt x="1" y="3349"/>
                    <a:pt x="31" y="3379"/>
                  </a:cubicBezTo>
                  <a:cubicBezTo>
                    <a:pt x="35" y="3383"/>
                    <a:pt x="42" y="3385"/>
                    <a:pt x="52" y="3385"/>
                  </a:cubicBezTo>
                  <a:cubicBezTo>
                    <a:pt x="125" y="3385"/>
                    <a:pt x="361" y="3288"/>
                    <a:pt x="761" y="3075"/>
                  </a:cubicBezTo>
                  <a:lnTo>
                    <a:pt x="1551" y="2619"/>
                  </a:lnTo>
                  <a:cubicBezTo>
                    <a:pt x="1703" y="2558"/>
                    <a:pt x="1855" y="2437"/>
                    <a:pt x="2037" y="2346"/>
                  </a:cubicBezTo>
                  <a:lnTo>
                    <a:pt x="2615" y="2102"/>
                  </a:lnTo>
                  <a:cubicBezTo>
                    <a:pt x="4544" y="1152"/>
                    <a:pt x="6664" y="639"/>
                    <a:pt x="8819" y="639"/>
                  </a:cubicBezTo>
                  <a:cubicBezTo>
                    <a:pt x="8940" y="639"/>
                    <a:pt x="9060" y="640"/>
                    <a:pt x="9180" y="643"/>
                  </a:cubicBezTo>
                  <a:lnTo>
                    <a:pt x="10183" y="674"/>
                  </a:lnTo>
                  <a:lnTo>
                    <a:pt x="11126" y="795"/>
                  </a:lnTo>
                  <a:lnTo>
                    <a:pt x="11582" y="887"/>
                  </a:lnTo>
                  <a:lnTo>
                    <a:pt x="12007" y="978"/>
                  </a:lnTo>
                  <a:cubicBezTo>
                    <a:pt x="12311" y="1069"/>
                    <a:pt x="12585" y="1130"/>
                    <a:pt x="12889" y="1191"/>
                  </a:cubicBezTo>
                  <a:cubicBezTo>
                    <a:pt x="13861" y="1494"/>
                    <a:pt x="14804" y="1890"/>
                    <a:pt x="15715" y="2376"/>
                  </a:cubicBezTo>
                  <a:cubicBezTo>
                    <a:pt x="17203" y="3134"/>
                    <a:pt x="18046" y="3808"/>
                    <a:pt x="18166" y="3808"/>
                  </a:cubicBezTo>
                  <a:cubicBezTo>
                    <a:pt x="18171" y="3808"/>
                    <a:pt x="18175" y="3807"/>
                    <a:pt x="18178" y="3805"/>
                  </a:cubicBezTo>
                  <a:cubicBezTo>
                    <a:pt x="18238" y="3774"/>
                    <a:pt x="17478" y="2923"/>
                    <a:pt x="15928" y="1981"/>
                  </a:cubicBezTo>
                  <a:cubicBezTo>
                    <a:pt x="15016" y="1434"/>
                    <a:pt x="14044" y="978"/>
                    <a:pt x="13041" y="643"/>
                  </a:cubicBezTo>
                  <a:cubicBezTo>
                    <a:pt x="12767" y="552"/>
                    <a:pt x="12463" y="491"/>
                    <a:pt x="12159" y="400"/>
                  </a:cubicBezTo>
                  <a:lnTo>
                    <a:pt x="11703" y="279"/>
                  </a:lnTo>
                  <a:cubicBezTo>
                    <a:pt x="11551" y="248"/>
                    <a:pt x="11369" y="218"/>
                    <a:pt x="11217" y="187"/>
                  </a:cubicBezTo>
                  <a:lnTo>
                    <a:pt x="10244" y="35"/>
                  </a:lnTo>
                  <a:lnTo>
                    <a:pt x="9211" y="5"/>
                  </a:lnTo>
                  <a:cubicBezTo>
                    <a:pt x="9098" y="2"/>
                    <a:pt x="8985" y="1"/>
                    <a:pt x="8872"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8"/>
            <p:cNvSpPr/>
            <p:nvPr/>
          </p:nvSpPr>
          <p:spPr>
            <a:xfrm>
              <a:off x="2815675" y="4138500"/>
              <a:ext cx="577525" cy="21175"/>
            </a:xfrm>
            <a:custGeom>
              <a:rect b="b" l="l" r="r" t="t"/>
              <a:pathLst>
                <a:path extrusionOk="0" h="847" w="23101">
                  <a:moveTo>
                    <a:pt x="4274" y="0"/>
                  </a:moveTo>
                  <a:cubicBezTo>
                    <a:pt x="1666" y="0"/>
                    <a:pt x="0" y="55"/>
                    <a:pt x="0" y="158"/>
                  </a:cubicBezTo>
                  <a:cubicBezTo>
                    <a:pt x="0" y="310"/>
                    <a:pt x="5167" y="584"/>
                    <a:pt x="11520" y="736"/>
                  </a:cubicBezTo>
                  <a:cubicBezTo>
                    <a:pt x="14566" y="808"/>
                    <a:pt x="17343" y="846"/>
                    <a:pt x="19413" y="846"/>
                  </a:cubicBezTo>
                  <a:cubicBezTo>
                    <a:pt x="21680" y="846"/>
                    <a:pt x="23101" y="801"/>
                    <a:pt x="23101" y="706"/>
                  </a:cubicBezTo>
                  <a:cubicBezTo>
                    <a:pt x="23101" y="523"/>
                    <a:pt x="17934" y="250"/>
                    <a:pt x="11551" y="98"/>
                  </a:cubicBezTo>
                  <a:cubicBezTo>
                    <a:pt x="8792" y="32"/>
                    <a:pt x="6260" y="0"/>
                    <a:pt x="427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8"/>
            <p:cNvSpPr/>
            <p:nvPr/>
          </p:nvSpPr>
          <p:spPr>
            <a:xfrm>
              <a:off x="3086200" y="3853700"/>
              <a:ext cx="23575" cy="577525"/>
            </a:xfrm>
            <a:custGeom>
              <a:rect b="b" l="l" r="r" t="t"/>
              <a:pathLst>
                <a:path extrusionOk="0" h="23101" w="943">
                  <a:moveTo>
                    <a:pt x="760" y="0"/>
                  </a:moveTo>
                  <a:cubicBezTo>
                    <a:pt x="578" y="0"/>
                    <a:pt x="304" y="5167"/>
                    <a:pt x="152" y="11550"/>
                  </a:cubicBezTo>
                  <a:cubicBezTo>
                    <a:pt x="0" y="17903"/>
                    <a:pt x="30" y="23101"/>
                    <a:pt x="182" y="23101"/>
                  </a:cubicBezTo>
                  <a:cubicBezTo>
                    <a:pt x="183" y="23101"/>
                    <a:pt x="184" y="23101"/>
                    <a:pt x="184" y="23101"/>
                  </a:cubicBezTo>
                  <a:cubicBezTo>
                    <a:pt x="366" y="23101"/>
                    <a:pt x="639" y="17915"/>
                    <a:pt x="790" y="11550"/>
                  </a:cubicBezTo>
                  <a:cubicBezTo>
                    <a:pt x="942" y="5167"/>
                    <a:pt x="912" y="0"/>
                    <a:pt x="76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8"/>
            <p:cNvSpPr/>
            <p:nvPr/>
          </p:nvSpPr>
          <p:spPr>
            <a:xfrm>
              <a:off x="2946375" y="3852900"/>
              <a:ext cx="159600" cy="577650"/>
            </a:xfrm>
            <a:custGeom>
              <a:rect b="b" l="l" r="r" t="t"/>
              <a:pathLst>
                <a:path extrusionOk="0" h="23106" w="6384">
                  <a:moveTo>
                    <a:pt x="6348" y="1"/>
                  </a:moveTo>
                  <a:cubicBezTo>
                    <a:pt x="6245" y="1"/>
                    <a:pt x="4987" y="797"/>
                    <a:pt x="3465" y="2677"/>
                  </a:cubicBezTo>
                  <a:cubicBezTo>
                    <a:pt x="2554" y="3771"/>
                    <a:pt x="1794" y="4987"/>
                    <a:pt x="1216" y="6294"/>
                  </a:cubicBezTo>
                  <a:cubicBezTo>
                    <a:pt x="487" y="7905"/>
                    <a:pt x="91" y="9668"/>
                    <a:pt x="31" y="11430"/>
                  </a:cubicBezTo>
                  <a:cubicBezTo>
                    <a:pt x="0" y="13193"/>
                    <a:pt x="304" y="14956"/>
                    <a:pt x="943" y="16598"/>
                  </a:cubicBezTo>
                  <a:cubicBezTo>
                    <a:pt x="1429" y="17935"/>
                    <a:pt x="2128" y="19212"/>
                    <a:pt x="3009" y="20367"/>
                  </a:cubicBezTo>
                  <a:cubicBezTo>
                    <a:pt x="4420" y="22247"/>
                    <a:pt x="5660" y="23105"/>
                    <a:pt x="5768" y="23105"/>
                  </a:cubicBezTo>
                  <a:cubicBezTo>
                    <a:pt x="5772" y="23105"/>
                    <a:pt x="5774" y="23104"/>
                    <a:pt x="5775" y="23102"/>
                  </a:cubicBezTo>
                  <a:cubicBezTo>
                    <a:pt x="5836" y="23042"/>
                    <a:pt x="4712" y="22069"/>
                    <a:pt x="3374" y="20093"/>
                  </a:cubicBezTo>
                  <a:cubicBezTo>
                    <a:pt x="2584" y="18938"/>
                    <a:pt x="1946" y="17722"/>
                    <a:pt x="1490" y="16415"/>
                  </a:cubicBezTo>
                  <a:cubicBezTo>
                    <a:pt x="912" y="14804"/>
                    <a:pt x="639" y="13133"/>
                    <a:pt x="669" y="11430"/>
                  </a:cubicBezTo>
                  <a:cubicBezTo>
                    <a:pt x="699" y="9728"/>
                    <a:pt x="1064" y="8087"/>
                    <a:pt x="1733" y="6506"/>
                  </a:cubicBezTo>
                  <a:cubicBezTo>
                    <a:pt x="2280" y="5260"/>
                    <a:pt x="2979" y="4044"/>
                    <a:pt x="3800" y="2920"/>
                  </a:cubicBezTo>
                  <a:cubicBezTo>
                    <a:pt x="5228" y="1035"/>
                    <a:pt x="6383" y="63"/>
                    <a:pt x="6353" y="2"/>
                  </a:cubicBezTo>
                  <a:cubicBezTo>
                    <a:pt x="6352" y="1"/>
                    <a:pt x="6350" y="1"/>
                    <a:pt x="634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8"/>
            <p:cNvSpPr/>
            <p:nvPr/>
          </p:nvSpPr>
          <p:spPr>
            <a:xfrm>
              <a:off x="3096075" y="3853625"/>
              <a:ext cx="159600" cy="577675"/>
            </a:xfrm>
            <a:custGeom>
              <a:rect b="b" l="l" r="r" t="t"/>
              <a:pathLst>
                <a:path extrusionOk="0" h="23107" w="6384">
                  <a:moveTo>
                    <a:pt x="618" y="0"/>
                  </a:moveTo>
                  <a:cubicBezTo>
                    <a:pt x="614" y="0"/>
                    <a:pt x="610" y="1"/>
                    <a:pt x="608" y="3"/>
                  </a:cubicBezTo>
                  <a:cubicBezTo>
                    <a:pt x="547" y="64"/>
                    <a:pt x="1702" y="1037"/>
                    <a:pt x="3040" y="3012"/>
                  </a:cubicBezTo>
                  <a:cubicBezTo>
                    <a:pt x="3830" y="4167"/>
                    <a:pt x="4468" y="5383"/>
                    <a:pt x="4924" y="6690"/>
                  </a:cubicBezTo>
                  <a:cubicBezTo>
                    <a:pt x="5502" y="8301"/>
                    <a:pt x="5775" y="9973"/>
                    <a:pt x="5745" y="11675"/>
                  </a:cubicBezTo>
                  <a:cubicBezTo>
                    <a:pt x="5684" y="13377"/>
                    <a:pt x="5319" y="15019"/>
                    <a:pt x="4651" y="16599"/>
                  </a:cubicBezTo>
                  <a:cubicBezTo>
                    <a:pt x="4104" y="17876"/>
                    <a:pt x="3405" y="19061"/>
                    <a:pt x="2584" y="20186"/>
                  </a:cubicBezTo>
                  <a:cubicBezTo>
                    <a:pt x="1155" y="22070"/>
                    <a:pt x="0" y="23043"/>
                    <a:pt x="61" y="23104"/>
                  </a:cubicBezTo>
                  <a:cubicBezTo>
                    <a:pt x="62" y="23106"/>
                    <a:pt x="64" y="23107"/>
                    <a:pt x="68" y="23107"/>
                  </a:cubicBezTo>
                  <a:cubicBezTo>
                    <a:pt x="177" y="23107"/>
                    <a:pt x="1421" y="22251"/>
                    <a:pt x="2949" y="20429"/>
                  </a:cubicBezTo>
                  <a:cubicBezTo>
                    <a:pt x="3860" y="19335"/>
                    <a:pt x="4590" y="18119"/>
                    <a:pt x="5198" y="16812"/>
                  </a:cubicBezTo>
                  <a:cubicBezTo>
                    <a:pt x="5927" y="15201"/>
                    <a:pt x="6323" y="13438"/>
                    <a:pt x="6353" y="11675"/>
                  </a:cubicBezTo>
                  <a:cubicBezTo>
                    <a:pt x="6383" y="9912"/>
                    <a:pt x="6079" y="8149"/>
                    <a:pt x="5471" y="6508"/>
                  </a:cubicBezTo>
                  <a:cubicBezTo>
                    <a:pt x="4955" y="5170"/>
                    <a:pt x="4256" y="3894"/>
                    <a:pt x="3405" y="2739"/>
                  </a:cubicBezTo>
                  <a:cubicBezTo>
                    <a:pt x="1965" y="858"/>
                    <a:pt x="752" y="0"/>
                    <a:pt x="618"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8"/>
            <p:cNvSpPr/>
            <p:nvPr/>
          </p:nvSpPr>
          <p:spPr>
            <a:xfrm>
              <a:off x="2214600" y="2491975"/>
              <a:ext cx="510675" cy="367800"/>
            </a:xfrm>
            <a:custGeom>
              <a:rect b="b" l="l" r="r" t="t"/>
              <a:pathLst>
                <a:path extrusionOk="0" h="14712" w="20427">
                  <a:moveTo>
                    <a:pt x="19271" y="0"/>
                  </a:moveTo>
                  <a:lnTo>
                    <a:pt x="0" y="1733"/>
                  </a:lnTo>
                  <a:lnTo>
                    <a:pt x="1155" y="14712"/>
                  </a:lnTo>
                  <a:lnTo>
                    <a:pt x="20426" y="12979"/>
                  </a:lnTo>
                  <a:lnTo>
                    <a:pt x="1927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8"/>
            <p:cNvSpPr/>
            <p:nvPr/>
          </p:nvSpPr>
          <p:spPr>
            <a:xfrm>
              <a:off x="2214600" y="2492575"/>
              <a:ext cx="481025" cy="219775"/>
            </a:xfrm>
            <a:custGeom>
              <a:rect b="b" l="l" r="r" t="t"/>
              <a:pathLst>
                <a:path extrusionOk="0" h="8791" w="19241">
                  <a:moveTo>
                    <a:pt x="19237" y="1"/>
                  </a:moveTo>
                  <a:cubicBezTo>
                    <a:pt x="19224" y="1"/>
                    <a:pt x="19167" y="76"/>
                    <a:pt x="19089" y="128"/>
                  </a:cubicBezTo>
                  <a:lnTo>
                    <a:pt x="18572" y="645"/>
                  </a:lnTo>
                  <a:lnTo>
                    <a:pt x="16657" y="2469"/>
                  </a:lnTo>
                  <a:lnTo>
                    <a:pt x="10532" y="8563"/>
                  </a:lnTo>
                  <a:lnTo>
                    <a:pt x="10532" y="8563"/>
                  </a:lnTo>
                  <a:lnTo>
                    <a:pt x="10456" y="8517"/>
                  </a:lnTo>
                  <a:lnTo>
                    <a:pt x="3070" y="3654"/>
                  </a:lnTo>
                  <a:lnTo>
                    <a:pt x="821" y="2195"/>
                  </a:lnTo>
                  <a:lnTo>
                    <a:pt x="213" y="1830"/>
                  </a:lnTo>
                  <a:cubicBezTo>
                    <a:pt x="152" y="1770"/>
                    <a:pt x="61" y="1739"/>
                    <a:pt x="0" y="1709"/>
                  </a:cubicBezTo>
                  <a:lnTo>
                    <a:pt x="0" y="1709"/>
                  </a:lnTo>
                  <a:cubicBezTo>
                    <a:pt x="61" y="1770"/>
                    <a:pt x="122" y="1800"/>
                    <a:pt x="213" y="1861"/>
                  </a:cubicBezTo>
                  <a:lnTo>
                    <a:pt x="791" y="2286"/>
                  </a:lnTo>
                  <a:lnTo>
                    <a:pt x="3009" y="3776"/>
                  </a:lnTo>
                  <a:lnTo>
                    <a:pt x="10365" y="8669"/>
                  </a:lnTo>
                  <a:lnTo>
                    <a:pt x="10487" y="8761"/>
                  </a:lnTo>
                  <a:lnTo>
                    <a:pt x="10548" y="8791"/>
                  </a:lnTo>
                  <a:lnTo>
                    <a:pt x="10608" y="8761"/>
                  </a:lnTo>
                  <a:lnTo>
                    <a:pt x="16748" y="2590"/>
                  </a:lnTo>
                  <a:cubicBezTo>
                    <a:pt x="17508" y="1800"/>
                    <a:pt x="18146" y="1162"/>
                    <a:pt x="18602" y="706"/>
                  </a:cubicBezTo>
                  <a:cubicBezTo>
                    <a:pt x="18785" y="493"/>
                    <a:pt x="18967" y="311"/>
                    <a:pt x="19089" y="189"/>
                  </a:cubicBezTo>
                  <a:cubicBezTo>
                    <a:pt x="19150" y="128"/>
                    <a:pt x="19210" y="67"/>
                    <a:pt x="19241" y="7"/>
                  </a:cubicBezTo>
                  <a:cubicBezTo>
                    <a:pt x="19241" y="2"/>
                    <a:pt x="19240" y="1"/>
                    <a:pt x="1923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
            <p:cNvSpPr/>
            <p:nvPr/>
          </p:nvSpPr>
          <p:spPr>
            <a:xfrm>
              <a:off x="2242700" y="2649250"/>
              <a:ext cx="149725" cy="210550"/>
            </a:xfrm>
            <a:custGeom>
              <a:rect b="b" l="l" r="r" t="t"/>
              <a:pathLst>
                <a:path extrusionOk="0" h="8422" w="5989">
                  <a:moveTo>
                    <a:pt x="5957" y="1"/>
                  </a:moveTo>
                  <a:cubicBezTo>
                    <a:pt x="5875" y="1"/>
                    <a:pt x="4517" y="1844"/>
                    <a:pt x="2919" y="4165"/>
                  </a:cubicBezTo>
                  <a:cubicBezTo>
                    <a:pt x="1277" y="6475"/>
                    <a:pt x="1" y="8390"/>
                    <a:pt x="31" y="8421"/>
                  </a:cubicBezTo>
                  <a:cubicBezTo>
                    <a:pt x="32" y="8421"/>
                    <a:pt x="32" y="8421"/>
                    <a:pt x="32" y="8421"/>
                  </a:cubicBezTo>
                  <a:cubicBezTo>
                    <a:pt x="83" y="8421"/>
                    <a:pt x="1443" y="6548"/>
                    <a:pt x="3071" y="4256"/>
                  </a:cubicBezTo>
                  <a:cubicBezTo>
                    <a:pt x="4712" y="1916"/>
                    <a:pt x="5989" y="1"/>
                    <a:pt x="5958" y="1"/>
                  </a:cubicBezTo>
                  <a:cubicBezTo>
                    <a:pt x="5958" y="1"/>
                    <a:pt x="5957" y="1"/>
                    <a:pt x="595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8"/>
            <p:cNvSpPr/>
            <p:nvPr/>
          </p:nvSpPr>
          <p:spPr>
            <a:xfrm>
              <a:off x="2549700" y="2631025"/>
              <a:ext cx="175575" cy="186250"/>
            </a:xfrm>
            <a:custGeom>
              <a:rect b="b" l="l" r="r" t="t"/>
              <a:pathLst>
                <a:path extrusionOk="0" h="7450" w="7023">
                  <a:moveTo>
                    <a:pt x="32" y="0"/>
                  </a:moveTo>
                  <a:cubicBezTo>
                    <a:pt x="32" y="0"/>
                    <a:pt x="31" y="0"/>
                    <a:pt x="31" y="1"/>
                  </a:cubicBezTo>
                  <a:cubicBezTo>
                    <a:pt x="1" y="31"/>
                    <a:pt x="1521" y="1733"/>
                    <a:pt x="3466" y="3770"/>
                  </a:cubicBezTo>
                  <a:cubicBezTo>
                    <a:pt x="5347" y="5800"/>
                    <a:pt x="6905" y="7449"/>
                    <a:pt x="6989" y="7449"/>
                  </a:cubicBezTo>
                  <a:cubicBezTo>
                    <a:pt x="6990" y="7449"/>
                    <a:pt x="6991" y="7449"/>
                    <a:pt x="6992" y="7448"/>
                  </a:cubicBezTo>
                  <a:cubicBezTo>
                    <a:pt x="7022" y="7387"/>
                    <a:pt x="5502" y="5715"/>
                    <a:pt x="3587" y="3648"/>
                  </a:cubicBezTo>
                  <a:cubicBezTo>
                    <a:pt x="1690" y="1600"/>
                    <a:pt x="91" y="0"/>
                    <a:pt x="3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8"/>
            <p:cNvSpPr/>
            <p:nvPr/>
          </p:nvSpPr>
          <p:spPr>
            <a:xfrm>
              <a:off x="3308850" y="2305025"/>
              <a:ext cx="628450" cy="607725"/>
            </a:xfrm>
            <a:custGeom>
              <a:rect b="b" l="l" r="r" t="t"/>
              <a:pathLst>
                <a:path extrusionOk="0" h="24309" w="25138">
                  <a:moveTo>
                    <a:pt x="8967" y="1"/>
                  </a:moveTo>
                  <a:lnTo>
                    <a:pt x="1185" y="4074"/>
                  </a:lnTo>
                  <a:cubicBezTo>
                    <a:pt x="334" y="4530"/>
                    <a:pt x="0" y="5563"/>
                    <a:pt x="456" y="6414"/>
                  </a:cubicBezTo>
                  <a:lnTo>
                    <a:pt x="9392" y="23375"/>
                  </a:lnTo>
                  <a:cubicBezTo>
                    <a:pt x="9688" y="23967"/>
                    <a:pt x="10293" y="24309"/>
                    <a:pt x="10920" y="24309"/>
                  </a:cubicBezTo>
                  <a:cubicBezTo>
                    <a:pt x="11195" y="24309"/>
                    <a:pt x="11474" y="24243"/>
                    <a:pt x="11733" y="24105"/>
                  </a:cubicBezTo>
                  <a:lnTo>
                    <a:pt x="23982" y="17661"/>
                  </a:lnTo>
                  <a:cubicBezTo>
                    <a:pt x="24833" y="17205"/>
                    <a:pt x="25137" y="16171"/>
                    <a:pt x="24712" y="15320"/>
                  </a:cubicBezTo>
                  <a:lnTo>
                    <a:pt x="18237" y="3040"/>
                  </a:lnTo>
                  <a:lnTo>
                    <a:pt x="8967"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8"/>
            <p:cNvSpPr/>
            <p:nvPr/>
          </p:nvSpPr>
          <p:spPr>
            <a:xfrm>
              <a:off x="3533000" y="2304275"/>
              <a:ext cx="231800" cy="141125"/>
            </a:xfrm>
            <a:custGeom>
              <a:rect b="b" l="l" r="r" t="t"/>
              <a:pathLst>
                <a:path extrusionOk="0" h="5645" w="9272">
                  <a:moveTo>
                    <a:pt x="1" y="1"/>
                  </a:moveTo>
                  <a:lnTo>
                    <a:pt x="2524" y="4773"/>
                  </a:lnTo>
                  <a:cubicBezTo>
                    <a:pt x="2802" y="5329"/>
                    <a:pt x="3366" y="5644"/>
                    <a:pt x="3952" y="5644"/>
                  </a:cubicBezTo>
                  <a:cubicBezTo>
                    <a:pt x="4198" y="5644"/>
                    <a:pt x="4448" y="5589"/>
                    <a:pt x="4682" y="5472"/>
                  </a:cubicBezTo>
                  <a:lnTo>
                    <a:pt x="9271" y="3040"/>
                  </a:lnTo>
                  <a:lnTo>
                    <a:pt x="1"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8"/>
            <p:cNvSpPr/>
            <p:nvPr/>
          </p:nvSpPr>
          <p:spPr>
            <a:xfrm>
              <a:off x="3602925" y="2380275"/>
              <a:ext cx="180100" cy="76750"/>
            </a:xfrm>
            <a:custGeom>
              <a:rect b="b" l="l" r="r" t="t"/>
              <a:pathLst>
                <a:path extrusionOk="0" h="3070" w="7204">
                  <a:moveTo>
                    <a:pt x="6505" y="0"/>
                  </a:moveTo>
                  <a:lnTo>
                    <a:pt x="1915" y="2401"/>
                  </a:lnTo>
                  <a:cubicBezTo>
                    <a:pt x="1915" y="2401"/>
                    <a:pt x="1522" y="2593"/>
                    <a:pt x="1049" y="2593"/>
                  </a:cubicBezTo>
                  <a:cubicBezTo>
                    <a:pt x="701" y="2593"/>
                    <a:pt x="310" y="2489"/>
                    <a:pt x="0" y="2128"/>
                  </a:cubicBezTo>
                  <a:lnTo>
                    <a:pt x="0" y="2128"/>
                  </a:lnTo>
                  <a:cubicBezTo>
                    <a:pt x="320" y="2718"/>
                    <a:pt x="938" y="3069"/>
                    <a:pt x="1597" y="3069"/>
                  </a:cubicBezTo>
                  <a:cubicBezTo>
                    <a:pt x="1753" y="3069"/>
                    <a:pt x="1910" y="3050"/>
                    <a:pt x="2067" y="3009"/>
                  </a:cubicBezTo>
                  <a:lnTo>
                    <a:pt x="2219" y="2948"/>
                  </a:lnTo>
                  <a:cubicBezTo>
                    <a:pt x="2888" y="2736"/>
                    <a:pt x="7204" y="1368"/>
                    <a:pt x="7174" y="1277"/>
                  </a:cubicBezTo>
                  <a:cubicBezTo>
                    <a:pt x="7143" y="1186"/>
                    <a:pt x="6505" y="0"/>
                    <a:pt x="6505" y="0"/>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8"/>
            <p:cNvSpPr/>
            <p:nvPr/>
          </p:nvSpPr>
          <p:spPr>
            <a:xfrm>
              <a:off x="3533000" y="2304275"/>
              <a:ext cx="231800" cy="141125"/>
            </a:xfrm>
            <a:custGeom>
              <a:rect b="b" l="l" r="r" t="t"/>
              <a:pathLst>
                <a:path extrusionOk="0" h="5645" w="9272">
                  <a:moveTo>
                    <a:pt x="1" y="1"/>
                  </a:moveTo>
                  <a:lnTo>
                    <a:pt x="2524" y="4773"/>
                  </a:lnTo>
                  <a:cubicBezTo>
                    <a:pt x="2802" y="5329"/>
                    <a:pt x="3366" y="5644"/>
                    <a:pt x="3952" y="5644"/>
                  </a:cubicBezTo>
                  <a:cubicBezTo>
                    <a:pt x="4198" y="5644"/>
                    <a:pt x="4448" y="5589"/>
                    <a:pt x="4682" y="5472"/>
                  </a:cubicBezTo>
                  <a:lnTo>
                    <a:pt x="9271" y="3040"/>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8"/>
            <p:cNvSpPr/>
            <p:nvPr/>
          </p:nvSpPr>
          <p:spPr>
            <a:xfrm>
              <a:off x="3425100" y="2432575"/>
              <a:ext cx="142875" cy="74725"/>
            </a:xfrm>
            <a:custGeom>
              <a:rect b="b" l="l" r="r" t="t"/>
              <a:pathLst>
                <a:path extrusionOk="0" h="2989" w="5715">
                  <a:moveTo>
                    <a:pt x="5672" y="1"/>
                  </a:moveTo>
                  <a:cubicBezTo>
                    <a:pt x="5530" y="1"/>
                    <a:pt x="4301" y="563"/>
                    <a:pt x="2797" y="1373"/>
                  </a:cubicBezTo>
                  <a:cubicBezTo>
                    <a:pt x="1247" y="2224"/>
                    <a:pt x="1" y="2923"/>
                    <a:pt x="31" y="2984"/>
                  </a:cubicBezTo>
                  <a:cubicBezTo>
                    <a:pt x="32" y="2987"/>
                    <a:pt x="36" y="2988"/>
                    <a:pt x="43" y="2988"/>
                  </a:cubicBezTo>
                  <a:cubicBezTo>
                    <a:pt x="180" y="2988"/>
                    <a:pt x="1411" y="2398"/>
                    <a:pt x="2919" y="1586"/>
                  </a:cubicBezTo>
                  <a:cubicBezTo>
                    <a:pt x="4469" y="765"/>
                    <a:pt x="5715" y="66"/>
                    <a:pt x="5685" y="5"/>
                  </a:cubicBezTo>
                  <a:cubicBezTo>
                    <a:pt x="5683" y="2"/>
                    <a:pt x="5679" y="1"/>
                    <a:pt x="567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8"/>
            <p:cNvSpPr/>
            <p:nvPr/>
          </p:nvSpPr>
          <p:spPr>
            <a:xfrm>
              <a:off x="3460050" y="2451625"/>
              <a:ext cx="235600" cy="123250"/>
            </a:xfrm>
            <a:custGeom>
              <a:rect b="b" l="l" r="r" t="t"/>
              <a:pathLst>
                <a:path extrusionOk="0" h="4930" w="9424">
                  <a:moveTo>
                    <a:pt x="9386" y="1"/>
                  </a:moveTo>
                  <a:cubicBezTo>
                    <a:pt x="9246" y="1"/>
                    <a:pt x="7164" y="1043"/>
                    <a:pt x="4651" y="2344"/>
                  </a:cubicBezTo>
                  <a:cubicBezTo>
                    <a:pt x="2068" y="3712"/>
                    <a:pt x="1" y="4867"/>
                    <a:pt x="31" y="4927"/>
                  </a:cubicBezTo>
                  <a:cubicBezTo>
                    <a:pt x="32" y="4929"/>
                    <a:pt x="34" y="4930"/>
                    <a:pt x="38" y="4930"/>
                  </a:cubicBezTo>
                  <a:cubicBezTo>
                    <a:pt x="178" y="4930"/>
                    <a:pt x="2260" y="3888"/>
                    <a:pt x="4773" y="2587"/>
                  </a:cubicBezTo>
                  <a:cubicBezTo>
                    <a:pt x="7357" y="1219"/>
                    <a:pt x="9423" y="64"/>
                    <a:pt x="9393" y="3"/>
                  </a:cubicBezTo>
                  <a:cubicBezTo>
                    <a:pt x="9392" y="2"/>
                    <a:pt x="9390" y="1"/>
                    <a:pt x="938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8"/>
            <p:cNvSpPr/>
            <p:nvPr/>
          </p:nvSpPr>
          <p:spPr>
            <a:xfrm>
              <a:off x="3489700" y="2497225"/>
              <a:ext cx="256100" cy="133875"/>
            </a:xfrm>
            <a:custGeom>
              <a:rect b="b" l="l" r="r" t="t"/>
              <a:pathLst>
                <a:path extrusionOk="0" h="5355" w="10244">
                  <a:moveTo>
                    <a:pt x="10207" y="1"/>
                  </a:moveTo>
                  <a:cubicBezTo>
                    <a:pt x="10066" y="1"/>
                    <a:pt x="7802" y="1134"/>
                    <a:pt x="5076" y="2556"/>
                  </a:cubicBezTo>
                  <a:cubicBezTo>
                    <a:pt x="2250" y="4046"/>
                    <a:pt x="0" y="5292"/>
                    <a:pt x="31" y="5353"/>
                  </a:cubicBezTo>
                  <a:cubicBezTo>
                    <a:pt x="31" y="5354"/>
                    <a:pt x="34" y="5355"/>
                    <a:pt x="37" y="5355"/>
                  </a:cubicBezTo>
                  <a:cubicBezTo>
                    <a:pt x="178" y="5355"/>
                    <a:pt x="2442" y="4222"/>
                    <a:pt x="5198" y="2799"/>
                  </a:cubicBezTo>
                  <a:cubicBezTo>
                    <a:pt x="7994" y="1310"/>
                    <a:pt x="10244" y="64"/>
                    <a:pt x="10213" y="3"/>
                  </a:cubicBezTo>
                  <a:cubicBezTo>
                    <a:pt x="10212" y="1"/>
                    <a:pt x="10210" y="1"/>
                    <a:pt x="1020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8"/>
            <p:cNvSpPr/>
            <p:nvPr/>
          </p:nvSpPr>
          <p:spPr>
            <a:xfrm>
              <a:off x="3517800" y="2550425"/>
              <a:ext cx="256125" cy="133875"/>
            </a:xfrm>
            <a:custGeom>
              <a:rect b="b" l="l" r="r" t="t"/>
              <a:pathLst>
                <a:path extrusionOk="0" h="5355" w="10245">
                  <a:moveTo>
                    <a:pt x="10207" y="0"/>
                  </a:moveTo>
                  <a:cubicBezTo>
                    <a:pt x="10067" y="0"/>
                    <a:pt x="7803" y="1134"/>
                    <a:pt x="5077" y="2556"/>
                  </a:cubicBezTo>
                  <a:cubicBezTo>
                    <a:pt x="2250" y="4045"/>
                    <a:pt x="1" y="5292"/>
                    <a:pt x="31" y="5352"/>
                  </a:cubicBezTo>
                  <a:cubicBezTo>
                    <a:pt x="32" y="5354"/>
                    <a:pt x="34" y="5355"/>
                    <a:pt x="38" y="5355"/>
                  </a:cubicBezTo>
                  <a:cubicBezTo>
                    <a:pt x="179" y="5355"/>
                    <a:pt x="2443" y="4221"/>
                    <a:pt x="5199" y="2799"/>
                  </a:cubicBezTo>
                  <a:cubicBezTo>
                    <a:pt x="7995" y="1310"/>
                    <a:pt x="10244" y="63"/>
                    <a:pt x="10214" y="3"/>
                  </a:cubicBezTo>
                  <a:cubicBezTo>
                    <a:pt x="10213" y="1"/>
                    <a:pt x="10211" y="0"/>
                    <a:pt x="1020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8"/>
            <p:cNvSpPr/>
            <p:nvPr/>
          </p:nvSpPr>
          <p:spPr>
            <a:xfrm>
              <a:off x="3545925" y="2603625"/>
              <a:ext cx="256100" cy="133875"/>
            </a:xfrm>
            <a:custGeom>
              <a:rect b="b" l="l" r="r" t="t"/>
              <a:pathLst>
                <a:path extrusionOk="0" h="5355" w="10244">
                  <a:moveTo>
                    <a:pt x="10207" y="0"/>
                  </a:moveTo>
                  <a:cubicBezTo>
                    <a:pt x="10063" y="0"/>
                    <a:pt x="7801" y="1105"/>
                    <a:pt x="5077" y="2556"/>
                  </a:cubicBezTo>
                  <a:cubicBezTo>
                    <a:pt x="2250" y="4045"/>
                    <a:pt x="1" y="5291"/>
                    <a:pt x="31" y="5352"/>
                  </a:cubicBezTo>
                  <a:cubicBezTo>
                    <a:pt x="32" y="5354"/>
                    <a:pt x="34" y="5354"/>
                    <a:pt x="38" y="5354"/>
                  </a:cubicBezTo>
                  <a:cubicBezTo>
                    <a:pt x="178" y="5354"/>
                    <a:pt x="2442" y="4221"/>
                    <a:pt x="5168" y="2799"/>
                  </a:cubicBezTo>
                  <a:cubicBezTo>
                    <a:pt x="7995" y="1309"/>
                    <a:pt x="10244" y="63"/>
                    <a:pt x="10213" y="2"/>
                  </a:cubicBezTo>
                  <a:cubicBezTo>
                    <a:pt x="10213" y="1"/>
                    <a:pt x="10210" y="0"/>
                    <a:pt x="1020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8"/>
            <p:cNvSpPr/>
            <p:nvPr/>
          </p:nvSpPr>
          <p:spPr>
            <a:xfrm>
              <a:off x="3574050" y="2656800"/>
              <a:ext cx="256100" cy="133875"/>
            </a:xfrm>
            <a:custGeom>
              <a:rect b="b" l="l" r="r" t="t"/>
              <a:pathLst>
                <a:path extrusionOk="0" h="5355" w="10244">
                  <a:moveTo>
                    <a:pt x="10206" y="1"/>
                  </a:moveTo>
                  <a:cubicBezTo>
                    <a:pt x="10063" y="1"/>
                    <a:pt x="7799" y="1105"/>
                    <a:pt x="5046" y="2556"/>
                  </a:cubicBezTo>
                  <a:cubicBezTo>
                    <a:pt x="2249" y="4046"/>
                    <a:pt x="0" y="5292"/>
                    <a:pt x="31" y="5353"/>
                  </a:cubicBezTo>
                  <a:cubicBezTo>
                    <a:pt x="31" y="5354"/>
                    <a:pt x="34" y="5355"/>
                    <a:pt x="37" y="5355"/>
                  </a:cubicBezTo>
                  <a:cubicBezTo>
                    <a:pt x="178" y="5355"/>
                    <a:pt x="2442" y="4222"/>
                    <a:pt x="5167" y="2799"/>
                  </a:cubicBezTo>
                  <a:cubicBezTo>
                    <a:pt x="7994" y="1310"/>
                    <a:pt x="10243" y="64"/>
                    <a:pt x="10213" y="3"/>
                  </a:cubicBezTo>
                  <a:cubicBezTo>
                    <a:pt x="10212" y="1"/>
                    <a:pt x="10210" y="1"/>
                    <a:pt x="1020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8"/>
            <p:cNvSpPr/>
            <p:nvPr/>
          </p:nvSpPr>
          <p:spPr>
            <a:xfrm>
              <a:off x="2731325" y="3077850"/>
              <a:ext cx="57000" cy="49400"/>
            </a:xfrm>
            <a:custGeom>
              <a:rect b="b" l="l" r="r" t="t"/>
              <a:pathLst>
                <a:path extrusionOk="0" h="1976" w="2280">
                  <a:moveTo>
                    <a:pt x="547" y="0"/>
                  </a:moveTo>
                  <a:lnTo>
                    <a:pt x="0" y="1125"/>
                  </a:lnTo>
                  <a:lnTo>
                    <a:pt x="1733" y="1976"/>
                  </a:lnTo>
                  <a:lnTo>
                    <a:pt x="2280" y="882"/>
                  </a:lnTo>
                  <a:lnTo>
                    <a:pt x="54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8"/>
            <p:cNvSpPr/>
            <p:nvPr/>
          </p:nvSpPr>
          <p:spPr>
            <a:xfrm>
              <a:off x="2690275" y="3045925"/>
              <a:ext cx="75275" cy="80575"/>
            </a:xfrm>
            <a:custGeom>
              <a:rect b="b" l="l" r="r" t="t"/>
              <a:pathLst>
                <a:path extrusionOk="0" h="3223" w="3011">
                  <a:moveTo>
                    <a:pt x="1126" y="1"/>
                  </a:moveTo>
                  <a:cubicBezTo>
                    <a:pt x="548" y="639"/>
                    <a:pt x="153" y="1429"/>
                    <a:pt x="1" y="2280"/>
                  </a:cubicBezTo>
                  <a:lnTo>
                    <a:pt x="1855" y="3223"/>
                  </a:lnTo>
                  <a:lnTo>
                    <a:pt x="3010" y="943"/>
                  </a:lnTo>
                  <a:lnTo>
                    <a:pt x="1126"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8"/>
            <p:cNvSpPr/>
            <p:nvPr/>
          </p:nvSpPr>
          <p:spPr>
            <a:xfrm>
              <a:off x="2692575" y="3093050"/>
              <a:ext cx="48650" cy="24325"/>
            </a:xfrm>
            <a:custGeom>
              <a:rect b="b" l="l" r="r" t="t"/>
              <a:pathLst>
                <a:path extrusionOk="0" h="973" w="1946">
                  <a:moveTo>
                    <a:pt x="0" y="0"/>
                  </a:moveTo>
                  <a:cubicBezTo>
                    <a:pt x="304" y="213"/>
                    <a:pt x="608" y="395"/>
                    <a:pt x="942" y="547"/>
                  </a:cubicBezTo>
                  <a:cubicBezTo>
                    <a:pt x="1246" y="730"/>
                    <a:pt x="1611" y="882"/>
                    <a:pt x="1945" y="973"/>
                  </a:cubicBezTo>
                  <a:cubicBezTo>
                    <a:pt x="1672" y="730"/>
                    <a:pt x="1338" y="547"/>
                    <a:pt x="1003" y="426"/>
                  </a:cubicBezTo>
                  <a:cubicBezTo>
                    <a:pt x="699" y="243"/>
                    <a:pt x="365" y="9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8"/>
            <p:cNvSpPr/>
            <p:nvPr/>
          </p:nvSpPr>
          <p:spPr>
            <a:xfrm>
              <a:off x="2697875" y="3080125"/>
              <a:ext cx="48675" cy="25850"/>
            </a:xfrm>
            <a:custGeom>
              <a:rect b="b" l="l" r="r" t="t"/>
              <a:pathLst>
                <a:path extrusionOk="0" h="1034" w="1947">
                  <a:moveTo>
                    <a:pt x="1" y="0"/>
                  </a:moveTo>
                  <a:cubicBezTo>
                    <a:pt x="274" y="244"/>
                    <a:pt x="609" y="426"/>
                    <a:pt x="943" y="578"/>
                  </a:cubicBezTo>
                  <a:cubicBezTo>
                    <a:pt x="1247" y="791"/>
                    <a:pt x="1612" y="943"/>
                    <a:pt x="1946" y="1034"/>
                  </a:cubicBezTo>
                  <a:cubicBezTo>
                    <a:pt x="1673" y="791"/>
                    <a:pt x="1338" y="608"/>
                    <a:pt x="1004" y="456"/>
                  </a:cubicBezTo>
                  <a:cubicBezTo>
                    <a:pt x="700" y="244"/>
                    <a:pt x="335" y="92"/>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8"/>
            <p:cNvSpPr/>
            <p:nvPr/>
          </p:nvSpPr>
          <p:spPr>
            <a:xfrm>
              <a:off x="2704725" y="3064925"/>
              <a:ext cx="49425" cy="26625"/>
            </a:xfrm>
            <a:custGeom>
              <a:rect b="b" l="l" r="r" t="t"/>
              <a:pathLst>
                <a:path extrusionOk="0" h="1065" w="1977">
                  <a:moveTo>
                    <a:pt x="0" y="0"/>
                  </a:moveTo>
                  <a:lnTo>
                    <a:pt x="0" y="0"/>
                  </a:lnTo>
                  <a:cubicBezTo>
                    <a:pt x="274" y="244"/>
                    <a:pt x="608" y="426"/>
                    <a:pt x="943" y="608"/>
                  </a:cubicBezTo>
                  <a:cubicBezTo>
                    <a:pt x="1277" y="791"/>
                    <a:pt x="1611" y="943"/>
                    <a:pt x="1976" y="1064"/>
                  </a:cubicBezTo>
                  <a:cubicBezTo>
                    <a:pt x="1672" y="821"/>
                    <a:pt x="1368" y="639"/>
                    <a:pt x="1034" y="456"/>
                  </a:cubicBezTo>
                  <a:cubicBezTo>
                    <a:pt x="700" y="274"/>
                    <a:pt x="365" y="122"/>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8"/>
            <p:cNvSpPr/>
            <p:nvPr/>
          </p:nvSpPr>
          <p:spPr>
            <a:xfrm>
              <a:off x="2712325" y="3053525"/>
              <a:ext cx="48650" cy="24350"/>
            </a:xfrm>
            <a:custGeom>
              <a:rect b="b" l="l" r="r" t="t"/>
              <a:pathLst>
                <a:path extrusionOk="0" h="974" w="1946">
                  <a:moveTo>
                    <a:pt x="0" y="1"/>
                  </a:moveTo>
                  <a:cubicBezTo>
                    <a:pt x="274" y="213"/>
                    <a:pt x="578" y="426"/>
                    <a:pt x="943" y="548"/>
                  </a:cubicBezTo>
                  <a:cubicBezTo>
                    <a:pt x="1247" y="760"/>
                    <a:pt x="1581" y="882"/>
                    <a:pt x="1946" y="973"/>
                  </a:cubicBezTo>
                  <a:cubicBezTo>
                    <a:pt x="1642" y="760"/>
                    <a:pt x="1338" y="578"/>
                    <a:pt x="1003" y="426"/>
                  </a:cubicBezTo>
                  <a:cubicBezTo>
                    <a:pt x="669" y="244"/>
                    <a:pt x="335" y="92"/>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8"/>
            <p:cNvSpPr/>
            <p:nvPr/>
          </p:nvSpPr>
          <p:spPr>
            <a:xfrm>
              <a:off x="3093025" y="2930425"/>
              <a:ext cx="47900" cy="57025"/>
            </a:xfrm>
            <a:custGeom>
              <a:rect b="b" l="l" r="r" t="t"/>
              <a:pathLst>
                <a:path extrusionOk="0" h="2281" w="1916">
                  <a:moveTo>
                    <a:pt x="761" y="0"/>
                  </a:moveTo>
                  <a:lnTo>
                    <a:pt x="1" y="1794"/>
                  </a:lnTo>
                  <a:lnTo>
                    <a:pt x="1125" y="2280"/>
                  </a:lnTo>
                  <a:lnTo>
                    <a:pt x="1916" y="487"/>
                  </a:lnTo>
                  <a:lnTo>
                    <a:pt x="76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8"/>
            <p:cNvSpPr/>
            <p:nvPr/>
          </p:nvSpPr>
          <p:spPr>
            <a:xfrm>
              <a:off x="3091500" y="2890150"/>
              <a:ext cx="79075" cy="72975"/>
            </a:xfrm>
            <a:custGeom>
              <a:rect b="b" l="l" r="r" t="t"/>
              <a:pathLst>
                <a:path extrusionOk="0" h="2919" w="3163">
                  <a:moveTo>
                    <a:pt x="822" y="1"/>
                  </a:moveTo>
                  <a:lnTo>
                    <a:pt x="1" y="1885"/>
                  </a:lnTo>
                  <a:lnTo>
                    <a:pt x="2341" y="2918"/>
                  </a:lnTo>
                  <a:lnTo>
                    <a:pt x="3162" y="1004"/>
                  </a:lnTo>
                  <a:cubicBezTo>
                    <a:pt x="2493" y="456"/>
                    <a:pt x="1703" y="122"/>
                    <a:pt x="8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8"/>
            <p:cNvSpPr/>
            <p:nvPr/>
          </p:nvSpPr>
          <p:spPr>
            <a:xfrm>
              <a:off x="3101400" y="2891675"/>
              <a:ext cx="21300" cy="50175"/>
            </a:xfrm>
            <a:custGeom>
              <a:rect b="b" l="l" r="r" t="t"/>
              <a:pathLst>
                <a:path extrusionOk="0" h="2007" w="852">
                  <a:moveTo>
                    <a:pt x="851" y="0"/>
                  </a:moveTo>
                  <a:cubicBezTo>
                    <a:pt x="638" y="304"/>
                    <a:pt x="486" y="639"/>
                    <a:pt x="365" y="973"/>
                  </a:cubicBezTo>
                  <a:cubicBezTo>
                    <a:pt x="182" y="1307"/>
                    <a:pt x="61" y="1642"/>
                    <a:pt x="0" y="2006"/>
                  </a:cubicBezTo>
                  <a:cubicBezTo>
                    <a:pt x="213" y="1702"/>
                    <a:pt x="365" y="1368"/>
                    <a:pt x="486" y="1034"/>
                  </a:cubicBezTo>
                  <a:cubicBezTo>
                    <a:pt x="669" y="699"/>
                    <a:pt x="790" y="365"/>
                    <a:pt x="8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8"/>
            <p:cNvSpPr/>
            <p:nvPr/>
          </p:nvSpPr>
          <p:spPr>
            <a:xfrm>
              <a:off x="3112025" y="2895475"/>
              <a:ext cx="23575" cy="50925"/>
            </a:xfrm>
            <a:custGeom>
              <a:rect b="b" l="l" r="r" t="t"/>
              <a:pathLst>
                <a:path extrusionOk="0" h="2037" w="943">
                  <a:moveTo>
                    <a:pt x="943" y="0"/>
                  </a:moveTo>
                  <a:cubicBezTo>
                    <a:pt x="730" y="335"/>
                    <a:pt x="548" y="669"/>
                    <a:pt x="426" y="1003"/>
                  </a:cubicBezTo>
                  <a:cubicBezTo>
                    <a:pt x="244" y="1338"/>
                    <a:pt x="92" y="1672"/>
                    <a:pt x="1" y="2037"/>
                  </a:cubicBezTo>
                  <a:cubicBezTo>
                    <a:pt x="244" y="1733"/>
                    <a:pt x="426" y="1398"/>
                    <a:pt x="548" y="1064"/>
                  </a:cubicBezTo>
                  <a:cubicBezTo>
                    <a:pt x="730" y="730"/>
                    <a:pt x="882" y="395"/>
                    <a:pt x="94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8"/>
            <p:cNvSpPr/>
            <p:nvPr/>
          </p:nvSpPr>
          <p:spPr>
            <a:xfrm>
              <a:off x="3127225" y="2902300"/>
              <a:ext cx="23575" cy="50950"/>
            </a:xfrm>
            <a:custGeom>
              <a:rect b="b" l="l" r="r" t="t"/>
              <a:pathLst>
                <a:path extrusionOk="0" h="2038" w="943">
                  <a:moveTo>
                    <a:pt x="943" y="1"/>
                  </a:moveTo>
                  <a:lnTo>
                    <a:pt x="943" y="1"/>
                  </a:lnTo>
                  <a:cubicBezTo>
                    <a:pt x="730" y="305"/>
                    <a:pt x="548" y="639"/>
                    <a:pt x="426" y="974"/>
                  </a:cubicBezTo>
                  <a:cubicBezTo>
                    <a:pt x="244" y="1308"/>
                    <a:pt x="92" y="1673"/>
                    <a:pt x="0" y="2037"/>
                  </a:cubicBezTo>
                  <a:cubicBezTo>
                    <a:pt x="213" y="1733"/>
                    <a:pt x="396" y="1399"/>
                    <a:pt x="548" y="1034"/>
                  </a:cubicBezTo>
                  <a:cubicBezTo>
                    <a:pt x="730" y="700"/>
                    <a:pt x="882" y="366"/>
                    <a:pt x="9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8"/>
            <p:cNvSpPr/>
            <p:nvPr/>
          </p:nvSpPr>
          <p:spPr>
            <a:xfrm>
              <a:off x="3140900" y="2909150"/>
              <a:ext cx="22075" cy="50175"/>
            </a:xfrm>
            <a:custGeom>
              <a:rect b="b" l="l" r="r" t="t"/>
              <a:pathLst>
                <a:path extrusionOk="0" h="2007" w="883">
                  <a:moveTo>
                    <a:pt x="882" y="0"/>
                  </a:moveTo>
                  <a:cubicBezTo>
                    <a:pt x="487" y="639"/>
                    <a:pt x="213" y="1307"/>
                    <a:pt x="1" y="2007"/>
                  </a:cubicBezTo>
                  <a:cubicBezTo>
                    <a:pt x="213" y="1703"/>
                    <a:pt x="396" y="1368"/>
                    <a:pt x="517" y="1034"/>
                  </a:cubicBezTo>
                  <a:cubicBezTo>
                    <a:pt x="669" y="700"/>
                    <a:pt x="821" y="365"/>
                    <a:pt x="8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8"/>
            <p:cNvSpPr/>
            <p:nvPr/>
          </p:nvSpPr>
          <p:spPr>
            <a:xfrm>
              <a:off x="2882550" y="2920550"/>
              <a:ext cx="56250" cy="66900"/>
            </a:xfrm>
            <a:custGeom>
              <a:rect b="b" l="l" r="r" t="t"/>
              <a:pathLst>
                <a:path extrusionOk="0" h="2676" w="2250">
                  <a:moveTo>
                    <a:pt x="1368" y="0"/>
                  </a:moveTo>
                  <a:lnTo>
                    <a:pt x="0" y="547"/>
                  </a:lnTo>
                  <a:lnTo>
                    <a:pt x="882" y="2675"/>
                  </a:lnTo>
                  <a:lnTo>
                    <a:pt x="2249" y="2098"/>
                  </a:lnTo>
                  <a:lnTo>
                    <a:pt x="136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8"/>
            <p:cNvSpPr/>
            <p:nvPr/>
          </p:nvSpPr>
          <p:spPr>
            <a:xfrm>
              <a:off x="2847575" y="2871925"/>
              <a:ext cx="93500" cy="85875"/>
            </a:xfrm>
            <a:custGeom>
              <a:rect b="b" l="l" r="r" t="t"/>
              <a:pathLst>
                <a:path extrusionOk="0" h="3435" w="3740">
                  <a:moveTo>
                    <a:pt x="2797" y="0"/>
                  </a:moveTo>
                  <a:cubicBezTo>
                    <a:pt x="1794" y="122"/>
                    <a:pt x="822" y="517"/>
                    <a:pt x="1" y="1155"/>
                  </a:cubicBezTo>
                  <a:lnTo>
                    <a:pt x="943" y="3435"/>
                  </a:lnTo>
                  <a:lnTo>
                    <a:pt x="3740" y="2280"/>
                  </a:lnTo>
                  <a:lnTo>
                    <a:pt x="2797"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8"/>
            <p:cNvSpPr/>
            <p:nvPr/>
          </p:nvSpPr>
          <p:spPr>
            <a:xfrm>
              <a:off x="2847575" y="2871925"/>
              <a:ext cx="70700" cy="29925"/>
            </a:xfrm>
            <a:custGeom>
              <a:rect b="b" l="l" r="r" t="t"/>
              <a:pathLst>
                <a:path extrusionOk="0" h="1197" w="2828">
                  <a:moveTo>
                    <a:pt x="2828" y="0"/>
                  </a:moveTo>
                  <a:lnTo>
                    <a:pt x="2828" y="0"/>
                  </a:lnTo>
                  <a:cubicBezTo>
                    <a:pt x="2433" y="304"/>
                    <a:pt x="1977" y="578"/>
                    <a:pt x="1521" y="790"/>
                  </a:cubicBezTo>
                  <a:cubicBezTo>
                    <a:pt x="1034" y="973"/>
                    <a:pt x="518" y="1094"/>
                    <a:pt x="1" y="1185"/>
                  </a:cubicBezTo>
                  <a:cubicBezTo>
                    <a:pt x="93" y="1193"/>
                    <a:pt x="186" y="1197"/>
                    <a:pt x="277" y="1197"/>
                  </a:cubicBezTo>
                  <a:cubicBezTo>
                    <a:pt x="1272" y="1197"/>
                    <a:pt x="2215" y="751"/>
                    <a:pt x="282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8"/>
            <p:cNvSpPr/>
            <p:nvPr/>
          </p:nvSpPr>
          <p:spPr>
            <a:xfrm>
              <a:off x="2874175" y="2899275"/>
              <a:ext cx="20550" cy="48650"/>
            </a:xfrm>
            <a:custGeom>
              <a:rect b="b" l="l" r="r" t="t"/>
              <a:pathLst>
                <a:path extrusionOk="0" h="1946" w="822">
                  <a:moveTo>
                    <a:pt x="1" y="0"/>
                  </a:moveTo>
                  <a:lnTo>
                    <a:pt x="1" y="0"/>
                  </a:lnTo>
                  <a:cubicBezTo>
                    <a:pt x="61" y="335"/>
                    <a:pt x="183" y="669"/>
                    <a:pt x="335" y="1003"/>
                  </a:cubicBezTo>
                  <a:cubicBezTo>
                    <a:pt x="457" y="1338"/>
                    <a:pt x="609" y="1642"/>
                    <a:pt x="821" y="1946"/>
                  </a:cubicBezTo>
                  <a:cubicBezTo>
                    <a:pt x="761" y="1611"/>
                    <a:pt x="639" y="1246"/>
                    <a:pt x="487" y="943"/>
                  </a:cubicBezTo>
                  <a:cubicBezTo>
                    <a:pt x="365" y="608"/>
                    <a:pt x="213" y="27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8"/>
            <p:cNvSpPr/>
            <p:nvPr/>
          </p:nvSpPr>
          <p:spPr>
            <a:xfrm>
              <a:off x="2887850" y="2893950"/>
              <a:ext cx="20550" cy="48650"/>
            </a:xfrm>
            <a:custGeom>
              <a:rect b="b" l="l" r="r" t="t"/>
              <a:pathLst>
                <a:path extrusionOk="0" h="1946" w="822">
                  <a:moveTo>
                    <a:pt x="1" y="0"/>
                  </a:moveTo>
                  <a:lnTo>
                    <a:pt x="1" y="0"/>
                  </a:lnTo>
                  <a:cubicBezTo>
                    <a:pt x="62" y="335"/>
                    <a:pt x="153" y="669"/>
                    <a:pt x="335" y="1004"/>
                  </a:cubicBezTo>
                  <a:cubicBezTo>
                    <a:pt x="426" y="1338"/>
                    <a:pt x="609" y="1672"/>
                    <a:pt x="822" y="1946"/>
                  </a:cubicBezTo>
                  <a:cubicBezTo>
                    <a:pt x="730" y="1611"/>
                    <a:pt x="609" y="1277"/>
                    <a:pt x="457" y="943"/>
                  </a:cubicBezTo>
                  <a:cubicBezTo>
                    <a:pt x="335" y="608"/>
                    <a:pt x="183" y="27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8"/>
            <p:cNvSpPr/>
            <p:nvPr/>
          </p:nvSpPr>
          <p:spPr>
            <a:xfrm>
              <a:off x="2900775" y="2887875"/>
              <a:ext cx="20550" cy="49425"/>
            </a:xfrm>
            <a:custGeom>
              <a:rect b="b" l="l" r="r" t="t"/>
              <a:pathLst>
                <a:path extrusionOk="0" h="1977" w="822">
                  <a:moveTo>
                    <a:pt x="1" y="0"/>
                  </a:moveTo>
                  <a:lnTo>
                    <a:pt x="1" y="0"/>
                  </a:lnTo>
                  <a:cubicBezTo>
                    <a:pt x="61" y="365"/>
                    <a:pt x="183" y="699"/>
                    <a:pt x="335" y="1003"/>
                  </a:cubicBezTo>
                  <a:cubicBezTo>
                    <a:pt x="456" y="1338"/>
                    <a:pt x="608" y="1672"/>
                    <a:pt x="821" y="1976"/>
                  </a:cubicBezTo>
                  <a:cubicBezTo>
                    <a:pt x="760" y="1611"/>
                    <a:pt x="639" y="1277"/>
                    <a:pt x="487" y="943"/>
                  </a:cubicBezTo>
                  <a:cubicBezTo>
                    <a:pt x="365" y="608"/>
                    <a:pt x="213" y="30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8"/>
            <p:cNvSpPr/>
            <p:nvPr/>
          </p:nvSpPr>
          <p:spPr>
            <a:xfrm>
              <a:off x="2909900" y="2879500"/>
              <a:ext cx="22050" cy="53225"/>
            </a:xfrm>
            <a:custGeom>
              <a:rect b="b" l="l" r="r" t="t"/>
              <a:pathLst>
                <a:path extrusionOk="0" h="2129" w="882">
                  <a:moveTo>
                    <a:pt x="0" y="1"/>
                  </a:moveTo>
                  <a:cubicBezTo>
                    <a:pt x="91" y="366"/>
                    <a:pt x="213" y="730"/>
                    <a:pt x="365" y="1095"/>
                  </a:cubicBezTo>
                  <a:cubicBezTo>
                    <a:pt x="517" y="1460"/>
                    <a:pt x="669" y="1794"/>
                    <a:pt x="882" y="2129"/>
                  </a:cubicBezTo>
                  <a:cubicBezTo>
                    <a:pt x="821" y="1734"/>
                    <a:pt x="699" y="1369"/>
                    <a:pt x="517" y="1034"/>
                  </a:cubicBezTo>
                  <a:cubicBezTo>
                    <a:pt x="395" y="670"/>
                    <a:pt x="213" y="305"/>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8"/>
            <p:cNvSpPr/>
            <p:nvPr/>
          </p:nvSpPr>
          <p:spPr>
            <a:xfrm>
              <a:off x="2859750" y="2900025"/>
              <a:ext cx="22050" cy="53225"/>
            </a:xfrm>
            <a:custGeom>
              <a:rect b="b" l="l" r="r" t="t"/>
              <a:pathLst>
                <a:path extrusionOk="0" h="2129" w="882">
                  <a:moveTo>
                    <a:pt x="0" y="1"/>
                  </a:moveTo>
                  <a:lnTo>
                    <a:pt x="0" y="1"/>
                  </a:lnTo>
                  <a:cubicBezTo>
                    <a:pt x="61" y="365"/>
                    <a:pt x="213" y="730"/>
                    <a:pt x="365" y="1095"/>
                  </a:cubicBezTo>
                  <a:cubicBezTo>
                    <a:pt x="487" y="1460"/>
                    <a:pt x="669" y="1794"/>
                    <a:pt x="882" y="2128"/>
                  </a:cubicBezTo>
                  <a:cubicBezTo>
                    <a:pt x="669" y="1368"/>
                    <a:pt x="365" y="669"/>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8"/>
            <p:cNvSpPr/>
            <p:nvPr/>
          </p:nvSpPr>
          <p:spPr>
            <a:xfrm>
              <a:off x="2709275" y="2944975"/>
              <a:ext cx="608700" cy="534775"/>
            </a:xfrm>
            <a:custGeom>
              <a:rect b="b" l="l" r="r" t="t"/>
              <a:pathLst>
                <a:path extrusionOk="0" h="21391" w="24348">
                  <a:moveTo>
                    <a:pt x="12196" y="0"/>
                  </a:moveTo>
                  <a:cubicBezTo>
                    <a:pt x="8732" y="0"/>
                    <a:pt x="5336" y="1691"/>
                    <a:pt x="3284" y="4798"/>
                  </a:cubicBezTo>
                  <a:cubicBezTo>
                    <a:pt x="1" y="9692"/>
                    <a:pt x="1338" y="16349"/>
                    <a:pt x="6262" y="19601"/>
                  </a:cubicBezTo>
                  <a:cubicBezTo>
                    <a:pt x="8079" y="20812"/>
                    <a:pt x="10132" y="21390"/>
                    <a:pt x="12162" y="21390"/>
                  </a:cubicBezTo>
                  <a:cubicBezTo>
                    <a:pt x="15635" y="21390"/>
                    <a:pt x="19043" y="19699"/>
                    <a:pt x="21095" y="16592"/>
                  </a:cubicBezTo>
                  <a:cubicBezTo>
                    <a:pt x="24348" y="11668"/>
                    <a:pt x="23010" y="5042"/>
                    <a:pt x="18086" y="1789"/>
                  </a:cubicBezTo>
                  <a:cubicBezTo>
                    <a:pt x="16269" y="578"/>
                    <a:pt x="14221" y="0"/>
                    <a:pt x="1219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8"/>
            <p:cNvSpPr/>
            <p:nvPr/>
          </p:nvSpPr>
          <p:spPr>
            <a:xfrm>
              <a:off x="2758675" y="2985600"/>
              <a:ext cx="508400" cy="449050"/>
            </a:xfrm>
            <a:custGeom>
              <a:rect b="b" l="l" r="r" t="t"/>
              <a:pathLst>
                <a:path extrusionOk="0" h="17962" w="20336">
                  <a:moveTo>
                    <a:pt x="10163" y="0"/>
                  </a:moveTo>
                  <a:cubicBezTo>
                    <a:pt x="6608" y="0"/>
                    <a:pt x="3237" y="2139"/>
                    <a:pt x="1824" y="5636"/>
                  </a:cubicBezTo>
                  <a:cubicBezTo>
                    <a:pt x="1" y="10256"/>
                    <a:pt x="2219" y="15484"/>
                    <a:pt x="6840" y="17307"/>
                  </a:cubicBezTo>
                  <a:cubicBezTo>
                    <a:pt x="7938" y="17751"/>
                    <a:pt x="9073" y="17962"/>
                    <a:pt x="10190" y="17962"/>
                  </a:cubicBezTo>
                  <a:cubicBezTo>
                    <a:pt x="13739" y="17962"/>
                    <a:pt x="17101" y="15837"/>
                    <a:pt x="18512" y="12323"/>
                  </a:cubicBezTo>
                  <a:cubicBezTo>
                    <a:pt x="20335" y="7733"/>
                    <a:pt x="18116" y="2505"/>
                    <a:pt x="13496" y="651"/>
                  </a:cubicBezTo>
                  <a:cubicBezTo>
                    <a:pt x="12403" y="209"/>
                    <a:pt x="11274" y="0"/>
                    <a:pt x="1016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8"/>
            <p:cNvSpPr/>
            <p:nvPr/>
          </p:nvSpPr>
          <p:spPr>
            <a:xfrm>
              <a:off x="2786025" y="2984775"/>
              <a:ext cx="453700" cy="451750"/>
            </a:xfrm>
            <a:custGeom>
              <a:rect b="b" l="l" r="r" t="t"/>
              <a:pathLst>
                <a:path extrusionOk="0" h="18070" w="18148">
                  <a:moveTo>
                    <a:pt x="17296" y="5425"/>
                  </a:moveTo>
                  <a:cubicBezTo>
                    <a:pt x="17326" y="5486"/>
                    <a:pt x="17326" y="5517"/>
                    <a:pt x="17357" y="5577"/>
                  </a:cubicBezTo>
                  <a:cubicBezTo>
                    <a:pt x="17357" y="5577"/>
                    <a:pt x="17357" y="5517"/>
                    <a:pt x="17296" y="5425"/>
                  </a:cubicBezTo>
                  <a:close/>
                  <a:moveTo>
                    <a:pt x="9049" y="0"/>
                  </a:moveTo>
                  <a:cubicBezTo>
                    <a:pt x="8434" y="0"/>
                    <a:pt x="7816" y="65"/>
                    <a:pt x="7205" y="197"/>
                  </a:cubicBezTo>
                  <a:cubicBezTo>
                    <a:pt x="6809" y="258"/>
                    <a:pt x="6445" y="380"/>
                    <a:pt x="6080" y="501"/>
                  </a:cubicBezTo>
                  <a:cubicBezTo>
                    <a:pt x="5928" y="592"/>
                    <a:pt x="5715" y="623"/>
                    <a:pt x="5533" y="714"/>
                  </a:cubicBezTo>
                  <a:lnTo>
                    <a:pt x="4986" y="957"/>
                  </a:lnTo>
                  <a:cubicBezTo>
                    <a:pt x="4895" y="1018"/>
                    <a:pt x="4803" y="1048"/>
                    <a:pt x="4712" y="1109"/>
                  </a:cubicBezTo>
                  <a:lnTo>
                    <a:pt x="4469" y="1261"/>
                  </a:lnTo>
                  <a:cubicBezTo>
                    <a:pt x="4287" y="1383"/>
                    <a:pt x="4104" y="1474"/>
                    <a:pt x="3922" y="1596"/>
                  </a:cubicBezTo>
                  <a:cubicBezTo>
                    <a:pt x="3253" y="2082"/>
                    <a:pt x="2615" y="2659"/>
                    <a:pt x="2068" y="3298"/>
                  </a:cubicBezTo>
                  <a:cubicBezTo>
                    <a:pt x="1946" y="3480"/>
                    <a:pt x="1825" y="3662"/>
                    <a:pt x="1673" y="3845"/>
                  </a:cubicBezTo>
                  <a:cubicBezTo>
                    <a:pt x="1551" y="4027"/>
                    <a:pt x="1429" y="4210"/>
                    <a:pt x="1338" y="4392"/>
                  </a:cubicBezTo>
                  <a:cubicBezTo>
                    <a:pt x="852" y="5182"/>
                    <a:pt x="518" y="6003"/>
                    <a:pt x="305" y="6915"/>
                  </a:cubicBezTo>
                  <a:cubicBezTo>
                    <a:pt x="62" y="7827"/>
                    <a:pt x="1" y="8769"/>
                    <a:pt x="62" y="9711"/>
                  </a:cubicBezTo>
                  <a:cubicBezTo>
                    <a:pt x="214" y="11656"/>
                    <a:pt x="973" y="13511"/>
                    <a:pt x="2280" y="14970"/>
                  </a:cubicBezTo>
                  <a:cubicBezTo>
                    <a:pt x="2888" y="15699"/>
                    <a:pt x="3618" y="16307"/>
                    <a:pt x="4439" y="16793"/>
                  </a:cubicBezTo>
                  <a:cubicBezTo>
                    <a:pt x="5198" y="17249"/>
                    <a:pt x="6050" y="17614"/>
                    <a:pt x="6931" y="17827"/>
                  </a:cubicBezTo>
                  <a:cubicBezTo>
                    <a:pt x="7144" y="17857"/>
                    <a:pt x="7357" y="17918"/>
                    <a:pt x="7569" y="17948"/>
                  </a:cubicBezTo>
                  <a:cubicBezTo>
                    <a:pt x="7812" y="17979"/>
                    <a:pt x="8025" y="18009"/>
                    <a:pt x="8238" y="18040"/>
                  </a:cubicBezTo>
                  <a:cubicBezTo>
                    <a:pt x="8664" y="18070"/>
                    <a:pt x="9089" y="18070"/>
                    <a:pt x="9515" y="18070"/>
                  </a:cubicBezTo>
                  <a:cubicBezTo>
                    <a:pt x="9940" y="18040"/>
                    <a:pt x="10366" y="17979"/>
                    <a:pt x="10761" y="17918"/>
                  </a:cubicBezTo>
                  <a:cubicBezTo>
                    <a:pt x="10974" y="17888"/>
                    <a:pt x="11186" y="17827"/>
                    <a:pt x="11369" y="17766"/>
                  </a:cubicBezTo>
                  <a:lnTo>
                    <a:pt x="11673" y="17705"/>
                  </a:lnTo>
                  <a:cubicBezTo>
                    <a:pt x="11764" y="17675"/>
                    <a:pt x="11855" y="17644"/>
                    <a:pt x="11946" y="17614"/>
                  </a:cubicBezTo>
                  <a:lnTo>
                    <a:pt x="12524" y="17401"/>
                  </a:lnTo>
                  <a:cubicBezTo>
                    <a:pt x="12706" y="17340"/>
                    <a:pt x="12858" y="17219"/>
                    <a:pt x="13041" y="17158"/>
                  </a:cubicBezTo>
                  <a:cubicBezTo>
                    <a:pt x="13405" y="16976"/>
                    <a:pt x="13740" y="16793"/>
                    <a:pt x="14044" y="16581"/>
                  </a:cubicBezTo>
                  <a:cubicBezTo>
                    <a:pt x="16202" y="15152"/>
                    <a:pt x="17661" y="12872"/>
                    <a:pt x="18025" y="10289"/>
                  </a:cubicBezTo>
                  <a:cubicBezTo>
                    <a:pt x="18147" y="9438"/>
                    <a:pt x="18147" y="8556"/>
                    <a:pt x="17995" y="7705"/>
                  </a:cubicBezTo>
                  <a:cubicBezTo>
                    <a:pt x="17934" y="7371"/>
                    <a:pt x="17873" y="7067"/>
                    <a:pt x="17782" y="6763"/>
                  </a:cubicBezTo>
                  <a:cubicBezTo>
                    <a:pt x="17752" y="6611"/>
                    <a:pt x="17752" y="6489"/>
                    <a:pt x="17691" y="6398"/>
                  </a:cubicBezTo>
                  <a:cubicBezTo>
                    <a:pt x="17661" y="6276"/>
                    <a:pt x="17630" y="6185"/>
                    <a:pt x="17600" y="6094"/>
                  </a:cubicBezTo>
                  <a:lnTo>
                    <a:pt x="17448" y="5699"/>
                  </a:lnTo>
                  <a:cubicBezTo>
                    <a:pt x="17388" y="5608"/>
                    <a:pt x="17387" y="5548"/>
                    <a:pt x="17387" y="5547"/>
                  </a:cubicBezTo>
                  <a:lnTo>
                    <a:pt x="17387" y="5547"/>
                  </a:lnTo>
                  <a:cubicBezTo>
                    <a:pt x="17387" y="5548"/>
                    <a:pt x="17387" y="5608"/>
                    <a:pt x="17418" y="5699"/>
                  </a:cubicBezTo>
                  <a:lnTo>
                    <a:pt x="17570" y="6094"/>
                  </a:lnTo>
                  <a:lnTo>
                    <a:pt x="17661" y="6398"/>
                  </a:lnTo>
                  <a:cubicBezTo>
                    <a:pt x="17691" y="6520"/>
                    <a:pt x="17721" y="6641"/>
                    <a:pt x="17752" y="6763"/>
                  </a:cubicBezTo>
                  <a:cubicBezTo>
                    <a:pt x="17843" y="7067"/>
                    <a:pt x="17904" y="7401"/>
                    <a:pt x="17934" y="7705"/>
                  </a:cubicBezTo>
                  <a:cubicBezTo>
                    <a:pt x="18056" y="8556"/>
                    <a:pt x="18056" y="9438"/>
                    <a:pt x="17934" y="10289"/>
                  </a:cubicBezTo>
                  <a:cubicBezTo>
                    <a:pt x="17570" y="12812"/>
                    <a:pt x="16141" y="15061"/>
                    <a:pt x="13983" y="16489"/>
                  </a:cubicBezTo>
                  <a:cubicBezTo>
                    <a:pt x="13679" y="16672"/>
                    <a:pt x="13345" y="16885"/>
                    <a:pt x="13010" y="17036"/>
                  </a:cubicBezTo>
                  <a:cubicBezTo>
                    <a:pt x="12828" y="17128"/>
                    <a:pt x="12645" y="17219"/>
                    <a:pt x="12463" y="17280"/>
                  </a:cubicBezTo>
                  <a:lnTo>
                    <a:pt x="11916" y="17462"/>
                  </a:lnTo>
                  <a:cubicBezTo>
                    <a:pt x="11825" y="17523"/>
                    <a:pt x="11734" y="17553"/>
                    <a:pt x="11642" y="17584"/>
                  </a:cubicBezTo>
                  <a:lnTo>
                    <a:pt x="11338" y="17644"/>
                  </a:lnTo>
                  <a:cubicBezTo>
                    <a:pt x="11126" y="17705"/>
                    <a:pt x="10943" y="17736"/>
                    <a:pt x="10761" y="17796"/>
                  </a:cubicBezTo>
                  <a:cubicBezTo>
                    <a:pt x="10335" y="17857"/>
                    <a:pt x="9940" y="17918"/>
                    <a:pt x="9515" y="17918"/>
                  </a:cubicBezTo>
                  <a:cubicBezTo>
                    <a:pt x="9390" y="17927"/>
                    <a:pt x="9265" y="17931"/>
                    <a:pt x="9141" y="17931"/>
                  </a:cubicBezTo>
                  <a:cubicBezTo>
                    <a:pt x="8840" y="17931"/>
                    <a:pt x="8539" y="17909"/>
                    <a:pt x="8238" y="17888"/>
                  </a:cubicBezTo>
                  <a:cubicBezTo>
                    <a:pt x="8025" y="17888"/>
                    <a:pt x="7812" y="17827"/>
                    <a:pt x="7600" y="17796"/>
                  </a:cubicBezTo>
                  <a:cubicBezTo>
                    <a:pt x="7387" y="17766"/>
                    <a:pt x="7174" y="17736"/>
                    <a:pt x="6961" y="17675"/>
                  </a:cubicBezTo>
                  <a:cubicBezTo>
                    <a:pt x="6536" y="17553"/>
                    <a:pt x="6110" y="17432"/>
                    <a:pt x="5715" y="17280"/>
                  </a:cubicBezTo>
                  <a:cubicBezTo>
                    <a:pt x="5290" y="17097"/>
                    <a:pt x="4895" y="16885"/>
                    <a:pt x="4499" y="16641"/>
                  </a:cubicBezTo>
                  <a:cubicBezTo>
                    <a:pt x="3709" y="16185"/>
                    <a:pt x="2980" y="15577"/>
                    <a:pt x="2372" y="14878"/>
                  </a:cubicBezTo>
                  <a:cubicBezTo>
                    <a:pt x="1764" y="14149"/>
                    <a:pt x="1247" y="13328"/>
                    <a:pt x="852" y="12447"/>
                  </a:cubicBezTo>
                  <a:cubicBezTo>
                    <a:pt x="518" y="11565"/>
                    <a:pt x="274" y="10653"/>
                    <a:pt x="214" y="9681"/>
                  </a:cubicBezTo>
                  <a:cubicBezTo>
                    <a:pt x="122" y="8769"/>
                    <a:pt x="214" y="7827"/>
                    <a:pt x="426" y="6945"/>
                  </a:cubicBezTo>
                  <a:cubicBezTo>
                    <a:pt x="548" y="6489"/>
                    <a:pt x="670" y="6064"/>
                    <a:pt x="852" y="5638"/>
                  </a:cubicBezTo>
                  <a:cubicBezTo>
                    <a:pt x="1004" y="5243"/>
                    <a:pt x="1217" y="4848"/>
                    <a:pt x="1460" y="4453"/>
                  </a:cubicBezTo>
                  <a:cubicBezTo>
                    <a:pt x="1551" y="4270"/>
                    <a:pt x="1673" y="4088"/>
                    <a:pt x="1794" y="3906"/>
                  </a:cubicBezTo>
                  <a:cubicBezTo>
                    <a:pt x="1916" y="3754"/>
                    <a:pt x="2037" y="3571"/>
                    <a:pt x="2189" y="3389"/>
                  </a:cubicBezTo>
                  <a:cubicBezTo>
                    <a:pt x="2463" y="3055"/>
                    <a:pt x="2736" y="2751"/>
                    <a:pt x="3040" y="2477"/>
                  </a:cubicBezTo>
                  <a:cubicBezTo>
                    <a:pt x="3344" y="2203"/>
                    <a:pt x="3679" y="1930"/>
                    <a:pt x="4013" y="1687"/>
                  </a:cubicBezTo>
                  <a:cubicBezTo>
                    <a:pt x="4195" y="1596"/>
                    <a:pt x="4347" y="1474"/>
                    <a:pt x="4530" y="1383"/>
                  </a:cubicBezTo>
                  <a:lnTo>
                    <a:pt x="4803" y="1231"/>
                  </a:lnTo>
                  <a:cubicBezTo>
                    <a:pt x="4864" y="1170"/>
                    <a:pt x="4955" y="1140"/>
                    <a:pt x="5046" y="1079"/>
                  </a:cubicBezTo>
                  <a:lnTo>
                    <a:pt x="5594" y="836"/>
                  </a:lnTo>
                  <a:cubicBezTo>
                    <a:pt x="5746" y="744"/>
                    <a:pt x="5958" y="684"/>
                    <a:pt x="6141" y="623"/>
                  </a:cubicBezTo>
                  <a:cubicBezTo>
                    <a:pt x="7084" y="280"/>
                    <a:pt x="8067" y="111"/>
                    <a:pt x="9055" y="111"/>
                  </a:cubicBezTo>
                  <a:cubicBezTo>
                    <a:pt x="9817" y="111"/>
                    <a:pt x="10584" y="212"/>
                    <a:pt x="11338" y="410"/>
                  </a:cubicBezTo>
                  <a:cubicBezTo>
                    <a:pt x="12433" y="684"/>
                    <a:pt x="13466" y="1170"/>
                    <a:pt x="14408" y="1869"/>
                  </a:cubicBezTo>
                  <a:cubicBezTo>
                    <a:pt x="15107" y="2355"/>
                    <a:pt x="15715" y="2963"/>
                    <a:pt x="16232" y="3662"/>
                  </a:cubicBezTo>
                  <a:cubicBezTo>
                    <a:pt x="16445" y="3906"/>
                    <a:pt x="16597" y="4179"/>
                    <a:pt x="16779" y="4453"/>
                  </a:cubicBezTo>
                  <a:cubicBezTo>
                    <a:pt x="16840" y="4574"/>
                    <a:pt x="16901" y="4665"/>
                    <a:pt x="16962" y="4787"/>
                  </a:cubicBezTo>
                  <a:lnTo>
                    <a:pt x="17114" y="5061"/>
                  </a:lnTo>
                  <a:lnTo>
                    <a:pt x="17296" y="5425"/>
                  </a:lnTo>
                  <a:cubicBezTo>
                    <a:pt x="17266" y="5334"/>
                    <a:pt x="17205" y="5213"/>
                    <a:pt x="17144" y="5061"/>
                  </a:cubicBezTo>
                  <a:lnTo>
                    <a:pt x="16992" y="4757"/>
                  </a:lnTo>
                  <a:cubicBezTo>
                    <a:pt x="16931" y="4665"/>
                    <a:pt x="16870" y="4544"/>
                    <a:pt x="16810" y="4422"/>
                  </a:cubicBezTo>
                  <a:cubicBezTo>
                    <a:pt x="16658" y="4149"/>
                    <a:pt x="16475" y="3906"/>
                    <a:pt x="16293" y="3632"/>
                  </a:cubicBezTo>
                  <a:cubicBezTo>
                    <a:pt x="15776" y="2933"/>
                    <a:pt x="15138" y="2325"/>
                    <a:pt x="14439" y="1808"/>
                  </a:cubicBezTo>
                  <a:cubicBezTo>
                    <a:pt x="12873" y="634"/>
                    <a:pt x="10975" y="0"/>
                    <a:pt x="904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8"/>
            <p:cNvSpPr/>
            <p:nvPr/>
          </p:nvSpPr>
          <p:spPr>
            <a:xfrm>
              <a:off x="3153050" y="3113800"/>
              <a:ext cx="68425" cy="31700"/>
            </a:xfrm>
            <a:custGeom>
              <a:rect b="b" l="l" r="r" t="t"/>
              <a:pathLst>
                <a:path extrusionOk="0" h="1268" w="2737">
                  <a:moveTo>
                    <a:pt x="2649" y="0"/>
                  </a:moveTo>
                  <a:cubicBezTo>
                    <a:pt x="2474" y="0"/>
                    <a:pt x="1924" y="200"/>
                    <a:pt x="1308" y="508"/>
                  </a:cubicBezTo>
                  <a:cubicBezTo>
                    <a:pt x="822" y="690"/>
                    <a:pt x="396" y="963"/>
                    <a:pt x="1" y="1267"/>
                  </a:cubicBezTo>
                  <a:cubicBezTo>
                    <a:pt x="518" y="1176"/>
                    <a:pt x="974" y="1024"/>
                    <a:pt x="1430" y="781"/>
                  </a:cubicBezTo>
                  <a:cubicBezTo>
                    <a:pt x="2159" y="447"/>
                    <a:pt x="2737" y="112"/>
                    <a:pt x="2706" y="21"/>
                  </a:cubicBezTo>
                  <a:cubicBezTo>
                    <a:pt x="2701" y="7"/>
                    <a:pt x="2682" y="0"/>
                    <a:pt x="264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8"/>
            <p:cNvSpPr/>
            <p:nvPr/>
          </p:nvSpPr>
          <p:spPr>
            <a:xfrm>
              <a:off x="3158375" y="3263250"/>
              <a:ext cx="70700" cy="25775"/>
            </a:xfrm>
            <a:custGeom>
              <a:rect b="b" l="l" r="r" t="t"/>
              <a:pathLst>
                <a:path extrusionOk="0" h="1031" w="2828">
                  <a:moveTo>
                    <a:pt x="1" y="1"/>
                  </a:moveTo>
                  <a:lnTo>
                    <a:pt x="1" y="1"/>
                  </a:lnTo>
                  <a:cubicBezTo>
                    <a:pt x="426" y="274"/>
                    <a:pt x="882" y="487"/>
                    <a:pt x="1368" y="639"/>
                  </a:cubicBezTo>
                  <a:cubicBezTo>
                    <a:pt x="1981" y="884"/>
                    <a:pt x="2514" y="1030"/>
                    <a:pt x="2714" y="1030"/>
                  </a:cubicBezTo>
                  <a:cubicBezTo>
                    <a:pt x="2762" y="1030"/>
                    <a:pt x="2791" y="1022"/>
                    <a:pt x="2797" y="1004"/>
                  </a:cubicBezTo>
                  <a:cubicBezTo>
                    <a:pt x="2827" y="913"/>
                    <a:pt x="2220" y="639"/>
                    <a:pt x="1460" y="365"/>
                  </a:cubicBezTo>
                  <a:cubicBezTo>
                    <a:pt x="1004" y="183"/>
                    <a:pt x="517" y="62"/>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8"/>
            <p:cNvSpPr/>
            <p:nvPr/>
          </p:nvSpPr>
          <p:spPr>
            <a:xfrm>
              <a:off x="3079350" y="3349875"/>
              <a:ext cx="34225" cy="67700"/>
            </a:xfrm>
            <a:custGeom>
              <a:rect b="b" l="l" r="r" t="t"/>
              <a:pathLst>
                <a:path extrusionOk="0" h="2708" w="1369">
                  <a:moveTo>
                    <a:pt x="1" y="1"/>
                  </a:moveTo>
                  <a:lnTo>
                    <a:pt x="1" y="1"/>
                  </a:lnTo>
                  <a:cubicBezTo>
                    <a:pt x="92" y="487"/>
                    <a:pt x="274" y="973"/>
                    <a:pt x="517" y="1399"/>
                  </a:cubicBezTo>
                  <a:cubicBezTo>
                    <a:pt x="843" y="2140"/>
                    <a:pt x="1169" y="2707"/>
                    <a:pt x="1270" y="2707"/>
                  </a:cubicBezTo>
                  <a:cubicBezTo>
                    <a:pt x="1272" y="2707"/>
                    <a:pt x="1275" y="2707"/>
                    <a:pt x="1277" y="2706"/>
                  </a:cubicBezTo>
                  <a:cubicBezTo>
                    <a:pt x="1368" y="2645"/>
                    <a:pt x="1156" y="2007"/>
                    <a:pt x="760" y="1277"/>
                  </a:cubicBezTo>
                  <a:cubicBezTo>
                    <a:pt x="578" y="822"/>
                    <a:pt x="304" y="396"/>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8"/>
            <p:cNvSpPr/>
            <p:nvPr/>
          </p:nvSpPr>
          <p:spPr>
            <a:xfrm>
              <a:off x="2934975" y="3356725"/>
              <a:ext cx="27375" cy="69950"/>
            </a:xfrm>
            <a:custGeom>
              <a:rect b="b" l="l" r="r" t="t"/>
              <a:pathLst>
                <a:path extrusionOk="0" h="2798" w="1095">
                  <a:moveTo>
                    <a:pt x="1095" y="0"/>
                  </a:moveTo>
                  <a:cubicBezTo>
                    <a:pt x="791" y="396"/>
                    <a:pt x="608" y="851"/>
                    <a:pt x="456" y="1338"/>
                  </a:cubicBezTo>
                  <a:cubicBezTo>
                    <a:pt x="183" y="2098"/>
                    <a:pt x="0" y="2766"/>
                    <a:pt x="92" y="2797"/>
                  </a:cubicBezTo>
                  <a:cubicBezTo>
                    <a:pt x="94" y="2797"/>
                    <a:pt x="96" y="2798"/>
                    <a:pt x="98" y="2798"/>
                  </a:cubicBezTo>
                  <a:cubicBezTo>
                    <a:pt x="195" y="2798"/>
                    <a:pt x="463" y="2171"/>
                    <a:pt x="730" y="1429"/>
                  </a:cubicBezTo>
                  <a:cubicBezTo>
                    <a:pt x="912" y="973"/>
                    <a:pt x="1034" y="487"/>
                    <a:pt x="10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8"/>
            <p:cNvSpPr/>
            <p:nvPr/>
          </p:nvSpPr>
          <p:spPr>
            <a:xfrm>
              <a:off x="2806550" y="3278450"/>
              <a:ext cx="67650" cy="33225"/>
            </a:xfrm>
            <a:custGeom>
              <a:rect b="b" l="l" r="r" t="t"/>
              <a:pathLst>
                <a:path extrusionOk="0" h="1329" w="2706">
                  <a:moveTo>
                    <a:pt x="2706" y="1"/>
                  </a:moveTo>
                  <a:lnTo>
                    <a:pt x="2706" y="1"/>
                  </a:lnTo>
                  <a:cubicBezTo>
                    <a:pt x="2219" y="122"/>
                    <a:pt x="1733" y="305"/>
                    <a:pt x="1307" y="548"/>
                  </a:cubicBezTo>
                  <a:cubicBezTo>
                    <a:pt x="578" y="852"/>
                    <a:pt x="0" y="1216"/>
                    <a:pt x="31" y="1308"/>
                  </a:cubicBezTo>
                  <a:cubicBezTo>
                    <a:pt x="36" y="1322"/>
                    <a:pt x="55" y="1329"/>
                    <a:pt x="87" y="1329"/>
                  </a:cubicBezTo>
                  <a:cubicBezTo>
                    <a:pt x="261" y="1329"/>
                    <a:pt x="813" y="1125"/>
                    <a:pt x="1429" y="791"/>
                  </a:cubicBezTo>
                  <a:cubicBezTo>
                    <a:pt x="1885" y="609"/>
                    <a:pt x="2311" y="335"/>
                    <a:pt x="27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8"/>
            <p:cNvSpPr/>
            <p:nvPr/>
          </p:nvSpPr>
          <p:spPr>
            <a:xfrm>
              <a:off x="2795150" y="3136450"/>
              <a:ext cx="71450" cy="25000"/>
            </a:xfrm>
            <a:custGeom>
              <a:rect b="b" l="l" r="r" t="t"/>
              <a:pathLst>
                <a:path extrusionOk="0" h="1000" w="2858">
                  <a:moveTo>
                    <a:pt x="119" y="1"/>
                  </a:moveTo>
                  <a:cubicBezTo>
                    <a:pt x="68" y="1"/>
                    <a:pt x="37" y="9"/>
                    <a:pt x="31" y="27"/>
                  </a:cubicBezTo>
                  <a:cubicBezTo>
                    <a:pt x="1" y="118"/>
                    <a:pt x="608" y="392"/>
                    <a:pt x="1399" y="635"/>
                  </a:cubicBezTo>
                  <a:cubicBezTo>
                    <a:pt x="1855" y="817"/>
                    <a:pt x="2341" y="939"/>
                    <a:pt x="2858" y="1000"/>
                  </a:cubicBezTo>
                  <a:cubicBezTo>
                    <a:pt x="2432" y="726"/>
                    <a:pt x="1976" y="513"/>
                    <a:pt x="1490" y="361"/>
                  </a:cubicBezTo>
                  <a:cubicBezTo>
                    <a:pt x="880" y="142"/>
                    <a:pt x="329" y="1"/>
                    <a:pt x="1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8"/>
            <p:cNvSpPr/>
            <p:nvPr/>
          </p:nvSpPr>
          <p:spPr>
            <a:xfrm>
              <a:off x="2908375" y="3006300"/>
              <a:ext cx="34975" cy="66250"/>
            </a:xfrm>
            <a:custGeom>
              <a:rect b="b" l="l" r="r" t="t"/>
              <a:pathLst>
                <a:path extrusionOk="0" h="2650" w="1399">
                  <a:moveTo>
                    <a:pt x="103" y="1"/>
                  </a:moveTo>
                  <a:cubicBezTo>
                    <a:pt x="98" y="1"/>
                    <a:pt x="95" y="2"/>
                    <a:pt x="92" y="5"/>
                  </a:cubicBezTo>
                  <a:cubicBezTo>
                    <a:pt x="1" y="35"/>
                    <a:pt x="244" y="643"/>
                    <a:pt x="608" y="1373"/>
                  </a:cubicBezTo>
                  <a:cubicBezTo>
                    <a:pt x="821" y="1829"/>
                    <a:pt x="1095" y="2254"/>
                    <a:pt x="1399" y="2649"/>
                  </a:cubicBezTo>
                  <a:cubicBezTo>
                    <a:pt x="1308" y="2163"/>
                    <a:pt x="1125" y="1677"/>
                    <a:pt x="882" y="1251"/>
                  </a:cubicBezTo>
                  <a:cubicBezTo>
                    <a:pt x="535" y="557"/>
                    <a:pt x="188" y="1"/>
                    <a:pt x="1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8"/>
            <p:cNvSpPr/>
            <p:nvPr/>
          </p:nvSpPr>
          <p:spPr>
            <a:xfrm>
              <a:off x="3061125" y="2992700"/>
              <a:ext cx="25100" cy="70725"/>
            </a:xfrm>
            <a:custGeom>
              <a:rect b="b" l="l" r="r" t="t"/>
              <a:pathLst>
                <a:path extrusionOk="0" h="2829" w="1004">
                  <a:moveTo>
                    <a:pt x="905" y="1"/>
                  </a:moveTo>
                  <a:cubicBezTo>
                    <a:pt x="808" y="1"/>
                    <a:pt x="541" y="598"/>
                    <a:pt x="304" y="1370"/>
                  </a:cubicBezTo>
                  <a:cubicBezTo>
                    <a:pt x="122" y="1826"/>
                    <a:pt x="30" y="2342"/>
                    <a:pt x="0" y="2829"/>
                  </a:cubicBezTo>
                  <a:cubicBezTo>
                    <a:pt x="243" y="2403"/>
                    <a:pt x="456" y="1947"/>
                    <a:pt x="578" y="1461"/>
                  </a:cubicBezTo>
                  <a:cubicBezTo>
                    <a:pt x="851" y="701"/>
                    <a:pt x="1003" y="32"/>
                    <a:pt x="912" y="2"/>
                  </a:cubicBezTo>
                  <a:cubicBezTo>
                    <a:pt x="910" y="1"/>
                    <a:pt x="907" y="1"/>
                    <a:pt x="90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8"/>
            <p:cNvSpPr/>
            <p:nvPr/>
          </p:nvSpPr>
          <p:spPr>
            <a:xfrm>
              <a:off x="3150775" y="3105525"/>
              <a:ext cx="66900" cy="34650"/>
            </a:xfrm>
            <a:custGeom>
              <a:rect b="b" l="l" r="r" t="t"/>
              <a:pathLst>
                <a:path extrusionOk="0" h="1386" w="2676">
                  <a:moveTo>
                    <a:pt x="2572" y="0"/>
                  </a:moveTo>
                  <a:cubicBezTo>
                    <a:pt x="2415" y="0"/>
                    <a:pt x="1854" y="248"/>
                    <a:pt x="1247" y="565"/>
                  </a:cubicBezTo>
                  <a:cubicBezTo>
                    <a:pt x="791" y="778"/>
                    <a:pt x="365" y="1051"/>
                    <a:pt x="1" y="1386"/>
                  </a:cubicBezTo>
                  <a:cubicBezTo>
                    <a:pt x="457" y="1264"/>
                    <a:pt x="943" y="1051"/>
                    <a:pt x="1369" y="808"/>
                  </a:cubicBezTo>
                  <a:cubicBezTo>
                    <a:pt x="2098" y="443"/>
                    <a:pt x="2676" y="109"/>
                    <a:pt x="2615" y="18"/>
                  </a:cubicBezTo>
                  <a:cubicBezTo>
                    <a:pt x="2611" y="6"/>
                    <a:pt x="2596" y="0"/>
                    <a:pt x="25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8"/>
            <p:cNvSpPr/>
            <p:nvPr/>
          </p:nvSpPr>
          <p:spPr>
            <a:xfrm>
              <a:off x="2741200" y="3020100"/>
              <a:ext cx="98050" cy="297125"/>
            </a:xfrm>
            <a:custGeom>
              <a:rect b="b" l="l" r="r" t="t"/>
              <a:pathLst>
                <a:path extrusionOk="0" h="11885" w="3922">
                  <a:moveTo>
                    <a:pt x="3921" y="0"/>
                  </a:moveTo>
                  <a:lnTo>
                    <a:pt x="3921" y="0"/>
                  </a:lnTo>
                  <a:cubicBezTo>
                    <a:pt x="3921" y="0"/>
                    <a:pt x="3861" y="31"/>
                    <a:pt x="3800" y="61"/>
                  </a:cubicBezTo>
                  <a:cubicBezTo>
                    <a:pt x="3739" y="122"/>
                    <a:pt x="3648" y="213"/>
                    <a:pt x="3526" y="335"/>
                  </a:cubicBezTo>
                  <a:cubicBezTo>
                    <a:pt x="3192" y="638"/>
                    <a:pt x="2858" y="1003"/>
                    <a:pt x="2584" y="1368"/>
                  </a:cubicBezTo>
                  <a:cubicBezTo>
                    <a:pt x="669" y="3830"/>
                    <a:pt x="0" y="7082"/>
                    <a:pt x="791" y="10091"/>
                  </a:cubicBezTo>
                  <a:cubicBezTo>
                    <a:pt x="882" y="10547"/>
                    <a:pt x="1034" y="11003"/>
                    <a:pt x="1216" y="11429"/>
                  </a:cubicBezTo>
                  <a:cubicBezTo>
                    <a:pt x="1277" y="11581"/>
                    <a:pt x="1338" y="11702"/>
                    <a:pt x="1399" y="11763"/>
                  </a:cubicBezTo>
                  <a:cubicBezTo>
                    <a:pt x="1399" y="11794"/>
                    <a:pt x="1429" y="11854"/>
                    <a:pt x="1459" y="11885"/>
                  </a:cubicBezTo>
                  <a:cubicBezTo>
                    <a:pt x="1399" y="11733"/>
                    <a:pt x="1338" y="11550"/>
                    <a:pt x="1277" y="11399"/>
                  </a:cubicBezTo>
                  <a:cubicBezTo>
                    <a:pt x="1125" y="10973"/>
                    <a:pt x="973" y="10517"/>
                    <a:pt x="882" y="10091"/>
                  </a:cubicBezTo>
                  <a:cubicBezTo>
                    <a:pt x="152" y="7082"/>
                    <a:pt x="821" y="3891"/>
                    <a:pt x="2675" y="1429"/>
                  </a:cubicBezTo>
                  <a:cubicBezTo>
                    <a:pt x="2949" y="1064"/>
                    <a:pt x="3253" y="699"/>
                    <a:pt x="3557" y="365"/>
                  </a:cubicBezTo>
                  <a:cubicBezTo>
                    <a:pt x="3678" y="243"/>
                    <a:pt x="3800" y="122"/>
                    <a:pt x="39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8"/>
            <p:cNvSpPr/>
            <p:nvPr/>
          </p:nvSpPr>
          <p:spPr>
            <a:xfrm>
              <a:off x="2855950" y="2978300"/>
              <a:ext cx="46375" cy="26625"/>
            </a:xfrm>
            <a:custGeom>
              <a:rect b="b" l="l" r="r" t="t"/>
              <a:pathLst>
                <a:path extrusionOk="0" h="1065" w="1855">
                  <a:moveTo>
                    <a:pt x="1854" y="0"/>
                  </a:moveTo>
                  <a:cubicBezTo>
                    <a:pt x="1490" y="92"/>
                    <a:pt x="1186" y="244"/>
                    <a:pt x="882" y="426"/>
                  </a:cubicBezTo>
                  <a:cubicBezTo>
                    <a:pt x="547" y="608"/>
                    <a:pt x="274" y="821"/>
                    <a:pt x="0" y="1064"/>
                  </a:cubicBezTo>
                  <a:cubicBezTo>
                    <a:pt x="335" y="943"/>
                    <a:pt x="669" y="760"/>
                    <a:pt x="942" y="578"/>
                  </a:cubicBezTo>
                  <a:cubicBezTo>
                    <a:pt x="1277" y="396"/>
                    <a:pt x="1581" y="213"/>
                    <a:pt x="18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8"/>
            <p:cNvSpPr/>
            <p:nvPr/>
          </p:nvSpPr>
          <p:spPr>
            <a:xfrm>
              <a:off x="2899250" y="3041375"/>
              <a:ext cx="419075" cy="409675"/>
            </a:xfrm>
            <a:custGeom>
              <a:rect b="b" l="l" r="r" t="t"/>
              <a:pathLst>
                <a:path extrusionOk="0" h="16387" w="16763">
                  <a:moveTo>
                    <a:pt x="10487" y="0"/>
                  </a:moveTo>
                  <a:cubicBezTo>
                    <a:pt x="10488" y="0"/>
                    <a:pt x="10744" y="236"/>
                    <a:pt x="11124" y="663"/>
                  </a:cubicBezTo>
                  <a:lnTo>
                    <a:pt x="11124" y="663"/>
                  </a:lnTo>
                  <a:cubicBezTo>
                    <a:pt x="10752" y="232"/>
                    <a:pt x="10488" y="0"/>
                    <a:pt x="10487" y="0"/>
                  </a:cubicBezTo>
                  <a:close/>
                  <a:moveTo>
                    <a:pt x="11124" y="663"/>
                  </a:moveTo>
                  <a:cubicBezTo>
                    <a:pt x="12527" y="2288"/>
                    <a:pt x="15460" y="6757"/>
                    <a:pt x="11521" y="12402"/>
                  </a:cubicBezTo>
                  <a:cubicBezTo>
                    <a:pt x="10305" y="14195"/>
                    <a:pt x="8451" y="14955"/>
                    <a:pt x="6992" y="15411"/>
                  </a:cubicBezTo>
                  <a:cubicBezTo>
                    <a:pt x="6183" y="15654"/>
                    <a:pt x="5397" y="15749"/>
                    <a:pt x="4661" y="15749"/>
                  </a:cubicBezTo>
                  <a:cubicBezTo>
                    <a:pt x="1998" y="15749"/>
                    <a:pt x="1" y="14499"/>
                    <a:pt x="1" y="14499"/>
                  </a:cubicBezTo>
                  <a:lnTo>
                    <a:pt x="1" y="14499"/>
                  </a:lnTo>
                  <a:cubicBezTo>
                    <a:pt x="1" y="14499"/>
                    <a:pt x="2706" y="16387"/>
                    <a:pt x="5998" y="16387"/>
                  </a:cubicBezTo>
                  <a:cubicBezTo>
                    <a:pt x="8055" y="16387"/>
                    <a:pt x="10342" y="15649"/>
                    <a:pt x="12341" y="13253"/>
                  </a:cubicBezTo>
                  <a:cubicBezTo>
                    <a:pt x="16762" y="7943"/>
                    <a:pt x="12775" y="2512"/>
                    <a:pt x="11124" y="663"/>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8"/>
            <p:cNvSpPr/>
            <p:nvPr/>
          </p:nvSpPr>
          <p:spPr>
            <a:xfrm>
              <a:off x="3022350" y="3076325"/>
              <a:ext cx="44875" cy="169050"/>
            </a:xfrm>
            <a:custGeom>
              <a:rect b="b" l="l" r="r" t="t"/>
              <a:pathLst>
                <a:path extrusionOk="0" h="6762" w="1795">
                  <a:moveTo>
                    <a:pt x="92" y="0"/>
                  </a:moveTo>
                  <a:lnTo>
                    <a:pt x="1" y="6657"/>
                  </a:lnTo>
                  <a:cubicBezTo>
                    <a:pt x="153" y="6728"/>
                    <a:pt x="312" y="6762"/>
                    <a:pt x="468" y="6762"/>
                  </a:cubicBezTo>
                  <a:cubicBezTo>
                    <a:pt x="781" y="6762"/>
                    <a:pt x="1085" y="6627"/>
                    <a:pt x="1308" y="6384"/>
                  </a:cubicBezTo>
                  <a:cubicBezTo>
                    <a:pt x="1642" y="6049"/>
                    <a:pt x="1794" y="5563"/>
                    <a:pt x="1794" y="5076"/>
                  </a:cubicBezTo>
                  <a:cubicBezTo>
                    <a:pt x="1764" y="4590"/>
                    <a:pt x="1673" y="4134"/>
                    <a:pt x="1521" y="3678"/>
                  </a:cubicBezTo>
                  <a:cubicBezTo>
                    <a:pt x="1125" y="2432"/>
                    <a:pt x="639" y="1186"/>
                    <a:pt x="9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8"/>
            <p:cNvSpPr/>
            <p:nvPr/>
          </p:nvSpPr>
          <p:spPr>
            <a:xfrm>
              <a:off x="3001850" y="3037575"/>
              <a:ext cx="36500" cy="179350"/>
            </a:xfrm>
            <a:custGeom>
              <a:rect b="b" l="l" r="r" t="t"/>
              <a:pathLst>
                <a:path extrusionOk="0" h="7174" w="1460">
                  <a:moveTo>
                    <a:pt x="882" y="0"/>
                  </a:moveTo>
                  <a:lnTo>
                    <a:pt x="0" y="6353"/>
                  </a:lnTo>
                  <a:lnTo>
                    <a:pt x="638" y="7174"/>
                  </a:lnTo>
                  <a:lnTo>
                    <a:pt x="1459" y="6505"/>
                  </a:lnTo>
                  <a:lnTo>
                    <a:pt x="882"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8"/>
            <p:cNvSpPr/>
            <p:nvPr/>
          </p:nvSpPr>
          <p:spPr>
            <a:xfrm>
              <a:off x="3022350" y="3037575"/>
              <a:ext cx="16000" cy="162625"/>
            </a:xfrm>
            <a:custGeom>
              <a:rect b="b" l="l" r="r" t="t"/>
              <a:pathLst>
                <a:path extrusionOk="0" h="6505" w="640">
                  <a:moveTo>
                    <a:pt x="62" y="0"/>
                  </a:moveTo>
                  <a:lnTo>
                    <a:pt x="1" y="6110"/>
                  </a:lnTo>
                  <a:lnTo>
                    <a:pt x="639" y="6505"/>
                  </a:lnTo>
                  <a:lnTo>
                    <a:pt x="6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8"/>
            <p:cNvSpPr/>
            <p:nvPr/>
          </p:nvSpPr>
          <p:spPr>
            <a:xfrm>
              <a:off x="2986650" y="3190225"/>
              <a:ext cx="63150" cy="52375"/>
            </a:xfrm>
            <a:custGeom>
              <a:rect b="b" l="l" r="r" t="t"/>
              <a:pathLst>
                <a:path extrusionOk="0" h="2095" w="2526">
                  <a:moveTo>
                    <a:pt x="1287" y="1"/>
                  </a:moveTo>
                  <a:cubicBezTo>
                    <a:pt x="1143" y="1"/>
                    <a:pt x="995" y="31"/>
                    <a:pt x="851" y="95"/>
                  </a:cubicBezTo>
                  <a:cubicBezTo>
                    <a:pt x="0" y="429"/>
                    <a:pt x="0" y="1676"/>
                    <a:pt x="851" y="2010"/>
                  </a:cubicBezTo>
                  <a:cubicBezTo>
                    <a:pt x="992" y="2068"/>
                    <a:pt x="1131" y="2094"/>
                    <a:pt x="1266" y="2094"/>
                  </a:cubicBezTo>
                  <a:cubicBezTo>
                    <a:pt x="1973" y="2094"/>
                    <a:pt x="2526" y="1358"/>
                    <a:pt x="2219" y="642"/>
                  </a:cubicBezTo>
                  <a:cubicBezTo>
                    <a:pt x="2062" y="239"/>
                    <a:pt x="1691" y="1"/>
                    <a:pt x="128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8"/>
            <p:cNvSpPr/>
            <p:nvPr/>
          </p:nvSpPr>
          <p:spPr>
            <a:xfrm>
              <a:off x="2980225" y="3188675"/>
              <a:ext cx="65725" cy="55650"/>
            </a:xfrm>
            <a:custGeom>
              <a:rect b="b" l="l" r="r" t="t"/>
              <a:pathLst>
                <a:path extrusionOk="0" h="2226" w="2629">
                  <a:moveTo>
                    <a:pt x="1524" y="1"/>
                  </a:moveTo>
                  <a:cubicBezTo>
                    <a:pt x="1247" y="1"/>
                    <a:pt x="970" y="97"/>
                    <a:pt x="744" y="279"/>
                  </a:cubicBezTo>
                  <a:cubicBezTo>
                    <a:pt x="1" y="962"/>
                    <a:pt x="507" y="2226"/>
                    <a:pt x="1495" y="2226"/>
                  </a:cubicBezTo>
                  <a:cubicBezTo>
                    <a:pt x="1518" y="2226"/>
                    <a:pt x="1541" y="2225"/>
                    <a:pt x="1564" y="2224"/>
                  </a:cubicBezTo>
                  <a:cubicBezTo>
                    <a:pt x="1929" y="2193"/>
                    <a:pt x="2294" y="1981"/>
                    <a:pt x="2476" y="1677"/>
                  </a:cubicBezTo>
                  <a:cubicBezTo>
                    <a:pt x="2598" y="1434"/>
                    <a:pt x="2628" y="1190"/>
                    <a:pt x="2567" y="947"/>
                  </a:cubicBezTo>
                  <a:cubicBezTo>
                    <a:pt x="2567" y="856"/>
                    <a:pt x="2537" y="765"/>
                    <a:pt x="2476" y="704"/>
                  </a:cubicBezTo>
                  <a:lnTo>
                    <a:pt x="2476" y="704"/>
                  </a:lnTo>
                  <a:cubicBezTo>
                    <a:pt x="2476" y="704"/>
                    <a:pt x="2507" y="795"/>
                    <a:pt x="2507" y="947"/>
                  </a:cubicBezTo>
                  <a:cubicBezTo>
                    <a:pt x="2537" y="1190"/>
                    <a:pt x="2507" y="1403"/>
                    <a:pt x="2385" y="1616"/>
                  </a:cubicBezTo>
                  <a:cubicBezTo>
                    <a:pt x="2203" y="1890"/>
                    <a:pt x="1899" y="2072"/>
                    <a:pt x="1564" y="2102"/>
                  </a:cubicBezTo>
                  <a:cubicBezTo>
                    <a:pt x="1557" y="2102"/>
                    <a:pt x="1549" y="2103"/>
                    <a:pt x="1542" y="2103"/>
                  </a:cubicBezTo>
                  <a:cubicBezTo>
                    <a:pt x="506" y="2103"/>
                    <a:pt x="666" y="134"/>
                    <a:pt x="1597" y="134"/>
                  </a:cubicBezTo>
                  <a:cubicBezTo>
                    <a:pt x="1654" y="134"/>
                    <a:pt x="1714" y="141"/>
                    <a:pt x="1777" y="157"/>
                  </a:cubicBezTo>
                  <a:cubicBezTo>
                    <a:pt x="1990" y="187"/>
                    <a:pt x="2172" y="309"/>
                    <a:pt x="2324" y="491"/>
                  </a:cubicBezTo>
                  <a:cubicBezTo>
                    <a:pt x="2446" y="613"/>
                    <a:pt x="2476" y="704"/>
                    <a:pt x="2476" y="704"/>
                  </a:cubicBezTo>
                  <a:cubicBezTo>
                    <a:pt x="2476" y="613"/>
                    <a:pt x="2446" y="522"/>
                    <a:pt x="2385" y="461"/>
                  </a:cubicBezTo>
                  <a:cubicBezTo>
                    <a:pt x="2233" y="248"/>
                    <a:pt x="2020" y="96"/>
                    <a:pt x="1807" y="35"/>
                  </a:cubicBezTo>
                  <a:cubicBezTo>
                    <a:pt x="1714" y="12"/>
                    <a:pt x="1619" y="1"/>
                    <a:pt x="15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8"/>
            <p:cNvSpPr/>
            <p:nvPr/>
          </p:nvSpPr>
          <p:spPr>
            <a:xfrm>
              <a:off x="2994250" y="3196900"/>
              <a:ext cx="47525" cy="39125"/>
            </a:xfrm>
            <a:custGeom>
              <a:rect b="b" l="l" r="r" t="t"/>
              <a:pathLst>
                <a:path extrusionOk="0" h="1565" w="1901">
                  <a:moveTo>
                    <a:pt x="959" y="0"/>
                  </a:moveTo>
                  <a:cubicBezTo>
                    <a:pt x="852" y="0"/>
                    <a:pt x="743" y="23"/>
                    <a:pt x="639" y="71"/>
                  </a:cubicBezTo>
                  <a:cubicBezTo>
                    <a:pt x="0" y="345"/>
                    <a:pt x="0" y="1257"/>
                    <a:pt x="669" y="1500"/>
                  </a:cubicBezTo>
                  <a:cubicBezTo>
                    <a:pt x="773" y="1544"/>
                    <a:pt x="877" y="1565"/>
                    <a:pt x="977" y="1565"/>
                  </a:cubicBezTo>
                  <a:cubicBezTo>
                    <a:pt x="1491" y="1565"/>
                    <a:pt x="1901" y="1026"/>
                    <a:pt x="1672" y="466"/>
                  </a:cubicBezTo>
                  <a:cubicBezTo>
                    <a:pt x="1538" y="176"/>
                    <a:pt x="1256" y="0"/>
                    <a:pt x="95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8"/>
            <p:cNvSpPr/>
            <p:nvPr/>
          </p:nvSpPr>
          <p:spPr>
            <a:xfrm>
              <a:off x="2200150" y="3571575"/>
              <a:ext cx="484075" cy="399450"/>
            </a:xfrm>
            <a:custGeom>
              <a:rect b="b" l="l" r="r" t="t"/>
              <a:pathLst>
                <a:path extrusionOk="0" h="15978" w="19363">
                  <a:moveTo>
                    <a:pt x="18686" y="12043"/>
                  </a:moveTo>
                  <a:lnTo>
                    <a:pt x="18686" y="12043"/>
                  </a:lnTo>
                  <a:cubicBezTo>
                    <a:pt x="18661" y="12051"/>
                    <a:pt x="18636" y="12059"/>
                    <a:pt x="18603" y="12075"/>
                  </a:cubicBezTo>
                  <a:cubicBezTo>
                    <a:pt x="18631" y="12066"/>
                    <a:pt x="18659" y="12055"/>
                    <a:pt x="18686" y="12043"/>
                  </a:cubicBezTo>
                  <a:close/>
                  <a:moveTo>
                    <a:pt x="15974" y="1"/>
                  </a:moveTo>
                  <a:cubicBezTo>
                    <a:pt x="15939" y="1"/>
                    <a:pt x="15904" y="3"/>
                    <a:pt x="15867" y="8"/>
                  </a:cubicBezTo>
                  <a:cubicBezTo>
                    <a:pt x="15654" y="39"/>
                    <a:pt x="15472" y="69"/>
                    <a:pt x="15259" y="130"/>
                  </a:cubicBezTo>
                  <a:lnTo>
                    <a:pt x="14104" y="434"/>
                  </a:lnTo>
                  <a:lnTo>
                    <a:pt x="11673" y="1042"/>
                  </a:lnTo>
                  <a:lnTo>
                    <a:pt x="882" y="3838"/>
                  </a:lnTo>
                  <a:cubicBezTo>
                    <a:pt x="335" y="3990"/>
                    <a:pt x="1" y="4507"/>
                    <a:pt x="92" y="5054"/>
                  </a:cubicBezTo>
                  <a:cubicBezTo>
                    <a:pt x="213" y="5540"/>
                    <a:pt x="305" y="6027"/>
                    <a:pt x="426" y="6483"/>
                  </a:cubicBezTo>
                  <a:lnTo>
                    <a:pt x="1095" y="9249"/>
                  </a:lnTo>
                  <a:lnTo>
                    <a:pt x="2372" y="14477"/>
                  </a:lnTo>
                  <a:cubicBezTo>
                    <a:pt x="2432" y="14689"/>
                    <a:pt x="2493" y="14902"/>
                    <a:pt x="2524" y="15115"/>
                  </a:cubicBezTo>
                  <a:cubicBezTo>
                    <a:pt x="2584" y="15328"/>
                    <a:pt x="2676" y="15540"/>
                    <a:pt x="2858" y="15692"/>
                  </a:cubicBezTo>
                  <a:cubicBezTo>
                    <a:pt x="3010" y="15844"/>
                    <a:pt x="3223" y="15966"/>
                    <a:pt x="3466" y="15966"/>
                  </a:cubicBezTo>
                  <a:cubicBezTo>
                    <a:pt x="3519" y="15974"/>
                    <a:pt x="3572" y="15977"/>
                    <a:pt x="3625" y="15977"/>
                  </a:cubicBezTo>
                  <a:cubicBezTo>
                    <a:pt x="3783" y="15977"/>
                    <a:pt x="3937" y="15943"/>
                    <a:pt x="4074" y="15875"/>
                  </a:cubicBezTo>
                  <a:lnTo>
                    <a:pt x="6353" y="15297"/>
                  </a:lnTo>
                  <a:lnTo>
                    <a:pt x="10457" y="14233"/>
                  </a:lnTo>
                  <a:lnTo>
                    <a:pt x="16414" y="12653"/>
                  </a:lnTo>
                  <a:lnTo>
                    <a:pt x="18025" y="12227"/>
                  </a:lnTo>
                  <a:lnTo>
                    <a:pt x="18451" y="12106"/>
                  </a:lnTo>
                  <a:lnTo>
                    <a:pt x="18572" y="12045"/>
                  </a:lnTo>
                  <a:lnTo>
                    <a:pt x="18451" y="12075"/>
                  </a:lnTo>
                  <a:lnTo>
                    <a:pt x="18025" y="12197"/>
                  </a:lnTo>
                  <a:lnTo>
                    <a:pt x="16384" y="12562"/>
                  </a:lnTo>
                  <a:lnTo>
                    <a:pt x="10426" y="14081"/>
                  </a:lnTo>
                  <a:lnTo>
                    <a:pt x="6323" y="15145"/>
                  </a:lnTo>
                  <a:lnTo>
                    <a:pt x="4043" y="15723"/>
                  </a:lnTo>
                  <a:cubicBezTo>
                    <a:pt x="3861" y="15784"/>
                    <a:pt x="3679" y="15814"/>
                    <a:pt x="3466" y="15814"/>
                  </a:cubicBezTo>
                  <a:cubicBezTo>
                    <a:pt x="3283" y="15784"/>
                    <a:pt x="3101" y="15692"/>
                    <a:pt x="2979" y="15571"/>
                  </a:cubicBezTo>
                  <a:cubicBezTo>
                    <a:pt x="2828" y="15419"/>
                    <a:pt x="2736" y="15267"/>
                    <a:pt x="2706" y="15054"/>
                  </a:cubicBezTo>
                  <a:lnTo>
                    <a:pt x="2554" y="14446"/>
                  </a:lnTo>
                  <a:cubicBezTo>
                    <a:pt x="2159" y="12774"/>
                    <a:pt x="1733" y="11012"/>
                    <a:pt x="1277" y="9218"/>
                  </a:cubicBezTo>
                  <a:cubicBezTo>
                    <a:pt x="1065" y="8306"/>
                    <a:pt x="852" y="7394"/>
                    <a:pt x="609" y="6452"/>
                  </a:cubicBezTo>
                  <a:cubicBezTo>
                    <a:pt x="517" y="5966"/>
                    <a:pt x="396" y="5510"/>
                    <a:pt x="274" y="5024"/>
                  </a:cubicBezTo>
                  <a:cubicBezTo>
                    <a:pt x="213" y="4568"/>
                    <a:pt x="487" y="4142"/>
                    <a:pt x="943" y="4021"/>
                  </a:cubicBezTo>
                  <a:lnTo>
                    <a:pt x="11733" y="1224"/>
                  </a:lnTo>
                  <a:lnTo>
                    <a:pt x="14165" y="586"/>
                  </a:lnTo>
                  <a:lnTo>
                    <a:pt x="15320" y="282"/>
                  </a:lnTo>
                  <a:cubicBezTo>
                    <a:pt x="15503" y="252"/>
                    <a:pt x="15685" y="191"/>
                    <a:pt x="15867" y="160"/>
                  </a:cubicBezTo>
                  <a:cubicBezTo>
                    <a:pt x="16050" y="160"/>
                    <a:pt x="16232" y="191"/>
                    <a:pt x="16384" y="282"/>
                  </a:cubicBezTo>
                  <a:cubicBezTo>
                    <a:pt x="16536" y="373"/>
                    <a:pt x="16658" y="495"/>
                    <a:pt x="16718" y="677"/>
                  </a:cubicBezTo>
                  <a:cubicBezTo>
                    <a:pt x="16779" y="829"/>
                    <a:pt x="16840" y="1011"/>
                    <a:pt x="16870" y="1194"/>
                  </a:cubicBezTo>
                  <a:cubicBezTo>
                    <a:pt x="16962" y="1528"/>
                    <a:pt x="17053" y="1893"/>
                    <a:pt x="17144" y="2227"/>
                  </a:cubicBezTo>
                  <a:cubicBezTo>
                    <a:pt x="17296" y="2926"/>
                    <a:pt x="17478" y="3595"/>
                    <a:pt x="17630" y="4203"/>
                  </a:cubicBezTo>
                  <a:cubicBezTo>
                    <a:pt x="18238" y="6726"/>
                    <a:pt x="18755" y="8762"/>
                    <a:pt x="19089" y="10191"/>
                  </a:cubicBezTo>
                  <a:cubicBezTo>
                    <a:pt x="19150" y="10343"/>
                    <a:pt x="19180" y="10525"/>
                    <a:pt x="19211" y="10677"/>
                  </a:cubicBezTo>
                  <a:cubicBezTo>
                    <a:pt x="19272" y="10829"/>
                    <a:pt x="19302" y="10951"/>
                    <a:pt x="19302" y="11103"/>
                  </a:cubicBezTo>
                  <a:cubicBezTo>
                    <a:pt x="19302" y="11346"/>
                    <a:pt x="19211" y="11559"/>
                    <a:pt x="19059" y="11741"/>
                  </a:cubicBezTo>
                  <a:cubicBezTo>
                    <a:pt x="18956" y="11869"/>
                    <a:pt x="18832" y="11976"/>
                    <a:pt x="18686" y="12043"/>
                  </a:cubicBezTo>
                  <a:lnTo>
                    <a:pt x="18686" y="12043"/>
                  </a:lnTo>
                  <a:cubicBezTo>
                    <a:pt x="18707" y="12036"/>
                    <a:pt x="18728" y="12028"/>
                    <a:pt x="18755" y="12015"/>
                  </a:cubicBezTo>
                  <a:cubicBezTo>
                    <a:pt x="18907" y="11954"/>
                    <a:pt x="19028" y="11863"/>
                    <a:pt x="19120" y="11771"/>
                  </a:cubicBezTo>
                  <a:cubicBezTo>
                    <a:pt x="19272" y="11589"/>
                    <a:pt x="19363" y="11346"/>
                    <a:pt x="19363" y="11103"/>
                  </a:cubicBezTo>
                  <a:cubicBezTo>
                    <a:pt x="19363" y="10951"/>
                    <a:pt x="19363" y="10799"/>
                    <a:pt x="19302" y="10647"/>
                  </a:cubicBezTo>
                  <a:cubicBezTo>
                    <a:pt x="19272" y="10495"/>
                    <a:pt x="19241" y="10312"/>
                    <a:pt x="19180" y="10160"/>
                  </a:cubicBezTo>
                  <a:cubicBezTo>
                    <a:pt x="18846" y="8732"/>
                    <a:pt x="18360" y="6695"/>
                    <a:pt x="17782" y="4173"/>
                  </a:cubicBezTo>
                  <a:cubicBezTo>
                    <a:pt x="17630" y="3534"/>
                    <a:pt x="17448" y="2866"/>
                    <a:pt x="17296" y="2197"/>
                  </a:cubicBezTo>
                  <a:cubicBezTo>
                    <a:pt x="17205" y="1862"/>
                    <a:pt x="17144" y="1498"/>
                    <a:pt x="17053" y="1133"/>
                  </a:cubicBezTo>
                  <a:cubicBezTo>
                    <a:pt x="16992" y="951"/>
                    <a:pt x="16962" y="768"/>
                    <a:pt x="16901" y="586"/>
                  </a:cubicBezTo>
                  <a:cubicBezTo>
                    <a:pt x="16779" y="403"/>
                    <a:pt x="16627" y="252"/>
                    <a:pt x="16445" y="160"/>
                  </a:cubicBezTo>
                  <a:cubicBezTo>
                    <a:pt x="16294" y="60"/>
                    <a:pt x="16143" y="1"/>
                    <a:pt x="1597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8"/>
            <p:cNvSpPr/>
            <p:nvPr/>
          </p:nvSpPr>
          <p:spPr>
            <a:xfrm>
              <a:off x="2395450" y="3724500"/>
              <a:ext cx="115525" cy="121625"/>
            </a:xfrm>
            <a:custGeom>
              <a:rect b="b" l="l" r="r" t="t"/>
              <a:pathLst>
                <a:path extrusionOk="0" h="4865" w="4621">
                  <a:moveTo>
                    <a:pt x="0" y="1"/>
                  </a:moveTo>
                  <a:lnTo>
                    <a:pt x="578" y="2433"/>
                  </a:lnTo>
                  <a:lnTo>
                    <a:pt x="1155" y="4864"/>
                  </a:lnTo>
                  <a:lnTo>
                    <a:pt x="2888" y="3132"/>
                  </a:lnTo>
                  <a:lnTo>
                    <a:pt x="4621" y="1399"/>
                  </a:lnTo>
                  <a:lnTo>
                    <a:pt x="2310" y="700"/>
                  </a:lnTo>
                  <a:lnTo>
                    <a:pt x="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8"/>
            <p:cNvSpPr/>
            <p:nvPr/>
          </p:nvSpPr>
          <p:spPr>
            <a:xfrm>
              <a:off x="1582350" y="3302775"/>
              <a:ext cx="367075" cy="321450"/>
            </a:xfrm>
            <a:custGeom>
              <a:rect b="b" l="l" r="r" t="t"/>
              <a:pathLst>
                <a:path extrusionOk="0" h="12858" w="14683">
                  <a:moveTo>
                    <a:pt x="12190" y="0"/>
                  </a:moveTo>
                  <a:lnTo>
                    <a:pt x="1" y="3131"/>
                  </a:lnTo>
                  <a:lnTo>
                    <a:pt x="2524" y="12858"/>
                  </a:lnTo>
                  <a:lnTo>
                    <a:pt x="14682" y="9727"/>
                  </a:lnTo>
                  <a:lnTo>
                    <a:pt x="1219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8"/>
            <p:cNvSpPr/>
            <p:nvPr/>
          </p:nvSpPr>
          <p:spPr>
            <a:xfrm>
              <a:off x="1583875" y="3292125"/>
              <a:ext cx="368575" cy="322225"/>
            </a:xfrm>
            <a:custGeom>
              <a:rect b="b" l="l" r="r" t="t"/>
              <a:pathLst>
                <a:path extrusionOk="0" h="12889" w="14743">
                  <a:moveTo>
                    <a:pt x="12129" y="1"/>
                  </a:moveTo>
                  <a:lnTo>
                    <a:pt x="11977" y="31"/>
                  </a:lnTo>
                  <a:lnTo>
                    <a:pt x="11308" y="214"/>
                  </a:lnTo>
                  <a:lnTo>
                    <a:pt x="8816" y="852"/>
                  </a:lnTo>
                  <a:lnTo>
                    <a:pt x="31" y="3132"/>
                  </a:lnTo>
                  <a:lnTo>
                    <a:pt x="1" y="3132"/>
                  </a:lnTo>
                  <a:lnTo>
                    <a:pt x="1" y="3162"/>
                  </a:lnTo>
                  <a:lnTo>
                    <a:pt x="2524" y="12858"/>
                  </a:lnTo>
                  <a:lnTo>
                    <a:pt x="2524" y="12889"/>
                  </a:lnTo>
                  <a:lnTo>
                    <a:pt x="2554" y="12889"/>
                  </a:lnTo>
                  <a:lnTo>
                    <a:pt x="14712" y="9727"/>
                  </a:lnTo>
                  <a:lnTo>
                    <a:pt x="14743" y="9727"/>
                  </a:lnTo>
                  <a:lnTo>
                    <a:pt x="14743" y="9697"/>
                  </a:lnTo>
                  <a:cubicBezTo>
                    <a:pt x="13983" y="6779"/>
                    <a:pt x="13345" y="4347"/>
                    <a:pt x="12889" y="2645"/>
                  </a:cubicBezTo>
                  <a:lnTo>
                    <a:pt x="12372" y="669"/>
                  </a:lnTo>
                  <a:cubicBezTo>
                    <a:pt x="12311" y="457"/>
                    <a:pt x="12281" y="274"/>
                    <a:pt x="12250" y="183"/>
                  </a:cubicBezTo>
                  <a:lnTo>
                    <a:pt x="12189" y="1"/>
                  </a:lnTo>
                  <a:lnTo>
                    <a:pt x="12189" y="1"/>
                  </a:lnTo>
                  <a:cubicBezTo>
                    <a:pt x="12189" y="1"/>
                    <a:pt x="12189" y="62"/>
                    <a:pt x="12220" y="183"/>
                  </a:cubicBezTo>
                  <a:lnTo>
                    <a:pt x="12372" y="700"/>
                  </a:lnTo>
                  <a:cubicBezTo>
                    <a:pt x="12493" y="1156"/>
                    <a:pt x="12645" y="1825"/>
                    <a:pt x="12858" y="2676"/>
                  </a:cubicBezTo>
                  <a:cubicBezTo>
                    <a:pt x="13313" y="4374"/>
                    <a:pt x="13919" y="6798"/>
                    <a:pt x="14676" y="9706"/>
                  </a:cubicBezTo>
                  <a:lnTo>
                    <a:pt x="14676" y="9706"/>
                  </a:lnTo>
                  <a:lnTo>
                    <a:pt x="2575" y="12822"/>
                  </a:lnTo>
                  <a:lnTo>
                    <a:pt x="2575" y="12822"/>
                  </a:lnTo>
                  <a:cubicBezTo>
                    <a:pt x="1669" y="9348"/>
                    <a:pt x="823" y="6056"/>
                    <a:pt x="67" y="3183"/>
                  </a:cubicBezTo>
                  <a:lnTo>
                    <a:pt x="67" y="3183"/>
                  </a:lnTo>
                  <a:lnTo>
                    <a:pt x="8816" y="913"/>
                  </a:lnTo>
                  <a:lnTo>
                    <a:pt x="11308" y="244"/>
                  </a:lnTo>
                  <a:lnTo>
                    <a:pt x="11946" y="92"/>
                  </a:lnTo>
                  <a:lnTo>
                    <a:pt x="12129" y="31"/>
                  </a:lnTo>
                  <a:lnTo>
                    <a:pt x="12189" y="31"/>
                  </a:lnTo>
                  <a:lnTo>
                    <a:pt x="1212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8"/>
            <p:cNvSpPr/>
            <p:nvPr/>
          </p:nvSpPr>
          <p:spPr>
            <a:xfrm>
              <a:off x="1599075" y="3311125"/>
              <a:ext cx="337425" cy="285750"/>
            </a:xfrm>
            <a:custGeom>
              <a:rect b="b" l="l" r="r" t="t"/>
              <a:pathLst>
                <a:path extrusionOk="0" h="11430" w="13497">
                  <a:moveTo>
                    <a:pt x="11308" y="1"/>
                  </a:moveTo>
                  <a:lnTo>
                    <a:pt x="1" y="2949"/>
                  </a:lnTo>
                  <a:lnTo>
                    <a:pt x="2220" y="11429"/>
                  </a:lnTo>
                  <a:lnTo>
                    <a:pt x="13496" y="8481"/>
                  </a:lnTo>
                  <a:lnTo>
                    <a:pt x="11308"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8"/>
            <p:cNvSpPr/>
            <p:nvPr/>
          </p:nvSpPr>
          <p:spPr>
            <a:xfrm>
              <a:off x="1654550" y="3439550"/>
              <a:ext cx="281950" cy="157325"/>
            </a:xfrm>
            <a:custGeom>
              <a:rect b="b" l="l" r="r" t="t"/>
              <a:pathLst>
                <a:path extrusionOk="0" h="6293" w="11278">
                  <a:moveTo>
                    <a:pt x="2554" y="1"/>
                  </a:moveTo>
                  <a:lnTo>
                    <a:pt x="1" y="6292"/>
                  </a:lnTo>
                  <a:lnTo>
                    <a:pt x="11277" y="3344"/>
                  </a:lnTo>
                  <a:lnTo>
                    <a:pt x="7083" y="456"/>
                  </a:lnTo>
                  <a:lnTo>
                    <a:pt x="5867" y="2645"/>
                  </a:lnTo>
                  <a:lnTo>
                    <a:pt x="2554"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8"/>
            <p:cNvSpPr/>
            <p:nvPr/>
          </p:nvSpPr>
          <p:spPr>
            <a:xfrm>
              <a:off x="1750300" y="3383100"/>
              <a:ext cx="55100" cy="46125"/>
            </a:xfrm>
            <a:custGeom>
              <a:rect b="b" l="l" r="r" t="t"/>
              <a:pathLst>
                <a:path extrusionOk="0" h="1845" w="2204">
                  <a:moveTo>
                    <a:pt x="1168" y="0"/>
                  </a:moveTo>
                  <a:cubicBezTo>
                    <a:pt x="1083" y="0"/>
                    <a:pt x="997" y="13"/>
                    <a:pt x="912" y="40"/>
                  </a:cubicBezTo>
                  <a:cubicBezTo>
                    <a:pt x="122" y="252"/>
                    <a:pt x="0" y="1316"/>
                    <a:pt x="700" y="1711"/>
                  </a:cubicBezTo>
                  <a:cubicBezTo>
                    <a:pt x="850" y="1803"/>
                    <a:pt x="1008" y="1844"/>
                    <a:pt x="1161" y="1844"/>
                  </a:cubicBezTo>
                  <a:cubicBezTo>
                    <a:pt x="1716" y="1844"/>
                    <a:pt x="2204" y="1304"/>
                    <a:pt x="2037" y="708"/>
                  </a:cubicBezTo>
                  <a:cubicBezTo>
                    <a:pt x="1937" y="282"/>
                    <a:pt x="1567" y="0"/>
                    <a:pt x="1168"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8"/>
            <p:cNvSpPr/>
            <p:nvPr/>
          </p:nvSpPr>
          <p:spPr>
            <a:xfrm>
              <a:off x="1654550" y="3439550"/>
              <a:ext cx="281950" cy="157325"/>
            </a:xfrm>
            <a:custGeom>
              <a:rect b="b" l="l" r="r" t="t"/>
              <a:pathLst>
                <a:path extrusionOk="0" h="6293" w="11278">
                  <a:moveTo>
                    <a:pt x="2554" y="1"/>
                  </a:moveTo>
                  <a:lnTo>
                    <a:pt x="1" y="6292"/>
                  </a:lnTo>
                  <a:lnTo>
                    <a:pt x="11277" y="3344"/>
                  </a:lnTo>
                  <a:lnTo>
                    <a:pt x="7083" y="456"/>
                  </a:lnTo>
                  <a:lnTo>
                    <a:pt x="5867" y="2645"/>
                  </a:lnTo>
                  <a:lnTo>
                    <a:pt x="255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8"/>
            <p:cNvSpPr/>
            <p:nvPr/>
          </p:nvSpPr>
          <p:spPr>
            <a:xfrm>
              <a:off x="1750300" y="3383100"/>
              <a:ext cx="55100" cy="46125"/>
            </a:xfrm>
            <a:custGeom>
              <a:rect b="b" l="l" r="r" t="t"/>
              <a:pathLst>
                <a:path extrusionOk="0" h="1845" w="2204">
                  <a:moveTo>
                    <a:pt x="1168" y="0"/>
                  </a:moveTo>
                  <a:cubicBezTo>
                    <a:pt x="1083" y="0"/>
                    <a:pt x="997" y="13"/>
                    <a:pt x="912" y="40"/>
                  </a:cubicBezTo>
                  <a:cubicBezTo>
                    <a:pt x="122" y="252"/>
                    <a:pt x="0" y="1316"/>
                    <a:pt x="700" y="1711"/>
                  </a:cubicBezTo>
                  <a:cubicBezTo>
                    <a:pt x="850" y="1803"/>
                    <a:pt x="1008" y="1844"/>
                    <a:pt x="1161" y="1844"/>
                  </a:cubicBezTo>
                  <a:cubicBezTo>
                    <a:pt x="1716" y="1844"/>
                    <a:pt x="2204" y="1304"/>
                    <a:pt x="2037" y="708"/>
                  </a:cubicBezTo>
                  <a:cubicBezTo>
                    <a:pt x="1937" y="282"/>
                    <a:pt x="1567" y="0"/>
                    <a:pt x="1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8"/>
            <p:cNvSpPr/>
            <p:nvPr/>
          </p:nvSpPr>
          <p:spPr>
            <a:xfrm>
              <a:off x="1735850" y="3083150"/>
              <a:ext cx="499275" cy="411125"/>
            </a:xfrm>
            <a:custGeom>
              <a:rect b="b" l="l" r="r" t="t"/>
              <a:pathLst>
                <a:path extrusionOk="0" h="16445" w="19971">
                  <a:moveTo>
                    <a:pt x="18907" y="1"/>
                  </a:moveTo>
                  <a:lnTo>
                    <a:pt x="1" y="1338"/>
                  </a:lnTo>
                  <a:lnTo>
                    <a:pt x="1065" y="16445"/>
                  </a:lnTo>
                  <a:lnTo>
                    <a:pt x="19971" y="15138"/>
                  </a:lnTo>
                  <a:lnTo>
                    <a:pt x="18907"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8"/>
            <p:cNvSpPr/>
            <p:nvPr/>
          </p:nvSpPr>
          <p:spPr>
            <a:xfrm>
              <a:off x="1734350" y="3082400"/>
              <a:ext cx="501550" cy="412650"/>
            </a:xfrm>
            <a:custGeom>
              <a:rect b="b" l="l" r="r" t="t"/>
              <a:pathLst>
                <a:path extrusionOk="0" h="16506" w="20062">
                  <a:moveTo>
                    <a:pt x="18960" y="31"/>
                  </a:moveTo>
                  <a:cubicBezTo>
                    <a:pt x="18954" y="72"/>
                    <a:pt x="18947" y="153"/>
                    <a:pt x="18967" y="274"/>
                  </a:cubicBezTo>
                  <a:cubicBezTo>
                    <a:pt x="18967" y="487"/>
                    <a:pt x="18997" y="760"/>
                    <a:pt x="18997" y="1095"/>
                  </a:cubicBezTo>
                  <a:cubicBezTo>
                    <a:pt x="19058" y="1794"/>
                    <a:pt x="19119" y="2858"/>
                    <a:pt x="19210" y="4165"/>
                  </a:cubicBezTo>
                  <a:cubicBezTo>
                    <a:pt x="19392" y="6798"/>
                    <a:pt x="19664" y="10547"/>
                    <a:pt x="19966" y="15081"/>
                  </a:cubicBezTo>
                  <a:lnTo>
                    <a:pt x="19966" y="15081"/>
                  </a:lnTo>
                  <a:lnTo>
                    <a:pt x="1151" y="16410"/>
                  </a:lnTo>
                  <a:lnTo>
                    <a:pt x="1151" y="16410"/>
                  </a:lnTo>
                  <a:cubicBezTo>
                    <a:pt x="759" y="10986"/>
                    <a:pt x="397" y="5862"/>
                    <a:pt x="95" y="1394"/>
                  </a:cubicBezTo>
                  <a:lnTo>
                    <a:pt x="95" y="1394"/>
                  </a:lnTo>
                  <a:lnTo>
                    <a:pt x="13709" y="396"/>
                  </a:lnTo>
                  <a:lnTo>
                    <a:pt x="17599" y="122"/>
                  </a:lnTo>
                  <a:lnTo>
                    <a:pt x="18633" y="31"/>
                  </a:lnTo>
                  <a:close/>
                  <a:moveTo>
                    <a:pt x="18602" y="1"/>
                  </a:moveTo>
                  <a:lnTo>
                    <a:pt x="17569" y="61"/>
                  </a:lnTo>
                  <a:lnTo>
                    <a:pt x="13709" y="335"/>
                  </a:lnTo>
                  <a:lnTo>
                    <a:pt x="31" y="1277"/>
                  </a:lnTo>
                  <a:lnTo>
                    <a:pt x="0" y="1277"/>
                  </a:lnTo>
                  <a:lnTo>
                    <a:pt x="0" y="1308"/>
                  </a:lnTo>
                  <a:cubicBezTo>
                    <a:pt x="274" y="5806"/>
                    <a:pt x="669" y="10973"/>
                    <a:pt x="1034" y="16445"/>
                  </a:cubicBezTo>
                  <a:lnTo>
                    <a:pt x="1034" y="16505"/>
                  </a:lnTo>
                  <a:lnTo>
                    <a:pt x="1094" y="16505"/>
                  </a:lnTo>
                  <a:lnTo>
                    <a:pt x="20031" y="15168"/>
                  </a:lnTo>
                  <a:lnTo>
                    <a:pt x="20061" y="15168"/>
                  </a:lnTo>
                  <a:lnTo>
                    <a:pt x="20061" y="15107"/>
                  </a:lnTo>
                  <a:cubicBezTo>
                    <a:pt x="19727" y="10548"/>
                    <a:pt x="19453" y="6779"/>
                    <a:pt x="19271" y="4104"/>
                  </a:cubicBezTo>
                  <a:cubicBezTo>
                    <a:pt x="19180" y="2827"/>
                    <a:pt x="19089" y="1794"/>
                    <a:pt x="19058" y="1064"/>
                  </a:cubicBezTo>
                  <a:cubicBezTo>
                    <a:pt x="19028" y="730"/>
                    <a:pt x="18997" y="457"/>
                    <a:pt x="18997" y="274"/>
                  </a:cubicBezTo>
                  <a:lnTo>
                    <a:pt x="18967" y="1"/>
                  </a:lnTo>
                  <a:cubicBezTo>
                    <a:pt x="18967" y="1"/>
                    <a:pt x="18964" y="10"/>
                    <a:pt x="18961" y="29"/>
                  </a:cubicBezTo>
                  <a:lnTo>
                    <a:pt x="18961" y="29"/>
                  </a:lnTo>
                  <a:lnTo>
                    <a:pt x="1884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8"/>
            <p:cNvSpPr/>
            <p:nvPr/>
          </p:nvSpPr>
          <p:spPr>
            <a:xfrm>
              <a:off x="1753350" y="3108250"/>
              <a:ext cx="463550" cy="360950"/>
            </a:xfrm>
            <a:custGeom>
              <a:rect b="b" l="l" r="r" t="t"/>
              <a:pathLst>
                <a:path extrusionOk="0" h="14438" w="18542">
                  <a:moveTo>
                    <a:pt x="17599" y="0"/>
                  </a:moveTo>
                  <a:lnTo>
                    <a:pt x="0" y="1246"/>
                  </a:lnTo>
                  <a:lnTo>
                    <a:pt x="942" y="14438"/>
                  </a:lnTo>
                  <a:lnTo>
                    <a:pt x="18541" y="13222"/>
                  </a:lnTo>
                  <a:lnTo>
                    <a:pt x="17599"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8"/>
            <p:cNvSpPr/>
            <p:nvPr/>
          </p:nvSpPr>
          <p:spPr>
            <a:xfrm>
              <a:off x="1776900" y="3253375"/>
              <a:ext cx="440000" cy="216600"/>
            </a:xfrm>
            <a:custGeom>
              <a:rect b="b" l="l" r="r" t="t"/>
              <a:pathLst>
                <a:path extrusionOk="0" h="8664" w="17600">
                  <a:moveTo>
                    <a:pt x="5563" y="1"/>
                  </a:moveTo>
                  <a:lnTo>
                    <a:pt x="0" y="8663"/>
                  </a:lnTo>
                  <a:lnTo>
                    <a:pt x="0" y="8663"/>
                  </a:lnTo>
                  <a:lnTo>
                    <a:pt x="17599" y="7417"/>
                  </a:lnTo>
                  <a:lnTo>
                    <a:pt x="12128" y="1946"/>
                  </a:lnTo>
                  <a:lnTo>
                    <a:pt x="9727" y="4864"/>
                  </a:lnTo>
                  <a:lnTo>
                    <a:pt x="5563"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8"/>
            <p:cNvSpPr/>
            <p:nvPr/>
          </p:nvSpPr>
          <p:spPr>
            <a:xfrm>
              <a:off x="1969150" y="3186400"/>
              <a:ext cx="82175" cy="69625"/>
            </a:xfrm>
            <a:custGeom>
              <a:rect b="b" l="l" r="r" t="t"/>
              <a:pathLst>
                <a:path extrusionOk="0" h="2785" w="3287">
                  <a:moveTo>
                    <a:pt x="1847" y="0"/>
                  </a:moveTo>
                  <a:cubicBezTo>
                    <a:pt x="1809" y="0"/>
                    <a:pt x="1771" y="2"/>
                    <a:pt x="1733" y="5"/>
                  </a:cubicBezTo>
                  <a:cubicBezTo>
                    <a:pt x="517" y="96"/>
                    <a:pt x="0" y="1616"/>
                    <a:pt x="943" y="2436"/>
                  </a:cubicBezTo>
                  <a:cubicBezTo>
                    <a:pt x="1210" y="2677"/>
                    <a:pt x="1525" y="2785"/>
                    <a:pt x="1834" y="2785"/>
                  </a:cubicBezTo>
                  <a:cubicBezTo>
                    <a:pt x="2577" y="2785"/>
                    <a:pt x="3287" y="2162"/>
                    <a:pt x="3222" y="1281"/>
                  </a:cubicBezTo>
                  <a:cubicBezTo>
                    <a:pt x="3165" y="558"/>
                    <a:pt x="2584" y="0"/>
                    <a:pt x="184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8"/>
            <p:cNvSpPr/>
            <p:nvPr/>
          </p:nvSpPr>
          <p:spPr>
            <a:xfrm>
              <a:off x="1776900" y="3253375"/>
              <a:ext cx="440000" cy="216600"/>
            </a:xfrm>
            <a:custGeom>
              <a:rect b="b" l="l" r="r" t="t"/>
              <a:pathLst>
                <a:path extrusionOk="0" h="8664" w="17600">
                  <a:moveTo>
                    <a:pt x="5563" y="1"/>
                  </a:moveTo>
                  <a:lnTo>
                    <a:pt x="0" y="8663"/>
                  </a:lnTo>
                  <a:lnTo>
                    <a:pt x="0" y="8663"/>
                  </a:lnTo>
                  <a:lnTo>
                    <a:pt x="17599" y="7417"/>
                  </a:lnTo>
                  <a:lnTo>
                    <a:pt x="12128" y="1946"/>
                  </a:lnTo>
                  <a:lnTo>
                    <a:pt x="9727" y="4864"/>
                  </a:lnTo>
                  <a:lnTo>
                    <a:pt x="556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8"/>
            <p:cNvSpPr/>
            <p:nvPr/>
          </p:nvSpPr>
          <p:spPr>
            <a:xfrm>
              <a:off x="1969150" y="3186400"/>
              <a:ext cx="82175" cy="69625"/>
            </a:xfrm>
            <a:custGeom>
              <a:rect b="b" l="l" r="r" t="t"/>
              <a:pathLst>
                <a:path extrusionOk="0" h="2785" w="3287">
                  <a:moveTo>
                    <a:pt x="1847" y="0"/>
                  </a:moveTo>
                  <a:cubicBezTo>
                    <a:pt x="1809" y="0"/>
                    <a:pt x="1771" y="2"/>
                    <a:pt x="1733" y="5"/>
                  </a:cubicBezTo>
                  <a:cubicBezTo>
                    <a:pt x="517" y="96"/>
                    <a:pt x="0" y="1616"/>
                    <a:pt x="943" y="2436"/>
                  </a:cubicBezTo>
                  <a:cubicBezTo>
                    <a:pt x="1210" y="2677"/>
                    <a:pt x="1525" y="2785"/>
                    <a:pt x="1834" y="2785"/>
                  </a:cubicBezTo>
                  <a:cubicBezTo>
                    <a:pt x="2577" y="2785"/>
                    <a:pt x="3287" y="2162"/>
                    <a:pt x="3222" y="1281"/>
                  </a:cubicBezTo>
                  <a:cubicBezTo>
                    <a:pt x="3165" y="558"/>
                    <a:pt x="2584" y="0"/>
                    <a:pt x="184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8"/>
            <p:cNvSpPr/>
            <p:nvPr/>
          </p:nvSpPr>
          <p:spPr>
            <a:xfrm>
              <a:off x="991175" y="3562625"/>
              <a:ext cx="329050" cy="313875"/>
            </a:xfrm>
            <a:custGeom>
              <a:rect b="b" l="l" r="r" t="t"/>
              <a:pathLst>
                <a:path extrusionOk="0" h="12555" w="13162">
                  <a:moveTo>
                    <a:pt x="7152" y="0"/>
                  </a:moveTo>
                  <a:cubicBezTo>
                    <a:pt x="5605" y="0"/>
                    <a:pt x="4041" y="630"/>
                    <a:pt x="2888" y="1977"/>
                  </a:cubicBezTo>
                  <a:cubicBezTo>
                    <a:pt x="0" y="5351"/>
                    <a:pt x="2006" y="10610"/>
                    <a:pt x="6414" y="11218"/>
                  </a:cubicBezTo>
                  <a:lnTo>
                    <a:pt x="6809" y="12555"/>
                  </a:lnTo>
                  <a:lnTo>
                    <a:pt x="11520" y="11096"/>
                  </a:lnTo>
                  <a:cubicBezTo>
                    <a:pt x="11520" y="11096"/>
                    <a:pt x="11338" y="10336"/>
                    <a:pt x="11125" y="9637"/>
                  </a:cubicBezTo>
                  <a:cubicBezTo>
                    <a:pt x="12614" y="8178"/>
                    <a:pt x="13161" y="5990"/>
                    <a:pt x="12554" y="3983"/>
                  </a:cubicBezTo>
                  <a:cubicBezTo>
                    <a:pt x="11768" y="1427"/>
                    <a:pt x="9480" y="0"/>
                    <a:pt x="715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8"/>
            <p:cNvSpPr/>
            <p:nvPr/>
          </p:nvSpPr>
          <p:spPr>
            <a:xfrm>
              <a:off x="1111225" y="3702175"/>
              <a:ext cx="150500" cy="160650"/>
            </a:xfrm>
            <a:custGeom>
              <a:rect b="b" l="l" r="r" t="t"/>
              <a:pathLst>
                <a:path extrusionOk="0" h="6426" w="6020">
                  <a:moveTo>
                    <a:pt x="3679" y="73"/>
                  </a:moveTo>
                  <a:cubicBezTo>
                    <a:pt x="3770" y="73"/>
                    <a:pt x="3891" y="104"/>
                    <a:pt x="3952" y="164"/>
                  </a:cubicBezTo>
                  <a:cubicBezTo>
                    <a:pt x="4013" y="256"/>
                    <a:pt x="4074" y="347"/>
                    <a:pt x="4074" y="438"/>
                  </a:cubicBezTo>
                  <a:cubicBezTo>
                    <a:pt x="4074" y="651"/>
                    <a:pt x="4013" y="863"/>
                    <a:pt x="3891" y="1046"/>
                  </a:cubicBezTo>
                  <a:cubicBezTo>
                    <a:pt x="3840" y="1129"/>
                    <a:pt x="3781" y="1206"/>
                    <a:pt x="3716" y="1277"/>
                  </a:cubicBezTo>
                  <a:lnTo>
                    <a:pt x="3716" y="1277"/>
                  </a:lnTo>
                  <a:cubicBezTo>
                    <a:pt x="3669" y="1224"/>
                    <a:pt x="3626" y="1167"/>
                    <a:pt x="3587" y="1107"/>
                  </a:cubicBezTo>
                  <a:cubicBezTo>
                    <a:pt x="3466" y="955"/>
                    <a:pt x="3375" y="742"/>
                    <a:pt x="3375" y="529"/>
                  </a:cubicBezTo>
                  <a:cubicBezTo>
                    <a:pt x="3375" y="438"/>
                    <a:pt x="3375" y="347"/>
                    <a:pt x="3435" y="256"/>
                  </a:cubicBezTo>
                  <a:cubicBezTo>
                    <a:pt x="3496" y="164"/>
                    <a:pt x="3587" y="104"/>
                    <a:pt x="3679" y="73"/>
                  </a:cubicBezTo>
                  <a:close/>
                  <a:moveTo>
                    <a:pt x="1686" y="426"/>
                  </a:moveTo>
                  <a:cubicBezTo>
                    <a:pt x="1713" y="426"/>
                    <a:pt x="1739" y="430"/>
                    <a:pt x="1764" y="438"/>
                  </a:cubicBezTo>
                  <a:cubicBezTo>
                    <a:pt x="1976" y="499"/>
                    <a:pt x="2128" y="651"/>
                    <a:pt x="2189" y="833"/>
                  </a:cubicBezTo>
                  <a:cubicBezTo>
                    <a:pt x="2311" y="1137"/>
                    <a:pt x="2333" y="1455"/>
                    <a:pt x="2273" y="1751"/>
                  </a:cubicBezTo>
                  <a:lnTo>
                    <a:pt x="2273" y="1751"/>
                  </a:lnTo>
                  <a:cubicBezTo>
                    <a:pt x="2009" y="1690"/>
                    <a:pt x="1767" y="1554"/>
                    <a:pt x="1581" y="1350"/>
                  </a:cubicBezTo>
                  <a:cubicBezTo>
                    <a:pt x="1429" y="1198"/>
                    <a:pt x="1338" y="985"/>
                    <a:pt x="1338" y="772"/>
                  </a:cubicBezTo>
                  <a:cubicBezTo>
                    <a:pt x="1368" y="651"/>
                    <a:pt x="1399" y="560"/>
                    <a:pt x="1490" y="499"/>
                  </a:cubicBezTo>
                  <a:cubicBezTo>
                    <a:pt x="1535" y="454"/>
                    <a:pt x="1612" y="426"/>
                    <a:pt x="1686" y="426"/>
                  </a:cubicBezTo>
                  <a:close/>
                  <a:moveTo>
                    <a:pt x="5558" y="657"/>
                  </a:moveTo>
                  <a:cubicBezTo>
                    <a:pt x="5601" y="657"/>
                    <a:pt x="5644" y="665"/>
                    <a:pt x="5685" y="681"/>
                  </a:cubicBezTo>
                  <a:cubicBezTo>
                    <a:pt x="5867" y="711"/>
                    <a:pt x="5989" y="863"/>
                    <a:pt x="5958" y="1046"/>
                  </a:cubicBezTo>
                  <a:cubicBezTo>
                    <a:pt x="5897" y="1228"/>
                    <a:pt x="5806" y="1380"/>
                    <a:pt x="5654" y="1502"/>
                  </a:cubicBezTo>
                  <a:cubicBezTo>
                    <a:pt x="5422" y="1665"/>
                    <a:pt x="5136" y="1756"/>
                    <a:pt x="4837" y="1763"/>
                  </a:cubicBezTo>
                  <a:lnTo>
                    <a:pt x="4837" y="1763"/>
                  </a:lnTo>
                  <a:cubicBezTo>
                    <a:pt x="4879" y="1585"/>
                    <a:pt x="4932" y="1406"/>
                    <a:pt x="4986" y="1228"/>
                  </a:cubicBezTo>
                  <a:cubicBezTo>
                    <a:pt x="5016" y="1046"/>
                    <a:pt x="5107" y="924"/>
                    <a:pt x="5229" y="803"/>
                  </a:cubicBezTo>
                  <a:cubicBezTo>
                    <a:pt x="5318" y="714"/>
                    <a:pt x="5439" y="657"/>
                    <a:pt x="5558" y="657"/>
                  </a:cubicBezTo>
                  <a:close/>
                  <a:moveTo>
                    <a:pt x="459" y="2315"/>
                  </a:moveTo>
                  <a:cubicBezTo>
                    <a:pt x="488" y="2315"/>
                    <a:pt x="517" y="2317"/>
                    <a:pt x="548" y="2322"/>
                  </a:cubicBezTo>
                  <a:cubicBezTo>
                    <a:pt x="700" y="2353"/>
                    <a:pt x="852" y="2444"/>
                    <a:pt x="943" y="2566"/>
                  </a:cubicBezTo>
                  <a:cubicBezTo>
                    <a:pt x="1063" y="2686"/>
                    <a:pt x="1169" y="2807"/>
                    <a:pt x="1271" y="2927"/>
                  </a:cubicBezTo>
                  <a:lnTo>
                    <a:pt x="1271" y="2927"/>
                  </a:lnTo>
                  <a:cubicBezTo>
                    <a:pt x="1128" y="2979"/>
                    <a:pt x="977" y="3010"/>
                    <a:pt x="821" y="3022"/>
                  </a:cubicBezTo>
                  <a:cubicBezTo>
                    <a:pt x="776" y="3029"/>
                    <a:pt x="730" y="3033"/>
                    <a:pt x="685" y="3033"/>
                  </a:cubicBezTo>
                  <a:cubicBezTo>
                    <a:pt x="550" y="3033"/>
                    <a:pt x="419" y="2999"/>
                    <a:pt x="305" y="2930"/>
                  </a:cubicBezTo>
                  <a:cubicBezTo>
                    <a:pt x="153" y="2839"/>
                    <a:pt x="61" y="2687"/>
                    <a:pt x="122" y="2505"/>
                  </a:cubicBezTo>
                  <a:cubicBezTo>
                    <a:pt x="198" y="2378"/>
                    <a:pt x="316" y="2315"/>
                    <a:pt x="459" y="2315"/>
                  </a:cubicBezTo>
                  <a:close/>
                  <a:moveTo>
                    <a:pt x="3769" y="1"/>
                  </a:moveTo>
                  <a:cubicBezTo>
                    <a:pt x="3739" y="1"/>
                    <a:pt x="3709" y="5"/>
                    <a:pt x="3679" y="12"/>
                  </a:cubicBezTo>
                  <a:cubicBezTo>
                    <a:pt x="3435" y="73"/>
                    <a:pt x="3283" y="286"/>
                    <a:pt x="3283" y="529"/>
                  </a:cubicBezTo>
                  <a:cubicBezTo>
                    <a:pt x="3314" y="742"/>
                    <a:pt x="3375" y="955"/>
                    <a:pt x="3527" y="1137"/>
                  </a:cubicBezTo>
                  <a:cubicBezTo>
                    <a:pt x="3571" y="1204"/>
                    <a:pt x="3620" y="1266"/>
                    <a:pt x="3672" y="1323"/>
                  </a:cubicBezTo>
                  <a:lnTo>
                    <a:pt x="3672" y="1323"/>
                  </a:lnTo>
                  <a:cubicBezTo>
                    <a:pt x="3431" y="1567"/>
                    <a:pt x="3114" y="1730"/>
                    <a:pt x="2797" y="1775"/>
                  </a:cubicBezTo>
                  <a:cubicBezTo>
                    <a:pt x="2731" y="1784"/>
                    <a:pt x="2665" y="1788"/>
                    <a:pt x="2600" y="1788"/>
                  </a:cubicBezTo>
                  <a:cubicBezTo>
                    <a:pt x="2511" y="1788"/>
                    <a:pt x="2423" y="1780"/>
                    <a:pt x="2337" y="1765"/>
                  </a:cubicBezTo>
                  <a:lnTo>
                    <a:pt x="2337" y="1765"/>
                  </a:lnTo>
                  <a:cubicBezTo>
                    <a:pt x="2360" y="1658"/>
                    <a:pt x="2372" y="1550"/>
                    <a:pt x="2372" y="1441"/>
                  </a:cubicBezTo>
                  <a:cubicBezTo>
                    <a:pt x="2372" y="1228"/>
                    <a:pt x="2341" y="1015"/>
                    <a:pt x="2250" y="803"/>
                  </a:cubicBezTo>
                  <a:cubicBezTo>
                    <a:pt x="2220" y="711"/>
                    <a:pt x="2159" y="620"/>
                    <a:pt x="2068" y="529"/>
                  </a:cubicBezTo>
                  <a:cubicBezTo>
                    <a:pt x="2007" y="438"/>
                    <a:pt x="1885" y="377"/>
                    <a:pt x="1794" y="377"/>
                  </a:cubicBezTo>
                  <a:cubicBezTo>
                    <a:pt x="1761" y="369"/>
                    <a:pt x="1729" y="365"/>
                    <a:pt x="1696" y="365"/>
                  </a:cubicBezTo>
                  <a:cubicBezTo>
                    <a:pt x="1607" y="365"/>
                    <a:pt x="1518" y="393"/>
                    <a:pt x="1429" y="438"/>
                  </a:cubicBezTo>
                  <a:cubicBezTo>
                    <a:pt x="1338" y="529"/>
                    <a:pt x="1277" y="620"/>
                    <a:pt x="1277" y="742"/>
                  </a:cubicBezTo>
                  <a:cubicBezTo>
                    <a:pt x="1277" y="985"/>
                    <a:pt x="1338" y="1228"/>
                    <a:pt x="1520" y="1380"/>
                  </a:cubicBezTo>
                  <a:cubicBezTo>
                    <a:pt x="1727" y="1606"/>
                    <a:pt x="1981" y="1750"/>
                    <a:pt x="2259" y="1813"/>
                  </a:cubicBezTo>
                  <a:lnTo>
                    <a:pt x="2259" y="1813"/>
                  </a:lnTo>
                  <a:cubicBezTo>
                    <a:pt x="2192" y="2086"/>
                    <a:pt x="2053" y="2337"/>
                    <a:pt x="1855" y="2535"/>
                  </a:cubicBezTo>
                  <a:cubicBezTo>
                    <a:pt x="1703" y="2704"/>
                    <a:pt x="1523" y="2826"/>
                    <a:pt x="1325" y="2906"/>
                  </a:cubicBezTo>
                  <a:lnTo>
                    <a:pt x="1325" y="2906"/>
                  </a:lnTo>
                  <a:cubicBezTo>
                    <a:pt x="1220" y="2783"/>
                    <a:pt x="1112" y="2659"/>
                    <a:pt x="1004" y="2535"/>
                  </a:cubicBezTo>
                  <a:cubicBezTo>
                    <a:pt x="882" y="2383"/>
                    <a:pt x="730" y="2292"/>
                    <a:pt x="548" y="2262"/>
                  </a:cubicBezTo>
                  <a:cubicBezTo>
                    <a:pt x="521" y="2253"/>
                    <a:pt x="494" y="2249"/>
                    <a:pt x="468" y="2249"/>
                  </a:cubicBezTo>
                  <a:cubicBezTo>
                    <a:pt x="403" y="2249"/>
                    <a:pt x="339" y="2271"/>
                    <a:pt x="274" y="2292"/>
                  </a:cubicBezTo>
                  <a:cubicBezTo>
                    <a:pt x="183" y="2322"/>
                    <a:pt x="122" y="2383"/>
                    <a:pt x="61" y="2474"/>
                  </a:cubicBezTo>
                  <a:cubicBezTo>
                    <a:pt x="1" y="2657"/>
                    <a:pt x="92" y="2870"/>
                    <a:pt x="274" y="2991"/>
                  </a:cubicBezTo>
                  <a:cubicBezTo>
                    <a:pt x="388" y="3060"/>
                    <a:pt x="536" y="3094"/>
                    <a:pt x="680" y="3094"/>
                  </a:cubicBezTo>
                  <a:cubicBezTo>
                    <a:pt x="728" y="3094"/>
                    <a:pt x="776" y="3090"/>
                    <a:pt x="821" y="3082"/>
                  </a:cubicBezTo>
                  <a:cubicBezTo>
                    <a:pt x="986" y="3070"/>
                    <a:pt x="1151" y="3031"/>
                    <a:pt x="1306" y="2970"/>
                  </a:cubicBezTo>
                  <a:lnTo>
                    <a:pt x="1306" y="2970"/>
                  </a:lnTo>
                  <a:cubicBezTo>
                    <a:pt x="1397" y="3078"/>
                    <a:pt x="1486" y="3187"/>
                    <a:pt x="1581" y="3295"/>
                  </a:cubicBezTo>
                  <a:cubicBezTo>
                    <a:pt x="2341" y="4237"/>
                    <a:pt x="2919" y="5028"/>
                    <a:pt x="3344" y="5575"/>
                  </a:cubicBezTo>
                  <a:cubicBezTo>
                    <a:pt x="3527" y="5848"/>
                    <a:pt x="3679" y="6061"/>
                    <a:pt x="3800" y="6213"/>
                  </a:cubicBezTo>
                  <a:cubicBezTo>
                    <a:pt x="3709" y="6061"/>
                    <a:pt x="3557" y="5848"/>
                    <a:pt x="3344" y="5544"/>
                  </a:cubicBezTo>
                  <a:cubicBezTo>
                    <a:pt x="2949" y="4997"/>
                    <a:pt x="2372" y="4207"/>
                    <a:pt x="1612" y="3265"/>
                  </a:cubicBezTo>
                  <a:cubicBezTo>
                    <a:pt x="1532" y="3159"/>
                    <a:pt x="1448" y="3054"/>
                    <a:pt x="1359" y="2948"/>
                  </a:cubicBezTo>
                  <a:lnTo>
                    <a:pt x="1359" y="2948"/>
                  </a:lnTo>
                  <a:cubicBezTo>
                    <a:pt x="1557" y="2863"/>
                    <a:pt x="1739" y="2743"/>
                    <a:pt x="1885" y="2596"/>
                  </a:cubicBezTo>
                  <a:cubicBezTo>
                    <a:pt x="2097" y="2384"/>
                    <a:pt x="2249" y="2114"/>
                    <a:pt x="2323" y="1826"/>
                  </a:cubicBezTo>
                  <a:lnTo>
                    <a:pt x="2323" y="1826"/>
                  </a:lnTo>
                  <a:cubicBezTo>
                    <a:pt x="2410" y="1841"/>
                    <a:pt x="2500" y="1849"/>
                    <a:pt x="2591" y="1849"/>
                  </a:cubicBezTo>
                  <a:cubicBezTo>
                    <a:pt x="2659" y="1849"/>
                    <a:pt x="2728" y="1845"/>
                    <a:pt x="2797" y="1836"/>
                  </a:cubicBezTo>
                  <a:cubicBezTo>
                    <a:pt x="3155" y="1769"/>
                    <a:pt x="3463" y="1603"/>
                    <a:pt x="3710" y="1363"/>
                  </a:cubicBezTo>
                  <a:lnTo>
                    <a:pt x="3710" y="1363"/>
                  </a:lnTo>
                  <a:cubicBezTo>
                    <a:pt x="3994" y="1652"/>
                    <a:pt x="4372" y="1805"/>
                    <a:pt x="4757" y="1813"/>
                  </a:cubicBezTo>
                  <a:lnTo>
                    <a:pt x="4757" y="1813"/>
                  </a:lnTo>
                  <a:cubicBezTo>
                    <a:pt x="4737" y="1914"/>
                    <a:pt x="4722" y="2013"/>
                    <a:pt x="4712" y="2110"/>
                  </a:cubicBezTo>
                  <a:cubicBezTo>
                    <a:pt x="4651" y="2657"/>
                    <a:pt x="4651" y="3204"/>
                    <a:pt x="4712" y="3751"/>
                  </a:cubicBezTo>
                  <a:cubicBezTo>
                    <a:pt x="4742" y="4237"/>
                    <a:pt x="4803" y="4663"/>
                    <a:pt x="4864" y="4997"/>
                  </a:cubicBezTo>
                  <a:cubicBezTo>
                    <a:pt x="4894" y="5332"/>
                    <a:pt x="4955" y="5575"/>
                    <a:pt x="4986" y="5757"/>
                  </a:cubicBezTo>
                  <a:cubicBezTo>
                    <a:pt x="5016" y="5848"/>
                    <a:pt x="5016" y="5909"/>
                    <a:pt x="5016" y="5970"/>
                  </a:cubicBezTo>
                  <a:lnTo>
                    <a:pt x="5016" y="6031"/>
                  </a:lnTo>
                  <a:lnTo>
                    <a:pt x="5046" y="5970"/>
                  </a:lnTo>
                  <a:lnTo>
                    <a:pt x="5016" y="5788"/>
                  </a:lnTo>
                  <a:cubicBezTo>
                    <a:pt x="4986" y="5605"/>
                    <a:pt x="4925" y="5362"/>
                    <a:pt x="4894" y="5028"/>
                  </a:cubicBezTo>
                  <a:cubicBezTo>
                    <a:pt x="4834" y="4663"/>
                    <a:pt x="4773" y="4268"/>
                    <a:pt x="4742" y="3781"/>
                  </a:cubicBezTo>
                  <a:cubicBezTo>
                    <a:pt x="4712" y="3234"/>
                    <a:pt x="4712" y="2687"/>
                    <a:pt x="4773" y="2140"/>
                  </a:cubicBezTo>
                  <a:cubicBezTo>
                    <a:pt x="4784" y="2031"/>
                    <a:pt x="4802" y="1922"/>
                    <a:pt x="4826" y="1813"/>
                  </a:cubicBezTo>
                  <a:lnTo>
                    <a:pt x="4826" y="1813"/>
                  </a:lnTo>
                  <a:cubicBezTo>
                    <a:pt x="5124" y="1806"/>
                    <a:pt x="5423" y="1714"/>
                    <a:pt x="5685" y="1532"/>
                  </a:cubicBezTo>
                  <a:cubicBezTo>
                    <a:pt x="5837" y="1411"/>
                    <a:pt x="5958" y="1228"/>
                    <a:pt x="5989" y="1046"/>
                  </a:cubicBezTo>
                  <a:cubicBezTo>
                    <a:pt x="6019" y="924"/>
                    <a:pt x="5989" y="833"/>
                    <a:pt x="5928" y="742"/>
                  </a:cubicBezTo>
                  <a:cubicBezTo>
                    <a:pt x="5867" y="681"/>
                    <a:pt x="5776" y="620"/>
                    <a:pt x="5685" y="590"/>
                  </a:cubicBezTo>
                  <a:cubicBezTo>
                    <a:pt x="5644" y="583"/>
                    <a:pt x="5603" y="579"/>
                    <a:pt x="5562" y="579"/>
                  </a:cubicBezTo>
                  <a:cubicBezTo>
                    <a:pt x="5422" y="579"/>
                    <a:pt x="5286" y="624"/>
                    <a:pt x="5168" y="742"/>
                  </a:cubicBezTo>
                  <a:cubicBezTo>
                    <a:pt x="5046" y="863"/>
                    <a:pt x="4955" y="1015"/>
                    <a:pt x="4925" y="1167"/>
                  </a:cubicBezTo>
                  <a:cubicBezTo>
                    <a:pt x="4867" y="1359"/>
                    <a:pt x="4810" y="1563"/>
                    <a:pt x="4768" y="1763"/>
                  </a:cubicBezTo>
                  <a:lnTo>
                    <a:pt x="4768" y="1763"/>
                  </a:lnTo>
                  <a:cubicBezTo>
                    <a:pt x="4699" y="1762"/>
                    <a:pt x="4629" y="1756"/>
                    <a:pt x="4560" y="1745"/>
                  </a:cubicBezTo>
                  <a:cubicBezTo>
                    <a:pt x="4254" y="1698"/>
                    <a:pt x="3967" y="1542"/>
                    <a:pt x="3754" y="1319"/>
                  </a:cubicBezTo>
                  <a:lnTo>
                    <a:pt x="3754" y="1319"/>
                  </a:lnTo>
                  <a:cubicBezTo>
                    <a:pt x="3826" y="1244"/>
                    <a:pt x="3892" y="1163"/>
                    <a:pt x="3952" y="1076"/>
                  </a:cubicBezTo>
                  <a:cubicBezTo>
                    <a:pt x="4074" y="894"/>
                    <a:pt x="4134" y="651"/>
                    <a:pt x="4134" y="438"/>
                  </a:cubicBezTo>
                  <a:cubicBezTo>
                    <a:pt x="4134" y="316"/>
                    <a:pt x="4074" y="195"/>
                    <a:pt x="4013" y="104"/>
                  </a:cubicBezTo>
                  <a:cubicBezTo>
                    <a:pt x="3945" y="35"/>
                    <a:pt x="3859" y="1"/>
                    <a:pt x="3769" y="1"/>
                  </a:cubicBezTo>
                  <a:close/>
                  <a:moveTo>
                    <a:pt x="3922" y="6365"/>
                  </a:moveTo>
                  <a:cubicBezTo>
                    <a:pt x="3922" y="6380"/>
                    <a:pt x="3929" y="6388"/>
                    <a:pt x="3937" y="6395"/>
                  </a:cubicBezTo>
                  <a:lnTo>
                    <a:pt x="3922" y="6365"/>
                  </a:lnTo>
                  <a:close/>
                  <a:moveTo>
                    <a:pt x="3937" y="6395"/>
                  </a:moveTo>
                  <a:lnTo>
                    <a:pt x="3952" y="6426"/>
                  </a:lnTo>
                  <a:cubicBezTo>
                    <a:pt x="3952" y="6411"/>
                    <a:pt x="3945" y="6403"/>
                    <a:pt x="3937" y="6395"/>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8"/>
            <p:cNvSpPr/>
            <p:nvPr/>
          </p:nvSpPr>
          <p:spPr>
            <a:xfrm>
              <a:off x="1165175" y="3849750"/>
              <a:ext cx="118575" cy="46675"/>
            </a:xfrm>
            <a:custGeom>
              <a:rect b="b" l="l" r="r" t="t"/>
              <a:pathLst>
                <a:path extrusionOk="0" h="1867" w="4743">
                  <a:moveTo>
                    <a:pt x="4377" y="0"/>
                  </a:moveTo>
                  <a:cubicBezTo>
                    <a:pt x="4357" y="0"/>
                    <a:pt x="4337" y="2"/>
                    <a:pt x="4317" y="6"/>
                  </a:cubicBezTo>
                  <a:lnTo>
                    <a:pt x="274" y="1283"/>
                  </a:lnTo>
                  <a:cubicBezTo>
                    <a:pt x="92" y="1313"/>
                    <a:pt x="1" y="1496"/>
                    <a:pt x="62" y="1647"/>
                  </a:cubicBezTo>
                  <a:cubicBezTo>
                    <a:pt x="114" y="1780"/>
                    <a:pt x="237" y="1866"/>
                    <a:pt x="368" y="1866"/>
                  </a:cubicBezTo>
                  <a:cubicBezTo>
                    <a:pt x="387" y="1866"/>
                    <a:pt x="407" y="1864"/>
                    <a:pt x="426" y="1860"/>
                  </a:cubicBezTo>
                  <a:lnTo>
                    <a:pt x="4469" y="614"/>
                  </a:lnTo>
                  <a:cubicBezTo>
                    <a:pt x="4651" y="553"/>
                    <a:pt x="4742" y="371"/>
                    <a:pt x="4682" y="219"/>
                  </a:cubicBezTo>
                  <a:cubicBezTo>
                    <a:pt x="4655" y="87"/>
                    <a:pt x="4514" y="0"/>
                    <a:pt x="43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8"/>
            <p:cNvSpPr/>
            <p:nvPr/>
          </p:nvSpPr>
          <p:spPr>
            <a:xfrm>
              <a:off x="1168625" y="3870775"/>
              <a:ext cx="124125" cy="69850"/>
            </a:xfrm>
            <a:custGeom>
              <a:rect b="b" l="l" r="r" t="t"/>
              <a:pathLst>
                <a:path extrusionOk="0" h="2794" w="4965">
                  <a:moveTo>
                    <a:pt x="4523" y="0"/>
                  </a:moveTo>
                  <a:cubicBezTo>
                    <a:pt x="4492" y="0"/>
                    <a:pt x="4458" y="5"/>
                    <a:pt x="4422" y="16"/>
                  </a:cubicBezTo>
                  <a:lnTo>
                    <a:pt x="410" y="1293"/>
                  </a:lnTo>
                  <a:cubicBezTo>
                    <a:pt x="0" y="1375"/>
                    <a:pt x="130" y="1923"/>
                    <a:pt x="470" y="1923"/>
                  </a:cubicBezTo>
                  <a:cubicBezTo>
                    <a:pt x="508" y="1923"/>
                    <a:pt x="549" y="1916"/>
                    <a:pt x="592" y="1901"/>
                  </a:cubicBezTo>
                  <a:lnTo>
                    <a:pt x="1018" y="1749"/>
                  </a:lnTo>
                  <a:lnTo>
                    <a:pt x="1960" y="2691"/>
                  </a:lnTo>
                  <a:cubicBezTo>
                    <a:pt x="2028" y="2759"/>
                    <a:pt x="2131" y="2794"/>
                    <a:pt x="2242" y="2794"/>
                  </a:cubicBezTo>
                  <a:cubicBezTo>
                    <a:pt x="2279" y="2794"/>
                    <a:pt x="2317" y="2790"/>
                    <a:pt x="2355" y="2782"/>
                  </a:cubicBezTo>
                  <a:lnTo>
                    <a:pt x="3814" y="2326"/>
                  </a:lnTo>
                  <a:cubicBezTo>
                    <a:pt x="3966" y="2265"/>
                    <a:pt x="4057" y="2144"/>
                    <a:pt x="4088" y="2022"/>
                  </a:cubicBezTo>
                  <a:lnTo>
                    <a:pt x="4301" y="715"/>
                  </a:lnTo>
                  <a:lnTo>
                    <a:pt x="4604" y="624"/>
                  </a:lnTo>
                  <a:cubicBezTo>
                    <a:pt x="4964" y="513"/>
                    <a:pt x="4845" y="0"/>
                    <a:pt x="45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8"/>
            <p:cNvSpPr/>
            <p:nvPr/>
          </p:nvSpPr>
          <p:spPr>
            <a:xfrm>
              <a:off x="1042075" y="3604150"/>
              <a:ext cx="65375" cy="174475"/>
            </a:xfrm>
            <a:custGeom>
              <a:rect b="b" l="l" r="r" t="t"/>
              <a:pathLst>
                <a:path extrusionOk="0" h="6979" w="2615">
                  <a:moveTo>
                    <a:pt x="2541" y="0"/>
                  </a:moveTo>
                  <a:cubicBezTo>
                    <a:pt x="2484" y="0"/>
                    <a:pt x="2383" y="29"/>
                    <a:pt x="2250" y="73"/>
                  </a:cubicBezTo>
                  <a:cubicBezTo>
                    <a:pt x="1946" y="195"/>
                    <a:pt x="1703" y="377"/>
                    <a:pt x="1490" y="590"/>
                  </a:cubicBezTo>
                  <a:cubicBezTo>
                    <a:pt x="1125" y="894"/>
                    <a:pt x="852" y="1228"/>
                    <a:pt x="639" y="1623"/>
                  </a:cubicBezTo>
                  <a:lnTo>
                    <a:pt x="92" y="3204"/>
                  </a:lnTo>
                  <a:cubicBezTo>
                    <a:pt x="1" y="3781"/>
                    <a:pt x="31" y="4329"/>
                    <a:pt x="183" y="4876"/>
                  </a:cubicBezTo>
                  <a:cubicBezTo>
                    <a:pt x="305" y="5332"/>
                    <a:pt x="487" y="5757"/>
                    <a:pt x="730" y="6122"/>
                  </a:cubicBezTo>
                  <a:cubicBezTo>
                    <a:pt x="882" y="6365"/>
                    <a:pt x="1095" y="6608"/>
                    <a:pt x="1308" y="6791"/>
                  </a:cubicBezTo>
                  <a:cubicBezTo>
                    <a:pt x="1440" y="6901"/>
                    <a:pt x="1508" y="6979"/>
                    <a:pt x="1570" y="6979"/>
                  </a:cubicBezTo>
                  <a:cubicBezTo>
                    <a:pt x="1594" y="6979"/>
                    <a:pt x="1617" y="6968"/>
                    <a:pt x="1642" y="6943"/>
                  </a:cubicBezTo>
                  <a:cubicBezTo>
                    <a:pt x="1703" y="6882"/>
                    <a:pt x="1429" y="6517"/>
                    <a:pt x="1156" y="5879"/>
                  </a:cubicBezTo>
                  <a:cubicBezTo>
                    <a:pt x="365" y="4237"/>
                    <a:pt x="639" y="2292"/>
                    <a:pt x="1824" y="924"/>
                  </a:cubicBezTo>
                  <a:cubicBezTo>
                    <a:pt x="2280" y="377"/>
                    <a:pt x="2615" y="73"/>
                    <a:pt x="2584" y="12"/>
                  </a:cubicBezTo>
                  <a:cubicBezTo>
                    <a:pt x="2576" y="4"/>
                    <a:pt x="2561" y="0"/>
                    <a:pt x="25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8"/>
            <p:cNvSpPr/>
            <p:nvPr/>
          </p:nvSpPr>
          <p:spPr>
            <a:xfrm>
              <a:off x="1120350" y="3582675"/>
              <a:ext cx="34975" cy="19550"/>
            </a:xfrm>
            <a:custGeom>
              <a:rect b="b" l="l" r="r" t="t"/>
              <a:pathLst>
                <a:path extrusionOk="0" h="782" w="1399">
                  <a:moveTo>
                    <a:pt x="929" y="0"/>
                  </a:moveTo>
                  <a:cubicBezTo>
                    <a:pt x="822" y="0"/>
                    <a:pt x="715" y="15"/>
                    <a:pt x="608" y="51"/>
                  </a:cubicBezTo>
                  <a:cubicBezTo>
                    <a:pt x="426" y="111"/>
                    <a:pt x="274" y="203"/>
                    <a:pt x="122" y="324"/>
                  </a:cubicBezTo>
                  <a:cubicBezTo>
                    <a:pt x="61" y="446"/>
                    <a:pt x="0" y="567"/>
                    <a:pt x="61" y="659"/>
                  </a:cubicBezTo>
                  <a:cubicBezTo>
                    <a:pt x="95" y="744"/>
                    <a:pt x="217" y="782"/>
                    <a:pt x="381" y="782"/>
                  </a:cubicBezTo>
                  <a:cubicBezTo>
                    <a:pt x="508" y="782"/>
                    <a:pt x="662" y="759"/>
                    <a:pt x="821" y="719"/>
                  </a:cubicBezTo>
                  <a:lnTo>
                    <a:pt x="1399" y="233"/>
                  </a:lnTo>
                  <a:cubicBezTo>
                    <a:pt x="1399" y="142"/>
                    <a:pt x="1307" y="51"/>
                    <a:pt x="1155" y="20"/>
                  </a:cubicBezTo>
                  <a:cubicBezTo>
                    <a:pt x="1080" y="8"/>
                    <a:pt x="1004" y="0"/>
                    <a:pt x="9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8"/>
            <p:cNvSpPr/>
            <p:nvPr/>
          </p:nvSpPr>
          <p:spPr>
            <a:xfrm>
              <a:off x="1222175" y="3922650"/>
              <a:ext cx="47900" cy="17700"/>
            </a:xfrm>
            <a:custGeom>
              <a:rect b="b" l="l" r="r" t="t"/>
              <a:pathLst>
                <a:path extrusionOk="0" h="708" w="1916">
                  <a:moveTo>
                    <a:pt x="1447" y="0"/>
                  </a:moveTo>
                  <a:cubicBezTo>
                    <a:pt x="1249" y="0"/>
                    <a:pt x="1050" y="50"/>
                    <a:pt x="852" y="99"/>
                  </a:cubicBezTo>
                  <a:cubicBezTo>
                    <a:pt x="608" y="190"/>
                    <a:pt x="396" y="312"/>
                    <a:pt x="213" y="494"/>
                  </a:cubicBezTo>
                  <a:cubicBezTo>
                    <a:pt x="122" y="555"/>
                    <a:pt x="61" y="616"/>
                    <a:pt x="0" y="707"/>
                  </a:cubicBezTo>
                  <a:cubicBezTo>
                    <a:pt x="0" y="707"/>
                    <a:pt x="92" y="646"/>
                    <a:pt x="244" y="525"/>
                  </a:cubicBezTo>
                  <a:cubicBezTo>
                    <a:pt x="426" y="373"/>
                    <a:pt x="639" y="282"/>
                    <a:pt x="882" y="190"/>
                  </a:cubicBezTo>
                  <a:cubicBezTo>
                    <a:pt x="1125" y="99"/>
                    <a:pt x="1338" y="69"/>
                    <a:pt x="1581" y="69"/>
                  </a:cubicBezTo>
                  <a:lnTo>
                    <a:pt x="1915" y="69"/>
                  </a:lnTo>
                  <a:cubicBezTo>
                    <a:pt x="1794" y="38"/>
                    <a:pt x="1703" y="8"/>
                    <a:pt x="1581" y="8"/>
                  </a:cubicBezTo>
                  <a:cubicBezTo>
                    <a:pt x="1536" y="3"/>
                    <a:pt x="1492" y="0"/>
                    <a:pt x="144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8"/>
            <p:cNvSpPr/>
            <p:nvPr/>
          </p:nvSpPr>
          <p:spPr>
            <a:xfrm>
              <a:off x="1194825" y="3889325"/>
              <a:ext cx="82075" cy="25250"/>
            </a:xfrm>
            <a:custGeom>
              <a:rect b="b" l="l" r="r" t="t"/>
              <a:pathLst>
                <a:path extrusionOk="0" h="1010" w="3283">
                  <a:moveTo>
                    <a:pt x="3274" y="1"/>
                  </a:moveTo>
                  <a:cubicBezTo>
                    <a:pt x="3189" y="1"/>
                    <a:pt x="2495" y="204"/>
                    <a:pt x="1642" y="460"/>
                  </a:cubicBezTo>
                  <a:cubicBezTo>
                    <a:pt x="730" y="764"/>
                    <a:pt x="0" y="976"/>
                    <a:pt x="0" y="1007"/>
                  </a:cubicBezTo>
                  <a:cubicBezTo>
                    <a:pt x="2" y="1009"/>
                    <a:pt x="7" y="1010"/>
                    <a:pt x="14" y="1010"/>
                  </a:cubicBezTo>
                  <a:cubicBezTo>
                    <a:pt x="124" y="1010"/>
                    <a:pt x="816" y="805"/>
                    <a:pt x="1642" y="520"/>
                  </a:cubicBezTo>
                  <a:cubicBezTo>
                    <a:pt x="2553" y="247"/>
                    <a:pt x="3283" y="4"/>
                    <a:pt x="3283" y="4"/>
                  </a:cubicBezTo>
                  <a:cubicBezTo>
                    <a:pt x="3283" y="2"/>
                    <a:pt x="3280" y="1"/>
                    <a:pt x="32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8"/>
            <p:cNvSpPr/>
            <p:nvPr/>
          </p:nvSpPr>
          <p:spPr>
            <a:xfrm>
              <a:off x="1206225" y="3903075"/>
              <a:ext cx="67650" cy="22075"/>
            </a:xfrm>
            <a:custGeom>
              <a:rect b="b" l="l" r="r" t="t"/>
              <a:pathLst>
                <a:path extrusionOk="0" h="883" w="2706">
                  <a:moveTo>
                    <a:pt x="2705" y="1"/>
                  </a:moveTo>
                  <a:lnTo>
                    <a:pt x="2705" y="1"/>
                  </a:lnTo>
                  <a:cubicBezTo>
                    <a:pt x="2584" y="31"/>
                    <a:pt x="2432" y="62"/>
                    <a:pt x="2310" y="122"/>
                  </a:cubicBezTo>
                  <a:lnTo>
                    <a:pt x="1338" y="426"/>
                  </a:lnTo>
                  <a:lnTo>
                    <a:pt x="395" y="761"/>
                  </a:lnTo>
                  <a:cubicBezTo>
                    <a:pt x="243" y="791"/>
                    <a:pt x="122" y="821"/>
                    <a:pt x="0" y="882"/>
                  </a:cubicBezTo>
                  <a:cubicBezTo>
                    <a:pt x="152" y="882"/>
                    <a:pt x="274" y="821"/>
                    <a:pt x="426" y="791"/>
                  </a:cubicBezTo>
                  <a:cubicBezTo>
                    <a:pt x="669" y="730"/>
                    <a:pt x="1003" y="609"/>
                    <a:pt x="1368" y="487"/>
                  </a:cubicBezTo>
                  <a:cubicBezTo>
                    <a:pt x="1763" y="366"/>
                    <a:pt x="2097" y="244"/>
                    <a:pt x="2341" y="153"/>
                  </a:cubicBezTo>
                  <a:cubicBezTo>
                    <a:pt x="2462" y="122"/>
                    <a:pt x="2584" y="62"/>
                    <a:pt x="270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8"/>
            <p:cNvSpPr/>
            <p:nvPr/>
          </p:nvSpPr>
          <p:spPr>
            <a:xfrm>
              <a:off x="3222200" y="2966275"/>
              <a:ext cx="1224225" cy="922125"/>
            </a:xfrm>
            <a:custGeom>
              <a:rect b="b" l="l" r="r" t="t"/>
              <a:pathLst>
                <a:path extrusionOk="0" h="36885" w="48969">
                  <a:moveTo>
                    <a:pt x="36092" y="0"/>
                  </a:moveTo>
                  <a:cubicBezTo>
                    <a:pt x="33013" y="0"/>
                    <a:pt x="29926" y="1212"/>
                    <a:pt x="27935" y="3582"/>
                  </a:cubicBezTo>
                  <a:cubicBezTo>
                    <a:pt x="26506" y="5284"/>
                    <a:pt x="25503" y="7533"/>
                    <a:pt x="23527" y="8597"/>
                  </a:cubicBezTo>
                  <a:cubicBezTo>
                    <a:pt x="22651" y="9053"/>
                    <a:pt x="21719" y="9210"/>
                    <a:pt x="20754" y="9210"/>
                  </a:cubicBezTo>
                  <a:cubicBezTo>
                    <a:pt x="18591" y="9210"/>
                    <a:pt x="16263" y="8419"/>
                    <a:pt x="14023" y="8419"/>
                  </a:cubicBezTo>
                  <a:cubicBezTo>
                    <a:pt x="13796" y="8419"/>
                    <a:pt x="13570" y="8427"/>
                    <a:pt x="13345" y="8445"/>
                  </a:cubicBezTo>
                  <a:cubicBezTo>
                    <a:pt x="9302" y="8810"/>
                    <a:pt x="6019" y="12883"/>
                    <a:pt x="6506" y="16895"/>
                  </a:cubicBezTo>
                  <a:cubicBezTo>
                    <a:pt x="6718" y="18719"/>
                    <a:pt x="7600" y="20634"/>
                    <a:pt x="6749" y="22245"/>
                  </a:cubicBezTo>
                  <a:cubicBezTo>
                    <a:pt x="5655" y="24312"/>
                    <a:pt x="2524" y="24372"/>
                    <a:pt x="1186" y="26287"/>
                  </a:cubicBezTo>
                  <a:cubicBezTo>
                    <a:pt x="1" y="28020"/>
                    <a:pt x="943" y="30573"/>
                    <a:pt x="2676" y="31758"/>
                  </a:cubicBezTo>
                  <a:cubicBezTo>
                    <a:pt x="4147" y="32765"/>
                    <a:pt x="5970" y="33027"/>
                    <a:pt x="7771" y="33027"/>
                  </a:cubicBezTo>
                  <a:cubicBezTo>
                    <a:pt x="8090" y="33027"/>
                    <a:pt x="8409" y="33018"/>
                    <a:pt x="8724" y="33005"/>
                  </a:cubicBezTo>
                  <a:cubicBezTo>
                    <a:pt x="9929" y="32952"/>
                    <a:pt x="11143" y="32840"/>
                    <a:pt x="12344" y="32840"/>
                  </a:cubicBezTo>
                  <a:cubicBezTo>
                    <a:pt x="13235" y="32840"/>
                    <a:pt x="14119" y="32902"/>
                    <a:pt x="14986" y="33096"/>
                  </a:cubicBezTo>
                  <a:cubicBezTo>
                    <a:pt x="17235" y="33582"/>
                    <a:pt x="19181" y="34980"/>
                    <a:pt x="21339" y="35831"/>
                  </a:cubicBezTo>
                  <a:cubicBezTo>
                    <a:pt x="23138" y="36555"/>
                    <a:pt x="25049" y="36884"/>
                    <a:pt x="26978" y="36884"/>
                  </a:cubicBezTo>
                  <a:cubicBezTo>
                    <a:pt x="30556" y="36884"/>
                    <a:pt x="34196" y="35753"/>
                    <a:pt x="37296" y="33917"/>
                  </a:cubicBezTo>
                  <a:cubicBezTo>
                    <a:pt x="42038" y="31090"/>
                    <a:pt x="45746" y="26743"/>
                    <a:pt x="48968" y="22214"/>
                  </a:cubicBezTo>
                  <a:lnTo>
                    <a:pt x="43224" y="2639"/>
                  </a:lnTo>
                  <a:cubicBezTo>
                    <a:pt x="41300" y="869"/>
                    <a:pt x="38699" y="0"/>
                    <a:pt x="3609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8"/>
            <p:cNvSpPr/>
            <p:nvPr/>
          </p:nvSpPr>
          <p:spPr>
            <a:xfrm>
              <a:off x="3222200" y="2966275"/>
              <a:ext cx="1224225" cy="922125"/>
            </a:xfrm>
            <a:custGeom>
              <a:rect b="b" l="l" r="r" t="t"/>
              <a:pathLst>
                <a:path extrusionOk="0" h="36885" w="48969">
                  <a:moveTo>
                    <a:pt x="36092" y="0"/>
                  </a:moveTo>
                  <a:cubicBezTo>
                    <a:pt x="33013" y="0"/>
                    <a:pt x="29926" y="1212"/>
                    <a:pt x="27935" y="3582"/>
                  </a:cubicBezTo>
                  <a:cubicBezTo>
                    <a:pt x="26506" y="5284"/>
                    <a:pt x="25503" y="7533"/>
                    <a:pt x="23527" y="8597"/>
                  </a:cubicBezTo>
                  <a:cubicBezTo>
                    <a:pt x="22651" y="9053"/>
                    <a:pt x="21719" y="9210"/>
                    <a:pt x="20754" y="9210"/>
                  </a:cubicBezTo>
                  <a:cubicBezTo>
                    <a:pt x="18591" y="9210"/>
                    <a:pt x="16263" y="8419"/>
                    <a:pt x="14023" y="8419"/>
                  </a:cubicBezTo>
                  <a:cubicBezTo>
                    <a:pt x="13796" y="8419"/>
                    <a:pt x="13570" y="8427"/>
                    <a:pt x="13345" y="8445"/>
                  </a:cubicBezTo>
                  <a:cubicBezTo>
                    <a:pt x="9302" y="8810"/>
                    <a:pt x="6019" y="12883"/>
                    <a:pt x="6506" y="16895"/>
                  </a:cubicBezTo>
                  <a:cubicBezTo>
                    <a:pt x="6718" y="18719"/>
                    <a:pt x="7600" y="20634"/>
                    <a:pt x="6749" y="22245"/>
                  </a:cubicBezTo>
                  <a:cubicBezTo>
                    <a:pt x="5655" y="24312"/>
                    <a:pt x="2524" y="24372"/>
                    <a:pt x="1186" y="26287"/>
                  </a:cubicBezTo>
                  <a:cubicBezTo>
                    <a:pt x="1" y="28020"/>
                    <a:pt x="943" y="30573"/>
                    <a:pt x="2676" y="31758"/>
                  </a:cubicBezTo>
                  <a:cubicBezTo>
                    <a:pt x="4147" y="32765"/>
                    <a:pt x="5970" y="33027"/>
                    <a:pt x="7771" y="33027"/>
                  </a:cubicBezTo>
                  <a:cubicBezTo>
                    <a:pt x="8090" y="33027"/>
                    <a:pt x="8409" y="33018"/>
                    <a:pt x="8724" y="33005"/>
                  </a:cubicBezTo>
                  <a:cubicBezTo>
                    <a:pt x="9929" y="32952"/>
                    <a:pt x="11143" y="32840"/>
                    <a:pt x="12344" y="32840"/>
                  </a:cubicBezTo>
                  <a:cubicBezTo>
                    <a:pt x="13235" y="32840"/>
                    <a:pt x="14119" y="32902"/>
                    <a:pt x="14986" y="33096"/>
                  </a:cubicBezTo>
                  <a:cubicBezTo>
                    <a:pt x="17235" y="33582"/>
                    <a:pt x="19181" y="34980"/>
                    <a:pt x="21339" y="35831"/>
                  </a:cubicBezTo>
                  <a:cubicBezTo>
                    <a:pt x="23138" y="36555"/>
                    <a:pt x="25049" y="36884"/>
                    <a:pt x="26978" y="36884"/>
                  </a:cubicBezTo>
                  <a:cubicBezTo>
                    <a:pt x="30556" y="36884"/>
                    <a:pt x="34196" y="35753"/>
                    <a:pt x="37296" y="33917"/>
                  </a:cubicBezTo>
                  <a:cubicBezTo>
                    <a:pt x="42038" y="31090"/>
                    <a:pt x="45746" y="26743"/>
                    <a:pt x="48968" y="22214"/>
                  </a:cubicBezTo>
                  <a:lnTo>
                    <a:pt x="43224" y="2639"/>
                  </a:lnTo>
                  <a:cubicBezTo>
                    <a:pt x="41300" y="869"/>
                    <a:pt x="38699" y="0"/>
                    <a:pt x="360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8"/>
            <p:cNvSpPr/>
            <p:nvPr/>
          </p:nvSpPr>
          <p:spPr>
            <a:xfrm>
              <a:off x="3571750" y="3108175"/>
              <a:ext cx="769050" cy="548450"/>
            </a:xfrm>
            <a:custGeom>
              <a:rect b="b" l="l" r="r" t="t"/>
              <a:pathLst>
                <a:path extrusionOk="0" h="21938" w="30762">
                  <a:moveTo>
                    <a:pt x="22407" y="0"/>
                  </a:moveTo>
                  <a:cubicBezTo>
                    <a:pt x="19806" y="0"/>
                    <a:pt x="17193" y="1078"/>
                    <a:pt x="15624" y="3164"/>
                  </a:cubicBezTo>
                  <a:cubicBezTo>
                    <a:pt x="13861" y="5505"/>
                    <a:pt x="12858" y="9031"/>
                    <a:pt x="9971" y="9426"/>
                  </a:cubicBezTo>
                  <a:cubicBezTo>
                    <a:pt x="9806" y="9449"/>
                    <a:pt x="9643" y="9459"/>
                    <a:pt x="9480" y="9459"/>
                  </a:cubicBezTo>
                  <a:cubicBezTo>
                    <a:pt x="7805" y="9459"/>
                    <a:pt x="6186" y="8351"/>
                    <a:pt x="4484" y="8351"/>
                  </a:cubicBezTo>
                  <a:cubicBezTo>
                    <a:pt x="4388" y="8351"/>
                    <a:pt x="4292" y="8354"/>
                    <a:pt x="4196" y="8362"/>
                  </a:cubicBezTo>
                  <a:cubicBezTo>
                    <a:pt x="1582" y="8575"/>
                    <a:pt x="1" y="11766"/>
                    <a:pt x="670" y="14319"/>
                  </a:cubicBezTo>
                  <a:cubicBezTo>
                    <a:pt x="1338" y="16842"/>
                    <a:pt x="3588" y="18666"/>
                    <a:pt x="5928" y="19851"/>
                  </a:cubicBezTo>
                  <a:cubicBezTo>
                    <a:pt x="8700" y="21263"/>
                    <a:pt x="11787" y="21937"/>
                    <a:pt x="14885" y="21937"/>
                  </a:cubicBezTo>
                  <a:cubicBezTo>
                    <a:pt x="20860" y="21937"/>
                    <a:pt x="26878" y="19430"/>
                    <a:pt x="30761" y="14866"/>
                  </a:cubicBezTo>
                  <a:lnTo>
                    <a:pt x="28208" y="2222"/>
                  </a:lnTo>
                  <a:cubicBezTo>
                    <a:pt x="26673" y="728"/>
                    <a:pt x="24544" y="0"/>
                    <a:pt x="2240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8"/>
            <p:cNvSpPr/>
            <p:nvPr/>
          </p:nvSpPr>
          <p:spPr>
            <a:xfrm>
              <a:off x="6102200" y="3118875"/>
              <a:ext cx="243200" cy="257625"/>
            </a:xfrm>
            <a:custGeom>
              <a:rect b="b" l="l" r="r" t="t"/>
              <a:pathLst>
                <a:path extrusionOk="0" h="10305" w="9728">
                  <a:moveTo>
                    <a:pt x="5715" y="1"/>
                  </a:moveTo>
                  <a:lnTo>
                    <a:pt x="1" y="4074"/>
                  </a:lnTo>
                  <a:lnTo>
                    <a:pt x="4408" y="10305"/>
                  </a:lnTo>
                  <a:lnTo>
                    <a:pt x="4651" y="10244"/>
                  </a:lnTo>
                  <a:lnTo>
                    <a:pt x="9727" y="8147"/>
                  </a:lnTo>
                  <a:lnTo>
                    <a:pt x="5715"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8"/>
            <p:cNvSpPr/>
            <p:nvPr/>
          </p:nvSpPr>
          <p:spPr>
            <a:xfrm>
              <a:off x="6206300" y="3294400"/>
              <a:ext cx="396700" cy="294125"/>
            </a:xfrm>
            <a:custGeom>
              <a:rect b="b" l="l" r="r" t="t"/>
              <a:pathLst>
                <a:path extrusionOk="0" h="11765" w="15868">
                  <a:moveTo>
                    <a:pt x="5320" y="1"/>
                  </a:moveTo>
                  <a:lnTo>
                    <a:pt x="1" y="3192"/>
                  </a:lnTo>
                  <a:lnTo>
                    <a:pt x="5199" y="11764"/>
                  </a:lnTo>
                  <a:lnTo>
                    <a:pt x="15867" y="5320"/>
                  </a:lnTo>
                  <a:cubicBezTo>
                    <a:pt x="15683" y="5052"/>
                    <a:pt x="15036" y="4955"/>
                    <a:pt x="14195" y="4955"/>
                  </a:cubicBezTo>
                  <a:cubicBezTo>
                    <a:pt x="11989" y="4955"/>
                    <a:pt x="8451" y="5624"/>
                    <a:pt x="8451" y="5624"/>
                  </a:cubicBezTo>
                  <a:lnTo>
                    <a:pt x="532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8"/>
            <p:cNvSpPr/>
            <p:nvPr/>
          </p:nvSpPr>
          <p:spPr>
            <a:xfrm>
              <a:off x="6323325" y="3469225"/>
              <a:ext cx="25875" cy="24100"/>
            </a:xfrm>
            <a:custGeom>
              <a:rect b="b" l="l" r="r" t="t"/>
              <a:pathLst>
                <a:path extrusionOk="0" h="964" w="1035">
                  <a:moveTo>
                    <a:pt x="534" y="1"/>
                  </a:moveTo>
                  <a:cubicBezTo>
                    <a:pt x="394" y="1"/>
                    <a:pt x="254" y="63"/>
                    <a:pt x="153" y="181"/>
                  </a:cubicBezTo>
                  <a:lnTo>
                    <a:pt x="183" y="151"/>
                  </a:lnTo>
                  <a:lnTo>
                    <a:pt x="183" y="151"/>
                  </a:lnTo>
                  <a:cubicBezTo>
                    <a:pt x="1" y="333"/>
                    <a:pt x="1" y="637"/>
                    <a:pt x="183" y="850"/>
                  </a:cubicBezTo>
                  <a:cubicBezTo>
                    <a:pt x="274" y="926"/>
                    <a:pt x="396" y="964"/>
                    <a:pt x="518" y="964"/>
                  </a:cubicBezTo>
                  <a:cubicBezTo>
                    <a:pt x="639" y="964"/>
                    <a:pt x="761" y="926"/>
                    <a:pt x="852" y="850"/>
                  </a:cubicBezTo>
                  <a:cubicBezTo>
                    <a:pt x="1034" y="637"/>
                    <a:pt x="1034" y="333"/>
                    <a:pt x="852" y="121"/>
                  </a:cubicBezTo>
                  <a:cubicBezTo>
                    <a:pt x="758" y="40"/>
                    <a:pt x="646" y="1"/>
                    <a:pt x="5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8"/>
            <p:cNvSpPr/>
            <p:nvPr/>
          </p:nvSpPr>
          <p:spPr>
            <a:xfrm>
              <a:off x="6324100" y="3420300"/>
              <a:ext cx="278900" cy="168225"/>
            </a:xfrm>
            <a:custGeom>
              <a:rect b="b" l="l" r="r" t="t"/>
              <a:pathLst>
                <a:path extrusionOk="0" h="6729" w="11156">
                  <a:moveTo>
                    <a:pt x="10559" y="0"/>
                  </a:moveTo>
                  <a:cubicBezTo>
                    <a:pt x="10463" y="0"/>
                    <a:pt x="10396" y="11"/>
                    <a:pt x="10396" y="11"/>
                  </a:cubicBezTo>
                  <a:lnTo>
                    <a:pt x="0" y="5847"/>
                  </a:lnTo>
                  <a:lnTo>
                    <a:pt x="487" y="6728"/>
                  </a:lnTo>
                  <a:lnTo>
                    <a:pt x="11155" y="284"/>
                  </a:lnTo>
                  <a:cubicBezTo>
                    <a:pt x="11054" y="41"/>
                    <a:pt x="10750" y="0"/>
                    <a:pt x="1055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8"/>
            <p:cNvSpPr/>
            <p:nvPr/>
          </p:nvSpPr>
          <p:spPr>
            <a:xfrm>
              <a:off x="6401600" y="3430825"/>
              <a:ext cx="19775" cy="30025"/>
            </a:xfrm>
            <a:custGeom>
              <a:rect b="b" l="l" r="r" t="t"/>
              <a:pathLst>
                <a:path extrusionOk="0" h="1201" w="791">
                  <a:moveTo>
                    <a:pt x="734" y="0"/>
                  </a:moveTo>
                  <a:cubicBezTo>
                    <a:pt x="647" y="0"/>
                    <a:pt x="362" y="139"/>
                    <a:pt x="183" y="471"/>
                  </a:cubicBezTo>
                  <a:cubicBezTo>
                    <a:pt x="1" y="866"/>
                    <a:pt x="92" y="1201"/>
                    <a:pt x="153" y="1201"/>
                  </a:cubicBezTo>
                  <a:cubicBezTo>
                    <a:pt x="213" y="1201"/>
                    <a:pt x="213" y="866"/>
                    <a:pt x="396" y="562"/>
                  </a:cubicBezTo>
                  <a:cubicBezTo>
                    <a:pt x="548" y="258"/>
                    <a:pt x="791" y="76"/>
                    <a:pt x="760" y="15"/>
                  </a:cubicBezTo>
                  <a:cubicBezTo>
                    <a:pt x="760" y="5"/>
                    <a:pt x="751" y="0"/>
                    <a:pt x="7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8"/>
            <p:cNvSpPr/>
            <p:nvPr/>
          </p:nvSpPr>
          <p:spPr>
            <a:xfrm>
              <a:off x="6445000" y="3425800"/>
              <a:ext cx="11350" cy="30550"/>
            </a:xfrm>
            <a:custGeom>
              <a:rect b="b" l="l" r="r" t="t"/>
              <a:pathLst>
                <a:path extrusionOk="0" h="1222" w="454">
                  <a:moveTo>
                    <a:pt x="413" y="0"/>
                  </a:moveTo>
                  <a:cubicBezTo>
                    <a:pt x="354" y="0"/>
                    <a:pt x="114" y="184"/>
                    <a:pt x="58" y="551"/>
                  </a:cubicBezTo>
                  <a:cubicBezTo>
                    <a:pt x="0" y="955"/>
                    <a:pt x="189" y="1222"/>
                    <a:pt x="234" y="1222"/>
                  </a:cubicBezTo>
                  <a:cubicBezTo>
                    <a:pt x="237" y="1222"/>
                    <a:pt x="239" y="1221"/>
                    <a:pt x="240" y="1219"/>
                  </a:cubicBezTo>
                  <a:cubicBezTo>
                    <a:pt x="301" y="1189"/>
                    <a:pt x="210" y="915"/>
                    <a:pt x="240" y="581"/>
                  </a:cubicBezTo>
                  <a:cubicBezTo>
                    <a:pt x="301" y="277"/>
                    <a:pt x="453" y="34"/>
                    <a:pt x="423" y="3"/>
                  </a:cubicBezTo>
                  <a:cubicBezTo>
                    <a:pt x="420" y="1"/>
                    <a:pt x="417" y="0"/>
                    <a:pt x="4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8"/>
            <p:cNvSpPr/>
            <p:nvPr/>
          </p:nvSpPr>
          <p:spPr>
            <a:xfrm>
              <a:off x="6482950" y="3421250"/>
              <a:ext cx="9875" cy="28425"/>
            </a:xfrm>
            <a:custGeom>
              <a:rect b="b" l="l" r="r" t="t"/>
              <a:pathLst>
                <a:path extrusionOk="0" h="1137" w="395">
                  <a:moveTo>
                    <a:pt x="206" y="1"/>
                  </a:moveTo>
                  <a:cubicBezTo>
                    <a:pt x="163" y="1"/>
                    <a:pt x="0" y="265"/>
                    <a:pt x="29" y="611"/>
                  </a:cubicBezTo>
                  <a:cubicBezTo>
                    <a:pt x="84" y="911"/>
                    <a:pt x="260" y="1137"/>
                    <a:pt x="340" y="1137"/>
                  </a:cubicBezTo>
                  <a:cubicBezTo>
                    <a:pt x="349" y="1137"/>
                    <a:pt x="357" y="1134"/>
                    <a:pt x="364" y="1128"/>
                  </a:cubicBezTo>
                  <a:cubicBezTo>
                    <a:pt x="394" y="1097"/>
                    <a:pt x="272" y="884"/>
                    <a:pt x="242" y="581"/>
                  </a:cubicBezTo>
                  <a:cubicBezTo>
                    <a:pt x="212" y="277"/>
                    <a:pt x="272" y="33"/>
                    <a:pt x="212" y="3"/>
                  </a:cubicBezTo>
                  <a:cubicBezTo>
                    <a:pt x="210" y="1"/>
                    <a:pt x="208" y="1"/>
                    <a:pt x="2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8"/>
            <p:cNvSpPr/>
            <p:nvPr/>
          </p:nvSpPr>
          <p:spPr>
            <a:xfrm>
              <a:off x="6371200" y="3400250"/>
              <a:ext cx="28150" cy="18875"/>
            </a:xfrm>
            <a:custGeom>
              <a:rect b="b" l="l" r="r" t="t"/>
              <a:pathLst>
                <a:path extrusionOk="0" h="755" w="1126">
                  <a:moveTo>
                    <a:pt x="1006" y="1"/>
                  </a:moveTo>
                  <a:cubicBezTo>
                    <a:pt x="871" y="1"/>
                    <a:pt x="642" y="37"/>
                    <a:pt x="426" y="174"/>
                  </a:cubicBezTo>
                  <a:cubicBezTo>
                    <a:pt x="122" y="417"/>
                    <a:pt x="1" y="721"/>
                    <a:pt x="62" y="752"/>
                  </a:cubicBezTo>
                  <a:cubicBezTo>
                    <a:pt x="65" y="754"/>
                    <a:pt x="70" y="755"/>
                    <a:pt x="74" y="755"/>
                  </a:cubicBezTo>
                  <a:cubicBezTo>
                    <a:pt x="143" y="755"/>
                    <a:pt x="294" y="556"/>
                    <a:pt x="578" y="357"/>
                  </a:cubicBezTo>
                  <a:cubicBezTo>
                    <a:pt x="852" y="174"/>
                    <a:pt x="1125" y="83"/>
                    <a:pt x="1125" y="22"/>
                  </a:cubicBezTo>
                  <a:cubicBezTo>
                    <a:pt x="1125" y="12"/>
                    <a:pt x="1080" y="1"/>
                    <a:pt x="10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8"/>
            <p:cNvSpPr/>
            <p:nvPr/>
          </p:nvSpPr>
          <p:spPr>
            <a:xfrm>
              <a:off x="6332450" y="3367050"/>
              <a:ext cx="50950" cy="18575"/>
            </a:xfrm>
            <a:custGeom>
              <a:rect b="b" l="l" r="r" t="t"/>
              <a:pathLst>
                <a:path extrusionOk="0" h="743" w="2038">
                  <a:moveTo>
                    <a:pt x="1110" y="173"/>
                  </a:moveTo>
                  <a:cubicBezTo>
                    <a:pt x="1216" y="173"/>
                    <a:pt x="1323" y="180"/>
                    <a:pt x="1429" y="195"/>
                  </a:cubicBezTo>
                  <a:cubicBezTo>
                    <a:pt x="1629" y="212"/>
                    <a:pt x="1784" y="247"/>
                    <a:pt x="1882" y="270"/>
                  </a:cubicBezTo>
                  <a:lnTo>
                    <a:pt x="1882" y="270"/>
                  </a:lnTo>
                  <a:cubicBezTo>
                    <a:pt x="1723" y="316"/>
                    <a:pt x="1567" y="362"/>
                    <a:pt x="1429" y="408"/>
                  </a:cubicBezTo>
                  <a:cubicBezTo>
                    <a:pt x="1216" y="469"/>
                    <a:pt x="1004" y="499"/>
                    <a:pt x="791" y="530"/>
                  </a:cubicBezTo>
                  <a:lnTo>
                    <a:pt x="213" y="530"/>
                  </a:lnTo>
                  <a:cubicBezTo>
                    <a:pt x="183" y="499"/>
                    <a:pt x="183" y="530"/>
                    <a:pt x="183" y="469"/>
                  </a:cubicBezTo>
                  <a:cubicBezTo>
                    <a:pt x="183" y="408"/>
                    <a:pt x="274" y="347"/>
                    <a:pt x="396" y="286"/>
                  </a:cubicBezTo>
                  <a:cubicBezTo>
                    <a:pt x="517" y="256"/>
                    <a:pt x="639" y="226"/>
                    <a:pt x="791" y="195"/>
                  </a:cubicBezTo>
                  <a:cubicBezTo>
                    <a:pt x="897" y="180"/>
                    <a:pt x="1004" y="173"/>
                    <a:pt x="1110" y="173"/>
                  </a:cubicBezTo>
                  <a:close/>
                  <a:moveTo>
                    <a:pt x="954" y="0"/>
                  </a:moveTo>
                  <a:cubicBezTo>
                    <a:pt x="888" y="0"/>
                    <a:pt x="823" y="4"/>
                    <a:pt x="760" y="13"/>
                  </a:cubicBezTo>
                  <a:cubicBezTo>
                    <a:pt x="639" y="43"/>
                    <a:pt x="487" y="74"/>
                    <a:pt x="365" y="104"/>
                  </a:cubicBezTo>
                  <a:cubicBezTo>
                    <a:pt x="304" y="135"/>
                    <a:pt x="213" y="165"/>
                    <a:pt x="153" y="195"/>
                  </a:cubicBezTo>
                  <a:cubicBezTo>
                    <a:pt x="61" y="256"/>
                    <a:pt x="1" y="347"/>
                    <a:pt x="1" y="469"/>
                  </a:cubicBezTo>
                  <a:cubicBezTo>
                    <a:pt x="1" y="560"/>
                    <a:pt x="61" y="682"/>
                    <a:pt x="183" y="712"/>
                  </a:cubicBezTo>
                  <a:cubicBezTo>
                    <a:pt x="274" y="742"/>
                    <a:pt x="335" y="742"/>
                    <a:pt x="426" y="742"/>
                  </a:cubicBezTo>
                  <a:cubicBezTo>
                    <a:pt x="791" y="742"/>
                    <a:pt x="1156" y="682"/>
                    <a:pt x="1490" y="560"/>
                  </a:cubicBezTo>
                  <a:cubicBezTo>
                    <a:pt x="1734" y="458"/>
                    <a:pt x="1897" y="356"/>
                    <a:pt x="1978" y="291"/>
                  </a:cubicBezTo>
                  <a:lnTo>
                    <a:pt x="1978" y="291"/>
                  </a:lnTo>
                  <a:cubicBezTo>
                    <a:pt x="1984" y="292"/>
                    <a:pt x="1990" y="293"/>
                    <a:pt x="1994" y="293"/>
                  </a:cubicBezTo>
                  <a:cubicBezTo>
                    <a:pt x="2003" y="293"/>
                    <a:pt x="2007" y="291"/>
                    <a:pt x="2007" y="286"/>
                  </a:cubicBezTo>
                  <a:cubicBezTo>
                    <a:pt x="2011" y="282"/>
                    <a:pt x="2010" y="276"/>
                    <a:pt x="2005" y="268"/>
                  </a:cubicBezTo>
                  <a:lnTo>
                    <a:pt x="2005" y="268"/>
                  </a:lnTo>
                  <a:cubicBezTo>
                    <a:pt x="2026" y="248"/>
                    <a:pt x="2037" y="233"/>
                    <a:pt x="2037" y="226"/>
                  </a:cubicBezTo>
                  <a:lnTo>
                    <a:pt x="2037" y="226"/>
                  </a:lnTo>
                  <a:cubicBezTo>
                    <a:pt x="2017" y="231"/>
                    <a:pt x="1997" y="237"/>
                    <a:pt x="1977" y="243"/>
                  </a:cubicBezTo>
                  <a:lnTo>
                    <a:pt x="1977" y="243"/>
                  </a:lnTo>
                  <a:cubicBezTo>
                    <a:pt x="1905" y="191"/>
                    <a:pt x="1715" y="109"/>
                    <a:pt x="1429" y="43"/>
                  </a:cubicBezTo>
                  <a:cubicBezTo>
                    <a:pt x="1279" y="22"/>
                    <a:pt x="1113" y="0"/>
                    <a:pt x="9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8"/>
            <p:cNvSpPr/>
            <p:nvPr/>
          </p:nvSpPr>
          <p:spPr>
            <a:xfrm>
              <a:off x="6362075" y="3325950"/>
              <a:ext cx="25875" cy="49900"/>
            </a:xfrm>
            <a:custGeom>
              <a:rect b="b" l="l" r="r" t="t"/>
              <a:pathLst>
                <a:path extrusionOk="0" h="1996" w="1035">
                  <a:moveTo>
                    <a:pt x="366" y="0"/>
                  </a:moveTo>
                  <a:cubicBezTo>
                    <a:pt x="313" y="0"/>
                    <a:pt x="259" y="16"/>
                    <a:pt x="214" y="46"/>
                  </a:cubicBezTo>
                  <a:cubicBezTo>
                    <a:pt x="62" y="168"/>
                    <a:pt x="1" y="350"/>
                    <a:pt x="31" y="532"/>
                  </a:cubicBezTo>
                  <a:cubicBezTo>
                    <a:pt x="31" y="684"/>
                    <a:pt x="62" y="806"/>
                    <a:pt x="92" y="927"/>
                  </a:cubicBezTo>
                  <a:cubicBezTo>
                    <a:pt x="153" y="1171"/>
                    <a:pt x="244" y="1383"/>
                    <a:pt x="366" y="1566"/>
                  </a:cubicBezTo>
                  <a:cubicBezTo>
                    <a:pt x="585" y="1867"/>
                    <a:pt x="780" y="1996"/>
                    <a:pt x="816" y="1996"/>
                  </a:cubicBezTo>
                  <a:cubicBezTo>
                    <a:pt x="820" y="1996"/>
                    <a:pt x="822" y="1994"/>
                    <a:pt x="822" y="1991"/>
                  </a:cubicBezTo>
                  <a:cubicBezTo>
                    <a:pt x="852" y="1961"/>
                    <a:pt x="670" y="1809"/>
                    <a:pt x="487" y="1505"/>
                  </a:cubicBezTo>
                  <a:cubicBezTo>
                    <a:pt x="396" y="1323"/>
                    <a:pt x="335" y="1140"/>
                    <a:pt x="275" y="927"/>
                  </a:cubicBezTo>
                  <a:cubicBezTo>
                    <a:pt x="244" y="806"/>
                    <a:pt x="244" y="654"/>
                    <a:pt x="244" y="532"/>
                  </a:cubicBezTo>
                  <a:cubicBezTo>
                    <a:pt x="214" y="441"/>
                    <a:pt x="244" y="320"/>
                    <a:pt x="305" y="259"/>
                  </a:cubicBezTo>
                  <a:cubicBezTo>
                    <a:pt x="316" y="253"/>
                    <a:pt x="327" y="251"/>
                    <a:pt x="340" y="251"/>
                  </a:cubicBezTo>
                  <a:cubicBezTo>
                    <a:pt x="398" y="251"/>
                    <a:pt x="473" y="305"/>
                    <a:pt x="548" y="380"/>
                  </a:cubicBezTo>
                  <a:cubicBezTo>
                    <a:pt x="609" y="472"/>
                    <a:pt x="670" y="563"/>
                    <a:pt x="730" y="684"/>
                  </a:cubicBezTo>
                  <a:cubicBezTo>
                    <a:pt x="822" y="867"/>
                    <a:pt x="882" y="1079"/>
                    <a:pt x="882" y="1292"/>
                  </a:cubicBezTo>
                  <a:cubicBezTo>
                    <a:pt x="852" y="1475"/>
                    <a:pt x="822" y="1657"/>
                    <a:pt x="791" y="1839"/>
                  </a:cubicBezTo>
                  <a:cubicBezTo>
                    <a:pt x="791" y="1841"/>
                    <a:pt x="792" y="1842"/>
                    <a:pt x="793" y="1842"/>
                  </a:cubicBezTo>
                  <a:cubicBezTo>
                    <a:pt x="814" y="1842"/>
                    <a:pt x="976" y="1632"/>
                    <a:pt x="1004" y="1262"/>
                  </a:cubicBezTo>
                  <a:cubicBezTo>
                    <a:pt x="1034" y="1049"/>
                    <a:pt x="1004" y="806"/>
                    <a:pt x="913" y="593"/>
                  </a:cubicBezTo>
                  <a:cubicBezTo>
                    <a:pt x="852" y="441"/>
                    <a:pt x="791" y="320"/>
                    <a:pt x="700" y="228"/>
                  </a:cubicBezTo>
                  <a:cubicBezTo>
                    <a:pt x="639" y="168"/>
                    <a:pt x="578" y="107"/>
                    <a:pt x="518" y="46"/>
                  </a:cubicBezTo>
                  <a:cubicBezTo>
                    <a:pt x="472" y="16"/>
                    <a:pt x="419" y="0"/>
                    <a:pt x="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8"/>
            <p:cNvSpPr/>
            <p:nvPr/>
          </p:nvSpPr>
          <p:spPr>
            <a:xfrm>
              <a:off x="5805075" y="2586200"/>
              <a:ext cx="528150" cy="772825"/>
            </a:xfrm>
            <a:custGeom>
              <a:rect b="b" l="l" r="r" t="t"/>
              <a:pathLst>
                <a:path extrusionOk="0" h="30913" w="21126">
                  <a:moveTo>
                    <a:pt x="8542" y="0"/>
                  </a:moveTo>
                  <a:lnTo>
                    <a:pt x="1" y="9453"/>
                  </a:lnTo>
                  <a:lnTo>
                    <a:pt x="13649" y="30913"/>
                  </a:lnTo>
                  <a:lnTo>
                    <a:pt x="21126" y="25837"/>
                  </a:lnTo>
                  <a:lnTo>
                    <a:pt x="854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8"/>
            <p:cNvSpPr/>
            <p:nvPr/>
          </p:nvSpPr>
          <p:spPr>
            <a:xfrm>
              <a:off x="5808125" y="2704725"/>
              <a:ext cx="25850" cy="104150"/>
            </a:xfrm>
            <a:custGeom>
              <a:rect b="b" l="l" r="r" t="t"/>
              <a:pathLst>
                <a:path extrusionOk="0" h="4166" w="1034">
                  <a:moveTo>
                    <a:pt x="973" y="1"/>
                  </a:moveTo>
                  <a:cubicBezTo>
                    <a:pt x="244" y="1247"/>
                    <a:pt x="1" y="2737"/>
                    <a:pt x="274" y="4165"/>
                  </a:cubicBezTo>
                  <a:cubicBezTo>
                    <a:pt x="335" y="4165"/>
                    <a:pt x="244" y="3193"/>
                    <a:pt x="426" y="2068"/>
                  </a:cubicBezTo>
                  <a:cubicBezTo>
                    <a:pt x="639" y="913"/>
                    <a:pt x="1034" y="31"/>
                    <a:pt x="100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8"/>
            <p:cNvSpPr/>
            <p:nvPr/>
          </p:nvSpPr>
          <p:spPr>
            <a:xfrm>
              <a:off x="5791400" y="2706250"/>
              <a:ext cx="21300" cy="103375"/>
            </a:xfrm>
            <a:custGeom>
              <a:rect b="b" l="l" r="r" t="t"/>
              <a:pathLst>
                <a:path extrusionOk="0" h="4135" w="852">
                  <a:moveTo>
                    <a:pt x="244" y="1"/>
                  </a:moveTo>
                  <a:cubicBezTo>
                    <a:pt x="1" y="1399"/>
                    <a:pt x="214" y="2858"/>
                    <a:pt x="791" y="4135"/>
                  </a:cubicBezTo>
                  <a:cubicBezTo>
                    <a:pt x="852" y="4135"/>
                    <a:pt x="578" y="3223"/>
                    <a:pt x="396" y="2098"/>
                  </a:cubicBezTo>
                  <a:cubicBezTo>
                    <a:pt x="244" y="943"/>
                    <a:pt x="305" y="1"/>
                    <a:pt x="24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8"/>
            <p:cNvSpPr/>
            <p:nvPr/>
          </p:nvSpPr>
          <p:spPr>
            <a:xfrm>
              <a:off x="3957025" y="2748800"/>
              <a:ext cx="726475" cy="988650"/>
            </a:xfrm>
            <a:custGeom>
              <a:rect b="b" l="l" r="r" t="t"/>
              <a:pathLst>
                <a:path extrusionOk="0" h="39546" w="29059">
                  <a:moveTo>
                    <a:pt x="11308" y="1"/>
                  </a:moveTo>
                  <a:cubicBezTo>
                    <a:pt x="1" y="14378"/>
                    <a:pt x="760" y="30184"/>
                    <a:pt x="18967" y="39546"/>
                  </a:cubicBezTo>
                  <a:lnTo>
                    <a:pt x="29059" y="28238"/>
                  </a:lnTo>
                  <a:lnTo>
                    <a:pt x="20670" y="2889"/>
                  </a:lnTo>
                  <a:lnTo>
                    <a:pt x="1130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8"/>
            <p:cNvSpPr/>
            <p:nvPr/>
          </p:nvSpPr>
          <p:spPr>
            <a:xfrm>
              <a:off x="4272375" y="2368675"/>
              <a:ext cx="2472725" cy="1291275"/>
            </a:xfrm>
            <a:custGeom>
              <a:rect b="b" l="l" r="r" t="t"/>
              <a:pathLst>
                <a:path extrusionOk="0" h="51651" w="98909">
                  <a:moveTo>
                    <a:pt x="76960" y="1"/>
                  </a:moveTo>
                  <a:cubicBezTo>
                    <a:pt x="75435" y="1"/>
                    <a:pt x="73887" y="181"/>
                    <a:pt x="72343" y="555"/>
                  </a:cubicBezTo>
                  <a:lnTo>
                    <a:pt x="8968" y="15814"/>
                  </a:lnTo>
                  <a:cubicBezTo>
                    <a:pt x="2980" y="19309"/>
                    <a:pt x="1" y="26665"/>
                    <a:pt x="730" y="33899"/>
                  </a:cubicBezTo>
                  <a:cubicBezTo>
                    <a:pt x="1521" y="41802"/>
                    <a:pt x="6749" y="49523"/>
                    <a:pt x="16354" y="51650"/>
                  </a:cubicBezTo>
                  <a:lnTo>
                    <a:pt x="80762" y="38763"/>
                  </a:lnTo>
                  <a:cubicBezTo>
                    <a:pt x="92009" y="36513"/>
                    <a:pt x="98908" y="25115"/>
                    <a:pt x="95717" y="14112"/>
                  </a:cubicBezTo>
                  <a:cubicBezTo>
                    <a:pt x="93243" y="5581"/>
                    <a:pt x="85459" y="1"/>
                    <a:pt x="7696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8"/>
            <p:cNvSpPr/>
            <p:nvPr/>
          </p:nvSpPr>
          <p:spPr>
            <a:xfrm>
              <a:off x="4286050" y="2365825"/>
              <a:ext cx="2410425" cy="1295650"/>
            </a:xfrm>
            <a:custGeom>
              <a:rect b="b" l="l" r="r" t="t"/>
              <a:pathLst>
                <a:path extrusionOk="0" h="51826" w="96417">
                  <a:moveTo>
                    <a:pt x="75686" y="1"/>
                  </a:moveTo>
                  <a:cubicBezTo>
                    <a:pt x="75261" y="31"/>
                    <a:pt x="74805" y="92"/>
                    <a:pt x="74379" y="122"/>
                  </a:cubicBezTo>
                  <a:lnTo>
                    <a:pt x="73710" y="183"/>
                  </a:lnTo>
                  <a:cubicBezTo>
                    <a:pt x="73498" y="213"/>
                    <a:pt x="73285" y="244"/>
                    <a:pt x="73072" y="305"/>
                  </a:cubicBezTo>
                  <a:lnTo>
                    <a:pt x="71796" y="548"/>
                  </a:lnTo>
                  <a:lnTo>
                    <a:pt x="69303" y="1125"/>
                  </a:lnTo>
                  <a:lnTo>
                    <a:pt x="59728" y="3466"/>
                  </a:lnTo>
                  <a:lnTo>
                    <a:pt x="42494" y="7630"/>
                  </a:lnTo>
                  <a:lnTo>
                    <a:pt x="17570" y="13679"/>
                  </a:lnTo>
                  <a:lnTo>
                    <a:pt x="10791" y="15320"/>
                  </a:lnTo>
                  <a:lnTo>
                    <a:pt x="9028" y="15776"/>
                  </a:lnTo>
                  <a:lnTo>
                    <a:pt x="8421" y="15928"/>
                  </a:lnTo>
                  <a:lnTo>
                    <a:pt x="8421" y="15928"/>
                  </a:lnTo>
                  <a:lnTo>
                    <a:pt x="9028" y="15806"/>
                  </a:lnTo>
                  <a:lnTo>
                    <a:pt x="10791" y="15381"/>
                  </a:lnTo>
                  <a:lnTo>
                    <a:pt x="17600" y="13739"/>
                  </a:lnTo>
                  <a:lnTo>
                    <a:pt x="42525" y="7782"/>
                  </a:lnTo>
                  <a:lnTo>
                    <a:pt x="59759" y="3618"/>
                  </a:lnTo>
                  <a:lnTo>
                    <a:pt x="69334" y="1338"/>
                  </a:lnTo>
                  <a:lnTo>
                    <a:pt x="71856" y="760"/>
                  </a:lnTo>
                  <a:lnTo>
                    <a:pt x="73103" y="517"/>
                  </a:lnTo>
                  <a:cubicBezTo>
                    <a:pt x="73315" y="487"/>
                    <a:pt x="73528" y="426"/>
                    <a:pt x="73741" y="396"/>
                  </a:cubicBezTo>
                  <a:lnTo>
                    <a:pt x="74410" y="335"/>
                  </a:lnTo>
                  <a:cubicBezTo>
                    <a:pt x="74835" y="305"/>
                    <a:pt x="75261" y="244"/>
                    <a:pt x="75686" y="244"/>
                  </a:cubicBezTo>
                  <a:lnTo>
                    <a:pt x="77024" y="244"/>
                  </a:lnTo>
                  <a:cubicBezTo>
                    <a:pt x="77449" y="244"/>
                    <a:pt x="77905" y="274"/>
                    <a:pt x="78331" y="335"/>
                  </a:cubicBezTo>
                  <a:lnTo>
                    <a:pt x="78999" y="396"/>
                  </a:lnTo>
                  <a:lnTo>
                    <a:pt x="79334" y="426"/>
                  </a:lnTo>
                  <a:lnTo>
                    <a:pt x="79668" y="487"/>
                  </a:lnTo>
                  <a:lnTo>
                    <a:pt x="80975" y="760"/>
                  </a:lnTo>
                  <a:cubicBezTo>
                    <a:pt x="81401" y="882"/>
                    <a:pt x="81826" y="1034"/>
                    <a:pt x="82252" y="1156"/>
                  </a:cubicBezTo>
                  <a:cubicBezTo>
                    <a:pt x="82464" y="1216"/>
                    <a:pt x="82708" y="1277"/>
                    <a:pt x="82920" y="1338"/>
                  </a:cubicBezTo>
                  <a:lnTo>
                    <a:pt x="83528" y="1612"/>
                  </a:lnTo>
                  <a:lnTo>
                    <a:pt x="84167" y="1855"/>
                  </a:lnTo>
                  <a:cubicBezTo>
                    <a:pt x="84379" y="1946"/>
                    <a:pt x="84592" y="2037"/>
                    <a:pt x="84805" y="2128"/>
                  </a:cubicBezTo>
                  <a:lnTo>
                    <a:pt x="86021" y="2767"/>
                  </a:lnTo>
                  <a:cubicBezTo>
                    <a:pt x="86416" y="2979"/>
                    <a:pt x="86781" y="3253"/>
                    <a:pt x="87176" y="3496"/>
                  </a:cubicBezTo>
                  <a:cubicBezTo>
                    <a:pt x="87358" y="3618"/>
                    <a:pt x="87571" y="3739"/>
                    <a:pt x="87753" y="3891"/>
                  </a:cubicBezTo>
                  <a:lnTo>
                    <a:pt x="88300" y="4317"/>
                  </a:lnTo>
                  <a:lnTo>
                    <a:pt x="88848" y="4742"/>
                  </a:lnTo>
                  <a:lnTo>
                    <a:pt x="89121" y="4925"/>
                  </a:lnTo>
                  <a:lnTo>
                    <a:pt x="89364" y="5168"/>
                  </a:lnTo>
                  <a:cubicBezTo>
                    <a:pt x="92221" y="7721"/>
                    <a:pt x="94258" y="11065"/>
                    <a:pt x="95231" y="14773"/>
                  </a:cubicBezTo>
                  <a:cubicBezTo>
                    <a:pt x="96234" y="18603"/>
                    <a:pt x="96021" y="22676"/>
                    <a:pt x="94653" y="26414"/>
                  </a:cubicBezTo>
                  <a:cubicBezTo>
                    <a:pt x="93225" y="30244"/>
                    <a:pt x="90641" y="33527"/>
                    <a:pt x="87237" y="35807"/>
                  </a:cubicBezTo>
                  <a:cubicBezTo>
                    <a:pt x="85808" y="36779"/>
                    <a:pt x="84258" y="37539"/>
                    <a:pt x="82647" y="38086"/>
                  </a:cubicBezTo>
                  <a:cubicBezTo>
                    <a:pt x="81005" y="38664"/>
                    <a:pt x="79303" y="38907"/>
                    <a:pt x="77662" y="39272"/>
                  </a:cubicBezTo>
                  <a:lnTo>
                    <a:pt x="67783" y="41247"/>
                  </a:lnTo>
                  <a:lnTo>
                    <a:pt x="48908" y="45016"/>
                  </a:lnTo>
                  <a:lnTo>
                    <a:pt x="15793" y="51670"/>
                  </a:lnTo>
                  <a:lnTo>
                    <a:pt x="15793" y="51670"/>
                  </a:lnTo>
                  <a:cubicBezTo>
                    <a:pt x="14126" y="51275"/>
                    <a:pt x="12520" y="50698"/>
                    <a:pt x="10974" y="49971"/>
                  </a:cubicBezTo>
                  <a:cubicBezTo>
                    <a:pt x="9515" y="49211"/>
                    <a:pt x="8147" y="48269"/>
                    <a:pt x="6901" y="47205"/>
                  </a:cubicBezTo>
                  <a:cubicBezTo>
                    <a:pt x="5746" y="46171"/>
                    <a:pt x="4712" y="45016"/>
                    <a:pt x="3831" y="43740"/>
                  </a:cubicBezTo>
                  <a:cubicBezTo>
                    <a:pt x="3010" y="42524"/>
                    <a:pt x="2311" y="41247"/>
                    <a:pt x="1733" y="39910"/>
                  </a:cubicBezTo>
                  <a:cubicBezTo>
                    <a:pt x="1581" y="39576"/>
                    <a:pt x="1490" y="39241"/>
                    <a:pt x="1369" y="38907"/>
                  </a:cubicBezTo>
                  <a:cubicBezTo>
                    <a:pt x="1247" y="38603"/>
                    <a:pt x="1126" y="38269"/>
                    <a:pt x="1034" y="37934"/>
                  </a:cubicBezTo>
                  <a:cubicBezTo>
                    <a:pt x="943" y="37600"/>
                    <a:pt x="822" y="37296"/>
                    <a:pt x="761" y="36962"/>
                  </a:cubicBezTo>
                  <a:cubicBezTo>
                    <a:pt x="700" y="36627"/>
                    <a:pt x="639" y="36323"/>
                    <a:pt x="548" y="35989"/>
                  </a:cubicBezTo>
                  <a:cubicBezTo>
                    <a:pt x="487" y="35685"/>
                    <a:pt x="426" y="35351"/>
                    <a:pt x="396" y="35047"/>
                  </a:cubicBezTo>
                  <a:cubicBezTo>
                    <a:pt x="335" y="34712"/>
                    <a:pt x="305" y="34408"/>
                    <a:pt x="244" y="34074"/>
                  </a:cubicBezTo>
                  <a:cubicBezTo>
                    <a:pt x="214" y="33770"/>
                    <a:pt x="214" y="33466"/>
                    <a:pt x="183" y="33132"/>
                  </a:cubicBezTo>
                  <a:cubicBezTo>
                    <a:pt x="153" y="32828"/>
                    <a:pt x="153" y="32524"/>
                    <a:pt x="153" y="32220"/>
                  </a:cubicBezTo>
                  <a:cubicBezTo>
                    <a:pt x="92" y="30001"/>
                    <a:pt x="396" y="27782"/>
                    <a:pt x="1065" y="25654"/>
                  </a:cubicBezTo>
                  <a:cubicBezTo>
                    <a:pt x="1581" y="23952"/>
                    <a:pt x="2341" y="22341"/>
                    <a:pt x="3314" y="20852"/>
                  </a:cubicBezTo>
                  <a:cubicBezTo>
                    <a:pt x="4044" y="19758"/>
                    <a:pt x="4895" y="18755"/>
                    <a:pt x="5837" y="17873"/>
                  </a:cubicBezTo>
                  <a:cubicBezTo>
                    <a:pt x="6050" y="17691"/>
                    <a:pt x="6232" y="17508"/>
                    <a:pt x="6414" y="17356"/>
                  </a:cubicBezTo>
                  <a:lnTo>
                    <a:pt x="6901" y="16961"/>
                  </a:lnTo>
                  <a:lnTo>
                    <a:pt x="7357" y="16627"/>
                  </a:lnTo>
                  <a:lnTo>
                    <a:pt x="7721" y="16384"/>
                  </a:lnTo>
                  <a:lnTo>
                    <a:pt x="8421" y="15928"/>
                  </a:lnTo>
                  <a:lnTo>
                    <a:pt x="7721" y="16353"/>
                  </a:lnTo>
                  <a:lnTo>
                    <a:pt x="7326" y="16597"/>
                  </a:lnTo>
                  <a:lnTo>
                    <a:pt x="6901" y="16931"/>
                  </a:lnTo>
                  <a:lnTo>
                    <a:pt x="6354" y="17356"/>
                  </a:lnTo>
                  <a:cubicBezTo>
                    <a:pt x="6202" y="17478"/>
                    <a:pt x="6019" y="17660"/>
                    <a:pt x="5806" y="17843"/>
                  </a:cubicBezTo>
                  <a:cubicBezTo>
                    <a:pt x="4834" y="18724"/>
                    <a:pt x="3983" y="19727"/>
                    <a:pt x="3253" y="20822"/>
                  </a:cubicBezTo>
                  <a:cubicBezTo>
                    <a:pt x="2281" y="22311"/>
                    <a:pt x="1490" y="23922"/>
                    <a:pt x="974" y="25654"/>
                  </a:cubicBezTo>
                  <a:cubicBezTo>
                    <a:pt x="305" y="27782"/>
                    <a:pt x="1" y="30001"/>
                    <a:pt x="31" y="32220"/>
                  </a:cubicBezTo>
                  <a:cubicBezTo>
                    <a:pt x="31" y="32524"/>
                    <a:pt x="62" y="32828"/>
                    <a:pt x="62" y="33162"/>
                  </a:cubicBezTo>
                  <a:cubicBezTo>
                    <a:pt x="92" y="33466"/>
                    <a:pt x="92" y="33770"/>
                    <a:pt x="153" y="34104"/>
                  </a:cubicBezTo>
                  <a:cubicBezTo>
                    <a:pt x="183" y="34408"/>
                    <a:pt x="244" y="34743"/>
                    <a:pt x="274" y="35047"/>
                  </a:cubicBezTo>
                  <a:cubicBezTo>
                    <a:pt x="305" y="35381"/>
                    <a:pt x="366" y="35685"/>
                    <a:pt x="457" y="36019"/>
                  </a:cubicBezTo>
                  <a:lnTo>
                    <a:pt x="639" y="36992"/>
                  </a:lnTo>
                  <a:cubicBezTo>
                    <a:pt x="730" y="37326"/>
                    <a:pt x="822" y="37630"/>
                    <a:pt x="943" y="37965"/>
                  </a:cubicBezTo>
                  <a:cubicBezTo>
                    <a:pt x="1004" y="38299"/>
                    <a:pt x="1126" y="38633"/>
                    <a:pt x="1247" y="38968"/>
                  </a:cubicBezTo>
                  <a:cubicBezTo>
                    <a:pt x="1399" y="39272"/>
                    <a:pt x="1490" y="39636"/>
                    <a:pt x="1642" y="39940"/>
                  </a:cubicBezTo>
                  <a:cubicBezTo>
                    <a:pt x="2189" y="41308"/>
                    <a:pt x="2889" y="42615"/>
                    <a:pt x="3709" y="43831"/>
                  </a:cubicBezTo>
                  <a:cubicBezTo>
                    <a:pt x="5563" y="46475"/>
                    <a:pt x="8025" y="48633"/>
                    <a:pt x="10913" y="50092"/>
                  </a:cubicBezTo>
                  <a:cubicBezTo>
                    <a:pt x="12463" y="50852"/>
                    <a:pt x="14105" y="51430"/>
                    <a:pt x="15807" y="51825"/>
                  </a:cubicBezTo>
                  <a:lnTo>
                    <a:pt x="15837" y="51825"/>
                  </a:lnTo>
                  <a:lnTo>
                    <a:pt x="48968" y="45229"/>
                  </a:lnTo>
                  <a:lnTo>
                    <a:pt x="67814" y="41430"/>
                  </a:lnTo>
                  <a:lnTo>
                    <a:pt x="77692" y="39454"/>
                  </a:lnTo>
                  <a:cubicBezTo>
                    <a:pt x="79364" y="39089"/>
                    <a:pt x="81066" y="38846"/>
                    <a:pt x="82708" y="38269"/>
                  </a:cubicBezTo>
                  <a:cubicBezTo>
                    <a:pt x="84349" y="37721"/>
                    <a:pt x="85930" y="36931"/>
                    <a:pt x="87358" y="35959"/>
                  </a:cubicBezTo>
                  <a:cubicBezTo>
                    <a:pt x="90793" y="33648"/>
                    <a:pt x="93407" y="30335"/>
                    <a:pt x="94836" y="26475"/>
                  </a:cubicBezTo>
                  <a:cubicBezTo>
                    <a:pt x="96234" y="22706"/>
                    <a:pt x="96416" y="18603"/>
                    <a:pt x="95413" y="14742"/>
                  </a:cubicBezTo>
                  <a:cubicBezTo>
                    <a:pt x="94440" y="10973"/>
                    <a:pt x="92373" y="7630"/>
                    <a:pt x="89486" y="5046"/>
                  </a:cubicBezTo>
                  <a:lnTo>
                    <a:pt x="89243" y="4803"/>
                  </a:lnTo>
                  <a:lnTo>
                    <a:pt x="88969" y="4560"/>
                  </a:lnTo>
                  <a:lnTo>
                    <a:pt x="88422" y="4134"/>
                  </a:lnTo>
                  <a:lnTo>
                    <a:pt x="87844" y="3709"/>
                  </a:lnTo>
                  <a:cubicBezTo>
                    <a:pt x="87662" y="3557"/>
                    <a:pt x="87480" y="3466"/>
                    <a:pt x="87267" y="3314"/>
                  </a:cubicBezTo>
                  <a:cubicBezTo>
                    <a:pt x="86872" y="3071"/>
                    <a:pt x="86507" y="2797"/>
                    <a:pt x="86082" y="2554"/>
                  </a:cubicBezTo>
                  <a:lnTo>
                    <a:pt x="84866" y="1915"/>
                  </a:lnTo>
                  <a:cubicBezTo>
                    <a:pt x="84653" y="1824"/>
                    <a:pt x="84440" y="1733"/>
                    <a:pt x="84227" y="1642"/>
                  </a:cubicBezTo>
                  <a:lnTo>
                    <a:pt x="83589" y="1368"/>
                  </a:lnTo>
                  <a:lnTo>
                    <a:pt x="82981" y="1125"/>
                  </a:lnTo>
                  <a:cubicBezTo>
                    <a:pt x="82738" y="1064"/>
                    <a:pt x="82525" y="1004"/>
                    <a:pt x="82312" y="912"/>
                  </a:cubicBezTo>
                  <a:cubicBezTo>
                    <a:pt x="81887" y="791"/>
                    <a:pt x="81461" y="639"/>
                    <a:pt x="81005" y="548"/>
                  </a:cubicBezTo>
                  <a:lnTo>
                    <a:pt x="79668" y="274"/>
                  </a:lnTo>
                  <a:lnTo>
                    <a:pt x="79364" y="213"/>
                  </a:lnTo>
                  <a:lnTo>
                    <a:pt x="79030" y="183"/>
                  </a:lnTo>
                  <a:lnTo>
                    <a:pt x="78361" y="92"/>
                  </a:lnTo>
                  <a:cubicBezTo>
                    <a:pt x="77905" y="31"/>
                    <a:pt x="77449" y="1"/>
                    <a:pt x="770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8"/>
            <p:cNvSpPr/>
            <p:nvPr/>
          </p:nvSpPr>
          <p:spPr>
            <a:xfrm>
              <a:off x="4468425" y="3510225"/>
              <a:ext cx="1002325" cy="632250"/>
            </a:xfrm>
            <a:custGeom>
              <a:rect b="b" l="l" r="r" t="t"/>
              <a:pathLst>
                <a:path extrusionOk="0" h="25290" w="40093">
                  <a:moveTo>
                    <a:pt x="38391" y="0"/>
                  </a:moveTo>
                  <a:lnTo>
                    <a:pt x="8512" y="5958"/>
                  </a:lnTo>
                  <a:lnTo>
                    <a:pt x="1" y="25289"/>
                  </a:lnTo>
                  <a:cubicBezTo>
                    <a:pt x="1" y="25289"/>
                    <a:pt x="40093" y="21429"/>
                    <a:pt x="38391"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8"/>
            <p:cNvSpPr/>
            <p:nvPr/>
          </p:nvSpPr>
          <p:spPr>
            <a:xfrm>
              <a:off x="4161450" y="2261975"/>
              <a:ext cx="1093500" cy="501300"/>
            </a:xfrm>
            <a:custGeom>
              <a:rect b="b" l="l" r="r" t="t"/>
              <a:pathLst>
                <a:path extrusionOk="0" h="20052" w="43740">
                  <a:moveTo>
                    <a:pt x="12223" y="1"/>
                  </a:moveTo>
                  <a:cubicBezTo>
                    <a:pt x="8355" y="1"/>
                    <a:pt x="4256" y="566"/>
                    <a:pt x="0" y="1936"/>
                  </a:cubicBezTo>
                  <a:lnTo>
                    <a:pt x="13435" y="20051"/>
                  </a:lnTo>
                  <a:lnTo>
                    <a:pt x="43739" y="12757"/>
                  </a:lnTo>
                  <a:cubicBezTo>
                    <a:pt x="43739" y="12757"/>
                    <a:pt x="30590" y="1"/>
                    <a:pt x="12223"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8"/>
            <p:cNvSpPr/>
            <p:nvPr/>
          </p:nvSpPr>
          <p:spPr>
            <a:xfrm>
              <a:off x="6134875" y="2353600"/>
              <a:ext cx="942300" cy="956800"/>
            </a:xfrm>
            <a:custGeom>
              <a:rect b="b" l="l" r="r" t="t"/>
              <a:pathLst>
                <a:path extrusionOk="0" h="38272" w="37692">
                  <a:moveTo>
                    <a:pt x="8602" y="0"/>
                  </a:moveTo>
                  <a:cubicBezTo>
                    <a:pt x="3414" y="0"/>
                    <a:pt x="1" y="885"/>
                    <a:pt x="1" y="885"/>
                  </a:cubicBezTo>
                  <a:cubicBezTo>
                    <a:pt x="8268" y="6964"/>
                    <a:pt x="13344" y="30733"/>
                    <a:pt x="9332" y="38271"/>
                  </a:cubicBezTo>
                  <a:cubicBezTo>
                    <a:pt x="32798" y="31402"/>
                    <a:pt x="37691" y="11280"/>
                    <a:pt x="37691" y="11280"/>
                  </a:cubicBezTo>
                  <a:cubicBezTo>
                    <a:pt x="27626" y="1902"/>
                    <a:pt x="16207" y="0"/>
                    <a:pt x="860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8"/>
            <p:cNvSpPr/>
            <p:nvPr/>
          </p:nvSpPr>
          <p:spPr>
            <a:xfrm>
              <a:off x="4230600" y="3438775"/>
              <a:ext cx="149700" cy="168750"/>
            </a:xfrm>
            <a:custGeom>
              <a:rect b="b" l="l" r="r" t="t"/>
              <a:pathLst>
                <a:path extrusionOk="0" h="6750" w="5988">
                  <a:moveTo>
                    <a:pt x="5956" y="1"/>
                  </a:moveTo>
                  <a:cubicBezTo>
                    <a:pt x="5899" y="1"/>
                    <a:pt x="4543" y="1449"/>
                    <a:pt x="2918" y="3314"/>
                  </a:cubicBezTo>
                  <a:cubicBezTo>
                    <a:pt x="1277" y="5168"/>
                    <a:pt x="0" y="6719"/>
                    <a:pt x="30" y="6749"/>
                  </a:cubicBezTo>
                  <a:cubicBezTo>
                    <a:pt x="31" y="6749"/>
                    <a:pt x="32" y="6749"/>
                    <a:pt x="33" y="6749"/>
                  </a:cubicBezTo>
                  <a:cubicBezTo>
                    <a:pt x="119" y="6749"/>
                    <a:pt x="1475" y="5271"/>
                    <a:pt x="3070" y="3436"/>
                  </a:cubicBezTo>
                  <a:cubicBezTo>
                    <a:pt x="4711" y="1582"/>
                    <a:pt x="5988" y="32"/>
                    <a:pt x="5958" y="1"/>
                  </a:cubicBezTo>
                  <a:cubicBezTo>
                    <a:pt x="5957" y="1"/>
                    <a:pt x="5957" y="1"/>
                    <a:pt x="595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8"/>
            <p:cNvSpPr/>
            <p:nvPr/>
          </p:nvSpPr>
          <p:spPr>
            <a:xfrm>
              <a:off x="4479075" y="2635575"/>
              <a:ext cx="2598100" cy="915700"/>
            </a:xfrm>
            <a:custGeom>
              <a:rect b="b" l="l" r="r" t="t"/>
              <a:pathLst>
                <a:path extrusionOk="0" h="36628" w="103924">
                  <a:moveTo>
                    <a:pt x="103923" y="1"/>
                  </a:moveTo>
                  <a:cubicBezTo>
                    <a:pt x="103923" y="1"/>
                    <a:pt x="103893" y="62"/>
                    <a:pt x="103771" y="244"/>
                  </a:cubicBezTo>
                  <a:cubicBezTo>
                    <a:pt x="103680" y="427"/>
                    <a:pt x="103528" y="670"/>
                    <a:pt x="103315" y="974"/>
                  </a:cubicBezTo>
                  <a:lnTo>
                    <a:pt x="102586" y="2159"/>
                  </a:lnTo>
                  <a:lnTo>
                    <a:pt x="102100" y="2919"/>
                  </a:lnTo>
                  <a:lnTo>
                    <a:pt x="101522" y="3740"/>
                  </a:lnTo>
                  <a:cubicBezTo>
                    <a:pt x="101097" y="4348"/>
                    <a:pt x="100641" y="4986"/>
                    <a:pt x="100124" y="5685"/>
                  </a:cubicBezTo>
                  <a:lnTo>
                    <a:pt x="98331" y="7904"/>
                  </a:lnTo>
                  <a:cubicBezTo>
                    <a:pt x="97996" y="8269"/>
                    <a:pt x="97631" y="8664"/>
                    <a:pt x="97267" y="9059"/>
                  </a:cubicBezTo>
                  <a:cubicBezTo>
                    <a:pt x="96872" y="9454"/>
                    <a:pt x="96507" y="9910"/>
                    <a:pt x="96081" y="10275"/>
                  </a:cubicBezTo>
                  <a:cubicBezTo>
                    <a:pt x="95261" y="11065"/>
                    <a:pt x="94379" y="11946"/>
                    <a:pt x="93376" y="12737"/>
                  </a:cubicBezTo>
                  <a:cubicBezTo>
                    <a:pt x="91218" y="14530"/>
                    <a:pt x="88877" y="16080"/>
                    <a:pt x="86385" y="17326"/>
                  </a:cubicBezTo>
                  <a:cubicBezTo>
                    <a:pt x="84987" y="18026"/>
                    <a:pt x="83558" y="18633"/>
                    <a:pt x="82069" y="19150"/>
                  </a:cubicBezTo>
                  <a:cubicBezTo>
                    <a:pt x="81309" y="19424"/>
                    <a:pt x="80549" y="19667"/>
                    <a:pt x="79759" y="19940"/>
                  </a:cubicBezTo>
                  <a:cubicBezTo>
                    <a:pt x="78968" y="20214"/>
                    <a:pt x="78148" y="20396"/>
                    <a:pt x="77327" y="20579"/>
                  </a:cubicBezTo>
                  <a:cubicBezTo>
                    <a:pt x="70670" y="22038"/>
                    <a:pt x="63345" y="23527"/>
                    <a:pt x="55685" y="25138"/>
                  </a:cubicBezTo>
                  <a:lnTo>
                    <a:pt x="16293" y="33223"/>
                  </a:lnTo>
                  <a:lnTo>
                    <a:pt x="4377" y="35685"/>
                  </a:lnTo>
                  <a:lnTo>
                    <a:pt x="1125" y="36385"/>
                  </a:lnTo>
                  <a:lnTo>
                    <a:pt x="274" y="36567"/>
                  </a:lnTo>
                  <a:lnTo>
                    <a:pt x="1125" y="36415"/>
                  </a:lnTo>
                  <a:lnTo>
                    <a:pt x="4377" y="35777"/>
                  </a:lnTo>
                  <a:lnTo>
                    <a:pt x="16323" y="33345"/>
                  </a:lnTo>
                  <a:cubicBezTo>
                    <a:pt x="26414" y="31308"/>
                    <a:pt x="40336" y="28482"/>
                    <a:pt x="55716" y="25321"/>
                  </a:cubicBezTo>
                  <a:cubicBezTo>
                    <a:pt x="63406" y="23740"/>
                    <a:pt x="70731" y="22220"/>
                    <a:pt x="77357" y="20761"/>
                  </a:cubicBezTo>
                  <a:cubicBezTo>
                    <a:pt x="78178" y="20579"/>
                    <a:pt x="78999" y="20366"/>
                    <a:pt x="79820" y="20123"/>
                  </a:cubicBezTo>
                  <a:cubicBezTo>
                    <a:pt x="80579" y="19849"/>
                    <a:pt x="81370" y="19606"/>
                    <a:pt x="82130" y="19333"/>
                  </a:cubicBezTo>
                  <a:cubicBezTo>
                    <a:pt x="83619" y="18816"/>
                    <a:pt x="85048" y="18178"/>
                    <a:pt x="86446" y="17478"/>
                  </a:cubicBezTo>
                  <a:cubicBezTo>
                    <a:pt x="88969" y="16202"/>
                    <a:pt x="91309" y="14652"/>
                    <a:pt x="93467" y="12828"/>
                  </a:cubicBezTo>
                  <a:cubicBezTo>
                    <a:pt x="94470" y="12038"/>
                    <a:pt x="95352" y="11156"/>
                    <a:pt x="96172" y="10366"/>
                  </a:cubicBezTo>
                  <a:cubicBezTo>
                    <a:pt x="96598" y="9971"/>
                    <a:pt x="96963" y="9545"/>
                    <a:pt x="97327" y="9150"/>
                  </a:cubicBezTo>
                  <a:cubicBezTo>
                    <a:pt x="97692" y="8725"/>
                    <a:pt x="98057" y="8360"/>
                    <a:pt x="98391" y="7965"/>
                  </a:cubicBezTo>
                  <a:lnTo>
                    <a:pt x="100185" y="5746"/>
                  </a:lnTo>
                  <a:cubicBezTo>
                    <a:pt x="100701" y="5047"/>
                    <a:pt x="101157" y="4378"/>
                    <a:pt x="101552" y="3800"/>
                  </a:cubicBezTo>
                  <a:lnTo>
                    <a:pt x="102160" y="2949"/>
                  </a:lnTo>
                  <a:cubicBezTo>
                    <a:pt x="102312" y="2676"/>
                    <a:pt x="102464" y="2433"/>
                    <a:pt x="102616" y="2189"/>
                  </a:cubicBezTo>
                  <a:lnTo>
                    <a:pt x="103346" y="1004"/>
                  </a:lnTo>
                  <a:lnTo>
                    <a:pt x="103771" y="275"/>
                  </a:lnTo>
                  <a:cubicBezTo>
                    <a:pt x="103893" y="92"/>
                    <a:pt x="103923" y="1"/>
                    <a:pt x="103923" y="1"/>
                  </a:cubicBezTo>
                  <a:close/>
                  <a:moveTo>
                    <a:pt x="274" y="36567"/>
                  </a:moveTo>
                  <a:lnTo>
                    <a:pt x="274" y="36567"/>
                  </a:lnTo>
                  <a:cubicBezTo>
                    <a:pt x="92" y="36597"/>
                    <a:pt x="0" y="36628"/>
                    <a:pt x="0" y="36628"/>
                  </a:cubicBezTo>
                  <a:lnTo>
                    <a:pt x="274" y="36567"/>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8"/>
            <p:cNvSpPr/>
            <p:nvPr/>
          </p:nvSpPr>
          <p:spPr>
            <a:xfrm>
              <a:off x="5314950" y="2553525"/>
              <a:ext cx="237125" cy="932400"/>
            </a:xfrm>
            <a:custGeom>
              <a:rect b="b" l="l" r="r" t="t"/>
              <a:pathLst>
                <a:path extrusionOk="0" h="37296" w="9485">
                  <a:moveTo>
                    <a:pt x="1186" y="0"/>
                  </a:moveTo>
                  <a:cubicBezTo>
                    <a:pt x="1186" y="0"/>
                    <a:pt x="1186" y="31"/>
                    <a:pt x="1156" y="91"/>
                  </a:cubicBezTo>
                  <a:cubicBezTo>
                    <a:pt x="1156" y="183"/>
                    <a:pt x="1125" y="274"/>
                    <a:pt x="1095" y="395"/>
                  </a:cubicBezTo>
                  <a:cubicBezTo>
                    <a:pt x="1034" y="669"/>
                    <a:pt x="943" y="1064"/>
                    <a:pt x="852" y="1520"/>
                  </a:cubicBezTo>
                  <a:cubicBezTo>
                    <a:pt x="791" y="1763"/>
                    <a:pt x="730" y="2037"/>
                    <a:pt x="669" y="2341"/>
                  </a:cubicBezTo>
                  <a:cubicBezTo>
                    <a:pt x="609" y="2645"/>
                    <a:pt x="578" y="2979"/>
                    <a:pt x="517" y="3313"/>
                  </a:cubicBezTo>
                  <a:cubicBezTo>
                    <a:pt x="426" y="4012"/>
                    <a:pt x="274" y="4833"/>
                    <a:pt x="213" y="5715"/>
                  </a:cubicBezTo>
                  <a:cubicBezTo>
                    <a:pt x="183" y="6171"/>
                    <a:pt x="153" y="6627"/>
                    <a:pt x="92" y="7113"/>
                  </a:cubicBezTo>
                  <a:cubicBezTo>
                    <a:pt x="61" y="7599"/>
                    <a:pt x="61" y="8116"/>
                    <a:pt x="61" y="8633"/>
                  </a:cubicBezTo>
                  <a:cubicBezTo>
                    <a:pt x="1" y="9696"/>
                    <a:pt x="31" y="10821"/>
                    <a:pt x="61" y="11976"/>
                  </a:cubicBezTo>
                  <a:cubicBezTo>
                    <a:pt x="335" y="17113"/>
                    <a:pt x="1460" y="22189"/>
                    <a:pt x="3405" y="26931"/>
                  </a:cubicBezTo>
                  <a:cubicBezTo>
                    <a:pt x="3891" y="28025"/>
                    <a:pt x="4317" y="29058"/>
                    <a:pt x="4803" y="29970"/>
                  </a:cubicBezTo>
                  <a:cubicBezTo>
                    <a:pt x="5046" y="30457"/>
                    <a:pt x="5259" y="30913"/>
                    <a:pt x="5502" y="31338"/>
                  </a:cubicBezTo>
                  <a:lnTo>
                    <a:pt x="6201" y="32554"/>
                  </a:lnTo>
                  <a:cubicBezTo>
                    <a:pt x="6627" y="33344"/>
                    <a:pt x="7113" y="33983"/>
                    <a:pt x="7478" y="34590"/>
                  </a:cubicBezTo>
                  <a:cubicBezTo>
                    <a:pt x="7691" y="34894"/>
                    <a:pt x="7873" y="35168"/>
                    <a:pt x="8056" y="35411"/>
                  </a:cubicBezTo>
                  <a:lnTo>
                    <a:pt x="8542" y="36080"/>
                  </a:lnTo>
                  <a:lnTo>
                    <a:pt x="9241" y="36992"/>
                  </a:lnTo>
                  <a:lnTo>
                    <a:pt x="9423" y="37235"/>
                  </a:lnTo>
                  <a:cubicBezTo>
                    <a:pt x="9454" y="37265"/>
                    <a:pt x="9484" y="37296"/>
                    <a:pt x="9484" y="37296"/>
                  </a:cubicBezTo>
                  <a:cubicBezTo>
                    <a:pt x="9484" y="37265"/>
                    <a:pt x="9454" y="37235"/>
                    <a:pt x="9423" y="37204"/>
                  </a:cubicBezTo>
                  <a:lnTo>
                    <a:pt x="9271" y="36961"/>
                  </a:lnTo>
                  <a:cubicBezTo>
                    <a:pt x="9119" y="36749"/>
                    <a:pt x="8876" y="36414"/>
                    <a:pt x="8603" y="36019"/>
                  </a:cubicBezTo>
                  <a:cubicBezTo>
                    <a:pt x="8451" y="35837"/>
                    <a:pt x="8268" y="35624"/>
                    <a:pt x="8116" y="35350"/>
                  </a:cubicBezTo>
                  <a:cubicBezTo>
                    <a:pt x="7964" y="35107"/>
                    <a:pt x="7782" y="34834"/>
                    <a:pt x="7569" y="34530"/>
                  </a:cubicBezTo>
                  <a:cubicBezTo>
                    <a:pt x="7204" y="33922"/>
                    <a:pt x="6749" y="33253"/>
                    <a:pt x="6323" y="32493"/>
                  </a:cubicBezTo>
                  <a:lnTo>
                    <a:pt x="5624" y="31277"/>
                  </a:lnTo>
                  <a:cubicBezTo>
                    <a:pt x="5411" y="30852"/>
                    <a:pt x="5198" y="30365"/>
                    <a:pt x="4955" y="29910"/>
                  </a:cubicBezTo>
                  <a:cubicBezTo>
                    <a:pt x="4469" y="28998"/>
                    <a:pt x="4043" y="27934"/>
                    <a:pt x="3587" y="26870"/>
                  </a:cubicBezTo>
                  <a:cubicBezTo>
                    <a:pt x="1642" y="22128"/>
                    <a:pt x="517" y="17083"/>
                    <a:pt x="274" y="11976"/>
                  </a:cubicBezTo>
                  <a:cubicBezTo>
                    <a:pt x="213" y="10791"/>
                    <a:pt x="183" y="9696"/>
                    <a:pt x="213" y="8633"/>
                  </a:cubicBezTo>
                  <a:cubicBezTo>
                    <a:pt x="244" y="8116"/>
                    <a:pt x="244" y="7599"/>
                    <a:pt x="274" y="7113"/>
                  </a:cubicBezTo>
                  <a:cubicBezTo>
                    <a:pt x="305" y="6627"/>
                    <a:pt x="335" y="6171"/>
                    <a:pt x="365" y="5715"/>
                  </a:cubicBezTo>
                  <a:cubicBezTo>
                    <a:pt x="426" y="4833"/>
                    <a:pt x="578" y="4043"/>
                    <a:pt x="639" y="3344"/>
                  </a:cubicBezTo>
                  <a:cubicBezTo>
                    <a:pt x="700" y="2979"/>
                    <a:pt x="730" y="2645"/>
                    <a:pt x="791" y="2341"/>
                  </a:cubicBezTo>
                  <a:cubicBezTo>
                    <a:pt x="852" y="2067"/>
                    <a:pt x="882" y="1794"/>
                    <a:pt x="943" y="1550"/>
                  </a:cubicBezTo>
                  <a:lnTo>
                    <a:pt x="1156" y="395"/>
                  </a:lnTo>
                  <a:cubicBezTo>
                    <a:pt x="1156" y="274"/>
                    <a:pt x="1186" y="183"/>
                    <a:pt x="1186" y="122"/>
                  </a:cubicBezTo>
                  <a:cubicBezTo>
                    <a:pt x="1186" y="61"/>
                    <a:pt x="1186" y="31"/>
                    <a:pt x="118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8"/>
            <p:cNvSpPr/>
            <p:nvPr/>
          </p:nvSpPr>
          <p:spPr>
            <a:xfrm>
              <a:off x="4085450" y="2986750"/>
              <a:ext cx="1103375" cy="309200"/>
            </a:xfrm>
            <a:custGeom>
              <a:rect b="b" l="l" r="r" t="t"/>
              <a:pathLst>
                <a:path extrusionOk="0" h="12368" w="44135">
                  <a:moveTo>
                    <a:pt x="41128" y="0"/>
                  </a:moveTo>
                  <a:cubicBezTo>
                    <a:pt x="40947" y="0"/>
                    <a:pt x="40763" y="19"/>
                    <a:pt x="40579" y="58"/>
                  </a:cubicBezTo>
                  <a:lnTo>
                    <a:pt x="183" y="8416"/>
                  </a:lnTo>
                  <a:cubicBezTo>
                    <a:pt x="183" y="8416"/>
                    <a:pt x="0" y="12337"/>
                    <a:pt x="1004" y="12368"/>
                  </a:cubicBezTo>
                  <a:cubicBezTo>
                    <a:pt x="1006" y="12368"/>
                    <a:pt x="1008" y="12368"/>
                    <a:pt x="1011" y="12368"/>
                  </a:cubicBezTo>
                  <a:cubicBezTo>
                    <a:pt x="1992" y="12368"/>
                    <a:pt x="31882" y="6983"/>
                    <a:pt x="41612" y="5225"/>
                  </a:cubicBezTo>
                  <a:cubicBezTo>
                    <a:pt x="43193" y="4951"/>
                    <a:pt x="44135" y="3279"/>
                    <a:pt x="43618" y="1760"/>
                  </a:cubicBezTo>
                  <a:cubicBezTo>
                    <a:pt x="43227" y="689"/>
                    <a:pt x="42230" y="0"/>
                    <a:pt x="41128"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8"/>
            <p:cNvSpPr/>
            <p:nvPr/>
          </p:nvSpPr>
          <p:spPr>
            <a:xfrm>
              <a:off x="5631825" y="2669775"/>
              <a:ext cx="483325" cy="449125"/>
            </a:xfrm>
            <a:custGeom>
              <a:rect b="b" l="l" r="r" t="t"/>
              <a:pathLst>
                <a:path extrusionOk="0" h="17965" w="19333">
                  <a:moveTo>
                    <a:pt x="9667" y="1"/>
                  </a:moveTo>
                  <a:cubicBezTo>
                    <a:pt x="4347" y="1"/>
                    <a:pt x="1" y="4013"/>
                    <a:pt x="1" y="8967"/>
                  </a:cubicBezTo>
                  <a:cubicBezTo>
                    <a:pt x="1" y="13922"/>
                    <a:pt x="4317" y="17934"/>
                    <a:pt x="9636" y="17965"/>
                  </a:cubicBezTo>
                  <a:cubicBezTo>
                    <a:pt x="14986" y="17965"/>
                    <a:pt x="19302" y="13952"/>
                    <a:pt x="19302" y="8998"/>
                  </a:cubicBezTo>
                  <a:cubicBezTo>
                    <a:pt x="19332" y="4043"/>
                    <a:pt x="15016" y="1"/>
                    <a:pt x="966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8"/>
            <p:cNvSpPr/>
            <p:nvPr/>
          </p:nvSpPr>
          <p:spPr>
            <a:xfrm>
              <a:off x="5613600" y="2668275"/>
              <a:ext cx="501550" cy="452150"/>
            </a:xfrm>
            <a:custGeom>
              <a:rect b="b" l="l" r="r" t="t"/>
              <a:pathLst>
                <a:path extrusionOk="0" h="18086" w="20062">
                  <a:moveTo>
                    <a:pt x="20031" y="8450"/>
                  </a:moveTo>
                  <a:lnTo>
                    <a:pt x="20031" y="8906"/>
                  </a:lnTo>
                  <a:cubicBezTo>
                    <a:pt x="20031" y="8918"/>
                    <a:pt x="20036" y="8935"/>
                    <a:pt x="20042" y="8956"/>
                  </a:cubicBezTo>
                  <a:lnTo>
                    <a:pt x="20042" y="8956"/>
                  </a:lnTo>
                  <a:cubicBezTo>
                    <a:pt x="20045" y="8941"/>
                    <a:pt x="20052" y="8925"/>
                    <a:pt x="20061" y="8906"/>
                  </a:cubicBezTo>
                  <a:cubicBezTo>
                    <a:pt x="20061" y="8784"/>
                    <a:pt x="20031" y="8663"/>
                    <a:pt x="20031" y="8450"/>
                  </a:cubicBezTo>
                  <a:close/>
                  <a:moveTo>
                    <a:pt x="20042" y="8956"/>
                  </a:moveTo>
                  <a:cubicBezTo>
                    <a:pt x="20034" y="8989"/>
                    <a:pt x="20040" y="9016"/>
                    <a:pt x="20061" y="9058"/>
                  </a:cubicBezTo>
                  <a:cubicBezTo>
                    <a:pt x="20061" y="9022"/>
                    <a:pt x="20051" y="8985"/>
                    <a:pt x="20042" y="8956"/>
                  </a:cubicBezTo>
                  <a:close/>
                  <a:moveTo>
                    <a:pt x="10365" y="0"/>
                  </a:moveTo>
                  <a:lnTo>
                    <a:pt x="9757" y="30"/>
                  </a:lnTo>
                  <a:lnTo>
                    <a:pt x="9423" y="30"/>
                  </a:lnTo>
                  <a:lnTo>
                    <a:pt x="9119" y="91"/>
                  </a:lnTo>
                  <a:lnTo>
                    <a:pt x="8481" y="182"/>
                  </a:lnTo>
                  <a:lnTo>
                    <a:pt x="7842" y="304"/>
                  </a:lnTo>
                  <a:lnTo>
                    <a:pt x="7538" y="395"/>
                  </a:lnTo>
                  <a:lnTo>
                    <a:pt x="7234" y="486"/>
                  </a:lnTo>
                  <a:cubicBezTo>
                    <a:pt x="5441" y="1033"/>
                    <a:pt x="3860" y="2097"/>
                    <a:pt x="2675" y="3526"/>
                  </a:cubicBezTo>
                  <a:cubicBezTo>
                    <a:pt x="0" y="6717"/>
                    <a:pt x="0" y="11338"/>
                    <a:pt x="2675" y="14529"/>
                  </a:cubicBezTo>
                  <a:cubicBezTo>
                    <a:pt x="3860" y="15958"/>
                    <a:pt x="5411" y="17022"/>
                    <a:pt x="7204" y="17599"/>
                  </a:cubicBezTo>
                  <a:lnTo>
                    <a:pt x="7508" y="17690"/>
                  </a:lnTo>
                  <a:lnTo>
                    <a:pt x="7812" y="17751"/>
                  </a:lnTo>
                  <a:lnTo>
                    <a:pt x="8450" y="17903"/>
                  </a:lnTo>
                  <a:lnTo>
                    <a:pt x="9089" y="17994"/>
                  </a:lnTo>
                  <a:lnTo>
                    <a:pt x="9392" y="18055"/>
                  </a:lnTo>
                  <a:lnTo>
                    <a:pt x="9727" y="18055"/>
                  </a:lnTo>
                  <a:lnTo>
                    <a:pt x="10335" y="18085"/>
                  </a:lnTo>
                  <a:cubicBezTo>
                    <a:pt x="10548" y="18085"/>
                    <a:pt x="10760" y="18055"/>
                    <a:pt x="10943" y="18055"/>
                  </a:cubicBezTo>
                  <a:cubicBezTo>
                    <a:pt x="11338" y="18025"/>
                    <a:pt x="11763" y="17994"/>
                    <a:pt x="12128" y="17933"/>
                  </a:cubicBezTo>
                  <a:cubicBezTo>
                    <a:pt x="13587" y="17690"/>
                    <a:pt x="14955" y="17143"/>
                    <a:pt x="16171" y="16322"/>
                  </a:cubicBezTo>
                  <a:cubicBezTo>
                    <a:pt x="17143" y="15623"/>
                    <a:pt x="17994" y="14772"/>
                    <a:pt x="18663" y="13769"/>
                  </a:cubicBezTo>
                  <a:cubicBezTo>
                    <a:pt x="18937" y="13374"/>
                    <a:pt x="19180" y="12918"/>
                    <a:pt x="19393" y="12493"/>
                  </a:cubicBezTo>
                  <a:cubicBezTo>
                    <a:pt x="19545" y="12097"/>
                    <a:pt x="19666" y="11702"/>
                    <a:pt x="19788" y="11307"/>
                  </a:cubicBezTo>
                  <a:cubicBezTo>
                    <a:pt x="19849" y="11125"/>
                    <a:pt x="19909" y="10973"/>
                    <a:pt x="19909" y="10821"/>
                  </a:cubicBezTo>
                  <a:cubicBezTo>
                    <a:pt x="19940" y="10638"/>
                    <a:pt x="19970" y="10486"/>
                    <a:pt x="20001" y="10365"/>
                  </a:cubicBezTo>
                  <a:cubicBezTo>
                    <a:pt x="20001" y="10213"/>
                    <a:pt x="20061" y="10091"/>
                    <a:pt x="20061" y="9970"/>
                  </a:cubicBezTo>
                  <a:lnTo>
                    <a:pt x="20061" y="9635"/>
                  </a:lnTo>
                  <a:lnTo>
                    <a:pt x="20061" y="9210"/>
                  </a:lnTo>
                  <a:cubicBezTo>
                    <a:pt x="20061" y="9149"/>
                    <a:pt x="20061" y="9088"/>
                    <a:pt x="20061" y="9058"/>
                  </a:cubicBezTo>
                  <a:cubicBezTo>
                    <a:pt x="20031" y="9088"/>
                    <a:pt x="20031" y="9149"/>
                    <a:pt x="20031" y="9179"/>
                  </a:cubicBezTo>
                  <a:cubicBezTo>
                    <a:pt x="20031" y="9301"/>
                    <a:pt x="20001" y="9453"/>
                    <a:pt x="20001" y="9635"/>
                  </a:cubicBezTo>
                  <a:cubicBezTo>
                    <a:pt x="19970" y="9727"/>
                    <a:pt x="20001" y="9848"/>
                    <a:pt x="19970" y="9970"/>
                  </a:cubicBezTo>
                  <a:cubicBezTo>
                    <a:pt x="19970" y="10091"/>
                    <a:pt x="19940" y="10213"/>
                    <a:pt x="19909" y="10335"/>
                  </a:cubicBezTo>
                  <a:cubicBezTo>
                    <a:pt x="19879" y="10486"/>
                    <a:pt x="19849" y="10638"/>
                    <a:pt x="19818" y="10790"/>
                  </a:cubicBezTo>
                  <a:cubicBezTo>
                    <a:pt x="19788" y="10942"/>
                    <a:pt x="19727" y="11125"/>
                    <a:pt x="19697" y="11307"/>
                  </a:cubicBezTo>
                  <a:cubicBezTo>
                    <a:pt x="19119" y="13313"/>
                    <a:pt x="17812" y="15076"/>
                    <a:pt x="16049" y="16201"/>
                  </a:cubicBezTo>
                  <a:cubicBezTo>
                    <a:pt x="14864" y="17022"/>
                    <a:pt x="13526" y="17538"/>
                    <a:pt x="12128" y="17781"/>
                  </a:cubicBezTo>
                  <a:cubicBezTo>
                    <a:pt x="11733" y="17842"/>
                    <a:pt x="11338" y="17873"/>
                    <a:pt x="10943" y="17903"/>
                  </a:cubicBezTo>
                  <a:lnTo>
                    <a:pt x="10365" y="17903"/>
                  </a:lnTo>
                  <a:lnTo>
                    <a:pt x="9727" y="17873"/>
                  </a:lnTo>
                  <a:lnTo>
                    <a:pt x="9423" y="17873"/>
                  </a:lnTo>
                  <a:lnTo>
                    <a:pt x="9119" y="17842"/>
                  </a:lnTo>
                  <a:lnTo>
                    <a:pt x="8511" y="17751"/>
                  </a:lnTo>
                  <a:lnTo>
                    <a:pt x="7873" y="17599"/>
                  </a:lnTo>
                  <a:lnTo>
                    <a:pt x="7569" y="17508"/>
                  </a:lnTo>
                  <a:lnTo>
                    <a:pt x="7265" y="17417"/>
                  </a:lnTo>
                  <a:cubicBezTo>
                    <a:pt x="5502" y="16870"/>
                    <a:pt x="3982" y="15806"/>
                    <a:pt x="2827" y="14408"/>
                  </a:cubicBezTo>
                  <a:cubicBezTo>
                    <a:pt x="213" y="11307"/>
                    <a:pt x="213" y="6778"/>
                    <a:pt x="2827" y="3678"/>
                  </a:cubicBezTo>
                  <a:cubicBezTo>
                    <a:pt x="3982" y="2249"/>
                    <a:pt x="5532" y="1216"/>
                    <a:pt x="7265" y="669"/>
                  </a:cubicBezTo>
                  <a:lnTo>
                    <a:pt x="7569" y="547"/>
                  </a:lnTo>
                  <a:lnTo>
                    <a:pt x="7873" y="486"/>
                  </a:lnTo>
                  <a:lnTo>
                    <a:pt x="8511" y="334"/>
                  </a:lnTo>
                  <a:lnTo>
                    <a:pt x="9119" y="243"/>
                  </a:lnTo>
                  <a:lnTo>
                    <a:pt x="9453" y="213"/>
                  </a:lnTo>
                  <a:lnTo>
                    <a:pt x="9757" y="213"/>
                  </a:lnTo>
                  <a:lnTo>
                    <a:pt x="10365" y="182"/>
                  </a:lnTo>
                  <a:lnTo>
                    <a:pt x="10973" y="182"/>
                  </a:lnTo>
                  <a:cubicBezTo>
                    <a:pt x="11368" y="213"/>
                    <a:pt x="11733" y="243"/>
                    <a:pt x="12128" y="304"/>
                  </a:cubicBezTo>
                  <a:cubicBezTo>
                    <a:pt x="13557" y="547"/>
                    <a:pt x="14894" y="1094"/>
                    <a:pt x="16080" y="1885"/>
                  </a:cubicBezTo>
                  <a:cubicBezTo>
                    <a:pt x="17478" y="2827"/>
                    <a:pt x="18602" y="4134"/>
                    <a:pt x="19301" y="5654"/>
                  </a:cubicBezTo>
                  <a:cubicBezTo>
                    <a:pt x="19453" y="6018"/>
                    <a:pt x="19605" y="6413"/>
                    <a:pt x="19697" y="6809"/>
                  </a:cubicBezTo>
                  <a:cubicBezTo>
                    <a:pt x="19757" y="6991"/>
                    <a:pt x="19818" y="7143"/>
                    <a:pt x="19849" y="7295"/>
                  </a:cubicBezTo>
                  <a:cubicBezTo>
                    <a:pt x="19879" y="7477"/>
                    <a:pt x="19909" y="7629"/>
                    <a:pt x="19940" y="7751"/>
                  </a:cubicBezTo>
                  <a:cubicBezTo>
                    <a:pt x="19940" y="7872"/>
                    <a:pt x="19970" y="8024"/>
                    <a:pt x="20001" y="8146"/>
                  </a:cubicBezTo>
                  <a:cubicBezTo>
                    <a:pt x="20031" y="8268"/>
                    <a:pt x="20031" y="8359"/>
                    <a:pt x="20031" y="8450"/>
                  </a:cubicBezTo>
                  <a:cubicBezTo>
                    <a:pt x="20031" y="8359"/>
                    <a:pt x="20031" y="8237"/>
                    <a:pt x="20031" y="8116"/>
                  </a:cubicBezTo>
                  <a:cubicBezTo>
                    <a:pt x="20001" y="8024"/>
                    <a:pt x="19970" y="7872"/>
                    <a:pt x="19970" y="7751"/>
                  </a:cubicBezTo>
                  <a:cubicBezTo>
                    <a:pt x="19940" y="7599"/>
                    <a:pt x="19940" y="7447"/>
                    <a:pt x="19909" y="7295"/>
                  </a:cubicBezTo>
                  <a:cubicBezTo>
                    <a:pt x="19849" y="7113"/>
                    <a:pt x="19818" y="6961"/>
                    <a:pt x="19757" y="6778"/>
                  </a:cubicBezTo>
                  <a:cubicBezTo>
                    <a:pt x="19545" y="5897"/>
                    <a:pt x="19180" y="5076"/>
                    <a:pt x="18663" y="4316"/>
                  </a:cubicBezTo>
                  <a:cubicBezTo>
                    <a:pt x="17994" y="3313"/>
                    <a:pt x="17143" y="2432"/>
                    <a:pt x="16140" y="1763"/>
                  </a:cubicBezTo>
                  <a:cubicBezTo>
                    <a:pt x="14955" y="942"/>
                    <a:pt x="13587" y="395"/>
                    <a:pt x="12158" y="152"/>
                  </a:cubicBezTo>
                  <a:cubicBezTo>
                    <a:pt x="11794" y="91"/>
                    <a:pt x="11368" y="61"/>
                    <a:pt x="10973" y="30"/>
                  </a:cubicBezTo>
                  <a:cubicBezTo>
                    <a:pt x="10791" y="30"/>
                    <a:pt x="10578" y="0"/>
                    <a:pt x="103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8"/>
            <p:cNvSpPr/>
            <p:nvPr/>
          </p:nvSpPr>
          <p:spPr>
            <a:xfrm>
              <a:off x="2279175" y="3340825"/>
              <a:ext cx="780450" cy="411175"/>
            </a:xfrm>
            <a:custGeom>
              <a:rect b="b" l="l" r="r" t="t"/>
              <a:pathLst>
                <a:path extrusionOk="0" h="16447" w="31218">
                  <a:moveTo>
                    <a:pt x="6534" y="0"/>
                  </a:moveTo>
                  <a:cubicBezTo>
                    <a:pt x="4337" y="0"/>
                    <a:pt x="2192" y="871"/>
                    <a:pt x="1065" y="2916"/>
                  </a:cubicBezTo>
                  <a:cubicBezTo>
                    <a:pt x="1" y="4831"/>
                    <a:pt x="214" y="7202"/>
                    <a:pt x="1612" y="8904"/>
                  </a:cubicBezTo>
                  <a:cubicBezTo>
                    <a:pt x="3861" y="11700"/>
                    <a:pt x="7630" y="10728"/>
                    <a:pt x="10457" y="12248"/>
                  </a:cubicBezTo>
                  <a:cubicBezTo>
                    <a:pt x="12767" y="13494"/>
                    <a:pt x="14317" y="16290"/>
                    <a:pt x="16962" y="16442"/>
                  </a:cubicBezTo>
                  <a:cubicBezTo>
                    <a:pt x="17022" y="16445"/>
                    <a:pt x="17082" y="16446"/>
                    <a:pt x="17142" y="16446"/>
                  </a:cubicBezTo>
                  <a:cubicBezTo>
                    <a:pt x="18950" y="16446"/>
                    <a:pt x="20517" y="15153"/>
                    <a:pt x="22311" y="14770"/>
                  </a:cubicBezTo>
                  <a:cubicBezTo>
                    <a:pt x="22709" y="14691"/>
                    <a:pt x="23107" y="14660"/>
                    <a:pt x="23506" y="14660"/>
                  </a:cubicBezTo>
                  <a:cubicBezTo>
                    <a:pt x="24323" y="14660"/>
                    <a:pt x="25141" y="14790"/>
                    <a:pt x="25959" y="14892"/>
                  </a:cubicBezTo>
                  <a:cubicBezTo>
                    <a:pt x="26433" y="14939"/>
                    <a:pt x="26917" y="14978"/>
                    <a:pt x="27398" y="14978"/>
                  </a:cubicBezTo>
                  <a:cubicBezTo>
                    <a:pt x="28148" y="14978"/>
                    <a:pt x="28890" y="14884"/>
                    <a:pt x="29576" y="14588"/>
                  </a:cubicBezTo>
                  <a:cubicBezTo>
                    <a:pt x="30457" y="14193"/>
                    <a:pt x="31096" y="13646"/>
                    <a:pt x="31187" y="12703"/>
                  </a:cubicBezTo>
                  <a:cubicBezTo>
                    <a:pt x="31217" y="12339"/>
                    <a:pt x="31126" y="11944"/>
                    <a:pt x="30974" y="11609"/>
                  </a:cubicBezTo>
                  <a:cubicBezTo>
                    <a:pt x="30822" y="11244"/>
                    <a:pt x="30579" y="10941"/>
                    <a:pt x="30275" y="10697"/>
                  </a:cubicBezTo>
                  <a:cubicBezTo>
                    <a:pt x="29308" y="9939"/>
                    <a:pt x="28138" y="9541"/>
                    <a:pt x="26921" y="9541"/>
                  </a:cubicBezTo>
                  <a:cubicBezTo>
                    <a:pt x="26723" y="9541"/>
                    <a:pt x="26524" y="9551"/>
                    <a:pt x="26324" y="9573"/>
                  </a:cubicBezTo>
                  <a:cubicBezTo>
                    <a:pt x="25956" y="9610"/>
                    <a:pt x="25589" y="9629"/>
                    <a:pt x="25223" y="9629"/>
                  </a:cubicBezTo>
                  <a:cubicBezTo>
                    <a:pt x="22628" y="9629"/>
                    <a:pt x="20119" y="8694"/>
                    <a:pt x="18147" y="6989"/>
                  </a:cubicBezTo>
                  <a:cubicBezTo>
                    <a:pt x="17448" y="6381"/>
                    <a:pt x="16779" y="5743"/>
                    <a:pt x="16080" y="5135"/>
                  </a:cubicBezTo>
                  <a:cubicBezTo>
                    <a:pt x="14104" y="3281"/>
                    <a:pt x="12007" y="1427"/>
                    <a:pt x="9484" y="515"/>
                  </a:cubicBezTo>
                  <a:cubicBezTo>
                    <a:pt x="8551" y="182"/>
                    <a:pt x="7537" y="0"/>
                    <a:pt x="6534"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8"/>
            <p:cNvSpPr/>
            <p:nvPr/>
          </p:nvSpPr>
          <p:spPr>
            <a:xfrm>
              <a:off x="2279175" y="3340825"/>
              <a:ext cx="780450" cy="411175"/>
            </a:xfrm>
            <a:custGeom>
              <a:rect b="b" l="l" r="r" t="t"/>
              <a:pathLst>
                <a:path extrusionOk="0" h="16447" w="31218">
                  <a:moveTo>
                    <a:pt x="6534" y="0"/>
                  </a:moveTo>
                  <a:cubicBezTo>
                    <a:pt x="4337" y="0"/>
                    <a:pt x="2192" y="871"/>
                    <a:pt x="1065" y="2916"/>
                  </a:cubicBezTo>
                  <a:cubicBezTo>
                    <a:pt x="1" y="4831"/>
                    <a:pt x="214" y="7202"/>
                    <a:pt x="1612" y="8904"/>
                  </a:cubicBezTo>
                  <a:cubicBezTo>
                    <a:pt x="3861" y="11700"/>
                    <a:pt x="7630" y="10728"/>
                    <a:pt x="10457" y="12248"/>
                  </a:cubicBezTo>
                  <a:cubicBezTo>
                    <a:pt x="12767" y="13494"/>
                    <a:pt x="14317" y="16290"/>
                    <a:pt x="16962" y="16442"/>
                  </a:cubicBezTo>
                  <a:cubicBezTo>
                    <a:pt x="17022" y="16445"/>
                    <a:pt x="17082" y="16446"/>
                    <a:pt x="17142" y="16446"/>
                  </a:cubicBezTo>
                  <a:cubicBezTo>
                    <a:pt x="18950" y="16446"/>
                    <a:pt x="20517" y="15153"/>
                    <a:pt x="22311" y="14770"/>
                  </a:cubicBezTo>
                  <a:cubicBezTo>
                    <a:pt x="22709" y="14691"/>
                    <a:pt x="23107" y="14660"/>
                    <a:pt x="23506" y="14660"/>
                  </a:cubicBezTo>
                  <a:cubicBezTo>
                    <a:pt x="24323" y="14660"/>
                    <a:pt x="25141" y="14790"/>
                    <a:pt x="25959" y="14892"/>
                  </a:cubicBezTo>
                  <a:cubicBezTo>
                    <a:pt x="26433" y="14939"/>
                    <a:pt x="26917" y="14978"/>
                    <a:pt x="27398" y="14978"/>
                  </a:cubicBezTo>
                  <a:cubicBezTo>
                    <a:pt x="28148" y="14978"/>
                    <a:pt x="28890" y="14884"/>
                    <a:pt x="29576" y="14588"/>
                  </a:cubicBezTo>
                  <a:cubicBezTo>
                    <a:pt x="30457" y="14193"/>
                    <a:pt x="31096" y="13646"/>
                    <a:pt x="31187" y="12703"/>
                  </a:cubicBezTo>
                  <a:cubicBezTo>
                    <a:pt x="31217" y="12339"/>
                    <a:pt x="31126" y="11944"/>
                    <a:pt x="30974" y="11609"/>
                  </a:cubicBezTo>
                  <a:cubicBezTo>
                    <a:pt x="30822" y="11244"/>
                    <a:pt x="30579" y="10941"/>
                    <a:pt x="30275" y="10697"/>
                  </a:cubicBezTo>
                  <a:cubicBezTo>
                    <a:pt x="29308" y="9939"/>
                    <a:pt x="28138" y="9541"/>
                    <a:pt x="26921" y="9541"/>
                  </a:cubicBezTo>
                  <a:cubicBezTo>
                    <a:pt x="26723" y="9541"/>
                    <a:pt x="26524" y="9551"/>
                    <a:pt x="26324" y="9573"/>
                  </a:cubicBezTo>
                  <a:cubicBezTo>
                    <a:pt x="25956" y="9610"/>
                    <a:pt x="25589" y="9629"/>
                    <a:pt x="25223" y="9629"/>
                  </a:cubicBezTo>
                  <a:cubicBezTo>
                    <a:pt x="22628" y="9629"/>
                    <a:pt x="20119" y="8694"/>
                    <a:pt x="18147" y="6989"/>
                  </a:cubicBezTo>
                  <a:cubicBezTo>
                    <a:pt x="17448" y="6381"/>
                    <a:pt x="16779" y="5743"/>
                    <a:pt x="16080" y="5135"/>
                  </a:cubicBezTo>
                  <a:cubicBezTo>
                    <a:pt x="14104" y="3281"/>
                    <a:pt x="12007" y="1427"/>
                    <a:pt x="9484" y="515"/>
                  </a:cubicBezTo>
                  <a:cubicBezTo>
                    <a:pt x="8551" y="182"/>
                    <a:pt x="7537" y="0"/>
                    <a:pt x="65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8"/>
            <p:cNvSpPr/>
            <p:nvPr/>
          </p:nvSpPr>
          <p:spPr>
            <a:xfrm>
              <a:off x="1446350" y="3646125"/>
              <a:ext cx="547900" cy="360325"/>
            </a:xfrm>
            <a:custGeom>
              <a:rect b="b" l="l" r="r" t="t"/>
              <a:pathLst>
                <a:path extrusionOk="0" h="14413" w="21916">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8"/>
            <p:cNvSpPr/>
            <p:nvPr/>
          </p:nvSpPr>
          <p:spPr>
            <a:xfrm>
              <a:off x="1446350" y="3646125"/>
              <a:ext cx="547900" cy="360325"/>
            </a:xfrm>
            <a:custGeom>
              <a:rect b="b" l="l" r="r" t="t"/>
              <a:pathLst>
                <a:path extrusionOk="0" h="14413" w="21916">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8"/>
            <p:cNvSpPr/>
            <p:nvPr/>
          </p:nvSpPr>
          <p:spPr>
            <a:xfrm>
              <a:off x="847550" y="3864550"/>
              <a:ext cx="160300" cy="108125"/>
            </a:xfrm>
            <a:custGeom>
              <a:rect b="b" l="l" r="r" t="t"/>
              <a:pathLst>
                <a:path extrusionOk="0" h="4325" w="6412">
                  <a:moveTo>
                    <a:pt x="3237" y="0"/>
                  </a:moveTo>
                  <a:cubicBezTo>
                    <a:pt x="2968" y="0"/>
                    <a:pt x="2697" y="37"/>
                    <a:pt x="2432" y="113"/>
                  </a:cubicBezTo>
                  <a:cubicBezTo>
                    <a:pt x="1733" y="356"/>
                    <a:pt x="1125" y="782"/>
                    <a:pt x="639" y="1329"/>
                  </a:cubicBezTo>
                  <a:cubicBezTo>
                    <a:pt x="152" y="1876"/>
                    <a:pt x="0" y="2636"/>
                    <a:pt x="183" y="3335"/>
                  </a:cubicBezTo>
                  <a:cubicBezTo>
                    <a:pt x="386" y="3919"/>
                    <a:pt x="950" y="4291"/>
                    <a:pt x="1556" y="4291"/>
                  </a:cubicBezTo>
                  <a:cubicBezTo>
                    <a:pt x="1675" y="4291"/>
                    <a:pt x="1795" y="4277"/>
                    <a:pt x="1915" y="4247"/>
                  </a:cubicBezTo>
                  <a:cubicBezTo>
                    <a:pt x="2280" y="4125"/>
                    <a:pt x="2554" y="3852"/>
                    <a:pt x="2949" y="3791"/>
                  </a:cubicBezTo>
                  <a:cubicBezTo>
                    <a:pt x="3012" y="3778"/>
                    <a:pt x="3074" y="3773"/>
                    <a:pt x="3136" y="3773"/>
                  </a:cubicBezTo>
                  <a:cubicBezTo>
                    <a:pt x="3665" y="3773"/>
                    <a:pt x="4137" y="4199"/>
                    <a:pt x="4681" y="4308"/>
                  </a:cubicBezTo>
                  <a:cubicBezTo>
                    <a:pt x="4747" y="4319"/>
                    <a:pt x="4812" y="4325"/>
                    <a:pt x="4877" y="4325"/>
                  </a:cubicBezTo>
                  <a:cubicBezTo>
                    <a:pt x="5684" y="4325"/>
                    <a:pt x="6412" y="3482"/>
                    <a:pt x="6383" y="2666"/>
                  </a:cubicBezTo>
                  <a:cubicBezTo>
                    <a:pt x="6383" y="1755"/>
                    <a:pt x="5624" y="1055"/>
                    <a:pt x="4924" y="539"/>
                  </a:cubicBezTo>
                  <a:cubicBezTo>
                    <a:pt x="4422" y="183"/>
                    <a:pt x="3833" y="0"/>
                    <a:pt x="323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8"/>
            <p:cNvSpPr/>
            <p:nvPr/>
          </p:nvSpPr>
          <p:spPr>
            <a:xfrm>
              <a:off x="847550" y="3864550"/>
              <a:ext cx="160300" cy="108125"/>
            </a:xfrm>
            <a:custGeom>
              <a:rect b="b" l="l" r="r" t="t"/>
              <a:pathLst>
                <a:path extrusionOk="0" h="4325" w="6412">
                  <a:moveTo>
                    <a:pt x="3237" y="0"/>
                  </a:moveTo>
                  <a:cubicBezTo>
                    <a:pt x="2968" y="0"/>
                    <a:pt x="2697" y="37"/>
                    <a:pt x="2432" y="113"/>
                  </a:cubicBezTo>
                  <a:cubicBezTo>
                    <a:pt x="1733" y="356"/>
                    <a:pt x="1125" y="782"/>
                    <a:pt x="639" y="1329"/>
                  </a:cubicBezTo>
                  <a:cubicBezTo>
                    <a:pt x="152" y="1876"/>
                    <a:pt x="0" y="2636"/>
                    <a:pt x="183" y="3335"/>
                  </a:cubicBezTo>
                  <a:cubicBezTo>
                    <a:pt x="386" y="3919"/>
                    <a:pt x="950" y="4291"/>
                    <a:pt x="1556" y="4291"/>
                  </a:cubicBezTo>
                  <a:cubicBezTo>
                    <a:pt x="1675" y="4291"/>
                    <a:pt x="1795" y="4277"/>
                    <a:pt x="1915" y="4247"/>
                  </a:cubicBezTo>
                  <a:cubicBezTo>
                    <a:pt x="2280" y="4125"/>
                    <a:pt x="2554" y="3852"/>
                    <a:pt x="2949" y="3791"/>
                  </a:cubicBezTo>
                  <a:cubicBezTo>
                    <a:pt x="3012" y="3778"/>
                    <a:pt x="3074" y="3773"/>
                    <a:pt x="3136" y="3773"/>
                  </a:cubicBezTo>
                  <a:cubicBezTo>
                    <a:pt x="3665" y="3773"/>
                    <a:pt x="4137" y="4199"/>
                    <a:pt x="4681" y="4308"/>
                  </a:cubicBezTo>
                  <a:cubicBezTo>
                    <a:pt x="4747" y="4319"/>
                    <a:pt x="4812" y="4325"/>
                    <a:pt x="4877" y="4325"/>
                  </a:cubicBezTo>
                  <a:cubicBezTo>
                    <a:pt x="5684" y="4325"/>
                    <a:pt x="6412" y="3482"/>
                    <a:pt x="6383" y="2666"/>
                  </a:cubicBezTo>
                  <a:cubicBezTo>
                    <a:pt x="6383" y="1755"/>
                    <a:pt x="5624" y="1055"/>
                    <a:pt x="4924" y="539"/>
                  </a:cubicBezTo>
                  <a:cubicBezTo>
                    <a:pt x="4422" y="183"/>
                    <a:pt x="3833" y="0"/>
                    <a:pt x="32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8"/>
            <p:cNvSpPr/>
            <p:nvPr/>
          </p:nvSpPr>
          <p:spPr>
            <a:xfrm>
              <a:off x="4295950" y="2225800"/>
              <a:ext cx="829825" cy="450450"/>
            </a:xfrm>
            <a:custGeom>
              <a:rect b="b" l="l" r="r" t="t"/>
              <a:pathLst>
                <a:path extrusionOk="0" h="18018" w="33193">
                  <a:moveTo>
                    <a:pt x="6888" y="1"/>
                  </a:moveTo>
                  <a:cubicBezTo>
                    <a:pt x="4444" y="1"/>
                    <a:pt x="1998" y="778"/>
                    <a:pt x="91" y="2319"/>
                  </a:cubicBezTo>
                  <a:cubicBezTo>
                    <a:pt x="0" y="4416"/>
                    <a:pt x="1793" y="6027"/>
                    <a:pt x="3496" y="7213"/>
                  </a:cubicBezTo>
                  <a:cubicBezTo>
                    <a:pt x="5198" y="8368"/>
                    <a:pt x="9939" y="10039"/>
                    <a:pt x="10578" y="12015"/>
                  </a:cubicBezTo>
                  <a:cubicBezTo>
                    <a:pt x="11034" y="13504"/>
                    <a:pt x="7842" y="14751"/>
                    <a:pt x="8632" y="16088"/>
                  </a:cubicBezTo>
                  <a:cubicBezTo>
                    <a:pt x="9159" y="16926"/>
                    <a:pt x="10434" y="17177"/>
                    <a:pt x="11675" y="17177"/>
                  </a:cubicBezTo>
                  <a:cubicBezTo>
                    <a:pt x="12369" y="17177"/>
                    <a:pt x="13052" y="17098"/>
                    <a:pt x="13587" y="17000"/>
                  </a:cubicBezTo>
                  <a:cubicBezTo>
                    <a:pt x="15632" y="16651"/>
                    <a:pt x="17068" y="16517"/>
                    <a:pt x="18094" y="16517"/>
                  </a:cubicBezTo>
                  <a:cubicBezTo>
                    <a:pt x="21526" y="16517"/>
                    <a:pt x="20380" y="18018"/>
                    <a:pt x="22135" y="18018"/>
                  </a:cubicBezTo>
                  <a:cubicBezTo>
                    <a:pt x="22235" y="18018"/>
                    <a:pt x="22343" y="18013"/>
                    <a:pt x="22462" y="18003"/>
                  </a:cubicBezTo>
                  <a:cubicBezTo>
                    <a:pt x="22462" y="18003"/>
                    <a:pt x="28481" y="16483"/>
                    <a:pt x="33192" y="15693"/>
                  </a:cubicBezTo>
                  <a:lnTo>
                    <a:pt x="30396" y="3656"/>
                  </a:lnTo>
                  <a:cubicBezTo>
                    <a:pt x="30299" y="3651"/>
                    <a:pt x="30203" y="3649"/>
                    <a:pt x="30109" y="3649"/>
                  </a:cubicBezTo>
                  <a:cubicBezTo>
                    <a:pt x="27198" y="3649"/>
                    <a:pt x="25691" y="5859"/>
                    <a:pt x="24013" y="6301"/>
                  </a:cubicBezTo>
                  <a:cubicBezTo>
                    <a:pt x="23158" y="6541"/>
                    <a:pt x="22265" y="6684"/>
                    <a:pt x="21380" y="6684"/>
                  </a:cubicBezTo>
                  <a:cubicBezTo>
                    <a:pt x="20472" y="6684"/>
                    <a:pt x="19570" y="6533"/>
                    <a:pt x="18724" y="6179"/>
                  </a:cubicBezTo>
                  <a:cubicBezTo>
                    <a:pt x="16535" y="5298"/>
                    <a:pt x="15076" y="3322"/>
                    <a:pt x="13161" y="1954"/>
                  </a:cubicBezTo>
                  <a:cubicBezTo>
                    <a:pt x="11348" y="648"/>
                    <a:pt x="9119" y="1"/>
                    <a:pt x="688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8"/>
            <p:cNvSpPr/>
            <p:nvPr/>
          </p:nvSpPr>
          <p:spPr>
            <a:xfrm>
              <a:off x="5761775" y="3438025"/>
              <a:ext cx="217350" cy="244725"/>
            </a:xfrm>
            <a:custGeom>
              <a:rect b="b" l="l" r="r" t="t"/>
              <a:pathLst>
                <a:path extrusionOk="0" h="9789" w="8694">
                  <a:moveTo>
                    <a:pt x="6444" y="1"/>
                  </a:moveTo>
                  <a:lnTo>
                    <a:pt x="0" y="2797"/>
                  </a:lnTo>
                  <a:lnTo>
                    <a:pt x="3040" y="9788"/>
                  </a:lnTo>
                  <a:lnTo>
                    <a:pt x="3314" y="9788"/>
                  </a:lnTo>
                  <a:lnTo>
                    <a:pt x="8694" y="8785"/>
                  </a:lnTo>
                  <a:lnTo>
                    <a:pt x="6444"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8"/>
            <p:cNvSpPr/>
            <p:nvPr/>
          </p:nvSpPr>
          <p:spPr>
            <a:xfrm>
              <a:off x="5831675" y="3629525"/>
              <a:ext cx="377700" cy="286500"/>
            </a:xfrm>
            <a:custGeom>
              <a:rect b="b" l="l" r="r" t="t"/>
              <a:pathLst>
                <a:path extrusionOk="0" h="11460" w="15108">
                  <a:moveTo>
                    <a:pt x="5898" y="0"/>
                  </a:moveTo>
                  <a:lnTo>
                    <a:pt x="1" y="2007"/>
                  </a:lnTo>
                  <a:lnTo>
                    <a:pt x="3344" y="11460"/>
                  </a:lnTo>
                  <a:lnTo>
                    <a:pt x="15107" y="7356"/>
                  </a:lnTo>
                  <a:cubicBezTo>
                    <a:pt x="14652" y="6262"/>
                    <a:pt x="7782" y="6110"/>
                    <a:pt x="7782" y="6110"/>
                  </a:cubicBezTo>
                  <a:lnTo>
                    <a:pt x="5898"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8"/>
            <p:cNvSpPr/>
            <p:nvPr/>
          </p:nvSpPr>
          <p:spPr>
            <a:xfrm>
              <a:off x="5923625" y="3799650"/>
              <a:ext cx="26625" cy="23700"/>
            </a:xfrm>
            <a:custGeom>
              <a:rect b="b" l="l" r="r" t="t"/>
              <a:pathLst>
                <a:path extrusionOk="0" h="948" w="1065">
                  <a:moveTo>
                    <a:pt x="542" y="0"/>
                  </a:moveTo>
                  <a:cubicBezTo>
                    <a:pt x="437" y="0"/>
                    <a:pt x="332" y="32"/>
                    <a:pt x="244" y="95"/>
                  </a:cubicBezTo>
                  <a:lnTo>
                    <a:pt x="274" y="65"/>
                  </a:lnTo>
                  <a:lnTo>
                    <a:pt x="274" y="65"/>
                  </a:lnTo>
                  <a:cubicBezTo>
                    <a:pt x="61" y="217"/>
                    <a:pt x="1" y="521"/>
                    <a:pt x="122" y="734"/>
                  </a:cubicBezTo>
                  <a:cubicBezTo>
                    <a:pt x="222" y="873"/>
                    <a:pt x="387" y="947"/>
                    <a:pt x="550" y="947"/>
                  </a:cubicBezTo>
                  <a:cubicBezTo>
                    <a:pt x="634" y="947"/>
                    <a:pt x="718" y="927"/>
                    <a:pt x="791" y="885"/>
                  </a:cubicBezTo>
                  <a:cubicBezTo>
                    <a:pt x="1004" y="734"/>
                    <a:pt x="1065" y="430"/>
                    <a:pt x="943" y="186"/>
                  </a:cubicBezTo>
                  <a:cubicBezTo>
                    <a:pt x="837" y="62"/>
                    <a:pt x="689" y="0"/>
                    <a:pt x="5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8"/>
            <p:cNvSpPr/>
            <p:nvPr/>
          </p:nvSpPr>
          <p:spPr>
            <a:xfrm>
              <a:off x="5907675" y="3802775"/>
              <a:ext cx="301700" cy="113250"/>
            </a:xfrm>
            <a:custGeom>
              <a:rect b="b" l="l" r="r" t="t"/>
              <a:pathLst>
                <a:path extrusionOk="0" h="4530" w="12068">
                  <a:moveTo>
                    <a:pt x="11399" y="1"/>
                  </a:moveTo>
                  <a:lnTo>
                    <a:pt x="0" y="3557"/>
                  </a:lnTo>
                  <a:lnTo>
                    <a:pt x="304" y="4530"/>
                  </a:lnTo>
                  <a:lnTo>
                    <a:pt x="12067" y="457"/>
                  </a:lnTo>
                  <a:cubicBezTo>
                    <a:pt x="12007" y="61"/>
                    <a:pt x="11399" y="1"/>
                    <a:pt x="1139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8"/>
            <p:cNvSpPr/>
            <p:nvPr/>
          </p:nvSpPr>
          <p:spPr>
            <a:xfrm>
              <a:off x="6007225" y="3779050"/>
              <a:ext cx="22825" cy="26800"/>
            </a:xfrm>
            <a:custGeom>
              <a:rect b="b" l="l" r="r" t="t"/>
              <a:pathLst>
                <a:path extrusionOk="0" h="1072" w="913">
                  <a:moveTo>
                    <a:pt x="889" y="0"/>
                  </a:moveTo>
                  <a:cubicBezTo>
                    <a:pt x="806" y="0"/>
                    <a:pt x="507" y="83"/>
                    <a:pt x="274" y="342"/>
                  </a:cubicBezTo>
                  <a:cubicBezTo>
                    <a:pt x="0" y="676"/>
                    <a:pt x="31" y="1041"/>
                    <a:pt x="91" y="1071"/>
                  </a:cubicBezTo>
                  <a:cubicBezTo>
                    <a:pt x="152" y="1071"/>
                    <a:pt x="213" y="767"/>
                    <a:pt x="426" y="494"/>
                  </a:cubicBezTo>
                  <a:cubicBezTo>
                    <a:pt x="638" y="190"/>
                    <a:pt x="912" y="68"/>
                    <a:pt x="912" y="7"/>
                  </a:cubicBezTo>
                  <a:cubicBezTo>
                    <a:pt x="912" y="3"/>
                    <a:pt x="904" y="0"/>
                    <a:pt x="88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8"/>
            <p:cNvSpPr/>
            <p:nvPr/>
          </p:nvSpPr>
          <p:spPr>
            <a:xfrm>
              <a:off x="6049775" y="3781175"/>
              <a:ext cx="16750" cy="29225"/>
            </a:xfrm>
            <a:custGeom>
              <a:rect b="b" l="l" r="r" t="t"/>
              <a:pathLst>
                <a:path extrusionOk="0" h="1169" w="670">
                  <a:moveTo>
                    <a:pt x="608" y="0"/>
                  </a:moveTo>
                  <a:cubicBezTo>
                    <a:pt x="516" y="0"/>
                    <a:pt x="252" y="157"/>
                    <a:pt x="122" y="469"/>
                  </a:cubicBezTo>
                  <a:cubicBezTo>
                    <a:pt x="0" y="865"/>
                    <a:pt x="152" y="1169"/>
                    <a:pt x="183" y="1169"/>
                  </a:cubicBezTo>
                  <a:cubicBezTo>
                    <a:pt x="244" y="1138"/>
                    <a:pt x="213" y="865"/>
                    <a:pt x="335" y="561"/>
                  </a:cubicBezTo>
                  <a:cubicBezTo>
                    <a:pt x="456" y="257"/>
                    <a:pt x="669" y="74"/>
                    <a:pt x="639" y="14"/>
                  </a:cubicBezTo>
                  <a:cubicBezTo>
                    <a:pt x="634" y="5"/>
                    <a:pt x="624" y="0"/>
                    <a:pt x="6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8"/>
            <p:cNvSpPr/>
            <p:nvPr/>
          </p:nvSpPr>
          <p:spPr>
            <a:xfrm>
              <a:off x="6090075" y="3783700"/>
              <a:ext cx="9125" cy="29050"/>
            </a:xfrm>
            <a:custGeom>
              <a:rect b="b" l="l" r="r" t="t"/>
              <a:pathLst>
                <a:path extrusionOk="0" h="1162" w="365">
                  <a:moveTo>
                    <a:pt x="325" y="1"/>
                  </a:moveTo>
                  <a:cubicBezTo>
                    <a:pt x="273" y="1"/>
                    <a:pt x="58" y="209"/>
                    <a:pt x="30" y="551"/>
                  </a:cubicBezTo>
                  <a:cubicBezTo>
                    <a:pt x="1" y="897"/>
                    <a:pt x="164" y="1161"/>
                    <a:pt x="206" y="1161"/>
                  </a:cubicBezTo>
                  <a:cubicBezTo>
                    <a:pt x="209" y="1161"/>
                    <a:pt x="211" y="1160"/>
                    <a:pt x="212" y="1159"/>
                  </a:cubicBezTo>
                  <a:cubicBezTo>
                    <a:pt x="273" y="1128"/>
                    <a:pt x="212" y="885"/>
                    <a:pt x="242" y="581"/>
                  </a:cubicBezTo>
                  <a:cubicBezTo>
                    <a:pt x="273" y="277"/>
                    <a:pt x="364" y="34"/>
                    <a:pt x="334" y="4"/>
                  </a:cubicBezTo>
                  <a:cubicBezTo>
                    <a:pt x="332" y="2"/>
                    <a:pt x="329" y="1"/>
                    <a:pt x="32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8"/>
            <p:cNvSpPr/>
            <p:nvPr/>
          </p:nvSpPr>
          <p:spPr>
            <a:xfrm>
              <a:off x="5984425" y="3743700"/>
              <a:ext cx="31175" cy="14350"/>
            </a:xfrm>
            <a:custGeom>
              <a:rect b="b" l="l" r="r" t="t"/>
              <a:pathLst>
                <a:path extrusionOk="0" h="574" w="1247">
                  <a:moveTo>
                    <a:pt x="955" y="1"/>
                  </a:moveTo>
                  <a:cubicBezTo>
                    <a:pt x="838" y="1"/>
                    <a:pt x="695" y="22"/>
                    <a:pt x="547" y="84"/>
                  </a:cubicBezTo>
                  <a:cubicBezTo>
                    <a:pt x="183" y="236"/>
                    <a:pt x="0" y="540"/>
                    <a:pt x="61" y="570"/>
                  </a:cubicBezTo>
                  <a:cubicBezTo>
                    <a:pt x="63" y="573"/>
                    <a:pt x="67" y="574"/>
                    <a:pt x="71" y="574"/>
                  </a:cubicBezTo>
                  <a:cubicBezTo>
                    <a:pt x="124" y="574"/>
                    <a:pt x="329" y="409"/>
                    <a:pt x="639" y="297"/>
                  </a:cubicBezTo>
                  <a:cubicBezTo>
                    <a:pt x="943" y="145"/>
                    <a:pt x="1247" y="145"/>
                    <a:pt x="1247" y="84"/>
                  </a:cubicBezTo>
                  <a:cubicBezTo>
                    <a:pt x="1247" y="48"/>
                    <a:pt x="1128" y="1"/>
                    <a:pt x="9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8"/>
            <p:cNvSpPr/>
            <p:nvPr/>
          </p:nvSpPr>
          <p:spPr>
            <a:xfrm>
              <a:off x="5954025" y="3702650"/>
              <a:ext cx="51700" cy="18075"/>
            </a:xfrm>
            <a:custGeom>
              <a:rect b="b" l="l" r="r" t="t"/>
              <a:pathLst>
                <a:path extrusionOk="0" h="723" w="2068">
                  <a:moveTo>
                    <a:pt x="852" y="206"/>
                  </a:moveTo>
                  <a:cubicBezTo>
                    <a:pt x="1064" y="206"/>
                    <a:pt x="1277" y="267"/>
                    <a:pt x="1490" y="328"/>
                  </a:cubicBezTo>
                  <a:cubicBezTo>
                    <a:pt x="1651" y="386"/>
                    <a:pt x="1784" y="445"/>
                    <a:pt x="1882" y="487"/>
                  </a:cubicBezTo>
                  <a:lnTo>
                    <a:pt x="1882" y="487"/>
                  </a:lnTo>
                  <a:cubicBezTo>
                    <a:pt x="1733" y="497"/>
                    <a:pt x="1589" y="519"/>
                    <a:pt x="1459" y="541"/>
                  </a:cubicBezTo>
                  <a:cubicBezTo>
                    <a:pt x="1247" y="541"/>
                    <a:pt x="1034" y="541"/>
                    <a:pt x="821" y="510"/>
                  </a:cubicBezTo>
                  <a:cubicBezTo>
                    <a:pt x="669" y="480"/>
                    <a:pt x="548" y="480"/>
                    <a:pt x="426" y="449"/>
                  </a:cubicBezTo>
                  <a:cubicBezTo>
                    <a:pt x="365" y="419"/>
                    <a:pt x="304" y="419"/>
                    <a:pt x="274" y="389"/>
                  </a:cubicBezTo>
                  <a:cubicBezTo>
                    <a:pt x="213" y="358"/>
                    <a:pt x="213" y="389"/>
                    <a:pt x="213" y="328"/>
                  </a:cubicBezTo>
                  <a:cubicBezTo>
                    <a:pt x="244" y="267"/>
                    <a:pt x="335" y="206"/>
                    <a:pt x="487" y="206"/>
                  </a:cubicBezTo>
                  <a:close/>
                  <a:moveTo>
                    <a:pt x="669" y="1"/>
                  </a:moveTo>
                  <a:cubicBezTo>
                    <a:pt x="601" y="1"/>
                    <a:pt x="532" y="9"/>
                    <a:pt x="456" y="24"/>
                  </a:cubicBezTo>
                  <a:cubicBezTo>
                    <a:pt x="396" y="24"/>
                    <a:pt x="304" y="24"/>
                    <a:pt x="244" y="54"/>
                  </a:cubicBezTo>
                  <a:cubicBezTo>
                    <a:pt x="122" y="85"/>
                    <a:pt x="61" y="176"/>
                    <a:pt x="31" y="297"/>
                  </a:cubicBezTo>
                  <a:cubicBezTo>
                    <a:pt x="0" y="389"/>
                    <a:pt x="61" y="510"/>
                    <a:pt x="152" y="571"/>
                  </a:cubicBezTo>
                  <a:cubicBezTo>
                    <a:pt x="213" y="632"/>
                    <a:pt x="304" y="632"/>
                    <a:pt x="396" y="662"/>
                  </a:cubicBezTo>
                  <a:cubicBezTo>
                    <a:pt x="517" y="692"/>
                    <a:pt x="639" y="692"/>
                    <a:pt x="791" y="723"/>
                  </a:cubicBezTo>
                  <a:cubicBezTo>
                    <a:pt x="1004" y="723"/>
                    <a:pt x="1247" y="723"/>
                    <a:pt x="1459" y="692"/>
                  </a:cubicBezTo>
                  <a:cubicBezTo>
                    <a:pt x="1642" y="692"/>
                    <a:pt x="1825" y="625"/>
                    <a:pt x="1988" y="529"/>
                  </a:cubicBezTo>
                  <a:lnTo>
                    <a:pt x="1988" y="529"/>
                  </a:lnTo>
                  <a:cubicBezTo>
                    <a:pt x="2016" y="540"/>
                    <a:pt x="2038" y="545"/>
                    <a:pt x="2052" y="545"/>
                  </a:cubicBezTo>
                  <a:cubicBezTo>
                    <a:pt x="2059" y="545"/>
                    <a:pt x="2064" y="544"/>
                    <a:pt x="2067" y="541"/>
                  </a:cubicBezTo>
                  <a:cubicBezTo>
                    <a:pt x="2067" y="541"/>
                    <a:pt x="2056" y="527"/>
                    <a:pt x="2032" y="503"/>
                  </a:cubicBezTo>
                  <a:lnTo>
                    <a:pt x="2032" y="503"/>
                  </a:lnTo>
                  <a:cubicBezTo>
                    <a:pt x="2044" y="495"/>
                    <a:pt x="2056" y="488"/>
                    <a:pt x="2067" y="480"/>
                  </a:cubicBezTo>
                  <a:cubicBezTo>
                    <a:pt x="2048" y="480"/>
                    <a:pt x="2028" y="480"/>
                    <a:pt x="2008" y="480"/>
                  </a:cubicBezTo>
                  <a:lnTo>
                    <a:pt x="2008" y="480"/>
                  </a:lnTo>
                  <a:cubicBezTo>
                    <a:pt x="1934" y="412"/>
                    <a:pt x="1787" y="294"/>
                    <a:pt x="1551" y="176"/>
                  </a:cubicBezTo>
                  <a:cubicBezTo>
                    <a:pt x="1338" y="85"/>
                    <a:pt x="1095" y="24"/>
                    <a:pt x="882" y="24"/>
                  </a:cubicBezTo>
                  <a:cubicBezTo>
                    <a:pt x="806" y="9"/>
                    <a:pt x="738" y="1"/>
                    <a:pt x="6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8"/>
            <p:cNvSpPr/>
            <p:nvPr/>
          </p:nvSpPr>
          <p:spPr>
            <a:xfrm>
              <a:off x="5992025" y="3666475"/>
              <a:ext cx="22825" cy="51225"/>
            </a:xfrm>
            <a:custGeom>
              <a:rect b="b" l="l" r="r" t="t"/>
              <a:pathLst>
                <a:path extrusionOk="0" h="2049" w="913">
                  <a:moveTo>
                    <a:pt x="377" y="0"/>
                  </a:moveTo>
                  <a:cubicBezTo>
                    <a:pt x="352" y="0"/>
                    <a:pt x="327" y="4"/>
                    <a:pt x="304" y="12"/>
                  </a:cubicBezTo>
                  <a:cubicBezTo>
                    <a:pt x="122" y="103"/>
                    <a:pt x="31" y="255"/>
                    <a:pt x="31" y="437"/>
                  </a:cubicBezTo>
                  <a:cubicBezTo>
                    <a:pt x="0" y="589"/>
                    <a:pt x="0" y="711"/>
                    <a:pt x="0" y="863"/>
                  </a:cubicBezTo>
                  <a:cubicBezTo>
                    <a:pt x="0" y="1076"/>
                    <a:pt x="61" y="1319"/>
                    <a:pt x="152" y="1532"/>
                  </a:cubicBezTo>
                  <a:cubicBezTo>
                    <a:pt x="274" y="1896"/>
                    <a:pt x="487" y="2048"/>
                    <a:pt x="487" y="2048"/>
                  </a:cubicBezTo>
                  <a:cubicBezTo>
                    <a:pt x="517" y="2018"/>
                    <a:pt x="395" y="1836"/>
                    <a:pt x="274" y="1471"/>
                  </a:cubicBezTo>
                  <a:cubicBezTo>
                    <a:pt x="213" y="1288"/>
                    <a:pt x="183" y="1076"/>
                    <a:pt x="183" y="863"/>
                  </a:cubicBezTo>
                  <a:cubicBezTo>
                    <a:pt x="183" y="711"/>
                    <a:pt x="213" y="589"/>
                    <a:pt x="243" y="468"/>
                  </a:cubicBezTo>
                  <a:cubicBezTo>
                    <a:pt x="243" y="377"/>
                    <a:pt x="274" y="255"/>
                    <a:pt x="365" y="194"/>
                  </a:cubicBezTo>
                  <a:cubicBezTo>
                    <a:pt x="373" y="190"/>
                    <a:pt x="381" y="188"/>
                    <a:pt x="389" y="188"/>
                  </a:cubicBezTo>
                  <a:cubicBezTo>
                    <a:pt x="442" y="188"/>
                    <a:pt x="495" y="271"/>
                    <a:pt x="547" y="377"/>
                  </a:cubicBezTo>
                  <a:cubicBezTo>
                    <a:pt x="608" y="498"/>
                    <a:pt x="669" y="589"/>
                    <a:pt x="699" y="711"/>
                  </a:cubicBezTo>
                  <a:cubicBezTo>
                    <a:pt x="730" y="924"/>
                    <a:pt x="730" y="1136"/>
                    <a:pt x="699" y="1319"/>
                  </a:cubicBezTo>
                  <a:cubicBezTo>
                    <a:pt x="639" y="1532"/>
                    <a:pt x="547" y="1714"/>
                    <a:pt x="487" y="1896"/>
                  </a:cubicBezTo>
                  <a:cubicBezTo>
                    <a:pt x="487" y="1896"/>
                    <a:pt x="699" y="1744"/>
                    <a:pt x="821" y="1380"/>
                  </a:cubicBezTo>
                  <a:cubicBezTo>
                    <a:pt x="912" y="1136"/>
                    <a:pt x="912" y="893"/>
                    <a:pt x="882" y="680"/>
                  </a:cubicBezTo>
                  <a:cubicBezTo>
                    <a:pt x="851" y="559"/>
                    <a:pt x="791" y="407"/>
                    <a:pt x="730" y="285"/>
                  </a:cubicBezTo>
                  <a:cubicBezTo>
                    <a:pt x="699" y="225"/>
                    <a:pt x="639" y="164"/>
                    <a:pt x="608" y="103"/>
                  </a:cubicBezTo>
                  <a:cubicBezTo>
                    <a:pt x="540" y="35"/>
                    <a:pt x="454" y="0"/>
                    <a:pt x="3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8"/>
            <p:cNvSpPr/>
            <p:nvPr/>
          </p:nvSpPr>
          <p:spPr>
            <a:xfrm>
              <a:off x="4928925" y="2323275"/>
              <a:ext cx="1057050" cy="1329825"/>
            </a:xfrm>
            <a:custGeom>
              <a:rect b="b" l="l" r="r" t="t"/>
              <a:pathLst>
                <a:path extrusionOk="0" h="53193" w="42282">
                  <a:moveTo>
                    <a:pt x="5563" y="0"/>
                  </a:moveTo>
                  <a:cubicBezTo>
                    <a:pt x="5563" y="0"/>
                    <a:pt x="1" y="11034"/>
                    <a:pt x="3739" y="13618"/>
                  </a:cubicBezTo>
                  <a:cubicBezTo>
                    <a:pt x="7478" y="16201"/>
                    <a:pt x="24986" y="29332"/>
                    <a:pt x="24986" y="29332"/>
                  </a:cubicBezTo>
                  <a:lnTo>
                    <a:pt x="33922" y="53193"/>
                  </a:lnTo>
                  <a:lnTo>
                    <a:pt x="42281" y="49758"/>
                  </a:lnTo>
                  <a:lnTo>
                    <a:pt x="35320" y="21855"/>
                  </a:lnTo>
                  <a:lnTo>
                    <a:pt x="17721" y="6080"/>
                  </a:lnTo>
                  <a:lnTo>
                    <a:pt x="556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8"/>
            <p:cNvSpPr/>
            <p:nvPr/>
          </p:nvSpPr>
          <p:spPr>
            <a:xfrm>
              <a:off x="5565725" y="2947900"/>
              <a:ext cx="40300" cy="98050"/>
            </a:xfrm>
            <a:custGeom>
              <a:rect b="b" l="l" r="r" t="t"/>
              <a:pathLst>
                <a:path extrusionOk="0" h="3922" w="1612">
                  <a:moveTo>
                    <a:pt x="1581" y="1"/>
                  </a:moveTo>
                  <a:lnTo>
                    <a:pt x="1581" y="1"/>
                  </a:lnTo>
                  <a:cubicBezTo>
                    <a:pt x="578" y="1064"/>
                    <a:pt x="31" y="2463"/>
                    <a:pt x="0" y="3922"/>
                  </a:cubicBezTo>
                  <a:cubicBezTo>
                    <a:pt x="61" y="3922"/>
                    <a:pt x="183" y="2979"/>
                    <a:pt x="608" y="1885"/>
                  </a:cubicBezTo>
                  <a:cubicBezTo>
                    <a:pt x="1034" y="791"/>
                    <a:pt x="1611" y="31"/>
                    <a:pt x="158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8"/>
            <p:cNvSpPr/>
            <p:nvPr/>
          </p:nvSpPr>
          <p:spPr>
            <a:xfrm>
              <a:off x="5556600" y="2941825"/>
              <a:ext cx="15225" cy="104125"/>
            </a:xfrm>
            <a:custGeom>
              <a:rect b="b" l="l" r="r" t="t"/>
              <a:pathLst>
                <a:path extrusionOk="0" h="4165" w="609">
                  <a:moveTo>
                    <a:pt x="548" y="0"/>
                  </a:moveTo>
                  <a:cubicBezTo>
                    <a:pt x="274" y="639"/>
                    <a:pt x="92" y="1338"/>
                    <a:pt x="92" y="2067"/>
                  </a:cubicBezTo>
                  <a:cubicBezTo>
                    <a:pt x="1" y="2766"/>
                    <a:pt x="31" y="3466"/>
                    <a:pt x="213" y="4165"/>
                  </a:cubicBezTo>
                  <a:cubicBezTo>
                    <a:pt x="274" y="4134"/>
                    <a:pt x="183" y="3222"/>
                    <a:pt x="274" y="2067"/>
                  </a:cubicBezTo>
                  <a:cubicBezTo>
                    <a:pt x="365" y="912"/>
                    <a:pt x="608" y="0"/>
                    <a:pt x="54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8"/>
            <p:cNvSpPr/>
            <p:nvPr/>
          </p:nvSpPr>
          <p:spPr>
            <a:xfrm>
              <a:off x="5020875" y="2460825"/>
              <a:ext cx="777400" cy="1183150"/>
            </a:xfrm>
            <a:custGeom>
              <a:rect b="b" l="l" r="r" t="t"/>
              <a:pathLst>
                <a:path extrusionOk="0" h="47326" w="31096">
                  <a:moveTo>
                    <a:pt x="912" y="0"/>
                  </a:moveTo>
                  <a:lnTo>
                    <a:pt x="912" y="0"/>
                  </a:lnTo>
                  <a:cubicBezTo>
                    <a:pt x="882" y="61"/>
                    <a:pt x="852" y="91"/>
                    <a:pt x="852" y="152"/>
                  </a:cubicBezTo>
                  <a:cubicBezTo>
                    <a:pt x="821" y="243"/>
                    <a:pt x="760" y="365"/>
                    <a:pt x="669" y="547"/>
                  </a:cubicBezTo>
                  <a:cubicBezTo>
                    <a:pt x="456" y="1094"/>
                    <a:pt x="305" y="1672"/>
                    <a:pt x="183" y="2219"/>
                  </a:cubicBezTo>
                  <a:cubicBezTo>
                    <a:pt x="1" y="3131"/>
                    <a:pt x="31" y="4073"/>
                    <a:pt x="213" y="4985"/>
                  </a:cubicBezTo>
                  <a:cubicBezTo>
                    <a:pt x="365" y="5532"/>
                    <a:pt x="578" y="6079"/>
                    <a:pt x="882" y="6565"/>
                  </a:cubicBezTo>
                  <a:cubicBezTo>
                    <a:pt x="1247" y="7113"/>
                    <a:pt x="1642" y="7599"/>
                    <a:pt x="2128" y="8055"/>
                  </a:cubicBezTo>
                  <a:cubicBezTo>
                    <a:pt x="3192" y="9088"/>
                    <a:pt x="4347" y="10000"/>
                    <a:pt x="5563" y="10821"/>
                  </a:cubicBezTo>
                  <a:cubicBezTo>
                    <a:pt x="6870" y="11702"/>
                    <a:pt x="8299" y="12614"/>
                    <a:pt x="9758" y="13648"/>
                  </a:cubicBezTo>
                  <a:cubicBezTo>
                    <a:pt x="11186" y="14681"/>
                    <a:pt x="12676" y="15806"/>
                    <a:pt x="14226" y="16991"/>
                  </a:cubicBezTo>
                  <a:lnTo>
                    <a:pt x="16597" y="18754"/>
                  </a:lnTo>
                  <a:cubicBezTo>
                    <a:pt x="17387" y="19362"/>
                    <a:pt x="18177" y="20000"/>
                    <a:pt x="18967" y="20669"/>
                  </a:cubicBezTo>
                  <a:cubicBezTo>
                    <a:pt x="19961" y="21512"/>
                    <a:pt x="20955" y="22326"/>
                    <a:pt x="21890" y="23109"/>
                  </a:cubicBezTo>
                  <a:lnTo>
                    <a:pt x="21890" y="23109"/>
                  </a:lnTo>
                  <a:cubicBezTo>
                    <a:pt x="22709" y="24747"/>
                    <a:pt x="23498" y="26325"/>
                    <a:pt x="24135" y="27934"/>
                  </a:cubicBezTo>
                  <a:cubicBezTo>
                    <a:pt x="24439" y="28724"/>
                    <a:pt x="24682" y="29514"/>
                    <a:pt x="24925" y="30304"/>
                  </a:cubicBezTo>
                  <a:cubicBezTo>
                    <a:pt x="25168" y="31095"/>
                    <a:pt x="25411" y="31855"/>
                    <a:pt x="25655" y="32584"/>
                  </a:cubicBezTo>
                  <a:cubicBezTo>
                    <a:pt x="26658" y="35532"/>
                    <a:pt x="27630" y="38146"/>
                    <a:pt x="28421" y="40335"/>
                  </a:cubicBezTo>
                  <a:cubicBezTo>
                    <a:pt x="29211" y="42523"/>
                    <a:pt x="29880" y="44256"/>
                    <a:pt x="30335" y="45472"/>
                  </a:cubicBezTo>
                  <a:cubicBezTo>
                    <a:pt x="30579" y="46049"/>
                    <a:pt x="30761" y="46536"/>
                    <a:pt x="30883" y="46840"/>
                  </a:cubicBezTo>
                  <a:cubicBezTo>
                    <a:pt x="30943" y="46992"/>
                    <a:pt x="31004" y="47113"/>
                    <a:pt x="31035" y="47204"/>
                  </a:cubicBezTo>
                  <a:lnTo>
                    <a:pt x="30913" y="46809"/>
                  </a:lnTo>
                  <a:cubicBezTo>
                    <a:pt x="30761" y="46475"/>
                    <a:pt x="30609" y="46019"/>
                    <a:pt x="30396" y="45411"/>
                  </a:cubicBezTo>
                  <a:lnTo>
                    <a:pt x="28512" y="40274"/>
                  </a:lnTo>
                  <a:cubicBezTo>
                    <a:pt x="27721" y="38086"/>
                    <a:pt x="26779" y="35472"/>
                    <a:pt x="25807" y="32523"/>
                  </a:cubicBezTo>
                  <a:cubicBezTo>
                    <a:pt x="25563" y="31763"/>
                    <a:pt x="25320" y="31004"/>
                    <a:pt x="25077" y="30244"/>
                  </a:cubicBezTo>
                  <a:cubicBezTo>
                    <a:pt x="24834" y="29423"/>
                    <a:pt x="24591" y="28633"/>
                    <a:pt x="24287" y="27842"/>
                  </a:cubicBezTo>
                  <a:cubicBezTo>
                    <a:pt x="23648" y="26231"/>
                    <a:pt x="22889" y="24651"/>
                    <a:pt x="22037" y="23009"/>
                  </a:cubicBezTo>
                  <a:lnTo>
                    <a:pt x="22037" y="22979"/>
                  </a:lnTo>
                  <a:cubicBezTo>
                    <a:pt x="21095" y="22189"/>
                    <a:pt x="20123" y="21338"/>
                    <a:pt x="19089" y="20517"/>
                  </a:cubicBezTo>
                  <a:cubicBezTo>
                    <a:pt x="18299" y="19879"/>
                    <a:pt x="17508" y="19210"/>
                    <a:pt x="16718" y="18602"/>
                  </a:cubicBezTo>
                  <a:lnTo>
                    <a:pt x="14347" y="16839"/>
                  </a:lnTo>
                  <a:cubicBezTo>
                    <a:pt x="12797" y="15654"/>
                    <a:pt x="11308" y="14529"/>
                    <a:pt x="9849" y="13496"/>
                  </a:cubicBezTo>
                  <a:cubicBezTo>
                    <a:pt x="8420" y="12462"/>
                    <a:pt x="6961" y="11581"/>
                    <a:pt x="5654" y="10699"/>
                  </a:cubicBezTo>
                  <a:cubicBezTo>
                    <a:pt x="4438" y="9879"/>
                    <a:pt x="3283" y="8967"/>
                    <a:pt x="2219" y="7964"/>
                  </a:cubicBezTo>
                  <a:cubicBezTo>
                    <a:pt x="1764" y="7508"/>
                    <a:pt x="1338" y="7021"/>
                    <a:pt x="1004" y="6505"/>
                  </a:cubicBezTo>
                  <a:cubicBezTo>
                    <a:pt x="700" y="6018"/>
                    <a:pt x="487" y="5502"/>
                    <a:pt x="335" y="4954"/>
                  </a:cubicBezTo>
                  <a:cubicBezTo>
                    <a:pt x="122" y="4073"/>
                    <a:pt x="92" y="3131"/>
                    <a:pt x="274" y="2249"/>
                  </a:cubicBezTo>
                  <a:cubicBezTo>
                    <a:pt x="365" y="1672"/>
                    <a:pt x="517" y="1125"/>
                    <a:pt x="730" y="578"/>
                  </a:cubicBezTo>
                  <a:cubicBezTo>
                    <a:pt x="791" y="395"/>
                    <a:pt x="821" y="243"/>
                    <a:pt x="882" y="152"/>
                  </a:cubicBezTo>
                  <a:cubicBezTo>
                    <a:pt x="912" y="61"/>
                    <a:pt x="912" y="0"/>
                    <a:pt x="912" y="0"/>
                  </a:cubicBezTo>
                  <a:close/>
                  <a:moveTo>
                    <a:pt x="31035" y="47205"/>
                  </a:moveTo>
                  <a:lnTo>
                    <a:pt x="31035" y="47205"/>
                  </a:lnTo>
                  <a:cubicBezTo>
                    <a:pt x="31035" y="47235"/>
                    <a:pt x="31065" y="47296"/>
                    <a:pt x="31095" y="47326"/>
                  </a:cubicBezTo>
                  <a:cubicBezTo>
                    <a:pt x="31065" y="47265"/>
                    <a:pt x="31035" y="47235"/>
                    <a:pt x="31035" y="47205"/>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8"/>
            <p:cNvSpPr/>
            <p:nvPr/>
          </p:nvSpPr>
          <p:spPr>
            <a:xfrm>
              <a:off x="5240475" y="2411425"/>
              <a:ext cx="407325" cy="141350"/>
            </a:xfrm>
            <a:custGeom>
              <a:rect b="b" l="l" r="r" t="t"/>
              <a:pathLst>
                <a:path extrusionOk="0" h="5654" w="16293">
                  <a:moveTo>
                    <a:pt x="1" y="0"/>
                  </a:moveTo>
                  <a:lnTo>
                    <a:pt x="8724" y="5654"/>
                  </a:lnTo>
                  <a:lnTo>
                    <a:pt x="16293" y="2918"/>
                  </a:lnTo>
                  <a:lnTo>
                    <a:pt x="10761" y="1520"/>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8"/>
            <p:cNvSpPr/>
            <p:nvPr/>
          </p:nvSpPr>
          <p:spPr>
            <a:xfrm>
              <a:off x="4716150" y="2391625"/>
              <a:ext cx="194575" cy="82125"/>
            </a:xfrm>
            <a:custGeom>
              <a:rect b="b" l="l" r="r" t="t"/>
              <a:pathLst>
                <a:path extrusionOk="0" h="3285" w="7783">
                  <a:moveTo>
                    <a:pt x="7777" y="0"/>
                  </a:moveTo>
                  <a:cubicBezTo>
                    <a:pt x="7721" y="0"/>
                    <a:pt x="7361" y="325"/>
                    <a:pt x="6779" y="762"/>
                  </a:cubicBezTo>
                  <a:cubicBezTo>
                    <a:pt x="5958" y="1370"/>
                    <a:pt x="5077" y="1887"/>
                    <a:pt x="4135" y="2282"/>
                  </a:cubicBezTo>
                  <a:cubicBezTo>
                    <a:pt x="3223" y="2646"/>
                    <a:pt x="2220" y="2920"/>
                    <a:pt x="1247" y="3072"/>
                  </a:cubicBezTo>
                  <a:cubicBezTo>
                    <a:pt x="457" y="3194"/>
                    <a:pt x="1" y="3224"/>
                    <a:pt x="1" y="3254"/>
                  </a:cubicBezTo>
                  <a:cubicBezTo>
                    <a:pt x="92" y="3285"/>
                    <a:pt x="214" y="3285"/>
                    <a:pt x="335" y="3285"/>
                  </a:cubicBezTo>
                  <a:cubicBezTo>
                    <a:pt x="639" y="3285"/>
                    <a:pt x="943" y="3254"/>
                    <a:pt x="1247" y="3224"/>
                  </a:cubicBezTo>
                  <a:cubicBezTo>
                    <a:pt x="3314" y="2981"/>
                    <a:pt x="5229" y="2190"/>
                    <a:pt x="6840" y="883"/>
                  </a:cubicBezTo>
                  <a:cubicBezTo>
                    <a:pt x="7083" y="701"/>
                    <a:pt x="7326" y="488"/>
                    <a:pt x="7539" y="276"/>
                  </a:cubicBezTo>
                  <a:cubicBezTo>
                    <a:pt x="7630" y="184"/>
                    <a:pt x="7691" y="93"/>
                    <a:pt x="7782" y="2"/>
                  </a:cubicBezTo>
                  <a:cubicBezTo>
                    <a:pt x="7781" y="1"/>
                    <a:pt x="7779" y="0"/>
                    <a:pt x="77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8"/>
            <p:cNvSpPr/>
            <p:nvPr/>
          </p:nvSpPr>
          <p:spPr>
            <a:xfrm>
              <a:off x="5052025" y="1573250"/>
              <a:ext cx="905075" cy="883025"/>
            </a:xfrm>
            <a:custGeom>
              <a:rect b="b" l="l" r="r" t="t"/>
              <a:pathLst>
                <a:path extrusionOk="0" h="35321" w="36203">
                  <a:moveTo>
                    <a:pt x="17965" y="1"/>
                  </a:moveTo>
                  <a:lnTo>
                    <a:pt x="15503" y="62"/>
                  </a:lnTo>
                  <a:cubicBezTo>
                    <a:pt x="13405" y="123"/>
                    <a:pt x="11338" y="335"/>
                    <a:pt x="9302" y="700"/>
                  </a:cubicBezTo>
                  <a:cubicBezTo>
                    <a:pt x="8025" y="943"/>
                    <a:pt x="6840" y="1582"/>
                    <a:pt x="5958" y="2493"/>
                  </a:cubicBezTo>
                  <a:cubicBezTo>
                    <a:pt x="5138" y="3405"/>
                    <a:pt x="4530" y="4500"/>
                    <a:pt x="4226" y="5685"/>
                  </a:cubicBezTo>
                  <a:lnTo>
                    <a:pt x="2068" y="16962"/>
                  </a:lnTo>
                  <a:lnTo>
                    <a:pt x="1" y="32585"/>
                  </a:lnTo>
                  <a:cubicBezTo>
                    <a:pt x="1" y="32585"/>
                    <a:pt x="881" y="32527"/>
                    <a:pt x="2234" y="32527"/>
                  </a:cubicBezTo>
                  <a:cubicBezTo>
                    <a:pt x="4669" y="32527"/>
                    <a:pt x="8638" y="32715"/>
                    <a:pt x="11764" y="33770"/>
                  </a:cubicBezTo>
                  <a:cubicBezTo>
                    <a:pt x="16286" y="35268"/>
                    <a:pt x="19205" y="35321"/>
                    <a:pt x="19592" y="35321"/>
                  </a:cubicBezTo>
                  <a:cubicBezTo>
                    <a:pt x="19622" y="35321"/>
                    <a:pt x="19636" y="35321"/>
                    <a:pt x="19636" y="35321"/>
                  </a:cubicBezTo>
                  <a:lnTo>
                    <a:pt x="18603" y="25594"/>
                  </a:lnTo>
                  <a:lnTo>
                    <a:pt x="22250" y="17630"/>
                  </a:lnTo>
                  <a:lnTo>
                    <a:pt x="23861" y="26962"/>
                  </a:lnTo>
                  <a:lnTo>
                    <a:pt x="31308" y="34652"/>
                  </a:lnTo>
                  <a:lnTo>
                    <a:pt x="36202" y="33558"/>
                  </a:lnTo>
                  <a:lnTo>
                    <a:pt x="31156" y="25108"/>
                  </a:lnTo>
                  <a:lnTo>
                    <a:pt x="27630" y="7873"/>
                  </a:lnTo>
                  <a:cubicBezTo>
                    <a:pt x="27357" y="6445"/>
                    <a:pt x="26567" y="5138"/>
                    <a:pt x="25442" y="4226"/>
                  </a:cubicBezTo>
                  <a:lnTo>
                    <a:pt x="25290" y="4104"/>
                  </a:lnTo>
                  <a:lnTo>
                    <a:pt x="17965"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8"/>
            <p:cNvSpPr/>
            <p:nvPr/>
          </p:nvSpPr>
          <p:spPr>
            <a:xfrm>
              <a:off x="5550525" y="1833900"/>
              <a:ext cx="135275" cy="310075"/>
            </a:xfrm>
            <a:custGeom>
              <a:rect b="b" l="l" r="r" t="t"/>
              <a:pathLst>
                <a:path extrusionOk="0" h="12403" w="5411">
                  <a:moveTo>
                    <a:pt x="5411" y="1"/>
                  </a:moveTo>
                  <a:cubicBezTo>
                    <a:pt x="5320" y="153"/>
                    <a:pt x="5259" y="305"/>
                    <a:pt x="5168" y="487"/>
                  </a:cubicBezTo>
                  <a:lnTo>
                    <a:pt x="4560" y="1794"/>
                  </a:lnTo>
                  <a:cubicBezTo>
                    <a:pt x="4043" y="2919"/>
                    <a:pt x="3374" y="4438"/>
                    <a:pt x="2614" y="6171"/>
                  </a:cubicBezTo>
                  <a:cubicBezTo>
                    <a:pt x="1855" y="7873"/>
                    <a:pt x="1186" y="9423"/>
                    <a:pt x="699" y="10548"/>
                  </a:cubicBezTo>
                  <a:cubicBezTo>
                    <a:pt x="487" y="11125"/>
                    <a:pt x="304" y="11581"/>
                    <a:pt x="152" y="11885"/>
                  </a:cubicBezTo>
                  <a:cubicBezTo>
                    <a:pt x="92" y="12068"/>
                    <a:pt x="31" y="12220"/>
                    <a:pt x="0" y="12402"/>
                  </a:cubicBezTo>
                  <a:cubicBezTo>
                    <a:pt x="92" y="12250"/>
                    <a:pt x="183" y="12098"/>
                    <a:pt x="244" y="11916"/>
                  </a:cubicBezTo>
                  <a:cubicBezTo>
                    <a:pt x="396" y="11581"/>
                    <a:pt x="608" y="11125"/>
                    <a:pt x="851" y="10609"/>
                  </a:cubicBezTo>
                  <a:lnTo>
                    <a:pt x="2797" y="6232"/>
                  </a:lnTo>
                  <a:cubicBezTo>
                    <a:pt x="3557" y="4530"/>
                    <a:pt x="4195" y="2979"/>
                    <a:pt x="4681" y="1855"/>
                  </a:cubicBezTo>
                  <a:lnTo>
                    <a:pt x="5228" y="517"/>
                  </a:lnTo>
                  <a:cubicBezTo>
                    <a:pt x="5320" y="335"/>
                    <a:pt x="5380" y="183"/>
                    <a:pt x="541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8"/>
            <p:cNvSpPr/>
            <p:nvPr/>
          </p:nvSpPr>
          <p:spPr>
            <a:xfrm>
              <a:off x="5151575" y="1615825"/>
              <a:ext cx="660375" cy="894400"/>
            </a:xfrm>
            <a:custGeom>
              <a:rect b="b" l="l" r="r" t="t"/>
              <a:pathLst>
                <a:path extrusionOk="0" h="35776" w="26415">
                  <a:moveTo>
                    <a:pt x="4737" y="1"/>
                  </a:moveTo>
                  <a:cubicBezTo>
                    <a:pt x="4046" y="1"/>
                    <a:pt x="3374" y="153"/>
                    <a:pt x="2797" y="486"/>
                  </a:cubicBezTo>
                  <a:cubicBezTo>
                    <a:pt x="1156" y="1459"/>
                    <a:pt x="1" y="4195"/>
                    <a:pt x="669" y="6018"/>
                  </a:cubicBezTo>
                  <a:cubicBezTo>
                    <a:pt x="2098" y="10000"/>
                    <a:pt x="4834" y="19089"/>
                    <a:pt x="6171" y="22584"/>
                  </a:cubicBezTo>
                  <a:cubicBezTo>
                    <a:pt x="6596" y="23648"/>
                    <a:pt x="7265" y="24590"/>
                    <a:pt x="8177" y="25289"/>
                  </a:cubicBezTo>
                  <a:lnTo>
                    <a:pt x="22980" y="35776"/>
                  </a:lnTo>
                  <a:lnTo>
                    <a:pt x="26414" y="31338"/>
                  </a:lnTo>
                  <a:lnTo>
                    <a:pt x="15290" y="20608"/>
                  </a:lnTo>
                  <a:lnTo>
                    <a:pt x="9302" y="2888"/>
                  </a:lnTo>
                  <a:cubicBezTo>
                    <a:pt x="8678" y="1150"/>
                    <a:pt x="6634" y="1"/>
                    <a:pt x="4737"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8"/>
            <p:cNvSpPr/>
            <p:nvPr/>
          </p:nvSpPr>
          <p:spPr>
            <a:xfrm>
              <a:off x="5191850" y="1706250"/>
              <a:ext cx="623900" cy="807775"/>
            </a:xfrm>
            <a:custGeom>
              <a:rect b="b" l="l" r="r" t="t"/>
              <a:pathLst>
                <a:path extrusionOk="0" h="32311" w="24956">
                  <a:moveTo>
                    <a:pt x="7995" y="0"/>
                  </a:moveTo>
                  <a:cubicBezTo>
                    <a:pt x="7995" y="3"/>
                    <a:pt x="8026" y="95"/>
                    <a:pt x="8086" y="335"/>
                  </a:cubicBezTo>
                  <a:lnTo>
                    <a:pt x="8390" y="1246"/>
                  </a:lnTo>
                  <a:lnTo>
                    <a:pt x="9514" y="4712"/>
                  </a:lnTo>
                  <a:cubicBezTo>
                    <a:pt x="10518" y="7690"/>
                    <a:pt x="11946" y="11915"/>
                    <a:pt x="13648" y="17052"/>
                  </a:cubicBezTo>
                  <a:lnTo>
                    <a:pt x="13648" y="17083"/>
                  </a:lnTo>
                  <a:lnTo>
                    <a:pt x="24676" y="27717"/>
                  </a:lnTo>
                  <a:lnTo>
                    <a:pt x="22281" y="30852"/>
                  </a:lnTo>
                  <a:lnTo>
                    <a:pt x="21381" y="32041"/>
                  </a:lnTo>
                  <a:lnTo>
                    <a:pt x="10062" y="23922"/>
                  </a:lnTo>
                  <a:lnTo>
                    <a:pt x="7508" y="22067"/>
                  </a:lnTo>
                  <a:lnTo>
                    <a:pt x="6900" y="21611"/>
                  </a:lnTo>
                  <a:cubicBezTo>
                    <a:pt x="6688" y="21490"/>
                    <a:pt x="6505" y="21338"/>
                    <a:pt x="6323" y="21186"/>
                  </a:cubicBezTo>
                  <a:cubicBezTo>
                    <a:pt x="5958" y="20852"/>
                    <a:pt x="5654" y="20487"/>
                    <a:pt x="5381" y="20092"/>
                  </a:cubicBezTo>
                  <a:cubicBezTo>
                    <a:pt x="5137" y="19697"/>
                    <a:pt x="4925" y="19271"/>
                    <a:pt x="4773" y="18845"/>
                  </a:cubicBezTo>
                  <a:cubicBezTo>
                    <a:pt x="4621" y="18420"/>
                    <a:pt x="4438" y="17994"/>
                    <a:pt x="4286" y="17569"/>
                  </a:cubicBezTo>
                  <a:cubicBezTo>
                    <a:pt x="3982" y="16748"/>
                    <a:pt x="3678" y="15958"/>
                    <a:pt x="3405" y="15198"/>
                  </a:cubicBezTo>
                  <a:cubicBezTo>
                    <a:pt x="2280" y="12158"/>
                    <a:pt x="1460" y="9696"/>
                    <a:pt x="912" y="7994"/>
                  </a:cubicBezTo>
                  <a:cubicBezTo>
                    <a:pt x="639" y="7143"/>
                    <a:pt x="396" y="6474"/>
                    <a:pt x="244" y="6019"/>
                  </a:cubicBezTo>
                  <a:cubicBezTo>
                    <a:pt x="183" y="5806"/>
                    <a:pt x="122" y="5623"/>
                    <a:pt x="92" y="5502"/>
                  </a:cubicBezTo>
                  <a:cubicBezTo>
                    <a:pt x="32" y="5383"/>
                    <a:pt x="2" y="5322"/>
                    <a:pt x="1" y="5320"/>
                  </a:cubicBezTo>
                  <a:lnTo>
                    <a:pt x="1" y="5320"/>
                  </a:lnTo>
                  <a:cubicBezTo>
                    <a:pt x="31" y="5380"/>
                    <a:pt x="31" y="5441"/>
                    <a:pt x="61" y="5502"/>
                  </a:cubicBezTo>
                  <a:cubicBezTo>
                    <a:pt x="92" y="5654"/>
                    <a:pt x="153" y="5806"/>
                    <a:pt x="213" y="6019"/>
                  </a:cubicBezTo>
                  <a:cubicBezTo>
                    <a:pt x="365" y="6474"/>
                    <a:pt x="548" y="7143"/>
                    <a:pt x="821" y="7994"/>
                  </a:cubicBezTo>
                  <a:cubicBezTo>
                    <a:pt x="1368" y="9727"/>
                    <a:pt x="2189" y="12219"/>
                    <a:pt x="3253" y="15259"/>
                  </a:cubicBezTo>
                  <a:cubicBezTo>
                    <a:pt x="3526" y="16019"/>
                    <a:pt x="3830" y="16809"/>
                    <a:pt x="4134" y="17630"/>
                  </a:cubicBezTo>
                  <a:lnTo>
                    <a:pt x="4651" y="18906"/>
                  </a:lnTo>
                  <a:cubicBezTo>
                    <a:pt x="4803" y="19332"/>
                    <a:pt x="5016" y="19757"/>
                    <a:pt x="5259" y="20152"/>
                  </a:cubicBezTo>
                  <a:cubicBezTo>
                    <a:pt x="5533" y="20578"/>
                    <a:pt x="5837" y="20973"/>
                    <a:pt x="6201" y="21308"/>
                  </a:cubicBezTo>
                  <a:cubicBezTo>
                    <a:pt x="6384" y="21459"/>
                    <a:pt x="6596" y="21642"/>
                    <a:pt x="6779" y="21763"/>
                  </a:cubicBezTo>
                  <a:lnTo>
                    <a:pt x="7417" y="22219"/>
                  </a:lnTo>
                  <a:lnTo>
                    <a:pt x="9940" y="24043"/>
                  </a:lnTo>
                  <a:lnTo>
                    <a:pt x="21338" y="32250"/>
                  </a:lnTo>
                  <a:lnTo>
                    <a:pt x="21399" y="32311"/>
                  </a:lnTo>
                  <a:lnTo>
                    <a:pt x="21460" y="32220"/>
                  </a:lnTo>
                  <a:cubicBezTo>
                    <a:pt x="21764" y="31824"/>
                    <a:pt x="22098" y="31399"/>
                    <a:pt x="22433" y="30973"/>
                  </a:cubicBezTo>
                  <a:lnTo>
                    <a:pt x="24895" y="27782"/>
                  </a:lnTo>
                  <a:lnTo>
                    <a:pt x="24955" y="27691"/>
                  </a:lnTo>
                  <a:lnTo>
                    <a:pt x="24895" y="27630"/>
                  </a:lnTo>
                  <a:lnTo>
                    <a:pt x="13770" y="16931"/>
                  </a:lnTo>
                  <a:lnTo>
                    <a:pt x="13770" y="16961"/>
                  </a:lnTo>
                  <a:lnTo>
                    <a:pt x="9606" y="4651"/>
                  </a:lnTo>
                  <a:cubicBezTo>
                    <a:pt x="9089" y="3161"/>
                    <a:pt x="8694" y="2006"/>
                    <a:pt x="8420" y="1216"/>
                  </a:cubicBezTo>
                  <a:lnTo>
                    <a:pt x="8086" y="304"/>
                  </a:lnTo>
                  <a:cubicBezTo>
                    <a:pt x="8026" y="94"/>
                    <a:pt x="7995" y="3"/>
                    <a:pt x="79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8"/>
            <p:cNvSpPr/>
            <p:nvPr/>
          </p:nvSpPr>
          <p:spPr>
            <a:xfrm>
              <a:off x="5211600" y="1617125"/>
              <a:ext cx="144425" cy="35200"/>
            </a:xfrm>
            <a:custGeom>
              <a:rect b="b" l="l" r="r" t="t"/>
              <a:pathLst>
                <a:path extrusionOk="0" h="1408" w="5777">
                  <a:moveTo>
                    <a:pt x="2755" y="1"/>
                  </a:moveTo>
                  <a:cubicBezTo>
                    <a:pt x="2057" y="1"/>
                    <a:pt x="1358" y="177"/>
                    <a:pt x="730" y="526"/>
                  </a:cubicBezTo>
                  <a:cubicBezTo>
                    <a:pt x="457" y="678"/>
                    <a:pt x="214" y="860"/>
                    <a:pt x="1" y="1134"/>
                  </a:cubicBezTo>
                  <a:cubicBezTo>
                    <a:pt x="31" y="1134"/>
                    <a:pt x="305" y="921"/>
                    <a:pt x="791" y="647"/>
                  </a:cubicBezTo>
                  <a:cubicBezTo>
                    <a:pt x="1404" y="348"/>
                    <a:pt x="2060" y="201"/>
                    <a:pt x="2711" y="201"/>
                  </a:cubicBezTo>
                  <a:cubicBezTo>
                    <a:pt x="3514" y="201"/>
                    <a:pt x="4312" y="424"/>
                    <a:pt x="5016" y="860"/>
                  </a:cubicBezTo>
                  <a:cubicBezTo>
                    <a:pt x="5503" y="1164"/>
                    <a:pt x="5746" y="1407"/>
                    <a:pt x="5776" y="1407"/>
                  </a:cubicBezTo>
                  <a:cubicBezTo>
                    <a:pt x="5594" y="1134"/>
                    <a:pt x="5351" y="921"/>
                    <a:pt x="5107" y="738"/>
                  </a:cubicBezTo>
                  <a:cubicBezTo>
                    <a:pt x="4400" y="245"/>
                    <a:pt x="3578" y="1"/>
                    <a:pt x="275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8"/>
            <p:cNvSpPr/>
            <p:nvPr/>
          </p:nvSpPr>
          <p:spPr>
            <a:xfrm>
              <a:off x="5764800" y="2203400"/>
              <a:ext cx="73750" cy="21275"/>
            </a:xfrm>
            <a:custGeom>
              <a:rect b="b" l="l" r="r" t="t"/>
              <a:pathLst>
                <a:path extrusionOk="0" h="851" w="2950">
                  <a:moveTo>
                    <a:pt x="2174" y="1"/>
                  </a:moveTo>
                  <a:cubicBezTo>
                    <a:pt x="1916" y="1"/>
                    <a:pt x="1658" y="39"/>
                    <a:pt x="1399" y="114"/>
                  </a:cubicBezTo>
                  <a:cubicBezTo>
                    <a:pt x="852" y="206"/>
                    <a:pt x="366" y="449"/>
                    <a:pt x="1" y="844"/>
                  </a:cubicBezTo>
                  <a:cubicBezTo>
                    <a:pt x="3" y="848"/>
                    <a:pt x="8" y="850"/>
                    <a:pt x="15" y="850"/>
                  </a:cubicBezTo>
                  <a:cubicBezTo>
                    <a:pt x="114" y="850"/>
                    <a:pt x="667" y="497"/>
                    <a:pt x="1430" y="327"/>
                  </a:cubicBezTo>
                  <a:cubicBezTo>
                    <a:pt x="2250" y="114"/>
                    <a:pt x="2949" y="175"/>
                    <a:pt x="2949" y="114"/>
                  </a:cubicBezTo>
                  <a:cubicBezTo>
                    <a:pt x="2691" y="39"/>
                    <a:pt x="2433" y="1"/>
                    <a:pt x="21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8"/>
            <p:cNvSpPr/>
            <p:nvPr/>
          </p:nvSpPr>
          <p:spPr>
            <a:xfrm>
              <a:off x="5126500" y="1893175"/>
              <a:ext cx="90450" cy="25850"/>
            </a:xfrm>
            <a:custGeom>
              <a:rect b="b" l="l" r="r" t="t"/>
              <a:pathLst>
                <a:path extrusionOk="0" h="1034" w="3618">
                  <a:moveTo>
                    <a:pt x="3618" y="912"/>
                  </a:moveTo>
                  <a:cubicBezTo>
                    <a:pt x="3605" y="912"/>
                    <a:pt x="3591" y="914"/>
                    <a:pt x="3579" y="916"/>
                  </a:cubicBezTo>
                  <a:lnTo>
                    <a:pt x="3579" y="916"/>
                  </a:lnTo>
                  <a:cubicBezTo>
                    <a:pt x="3592" y="915"/>
                    <a:pt x="3605" y="914"/>
                    <a:pt x="3618" y="912"/>
                  </a:cubicBezTo>
                  <a:close/>
                  <a:moveTo>
                    <a:pt x="1" y="1"/>
                  </a:moveTo>
                  <a:lnTo>
                    <a:pt x="1" y="1"/>
                  </a:lnTo>
                  <a:cubicBezTo>
                    <a:pt x="31" y="31"/>
                    <a:pt x="61" y="61"/>
                    <a:pt x="92" y="92"/>
                  </a:cubicBezTo>
                  <a:cubicBezTo>
                    <a:pt x="548" y="487"/>
                    <a:pt x="1095" y="760"/>
                    <a:pt x="1672" y="912"/>
                  </a:cubicBezTo>
                  <a:cubicBezTo>
                    <a:pt x="1976" y="993"/>
                    <a:pt x="2280" y="1034"/>
                    <a:pt x="2584" y="1034"/>
                  </a:cubicBezTo>
                  <a:cubicBezTo>
                    <a:pt x="2736" y="1034"/>
                    <a:pt x="2888" y="1024"/>
                    <a:pt x="3040" y="1004"/>
                  </a:cubicBezTo>
                  <a:cubicBezTo>
                    <a:pt x="3192" y="1004"/>
                    <a:pt x="3314" y="973"/>
                    <a:pt x="3466" y="943"/>
                  </a:cubicBezTo>
                  <a:cubicBezTo>
                    <a:pt x="3489" y="943"/>
                    <a:pt x="3532" y="924"/>
                    <a:pt x="3579" y="916"/>
                  </a:cubicBezTo>
                  <a:lnTo>
                    <a:pt x="3579" y="916"/>
                  </a:lnTo>
                  <a:cubicBezTo>
                    <a:pt x="3327" y="939"/>
                    <a:pt x="3076" y="952"/>
                    <a:pt x="2824" y="952"/>
                  </a:cubicBezTo>
                  <a:cubicBezTo>
                    <a:pt x="2451" y="952"/>
                    <a:pt x="2077" y="923"/>
                    <a:pt x="1703" y="852"/>
                  </a:cubicBezTo>
                  <a:cubicBezTo>
                    <a:pt x="1095" y="669"/>
                    <a:pt x="517" y="365"/>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8"/>
            <p:cNvSpPr/>
            <p:nvPr/>
          </p:nvSpPr>
          <p:spPr>
            <a:xfrm>
              <a:off x="5110550" y="1975225"/>
              <a:ext cx="135275" cy="25125"/>
            </a:xfrm>
            <a:custGeom>
              <a:rect b="b" l="l" r="r" t="t"/>
              <a:pathLst>
                <a:path extrusionOk="0" h="1005" w="5411">
                  <a:moveTo>
                    <a:pt x="2095" y="0"/>
                  </a:moveTo>
                  <a:cubicBezTo>
                    <a:pt x="1672" y="0"/>
                    <a:pt x="1253" y="34"/>
                    <a:pt x="821" y="92"/>
                  </a:cubicBezTo>
                  <a:cubicBezTo>
                    <a:pt x="578" y="123"/>
                    <a:pt x="365" y="153"/>
                    <a:pt x="213" y="184"/>
                  </a:cubicBezTo>
                  <a:cubicBezTo>
                    <a:pt x="152" y="184"/>
                    <a:pt x="91" y="184"/>
                    <a:pt x="0" y="214"/>
                  </a:cubicBezTo>
                  <a:lnTo>
                    <a:pt x="213" y="214"/>
                  </a:lnTo>
                  <a:lnTo>
                    <a:pt x="821" y="153"/>
                  </a:lnTo>
                  <a:cubicBezTo>
                    <a:pt x="1234" y="116"/>
                    <a:pt x="1636" y="90"/>
                    <a:pt x="2040" y="90"/>
                  </a:cubicBezTo>
                  <a:cubicBezTo>
                    <a:pt x="2290" y="90"/>
                    <a:pt x="2541" y="100"/>
                    <a:pt x="2797" y="123"/>
                  </a:cubicBezTo>
                  <a:cubicBezTo>
                    <a:pt x="3465" y="153"/>
                    <a:pt x="4104" y="305"/>
                    <a:pt x="4681" y="609"/>
                  </a:cubicBezTo>
                  <a:cubicBezTo>
                    <a:pt x="4924" y="731"/>
                    <a:pt x="5168" y="852"/>
                    <a:pt x="5411" y="1004"/>
                  </a:cubicBezTo>
                  <a:cubicBezTo>
                    <a:pt x="5350" y="944"/>
                    <a:pt x="5289" y="883"/>
                    <a:pt x="5198" y="852"/>
                  </a:cubicBezTo>
                  <a:cubicBezTo>
                    <a:pt x="5046" y="731"/>
                    <a:pt x="4894" y="609"/>
                    <a:pt x="4712" y="518"/>
                  </a:cubicBezTo>
                  <a:cubicBezTo>
                    <a:pt x="4104" y="244"/>
                    <a:pt x="3465" y="62"/>
                    <a:pt x="2797" y="32"/>
                  </a:cubicBezTo>
                  <a:cubicBezTo>
                    <a:pt x="2560" y="10"/>
                    <a:pt x="2327" y="0"/>
                    <a:pt x="209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8"/>
            <p:cNvSpPr/>
            <p:nvPr/>
          </p:nvSpPr>
          <p:spPr>
            <a:xfrm>
              <a:off x="5197925" y="1856700"/>
              <a:ext cx="291075" cy="490150"/>
            </a:xfrm>
            <a:custGeom>
              <a:rect b="b" l="l" r="r" t="t"/>
              <a:pathLst>
                <a:path extrusionOk="0" h="19606" w="11643">
                  <a:moveTo>
                    <a:pt x="1" y="1"/>
                  </a:moveTo>
                  <a:cubicBezTo>
                    <a:pt x="1" y="1"/>
                    <a:pt x="366" y="5928"/>
                    <a:pt x="821" y="8694"/>
                  </a:cubicBezTo>
                  <a:cubicBezTo>
                    <a:pt x="1247" y="11429"/>
                    <a:pt x="2128" y="14226"/>
                    <a:pt x="4104" y="16201"/>
                  </a:cubicBezTo>
                  <a:cubicBezTo>
                    <a:pt x="6050" y="18147"/>
                    <a:pt x="8876" y="19059"/>
                    <a:pt x="11642" y="19606"/>
                  </a:cubicBezTo>
                  <a:cubicBezTo>
                    <a:pt x="10730" y="18937"/>
                    <a:pt x="9879" y="18268"/>
                    <a:pt x="9028" y="17539"/>
                  </a:cubicBezTo>
                  <a:cubicBezTo>
                    <a:pt x="7934" y="16627"/>
                    <a:pt x="6323" y="15745"/>
                    <a:pt x="5442" y="14621"/>
                  </a:cubicBezTo>
                  <a:cubicBezTo>
                    <a:pt x="3739" y="12463"/>
                    <a:pt x="3344" y="9727"/>
                    <a:pt x="2493" y="7113"/>
                  </a:cubicBezTo>
                  <a:cubicBezTo>
                    <a:pt x="1673" y="4712"/>
                    <a:pt x="791" y="2402"/>
                    <a:pt x="1" y="1"/>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8"/>
            <p:cNvSpPr/>
            <p:nvPr/>
          </p:nvSpPr>
          <p:spPr>
            <a:xfrm>
              <a:off x="5245800" y="1912375"/>
              <a:ext cx="209750" cy="45725"/>
            </a:xfrm>
            <a:custGeom>
              <a:rect b="b" l="l" r="r" t="t"/>
              <a:pathLst>
                <a:path extrusionOk="0" h="1829" w="8390">
                  <a:moveTo>
                    <a:pt x="4442" y="1"/>
                  </a:moveTo>
                  <a:cubicBezTo>
                    <a:pt x="4292" y="1"/>
                    <a:pt x="4138" y="8"/>
                    <a:pt x="3983" y="23"/>
                  </a:cubicBezTo>
                  <a:cubicBezTo>
                    <a:pt x="2949" y="114"/>
                    <a:pt x="1916" y="448"/>
                    <a:pt x="1004" y="1026"/>
                  </a:cubicBezTo>
                  <a:cubicBezTo>
                    <a:pt x="639" y="1239"/>
                    <a:pt x="305" y="1512"/>
                    <a:pt x="1" y="1816"/>
                  </a:cubicBezTo>
                  <a:cubicBezTo>
                    <a:pt x="1" y="1825"/>
                    <a:pt x="3" y="1829"/>
                    <a:pt x="8" y="1829"/>
                  </a:cubicBezTo>
                  <a:cubicBezTo>
                    <a:pt x="18" y="1829"/>
                    <a:pt x="40" y="1807"/>
                    <a:pt x="61" y="1786"/>
                  </a:cubicBezTo>
                  <a:lnTo>
                    <a:pt x="274" y="1603"/>
                  </a:lnTo>
                  <a:cubicBezTo>
                    <a:pt x="517" y="1421"/>
                    <a:pt x="761" y="1239"/>
                    <a:pt x="1034" y="1056"/>
                  </a:cubicBezTo>
                  <a:cubicBezTo>
                    <a:pt x="1946" y="509"/>
                    <a:pt x="2949" y="205"/>
                    <a:pt x="4013" y="114"/>
                  </a:cubicBezTo>
                  <a:cubicBezTo>
                    <a:pt x="4175" y="98"/>
                    <a:pt x="4335" y="91"/>
                    <a:pt x="4492" y="91"/>
                  </a:cubicBezTo>
                  <a:cubicBezTo>
                    <a:pt x="5516" y="91"/>
                    <a:pt x="6432" y="388"/>
                    <a:pt x="7144" y="388"/>
                  </a:cubicBezTo>
                  <a:cubicBezTo>
                    <a:pt x="7448" y="388"/>
                    <a:pt x="7782" y="357"/>
                    <a:pt x="8086" y="236"/>
                  </a:cubicBezTo>
                  <a:cubicBezTo>
                    <a:pt x="8208" y="205"/>
                    <a:pt x="8299" y="144"/>
                    <a:pt x="8390" y="84"/>
                  </a:cubicBezTo>
                  <a:lnTo>
                    <a:pt x="8390" y="84"/>
                  </a:lnTo>
                  <a:cubicBezTo>
                    <a:pt x="8389" y="84"/>
                    <a:pt x="8297" y="145"/>
                    <a:pt x="8056" y="205"/>
                  </a:cubicBezTo>
                  <a:cubicBezTo>
                    <a:pt x="7830" y="280"/>
                    <a:pt x="7564" y="335"/>
                    <a:pt x="7308" y="335"/>
                  </a:cubicBezTo>
                  <a:cubicBezTo>
                    <a:pt x="7252" y="335"/>
                    <a:pt x="7198" y="332"/>
                    <a:pt x="7144" y="327"/>
                  </a:cubicBezTo>
                  <a:cubicBezTo>
                    <a:pt x="6426" y="327"/>
                    <a:pt x="5498" y="1"/>
                    <a:pt x="444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8"/>
            <p:cNvSpPr/>
            <p:nvPr/>
          </p:nvSpPr>
          <p:spPr>
            <a:xfrm>
              <a:off x="5229075" y="1843025"/>
              <a:ext cx="199125" cy="50175"/>
            </a:xfrm>
            <a:custGeom>
              <a:rect b="b" l="l" r="r" t="t"/>
              <a:pathLst>
                <a:path extrusionOk="0" h="2007" w="7965">
                  <a:moveTo>
                    <a:pt x="7965" y="0"/>
                  </a:moveTo>
                  <a:cubicBezTo>
                    <a:pt x="7934" y="0"/>
                    <a:pt x="7904" y="31"/>
                    <a:pt x="7873" y="31"/>
                  </a:cubicBezTo>
                  <a:lnTo>
                    <a:pt x="7661" y="152"/>
                  </a:lnTo>
                  <a:cubicBezTo>
                    <a:pt x="7604" y="190"/>
                    <a:pt x="7538" y="231"/>
                    <a:pt x="7464" y="274"/>
                  </a:cubicBezTo>
                  <a:lnTo>
                    <a:pt x="7464" y="274"/>
                  </a:lnTo>
                  <a:cubicBezTo>
                    <a:pt x="7535" y="240"/>
                    <a:pt x="7600" y="209"/>
                    <a:pt x="7661" y="183"/>
                  </a:cubicBezTo>
                  <a:lnTo>
                    <a:pt x="7873" y="92"/>
                  </a:lnTo>
                  <a:cubicBezTo>
                    <a:pt x="7934" y="0"/>
                    <a:pt x="7965" y="0"/>
                    <a:pt x="7965" y="0"/>
                  </a:cubicBezTo>
                  <a:close/>
                  <a:moveTo>
                    <a:pt x="7464" y="274"/>
                  </a:moveTo>
                  <a:lnTo>
                    <a:pt x="7464" y="274"/>
                  </a:lnTo>
                  <a:cubicBezTo>
                    <a:pt x="7285" y="360"/>
                    <a:pt x="7071" y="469"/>
                    <a:pt x="6810" y="578"/>
                  </a:cubicBezTo>
                  <a:cubicBezTo>
                    <a:pt x="5898" y="973"/>
                    <a:pt x="4925" y="1307"/>
                    <a:pt x="3922" y="1551"/>
                  </a:cubicBezTo>
                  <a:cubicBezTo>
                    <a:pt x="2949" y="1794"/>
                    <a:pt x="1946" y="1915"/>
                    <a:pt x="913" y="1976"/>
                  </a:cubicBezTo>
                  <a:cubicBezTo>
                    <a:pt x="548" y="2007"/>
                    <a:pt x="214" y="2007"/>
                    <a:pt x="1" y="2007"/>
                  </a:cubicBezTo>
                  <a:lnTo>
                    <a:pt x="913" y="2007"/>
                  </a:lnTo>
                  <a:cubicBezTo>
                    <a:pt x="2980" y="1946"/>
                    <a:pt x="4986" y="1459"/>
                    <a:pt x="6840" y="578"/>
                  </a:cubicBezTo>
                  <a:cubicBezTo>
                    <a:pt x="7091" y="473"/>
                    <a:pt x="7299" y="369"/>
                    <a:pt x="7464" y="27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8"/>
            <p:cNvSpPr/>
            <p:nvPr/>
          </p:nvSpPr>
          <p:spPr>
            <a:xfrm>
              <a:off x="5424375" y="1789825"/>
              <a:ext cx="214325" cy="130725"/>
            </a:xfrm>
            <a:custGeom>
              <a:rect b="b" l="l" r="r" t="t"/>
              <a:pathLst>
                <a:path extrusionOk="0" h="5229" w="8573">
                  <a:moveTo>
                    <a:pt x="92" y="1"/>
                  </a:moveTo>
                  <a:cubicBezTo>
                    <a:pt x="92" y="1"/>
                    <a:pt x="91" y="1"/>
                    <a:pt x="91" y="1"/>
                  </a:cubicBezTo>
                  <a:lnTo>
                    <a:pt x="91" y="1"/>
                  </a:lnTo>
                  <a:cubicBezTo>
                    <a:pt x="93" y="1"/>
                    <a:pt x="94" y="1"/>
                    <a:pt x="95" y="1"/>
                  </a:cubicBezTo>
                  <a:lnTo>
                    <a:pt x="95" y="1"/>
                  </a:lnTo>
                  <a:lnTo>
                    <a:pt x="92" y="1"/>
                  </a:lnTo>
                  <a:close/>
                  <a:moveTo>
                    <a:pt x="1" y="1"/>
                  </a:moveTo>
                  <a:cubicBezTo>
                    <a:pt x="16" y="16"/>
                    <a:pt x="31" y="24"/>
                    <a:pt x="46" y="24"/>
                  </a:cubicBezTo>
                  <a:cubicBezTo>
                    <a:pt x="61" y="24"/>
                    <a:pt x="76" y="16"/>
                    <a:pt x="91" y="1"/>
                  </a:cubicBezTo>
                  <a:lnTo>
                    <a:pt x="91" y="1"/>
                  </a:lnTo>
                  <a:cubicBezTo>
                    <a:pt x="61" y="1"/>
                    <a:pt x="31" y="1"/>
                    <a:pt x="1" y="1"/>
                  </a:cubicBezTo>
                  <a:close/>
                  <a:moveTo>
                    <a:pt x="95" y="1"/>
                  </a:moveTo>
                  <a:lnTo>
                    <a:pt x="396" y="62"/>
                  </a:lnTo>
                  <a:cubicBezTo>
                    <a:pt x="1976" y="213"/>
                    <a:pt x="3496" y="852"/>
                    <a:pt x="4742" y="1824"/>
                  </a:cubicBezTo>
                  <a:cubicBezTo>
                    <a:pt x="5867" y="2736"/>
                    <a:pt x="6536" y="3891"/>
                    <a:pt x="7235" y="4499"/>
                  </a:cubicBezTo>
                  <a:cubicBezTo>
                    <a:pt x="7508" y="4742"/>
                    <a:pt x="7843" y="4955"/>
                    <a:pt x="8177" y="5107"/>
                  </a:cubicBezTo>
                  <a:cubicBezTo>
                    <a:pt x="8268" y="5138"/>
                    <a:pt x="8359" y="5168"/>
                    <a:pt x="8451" y="5198"/>
                  </a:cubicBezTo>
                  <a:lnTo>
                    <a:pt x="8496" y="5210"/>
                  </a:lnTo>
                  <a:lnTo>
                    <a:pt x="8496" y="5210"/>
                  </a:lnTo>
                  <a:cubicBezTo>
                    <a:pt x="8431" y="5192"/>
                    <a:pt x="8329" y="5159"/>
                    <a:pt x="8208" y="5107"/>
                  </a:cubicBezTo>
                  <a:cubicBezTo>
                    <a:pt x="7873" y="4955"/>
                    <a:pt x="7569" y="4742"/>
                    <a:pt x="7296" y="4469"/>
                  </a:cubicBezTo>
                  <a:cubicBezTo>
                    <a:pt x="6901" y="4104"/>
                    <a:pt x="6536" y="3679"/>
                    <a:pt x="6201" y="3253"/>
                  </a:cubicBezTo>
                  <a:cubicBezTo>
                    <a:pt x="5806" y="2706"/>
                    <a:pt x="5320" y="2220"/>
                    <a:pt x="4803" y="1794"/>
                  </a:cubicBezTo>
                  <a:cubicBezTo>
                    <a:pt x="3831" y="1034"/>
                    <a:pt x="2706" y="487"/>
                    <a:pt x="1520" y="183"/>
                  </a:cubicBezTo>
                  <a:cubicBezTo>
                    <a:pt x="1064" y="69"/>
                    <a:pt x="580" y="8"/>
                    <a:pt x="95" y="1"/>
                  </a:cubicBezTo>
                  <a:close/>
                  <a:moveTo>
                    <a:pt x="8496" y="5210"/>
                  </a:moveTo>
                  <a:lnTo>
                    <a:pt x="8496" y="5210"/>
                  </a:lnTo>
                  <a:cubicBezTo>
                    <a:pt x="8544" y="5223"/>
                    <a:pt x="8572" y="5229"/>
                    <a:pt x="8572" y="5229"/>
                  </a:cubicBezTo>
                  <a:lnTo>
                    <a:pt x="8496" y="521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8"/>
            <p:cNvSpPr/>
            <p:nvPr/>
          </p:nvSpPr>
          <p:spPr>
            <a:xfrm>
              <a:off x="5448700" y="1880625"/>
              <a:ext cx="178600" cy="85525"/>
            </a:xfrm>
            <a:custGeom>
              <a:rect b="b" l="l" r="r" t="t"/>
              <a:pathLst>
                <a:path extrusionOk="0" h="3421" w="7144">
                  <a:moveTo>
                    <a:pt x="1873" y="1"/>
                  </a:moveTo>
                  <a:cubicBezTo>
                    <a:pt x="1649" y="1"/>
                    <a:pt x="1429" y="16"/>
                    <a:pt x="1216" y="47"/>
                  </a:cubicBezTo>
                  <a:cubicBezTo>
                    <a:pt x="821" y="77"/>
                    <a:pt x="517" y="138"/>
                    <a:pt x="335" y="168"/>
                  </a:cubicBezTo>
                  <a:lnTo>
                    <a:pt x="92" y="229"/>
                  </a:lnTo>
                  <a:cubicBezTo>
                    <a:pt x="61" y="229"/>
                    <a:pt x="31" y="229"/>
                    <a:pt x="0" y="259"/>
                  </a:cubicBezTo>
                  <a:lnTo>
                    <a:pt x="92" y="259"/>
                  </a:lnTo>
                  <a:lnTo>
                    <a:pt x="335" y="229"/>
                  </a:lnTo>
                  <a:cubicBezTo>
                    <a:pt x="547" y="199"/>
                    <a:pt x="851" y="138"/>
                    <a:pt x="1216" y="107"/>
                  </a:cubicBezTo>
                  <a:cubicBezTo>
                    <a:pt x="1405" y="95"/>
                    <a:pt x="1589" y="87"/>
                    <a:pt x="1769" y="87"/>
                  </a:cubicBezTo>
                  <a:cubicBezTo>
                    <a:pt x="2025" y="87"/>
                    <a:pt x="2274" y="102"/>
                    <a:pt x="2523" y="138"/>
                  </a:cubicBezTo>
                  <a:cubicBezTo>
                    <a:pt x="3070" y="199"/>
                    <a:pt x="3587" y="411"/>
                    <a:pt x="3982" y="776"/>
                  </a:cubicBezTo>
                  <a:cubicBezTo>
                    <a:pt x="4408" y="1110"/>
                    <a:pt x="4803" y="1475"/>
                    <a:pt x="5137" y="1901"/>
                  </a:cubicBezTo>
                  <a:cubicBezTo>
                    <a:pt x="5411" y="2235"/>
                    <a:pt x="5745" y="2569"/>
                    <a:pt x="6079" y="2843"/>
                  </a:cubicBezTo>
                  <a:cubicBezTo>
                    <a:pt x="6292" y="3056"/>
                    <a:pt x="6566" y="3208"/>
                    <a:pt x="6839" y="3329"/>
                  </a:cubicBezTo>
                  <a:cubicBezTo>
                    <a:pt x="6931" y="3360"/>
                    <a:pt x="7052" y="3390"/>
                    <a:pt x="7143" y="3420"/>
                  </a:cubicBezTo>
                  <a:cubicBezTo>
                    <a:pt x="7143" y="3420"/>
                    <a:pt x="7052" y="3360"/>
                    <a:pt x="6870" y="3299"/>
                  </a:cubicBezTo>
                  <a:cubicBezTo>
                    <a:pt x="6596" y="3177"/>
                    <a:pt x="6353" y="2995"/>
                    <a:pt x="6110" y="2813"/>
                  </a:cubicBezTo>
                  <a:cubicBezTo>
                    <a:pt x="5776" y="2509"/>
                    <a:pt x="5472" y="2205"/>
                    <a:pt x="5198" y="1870"/>
                  </a:cubicBezTo>
                  <a:cubicBezTo>
                    <a:pt x="4864" y="1414"/>
                    <a:pt x="4469" y="1050"/>
                    <a:pt x="4073" y="685"/>
                  </a:cubicBezTo>
                  <a:cubicBezTo>
                    <a:pt x="3617" y="351"/>
                    <a:pt x="3101" y="107"/>
                    <a:pt x="2554" y="47"/>
                  </a:cubicBezTo>
                  <a:cubicBezTo>
                    <a:pt x="2326" y="16"/>
                    <a:pt x="2098" y="1"/>
                    <a:pt x="187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8"/>
            <p:cNvSpPr/>
            <p:nvPr/>
          </p:nvSpPr>
          <p:spPr>
            <a:xfrm>
              <a:off x="5633350" y="1932400"/>
              <a:ext cx="139850" cy="28500"/>
            </a:xfrm>
            <a:custGeom>
              <a:rect b="b" l="l" r="r" t="t"/>
              <a:pathLst>
                <a:path extrusionOk="0" h="1140" w="5594">
                  <a:moveTo>
                    <a:pt x="5307" y="53"/>
                  </a:moveTo>
                  <a:lnTo>
                    <a:pt x="5307" y="53"/>
                  </a:lnTo>
                  <a:cubicBezTo>
                    <a:pt x="5331" y="59"/>
                    <a:pt x="5356" y="66"/>
                    <a:pt x="5381" y="73"/>
                  </a:cubicBezTo>
                  <a:cubicBezTo>
                    <a:pt x="5441" y="73"/>
                    <a:pt x="5502" y="103"/>
                    <a:pt x="5593" y="103"/>
                  </a:cubicBezTo>
                  <a:cubicBezTo>
                    <a:pt x="5501" y="83"/>
                    <a:pt x="5404" y="66"/>
                    <a:pt x="5307" y="53"/>
                  </a:cubicBezTo>
                  <a:close/>
                  <a:moveTo>
                    <a:pt x="0" y="802"/>
                  </a:moveTo>
                  <a:cubicBezTo>
                    <a:pt x="16" y="812"/>
                    <a:pt x="31" y="821"/>
                    <a:pt x="46" y="830"/>
                  </a:cubicBezTo>
                  <a:lnTo>
                    <a:pt x="46" y="830"/>
                  </a:lnTo>
                  <a:cubicBezTo>
                    <a:pt x="31" y="820"/>
                    <a:pt x="16" y="810"/>
                    <a:pt x="0" y="802"/>
                  </a:cubicBezTo>
                  <a:close/>
                  <a:moveTo>
                    <a:pt x="4913" y="0"/>
                  </a:moveTo>
                  <a:cubicBezTo>
                    <a:pt x="4856" y="0"/>
                    <a:pt x="4799" y="4"/>
                    <a:pt x="4742" y="12"/>
                  </a:cubicBezTo>
                  <a:cubicBezTo>
                    <a:pt x="4438" y="12"/>
                    <a:pt x="4134" y="73"/>
                    <a:pt x="3830" y="194"/>
                  </a:cubicBezTo>
                  <a:cubicBezTo>
                    <a:pt x="3496" y="316"/>
                    <a:pt x="3162" y="468"/>
                    <a:pt x="2767" y="620"/>
                  </a:cubicBezTo>
                  <a:cubicBezTo>
                    <a:pt x="2432" y="802"/>
                    <a:pt x="2067" y="924"/>
                    <a:pt x="1703" y="1015"/>
                  </a:cubicBezTo>
                  <a:cubicBezTo>
                    <a:pt x="1480" y="1060"/>
                    <a:pt x="1258" y="1088"/>
                    <a:pt x="1035" y="1088"/>
                  </a:cubicBezTo>
                  <a:cubicBezTo>
                    <a:pt x="954" y="1088"/>
                    <a:pt x="872" y="1084"/>
                    <a:pt x="791" y="1076"/>
                  </a:cubicBezTo>
                  <a:cubicBezTo>
                    <a:pt x="534" y="1047"/>
                    <a:pt x="278" y="966"/>
                    <a:pt x="46" y="830"/>
                  </a:cubicBezTo>
                  <a:lnTo>
                    <a:pt x="46" y="830"/>
                  </a:lnTo>
                  <a:cubicBezTo>
                    <a:pt x="92" y="861"/>
                    <a:pt x="137" y="901"/>
                    <a:pt x="183" y="924"/>
                  </a:cubicBezTo>
                  <a:cubicBezTo>
                    <a:pt x="365" y="1015"/>
                    <a:pt x="578" y="1076"/>
                    <a:pt x="791" y="1106"/>
                  </a:cubicBezTo>
                  <a:cubicBezTo>
                    <a:pt x="907" y="1130"/>
                    <a:pt x="1023" y="1139"/>
                    <a:pt x="1139" y="1139"/>
                  </a:cubicBezTo>
                  <a:cubicBezTo>
                    <a:pt x="1327" y="1139"/>
                    <a:pt x="1515" y="1114"/>
                    <a:pt x="1703" y="1076"/>
                  </a:cubicBezTo>
                  <a:cubicBezTo>
                    <a:pt x="2098" y="985"/>
                    <a:pt x="2432" y="833"/>
                    <a:pt x="2797" y="681"/>
                  </a:cubicBezTo>
                  <a:cubicBezTo>
                    <a:pt x="3162" y="529"/>
                    <a:pt x="3526" y="346"/>
                    <a:pt x="3830" y="225"/>
                  </a:cubicBezTo>
                  <a:cubicBezTo>
                    <a:pt x="4134" y="134"/>
                    <a:pt x="4438" y="73"/>
                    <a:pt x="4742" y="42"/>
                  </a:cubicBezTo>
                  <a:cubicBezTo>
                    <a:pt x="4816" y="34"/>
                    <a:pt x="4891" y="31"/>
                    <a:pt x="4968" y="31"/>
                  </a:cubicBezTo>
                  <a:cubicBezTo>
                    <a:pt x="5080" y="31"/>
                    <a:pt x="5194" y="39"/>
                    <a:pt x="5307" y="53"/>
                  </a:cubicBezTo>
                  <a:lnTo>
                    <a:pt x="5307" y="53"/>
                  </a:lnTo>
                  <a:cubicBezTo>
                    <a:pt x="5176" y="20"/>
                    <a:pt x="5044" y="0"/>
                    <a:pt x="491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8"/>
            <p:cNvSpPr/>
            <p:nvPr/>
          </p:nvSpPr>
          <p:spPr>
            <a:xfrm>
              <a:off x="5609800" y="1976000"/>
              <a:ext cx="177825" cy="54175"/>
            </a:xfrm>
            <a:custGeom>
              <a:rect b="b" l="l" r="r" t="t"/>
              <a:pathLst>
                <a:path extrusionOk="0" h="2167" w="7113">
                  <a:moveTo>
                    <a:pt x="6079" y="1"/>
                  </a:moveTo>
                  <a:cubicBezTo>
                    <a:pt x="5654" y="1"/>
                    <a:pt x="5259" y="61"/>
                    <a:pt x="4864" y="213"/>
                  </a:cubicBezTo>
                  <a:cubicBezTo>
                    <a:pt x="4377" y="426"/>
                    <a:pt x="3952" y="669"/>
                    <a:pt x="3557" y="973"/>
                  </a:cubicBezTo>
                  <a:cubicBezTo>
                    <a:pt x="3131" y="1277"/>
                    <a:pt x="2705" y="1551"/>
                    <a:pt x="2280" y="1764"/>
                  </a:cubicBezTo>
                  <a:cubicBezTo>
                    <a:pt x="1915" y="1946"/>
                    <a:pt x="1520" y="2068"/>
                    <a:pt x="1094" y="2098"/>
                  </a:cubicBezTo>
                  <a:cubicBezTo>
                    <a:pt x="1035" y="2103"/>
                    <a:pt x="975" y="2105"/>
                    <a:pt x="915" y="2105"/>
                  </a:cubicBezTo>
                  <a:cubicBezTo>
                    <a:pt x="603" y="2105"/>
                    <a:pt x="280" y="2038"/>
                    <a:pt x="0" y="1885"/>
                  </a:cubicBezTo>
                  <a:lnTo>
                    <a:pt x="0" y="1885"/>
                  </a:lnTo>
                  <a:cubicBezTo>
                    <a:pt x="91" y="1946"/>
                    <a:pt x="183" y="2007"/>
                    <a:pt x="274" y="2037"/>
                  </a:cubicBezTo>
                  <a:cubicBezTo>
                    <a:pt x="499" y="2112"/>
                    <a:pt x="724" y="2167"/>
                    <a:pt x="949" y="2167"/>
                  </a:cubicBezTo>
                  <a:cubicBezTo>
                    <a:pt x="998" y="2167"/>
                    <a:pt x="1046" y="2164"/>
                    <a:pt x="1094" y="2159"/>
                  </a:cubicBezTo>
                  <a:cubicBezTo>
                    <a:pt x="1520" y="2128"/>
                    <a:pt x="1915" y="2037"/>
                    <a:pt x="2310" y="1855"/>
                  </a:cubicBezTo>
                  <a:cubicBezTo>
                    <a:pt x="2736" y="1612"/>
                    <a:pt x="3192" y="1338"/>
                    <a:pt x="3587" y="1034"/>
                  </a:cubicBezTo>
                  <a:cubicBezTo>
                    <a:pt x="3982" y="730"/>
                    <a:pt x="4438" y="487"/>
                    <a:pt x="4894" y="274"/>
                  </a:cubicBezTo>
                  <a:cubicBezTo>
                    <a:pt x="5259" y="122"/>
                    <a:pt x="5654" y="61"/>
                    <a:pt x="6079" y="61"/>
                  </a:cubicBezTo>
                  <a:cubicBezTo>
                    <a:pt x="6444" y="92"/>
                    <a:pt x="6809" y="213"/>
                    <a:pt x="7113" y="426"/>
                  </a:cubicBezTo>
                  <a:cubicBezTo>
                    <a:pt x="7052" y="365"/>
                    <a:pt x="6961" y="305"/>
                    <a:pt x="6870" y="244"/>
                  </a:cubicBezTo>
                  <a:cubicBezTo>
                    <a:pt x="6626" y="92"/>
                    <a:pt x="6353" y="31"/>
                    <a:pt x="607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8"/>
            <p:cNvSpPr/>
            <p:nvPr/>
          </p:nvSpPr>
          <p:spPr>
            <a:xfrm>
              <a:off x="5608275" y="1897725"/>
              <a:ext cx="47900" cy="242450"/>
            </a:xfrm>
            <a:custGeom>
              <a:rect b="b" l="l" r="r" t="t"/>
              <a:pathLst>
                <a:path extrusionOk="0" h="9698" w="1916">
                  <a:moveTo>
                    <a:pt x="1915" y="1"/>
                  </a:moveTo>
                  <a:lnTo>
                    <a:pt x="1915" y="1"/>
                  </a:lnTo>
                  <a:cubicBezTo>
                    <a:pt x="1642" y="1126"/>
                    <a:pt x="943" y="2098"/>
                    <a:pt x="517" y="3162"/>
                  </a:cubicBezTo>
                  <a:cubicBezTo>
                    <a:pt x="304" y="3679"/>
                    <a:pt x="0" y="4621"/>
                    <a:pt x="0" y="4621"/>
                  </a:cubicBezTo>
                  <a:lnTo>
                    <a:pt x="852" y="9606"/>
                  </a:lnTo>
                  <a:lnTo>
                    <a:pt x="882" y="9697"/>
                  </a:lnTo>
                  <a:cubicBezTo>
                    <a:pt x="1642" y="6566"/>
                    <a:pt x="1794" y="3223"/>
                    <a:pt x="1915" y="1"/>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8"/>
            <p:cNvSpPr/>
            <p:nvPr/>
          </p:nvSpPr>
          <p:spPr>
            <a:xfrm>
              <a:off x="5438050" y="1225225"/>
              <a:ext cx="66900" cy="145925"/>
            </a:xfrm>
            <a:custGeom>
              <a:rect b="b" l="l" r="r" t="t"/>
              <a:pathLst>
                <a:path extrusionOk="0" h="5837" w="2676">
                  <a:moveTo>
                    <a:pt x="2676" y="1"/>
                  </a:moveTo>
                  <a:lnTo>
                    <a:pt x="2638" y="172"/>
                  </a:lnTo>
                  <a:lnTo>
                    <a:pt x="2638" y="172"/>
                  </a:lnTo>
                  <a:cubicBezTo>
                    <a:pt x="2654" y="116"/>
                    <a:pt x="2666" y="59"/>
                    <a:pt x="2676" y="1"/>
                  </a:cubicBezTo>
                  <a:close/>
                  <a:moveTo>
                    <a:pt x="2638" y="172"/>
                  </a:moveTo>
                  <a:cubicBezTo>
                    <a:pt x="2497" y="673"/>
                    <a:pt x="2104" y="1083"/>
                    <a:pt x="1612" y="1247"/>
                  </a:cubicBezTo>
                  <a:cubicBezTo>
                    <a:pt x="1308" y="1338"/>
                    <a:pt x="943" y="1338"/>
                    <a:pt x="639" y="1460"/>
                  </a:cubicBezTo>
                  <a:cubicBezTo>
                    <a:pt x="335" y="1551"/>
                    <a:pt x="92" y="1855"/>
                    <a:pt x="122" y="2220"/>
                  </a:cubicBezTo>
                  <a:cubicBezTo>
                    <a:pt x="183" y="2463"/>
                    <a:pt x="396" y="2615"/>
                    <a:pt x="578" y="2767"/>
                  </a:cubicBezTo>
                  <a:cubicBezTo>
                    <a:pt x="761" y="2919"/>
                    <a:pt x="943" y="3192"/>
                    <a:pt x="821" y="3405"/>
                  </a:cubicBezTo>
                  <a:cubicBezTo>
                    <a:pt x="730" y="3618"/>
                    <a:pt x="366" y="3679"/>
                    <a:pt x="183" y="3891"/>
                  </a:cubicBezTo>
                  <a:cubicBezTo>
                    <a:pt x="1" y="4104"/>
                    <a:pt x="31" y="4439"/>
                    <a:pt x="214" y="4651"/>
                  </a:cubicBezTo>
                  <a:cubicBezTo>
                    <a:pt x="426" y="4864"/>
                    <a:pt x="639" y="5046"/>
                    <a:pt x="882" y="5198"/>
                  </a:cubicBezTo>
                  <a:cubicBezTo>
                    <a:pt x="1156" y="5320"/>
                    <a:pt x="1338" y="5563"/>
                    <a:pt x="1399" y="5837"/>
                  </a:cubicBezTo>
                  <a:lnTo>
                    <a:pt x="2638" y="172"/>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8"/>
            <p:cNvSpPr/>
            <p:nvPr/>
          </p:nvSpPr>
          <p:spPr>
            <a:xfrm>
              <a:off x="5469225" y="1140325"/>
              <a:ext cx="338175" cy="290100"/>
            </a:xfrm>
            <a:custGeom>
              <a:rect b="b" l="l" r="r" t="t"/>
              <a:pathLst>
                <a:path extrusionOk="0" h="11604" w="13527">
                  <a:moveTo>
                    <a:pt x="6136" y="0"/>
                  </a:moveTo>
                  <a:cubicBezTo>
                    <a:pt x="5996" y="0"/>
                    <a:pt x="5866" y="38"/>
                    <a:pt x="5775" y="144"/>
                  </a:cubicBezTo>
                  <a:cubicBezTo>
                    <a:pt x="5623" y="357"/>
                    <a:pt x="5623" y="631"/>
                    <a:pt x="5806" y="813"/>
                  </a:cubicBezTo>
                  <a:cubicBezTo>
                    <a:pt x="5893" y="901"/>
                    <a:pt x="5988" y="974"/>
                    <a:pt x="6089" y="1037"/>
                  </a:cubicBezTo>
                  <a:lnTo>
                    <a:pt x="6089" y="1037"/>
                  </a:lnTo>
                  <a:cubicBezTo>
                    <a:pt x="5430" y="743"/>
                    <a:pt x="4728" y="565"/>
                    <a:pt x="3982" y="540"/>
                  </a:cubicBezTo>
                  <a:cubicBezTo>
                    <a:pt x="3936" y="535"/>
                    <a:pt x="3890" y="532"/>
                    <a:pt x="3843" y="532"/>
                  </a:cubicBezTo>
                  <a:cubicBezTo>
                    <a:pt x="3608" y="532"/>
                    <a:pt x="3359" y="595"/>
                    <a:pt x="3131" y="722"/>
                  </a:cubicBezTo>
                  <a:cubicBezTo>
                    <a:pt x="2857" y="874"/>
                    <a:pt x="2736" y="1178"/>
                    <a:pt x="2796" y="1482"/>
                  </a:cubicBezTo>
                  <a:cubicBezTo>
                    <a:pt x="2824" y="1575"/>
                    <a:pt x="2880" y="1650"/>
                    <a:pt x="2952" y="1706"/>
                  </a:cubicBezTo>
                  <a:lnTo>
                    <a:pt x="2952" y="1706"/>
                  </a:lnTo>
                  <a:cubicBezTo>
                    <a:pt x="2329" y="1733"/>
                    <a:pt x="1728" y="1916"/>
                    <a:pt x="1216" y="2242"/>
                  </a:cubicBezTo>
                  <a:cubicBezTo>
                    <a:pt x="730" y="2576"/>
                    <a:pt x="274" y="3093"/>
                    <a:pt x="395" y="3670"/>
                  </a:cubicBezTo>
                  <a:cubicBezTo>
                    <a:pt x="517" y="3974"/>
                    <a:pt x="669" y="4309"/>
                    <a:pt x="821" y="4582"/>
                  </a:cubicBezTo>
                  <a:cubicBezTo>
                    <a:pt x="1033" y="5190"/>
                    <a:pt x="730" y="5828"/>
                    <a:pt x="517" y="6406"/>
                  </a:cubicBezTo>
                  <a:cubicBezTo>
                    <a:pt x="122" y="7287"/>
                    <a:pt x="0" y="8260"/>
                    <a:pt x="122" y="9233"/>
                  </a:cubicBezTo>
                  <a:cubicBezTo>
                    <a:pt x="243" y="10205"/>
                    <a:pt x="821" y="11087"/>
                    <a:pt x="1641" y="11604"/>
                  </a:cubicBezTo>
                  <a:lnTo>
                    <a:pt x="12675" y="8321"/>
                  </a:lnTo>
                  <a:cubicBezTo>
                    <a:pt x="13526" y="6558"/>
                    <a:pt x="12918" y="4339"/>
                    <a:pt x="11611" y="2880"/>
                  </a:cubicBezTo>
                  <a:cubicBezTo>
                    <a:pt x="10304" y="1421"/>
                    <a:pt x="8420" y="600"/>
                    <a:pt x="6565" y="84"/>
                  </a:cubicBezTo>
                  <a:cubicBezTo>
                    <a:pt x="6429" y="38"/>
                    <a:pt x="6277" y="0"/>
                    <a:pt x="61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8"/>
            <p:cNvSpPr/>
            <p:nvPr/>
          </p:nvSpPr>
          <p:spPr>
            <a:xfrm>
              <a:off x="5411450" y="1200550"/>
              <a:ext cx="390625" cy="523400"/>
            </a:xfrm>
            <a:custGeom>
              <a:rect b="b" l="l" r="r" t="t"/>
              <a:pathLst>
                <a:path extrusionOk="0" h="20936" w="15625">
                  <a:moveTo>
                    <a:pt x="9519" y="1"/>
                  </a:moveTo>
                  <a:cubicBezTo>
                    <a:pt x="7054" y="1"/>
                    <a:pt x="4782" y="1640"/>
                    <a:pt x="4104" y="4149"/>
                  </a:cubicBezTo>
                  <a:lnTo>
                    <a:pt x="609" y="15942"/>
                  </a:lnTo>
                  <a:cubicBezTo>
                    <a:pt x="1" y="18040"/>
                    <a:pt x="1217" y="20228"/>
                    <a:pt x="3344" y="20806"/>
                  </a:cubicBezTo>
                  <a:cubicBezTo>
                    <a:pt x="3680" y="20893"/>
                    <a:pt x="4017" y="20936"/>
                    <a:pt x="4349" y="20936"/>
                  </a:cubicBezTo>
                  <a:cubicBezTo>
                    <a:pt x="5973" y="20936"/>
                    <a:pt x="7470" y="19928"/>
                    <a:pt x="8025" y="18313"/>
                  </a:cubicBezTo>
                  <a:lnTo>
                    <a:pt x="8755" y="16216"/>
                  </a:lnTo>
                  <a:cubicBezTo>
                    <a:pt x="8755" y="16216"/>
                    <a:pt x="9008" y="16265"/>
                    <a:pt x="9393" y="16265"/>
                  </a:cubicBezTo>
                  <a:cubicBezTo>
                    <a:pt x="10334" y="16265"/>
                    <a:pt x="12064" y="15974"/>
                    <a:pt x="12798" y="13967"/>
                  </a:cubicBezTo>
                  <a:cubicBezTo>
                    <a:pt x="13314" y="12599"/>
                    <a:pt x="14165" y="9711"/>
                    <a:pt x="14864" y="7097"/>
                  </a:cubicBezTo>
                  <a:cubicBezTo>
                    <a:pt x="15624" y="4271"/>
                    <a:pt x="14105" y="1322"/>
                    <a:pt x="11369" y="319"/>
                  </a:cubicBezTo>
                  <a:lnTo>
                    <a:pt x="11095" y="228"/>
                  </a:lnTo>
                  <a:cubicBezTo>
                    <a:pt x="10570" y="74"/>
                    <a:pt x="10040" y="1"/>
                    <a:pt x="9519"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8"/>
            <p:cNvSpPr/>
            <p:nvPr/>
          </p:nvSpPr>
          <p:spPr>
            <a:xfrm>
              <a:off x="5548250" y="1545150"/>
              <a:ext cx="82850" cy="78300"/>
            </a:xfrm>
            <a:custGeom>
              <a:rect b="b" l="l" r="r" t="t"/>
              <a:pathLst>
                <a:path extrusionOk="0" h="3132" w="3314">
                  <a:moveTo>
                    <a:pt x="0" y="0"/>
                  </a:moveTo>
                  <a:cubicBezTo>
                    <a:pt x="0" y="1"/>
                    <a:pt x="122" y="2371"/>
                    <a:pt x="3040" y="3131"/>
                  </a:cubicBezTo>
                  <a:lnTo>
                    <a:pt x="3313" y="2402"/>
                  </a:lnTo>
                  <a:cubicBezTo>
                    <a:pt x="1976" y="1946"/>
                    <a:pt x="821" y="1095"/>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8"/>
            <p:cNvSpPr/>
            <p:nvPr/>
          </p:nvSpPr>
          <p:spPr>
            <a:xfrm>
              <a:off x="5488200" y="1192750"/>
              <a:ext cx="129225" cy="204800"/>
            </a:xfrm>
            <a:custGeom>
              <a:rect b="b" l="l" r="r" t="t"/>
              <a:pathLst>
                <a:path extrusionOk="0" h="8192" w="5169">
                  <a:moveTo>
                    <a:pt x="3523" y="0"/>
                  </a:moveTo>
                  <a:cubicBezTo>
                    <a:pt x="3246" y="0"/>
                    <a:pt x="2949" y="69"/>
                    <a:pt x="2676" y="145"/>
                  </a:cubicBezTo>
                  <a:cubicBezTo>
                    <a:pt x="2098" y="297"/>
                    <a:pt x="1673" y="722"/>
                    <a:pt x="1460" y="1269"/>
                  </a:cubicBezTo>
                  <a:cubicBezTo>
                    <a:pt x="700" y="3336"/>
                    <a:pt x="639" y="5251"/>
                    <a:pt x="62" y="7257"/>
                  </a:cubicBezTo>
                  <a:cubicBezTo>
                    <a:pt x="31" y="7379"/>
                    <a:pt x="1" y="7531"/>
                    <a:pt x="31" y="7683"/>
                  </a:cubicBezTo>
                  <a:cubicBezTo>
                    <a:pt x="153" y="8017"/>
                    <a:pt x="518" y="8139"/>
                    <a:pt x="882" y="8169"/>
                  </a:cubicBezTo>
                  <a:cubicBezTo>
                    <a:pt x="968" y="8184"/>
                    <a:pt x="1049" y="8192"/>
                    <a:pt x="1127" y="8192"/>
                  </a:cubicBezTo>
                  <a:cubicBezTo>
                    <a:pt x="1824" y="8192"/>
                    <a:pt x="2229" y="7607"/>
                    <a:pt x="2585" y="6923"/>
                  </a:cubicBezTo>
                  <a:cubicBezTo>
                    <a:pt x="2737" y="6437"/>
                    <a:pt x="2828" y="5981"/>
                    <a:pt x="2889" y="5494"/>
                  </a:cubicBezTo>
                  <a:cubicBezTo>
                    <a:pt x="3010" y="4127"/>
                    <a:pt x="3800" y="2911"/>
                    <a:pt x="5047" y="2333"/>
                  </a:cubicBezTo>
                  <a:lnTo>
                    <a:pt x="5168" y="2272"/>
                  </a:lnTo>
                  <a:cubicBezTo>
                    <a:pt x="4925" y="1756"/>
                    <a:pt x="4651" y="662"/>
                    <a:pt x="4256" y="266"/>
                  </a:cubicBezTo>
                  <a:cubicBezTo>
                    <a:pt x="4059" y="69"/>
                    <a:pt x="3800" y="0"/>
                    <a:pt x="35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8"/>
            <p:cNvSpPr/>
            <p:nvPr/>
          </p:nvSpPr>
          <p:spPr>
            <a:xfrm>
              <a:off x="5452300" y="1334000"/>
              <a:ext cx="73925" cy="81425"/>
            </a:xfrm>
            <a:custGeom>
              <a:rect b="b" l="l" r="r" t="t"/>
              <a:pathLst>
                <a:path extrusionOk="0" h="3257" w="2957">
                  <a:moveTo>
                    <a:pt x="1801" y="1"/>
                  </a:moveTo>
                  <a:cubicBezTo>
                    <a:pt x="1345" y="1"/>
                    <a:pt x="864" y="242"/>
                    <a:pt x="586" y="1091"/>
                  </a:cubicBezTo>
                  <a:cubicBezTo>
                    <a:pt x="1" y="2901"/>
                    <a:pt x="1713" y="3257"/>
                    <a:pt x="2027" y="3257"/>
                  </a:cubicBezTo>
                  <a:cubicBezTo>
                    <a:pt x="2056" y="3257"/>
                    <a:pt x="2073" y="3254"/>
                    <a:pt x="2075" y="3249"/>
                  </a:cubicBezTo>
                  <a:cubicBezTo>
                    <a:pt x="2075" y="3188"/>
                    <a:pt x="2957" y="422"/>
                    <a:pt x="2957" y="422"/>
                  </a:cubicBezTo>
                  <a:cubicBezTo>
                    <a:pt x="2940" y="405"/>
                    <a:pt x="2391" y="1"/>
                    <a:pt x="1801"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8"/>
            <p:cNvSpPr/>
            <p:nvPr/>
          </p:nvSpPr>
          <p:spPr>
            <a:xfrm>
              <a:off x="5475300" y="1349850"/>
              <a:ext cx="28125" cy="44550"/>
            </a:xfrm>
            <a:custGeom>
              <a:rect b="b" l="l" r="r" t="t"/>
              <a:pathLst>
                <a:path extrusionOk="0" h="1782" w="1125">
                  <a:moveTo>
                    <a:pt x="912" y="1"/>
                  </a:moveTo>
                  <a:cubicBezTo>
                    <a:pt x="730" y="1"/>
                    <a:pt x="547" y="61"/>
                    <a:pt x="456" y="213"/>
                  </a:cubicBezTo>
                  <a:cubicBezTo>
                    <a:pt x="304" y="335"/>
                    <a:pt x="213" y="517"/>
                    <a:pt x="152" y="700"/>
                  </a:cubicBezTo>
                  <a:cubicBezTo>
                    <a:pt x="0" y="1065"/>
                    <a:pt x="91" y="1460"/>
                    <a:pt x="365" y="1703"/>
                  </a:cubicBezTo>
                  <a:cubicBezTo>
                    <a:pt x="423" y="1761"/>
                    <a:pt x="493" y="1782"/>
                    <a:pt x="567" y="1782"/>
                  </a:cubicBezTo>
                  <a:cubicBezTo>
                    <a:pt x="610" y="1782"/>
                    <a:pt x="655" y="1775"/>
                    <a:pt x="699" y="1764"/>
                  </a:cubicBezTo>
                  <a:cubicBezTo>
                    <a:pt x="760" y="1733"/>
                    <a:pt x="790" y="1703"/>
                    <a:pt x="790" y="1703"/>
                  </a:cubicBezTo>
                  <a:lnTo>
                    <a:pt x="669" y="1703"/>
                  </a:lnTo>
                  <a:cubicBezTo>
                    <a:pt x="578" y="1703"/>
                    <a:pt x="487" y="1703"/>
                    <a:pt x="426" y="1642"/>
                  </a:cubicBezTo>
                  <a:cubicBezTo>
                    <a:pt x="213" y="1368"/>
                    <a:pt x="152" y="1034"/>
                    <a:pt x="274" y="761"/>
                  </a:cubicBezTo>
                  <a:cubicBezTo>
                    <a:pt x="335" y="578"/>
                    <a:pt x="426" y="426"/>
                    <a:pt x="547" y="274"/>
                  </a:cubicBezTo>
                  <a:cubicBezTo>
                    <a:pt x="608" y="183"/>
                    <a:pt x="730" y="122"/>
                    <a:pt x="882" y="122"/>
                  </a:cubicBezTo>
                  <a:cubicBezTo>
                    <a:pt x="973" y="122"/>
                    <a:pt x="1034" y="183"/>
                    <a:pt x="1064" y="274"/>
                  </a:cubicBezTo>
                  <a:lnTo>
                    <a:pt x="1064" y="365"/>
                  </a:lnTo>
                  <a:cubicBezTo>
                    <a:pt x="1064" y="373"/>
                    <a:pt x="1066" y="377"/>
                    <a:pt x="1069" y="377"/>
                  </a:cubicBezTo>
                  <a:cubicBezTo>
                    <a:pt x="1079" y="377"/>
                    <a:pt x="1102" y="343"/>
                    <a:pt x="1125" y="274"/>
                  </a:cubicBezTo>
                  <a:cubicBezTo>
                    <a:pt x="1125" y="213"/>
                    <a:pt x="1094" y="153"/>
                    <a:pt x="1064" y="122"/>
                  </a:cubicBezTo>
                  <a:cubicBezTo>
                    <a:pt x="1034" y="61"/>
                    <a:pt x="973" y="31"/>
                    <a:pt x="912"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8"/>
            <p:cNvSpPr/>
            <p:nvPr/>
          </p:nvSpPr>
          <p:spPr>
            <a:xfrm>
              <a:off x="5552800" y="1171150"/>
              <a:ext cx="232550" cy="130525"/>
            </a:xfrm>
            <a:custGeom>
              <a:rect b="b" l="l" r="r" t="t"/>
              <a:pathLst>
                <a:path extrusionOk="0" h="5221" w="9302">
                  <a:moveTo>
                    <a:pt x="7662" y="1"/>
                  </a:moveTo>
                  <a:cubicBezTo>
                    <a:pt x="7609" y="1"/>
                    <a:pt x="7557" y="12"/>
                    <a:pt x="7508" y="36"/>
                  </a:cubicBezTo>
                  <a:cubicBezTo>
                    <a:pt x="7174" y="188"/>
                    <a:pt x="7235" y="644"/>
                    <a:pt x="7326" y="978"/>
                  </a:cubicBezTo>
                  <a:cubicBezTo>
                    <a:pt x="7326" y="978"/>
                    <a:pt x="5346" y="245"/>
                    <a:pt x="3507" y="245"/>
                  </a:cubicBezTo>
                  <a:cubicBezTo>
                    <a:pt x="2978" y="245"/>
                    <a:pt x="2461" y="306"/>
                    <a:pt x="2007" y="462"/>
                  </a:cubicBezTo>
                  <a:cubicBezTo>
                    <a:pt x="1" y="1161"/>
                    <a:pt x="1824" y="3562"/>
                    <a:pt x="1824" y="3562"/>
                  </a:cubicBezTo>
                  <a:cubicBezTo>
                    <a:pt x="2227" y="3285"/>
                    <a:pt x="2634" y="3180"/>
                    <a:pt x="3021" y="3180"/>
                  </a:cubicBezTo>
                  <a:cubicBezTo>
                    <a:pt x="3570" y="3180"/>
                    <a:pt x="4077" y="3391"/>
                    <a:pt x="4469" y="3623"/>
                  </a:cubicBezTo>
                  <a:cubicBezTo>
                    <a:pt x="5107" y="3988"/>
                    <a:pt x="5685" y="4535"/>
                    <a:pt x="6353" y="4899"/>
                  </a:cubicBezTo>
                  <a:cubicBezTo>
                    <a:pt x="6711" y="5095"/>
                    <a:pt x="7139" y="5220"/>
                    <a:pt x="7552" y="5220"/>
                  </a:cubicBezTo>
                  <a:cubicBezTo>
                    <a:pt x="7911" y="5220"/>
                    <a:pt x="8259" y="5125"/>
                    <a:pt x="8542" y="4899"/>
                  </a:cubicBezTo>
                  <a:cubicBezTo>
                    <a:pt x="8967" y="4504"/>
                    <a:pt x="9210" y="3957"/>
                    <a:pt x="9241" y="3380"/>
                  </a:cubicBezTo>
                  <a:cubicBezTo>
                    <a:pt x="9302" y="2285"/>
                    <a:pt x="8967" y="1191"/>
                    <a:pt x="8238" y="340"/>
                  </a:cubicBezTo>
                  <a:cubicBezTo>
                    <a:pt x="8092" y="170"/>
                    <a:pt x="7869" y="1"/>
                    <a:pt x="766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8"/>
            <p:cNvSpPr/>
            <p:nvPr/>
          </p:nvSpPr>
          <p:spPr>
            <a:xfrm>
              <a:off x="5629550" y="1140875"/>
              <a:ext cx="142125" cy="158850"/>
            </a:xfrm>
            <a:custGeom>
              <a:rect b="b" l="l" r="r" t="t"/>
              <a:pathLst>
                <a:path extrusionOk="0" h="6354" w="5685">
                  <a:moveTo>
                    <a:pt x="1" y="1"/>
                  </a:moveTo>
                  <a:cubicBezTo>
                    <a:pt x="1" y="31"/>
                    <a:pt x="1" y="92"/>
                    <a:pt x="1" y="122"/>
                  </a:cubicBezTo>
                  <a:cubicBezTo>
                    <a:pt x="31" y="214"/>
                    <a:pt x="31" y="305"/>
                    <a:pt x="92" y="426"/>
                  </a:cubicBezTo>
                  <a:cubicBezTo>
                    <a:pt x="213" y="761"/>
                    <a:pt x="426" y="1095"/>
                    <a:pt x="669" y="1338"/>
                  </a:cubicBezTo>
                  <a:cubicBezTo>
                    <a:pt x="1064" y="1764"/>
                    <a:pt x="1520" y="2068"/>
                    <a:pt x="2007" y="2341"/>
                  </a:cubicBezTo>
                  <a:cubicBezTo>
                    <a:pt x="2311" y="2463"/>
                    <a:pt x="2615" y="2585"/>
                    <a:pt x="2949" y="2645"/>
                  </a:cubicBezTo>
                  <a:cubicBezTo>
                    <a:pt x="3283" y="2737"/>
                    <a:pt x="3618" y="2767"/>
                    <a:pt x="3952" y="2858"/>
                  </a:cubicBezTo>
                  <a:cubicBezTo>
                    <a:pt x="4286" y="2949"/>
                    <a:pt x="4560" y="3101"/>
                    <a:pt x="4833" y="3314"/>
                  </a:cubicBezTo>
                  <a:cubicBezTo>
                    <a:pt x="5077" y="3527"/>
                    <a:pt x="5259" y="3770"/>
                    <a:pt x="5350" y="4074"/>
                  </a:cubicBezTo>
                  <a:cubicBezTo>
                    <a:pt x="5472" y="4317"/>
                    <a:pt x="5502" y="4591"/>
                    <a:pt x="5502" y="4895"/>
                  </a:cubicBezTo>
                  <a:cubicBezTo>
                    <a:pt x="5472" y="5138"/>
                    <a:pt x="5381" y="5351"/>
                    <a:pt x="5259" y="5563"/>
                  </a:cubicBezTo>
                  <a:cubicBezTo>
                    <a:pt x="5046" y="5867"/>
                    <a:pt x="4773" y="6110"/>
                    <a:pt x="4438" y="6232"/>
                  </a:cubicBezTo>
                  <a:cubicBezTo>
                    <a:pt x="4195" y="6354"/>
                    <a:pt x="4043" y="6354"/>
                    <a:pt x="4043" y="6354"/>
                  </a:cubicBezTo>
                  <a:lnTo>
                    <a:pt x="4165" y="6354"/>
                  </a:lnTo>
                  <a:cubicBezTo>
                    <a:pt x="4256" y="6323"/>
                    <a:pt x="4377" y="6323"/>
                    <a:pt x="4469" y="6293"/>
                  </a:cubicBezTo>
                  <a:cubicBezTo>
                    <a:pt x="4833" y="6171"/>
                    <a:pt x="5137" y="5928"/>
                    <a:pt x="5350" y="5624"/>
                  </a:cubicBezTo>
                  <a:cubicBezTo>
                    <a:pt x="5502" y="5411"/>
                    <a:pt x="5593" y="5168"/>
                    <a:pt x="5624" y="4895"/>
                  </a:cubicBezTo>
                  <a:cubicBezTo>
                    <a:pt x="5685" y="4591"/>
                    <a:pt x="5624" y="4287"/>
                    <a:pt x="5533" y="4013"/>
                  </a:cubicBezTo>
                  <a:cubicBezTo>
                    <a:pt x="5411" y="3679"/>
                    <a:pt x="5198" y="3405"/>
                    <a:pt x="4955" y="3192"/>
                  </a:cubicBezTo>
                  <a:cubicBezTo>
                    <a:pt x="4681" y="2949"/>
                    <a:pt x="4347" y="2797"/>
                    <a:pt x="3982" y="2706"/>
                  </a:cubicBezTo>
                  <a:cubicBezTo>
                    <a:pt x="3648" y="2615"/>
                    <a:pt x="3314" y="2554"/>
                    <a:pt x="2979" y="2493"/>
                  </a:cubicBezTo>
                  <a:cubicBezTo>
                    <a:pt x="2675" y="2433"/>
                    <a:pt x="2371" y="2311"/>
                    <a:pt x="2067" y="2189"/>
                  </a:cubicBezTo>
                  <a:cubicBezTo>
                    <a:pt x="1581" y="1946"/>
                    <a:pt x="1156" y="1642"/>
                    <a:pt x="760" y="1278"/>
                  </a:cubicBezTo>
                  <a:cubicBezTo>
                    <a:pt x="517" y="1004"/>
                    <a:pt x="304" y="730"/>
                    <a:pt x="152" y="396"/>
                  </a:cubicBezTo>
                  <a:cubicBezTo>
                    <a:pt x="31" y="153"/>
                    <a:pt x="1" y="1"/>
                    <a:pt x="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8"/>
            <p:cNvSpPr/>
            <p:nvPr/>
          </p:nvSpPr>
          <p:spPr>
            <a:xfrm>
              <a:off x="5574850" y="1156075"/>
              <a:ext cx="178600" cy="144400"/>
            </a:xfrm>
            <a:custGeom>
              <a:rect b="b" l="l" r="r" t="t"/>
              <a:pathLst>
                <a:path extrusionOk="0" h="5776" w="7144">
                  <a:moveTo>
                    <a:pt x="0" y="1"/>
                  </a:moveTo>
                  <a:cubicBezTo>
                    <a:pt x="0" y="31"/>
                    <a:pt x="0" y="62"/>
                    <a:pt x="30" y="92"/>
                  </a:cubicBezTo>
                  <a:cubicBezTo>
                    <a:pt x="61" y="214"/>
                    <a:pt x="61" y="305"/>
                    <a:pt x="122" y="396"/>
                  </a:cubicBezTo>
                  <a:cubicBezTo>
                    <a:pt x="274" y="761"/>
                    <a:pt x="486" y="1095"/>
                    <a:pt x="760" y="1369"/>
                  </a:cubicBezTo>
                  <a:cubicBezTo>
                    <a:pt x="1185" y="1764"/>
                    <a:pt x="1702" y="2068"/>
                    <a:pt x="2249" y="2250"/>
                  </a:cubicBezTo>
                  <a:cubicBezTo>
                    <a:pt x="2918" y="2463"/>
                    <a:pt x="3617" y="2645"/>
                    <a:pt x="4316" y="2736"/>
                  </a:cubicBezTo>
                  <a:cubicBezTo>
                    <a:pt x="4985" y="2858"/>
                    <a:pt x="5654" y="3040"/>
                    <a:pt x="6292" y="3314"/>
                  </a:cubicBezTo>
                  <a:cubicBezTo>
                    <a:pt x="6565" y="3436"/>
                    <a:pt x="6778" y="3618"/>
                    <a:pt x="6900" y="3891"/>
                  </a:cubicBezTo>
                  <a:cubicBezTo>
                    <a:pt x="6991" y="4135"/>
                    <a:pt x="7021" y="4378"/>
                    <a:pt x="6961" y="4621"/>
                  </a:cubicBezTo>
                  <a:cubicBezTo>
                    <a:pt x="6869" y="4986"/>
                    <a:pt x="6626" y="5320"/>
                    <a:pt x="6322" y="5533"/>
                  </a:cubicBezTo>
                  <a:cubicBezTo>
                    <a:pt x="6167" y="5644"/>
                    <a:pt x="6060" y="5723"/>
                    <a:pt x="6014" y="5757"/>
                  </a:cubicBezTo>
                  <a:lnTo>
                    <a:pt x="6014" y="5757"/>
                  </a:lnTo>
                  <a:cubicBezTo>
                    <a:pt x="6036" y="5746"/>
                    <a:pt x="6057" y="5746"/>
                    <a:pt x="6079" y="5746"/>
                  </a:cubicBezTo>
                  <a:cubicBezTo>
                    <a:pt x="6170" y="5685"/>
                    <a:pt x="6292" y="5654"/>
                    <a:pt x="6383" y="5594"/>
                  </a:cubicBezTo>
                  <a:cubicBezTo>
                    <a:pt x="6717" y="5381"/>
                    <a:pt x="6961" y="5046"/>
                    <a:pt x="7082" y="4651"/>
                  </a:cubicBezTo>
                  <a:cubicBezTo>
                    <a:pt x="7143" y="4378"/>
                    <a:pt x="7113" y="4104"/>
                    <a:pt x="7021" y="3831"/>
                  </a:cubicBezTo>
                  <a:cubicBezTo>
                    <a:pt x="6900" y="3527"/>
                    <a:pt x="6657" y="3284"/>
                    <a:pt x="6353" y="3162"/>
                  </a:cubicBezTo>
                  <a:cubicBezTo>
                    <a:pt x="5714" y="2858"/>
                    <a:pt x="5015" y="2676"/>
                    <a:pt x="4316" y="2584"/>
                  </a:cubicBezTo>
                  <a:cubicBezTo>
                    <a:pt x="3648" y="2463"/>
                    <a:pt x="2948" y="2311"/>
                    <a:pt x="2310" y="2098"/>
                  </a:cubicBezTo>
                  <a:cubicBezTo>
                    <a:pt x="1763" y="1916"/>
                    <a:pt x="1277" y="1642"/>
                    <a:pt x="851" y="1277"/>
                  </a:cubicBezTo>
                  <a:cubicBezTo>
                    <a:pt x="547" y="1034"/>
                    <a:pt x="334" y="700"/>
                    <a:pt x="182" y="366"/>
                  </a:cubicBezTo>
                  <a:cubicBezTo>
                    <a:pt x="61" y="153"/>
                    <a:pt x="0" y="1"/>
                    <a:pt x="0" y="1"/>
                  </a:cubicBezTo>
                  <a:close/>
                  <a:moveTo>
                    <a:pt x="6014" y="5757"/>
                  </a:moveTo>
                  <a:lnTo>
                    <a:pt x="6014" y="5757"/>
                  </a:lnTo>
                  <a:cubicBezTo>
                    <a:pt x="6005" y="5761"/>
                    <a:pt x="5997" y="5767"/>
                    <a:pt x="5988" y="5776"/>
                  </a:cubicBezTo>
                  <a:cubicBezTo>
                    <a:pt x="5988" y="5776"/>
                    <a:pt x="5997" y="5769"/>
                    <a:pt x="6014" y="5757"/>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8"/>
            <p:cNvSpPr/>
            <p:nvPr/>
          </p:nvSpPr>
          <p:spPr>
            <a:xfrm>
              <a:off x="5711625" y="1397350"/>
              <a:ext cx="25850" cy="22350"/>
            </a:xfrm>
            <a:custGeom>
              <a:rect b="b" l="l" r="r" t="t"/>
              <a:pathLst>
                <a:path extrusionOk="0" h="894" w="1034">
                  <a:moveTo>
                    <a:pt x="525" y="0"/>
                  </a:moveTo>
                  <a:cubicBezTo>
                    <a:pt x="337" y="0"/>
                    <a:pt x="137" y="118"/>
                    <a:pt x="61" y="320"/>
                  </a:cubicBezTo>
                  <a:cubicBezTo>
                    <a:pt x="0" y="563"/>
                    <a:pt x="152" y="806"/>
                    <a:pt x="395" y="867"/>
                  </a:cubicBezTo>
                  <a:cubicBezTo>
                    <a:pt x="445" y="885"/>
                    <a:pt x="494" y="894"/>
                    <a:pt x="542" y="894"/>
                  </a:cubicBezTo>
                  <a:cubicBezTo>
                    <a:pt x="731" y="894"/>
                    <a:pt x="900" y="763"/>
                    <a:pt x="973" y="593"/>
                  </a:cubicBezTo>
                  <a:cubicBezTo>
                    <a:pt x="1034" y="350"/>
                    <a:pt x="912" y="76"/>
                    <a:pt x="639" y="16"/>
                  </a:cubicBezTo>
                  <a:cubicBezTo>
                    <a:pt x="602" y="5"/>
                    <a:pt x="564" y="0"/>
                    <a:pt x="5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8"/>
            <p:cNvSpPr/>
            <p:nvPr/>
          </p:nvSpPr>
          <p:spPr>
            <a:xfrm>
              <a:off x="5712375" y="1384650"/>
              <a:ext cx="45625" cy="20875"/>
            </a:xfrm>
            <a:custGeom>
              <a:rect b="b" l="l" r="r" t="t"/>
              <a:pathLst>
                <a:path extrusionOk="0" h="835" w="1825">
                  <a:moveTo>
                    <a:pt x="623" y="0"/>
                  </a:moveTo>
                  <a:cubicBezTo>
                    <a:pt x="517" y="0"/>
                    <a:pt x="410" y="12"/>
                    <a:pt x="305" y="37"/>
                  </a:cubicBezTo>
                  <a:cubicBezTo>
                    <a:pt x="122" y="98"/>
                    <a:pt x="1" y="159"/>
                    <a:pt x="31" y="220"/>
                  </a:cubicBezTo>
                  <a:cubicBezTo>
                    <a:pt x="42" y="254"/>
                    <a:pt x="109" y="258"/>
                    <a:pt x="214" y="258"/>
                  </a:cubicBezTo>
                  <a:cubicBezTo>
                    <a:pt x="249" y="258"/>
                    <a:pt x="288" y="258"/>
                    <a:pt x="331" y="258"/>
                  </a:cubicBezTo>
                  <a:cubicBezTo>
                    <a:pt x="502" y="258"/>
                    <a:pt x="730" y="265"/>
                    <a:pt x="973" y="341"/>
                  </a:cubicBezTo>
                  <a:cubicBezTo>
                    <a:pt x="1423" y="510"/>
                    <a:pt x="1665" y="834"/>
                    <a:pt x="1771" y="834"/>
                  </a:cubicBezTo>
                  <a:cubicBezTo>
                    <a:pt x="1779" y="834"/>
                    <a:pt x="1787" y="832"/>
                    <a:pt x="1794" y="828"/>
                  </a:cubicBezTo>
                  <a:cubicBezTo>
                    <a:pt x="1824" y="828"/>
                    <a:pt x="1794" y="706"/>
                    <a:pt x="1703" y="524"/>
                  </a:cubicBezTo>
                  <a:cubicBezTo>
                    <a:pt x="1437" y="185"/>
                    <a:pt x="1036" y="0"/>
                    <a:pt x="6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8"/>
            <p:cNvSpPr/>
            <p:nvPr/>
          </p:nvSpPr>
          <p:spPr>
            <a:xfrm>
              <a:off x="5594600" y="1363625"/>
              <a:ext cx="25850" cy="22350"/>
            </a:xfrm>
            <a:custGeom>
              <a:rect b="b" l="l" r="r" t="t"/>
              <a:pathLst>
                <a:path extrusionOk="0" h="894" w="1034">
                  <a:moveTo>
                    <a:pt x="491" y="0"/>
                  </a:moveTo>
                  <a:cubicBezTo>
                    <a:pt x="295" y="0"/>
                    <a:pt x="110" y="137"/>
                    <a:pt x="61" y="331"/>
                  </a:cubicBezTo>
                  <a:cubicBezTo>
                    <a:pt x="0" y="544"/>
                    <a:pt x="122" y="817"/>
                    <a:pt x="365" y="878"/>
                  </a:cubicBezTo>
                  <a:cubicBezTo>
                    <a:pt x="407" y="889"/>
                    <a:pt x="449" y="894"/>
                    <a:pt x="492" y="894"/>
                  </a:cubicBezTo>
                  <a:cubicBezTo>
                    <a:pt x="696" y="894"/>
                    <a:pt x="892" y="776"/>
                    <a:pt x="943" y="574"/>
                  </a:cubicBezTo>
                  <a:cubicBezTo>
                    <a:pt x="1034" y="331"/>
                    <a:pt x="882" y="88"/>
                    <a:pt x="639" y="27"/>
                  </a:cubicBezTo>
                  <a:cubicBezTo>
                    <a:pt x="590" y="9"/>
                    <a:pt x="540" y="0"/>
                    <a:pt x="49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8"/>
            <p:cNvSpPr/>
            <p:nvPr/>
          </p:nvSpPr>
          <p:spPr>
            <a:xfrm>
              <a:off x="5595350" y="1346525"/>
              <a:ext cx="44875" cy="20875"/>
            </a:xfrm>
            <a:custGeom>
              <a:rect b="b" l="l" r="r" t="t"/>
              <a:pathLst>
                <a:path extrusionOk="0" h="835" w="1795">
                  <a:moveTo>
                    <a:pt x="635" y="0"/>
                  </a:moveTo>
                  <a:cubicBezTo>
                    <a:pt x="523" y="0"/>
                    <a:pt x="414" y="15"/>
                    <a:pt x="305" y="42"/>
                  </a:cubicBezTo>
                  <a:cubicBezTo>
                    <a:pt x="92" y="103"/>
                    <a:pt x="1" y="134"/>
                    <a:pt x="31" y="225"/>
                  </a:cubicBezTo>
                  <a:cubicBezTo>
                    <a:pt x="39" y="240"/>
                    <a:pt x="71" y="244"/>
                    <a:pt x="123" y="244"/>
                  </a:cubicBezTo>
                  <a:cubicBezTo>
                    <a:pt x="175" y="244"/>
                    <a:pt x="246" y="240"/>
                    <a:pt x="331" y="240"/>
                  </a:cubicBezTo>
                  <a:cubicBezTo>
                    <a:pt x="502" y="240"/>
                    <a:pt x="730" y="255"/>
                    <a:pt x="973" y="346"/>
                  </a:cubicBezTo>
                  <a:cubicBezTo>
                    <a:pt x="1411" y="492"/>
                    <a:pt x="1653" y="835"/>
                    <a:pt x="1752" y="835"/>
                  </a:cubicBezTo>
                  <a:cubicBezTo>
                    <a:pt x="1756" y="835"/>
                    <a:pt x="1760" y="834"/>
                    <a:pt x="1764" y="833"/>
                  </a:cubicBezTo>
                  <a:cubicBezTo>
                    <a:pt x="1794" y="802"/>
                    <a:pt x="1794" y="681"/>
                    <a:pt x="1672" y="529"/>
                  </a:cubicBezTo>
                  <a:cubicBezTo>
                    <a:pt x="1520" y="316"/>
                    <a:pt x="1308" y="164"/>
                    <a:pt x="1065" y="73"/>
                  </a:cubicBezTo>
                  <a:cubicBezTo>
                    <a:pt x="914" y="23"/>
                    <a:pt x="773" y="0"/>
                    <a:pt x="6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8"/>
            <p:cNvSpPr/>
            <p:nvPr/>
          </p:nvSpPr>
          <p:spPr>
            <a:xfrm>
              <a:off x="5652350" y="1369600"/>
              <a:ext cx="34225" cy="108700"/>
            </a:xfrm>
            <a:custGeom>
              <a:rect b="b" l="l" r="r" t="t"/>
              <a:pathLst>
                <a:path extrusionOk="0" h="4348" w="1369">
                  <a:moveTo>
                    <a:pt x="1155" y="1"/>
                  </a:moveTo>
                  <a:cubicBezTo>
                    <a:pt x="1064" y="913"/>
                    <a:pt x="1064" y="1794"/>
                    <a:pt x="1125" y="2706"/>
                  </a:cubicBezTo>
                  <a:cubicBezTo>
                    <a:pt x="1125" y="3071"/>
                    <a:pt x="1155" y="3405"/>
                    <a:pt x="1155" y="3740"/>
                  </a:cubicBezTo>
                  <a:cubicBezTo>
                    <a:pt x="1186" y="3861"/>
                    <a:pt x="1155" y="4013"/>
                    <a:pt x="1125" y="4135"/>
                  </a:cubicBezTo>
                  <a:cubicBezTo>
                    <a:pt x="1089" y="4170"/>
                    <a:pt x="1033" y="4185"/>
                    <a:pt x="968" y="4185"/>
                  </a:cubicBezTo>
                  <a:cubicBezTo>
                    <a:pt x="922" y="4185"/>
                    <a:pt x="871" y="4178"/>
                    <a:pt x="821" y="4165"/>
                  </a:cubicBezTo>
                  <a:cubicBezTo>
                    <a:pt x="548" y="4074"/>
                    <a:pt x="274" y="4044"/>
                    <a:pt x="0" y="4044"/>
                  </a:cubicBezTo>
                  <a:cubicBezTo>
                    <a:pt x="244" y="4165"/>
                    <a:pt x="487" y="4256"/>
                    <a:pt x="760" y="4317"/>
                  </a:cubicBezTo>
                  <a:cubicBezTo>
                    <a:pt x="821" y="4348"/>
                    <a:pt x="912" y="4348"/>
                    <a:pt x="973" y="4348"/>
                  </a:cubicBezTo>
                  <a:cubicBezTo>
                    <a:pt x="1064" y="4348"/>
                    <a:pt x="1186" y="4317"/>
                    <a:pt x="1247" y="4256"/>
                  </a:cubicBezTo>
                  <a:cubicBezTo>
                    <a:pt x="1338" y="4104"/>
                    <a:pt x="1368" y="3922"/>
                    <a:pt x="1338" y="3740"/>
                  </a:cubicBezTo>
                  <a:lnTo>
                    <a:pt x="1338" y="2706"/>
                  </a:lnTo>
                  <a:cubicBezTo>
                    <a:pt x="1338" y="1794"/>
                    <a:pt x="1277" y="882"/>
                    <a:pt x="11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8"/>
            <p:cNvSpPr/>
            <p:nvPr/>
          </p:nvSpPr>
          <p:spPr>
            <a:xfrm>
              <a:off x="5608275" y="1466125"/>
              <a:ext cx="33450" cy="46300"/>
            </a:xfrm>
            <a:custGeom>
              <a:rect b="b" l="l" r="r" t="t"/>
              <a:pathLst>
                <a:path extrusionOk="0" h="1852" w="1338">
                  <a:moveTo>
                    <a:pt x="244" y="0"/>
                  </a:moveTo>
                  <a:cubicBezTo>
                    <a:pt x="183" y="0"/>
                    <a:pt x="92" y="91"/>
                    <a:pt x="61" y="335"/>
                  </a:cubicBezTo>
                  <a:cubicBezTo>
                    <a:pt x="0" y="639"/>
                    <a:pt x="61" y="973"/>
                    <a:pt x="213" y="1216"/>
                  </a:cubicBezTo>
                  <a:cubicBezTo>
                    <a:pt x="365" y="1490"/>
                    <a:pt x="639" y="1702"/>
                    <a:pt x="943" y="1794"/>
                  </a:cubicBezTo>
                  <a:cubicBezTo>
                    <a:pt x="1059" y="1827"/>
                    <a:pt x="1158" y="1851"/>
                    <a:pt x="1223" y="1851"/>
                  </a:cubicBezTo>
                  <a:cubicBezTo>
                    <a:pt x="1276" y="1851"/>
                    <a:pt x="1307" y="1835"/>
                    <a:pt x="1307" y="1794"/>
                  </a:cubicBezTo>
                  <a:cubicBezTo>
                    <a:pt x="1338" y="1733"/>
                    <a:pt x="760" y="1581"/>
                    <a:pt x="456" y="1064"/>
                  </a:cubicBezTo>
                  <a:cubicBezTo>
                    <a:pt x="152" y="547"/>
                    <a:pt x="335" y="0"/>
                    <a:pt x="2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8"/>
            <p:cNvSpPr/>
            <p:nvPr/>
          </p:nvSpPr>
          <p:spPr>
            <a:xfrm>
              <a:off x="5602200" y="1302050"/>
              <a:ext cx="57775" cy="20550"/>
            </a:xfrm>
            <a:custGeom>
              <a:rect b="b" l="l" r="r" t="t"/>
              <a:pathLst>
                <a:path extrusionOk="0" h="822" w="2311">
                  <a:moveTo>
                    <a:pt x="807" y="0"/>
                  </a:moveTo>
                  <a:cubicBezTo>
                    <a:pt x="651" y="0"/>
                    <a:pt x="493" y="19"/>
                    <a:pt x="335" y="59"/>
                  </a:cubicBezTo>
                  <a:cubicBezTo>
                    <a:pt x="91" y="119"/>
                    <a:pt x="0" y="211"/>
                    <a:pt x="0" y="271"/>
                  </a:cubicBezTo>
                  <a:cubicBezTo>
                    <a:pt x="31" y="423"/>
                    <a:pt x="517" y="423"/>
                    <a:pt x="1125" y="545"/>
                  </a:cubicBezTo>
                  <a:cubicBezTo>
                    <a:pt x="1592" y="643"/>
                    <a:pt x="1980" y="821"/>
                    <a:pt x="2159" y="821"/>
                  </a:cubicBezTo>
                  <a:cubicBezTo>
                    <a:pt x="2201" y="821"/>
                    <a:pt x="2232" y="811"/>
                    <a:pt x="2250" y="788"/>
                  </a:cubicBezTo>
                  <a:cubicBezTo>
                    <a:pt x="2310" y="727"/>
                    <a:pt x="2219" y="606"/>
                    <a:pt x="2037" y="423"/>
                  </a:cubicBezTo>
                  <a:cubicBezTo>
                    <a:pt x="1677" y="153"/>
                    <a:pt x="1251" y="0"/>
                    <a:pt x="8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8"/>
            <p:cNvSpPr/>
            <p:nvPr/>
          </p:nvSpPr>
          <p:spPr>
            <a:xfrm>
              <a:off x="5724525" y="1348525"/>
              <a:ext cx="41825" cy="21600"/>
            </a:xfrm>
            <a:custGeom>
              <a:rect b="b" l="l" r="r" t="t"/>
              <a:pathLst>
                <a:path extrusionOk="0" h="864" w="1673">
                  <a:moveTo>
                    <a:pt x="521" y="0"/>
                  </a:moveTo>
                  <a:cubicBezTo>
                    <a:pt x="440" y="0"/>
                    <a:pt x="357" y="8"/>
                    <a:pt x="275" y="23"/>
                  </a:cubicBezTo>
                  <a:cubicBezTo>
                    <a:pt x="92" y="84"/>
                    <a:pt x="1" y="175"/>
                    <a:pt x="1" y="236"/>
                  </a:cubicBezTo>
                  <a:cubicBezTo>
                    <a:pt x="31" y="388"/>
                    <a:pt x="396" y="418"/>
                    <a:pt x="791" y="570"/>
                  </a:cubicBezTo>
                  <a:cubicBezTo>
                    <a:pt x="1126" y="673"/>
                    <a:pt x="1396" y="864"/>
                    <a:pt x="1544" y="864"/>
                  </a:cubicBezTo>
                  <a:cubicBezTo>
                    <a:pt x="1571" y="864"/>
                    <a:pt x="1593" y="858"/>
                    <a:pt x="1612" y="844"/>
                  </a:cubicBezTo>
                  <a:cubicBezTo>
                    <a:pt x="1673" y="814"/>
                    <a:pt x="1642" y="692"/>
                    <a:pt x="1551" y="510"/>
                  </a:cubicBezTo>
                  <a:cubicBezTo>
                    <a:pt x="1299" y="182"/>
                    <a:pt x="921" y="0"/>
                    <a:pt x="5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8"/>
            <p:cNvSpPr/>
            <p:nvPr/>
          </p:nvSpPr>
          <p:spPr>
            <a:xfrm>
              <a:off x="5492000" y="2423575"/>
              <a:ext cx="83625" cy="79050"/>
            </a:xfrm>
            <a:custGeom>
              <a:rect b="b" l="l" r="r" t="t"/>
              <a:pathLst>
                <a:path extrusionOk="0" h="3162" w="3345">
                  <a:moveTo>
                    <a:pt x="1946" y="1"/>
                  </a:moveTo>
                  <a:lnTo>
                    <a:pt x="1" y="669"/>
                  </a:lnTo>
                  <a:lnTo>
                    <a:pt x="609" y="3162"/>
                  </a:lnTo>
                  <a:lnTo>
                    <a:pt x="3162" y="2128"/>
                  </a:lnTo>
                  <a:cubicBezTo>
                    <a:pt x="3344" y="1216"/>
                    <a:pt x="2828" y="305"/>
                    <a:pt x="194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8"/>
            <p:cNvSpPr/>
            <p:nvPr/>
          </p:nvSpPr>
          <p:spPr>
            <a:xfrm>
              <a:off x="5001875" y="2319850"/>
              <a:ext cx="494725" cy="160925"/>
            </a:xfrm>
            <a:custGeom>
              <a:rect b="b" l="l" r="r" t="t"/>
              <a:pathLst>
                <a:path extrusionOk="0" h="6437" w="19789">
                  <a:moveTo>
                    <a:pt x="3301" y="1"/>
                  </a:moveTo>
                  <a:cubicBezTo>
                    <a:pt x="2727" y="1"/>
                    <a:pt x="2124" y="43"/>
                    <a:pt x="1490" y="137"/>
                  </a:cubicBezTo>
                  <a:lnTo>
                    <a:pt x="1" y="4150"/>
                  </a:lnTo>
                  <a:cubicBezTo>
                    <a:pt x="1" y="4150"/>
                    <a:pt x="1216" y="4020"/>
                    <a:pt x="2836" y="4020"/>
                  </a:cubicBezTo>
                  <a:cubicBezTo>
                    <a:pt x="4546" y="4020"/>
                    <a:pt x="6705" y="4164"/>
                    <a:pt x="8359" y="4758"/>
                  </a:cubicBezTo>
                  <a:cubicBezTo>
                    <a:pt x="11034" y="5691"/>
                    <a:pt x="14254" y="6436"/>
                    <a:pt x="16296" y="6436"/>
                  </a:cubicBezTo>
                  <a:cubicBezTo>
                    <a:pt x="16714" y="6436"/>
                    <a:pt x="17083" y="6405"/>
                    <a:pt x="17387" y="6338"/>
                  </a:cubicBezTo>
                  <a:cubicBezTo>
                    <a:pt x="18329" y="6095"/>
                    <a:pt x="19180" y="5548"/>
                    <a:pt x="19788" y="4818"/>
                  </a:cubicBezTo>
                  <a:cubicBezTo>
                    <a:pt x="19788" y="4818"/>
                    <a:pt x="14682" y="4180"/>
                    <a:pt x="12250" y="3420"/>
                  </a:cubicBezTo>
                  <a:cubicBezTo>
                    <a:pt x="10812" y="2959"/>
                    <a:pt x="8088" y="1"/>
                    <a:pt x="33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8"/>
            <p:cNvSpPr/>
            <p:nvPr/>
          </p:nvSpPr>
          <p:spPr>
            <a:xfrm>
              <a:off x="5419050" y="2438775"/>
              <a:ext cx="101850" cy="80150"/>
            </a:xfrm>
            <a:custGeom>
              <a:rect b="b" l="l" r="r" t="t"/>
              <a:pathLst>
                <a:path extrusionOk="0" h="3206" w="4074">
                  <a:moveTo>
                    <a:pt x="3071" y="1"/>
                  </a:moveTo>
                  <a:lnTo>
                    <a:pt x="3132" y="61"/>
                  </a:lnTo>
                  <a:cubicBezTo>
                    <a:pt x="2585" y="92"/>
                    <a:pt x="2037" y="153"/>
                    <a:pt x="1521" y="304"/>
                  </a:cubicBezTo>
                  <a:cubicBezTo>
                    <a:pt x="1004" y="426"/>
                    <a:pt x="518" y="730"/>
                    <a:pt x="183" y="1125"/>
                  </a:cubicBezTo>
                  <a:cubicBezTo>
                    <a:pt x="62" y="1247"/>
                    <a:pt x="1" y="1429"/>
                    <a:pt x="1" y="1612"/>
                  </a:cubicBezTo>
                  <a:cubicBezTo>
                    <a:pt x="31" y="1855"/>
                    <a:pt x="183" y="2037"/>
                    <a:pt x="396" y="2159"/>
                  </a:cubicBezTo>
                  <a:cubicBezTo>
                    <a:pt x="852" y="2584"/>
                    <a:pt x="1399" y="2919"/>
                    <a:pt x="2007" y="3131"/>
                  </a:cubicBezTo>
                  <a:cubicBezTo>
                    <a:pt x="2173" y="3181"/>
                    <a:pt x="2343" y="3206"/>
                    <a:pt x="2512" y="3206"/>
                  </a:cubicBezTo>
                  <a:cubicBezTo>
                    <a:pt x="2964" y="3206"/>
                    <a:pt x="3408" y="3029"/>
                    <a:pt x="3740" y="2675"/>
                  </a:cubicBezTo>
                  <a:cubicBezTo>
                    <a:pt x="4013" y="2250"/>
                    <a:pt x="4074" y="1733"/>
                    <a:pt x="3892" y="1247"/>
                  </a:cubicBezTo>
                  <a:cubicBezTo>
                    <a:pt x="3709" y="760"/>
                    <a:pt x="3436" y="335"/>
                    <a:pt x="307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8"/>
            <p:cNvSpPr/>
            <p:nvPr/>
          </p:nvSpPr>
          <p:spPr>
            <a:xfrm>
              <a:off x="5423625" y="2442250"/>
              <a:ext cx="96525" cy="75875"/>
            </a:xfrm>
            <a:custGeom>
              <a:rect b="b" l="l" r="r" t="t"/>
              <a:pathLst>
                <a:path extrusionOk="0" h="3035" w="3861">
                  <a:moveTo>
                    <a:pt x="1795" y="0"/>
                  </a:moveTo>
                  <a:cubicBezTo>
                    <a:pt x="1493" y="0"/>
                    <a:pt x="1196" y="54"/>
                    <a:pt x="912" y="135"/>
                  </a:cubicBezTo>
                  <a:cubicBezTo>
                    <a:pt x="608" y="226"/>
                    <a:pt x="365" y="409"/>
                    <a:pt x="152" y="621"/>
                  </a:cubicBezTo>
                  <a:cubicBezTo>
                    <a:pt x="61" y="713"/>
                    <a:pt x="31" y="804"/>
                    <a:pt x="0" y="925"/>
                  </a:cubicBezTo>
                  <a:cubicBezTo>
                    <a:pt x="31" y="834"/>
                    <a:pt x="91" y="743"/>
                    <a:pt x="152" y="652"/>
                  </a:cubicBezTo>
                  <a:cubicBezTo>
                    <a:pt x="365" y="439"/>
                    <a:pt x="639" y="287"/>
                    <a:pt x="912" y="196"/>
                  </a:cubicBezTo>
                  <a:cubicBezTo>
                    <a:pt x="1196" y="115"/>
                    <a:pt x="1493" y="74"/>
                    <a:pt x="1786" y="74"/>
                  </a:cubicBezTo>
                  <a:cubicBezTo>
                    <a:pt x="1932" y="74"/>
                    <a:pt x="2077" y="84"/>
                    <a:pt x="2219" y="105"/>
                  </a:cubicBezTo>
                  <a:cubicBezTo>
                    <a:pt x="2766" y="196"/>
                    <a:pt x="3253" y="500"/>
                    <a:pt x="3526" y="956"/>
                  </a:cubicBezTo>
                  <a:cubicBezTo>
                    <a:pt x="3830" y="1442"/>
                    <a:pt x="3830" y="2050"/>
                    <a:pt x="3465" y="2476"/>
                  </a:cubicBezTo>
                  <a:cubicBezTo>
                    <a:pt x="3253" y="2794"/>
                    <a:pt x="2879" y="2973"/>
                    <a:pt x="2504" y="2973"/>
                  </a:cubicBezTo>
                  <a:cubicBezTo>
                    <a:pt x="2449" y="2973"/>
                    <a:pt x="2395" y="2970"/>
                    <a:pt x="2341" y="2962"/>
                  </a:cubicBezTo>
                  <a:cubicBezTo>
                    <a:pt x="2037" y="2931"/>
                    <a:pt x="1733" y="2871"/>
                    <a:pt x="1459" y="2780"/>
                  </a:cubicBezTo>
                  <a:lnTo>
                    <a:pt x="1247" y="2688"/>
                  </a:lnTo>
                  <a:lnTo>
                    <a:pt x="1155" y="2658"/>
                  </a:lnTo>
                  <a:lnTo>
                    <a:pt x="1155" y="2658"/>
                  </a:lnTo>
                  <a:cubicBezTo>
                    <a:pt x="1186" y="2688"/>
                    <a:pt x="1186" y="2688"/>
                    <a:pt x="1216" y="2719"/>
                  </a:cubicBezTo>
                  <a:cubicBezTo>
                    <a:pt x="1277" y="2719"/>
                    <a:pt x="1368" y="2780"/>
                    <a:pt x="1459" y="2810"/>
                  </a:cubicBezTo>
                  <a:cubicBezTo>
                    <a:pt x="1733" y="2931"/>
                    <a:pt x="2037" y="2992"/>
                    <a:pt x="2341" y="3023"/>
                  </a:cubicBezTo>
                  <a:cubicBezTo>
                    <a:pt x="2398" y="3031"/>
                    <a:pt x="2455" y="3035"/>
                    <a:pt x="2512" y="3035"/>
                  </a:cubicBezTo>
                  <a:cubicBezTo>
                    <a:pt x="2668" y="3035"/>
                    <a:pt x="2823" y="3006"/>
                    <a:pt x="2979" y="2962"/>
                  </a:cubicBezTo>
                  <a:cubicBezTo>
                    <a:pt x="3192" y="2871"/>
                    <a:pt x="3405" y="2719"/>
                    <a:pt x="3557" y="2506"/>
                  </a:cubicBezTo>
                  <a:cubicBezTo>
                    <a:pt x="3709" y="2293"/>
                    <a:pt x="3830" y="2050"/>
                    <a:pt x="3830" y="1746"/>
                  </a:cubicBezTo>
                  <a:cubicBezTo>
                    <a:pt x="3861" y="1473"/>
                    <a:pt x="3769" y="1169"/>
                    <a:pt x="3617" y="925"/>
                  </a:cubicBezTo>
                  <a:cubicBezTo>
                    <a:pt x="3313" y="439"/>
                    <a:pt x="2827" y="135"/>
                    <a:pt x="2250" y="44"/>
                  </a:cubicBezTo>
                  <a:cubicBezTo>
                    <a:pt x="2098" y="14"/>
                    <a:pt x="1946" y="0"/>
                    <a:pt x="17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8"/>
            <p:cNvSpPr/>
            <p:nvPr/>
          </p:nvSpPr>
          <p:spPr>
            <a:xfrm>
              <a:off x="5433500" y="2456250"/>
              <a:ext cx="16750" cy="11425"/>
            </a:xfrm>
            <a:custGeom>
              <a:rect b="b" l="l" r="r" t="t"/>
              <a:pathLst>
                <a:path extrusionOk="0" h="457" w="670">
                  <a:moveTo>
                    <a:pt x="0" y="1"/>
                  </a:moveTo>
                  <a:lnTo>
                    <a:pt x="0" y="1"/>
                  </a:lnTo>
                  <a:cubicBezTo>
                    <a:pt x="122" y="31"/>
                    <a:pt x="244" y="122"/>
                    <a:pt x="365" y="183"/>
                  </a:cubicBezTo>
                  <a:cubicBezTo>
                    <a:pt x="487" y="274"/>
                    <a:pt x="578" y="365"/>
                    <a:pt x="669" y="457"/>
                  </a:cubicBezTo>
                  <a:cubicBezTo>
                    <a:pt x="517" y="213"/>
                    <a:pt x="274" y="31"/>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8"/>
            <p:cNvSpPr/>
            <p:nvPr/>
          </p:nvSpPr>
          <p:spPr>
            <a:xfrm>
              <a:off x="5457050" y="2456250"/>
              <a:ext cx="14475" cy="12175"/>
            </a:xfrm>
            <a:custGeom>
              <a:rect b="b" l="l" r="r" t="t"/>
              <a:pathLst>
                <a:path extrusionOk="0" h="487" w="579">
                  <a:moveTo>
                    <a:pt x="1" y="1"/>
                  </a:moveTo>
                  <a:cubicBezTo>
                    <a:pt x="1" y="31"/>
                    <a:pt x="122" y="92"/>
                    <a:pt x="305" y="244"/>
                  </a:cubicBezTo>
                  <a:cubicBezTo>
                    <a:pt x="457" y="365"/>
                    <a:pt x="578" y="487"/>
                    <a:pt x="578" y="487"/>
                  </a:cubicBezTo>
                  <a:cubicBezTo>
                    <a:pt x="517" y="365"/>
                    <a:pt x="426" y="274"/>
                    <a:pt x="335" y="213"/>
                  </a:cubicBezTo>
                  <a:cubicBezTo>
                    <a:pt x="213" y="122"/>
                    <a:pt x="122" y="61"/>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8"/>
            <p:cNvSpPr/>
            <p:nvPr/>
          </p:nvSpPr>
          <p:spPr>
            <a:xfrm>
              <a:off x="5458575" y="2481325"/>
              <a:ext cx="21300" cy="31950"/>
            </a:xfrm>
            <a:custGeom>
              <a:rect b="b" l="l" r="r" t="t"/>
              <a:pathLst>
                <a:path extrusionOk="0" h="1278" w="852">
                  <a:moveTo>
                    <a:pt x="0" y="1"/>
                  </a:moveTo>
                  <a:cubicBezTo>
                    <a:pt x="1" y="1"/>
                    <a:pt x="61" y="62"/>
                    <a:pt x="183" y="153"/>
                  </a:cubicBezTo>
                  <a:cubicBezTo>
                    <a:pt x="304" y="244"/>
                    <a:pt x="456" y="396"/>
                    <a:pt x="548" y="548"/>
                  </a:cubicBezTo>
                  <a:cubicBezTo>
                    <a:pt x="639" y="700"/>
                    <a:pt x="730" y="852"/>
                    <a:pt x="791" y="1034"/>
                  </a:cubicBezTo>
                  <a:cubicBezTo>
                    <a:pt x="760" y="852"/>
                    <a:pt x="669" y="669"/>
                    <a:pt x="578" y="517"/>
                  </a:cubicBezTo>
                  <a:cubicBezTo>
                    <a:pt x="456" y="365"/>
                    <a:pt x="335" y="244"/>
                    <a:pt x="183" y="122"/>
                  </a:cubicBezTo>
                  <a:cubicBezTo>
                    <a:pt x="122" y="61"/>
                    <a:pt x="61" y="31"/>
                    <a:pt x="0" y="1"/>
                  </a:cubicBezTo>
                  <a:close/>
                  <a:moveTo>
                    <a:pt x="791" y="1034"/>
                  </a:moveTo>
                  <a:lnTo>
                    <a:pt x="791" y="1034"/>
                  </a:lnTo>
                  <a:cubicBezTo>
                    <a:pt x="821" y="1186"/>
                    <a:pt x="852" y="1277"/>
                    <a:pt x="852" y="1277"/>
                  </a:cubicBezTo>
                  <a:cubicBezTo>
                    <a:pt x="852" y="1186"/>
                    <a:pt x="821" y="1095"/>
                    <a:pt x="791" y="103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8"/>
            <p:cNvSpPr/>
            <p:nvPr/>
          </p:nvSpPr>
          <p:spPr>
            <a:xfrm>
              <a:off x="5494300" y="2460050"/>
              <a:ext cx="7625" cy="36500"/>
            </a:xfrm>
            <a:custGeom>
              <a:rect b="b" l="l" r="r" t="t"/>
              <a:pathLst>
                <a:path extrusionOk="0" h="1460" w="305">
                  <a:moveTo>
                    <a:pt x="0" y="1"/>
                  </a:moveTo>
                  <a:lnTo>
                    <a:pt x="0" y="1"/>
                  </a:lnTo>
                  <a:cubicBezTo>
                    <a:pt x="0" y="1"/>
                    <a:pt x="30" y="61"/>
                    <a:pt x="61" y="183"/>
                  </a:cubicBezTo>
                  <a:cubicBezTo>
                    <a:pt x="152" y="365"/>
                    <a:pt x="182" y="517"/>
                    <a:pt x="213" y="700"/>
                  </a:cubicBezTo>
                  <a:cubicBezTo>
                    <a:pt x="243" y="882"/>
                    <a:pt x="274" y="1064"/>
                    <a:pt x="274" y="1216"/>
                  </a:cubicBezTo>
                  <a:cubicBezTo>
                    <a:pt x="243" y="1308"/>
                    <a:pt x="243" y="1368"/>
                    <a:pt x="274" y="1460"/>
                  </a:cubicBezTo>
                  <a:cubicBezTo>
                    <a:pt x="274" y="1429"/>
                    <a:pt x="274" y="1399"/>
                    <a:pt x="304" y="1399"/>
                  </a:cubicBezTo>
                  <a:cubicBezTo>
                    <a:pt x="304" y="1338"/>
                    <a:pt x="304" y="1277"/>
                    <a:pt x="304" y="1216"/>
                  </a:cubicBezTo>
                  <a:cubicBezTo>
                    <a:pt x="304" y="1064"/>
                    <a:pt x="304" y="882"/>
                    <a:pt x="274" y="700"/>
                  </a:cubicBezTo>
                  <a:cubicBezTo>
                    <a:pt x="243" y="517"/>
                    <a:pt x="182" y="335"/>
                    <a:pt x="91" y="183"/>
                  </a:cubicBezTo>
                  <a:cubicBezTo>
                    <a:pt x="91" y="122"/>
                    <a:pt x="61" y="92"/>
                    <a:pt x="30" y="31"/>
                  </a:cubicBezTo>
                  <a:cubicBezTo>
                    <a:pt x="0" y="1"/>
                    <a:pt x="0" y="1"/>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8"/>
            <p:cNvSpPr/>
            <p:nvPr/>
          </p:nvSpPr>
          <p:spPr>
            <a:xfrm>
              <a:off x="5448700" y="2457025"/>
              <a:ext cx="52450" cy="37250"/>
            </a:xfrm>
            <a:custGeom>
              <a:rect b="b" l="l" r="r" t="t"/>
              <a:pathLst>
                <a:path extrusionOk="0" h="1490" w="2098">
                  <a:moveTo>
                    <a:pt x="2098" y="0"/>
                  </a:moveTo>
                  <a:cubicBezTo>
                    <a:pt x="1976" y="0"/>
                    <a:pt x="1854" y="30"/>
                    <a:pt x="1733" y="91"/>
                  </a:cubicBezTo>
                  <a:cubicBezTo>
                    <a:pt x="1125" y="304"/>
                    <a:pt x="608" y="669"/>
                    <a:pt x="213" y="1155"/>
                  </a:cubicBezTo>
                  <a:cubicBezTo>
                    <a:pt x="122" y="1246"/>
                    <a:pt x="61" y="1368"/>
                    <a:pt x="0" y="1489"/>
                  </a:cubicBezTo>
                  <a:cubicBezTo>
                    <a:pt x="517" y="790"/>
                    <a:pt x="1247" y="274"/>
                    <a:pt x="209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8"/>
            <p:cNvSpPr/>
            <p:nvPr/>
          </p:nvSpPr>
          <p:spPr>
            <a:xfrm>
              <a:off x="5444125" y="2446375"/>
              <a:ext cx="25125" cy="45625"/>
            </a:xfrm>
            <a:custGeom>
              <a:rect b="b" l="l" r="r" t="t"/>
              <a:pathLst>
                <a:path extrusionOk="0" h="1825" w="1005">
                  <a:moveTo>
                    <a:pt x="1004" y="0"/>
                  </a:moveTo>
                  <a:lnTo>
                    <a:pt x="1004" y="0"/>
                  </a:lnTo>
                  <a:cubicBezTo>
                    <a:pt x="913" y="31"/>
                    <a:pt x="822" y="92"/>
                    <a:pt x="730" y="152"/>
                  </a:cubicBezTo>
                  <a:cubicBezTo>
                    <a:pt x="548" y="335"/>
                    <a:pt x="366" y="517"/>
                    <a:pt x="244" y="760"/>
                  </a:cubicBezTo>
                  <a:cubicBezTo>
                    <a:pt x="123" y="973"/>
                    <a:pt x="31" y="1247"/>
                    <a:pt x="31" y="1490"/>
                  </a:cubicBezTo>
                  <a:cubicBezTo>
                    <a:pt x="1" y="1611"/>
                    <a:pt x="1" y="1703"/>
                    <a:pt x="31" y="1824"/>
                  </a:cubicBezTo>
                  <a:cubicBezTo>
                    <a:pt x="31" y="1459"/>
                    <a:pt x="153" y="1125"/>
                    <a:pt x="305" y="791"/>
                  </a:cubicBezTo>
                  <a:cubicBezTo>
                    <a:pt x="487" y="487"/>
                    <a:pt x="700" y="213"/>
                    <a:pt x="10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8"/>
            <p:cNvSpPr/>
            <p:nvPr/>
          </p:nvSpPr>
          <p:spPr>
            <a:xfrm>
              <a:off x="5466925" y="2474500"/>
              <a:ext cx="38025" cy="38775"/>
            </a:xfrm>
            <a:custGeom>
              <a:rect b="b" l="l" r="r" t="t"/>
              <a:pathLst>
                <a:path extrusionOk="0" h="1551" w="1521">
                  <a:moveTo>
                    <a:pt x="31" y="0"/>
                  </a:moveTo>
                  <a:lnTo>
                    <a:pt x="31" y="0"/>
                  </a:lnTo>
                  <a:cubicBezTo>
                    <a:pt x="1" y="31"/>
                    <a:pt x="487" y="243"/>
                    <a:pt x="943" y="608"/>
                  </a:cubicBezTo>
                  <a:cubicBezTo>
                    <a:pt x="1156" y="790"/>
                    <a:pt x="1308" y="1003"/>
                    <a:pt x="1399" y="1216"/>
                  </a:cubicBezTo>
                  <a:cubicBezTo>
                    <a:pt x="1490" y="1398"/>
                    <a:pt x="1490" y="1550"/>
                    <a:pt x="1490" y="1550"/>
                  </a:cubicBezTo>
                  <a:cubicBezTo>
                    <a:pt x="1521" y="1429"/>
                    <a:pt x="1490" y="1307"/>
                    <a:pt x="1460" y="1216"/>
                  </a:cubicBezTo>
                  <a:cubicBezTo>
                    <a:pt x="1369" y="942"/>
                    <a:pt x="1217" y="730"/>
                    <a:pt x="1004" y="547"/>
                  </a:cubicBezTo>
                  <a:cubicBezTo>
                    <a:pt x="791" y="395"/>
                    <a:pt x="578" y="243"/>
                    <a:pt x="335" y="122"/>
                  </a:cubicBezTo>
                  <a:cubicBezTo>
                    <a:pt x="244" y="61"/>
                    <a:pt x="153" y="31"/>
                    <a:pt x="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8"/>
            <p:cNvSpPr/>
            <p:nvPr/>
          </p:nvSpPr>
          <p:spPr>
            <a:xfrm>
              <a:off x="4933500" y="2416950"/>
              <a:ext cx="300925" cy="67450"/>
            </a:xfrm>
            <a:custGeom>
              <a:rect b="b" l="l" r="r" t="t"/>
              <a:pathLst>
                <a:path extrusionOk="0" h="2698" w="12037">
                  <a:moveTo>
                    <a:pt x="5000" y="0"/>
                  </a:moveTo>
                  <a:cubicBezTo>
                    <a:pt x="4348" y="0"/>
                    <a:pt x="3692" y="74"/>
                    <a:pt x="3070" y="235"/>
                  </a:cubicBezTo>
                  <a:cubicBezTo>
                    <a:pt x="2401" y="418"/>
                    <a:pt x="1763" y="752"/>
                    <a:pt x="1216" y="1208"/>
                  </a:cubicBezTo>
                  <a:cubicBezTo>
                    <a:pt x="851" y="1512"/>
                    <a:pt x="517" y="1846"/>
                    <a:pt x="274" y="2241"/>
                  </a:cubicBezTo>
                  <a:cubicBezTo>
                    <a:pt x="152" y="2363"/>
                    <a:pt x="61" y="2515"/>
                    <a:pt x="0" y="2697"/>
                  </a:cubicBezTo>
                  <a:cubicBezTo>
                    <a:pt x="365" y="2181"/>
                    <a:pt x="821" y="1694"/>
                    <a:pt x="1307" y="1299"/>
                  </a:cubicBezTo>
                  <a:cubicBezTo>
                    <a:pt x="1854" y="904"/>
                    <a:pt x="2462" y="600"/>
                    <a:pt x="3100" y="418"/>
                  </a:cubicBezTo>
                  <a:cubicBezTo>
                    <a:pt x="3722" y="256"/>
                    <a:pt x="4361" y="182"/>
                    <a:pt x="4991" y="182"/>
                  </a:cubicBezTo>
                  <a:cubicBezTo>
                    <a:pt x="5193" y="182"/>
                    <a:pt x="5394" y="190"/>
                    <a:pt x="5593" y="205"/>
                  </a:cubicBezTo>
                  <a:cubicBezTo>
                    <a:pt x="7143" y="266"/>
                    <a:pt x="8663" y="448"/>
                    <a:pt x="10152" y="752"/>
                  </a:cubicBezTo>
                  <a:cubicBezTo>
                    <a:pt x="10730" y="843"/>
                    <a:pt x="11216" y="965"/>
                    <a:pt x="11520" y="1026"/>
                  </a:cubicBezTo>
                  <a:cubicBezTo>
                    <a:pt x="11702" y="1086"/>
                    <a:pt x="11854" y="1117"/>
                    <a:pt x="12037" y="1117"/>
                  </a:cubicBezTo>
                  <a:cubicBezTo>
                    <a:pt x="11885" y="1056"/>
                    <a:pt x="11733" y="995"/>
                    <a:pt x="11550" y="965"/>
                  </a:cubicBezTo>
                  <a:cubicBezTo>
                    <a:pt x="11246" y="874"/>
                    <a:pt x="10791" y="722"/>
                    <a:pt x="10213" y="600"/>
                  </a:cubicBezTo>
                  <a:cubicBezTo>
                    <a:pt x="8693" y="266"/>
                    <a:pt x="7173" y="83"/>
                    <a:pt x="5623" y="22"/>
                  </a:cubicBezTo>
                  <a:cubicBezTo>
                    <a:pt x="5417" y="8"/>
                    <a:pt x="5208" y="0"/>
                    <a:pt x="50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8"/>
            <p:cNvSpPr/>
            <p:nvPr/>
          </p:nvSpPr>
          <p:spPr>
            <a:xfrm>
              <a:off x="4289850" y="2289025"/>
              <a:ext cx="645950" cy="299550"/>
            </a:xfrm>
            <a:custGeom>
              <a:rect b="b" l="l" r="r" t="t"/>
              <a:pathLst>
                <a:path extrusionOk="0" h="11982" w="25838">
                  <a:moveTo>
                    <a:pt x="3245" y="1"/>
                  </a:moveTo>
                  <a:cubicBezTo>
                    <a:pt x="2510" y="1"/>
                    <a:pt x="1779" y="143"/>
                    <a:pt x="1095" y="428"/>
                  </a:cubicBezTo>
                  <a:cubicBezTo>
                    <a:pt x="822" y="550"/>
                    <a:pt x="548" y="702"/>
                    <a:pt x="274" y="884"/>
                  </a:cubicBezTo>
                  <a:cubicBezTo>
                    <a:pt x="183" y="945"/>
                    <a:pt x="92" y="1006"/>
                    <a:pt x="1" y="1097"/>
                  </a:cubicBezTo>
                  <a:cubicBezTo>
                    <a:pt x="366" y="854"/>
                    <a:pt x="730" y="671"/>
                    <a:pt x="1126" y="489"/>
                  </a:cubicBezTo>
                  <a:cubicBezTo>
                    <a:pt x="1746" y="241"/>
                    <a:pt x="2408" y="117"/>
                    <a:pt x="3075" y="117"/>
                  </a:cubicBezTo>
                  <a:cubicBezTo>
                    <a:pt x="3552" y="117"/>
                    <a:pt x="4031" y="180"/>
                    <a:pt x="4499" y="307"/>
                  </a:cubicBezTo>
                  <a:cubicBezTo>
                    <a:pt x="5259" y="489"/>
                    <a:pt x="5989" y="854"/>
                    <a:pt x="6566" y="1401"/>
                  </a:cubicBezTo>
                  <a:cubicBezTo>
                    <a:pt x="7235" y="2009"/>
                    <a:pt x="7843" y="2708"/>
                    <a:pt x="8329" y="3468"/>
                  </a:cubicBezTo>
                  <a:cubicBezTo>
                    <a:pt x="8907" y="4319"/>
                    <a:pt x="9515" y="5139"/>
                    <a:pt x="10153" y="5930"/>
                  </a:cubicBezTo>
                  <a:cubicBezTo>
                    <a:pt x="10852" y="6781"/>
                    <a:pt x="11642" y="7571"/>
                    <a:pt x="12463" y="8270"/>
                  </a:cubicBezTo>
                  <a:cubicBezTo>
                    <a:pt x="14165" y="9760"/>
                    <a:pt x="15989" y="10945"/>
                    <a:pt x="17874" y="11553"/>
                  </a:cubicBezTo>
                  <a:cubicBezTo>
                    <a:pt x="18755" y="11826"/>
                    <a:pt x="19667" y="11978"/>
                    <a:pt x="20609" y="11978"/>
                  </a:cubicBezTo>
                  <a:cubicBezTo>
                    <a:pt x="20661" y="11980"/>
                    <a:pt x="20712" y="11981"/>
                    <a:pt x="20763" y="11981"/>
                  </a:cubicBezTo>
                  <a:cubicBezTo>
                    <a:pt x="21529" y="11981"/>
                    <a:pt x="22266" y="11769"/>
                    <a:pt x="22950" y="11371"/>
                  </a:cubicBezTo>
                  <a:cubicBezTo>
                    <a:pt x="23497" y="11006"/>
                    <a:pt x="23983" y="10519"/>
                    <a:pt x="24348" y="9972"/>
                  </a:cubicBezTo>
                  <a:cubicBezTo>
                    <a:pt x="24713" y="9486"/>
                    <a:pt x="24986" y="9091"/>
                    <a:pt x="25199" y="8726"/>
                  </a:cubicBezTo>
                  <a:lnTo>
                    <a:pt x="25685" y="7936"/>
                  </a:lnTo>
                  <a:cubicBezTo>
                    <a:pt x="25746" y="7845"/>
                    <a:pt x="25807" y="7723"/>
                    <a:pt x="25837" y="7632"/>
                  </a:cubicBezTo>
                  <a:lnTo>
                    <a:pt x="25837" y="7632"/>
                  </a:lnTo>
                  <a:cubicBezTo>
                    <a:pt x="25776" y="7723"/>
                    <a:pt x="25716" y="7814"/>
                    <a:pt x="25655" y="7905"/>
                  </a:cubicBezTo>
                  <a:lnTo>
                    <a:pt x="25138" y="8696"/>
                  </a:lnTo>
                  <a:cubicBezTo>
                    <a:pt x="24895" y="9030"/>
                    <a:pt x="24621" y="9456"/>
                    <a:pt x="24287" y="9912"/>
                  </a:cubicBezTo>
                  <a:cubicBezTo>
                    <a:pt x="23892" y="10459"/>
                    <a:pt x="23406" y="10915"/>
                    <a:pt x="22858" y="11249"/>
                  </a:cubicBezTo>
                  <a:cubicBezTo>
                    <a:pt x="22232" y="11619"/>
                    <a:pt x="21499" y="11829"/>
                    <a:pt x="20759" y="11829"/>
                  </a:cubicBezTo>
                  <a:cubicBezTo>
                    <a:pt x="20709" y="11829"/>
                    <a:pt x="20659" y="11828"/>
                    <a:pt x="20609" y="11826"/>
                  </a:cubicBezTo>
                  <a:cubicBezTo>
                    <a:pt x="19697" y="11826"/>
                    <a:pt x="18785" y="11675"/>
                    <a:pt x="17904" y="11371"/>
                  </a:cubicBezTo>
                  <a:cubicBezTo>
                    <a:pt x="16080" y="10793"/>
                    <a:pt x="14287" y="9577"/>
                    <a:pt x="12585" y="8118"/>
                  </a:cubicBezTo>
                  <a:cubicBezTo>
                    <a:pt x="11794" y="7419"/>
                    <a:pt x="11035" y="6629"/>
                    <a:pt x="10305" y="5808"/>
                  </a:cubicBezTo>
                  <a:cubicBezTo>
                    <a:pt x="9667" y="5018"/>
                    <a:pt x="9059" y="4228"/>
                    <a:pt x="8512" y="3377"/>
                  </a:cubicBezTo>
                  <a:cubicBezTo>
                    <a:pt x="7995" y="2586"/>
                    <a:pt x="7387" y="1887"/>
                    <a:pt x="6688" y="1279"/>
                  </a:cubicBezTo>
                  <a:cubicBezTo>
                    <a:pt x="6080" y="732"/>
                    <a:pt x="5351" y="337"/>
                    <a:pt x="4560" y="155"/>
                  </a:cubicBezTo>
                  <a:cubicBezTo>
                    <a:pt x="4127" y="52"/>
                    <a:pt x="3685" y="1"/>
                    <a:pt x="32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8"/>
            <p:cNvSpPr/>
            <p:nvPr/>
          </p:nvSpPr>
          <p:spPr>
            <a:xfrm>
              <a:off x="4371175" y="2231775"/>
              <a:ext cx="155800" cy="59600"/>
            </a:xfrm>
            <a:custGeom>
              <a:rect b="b" l="l" r="r" t="t"/>
              <a:pathLst>
                <a:path extrusionOk="0" h="2384" w="6232">
                  <a:moveTo>
                    <a:pt x="5938" y="0"/>
                  </a:moveTo>
                  <a:cubicBezTo>
                    <a:pt x="5701" y="0"/>
                    <a:pt x="5465" y="22"/>
                    <a:pt x="5228" y="43"/>
                  </a:cubicBezTo>
                  <a:cubicBezTo>
                    <a:pt x="3617" y="195"/>
                    <a:pt x="2067" y="803"/>
                    <a:pt x="760" y="1745"/>
                  </a:cubicBezTo>
                  <a:cubicBezTo>
                    <a:pt x="487" y="1958"/>
                    <a:pt x="243" y="2171"/>
                    <a:pt x="0" y="2384"/>
                  </a:cubicBezTo>
                  <a:lnTo>
                    <a:pt x="213" y="2232"/>
                  </a:lnTo>
                  <a:cubicBezTo>
                    <a:pt x="335" y="2110"/>
                    <a:pt x="547" y="1958"/>
                    <a:pt x="791" y="1776"/>
                  </a:cubicBezTo>
                  <a:cubicBezTo>
                    <a:pt x="2098" y="834"/>
                    <a:pt x="3617" y="256"/>
                    <a:pt x="5228" y="74"/>
                  </a:cubicBezTo>
                  <a:cubicBezTo>
                    <a:pt x="5532" y="43"/>
                    <a:pt x="5775" y="13"/>
                    <a:pt x="5958" y="13"/>
                  </a:cubicBezTo>
                  <a:lnTo>
                    <a:pt x="6231" y="13"/>
                  </a:lnTo>
                  <a:cubicBezTo>
                    <a:pt x="6133" y="4"/>
                    <a:pt x="6035" y="0"/>
                    <a:pt x="593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8"/>
            <p:cNvSpPr/>
            <p:nvPr/>
          </p:nvSpPr>
          <p:spPr>
            <a:xfrm>
              <a:off x="4520875" y="2324025"/>
              <a:ext cx="158075" cy="76025"/>
            </a:xfrm>
            <a:custGeom>
              <a:rect b="b" l="l" r="r" t="t"/>
              <a:pathLst>
                <a:path extrusionOk="0" h="3041" w="6323">
                  <a:moveTo>
                    <a:pt x="6322" y="1"/>
                  </a:moveTo>
                  <a:lnTo>
                    <a:pt x="6322" y="1"/>
                  </a:lnTo>
                  <a:cubicBezTo>
                    <a:pt x="5988" y="31"/>
                    <a:pt x="5623" y="92"/>
                    <a:pt x="5289" y="153"/>
                  </a:cubicBezTo>
                  <a:cubicBezTo>
                    <a:pt x="4468" y="305"/>
                    <a:pt x="3648" y="578"/>
                    <a:pt x="2888" y="943"/>
                  </a:cubicBezTo>
                  <a:cubicBezTo>
                    <a:pt x="2128" y="1308"/>
                    <a:pt x="1398" y="1764"/>
                    <a:pt x="760" y="2311"/>
                  </a:cubicBezTo>
                  <a:cubicBezTo>
                    <a:pt x="487" y="2554"/>
                    <a:pt x="243" y="2797"/>
                    <a:pt x="0" y="3040"/>
                  </a:cubicBezTo>
                  <a:lnTo>
                    <a:pt x="213" y="2858"/>
                  </a:lnTo>
                  <a:cubicBezTo>
                    <a:pt x="335" y="2736"/>
                    <a:pt x="547" y="2554"/>
                    <a:pt x="790" y="2341"/>
                  </a:cubicBezTo>
                  <a:cubicBezTo>
                    <a:pt x="1429" y="1794"/>
                    <a:pt x="2158" y="1338"/>
                    <a:pt x="2918" y="973"/>
                  </a:cubicBezTo>
                  <a:cubicBezTo>
                    <a:pt x="3678" y="609"/>
                    <a:pt x="4468" y="335"/>
                    <a:pt x="5289" y="183"/>
                  </a:cubicBezTo>
                  <a:cubicBezTo>
                    <a:pt x="5623" y="122"/>
                    <a:pt x="5867" y="62"/>
                    <a:pt x="6049" y="31"/>
                  </a:cubicBezTo>
                  <a:lnTo>
                    <a:pt x="6322"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8"/>
            <p:cNvSpPr/>
            <p:nvPr/>
          </p:nvSpPr>
          <p:spPr>
            <a:xfrm>
              <a:off x="4672075" y="2375700"/>
              <a:ext cx="78300" cy="164925"/>
            </a:xfrm>
            <a:custGeom>
              <a:rect b="b" l="l" r="r" t="t"/>
              <a:pathLst>
                <a:path extrusionOk="0" h="6597" w="3132">
                  <a:moveTo>
                    <a:pt x="3132" y="1"/>
                  </a:moveTo>
                  <a:cubicBezTo>
                    <a:pt x="3131" y="1"/>
                    <a:pt x="2797" y="305"/>
                    <a:pt x="2372" y="821"/>
                  </a:cubicBezTo>
                  <a:cubicBezTo>
                    <a:pt x="1764" y="1460"/>
                    <a:pt x="1217" y="2189"/>
                    <a:pt x="791" y="2949"/>
                  </a:cubicBezTo>
                  <a:cubicBezTo>
                    <a:pt x="335" y="3739"/>
                    <a:pt x="92" y="4590"/>
                    <a:pt x="31" y="5502"/>
                  </a:cubicBezTo>
                  <a:cubicBezTo>
                    <a:pt x="1" y="5776"/>
                    <a:pt x="1" y="6019"/>
                    <a:pt x="62" y="6293"/>
                  </a:cubicBezTo>
                  <a:cubicBezTo>
                    <a:pt x="31" y="6019"/>
                    <a:pt x="31" y="5776"/>
                    <a:pt x="62" y="5502"/>
                  </a:cubicBezTo>
                  <a:cubicBezTo>
                    <a:pt x="123" y="4621"/>
                    <a:pt x="396" y="3739"/>
                    <a:pt x="852" y="2979"/>
                  </a:cubicBezTo>
                  <a:cubicBezTo>
                    <a:pt x="1278" y="2220"/>
                    <a:pt x="1794" y="1490"/>
                    <a:pt x="2402" y="821"/>
                  </a:cubicBezTo>
                  <a:lnTo>
                    <a:pt x="2919" y="244"/>
                  </a:lnTo>
                  <a:lnTo>
                    <a:pt x="3132" y="1"/>
                  </a:lnTo>
                  <a:close/>
                  <a:moveTo>
                    <a:pt x="62" y="6293"/>
                  </a:moveTo>
                  <a:cubicBezTo>
                    <a:pt x="62" y="6375"/>
                    <a:pt x="62" y="6457"/>
                    <a:pt x="84" y="6494"/>
                  </a:cubicBezTo>
                  <a:lnTo>
                    <a:pt x="84" y="6494"/>
                  </a:lnTo>
                  <a:cubicBezTo>
                    <a:pt x="75" y="6426"/>
                    <a:pt x="62" y="6353"/>
                    <a:pt x="62" y="6293"/>
                  </a:cubicBezTo>
                  <a:close/>
                  <a:moveTo>
                    <a:pt x="84" y="6494"/>
                  </a:moveTo>
                  <a:cubicBezTo>
                    <a:pt x="89" y="6530"/>
                    <a:pt x="92" y="6565"/>
                    <a:pt x="92" y="6597"/>
                  </a:cubicBezTo>
                  <a:lnTo>
                    <a:pt x="92" y="6505"/>
                  </a:lnTo>
                  <a:cubicBezTo>
                    <a:pt x="89" y="6502"/>
                    <a:pt x="86" y="6499"/>
                    <a:pt x="84" y="649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8"/>
            <p:cNvSpPr/>
            <p:nvPr/>
          </p:nvSpPr>
          <p:spPr>
            <a:xfrm>
              <a:off x="4836225" y="2393175"/>
              <a:ext cx="5350" cy="51700"/>
            </a:xfrm>
            <a:custGeom>
              <a:rect b="b" l="l" r="r" t="t"/>
              <a:pathLst>
                <a:path extrusionOk="0" h="2068" w="214">
                  <a:moveTo>
                    <a:pt x="183" y="1"/>
                  </a:moveTo>
                  <a:lnTo>
                    <a:pt x="183" y="1"/>
                  </a:lnTo>
                  <a:cubicBezTo>
                    <a:pt x="152" y="92"/>
                    <a:pt x="122" y="183"/>
                    <a:pt x="92" y="305"/>
                  </a:cubicBezTo>
                  <a:cubicBezTo>
                    <a:pt x="0" y="791"/>
                    <a:pt x="0" y="1277"/>
                    <a:pt x="122" y="1764"/>
                  </a:cubicBezTo>
                  <a:cubicBezTo>
                    <a:pt x="152" y="1885"/>
                    <a:pt x="183" y="1977"/>
                    <a:pt x="213" y="2068"/>
                  </a:cubicBezTo>
                  <a:cubicBezTo>
                    <a:pt x="213" y="2068"/>
                    <a:pt x="183" y="1946"/>
                    <a:pt x="152" y="1764"/>
                  </a:cubicBezTo>
                  <a:cubicBezTo>
                    <a:pt x="31" y="1277"/>
                    <a:pt x="31" y="791"/>
                    <a:pt x="122" y="305"/>
                  </a:cubicBezTo>
                  <a:cubicBezTo>
                    <a:pt x="152" y="123"/>
                    <a:pt x="183" y="1"/>
                    <a:pt x="18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8"/>
            <p:cNvSpPr/>
            <p:nvPr/>
          </p:nvSpPr>
          <p:spPr>
            <a:xfrm>
              <a:off x="4805075" y="2453225"/>
              <a:ext cx="66125" cy="107150"/>
            </a:xfrm>
            <a:custGeom>
              <a:rect b="b" l="l" r="r" t="t"/>
              <a:pathLst>
                <a:path extrusionOk="0" h="4286" w="2645">
                  <a:moveTo>
                    <a:pt x="0" y="0"/>
                  </a:moveTo>
                  <a:cubicBezTo>
                    <a:pt x="0" y="0"/>
                    <a:pt x="0" y="35"/>
                    <a:pt x="13" y="104"/>
                  </a:cubicBezTo>
                  <a:lnTo>
                    <a:pt x="13" y="104"/>
                  </a:lnTo>
                  <a:cubicBezTo>
                    <a:pt x="9" y="69"/>
                    <a:pt x="5" y="35"/>
                    <a:pt x="0" y="0"/>
                  </a:cubicBezTo>
                  <a:close/>
                  <a:moveTo>
                    <a:pt x="13" y="104"/>
                  </a:moveTo>
                  <a:cubicBezTo>
                    <a:pt x="40" y="313"/>
                    <a:pt x="70" y="525"/>
                    <a:pt x="122" y="760"/>
                  </a:cubicBezTo>
                  <a:cubicBezTo>
                    <a:pt x="426" y="1945"/>
                    <a:pt x="1094" y="3040"/>
                    <a:pt x="2037" y="3830"/>
                  </a:cubicBezTo>
                  <a:cubicBezTo>
                    <a:pt x="2207" y="4000"/>
                    <a:pt x="2403" y="4143"/>
                    <a:pt x="2601" y="4261"/>
                  </a:cubicBezTo>
                  <a:lnTo>
                    <a:pt x="2601" y="4261"/>
                  </a:lnTo>
                  <a:cubicBezTo>
                    <a:pt x="2571" y="4242"/>
                    <a:pt x="2525" y="4211"/>
                    <a:pt x="2462" y="4164"/>
                  </a:cubicBezTo>
                  <a:cubicBezTo>
                    <a:pt x="2310" y="4043"/>
                    <a:pt x="2189" y="3921"/>
                    <a:pt x="2037" y="3800"/>
                  </a:cubicBezTo>
                  <a:cubicBezTo>
                    <a:pt x="1125" y="2979"/>
                    <a:pt x="456" y="1915"/>
                    <a:pt x="152" y="730"/>
                  </a:cubicBezTo>
                  <a:cubicBezTo>
                    <a:pt x="91" y="517"/>
                    <a:pt x="91" y="304"/>
                    <a:pt x="31" y="182"/>
                  </a:cubicBezTo>
                  <a:cubicBezTo>
                    <a:pt x="23" y="153"/>
                    <a:pt x="17" y="126"/>
                    <a:pt x="13" y="104"/>
                  </a:cubicBezTo>
                  <a:close/>
                  <a:moveTo>
                    <a:pt x="2601" y="4261"/>
                  </a:moveTo>
                  <a:cubicBezTo>
                    <a:pt x="2630" y="4279"/>
                    <a:pt x="2645" y="4286"/>
                    <a:pt x="2645" y="4286"/>
                  </a:cubicBezTo>
                  <a:cubicBezTo>
                    <a:pt x="2630" y="4278"/>
                    <a:pt x="2616" y="4269"/>
                    <a:pt x="2601" y="426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8"/>
            <p:cNvSpPr/>
            <p:nvPr/>
          </p:nvSpPr>
          <p:spPr>
            <a:xfrm>
              <a:off x="4924375" y="2370375"/>
              <a:ext cx="71450" cy="57025"/>
            </a:xfrm>
            <a:custGeom>
              <a:rect b="b" l="l" r="r" t="t"/>
              <a:pathLst>
                <a:path extrusionOk="0" h="2281" w="2858">
                  <a:moveTo>
                    <a:pt x="0" y="1"/>
                  </a:moveTo>
                  <a:lnTo>
                    <a:pt x="0" y="1"/>
                  </a:lnTo>
                  <a:cubicBezTo>
                    <a:pt x="0" y="1"/>
                    <a:pt x="152" y="183"/>
                    <a:pt x="395" y="426"/>
                  </a:cubicBezTo>
                  <a:cubicBezTo>
                    <a:pt x="699" y="730"/>
                    <a:pt x="1034" y="1034"/>
                    <a:pt x="1399" y="1338"/>
                  </a:cubicBezTo>
                  <a:cubicBezTo>
                    <a:pt x="1733" y="1612"/>
                    <a:pt x="2098" y="1855"/>
                    <a:pt x="2493" y="2098"/>
                  </a:cubicBezTo>
                  <a:cubicBezTo>
                    <a:pt x="2649" y="2177"/>
                    <a:pt x="2774" y="2239"/>
                    <a:pt x="2858" y="2281"/>
                  </a:cubicBezTo>
                  <a:lnTo>
                    <a:pt x="2493" y="2068"/>
                  </a:lnTo>
                  <a:cubicBezTo>
                    <a:pt x="2128" y="1825"/>
                    <a:pt x="1733" y="1582"/>
                    <a:pt x="1399" y="1308"/>
                  </a:cubicBezTo>
                  <a:cubicBezTo>
                    <a:pt x="1034" y="1004"/>
                    <a:pt x="699" y="730"/>
                    <a:pt x="395" y="396"/>
                  </a:cubicBezTo>
                  <a:lnTo>
                    <a:pt x="122" y="92"/>
                  </a:lnTo>
                  <a:lnTo>
                    <a:pt x="0"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8"/>
            <p:cNvSpPr/>
            <p:nvPr/>
          </p:nvSpPr>
          <p:spPr>
            <a:xfrm>
              <a:off x="5078625" y="2325550"/>
              <a:ext cx="12175" cy="91225"/>
            </a:xfrm>
            <a:custGeom>
              <a:rect b="b" l="l" r="r" t="t"/>
              <a:pathLst>
                <a:path extrusionOk="0" h="3649" w="487">
                  <a:moveTo>
                    <a:pt x="1" y="1"/>
                  </a:moveTo>
                  <a:lnTo>
                    <a:pt x="92" y="426"/>
                  </a:lnTo>
                  <a:cubicBezTo>
                    <a:pt x="153" y="730"/>
                    <a:pt x="244" y="1216"/>
                    <a:pt x="335" y="1733"/>
                  </a:cubicBezTo>
                  <a:cubicBezTo>
                    <a:pt x="396" y="2250"/>
                    <a:pt x="457" y="2736"/>
                    <a:pt x="457" y="3071"/>
                  </a:cubicBezTo>
                  <a:cubicBezTo>
                    <a:pt x="457" y="3223"/>
                    <a:pt x="457" y="3405"/>
                    <a:pt x="457" y="3496"/>
                  </a:cubicBezTo>
                  <a:lnTo>
                    <a:pt x="457" y="3648"/>
                  </a:lnTo>
                  <a:cubicBezTo>
                    <a:pt x="457" y="3648"/>
                    <a:pt x="487" y="3587"/>
                    <a:pt x="487" y="3466"/>
                  </a:cubicBezTo>
                  <a:lnTo>
                    <a:pt x="487" y="3071"/>
                  </a:lnTo>
                  <a:cubicBezTo>
                    <a:pt x="457" y="2615"/>
                    <a:pt x="426" y="2159"/>
                    <a:pt x="365" y="1733"/>
                  </a:cubicBezTo>
                  <a:cubicBezTo>
                    <a:pt x="274" y="1186"/>
                    <a:pt x="183" y="730"/>
                    <a:pt x="122" y="396"/>
                  </a:cubicBezTo>
                  <a:cubicBezTo>
                    <a:pt x="61" y="244"/>
                    <a:pt x="61" y="92"/>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8"/>
            <p:cNvSpPr/>
            <p:nvPr/>
          </p:nvSpPr>
          <p:spPr>
            <a:xfrm>
              <a:off x="5192600" y="2351400"/>
              <a:ext cx="16000" cy="76750"/>
            </a:xfrm>
            <a:custGeom>
              <a:rect b="b" l="l" r="r" t="t"/>
              <a:pathLst>
                <a:path extrusionOk="0" h="3070" w="640">
                  <a:moveTo>
                    <a:pt x="639" y="0"/>
                  </a:moveTo>
                  <a:lnTo>
                    <a:pt x="609" y="122"/>
                  </a:lnTo>
                  <a:cubicBezTo>
                    <a:pt x="609" y="243"/>
                    <a:pt x="579" y="365"/>
                    <a:pt x="579" y="456"/>
                  </a:cubicBezTo>
                  <a:cubicBezTo>
                    <a:pt x="548" y="730"/>
                    <a:pt x="487" y="1125"/>
                    <a:pt x="396" y="1550"/>
                  </a:cubicBezTo>
                  <a:cubicBezTo>
                    <a:pt x="305" y="1976"/>
                    <a:pt x="214" y="2371"/>
                    <a:pt x="123" y="2644"/>
                  </a:cubicBezTo>
                  <a:cubicBezTo>
                    <a:pt x="92" y="2736"/>
                    <a:pt x="62" y="2857"/>
                    <a:pt x="31" y="2948"/>
                  </a:cubicBezTo>
                  <a:cubicBezTo>
                    <a:pt x="31" y="3009"/>
                    <a:pt x="1" y="3040"/>
                    <a:pt x="1" y="3070"/>
                  </a:cubicBezTo>
                  <a:cubicBezTo>
                    <a:pt x="1" y="3070"/>
                    <a:pt x="1" y="3070"/>
                    <a:pt x="62" y="2979"/>
                  </a:cubicBezTo>
                  <a:cubicBezTo>
                    <a:pt x="92" y="2857"/>
                    <a:pt x="123" y="2736"/>
                    <a:pt x="153" y="2644"/>
                  </a:cubicBezTo>
                  <a:cubicBezTo>
                    <a:pt x="244" y="2371"/>
                    <a:pt x="335" y="1976"/>
                    <a:pt x="427" y="1550"/>
                  </a:cubicBezTo>
                  <a:cubicBezTo>
                    <a:pt x="518" y="1125"/>
                    <a:pt x="579" y="760"/>
                    <a:pt x="609" y="456"/>
                  </a:cubicBezTo>
                  <a:cubicBezTo>
                    <a:pt x="609" y="365"/>
                    <a:pt x="639" y="243"/>
                    <a:pt x="639" y="122"/>
                  </a:cubicBezTo>
                  <a:cubicBezTo>
                    <a:pt x="639" y="91"/>
                    <a:pt x="639" y="30"/>
                    <a:pt x="63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8"/>
            <p:cNvSpPr/>
            <p:nvPr/>
          </p:nvSpPr>
          <p:spPr>
            <a:xfrm>
              <a:off x="5289125" y="2399250"/>
              <a:ext cx="6100" cy="30425"/>
            </a:xfrm>
            <a:custGeom>
              <a:rect b="b" l="l" r="r" t="t"/>
              <a:pathLst>
                <a:path extrusionOk="0" h="1217" w="244">
                  <a:moveTo>
                    <a:pt x="243" y="1"/>
                  </a:moveTo>
                  <a:lnTo>
                    <a:pt x="243" y="1"/>
                  </a:lnTo>
                  <a:cubicBezTo>
                    <a:pt x="183" y="183"/>
                    <a:pt x="152" y="396"/>
                    <a:pt x="122" y="609"/>
                  </a:cubicBezTo>
                  <a:cubicBezTo>
                    <a:pt x="61" y="822"/>
                    <a:pt x="31" y="1034"/>
                    <a:pt x="0" y="1217"/>
                  </a:cubicBezTo>
                  <a:cubicBezTo>
                    <a:pt x="61" y="1034"/>
                    <a:pt x="122" y="822"/>
                    <a:pt x="152" y="609"/>
                  </a:cubicBezTo>
                  <a:cubicBezTo>
                    <a:pt x="183" y="427"/>
                    <a:pt x="243" y="214"/>
                    <a:pt x="24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8"/>
            <p:cNvSpPr/>
            <p:nvPr/>
          </p:nvSpPr>
          <p:spPr>
            <a:xfrm>
              <a:off x="5422100" y="2430425"/>
              <a:ext cx="2300" cy="44100"/>
            </a:xfrm>
            <a:custGeom>
              <a:rect b="b" l="l" r="r" t="t"/>
              <a:pathLst>
                <a:path extrusionOk="0" h="1764" w="92">
                  <a:moveTo>
                    <a:pt x="61" y="0"/>
                  </a:moveTo>
                  <a:cubicBezTo>
                    <a:pt x="61" y="0"/>
                    <a:pt x="61" y="31"/>
                    <a:pt x="61" y="61"/>
                  </a:cubicBezTo>
                  <a:lnTo>
                    <a:pt x="61" y="243"/>
                  </a:lnTo>
                  <a:lnTo>
                    <a:pt x="61" y="882"/>
                  </a:lnTo>
                  <a:cubicBezTo>
                    <a:pt x="61" y="1069"/>
                    <a:pt x="61" y="1238"/>
                    <a:pt x="47" y="1375"/>
                  </a:cubicBezTo>
                  <a:lnTo>
                    <a:pt x="47" y="1375"/>
                  </a:lnTo>
                  <a:cubicBezTo>
                    <a:pt x="71" y="1209"/>
                    <a:pt x="92" y="1055"/>
                    <a:pt x="92" y="882"/>
                  </a:cubicBezTo>
                  <a:lnTo>
                    <a:pt x="92" y="243"/>
                  </a:lnTo>
                  <a:cubicBezTo>
                    <a:pt x="92" y="152"/>
                    <a:pt x="92" y="61"/>
                    <a:pt x="61" y="0"/>
                  </a:cubicBezTo>
                  <a:close/>
                  <a:moveTo>
                    <a:pt x="47" y="1375"/>
                  </a:moveTo>
                  <a:lnTo>
                    <a:pt x="47" y="1375"/>
                  </a:lnTo>
                  <a:cubicBezTo>
                    <a:pt x="42" y="1412"/>
                    <a:pt x="36" y="1451"/>
                    <a:pt x="31" y="1490"/>
                  </a:cubicBezTo>
                  <a:cubicBezTo>
                    <a:pt x="38" y="1455"/>
                    <a:pt x="43" y="1416"/>
                    <a:pt x="47" y="1375"/>
                  </a:cubicBezTo>
                  <a:close/>
                  <a:moveTo>
                    <a:pt x="31" y="1490"/>
                  </a:moveTo>
                  <a:lnTo>
                    <a:pt x="31" y="1490"/>
                  </a:lnTo>
                  <a:cubicBezTo>
                    <a:pt x="0" y="1642"/>
                    <a:pt x="0" y="1763"/>
                    <a:pt x="0" y="1763"/>
                  </a:cubicBezTo>
                  <a:cubicBezTo>
                    <a:pt x="31" y="1672"/>
                    <a:pt x="31" y="1581"/>
                    <a:pt x="31" y="149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8"/>
            <p:cNvSpPr/>
            <p:nvPr/>
          </p:nvSpPr>
          <p:spPr>
            <a:xfrm>
              <a:off x="5082425" y="2425100"/>
              <a:ext cx="367050" cy="140900"/>
            </a:xfrm>
            <a:custGeom>
              <a:rect b="b" l="l" r="r" t="t"/>
              <a:pathLst>
                <a:path extrusionOk="0" h="5636" w="14682">
                  <a:moveTo>
                    <a:pt x="14606" y="3138"/>
                  </a:moveTo>
                  <a:lnTo>
                    <a:pt x="14606" y="3138"/>
                  </a:lnTo>
                  <a:cubicBezTo>
                    <a:pt x="14611" y="3156"/>
                    <a:pt x="14616" y="3174"/>
                    <a:pt x="14621" y="3192"/>
                  </a:cubicBezTo>
                  <a:lnTo>
                    <a:pt x="14682" y="3162"/>
                  </a:lnTo>
                  <a:cubicBezTo>
                    <a:pt x="14657" y="3153"/>
                    <a:pt x="14632" y="3146"/>
                    <a:pt x="14606" y="3138"/>
                  </a:cubicBezTo>
                  <a:close/>
                  <a:moveTo>
                    <a:pt x="730" y="0"/>
                  </a:moveTo>
                  <a:cubicBezTo>
                    <a:pt x="244" y="882"/>
                    <a:pt x="1" y="1885"/>
                    <a:pt x="1" y="2918"/>
                  </a:cubicBezTo>
                  <a:lnTo>
                    <a:pt x="912" y="2918"/>
                  </a:lnTo>
                  <a:cubicBezTo>
                    <a:pt x="1095" y="4195"/>
                    <a:pt x="2250" y="5198"/>
                    <a:pt x="3527" y="5441"/>
                  </a:cubicBezTo>
                  <a:cubicBezTo>
                    <a:pt x="4089" y="5562"/>
                    <a:pt x="4564" y="5635"/>
                    <a:pt x="5020" y="5635"/>
                  </a:cubicBezTo>
                  <a:cubicBezTo>
                    <a:pt x="5598" y="5635"/>
                    <a:pt x="6147" y="5517"/>
                    <a:pt x="6809" y="5228"/>
                  </a:cubicBezTo>
                  <a:cubicBezTo>
                    <a:pt x="8055" y="4681"/>
                    <a:pt x="9666" y="3830"/>
                    <a:pt x="10882" y="3405"/>
                  </a:cubicBezTo>
                  <a:cubicBezTo>
                    <a:pt x="11668" y="3136"/>
                    <a:pt x="12490" y="2953"/>
                    <a:pt x="13296" y="2953"/>
                  </a:cubicBezTo>
                  <a:cubicBezTo>
                    <a:pt x="13741" y="2953"/>
                    <a:pt x="14181" y="3009"/>
                    <a:pt x="14606" y="3138"/>
                  </a:cubicBezTo>
                  <a:lnTo>
                    <a:pt x="14606" y="3138"/>
                  </a:lnTo>
                  <a:cubicBezTo>
                    <a:pt x="14158" y="1527"/>
                    <a:pt x="12475" y="484"/>
                    <a:pt x="10821" y="213"/>
                  </a:cubicBezTo>
                  <a:cubicBezTo>
                    <a:pt x="10389" y="144"/>
                    <a:pt x="9956" y="115"/>
                    <a:pt x="9523" y="115"/>
                  </a:cubicBezTo>
                  <a:cubicBezTo>
                    <a:pt x="8254" y="115"/>
                    <a:pt x="6984" y="358"/>
                    <a:pt x="5715" y="517"/>
                  </a:cubicBezTo>
                  <a:cubicBezTo>
                    <a:pt x="5087" y="597"/>
                    <a:pt x="4438" y="656"/>
                    <a:pt x="3793" y="656"/>
                  </a:cubicBezTo>
                  <a:cubicBezTo>
                    <a:pt x="2721" y="656"/>
                    <a:pt x="1660" y="494"/>
                    <a:pt x="73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8"/>
            <p:cNvSpPr/>
            <p:nvPr/>
          </p:nvSpPr>
          <p:spPr>
            <a:xfrm>
              <a:off x="5104475" y="2434975"/>
              <a:ext cx="18250" cy="63100"/>
            </a:xfrm>
            <a:custGeom>
              <a:rect b="b" l="l" r="r" t="t"/>
              <a:pathLst>
                <a:path extrusionOk="0" h="2524" w="730">
                  <a:moveTo>
                    <a:pt x="730" y="1"/>
                  </a:moveTo>
                  <a:lnTo>
                    <a:pt x="730" y="1"/>
                  </a:lnTo>
                  <a:cubicBezTo>
                    <a:pt x="638" y="92"/>
                    <a:pt x="578" y="213"/>
                    <a:pt x="517" y="335"/>
                  </a:cubicBezTo>
                  <a:cubicBezTo>
                    <a:pt x="395" y="608"/>
                    <a:pt x="274" y="912"/>
                    <a:pt x="182" y="1216"/>
                  </a:cubicBezTo>
                  <a:cubicBezTo>
                    <a:pt x="91" y="1490"/>
                    <a:pt x="61" y="1824"/>
                    <a:pt x="30" y="2128"/>
                  </a:cubicBezTo>
                  <a:cubicBezTo>
                    <a:pt x="0" y="2250"/>
                    <a:pt x="0" y="2371"/>
                    <a:pt x="30" y="2523"/>
                  </a:cubicBezTo>
                  <a:cubicBezTo>
                    <a:pt x="61" y="2371"/>
                    <a:pt x="61" y="2250"/>
                    <a:pt x="61" y="2128"/>
                  </a:cubicBezTo>
                  <a:cubicBezTo>
                    <a:pt x="122" y="1824"/>
                    <a:pt x="182" y="1520"/>
                    <a:pt x="274" y="1216"/>
                  </a:cubicBezTo>
                  <a:cubicBezTo>
                    <a:pt x="334" y="912"/>
                    <a:pt x="456" y="639"/>
                    <a:pt x="578" y="365"/>
                  </a:cubicBezTo>
                  <a:cubicBezTo>
                    <a:pt x="638" y="244"/>
                    <a:pt x="669" y="122"/>
                    <a:pt x="7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8"/>
            <p:cNvSpPr/>
            <p:nvPr/>
          </p:nvSpPr>
          <p:spPr>
            <a:xfrm>
              <a:off x="5083200" y="2476200"/>
              <a:ext cx="23575" cy="3625"/>
            </a:xfrm>
            <a:custGeom>
              <a:rect b="b" l="l" r="r" t="t"/>
              <a:pathLst>
                <a:path extrusionOk="0" h="145" w="943">
                  <a:moveTo>
                    <a:pt x="243" y="1"/>
                  </a:moveTo>
                  <a:cubicBezTo>
                    <a:pt x="160" y="1"/>
                    <a:pt x="76" y="8"/>
                    <a:pt x="0" y="23"/>
                  </a:cubicBezTo>
                  <a:cubicBezTo>
                    <a:pt x="152" y="84"/>
                    <a:pt x="304" y="84"/>
                    <a:pt x="486" y="84"/>
                  </a:cubicBezTo>
                  <a:cubicBezTo>
                    <a:pt x="638" y="115"/>
                    <a:pt x="790" y="145"/>
                    <a:pt x="942" y="145"/>
                  </a:cubicBezTo>
                  <a:cubicBezTo>
                    <a:pt x="790" y="84"/>
                    <a:pt x="638" y="23"/>
                    <a:pt x="486" y="23"/>
                  </a:cubicBezTo>
                  <a:cubicBezTo>
                    <a:pt x="410" y="8"/>
                    <a:pt x="327" y="1"/>
                    <a:pt x="2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8"/>
            <p:cNvSpPr/>
            <p:nvPr/>
          </p:nvSpPr>
          <p:spPr>
            <a:xfrm>
              <a:off x="5090775" y="2446000"/>
              <a:ext cx="20550" cy="8000"/>
            </a:xfrm>
            <a:custGeom>
              <a:rect b="b" l="l" r="r" t="t"/>
              <a:pathLst>
                <a:path extrusionOk="0" h="320" w="822">
                  <a:moveTo>
                    <a:pt x="157" y="0"/>
                  </a:moveTo>
                  <a:cubicBezTo>
                    <a:pt x="105" y="0"/>
                    <a:pt x="53" y="5"/>
                    <a:pt x="1" y="15"/>
                  </a:cubicBezTo>
                  <a:cubicBezTo>
                    <a:pt x="1" y="46"/>
                    <a:pt x="183" y="46"/>
                    <a:pt x="427" y="137"/>
                  </a:cubicBezTo>
                  <a:cubicBezTo>
                    <a:pt x="639" y="228"/>
                    <a:pt x="822" y="319"/>
                    <a:pt x="822" y="319"/>
                  </a:cubicBezTo>
                  <a:cubicBezTo>
                    <a:pt x="645" y="118"/>
                    <a:pt x="407" y="0"/>
                    <a:pt x="1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8"/>
            <p:cNvSpPr/>
            <p:nvPr/>
          </p:nvSpPr>
          <p:spPr>
            <a:xfrm>
              <a:off x="5105975" y="2427000"/>
              <a:ext cx="346550" cy="138475"/>
            </a:xfrm>
            <a:custGeom>
              <a:rect b="b" l="l" r="r" t="t"/>
              <a:pathLst>
                <a:path extrusionOk="0" h="5539" w="13862">
                  <a:moveTo>
                    <a:pt x="8183" y="0"/>
                  </a:moveTo>
                  <a:cubicBezTo>
                    <a:pt x="7381" y="0"/>
                    <a:pt x="6578" y="84"/>
                    <a:pt x="5776" y="259"/>
                  </a:cubicBezTo>
                  <a:cubicBezTo>
                    <a:pt x="4864" y="441"/>
                    <a:pt x="3952" y="532"/>
                    <a:pt x="3010" y="532"/>
                  </a:cubicBezTo>
                  <a:lnTo>
                    <a:pt x="1977" y="532"/>
                  </a:lnTo>
                  <a:cubicBezTo>
                    <a:pt x="1977" y="532"/>
                    <a:pt x="2341" y="563"/>
                    <a:pt x="3040" y="563"/>
                  </a:cubicBezTo>
                  <a:cubicBezTo>
                    <a:pt x="3952" y="563"/>
                    <a:pt x="4895" y="502"/>
                    <a:pt x="5806" y="320"/>
                  </a:cubicBezTo>
                  <a:cubicBezTo>
                    <a:pt x="6576" y="166"/>
                    <a:pt x="7355" y="89"/>
                    <a:pt x="8138" y="89"/>
                  </a:cubicBezTo>
                  <a:cubicBezTo>
                    <a:pt x="8747" y="89"/>
                    <a:pt x="9359" y="135"/>
                    <a:pt x="9971" y="228"/>
                  </a:cubicBezTo>
                  <a:cubicBezTo>
                    <a:pt x="10791" y="350"/>
                    <a:pt x="11551" y="654"/>
                    <a:pt x="12250" y="1140"/>
                  </a:cubicBezTo>
                  <a:cubicBezTo>
                    <a:pt x="12955" y="1640"/>
                    <a:pt x="13490" y="2338"/>
                    <a:pt x="13772" y="3153"/>
                  </a:cubicBezTo>
                  <a:lnTo>
                    <a:pt x="13772" y="3153"/>
                  </a:lnTo>
                  <a:cubicBezTo>
                    <a:pt x="13424" y="3012"/>
                    <a:pt x="13050" y="2902"/>
                    <a:pt x="12676" y="2873"/>
                  </a:cubicBezTo>
                  <a:cubicBezTo>
                    <a:pt x="12606" y="2871"/>
                    <a:pt x="12536" y="2870"/>
                    <a:pt x="12466" y="2870"/>
                  </a:cubicBezTo>
                  <a:cubicBezTo>
                    <a:pt x="11564" y="2870"/>
                    <a:pt x="10665" y="3051"/>
                    <a:pt x="9819" y="3390"/>
                  </a:cubicBezTo>
                  <a:cubicBezTo>
                    <a:pt x="8968" y="3663"/>
                    <a:pt x="8117" y="4028"/>
                    <a:pt x="7296" y="4393"/>
                  </a:cubicBezTo>
                  <a:cubicBezTo>
                    <a:pt x="6931" y="4575"/>
                    <a:pt x="6536" y="4757"/>
                    <a:pt x="6171" y="4940"/>
                  </a:cubicBezTo>
                  <a:cubicBezTo>
                    <a:pt x="5806" y="5092"/>
                    <a:pt x="5442" y="5244"/>
                    <a:pt x="5077" y="5335"/>
                  </a:cubicBezTo>
                  <a:cubicBezTo>
                    <a:pt x="4634" y="5431"/>
                    <a:pt x="4192" y="5491"/>
                    <a:pt x="3742" y="5491"/>
                  </a:cubicBezTo>
                  <a:cubicBezTo>
                    <a:pt x="3481" y="5491"/>
                    <a:pt x="3217" y="5471"/>
                    <a:pt x="2949" y="5426"/>
                  </a:cubicBezTo>
                  <a:cubicBezTo>
                    <a:pt x="2372" y="5365"/>
                    <a:pt x="1825" y="5152"/>
                    <a:pt x="1338" y="4818"/>
                  </a:cubicBezTo>
                  <a:cubicBezTo>
                    <a:pt x="974" y="4575"/>
                    <a:pt x="670" y="4271"/>
                    <a:pt x="426" y="3906"/>
                  </a:cubicBezTo>
                  <a:cubicBezTo>
                    <a:pt x="244" y="3572"/>
                    <a:pt x="92" y="3207"/>
                    <a:pt x="1" y="2842"/>
                  </a:cubicBezTo>
                  <a:lnTo>
                    <a:pt x="1" y="2842"/>
                  </a:lnTo>
                  <a:cubicBezTo>
                    <a:pt x="1" y="2843"/>
                    <a:pt x="1" y="2964"/>
                    <a:pt x="62" y="3146"/>
                  </a:cubicBezTo>
                  <a:cubicBezTo>
                    <a:pt x="153" y="3420"/>
                    <a:pt x="244" y="3663"/>
                    <a:pt x="396" y="3906"/>
                  </a:cubicBezTo>
                  <a:cubicBezTo>
                    <a:pt x="639" y="4271"/>
                    <a:pt x="943" y="4605"/>
                    <a:pt x="1308" y="4849"/>
                  </a:cubicBezTo>
                  <a:cubicBezTo>
                    <a:pt x="1794" y="5183"/>
                    <a:pt x="2372" y="5396"/>
                    <a:pt x="2949" y="5487"/>
                  </a:cubicBezTo>
                  <a:cubicBezTo>
                    <a:pt x="3211" y="5521"/>
                    <a:pt x="3478" y="5538"/>
                    <a:pt x="3745" y="5538"/>
                  </a:cubicBezTo>
                  <a:cubicBezTo>
                    <a:pt x="4191" y="5538"/>
                    <a:pt x="4640" y="5491"/>
                    <a:pt x="5077" y="5396"/>
                  </a:cubicBezTo>
                  <a:cubicBezTo>
                    <a:pt x="5472" y="5274"/>
                    <a:pt x="5837" y="5152"/>
                    <a:pt x="6202" y="5000"/>
                  </a:cubicBezTo>
                  <a:cubicBezTo>
                    <a:pt x="6566" y="4849"/>
                    <a:pt x="6961" y="4636"/>
                    <a:pt x="7326" y="4453"/>
                  </a:cubicBezTo>
                  <a:cubicBezTo>
                    <a:pt x="8147" y="4089"/>
                    <a:pt x="8998" y="3724"/>
                    <a:pt x="9819" y="3450"/>
                  </a:cubicBezTo>
                  <a:cubicBezTo>
                    <a:pt x="10731" y="3086"/>
                    <a:pt x="11703" y="2934"/>
                    <a:pt x="12645" y="2934"/>
                  </a:cubicBezTo>
                  <a:cubicBezTo>
                    <a:pt x="13041" y="2964"/>
                    <a:pt x="13436" y="3086"/>
                    <a:pt x="13801" y="3268"/>
                  </a:cubicBezTo>
                  <a:lnTo>
                    <a:pt x="13861" y="3298"/>
                  </a:lnTo>
                  <a:lnTo>
                    <a:pt x="13861" y="3207"/>
                  </a:lnTo>
                  <a:cubicBezTo>
                    <a:pt x="13557" y="2326"/>
                    <a:pt x="13010" y="1596"/>
                    <a:pt x="12281" y="1049"/>
                  </a:cubicBezTo>
                  <a:cubicBezTo>
                    <a:pt x="11582" y="593"/>
                    <a:pt x="10791" y="259"/>
                    <a:pt x="9971" y="137"/>
                  </a:cubicBezTo>
                  <a:cubicBezTo>
                    <a:pt x="9375" y="47"/>
                    <a:pt x="8779" y="0"/>
                    <a:pt x="8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8"/>
            <p:cNvSpPr/>
            <p:nvPr/>
          </p:nvSpPr>
          <p:spPr>
            <a:xfrm>
              <a:off x="5143975" y="2441825"/>
              <a:ext cx="18275" cy="114000"/>
            </a:xfrm>
            <a:custGeom>
              <a:rect b="b" l="l" r="r" t="t"/>
              <a:pathLst>
                <a:path extrusionOk="0" h="4560" w="731">
                  <a:moveTo>
                    <a:pt x="730" y="0"/>
                  </a:moveTo>
                  <a:cubicBezTo>
                    <a:pt x="700" y="31"/>
                    <a:pt x="669" y="91"/>
                    <a:pt x="639" y="152"/>
                  </a:cubicBezTo>
                  <a:cubicBezTo>
                    <a:pt x="578" y="304"/>
                    <a:pt x="487" y="456"/>
                    <a:pt x="457" y="608"/>
                  </a:cubicBezTo>
                  <a:cubicBezTo>
                    <a:pt x="61" y="1672"/>
                    <a:pt x="1" y="2797"/>
                    <a:pt x="213" y="3921"/>
                  </a:cubicBezTo>
                  <a:cubicBezTo>
                    <a:pt x="244" y="4073"/>
                    <a:pt x="305" y="4225"/>
                    <a:pt x="335" y="4407"/>
                  </a:cubicBezTo>
                  <a:cubicBezTo>
                    <a:pt x="365" y="4438"/>
                    <a:pt x="396" y="4499"/>
                    <a:pt x="396" y="4559"/>
                  </a:cubicBezTo>
                  <a:cubicBezTo>
                    <a:pt x="426" y="4559"/>
                    <a:pt x="335" y="4316"/>
                    <a:pt x="274" y="3891"/>
                  </a:cubicBezTo>
                  <a:cubicBezTo>
                    <a:pt x="183" y="3344"/>
                    <a:pt x="153" y="2797"/>
                    <a:pt x="183" y="2249"/>
                  </a:cubicBezTo>
                  <a:cubicBezTo>
                    <a:pt x="213" y="1702"/>
                    <a:pt x="335" y="1155"/>
                    <a:pt x="487" y="638"/>
                  </a:cubicBezTo>
                  <a:cubicBezTo>
                    <a:pt x="639" y="243"/>
                    <a:pt x="730" y="0"/>
                    <a:pt x="73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8"/>
            <p:cNvSpPr/>
            <p:nvPr/>
          </p:nvSpPr>
          <p:spPr>
            <a:xfrm>
              <a:off x="5235925" y="2500325"/>
              <a:ext cx="13700" cy="53225"/>
            </a:xfrm>
            <a:custGeom>
              <a:rect b="b" l="l" r="r" t="t"/>
              <a:pathLst>
                <a:path extrusionOk="0" h="2129" w="548">
                  <a:moveTo>
                    <a:pt x="31" y="1"/>
                  </a:moveTo>
                  <a:cubicBezTo>
                    <a:pt x="1" y="92"/>
                    <a:pt x="1" y="213"/>
                    <a:pt x="31" y="335"/>
                  </a:cubicBezTo>
                  <a:cubicBezTo>
                    <a:pt x="61" y="578"/>
                    <a:pt x="92" y="821"/>
                    <a:pt x="153" y="1095"/>
                  </a:cubicBezTo>
                  <a:cubicBezTo>
                    <a:pt x="244" y="1399"/>
                    <a:pt x="335" y="1642"/>
                    <a:pt x="396" y="1855"/>
                  </a:cubicBezTo>
                  <a:cubicBezTo>
                    <a:pt x="426" y="1946"/>
                    <a:pt x="487" y="2037"/>
                    <a:pt x="517" y="2128"/>
                  </a:cubicBezTo>
                  <a:cubicBezTo>
                    <a:pt x="548" y="2128"/>
                    <a:pt x="396" y="1672"/>
                    <a:pt x="244" y="1064"/>
                  </a:cubicBezTo>
                  <a:cubicBezTo>
                    <a:pt x="183" y="791"/>
                    <a:pt x="122" y="517"/>
                    <a:pt x="92" y="305"/>
                  </a:cubicBezTo>
                  <a:cubicBezTo>
                    <a:pt x="61" y="213"/>
                    <a:pt x="61" y="92"/>
                    <a:pt x="3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8"/>
            <p:cNvSpPr/>
            <p:nvPr/>
          </p:nvSpPr>
          <p:spPr>
            <a:xfrm>
              <a:off x="5223000" y="2467650"/>
              <a:ext cx="5350" cy="31175"/>
            </a:xfrm>
            <a:custGeom>
              <a:rect b="b" l="l" r="r" t="t"/>
              <a:pathLst>
                <a:path extrusionOk="0" h="1247" w="214">
                  <a:moveTo>
                    <a:pt x="92" y="1"/>
                  </a:moveTo>
                  <a:cubicBezTo>
                    <a:pt x="1" y="426"/>
                    <a:pt x="31" y="852"/>
                    <a:pt x="183" y="1247"/>
                  </a:cubicBezTo>
                  <a:cubicBezTo>
                    <a:pt x="214" y="1247"/>
                    <a:pt x="153" y="973"/>
                    <a:pt x="122" y="639"/>
                  </a:cubicBezTo>
                  <a:cubicBezTo>
                    <a:pt x="122" y="426"/>
                    <a:pt x="92" y="213"/>
                    <a:pt x="9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8"/>
            <p:cNvSpPr/>
            <p:nvPr/>
          </p:nvSpPr>
          <p:spPr>
            <a:xfrm>
              <a:off x="5238200" y="2434975"/>
              <a:ext cx="7625" cy="28900"/>
            </a:xfrm>
            <a:custGeom>
              <a:rect b="b" l="l" r="r" t="t"/>
              <a:pathLst>
                <a:path extrusionOk="0" h="1156" w="305">
                  <a:moveTo>
                    <a:pt x="274" y="1"/>
                  </a:moveTo>
                  <a:lnTo>
                    <a:pt x="274" y="1"/>
                  </a:lnTo>
                  <a:cubicBezTo>
                    <a:pt x="153" y="153"/>
                    <a:pt x="92" y="335"/>
                    <a:pt x="62" y="548"/>
                  </a:cubicBezTo>
                  <a:cubicBezTo>
                    <a:pt x="1" y="730"/>
                    <a:pt x="1" y="943"/>
                    <a:pt x="62" y="1156"/>
                  </a:cubicBezTo>
                  <a:cubicBezTo>
                    <a:pt x="92" y="1156"/>
                    <a:pt x="92" y="882"/>
                    <a:pt x="153" y="548"/>
                  </a:cubicBezTo>
                  <a:cubicBezTo>
                    <a:pt x="183" y="244"/>
                    <a:pt x="305" y="1"/>
                    <a:pt x="27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8"/>
            <p:cNvSpPr/>
            <p:nvPr/>
          </p:nvSpPr>
          <p:spPr>
            <a:xfrm>
              <a:off x="5302025" y="2428900"/>
              <a:ext cx="9150" cy="24350"/>
            </a:xfrm>
            <a:custGeom>
              <a:rect b="b" l="l" r="r" t="t"/>
              <a:pathLst>
                <a:path extrusionOk="0" h="974" w="366">
                  <a:moveTo>
                    <a:pt x="92" y="0"/>
                  </a:moveTo>
                  <a:cubicBezTo>
                    <a:pt x="1" y="335"/>
                    <a:pt x="92" y="699"/>
                    <a:pt x="335" y="973"/>
                  </a:cubicBezTo>
                  <a:cubicBezTo>
                    <a:pt x="366" y="973"/>
                    <a:pt x="244" y="760"/>
                    <a:pt x="183" y="517"/>
                  </a:cubicBezTo>
                  <a:cubicBezTo>
                    <a:pt x="92" y="244"/>
                    <a:pt x="123" y="0"/>
                    <a:pt x="9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8"/>
            <p:cNvSpPr/>
            <p:nvPr/>
          </p:nvSpPr>
          <p:spPr>
            <a:xfrm>
              <a:off x="5337000" y="2448650"/>
              <a:ext cx="25100" cy="57775"/>
            </a:xfrm>
            <a:custGeom>
              <a:rect b="b" l="l" r="r" t="t"/>
              <a:pathLst>
                <a:path extrusionOk="0" h="2311" w="1004">
                  <a:moveTo>
                    <a:pt x="0" y="1"/>
                  </a:moveTo>
                  <a:cubicBezTo>
                    <a:pt x="0" y="122"/>
                    <a:pt x="31" y="244"/>
                    <a:pt x="61" y="365"/>
                  </a:cubicBezTo>
                  <a:cubicBezTo>
                    <a:pt x="152" y="669"/>
                    <a:pt x="243" y="943"/>
                    <a:pt x="365" y="1217"/>
                  </a:cubicBezTo>
                  <a:cubicBezTo>
                    <a:pt x="487" y="1490"/>
                    <a:pt x="608" y="1764"/>
                    <a:pt x="760" y="2007"/>
                  </a:cubicBezTo>
                  <a:cubicBezTo>
                    <a:pt x="821" y="2128"/>
                    <a:pt x="912" y="2220"/>
                    <a:pt x="1003" y="2311"/>
                  </a:cubicBezTo>
                  <a:cubicBezTo>
                    <a:pt x="942" y="2189"/>
                    <a:pt x="882" y="2068"/>
                    <a:pt x="821" y="1976"/>
                  </a:cubicBezTo>
                  <a:cubicBezTo>
                    <a:pt x="699" y="1764"/>
                    <a:pt x="578" y="1490"/>
                    <a:pt x="426" y="1186"/>
                  </a:cubicBezTo>
                  <a:cubicBezTo>
                    <a:pt x="304" y="852"/>
                    <a:pt x="183" y="548"/>
                    <a:pt x="122" y="335"/>
                  </a:cubicBezTo>
                  <a:cubicBezTo>
                    <a:pt x="91" y="213"/>
                    <a:pt x="61" y="92"/>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8"/>
            <p:cNvSpPr/>
            <p:nvPr/>
          </p:nvSpPr>
          <p:spPr>
            <a:xfrm>
              <a:off x="5368900" y="2437250"/>
              <a:ext cx="6875" cy="8400"/>
            </a:xfrm>
            <a:custGeom>
              <a:rect b="b" l="l" r="r" t="t"/>
              <a:pathLst>
                <a:path extrusionOk="0" h="336" w="275">
                  <a:moveTo>
                    <a:pt x="274" y="1"/>
                  </a:moveTo>
                  <a:lnTo>
                    <a:pt x="274" y="1"/>
                  </a:lnTo>
                  <a:cubicBezTo>
                    <a:pt x="274" y="1"/>
                    <a:pt x="153" y="31"/>
                    <a:pt x="92" y="122"/>
                  </a:cubicBezTo>
                  <a:cubicBezTo>
                    <a:pt x="31" y="244"/>
                    <a:pt x="1" y="335"/>
                    <a:pt x="31" y="335"/>
                  </a:cubicBezTo>
                  <a:cubicBezTo>
                    <a:pt x="62" y="335"/>
                    <a:pt x="92" y="274"/>
                    <a:pt x="153" y="183"/>
                  </a:cubicBezTo>
                  <a:cubicBezTo>
                    <a:pt x="244" y="92"/>
                    <a:pt x="274" y="31"/>
                    <a:pt x="27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8"/>
            <p:cNvSpPr/>
            <p:nvPr/>
          </p:nvSpPr>
          <p:spPr>
            <a:xfrm>
              <a:off x="5115900" y="2485775"/>
              <a:ext cx="335100" cy="53475"/>
            </a:xfrm>
            <a:custGeom>
              <a:rect b="b" l="l" r="r" t="t"/>
              <a:pathLst>
                <a:path extrusionOk="0" h="2139" w="13404">
                  <a:moveTo>
                    <a:pt x="11670" y="53"/>
                  </a:moveTo>
                  <a:lnTo>
                    <a:pt x="11670" y="53"/>
                  </a:lnTo>
                  <a:cubicBezTo>
                    <a:pt x="12120" y="127"/>
                    <a:pt x="12588" y="301"/>
                    <a:pt x="12978" y="552"/>
                  </a:cubicBezTo>
                  <a:cubicBezTo>
                    <a:pt x="12999" y="565"/>
                    <a:pt x="13021" y="578"/>
                    <a:pt x="13042" y="592"/>
                  </a:cubicBezTo>
                  <a:lnTo>
                    <a:pt x="13042" y="592"/>
                  </a:lnTo>
                  <a:cubicBezTo>
                    <a:pt x="12629" y="311"/>
                    <a:pt x="12168" y="123"/>
                    <a:pt x="11670" y="53"/>
                  </a:cubicBezTo>
                  <a:close/>
                  <a:moveTo>
                    <a:pt x="13042" y="592"/>
                  </a:moveTo>
                  <a:lnTo>
                    <a:pt x="13042" y="592"/>
                  </a:lnTo>
                  <a:cubicBezTo>
                    <a:pt x="13071" y="612"/>
                    <a:pt x="13099" y="632"/>
                    <a:pt x="13127" y="652"/>
                  </a:cubicBezTo>
                  <a:lnTo>
                    <a:pt x="13127" y="652"/>
                  </a:lnTo>
                  <a:cubicBezTo>
                    <a:pt x="13099" y="631"/>
                    <a:pt x="13071" y="611"/>
                    <a:pt x="13042" y="592"/>
                  </a:cubicBezTo>
                  <a:close/>
                  <a:moveTo>
                    <a:pt x="13127" y="652"/>
                  </a:moveTo>
                  <a:lnTo>
                    <a:pt x="13127" y="652"/>
                  </a:lnTo>
                  <a:cubicBezTo>
                    <a:pt x="13217" y="720"/>
                    <a:pt x="13304" y="798"/>
                    <a:pt x="13380" y="888"/>
                  </a:cubicBezTo>
                  <a:lnTo>
                    <a:pt x="13380" y="888"/>
                  </a:lnTo>
                  <a:cubicBezTo>
                    <a:pt x="13357" y="857"/>
                    <a:pt x="13335" y="818"/>
                    <a:pt x="13312" y="795"/>
                  </a:cubicBezTo>
                  <a:cubicBezTo>
                    <a:pt x="13252" y="746"/>
                    <a:pt x="13190" y="698"/>
                    <a:pt x="13127" y="652"/>
                  </a:cubicBezTo>
                  <a:close/>
                  <a:moveTo>
                    <a:pt x="13380" y="888"/>
                  </a:moveTo>
                  <a:cubicBezTo>
                    <a:pt x="13388" y="899"/>
                    <a:pt x="13396" y="909"/>
                    <a:pt x="13404" y="917"/>
                  </a:cubicBezTo>
                  <a:cubicBezTo>
                    <a:pt x="13396" y="907"/>
                    <a:pt x="13388" y="898"/>
                    <a:pt x="13380" y="888"/>
                  </a:cubicBezTo>
                  <a:close/>
                  <a:moveTo>
                    <a:pt x="10950" y="1"/>
                  </a:moveTo>
                  <a:cubicBezTo>
                    <a:pt x="10373" y="1"/>
                    <a:pt x="9813" y="98"/>
                    <a:pt x="9270" y="279"/>
                  </a:cubicBezTo>
                  <a:cubicBezTo>
                    <a:pt x="8388" y="583"/>
                    <a:pt x="7537" y="917"/>
                    <a:pt x="6686" y="1342"/>
                  </a:cubicBezTo>
                  <a:cubicBezTo>
                    <a:pt x="5865" y="1738"/>
                    <a:pt x="4954" y="1981"/>
                    <a:pt x="4042" y="2102"/>
                  </a:cubicBezTo>
                  <a:cubicBezTo>
                    <a:pt x="4984" y="2011"/>
                    <a:pt x="5865" y="1768"/>
                    <a:pt x="6716" y="1342"/>
                  </a:cubicBezTo>
                  <a:cubicBezTo>
                    <a:pt x="7537" y="947"/>
                    <a:pt x="8419" y="583"/>
                    <a:pt x="9300" y="279"/>
                  </a:cubicBezTo>
                  <a:cubicBezTo>
                    <a:pt x="9834" y="93"/>
                    <a:pt x="10421" y="14"/>
                    <a:pt x="10994" y="14"/>
                  </a:cubicBezTo>
                  <a:cubicBezTo>
                    <a:pt x="11171" y="14"/>
                    <a:pt x="11347" y="21"/>
                    <a:pt x="11519" y="35"/>
                  </a:cubicBezTo>
                  <a:cubicBezTo>
                    <a:pt x="11570" y="40"/>
                    <a:pt x="11620" y="46"/>
                    <a:pt x="11670" y="53"/>
                  </a:cubicBezTo>
                  <a:lnTo>
                    <a:pt x="11670" y="53"/>
                  </a:lnTo>
                  <a:cubicBezTo>
                    <a:pt x="11630" y="46"/>
                    <a:pt x="11589" y="40"/>
                    <a:pt x="11549" y="35"/>
                  </a:cubicBezTo>
                  <a:cubicBezTo>
                    <a:pt x="11348" y="12"/>
                    <a:pt x="11148" y="1"/>
                    <a:pt x="10950" y="1"/>
                  </a:cubicBezTo>
                  <a:close/>
                  <a:moveTo>
                    <a:pt x="1" y="1131"/>
                  </a:moveTo>
                  <a:lnTo>
                    <a:pt x="1" y="1131"/>
                  </a:lnTo>
                  <a:cubicBezTo>
                    <a:pt x="62" y="1192"/>
                    <a:pt x="183" y="1252"/>
                    <a:pt x="333" y="1342"/>
                  </a:cubicBezTo>
                  <a:cubicBezTo>
                    <a:pt x="789" y="1586"/>
                    <a:pt x="1276" y="1798"/>
                    <a:pt x="1762" y="1920"/>
                  </a:cubicBezTo>
                  <a:cubicBezTo>
                    <a:pt x="2318" y="2053"/>
                    <a:pt x="2875" y="2138"/>
                    <a:pt x="3431" y="2138"/>
                  </a:cubicBezTo>
                  <a:cubicBezTo>
                    <a:pt x="3634" y="2138"/>
                    <a:pt x="3838" y="2127"/>
                    <a:pt x="4042" y="2102"/>
                  </a:cubicBezTo>
                  <a:lnTo>
                    <a:pt x="4042" y="2102"/>
                  </a:lnTo>
                  <a:cubicBezTo>
                    <a:pt x="3869" y="2115"/>
                    <a:pt x="3696" y="2121"/>
                    <a:pt x="3523" y="2121"/>
                  </a:cubicBezTo>
                  <a:cubicBezTo>
                    <a:pt x="2422" y="2121"/>
                    <a:pt x="1336" y="1868"/>
                    <a:pt x="364" y="1342"/>
                  </a:cubicBezTo>
                  <a:cubicBezTo>
                    <a:pt x="183" y="1252"/>
                    <a:pt x="62" y="1192"/>
                    <a:pt x="1" y="113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8"/>
            <p:cNvSpPr/>
            <p:nvPr/>
          </p:nvSpPr>
          <p:spPr>
            <a:xfrm>
              <a:off x="5111300" y="2463850"/>
              <a:ext cx="181650" cy="20550"/>
            </a:xfrm>
            <a:custGeom>
              <a:rect b="b" l="l" r="r" t="t"/>
              <a:pathLst>
                <a:path extrusionOk="0" h="822" w="7266">
                  <a:moveTo>
                    <a:pt x="7265" y="1"/>
                  </a:moveTo>
                  <a:lnTo>
                    <a:pt x="6961" y="92"/>
                  </a:lnTo>
                  <a:cubicBezTo>
                    <a:pt x="6779" y="153"/>
                    <a:pt x="6536" y="244"/>
                    <a:pt x="6201" y="365"/>
                  </a:cubicBezTo>
                  <a:cubicBezTo>
                    <a:pt x="5381" y="639"/>
                    <a:pt x="4499" y="791"/>
                    <a:pt x="3618" y="791"/>
                  </a:cubicBezTo>
                  <a:cubicBezTo>
                    <a:pt x="2767" y="760"/>
                    <a:pt x="1885" y="609"/>
                    <a:pt x="1034" y="365"/>
                  </a:cubicBezTo>
                  <a:lnTo>
                    <a:pt x="274" y="122"/>
                  </a:lnTo>
                  <a:lnTo>
                    <a:pt x="1" y="61"/>
                  </a:lnTo>
                  <a:lnTo>
                    <a:pt x="1" y="61"/>
                  </a:lnTo>
                  <a:cubicBezTo>
                    <a:pt x="1" y="61"/>
                    <a:pt x="396" y="183"/>
                    <a:pt x="1034" y="396"/>
                  </a:cubicBezTo>
                  <a:cubicBezTo>
                    <a:pt x="1885" y="639"/>
                    <a:pt x="2767" y="791"/>
                    <a:pt x="3618" y="821"/>
                  </a:cubicBezTo>
                  <a:cubicBezTo>
                    <a:pt x="4530" y="821"/>
                    <a:pt x="5381" y="669"/>
                    <a:pt x="6232" y="396"/>
                  </a:cubicBezTo>
                  <a:cubicBezTo>
                    <a:pt x="6566" y="274"/>
                    <a:pt x="6809" y="183"/>
                    <a:pt x="6992" y="122"/>
                  </a:cubicBezTo>
                  <a:cubicBezTo>
                    <a:pt x="7174" y="31"/>
                    <a:pt x="7265" y="1"/>
                    <a:pt x="726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8"/>
            <p:cNvSpPr/>
            <p:nvPr/>
          </p:nvSpPr>
          <p:spPr>
            <a:xfrm>
              <a:off x="5124975" y="2434950"/>
              <a:ext cx="264475" cy="18300"/>
            </a:xfrm>
            <a:custGeom>
              <a:rect b="b" l="l" r="r" t="t"/>
              <a:pathLst>
                <a:path extrusionOk="0" h="732" w="10579">
                  <a:moveTo>
                    <a:pt x="8031" y="0"/>
                  </a:moveTo>
                  <a:cubicBezTo>
                    <a:pt x="7826" y="0"/>
                    <a:pt x="7622" y="10"/>
                    <a:pt x="7417" y="32"/>
                  </a:cubicBezTo>
                  <a:cubicBezTo>
                    <a:pt x="6779" y="93"/>
                    <a:pt x="6080" y="245"/>
                    <a:pt x="5350" y="397"/>
                  </a:cubicBezTo>
                  <a:cubicBezTo>
                    <a:pt x="4638" y="536"/>
                    <a:pt x="3906" y="605"/>
                    <a:pt x="3177" y="605"/>
                  </a:cubicBezTo>
                  <a:cubicBezTo>
                    <a:pt x="2630" y="605"/>
                    <a:pt x="2085" y="566"/>
                    <a:pt x="1551" y="488"/>
                  </a:cubicBezTo>
                  <a:cubicBezTo>
                    <a:pt x="1065" y="427"/>
                    <a:pt x="669" y="366"/>
                    <a:pt x="396" y="306"/>
                  </a:cubicBezTo>
                  <a:lnTo>
                    <a:pt x="1" y="245"/>
                  </a:lnTo>
                  <a:lnTo>
                    <a:pt x="1" y="245"/>
                  </a:lnTo>
                  <a:cubicBezTo>
                    <a:pt x="1" y="245"/>
                    <a:pt x="578" y="397"/>
                    <a:pt x="1551" y="518"/>
                  </a:cubicBezTo>
                  <a:cubicBezTo>
                    <a:pt x="2085" y="596"/>
                    <a:pt x="2630" y="636"/>
                    <a:pt x="3177" y="636"/>
                  </a:cubicBezTo>
                  <a:cubicBezTo>
                    <a:pt x="3906" y="636"/>
                    <a:pt x="4638" y="566"/>
                    <a:pt x="5350" y="427"/>
                  </a:cubicBezTo>
                  <a:cubicBezTo>
                    <a:pt x="6080" y="275"/>
                    <a:pt x="6779" y="154"/>
                    <a:pt x="7417" y="93"/>
                  </a:cubicBezTo>
                  <a:cubicBezTo>
                    <a:pt x="7657" y="68"/>
                    <a:pt x="7891" y="53"/>
                    <a:pt x="8124" y="53"/>
                  </a:cubicBezTo>
                  <a:cubicBezTo>
                    <a:pt x="8453" y="53"/>
                    <a:pt x="8781" y="82"/>
                    <a:pt x="9119" y="154"/>
                  </a:cubicBezTo>
                  <a:cubicBezTo>
                    <a:pt x="9484" y="214"/>
                    <a:pt x="9849" y="336"/>
                    <a:pt x="10183" y="518"/>
                  </a:cubicBezTo>
                  <a:cubicBezTo>
                    <a:pt x="10305" y="579"/>
                    <a:pt x="10396" y="609"/>
                    <a:pt x="10457" y="670"/>
                  </a:cubicBezTo>
                  <a:lnTo>
                    <a:pt x="10578" y="731"/>
                  </a:lnTo>
                  <a:cubicBezTo>
                    <a:pt x="10457" y="640"/>
                    <a:pt x="10335" y="549"/>
                    <a:pt x="10214" y="488"/>
                  </a:cubicBezTo>
                  <a:cubicBezTo>
                    <a:pt x="9879" y="306"/>
                    <a:pt x="9515" y="184"/>
                    <a:pt x="9150" y="93"/>
                  </a:cubicBezTo>
                  <a:cubicBezTo>
                    <a:pt x="8777" y="34"/>
                    <a:pt x="8404" y="0"/>
                    <a:pt x="803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8"/>
            <p:cNvSpPr/>
            <p:nvPr/>
          </p:nvSpPr>
          <p:spPr>
            <a:xfrm>
              <a:off x="5213125" y="2446050"/>
              <a:ext cx="235600" cy="57350"/>
            </a:xfrm>
            <a:custGeom>
              <a:rect b="b" l="l" r="r" t="t"/>
              <a:pathLst>
                <a:path extrusionOk="0" h="2294" w="9424">
                  <a:moveTo>
                    <a:pt x="5646" y="1"/>
                  </a:moveTo>
                  <a:cubicBezTo>
                    <a:pt x="5385" y="1"/>
                    <a:pt x="5123" y="25"/>
                    <a:pt x="4864" y="74"/>
                  </a:cubicBezTo>
                  <a:cubicBezTo>
                    <a:pt x="4165" y="196"/>
                    <a:pt x="3496" y="469"/>
                    <a:pt x="2919" y="865"/>
                  </a:cubicBezTo>
                  <a:cubicBezTo>
                    <a:pt x="2372" y="1199"/>
                    <a:pt x="1885" y="1533"/>
                    <a:pt x="1460" y="1746"/>
                  </a:cubicBezTo>
                  <a:cubicBezTo>
                    <a:pt x="1004" y="1989"/>
                    <a:pt x="517" y="2141"/>
                    <a:pt x="1" y="2263"/>
                  </a:cubicBezTo>
                  <a:lnTo>
                    <a:pt x="122" y="2263"/>
                  </a:lnTo>
                  <a:cubicBezTo>
                    <a:pt x="213" y="2263"/>
                    <a:pt x="305" y="2232"/>
                    <a:pt x="426" y="2232"/>
                  </a:cubicBezTo>
                  <a:cubicBezTo>
                    <a:pt x="791" y="2141"/>
                    <a:pt x="1186" y="2020"/>
                    <a:pt x="1520" y="1837"/>
                  </a:cubicBezTo>
                  <a:cubicBezTo>
                    <a:pt x="1976" y="1624"/>
                    <a:pt x="2463" y="1321"/>
                    <a:pt x="3010" y="1017"/>
                  </a:cubicBezTo>
                  <a:cubicBezTo>
                    <a:pt x="3587" y="621"/>
                    <a:pt x="4226" y="378"/>
                    <a:pt x="4894" y="257"/>
                  </a:cubicBezTo>
                  <a:cubicBezTo>
                    <a:pt x="5164" y="210"/>
                    <a:pt x="5428" y="186"/>
                    <a:pt x="5690" y="186"/>
                  </a:cubicBezTo>
                  <a:cubicBezTo>
                    <a:pt x="6109" y="186"/>
                    <a:pt x="6520" y="247"/>
                    <a:pt x="6931" y="378"/>
                  </a:cubicBezTo>
                  <a:cubicBezTo>
                    <a:pt x="7448" y="530"/>
                    <a:pt x="7964" y="804"/>
                    <a:pt x="8390" y="1169"/>
                  </a:cubicBezTo>
                  <a:cubicBezTo>
                    <a:pt x="8785" y="1503"/>
                    <a:pt x="9119" y="1868"/>
                    <a:pt x="9423" y="2293"/>
                  </a:cubicBezTo>
                  <a:cubicBezTo>
                    <a:pt x="9393" y="2172"/>
                    <a:pt x="9302" y="2050"/>
                    <a:pt x="9241" y="1928"/>
                  </a:cubicBezTo>
                  <a:cubicBezTo>
                    <a:pt x="9028" y="1624"/>
                    <a:pt x="8755" y="1321"/>
                    <a:pt x="8481" y="1077"/>
                  </a:cubicBezTo>
                  <a:cubicBezTo>
                    <a:pt x="7682" y="375"/>
                    <a:pt x="6670" y="1"/>
                    <a:pt x="564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8"/>
            <p:cNvSpPr/>
            <p:nvPr/>
          </p:nvSpPr>
          <p:spPr>
            <a:xfrm>
              <a:off x="5200200" y="2454550"/>
              <a:ext cx="117050" cy="14150"/>
            </a:xfrm>
            <a:custGeom>
              <a:rect b="b" l="l" r="r" t="t"/>
              <a:pathLst>
                <a:path extrusionOk="0" h="566" w="4682">
                  <a:moveTo>
                    <a:pt x="4654" y="0"/>
                  </a:moveTo>
                  <a:cubicBezTo>
                    <a:pt x="4479" y="0"/>
                    <a:pt x="3512" y="286"/>
                    <a:pt x="2341" y="342"/>
                  </a:cubicBezTo>
                  <a:cubicBezTo>
                    <a:pt x="2024" y="364"/>
                    <a:pt x="1723" y="372"/>
                    <a:pt x="1449" y="372"/>
                  </a:cubicBezTo>
                  <a:cubicBezTo>
                    <a:pt x="792" y="372"/>
                    <a:pt x="291" y="327"/>
                    <a:pt x="93" y="327"/>
                  </a:cubicBezTo>
                  <a:cubicBezTo>
                    <a:pt x="33" y="327"/>
                    <a:pt x="1" y="331"/>
                    <a:pt x="1" y="342"/>
                  </a:cubicBezTo>
                  <a:cubicBezTo>
                    <a:pt x="533" y="491"/>
                    <a:pt x="1080" y="566"/>
                    <a:pt x="1631" y="566"/>
                  </a:cubicBezTo>
                  <a:cubicBezTo>
                    <a:pt x="1867" y="566"/>
                    <a:pt x="2104" y="552"/>
                    <a:pt x="2341" y="525"/>
                  </a:cubicBezTo>
                  <a:cubicBezTo>
                    <a:pt x="3162" y="494"/>
                    <a:pt x="3952" y="342"/>
                    <a:pt x="4682" y="8"/>
                  </a:cubicBezTo>
                  <a:cubicBezTo>
                    <a:pt x="4679" y="3"/>
                    <a:pt x="4670" y="0"/>
                    <a:pt x="46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8"/>
            <p:cNvSpPr/>
            <p:nvPr/>
          </p:nvSpPr>
          <p:spPr>
            <a:xfrm>
              <a:off x="4320250" y="2254800"/>
              <a:ext cx="949900" cy="295700"/>
            </a:xfrm>
            <a:custGeom>
              <a:rect b="b" l="l" r="r" t="t"/>
              <a:pathLst>
                <a:path extrusionOk="0" h="11828" w="37996">
                  <a:moveTo>
                    <a:pt x="1247" y="186"/>
                  </a:moveTo>
                  <a:cubicBezTo>
                    <a:pt x="821" y="277"/>
                    <a:pt x="396" y="399"/>
                    <a:pt x="1" y="612"/>
                  </a:cubicBezTo>
                  <a:cubicBezTo>
                    <a:pt x="396" y="429"/>
                    <a:pt x="821" y="277"/>
                    <a:pt x="1247" y="186"/>
                  </a:cubicBezTo>
                  <a:close/>
                  <a:moveTo>
                    <a:pt x="31551" y="5171"/>
                  </a:moveTo>
                  <a:lnTo>
                    <a:pt x="31551" y="5171"/>
                  </a:lnTo>
                  <a:cubicBezTo>
                    <a:pt x="33162" y="5262"/>
                    <a:pt x="34773" y="5597"/>
                    <a:pt x="36324" y="6174"/>
                  </a:cubicBezTo>
                  <a:cubicBezTo>
                    <a:pt x="36871" y="6356"/>
                    <a:pt x="37266" y="6539"/>
                    <a:pt x="37570" y="6660"/>
                  </a:cubicBezTo>
                  <a:lnTo>
                    <a:pt x="37995" y="6843"/>
                  </a:lnTo>
                  <a:cubicBezTo>
                    <a:pt x="37995" y="6843"/>
                    <a:pt x="37418" y="6569"/>
                    <a:pt x="36324" y="6144"/>
                  </a:cubicBezTo>
                  <a:cubicBezTo>
                    <a:pt x="34804" y="5566"/>
                    <a:pt x="33193" y="5232"/>
                    <a:pt x="31551" y="5171"/>
                  </a:cubicBezTo>
                  <a:close/>
                  <a:moveTo>
                    <a:pt x="2926" y="0"/>
                  </a:moveTo>
                  <a:cubicBezTo>
                    <a:pt x="2363" y="0"/>
                    <a:pt x="1800" y="61"/>
                    <a:pt x="1247" y="186"/>
                  </a:cubicBezTo>
                  <a:cubicBezTo>
                    <a:pt x="1795" y="72"/>
                    <a:pt x="2353" y="15"/>
                    <a:pt x="2910" y="15"/>
                  </a:cubicBezTo>
                  <a:cubicBezTo>
                    <a:pt x="3991" y="15"/>
                    <a:pt x="5067" y="231"/>
                    <a:pt x="6049" y="673"/>
                  </a:cubicBezTo>
                  <a:cubicBezTo>
                    <a:pt x="7113" y="1098"/>
                    <a:pt x="8056" y="1706"/>
                    <a:pt x="8937" y="2435"/>
                  </a:cubicBezTo>
                  <a:cubicBezTo>
                    <a:pt x="9910" y="3287"/>
                    <a:pt x="10791" y="4229"/>
                    <a:pt x="11551" y="5293"/>
                  </a:cubicBezTo>
                  <a:cubicBezTo>
                    <a:pt x="12372" y="6387"/>
                    <a:pt x="13101" y="7633"/>
                    <a:pt x="14013" y="8819"/>
                  </a:cubicBezTo>
                  <a:cubicBezTo>
                    <a:pt x="14469" y="9426"/>
                    <a:pt x="15016" y="9974"/>
                    <a:pt x="15594" y="10460"/>
                  </a:cubicBezTo>
                  <a:cubicBezTo>
                    <a:pt x="16202" y="10946"/>
                    <a:pt x="16870" y="11341"/>
                    <a:pt x="17630" y="11585"/>
                  </a:cubicBezTo>
                  <a:cubicBezTo>
                    <a:pt x="18074" y="11751"/>
                    <a:pt x="18552" y="11827"/>
                    <a:pt x="19030" y="11827"/>
                  </a:cubicBezTo>
                  <a:cubicBezTo>
                    <a:pt x="19337" y="11827"/>
                    <a:pt x="19643" y="11796"/>
                    <a:pt x="19940" y="11737"/>
                  </a:cubicBezTo>
                  <a:cubicBezTo>
                    <a:pt x="20670" y="11524"/>
                    <a:pt x="21369" y="11189"/>
                    <a:pt x="21946" y="10673"/>
                  </a:cubicBezTo>
                  <a:cubicBezTo>
                    <a:pt x="23071" y="9700"/>
                    <a:pt x="23892" y="8515"/>
                    <a:pt x="24895" y="7542"/>
                  </a:cubicBezTo>
                  <a:cubicBezTo>
                    <a:pt x="25837" y="6660"/>
                    <a:pt x="26962" y="5992"/>
                    <a:pt x="28208" y="5627"/>
                  </a:cubicBezTo>
                  <a:cubicBezTo>
                    <a:pt x="29211" y="5321"/>
                    <a:pt x="30240" y="5167"/>
                    <a:pt x="31270" y="5167"/>
                  </a:cubicBezTo>
                  <a:cubicBezTo>
                    <a:pt x="31364" y="5167"/>
                    <a:pt x="31458" y="5169"/>
                    <a:pt x="31551" y="5171"/>
                  </a:cubicBezTo>
                  <a:cubicBezTo>
                    <a:pt x="31389" y="5162"/>
                    <a:pt x="31226" y="5158"/>
                    <a:pt x="31063" y="5158"/>
                  </a:cubicBezTo>
                  <a:cubicBezTo>
                    <a:pt x="30095" y="5158"/>
                    <a:pt x="29118" y="5311"/>
                    <a:pt x="28208" y="5597"/>
                  </a:cubicBezTo>
                  <a:cubicBezTo>
                    <a:pt x="26962" y="5961"/>
                    <a:pt x="25807" y="6630"/>
                    <a:pt x="24864" y="7542"/>
                  </a:cubicBezTo>
                  <a:cubicBezTo>
                    <a:pt x="23861" y="8484"/>
                    <a:pt x="23041" y="9670"/>
                    <a:pt x="21916" y="10642"/>
                  </a:cubicBezTo>
                  <a:cubicBezTo>
                    <a:pt x="21339" y="11159"/>
                    <a:pt x="20670" y="11524"/>
                    <a:pt x="19940" y="11706"/>
                  </a:cubicBezTo>
                  <a:cubicBezTo>
                    <a:pt x="19643" y="11766"/>
                    <a:pt x="19341" y="11797"/>
                    <a:pt x="19040" y="11797"/>
                  </a:cubicBezTo>
                  <a:cubicBezTo>
                    <a:pt x="18571" y="11797"/>
                    <a:pt x="18105" y="11721"/>
                    <a:pt x="17661" y="11554"/>
                  </a:cubicBezTo>
                  <a:cubicBezTo>
                    <a:pt x="16901" y="11311"/>
                    <a:pt x="16232" y="10916"/>
                    <a:pt x="15624" y="10429"/>
                  </a:cubicBezTo>
                  <a:cubicBezTo>
                    <a:pt x="15047" y="9943"/>
                    <a:pt x="14530" y="9396"/>
                    <a:pt x="14074" y="8788"/>
                  </a:cubicBezTo>
                  <a:cubicBezTo>
                    <a:pt x="13162" y="7603"/>
                    <a:pt x="12433" y="6356"/>
                    <a:pt x="11612" y="5262"/>
                  </a:cubicBezTo>
                  <a:cubicBezTo>
                    <a:pt x="10822" y="4229"/>
                    <a:pt x="9940" y="3256"/>
                    <a:pt x="8937" y="2405"/>
                  </a:cubicBezTo>
                  <a:cubicBezTo>
                    <a:pt x="8086" y="1676"/>
                    <a:pt x="7113" y="1068"/>
                    <a:pt x="6080" y="642"/>
                  </a:cubicBezTo>
                  <a:cubicBezTo>
                    <a:pt x="5082" y="223"/>
                    <a:pt x="4005" y="0"/>
                    <a:pt x="292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8"/>
            <p:cNvSpPr/>
            <p:nvPr/>
          </p:nvSpPr>
          <p:spPr>
            <a:xfrm>
              <a:off x="4508700" y="2228275"/>
              <a:ext cx="294875" cy="225725"/>
            </a:xfrm>
            <a:custGeom>
              <a:rect b="b" l="l" r="r" t="t"/>
              <a:pathLst>
                <a:path extrusionOk="0" h="9029" w="11795">
                  <a:moveTo>
                    <a:pt x="1" y="1"/>
                  </a:moveTo>
                  <a:lnTo>
                    <a:pt x="548" y="183"/>
                  </a:lnTo>
                  <a:cubicBezTo>
                    <a:pt x="1065" y="396"/>
                    <a:pt x="1551" y="639"/>
                    <a:pt x="2037" y="882"/>
                  </a:cubicBezTo>
                  <a:cubicBezTo>
                    <a:pt x="3618" y="1734"/>
                    <a:pt x="5047" y="2858"/>
                    <a:pt x="6232" y="4226"/>
                  </a:cubicBezTo>
                  <a:cubicBezTo>
                    <a:pt x="6870" y="4986"/>
                    <a:pt x="7448" y="5776"/>
                    <a:pt x="7995" y="6627"/>
                  </a:cubicBezTo>
                  <a:cubicBezTo>
                    <a:pt x="8451" y="7296"/>
                    <a:pt x="9028" y="7873"/>
                    <a:pt x="9697" y="8360"/>
                  </a:cubicBezTo>
                  <a:cubicBezTo>
                    <a:pt x="10153" y="8694"/>
                    <a:pt x="10670" y="8907"/>
                    <a:pt x="11217" y="8998"/>
                  </a:cubicBezTo>
                  <a:cubicBezTo>
                    <a:pt x="11308" y="9013"/>
                    <a:pt x="11407" y="9021"/>
                    <a:pt x="11506" y="9021"/>
                  </a:cubicBezTo>
                  <a:cubicBezTo>
                    <a:pt x="11534" y="9021"/>
                    <a:pt x="11562" y="9020"/>
                    <a:pt x="11590" y="9019"/>
                  </a:cubicBezTo>
                  <a:lnTo>
                    <a:pt x="11590" y="9019"/>
                  </a:lnTo>
                  <a:cubicBezTo>
                    <a:pt x="11607" y="9022"/>
                    <a:pt x="11625" y="9025"/>
                    <a:pt x="11642" y="9028"/>
                  </a:cubicBezTo>
                  <a:lnTo>
                    <a:pt x="11794" y="8998"/>
                  </a:lnTo>
                  <a:lnTo>
                    <a:pt x="11794" y="8998"/>
                  </a:lnTo>
                  <a:cubicBezTo>
                    <a:pt x="11729" y="9009"/>
                    <a:pt x="11660" y="9016"/>
                    <a:pt x="11590" y="9019"/>
                  </a:cubicBezTo>
                  <a:lnTo>
                    <a:pt x="11590" y="9019"/>
                  </a:lnTo>
                  <a:cubicBezTo>
                    <a:pt x="11462" y="8998"/>
                    <a:pt x="11351" y="8995"/>
                    <a:pt x="11217" y="8968"/>
                  </a:cubicBezTo>
                  <a:cubicBezTo>
                    <a:pt x="10670" y="8876"/>
                    <a:pt x="10153" y="8664"/>
                    <a:pt x="9727" y="8360"/>
                  </a:cubicBezTo>
                  <a:cubicBezTo>
                    <a:pt x="9059" y="7873"/>
                    <a:pt x="8512" y="7266"/>
                    <a:pt x="8056" y="6597"/>
                  </a:cubicBezTo>
                  <a:cubicBezTo>
                    <a:pt x="7509" y="5776"/>
                    <a:pt x="6901" y="4955"/>
                    <a:pt x="6293" y="4196"/>
                  </a:cubicBezTo>
                  <a:cubicBezTo>
                    <a:pt x="5107" y="2828"/>
                    <a:pt x="3679" y="1703"/>
                    <a:pt x="2068" y="852"/>
                  </a:cubicBezTo>
                  <a:cubicBezTo>
                    <a:pt x="1581" y="609"/>
                    <a:pt x="1095" y="366"/>
                    <a:pt x="578" y="183"/>
                  </a:cubicBezTo>
                  <a:cubicBezTo>
                    <a:pt x="214" y="62"/>
                    <a:pt x="1" y="1"/>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8"/>
            <p:cNvSpPr/>
            <p:nvPr/>
          </p:nvSpPr>
          <p:spPr>
            <a:xfrm>
              <a:off x="4934250" y="2330750"/>
              <a:ext cx="307025" cy="51825"/>
            </a:xfrm>
            <a:custGeom>
              <a:rect b="b" l="l" r="r" t="t"/>
              <a:pathLst>
                <a:path extrusionOk="0" h="2073" w="12281">
                  <a:moveTo>
                    <a:pt x="12239" y="1677"/>
                  </a:moveTo>
                  <a:cubicBezTo>
                    <a:pt x="12266" y="1696"/>
                    <a:pt x="12280" y="1708"/>
                    <a:pt x="12280" y="1708"/>
                  </a:cubicBezTo>
                  <a:cubicBezTo>
                    <a:pt x="12270" y="1697"/>
                    <a:pt x="12255" y="1686"/>
                    <a:pt x="12239" y="1677"/>
                  </a:cubicBezTo>
                  <a:close/>
                  <a:moveTo>
                    <a:pt x="6402" y="0"/>
                  </a:moveTo>
                  <a:cubicBezTo>
                    <a:pt x="4769" y="0"/>
                    <a:pt x="3140" y="367"/>
                    <a:pt x="1642" y="1100"/>
                  </a:cubicBezTo>
                  <a:cubicBezTo>
                    <a:pt x="1216" y="1312"/>
                    <a:pt x="821" y="1525"/>
                    <a:pt x="426" y="1799"/>
                  </a:cubicBezTo>
                  <a:cubicBezTo>
                    <a:pt x="821" y="1556"/>
                    <a:pt x="1216" y="1312"/>
                    <a:pt x="1642" y="1130"/>
                  </a:cubicBezTo>
                  <a:cubicBezTo>
                    <a:pt x="3140" y="397"/>
                    <a:pt x="4769" y="31"/>
                    <a:pt x="6402" y="31"/>
                  </a:cubicBezTo>
                  <a:cubicBezTo>
                    <a:pt x="7818" y="31"/>
                    <a:pt x="9237" y="306"/>
                    <a:pt x="10578" y="856"/>
                  </a:cubicBezTo>
                  <a:cubicBezTo>
                    <a:pt x="11004" y="1008"/>
                    <a:pt x="11429" y="1221"/>
                    <a:pt x="11824" y="1464"/>
                  </a:cubicBezTo>
                  <a:cubicBezTo>
                    <a:pt x="11976" y="1525"/>
                    <a:pt x="12098" y="1586"/>
                    <a:pt x="12159" y="1647"/>
                  </a:cubicBezTo>
                  <a:cubicBezTo>
                    <a:pt x="12178" y="1647"/>
                    <a:pt x="12211" y="1659"/>
                    <a:pt x="12239" y="1677"/>
                  </a:cubicBezTo>
                  <a:lnTo>
                    <a:pt x="12239" y="1677"/>
                  </a:lnTo>
                  <a:cubicBezTo>
                    <a:pt x="12177" y="1631"/>
                    <a:pt x="12046" y="1540"/>
                    <a:pt x="11855" y="1434"/>
                  </a:cubicBezTo>
                  <a:cubicBezTo>
                    <a:pt x="11429" y="1191"/>
                    <a:pt x="11004" y="1008"/>
                    <a:pt x="10578" y="826"/>
                  </a:cubicBezTo>
                  <a:cubicBezTo>
                    <a:pt x="9237" y="276"/>
                    <a:pt x="7818" y="0"/>
                    <a:pt x="6402" y="0"/>
                  </a:cubicBezTo>
                  <a:close/>
                  <a:moveTo>
                    <a:pt x="426" y="1799"/>
                  </a:moveTo>
                  <a:cubicBezTo>
                    <a:pt x="152" y="1981"/>
                    <a:pt x="0" y="2072"/>
                    <a:pt x="0" y="2072"/>
                  </a:cubicBezTo>
                  <a:lnTo>
                    <a:pt x="122" y="2011"/>
                  </a:lnTo>
                  <a:cubicBezTo>
                    <a:pt x="183" y="1981"/>
                    <a:pt x="304" y="1890"/>
                    <a:pt x="426" y="1799"/>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8"/>
            <p:cNvSpPr/>
            <p:nvPr/>
          </p:nvSpPr>
          <p:spPr>
            <a:xfrm>
              <a:off x="5004150" y="2327075"/>
              <a:ext cx="44100" cy="88925"/>
            </a:xfrm>
            <a:custGeom>
              <a:rect b="b" l="l" r="r" t="t"/>
              <a:pathLst>
                <a:path extrusionOk="0" h="3557" w="1764">
                  <a:moveTo>
                    <a:pt x="1" y="0"/>
                  </a:moveTo>
                  <a:lnTo>
                    <a:pt x="1" y="0"/>
                  </a:lnTo>
                  <a:cubicBezTo>
                    <a:pt x="1" y="0"/>
                    <a:pt x="31" y="61"/>
                    <a:pt x="92" y="122"/>
                  </a:cubicBezTo>
                  <a:cubicBezTo>
                    <a:pt x="153" y="213"/>
                    <a:pt x="244" y="335"/>
                    <a:pt x="335" y="487"/>
                  </a:cubicBezTo>
                  <a:cubicBezTo>
                    <a:pt x="609" y="851"/>
                    <a:pt x="852" y="1277"/>
                    <a:pt x="1065" y="1672"/>
                  </a:cubicBezTo>
                  <a:cubicBezTo>
                    <a:pt x="1247" y="2098"/>
                    <a:pt x="1429" y="2554"/>
                    <a:pt x="1581" y="2979"/>
                  </a:cubicBezTo>
                  <a:cubicBezTo>
                    <a:pt x="1642" y="3162"/>
                    <a:pt x="1673" y="3283"/>
                    <a:pt x="1703" y="3405"/>
                  </a:cubicBezTo>
                  <a:cubicBezTo>
                    <a:pt x="1733" y="3496"/>
                    <a:pt x="1764" y="3557"/>
                    <a:pt x="1764" y="3557"/>
                  </a:cubicBezTo>
                  <a:cubicBezTo>
                    <a:pt x="1733" y="3344"/>
                    <a:pt x="1673" y="3162"/>
                    <a:pt x="1612" y="2979"/>
                  </a:cubicBezTo>
                  <a:cubicBezTo>
                    <a:pt x="1338" y="2067"/>
                    <a:pt x="913" y="1216"/>
                    <a:pt x="366" y="456"/>
                  </a:cubicBezTo>
                  <a:cubicBezTo>
                    <a:pt x="244" y="304"/>
                    <a:pt x="122" y="152"/>
                    <a:pt x="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8"/>
            <p:cNvSpPr/>
            <p:nvPr/>
          </p:nvSpPr>
          <p:spPr>
            <a:xfrm>
              <a:off x="5135625" y="2327075"/>
              <a:ext cx="14450" cy="93500"/>
            </a:xfrm>
            <a:custGeom>
              <a:rect b="b" l="l" r="r" t="t"/>
              <a:pathLst>
                <a:path extrusionOk="0" h="3740" w="578">
                  <a:moveTo>
                    <a:pt x="547" y="0"/>
                  </a:moveTo>
                  <a:lnTo>
                    <a:pt x="547" y="183"/>
                  </a:lnTo>
                  <a:lnTo>
                    <a:pt x="547" y="578"/>
                  </a:lnTo>
                  <a:cubicBezTo>
                    <a:pt x="517" y="1003"/>
                    <a:pt x="487" y="1459"/>
                    <a:pt x="426" y="1915"/>
                  </a:cubicBezTo>
                  <a:cubicBezTo>
                    <a:pt x="365" y="2341"/>
                    <a:pt x="274" y="2766"/>
                    <a:pt x="152" y="3222"/>
                  </a:cubicBezTo>
                  <a:cubicBezTo>
                    <a:pt x="122" y="3314"/>
                    <a:pt x="91" y="3496"/>
                    <a:pt x="31" y="3587"/>
                  </a:cubicBezTo>
                  <a:cubicBezTo>
                    <a:pt x="0" y="3678"/>
                    <a:pt x="0" y="3739"/>
                    <a:pt x="0" y="3739"/>
                  </a:cubicBezTo>
                  <a:cubicBezTo>
                    <a:pt x="0" y="3739"/>
                    <a:pt x="91" y="3526"/>
                    <a:pt x="183" y="3222"/>
                  </a:cubicBezTo>
                  <a:cubicBezTo>
                    <a:pt x="304" y="2766"/>
                    <a:pt x="395" y="2341"/>
                    <a:pt x="487" y="1915"/>
                  </a:cubicBezTo>
                  <a:cubicBezTo>
                    <a:pt x="547" y="1459"/>
                    <a:pt x="578" y="1003"/>
                    <a:pt x="578" y="578"/>
                  </a:cubicBezTo>
                  <a:cubicBezTo>
                    <a:pt x="547" y="213"/>
                    <a:pt x="547" y="0"/>
                    <a:pt x="54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8"/>
            <p:cNvSpPr/>
            <p:nvPr/>
          </p:nvSpPr>
          <p:spPr>
            <a:xfrm>
              <a:off x="4867375" y="2425850"/>
              <a:ext cx="63100" cy="62350"/>
            </a:xfrm>
            <a:custGeom>
              <a:rect b="b" l="l" r="r" t="t"/>
              <a:pathLst>
                <a:path extrusionOk="0" h="2494" w="2524">
                  <a:moveTo>
                    <a:pt x="1" y="1"/>
                  </a:moveTo>
                  <a:lnTo>
                    <a:pt x="1" y="1"/>
                  </a:lnTo>
                  <a:cubicBezTo>
                    <a:pt x="92" y="153"/>
                    <a:pt x="183" y="305"/>
                    <a:pt x="274" y="457"/>
                  </a:cubicBezTo>
                  <a:cubicBezTo>
                    <a:pt x="517" y="791"/>
                    <a:pt x="821" y="1095"/>
                    <a:pt x="1125" y="1399"/>
                  </a:cubicBezTo>
                  <a:cubicBezTo>
                    <a:pt x="821" y="1095"/>
                    <a:pt x="548" y="761"/>
                    <a:pt x="305" y="426"/>
                  </a:cubicBezTo>
                  <a:cubicBezTo>
                    <a:pt x="213" y="305"/>
                    <a:pt x="122" y="183"/>
                    <a:pt x="92" y="122"/>
                  </a:cubicBezTo>
                  <a:cubicBezTo>
                    <a:pt x="31" y="31"/>
                    <a:pt x="1" y="1"/>
                    <a:pt x="1" y="1"/>
                  </a:cubicBezTo>
                  <a:close/>
                  <a:moveTo>
                    <a:pt x="1125" y="1399"/>
                  </a:moveTo>
                  <a:lnTo>
                    <a:pt x="1125" y="1399"/>
                  </a:lnTo>
                  <a:cubicBezTo>
                    <a:pt x="1399" y="1703"/>
                    <a:pt x="1733" y="1977"/>
                    <a:pt x="2068" y="2220"/>
                  </a:cubicBezTo>
                  <a:cubicBezTo>
                    <a:pt x="1733" y="1977"/>
                    <a:pt x="1429" y="1673"/>
                    <a:pt x="1125" y="1399"/>
                  </a:cubicBezTo>
                  <a:close/>
                  <a:moveTo>
                    <a:pt x="2068" y="2220"/>
                  </a:moveTo>
                  <a:lnTo>
                    <a:pt x="2176" y="2289"/>
                  </a:lnTo>
                  <a:lnTo>
                    <a:pt x="2176" y="2289"/>
                  </a:lnTo>
                  <a:cubicBezTo>
                    <a:pt x="2140" y="2265"/>
                    <a:pt x="2104" y="2241"/>
                    <a:pt x="2068" y="2220"/>
                  </a:cubicBezTo>
                  <a:close/>
                  <a:moveTo>
                    <a:pt x="2176" y="2289"/>
                  </a:moveTo>
                  <a:lnTo>
                    <a:pt x="2176" y="2289"/>
                  </a:lnTo>
                  <a:cubicBezTo>
                    <a:pt x="2292" y="2366"/>
                    <a:pt x="2408" y="2447"/>
                    <a:pt x="2523" y="2493"/>
                  </a:cubicBezTo>
                  <a:lnTo>
                    <a:pt x="2402" y="2432"/>
                  </a:lnTo>
                  <a:lnTo>
                    <a:pt x="2176" y="2289"/>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8"/>
            <p:cNvSpPr/>
            <p:nvPr/>
          </p:nvSpPr>
          <p:spPr>
            <a:xfrm>
              <a:off x="4779225" y="2391675"/>
              <a:ext cx="8400" cy="67650"/>
            </a:xfrm>
            <a:custGeom>
              <a:rect b="b" l="l" r="r" t="t"/>
              <a:pathLst>
                <a:path extrusionOk="0" h="2706" w="336">
                  <a:moveTo>
                    <a:pt x="335" y="0"/>
                  </a:moveTo>
                  <a:cubicBezTo>
                    <a:pt x="274" y="122"/>
                    <a:pt x="244" y="243"/>
                    <a:pt x="213" y="365"/>
                  </a:cubicBezTo>
                  <a:cubicBezTo>
                    <a:pt x="274" y="243"/>
                    <a:pt x="274" y="152"/>
                    <a:pt x="305" y="91"/>
                  </a:cubicBezTo>
                  <a:cubicBezTo>
                    <a:pt x="335" y="61"/>
                    <a:pt x="335" y="30"/>
                    <a:pt x="335" y="0"/>
                  </a:cubicBezTo>
                  <a:close/>
                  <a:moveTo>
                    <a:pt x="213" y="365"/>
                  </a:moveTo>
                  <a:lnTo>
                    <a:pt x="213" y="365"/>
                  </a:lnTo>
                  <a:cubicBezTo>
                    <a:pt x="92" y="669"/>
                    <a:pt x="62" y="1003"/>
                    <a:pt x="31" y="1337"/>
                  </a:cubicBezTo>
                  <a:cubicBezTo>
                    <a:pt x="1" y="1672"/>
                    <a:pt x="31" y="1976"/>
                    <a:pt x="92" y="2310"/>
                  </a:cubicBezTo>
                  <a:cubicBezTo>
                    <a:pt x="62" y="1976"/>
                    <a:pt x="62" y="1672"/>
                    <a:pt x="62" y="1337"/>
                  </a:cubicBezTo>
                  <a:cubicBezTo>
                    <a:pt x="92" y="1003"/>
                    <a:pt x="153" y="699"/>
                    <a:pt x="213" y="365"/>
                  </a:cubicBezTo>
                  <a:close/>
                  <a:moveTo>
                    <a:pt x="92" y="2310"/>
                  </a:moveTo>
                  <a:cubicBezTo>
                    <a:pt x="92" y="2432"/>
                    <a:pt x="122" y="2553"/>
                    <a:pt x="183" y="2705"/>
                  </a:cubicBezTo>
                  <a:cubicBezTo>
                    <a:pt x="183" y="2644"/>
                    <a:pt x="153" y="2614"/>
                    <a:pt x="153" y="2614"/>
                  </a:cubicBezTo>
                  <a:cubicBezTo>
                    <a:pt x="153" y="2523"/>
                    <a:pt x="122" y="2432"/>
                    <a:pt x="92" y="231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8"/>
            <p:cNvSpPr/>
            <p:nvPr/>
          </p:nvSpPr>
          <p:spPr>
            <a:xfrm>
              <a:off x="4760225" y="2486650"/>
              <a:ext cx="22825" cy="95775"/>
            </a:xfrm>
            <a:custGeom>
              <a:rect b="b" l="l" r="r" t="t"/>
              <a:pathLst>
                <a:path extrusionOk="0" h="3831" w="913">
                  <a:moveTo>
                    <a:pt x="1" y="0"/>
                  </a:moveTo>
                  <a:lnTo>
                    <a:pt x="1" y="31"/>
                  </a:lnTo>
                  <a:cubicBezTo>
                    <a:pt x="1" y="31"/>
                    <a:pt x="1" y="32"/>
                    <a:pt x="1" y="32"/>
                  </a:cubicBezTo>
                  <a:lnTo>
                    <a:pt x="1" y="32"/>
                  </a:lnTo>
                  <a:cubicBezTo>
                    <a:pt x="1" y="22"/>
                    <a:pt x="1" y="11"/>
                    <a:pt x="1" y="0"/>
                  </a:cubicBezTo>
                  <a:close/>
                  <a:moveTo>
                    <a:pt x="1" y="32"/>
                  </a:moveTo>
                  <a:cubicBezTo>
                    <a:pt x="3" y="569"/>
                    <a:pt x="63" y="1105"/>
                    <a:pt x="153" y="1642"/>
                  </a:cubicBezTo>
                  <a:cubicBezTo>
                    <a:pt x="274" y="2159"/>
                    <a:pt x="426" y="2706"/>
                    <a:pt x="639" y="3192"/>
                  </a:cubicBezTo>
                  <a:cubicBezTo>
                    <a:pt x="700" y="3405"/>
                    <a:pt x="822" y="3618"/>
                    <a:pt x="913" y="3830"/>
                  </a:cubicBezTo>
                  <a:lnTo>
                    <a:pt x="852" y="3678"/>
                  </a:lnTo>
                  <a:cubicBezTo>
                    <a:pt x="791" y="3557"/>
                    <a:pt x="730" y="3405"/>
                    <a:pt x="670" y="3222"/>
                  </a:cubicBezTo>
                  <a:cubicBezTo>
                    <a:pt x="457" y="2706"/>
                    <a:pt x="305" y="2189"/>
                    <a:pt x="214" y="1642"/>
                  </a:cubicBezTo>
                  <a:cubicBezTo>
                    <a:pt x="92" y="1095"/>
                    <a:pt x="31" y="579"/>
                    <a:pt x="1" y="32"/>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8"/>
            <p:cNvSpPr/>
            <p:nvPr/>
          </p:nvSpPr>
          <p:spPr>
            <a:xfrm>
              <a:off x="4893975" y="2384075"/>
              <a:ext cx="6100" cy="14450"/>
            </a:xfrm>
            <a:custGeom>
              <a:rect b="b" l="l" r="r" t="t"/>
              <a:pathLst>
                <a:path extrusionOk="0" h="578" w="244">
                  <a:moveTo>
                    <a:pt x="31" y="0"/>
                  </a:moveTo>
                  <a:lnTo>
                    <a:pt x="31" y="0"/>
                  </a:lnTo>
                  <a:cubicBezTo>
                    <a:pt x="0" y="122"/>
                    <a:pt x="31" y="213"/>
                    <a:pt x="61" y="304"/>
                  </a:cubicBezTo>
                  <a:cubicBezTo>
                    <a:pt x="92" y="426"/>
                    <a:pt x="152" y="517"/>
                    <a:pt x="244" y="578"/>
                  </a:cubicBezTo>
                  <a:cubicBezTo>
                    <a:pt x="244" y="578"/>
                    <a:pt x="152" y="456"/>
                    <a:pt x="92" y="304"/>
                  </a:cubicBezTo>
                  <a:cubicBezTo>
                    <a:pt x="61" y="213"/>
                    <a:pt x="31" y="91"/>
                    <a:pt x="3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8"/>
            <p:cNvSpPr/>
            <p:nvPr/>
          </p:nvSpPr>
          <p:spPr>
            <a:xfrm>
              <a:off x="4577850" y="2348350"/>
              <a:ext cx="131500" cy="118575"/>
            </a:xfrm>
            <a:custGeom>
              <a:rect b="b" l="l" r="r" t="t"/>
              <a:pathLst>
                <a:path extrusionOk="0" h="4743" w="5260">
                  <a:moveTo>
                    <a:pt x="5259" y="0"/>
                  </a:moveTo>
                  <a:lnTo>
                    <a:pt x="5259" y="0"/>
                  </a:lnTo>
                  <a:cubicBezTo>
                    <a:pt x="4925" y="152"/>
                    <a:pt x="4621" y="335"/>
                    <a:pt x="4317" y="517"/>
                  </a:cubicBezTo>
                  <a:cubicBezTo>
                    <a:pt x="2858" y="1368"/>
                    <a:pt x="1581" y="2523"/>
                    <a:pt x="578" y="3891"/>
                  </a:cubicBezTo>
                  <a:cubicBezTo>
                    <a:pt x="366" y="4165"/>
                    <a:pt x="183" y="4438"/>
                    <a:pt x="1" y="4742"/>
                  </a:cubicBezTo>
                  <a:cubicBezTo>
                    <a:pt x="1" y="4742"/>
                    <a:pt x="62" y="4681"/>
                    <a:pt x="153" y="4529"/>
                  </a:cubicBezTo>
                  <a:cubicBezTo>
                    <a:pt x="244" y="4377"/>
                    <a:pt x="396" y="4165"/>
                    <a:pt x="609" y="3891"/>
                  </a:cubicBezTo>
                  <a:cubicBezTo>
                    <a:pt x="1612" y="2554"/>
                    <a:pt x="2888" y="1399"/>
                    <a:pt x="4347" y="517"/>
                  </a:cubicBezTo>
                  <a:cubicBezTo>
                    <a:pt x="4621" y="365"/>
                    <a:pt x="4864" y="244"/>
                    <a:pt x="5016" y="152"/>
                  </a:cubicBezTo>
                  <a:lnTo>
                    <a:pt x="5259"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8"/>
            <p:cNvSpPr/>
            <p:nvPr/>
          </p:nvSpPr>
          <p:spPr>
            <a:xfrm>
              <a:off x="4455525" y="2253375"/>
              <a:ext cx="139825" cy="64600"/>
            </a:xfrm>
            <a:custGeom>
              <a:rect b="b" l="l" r="r" t="t"/>
              <a:pathLst>
                <a:path extrusionOk="0" h="2584" w="5593">
                  <a:moveTo>
                    <a:pt x="5593" y="0"/>
                  </a:moveTo>
                  <a:cubicBezTo>
                    <a:pt x="5593" y="0"/>
                    <a:pt x="5228" y="61"/>
                    <a:pt x="4681" y="182"/>
                  </a:cubicBezTo>
                  <a:cubicBezTo>
                    <a:pt x="3982" y="365"/>
                    <a:pt x="3283" y="638"/>
                    <a:pt x="2614" y="942"/>
                  </a:cubicBezTo>
                  <a:cubicBezTo>
                    <a:pt x="1945" y="1246"/>
                    <a:pt x="1338" y="1611"/>
                    <a:pt x="730" y="2037"/>
                  </a:cubicBezTo>
                  <a:cubicBezTo>
                    <a:pt x="499" y="2190"/>
                    <a:pt x="315" y="2328"/>
                    <a:pt x="190" y="2427"/>
                  </a:cubicBezTo>
                  <a:lnTo>
                    <a:pt x="190" y="2427"/>
                  </a:lnTo>
                  <a:cubicBezTo>
                    <a:pt x="340" y="2337"/>
                    <a:pt x="520" y="2216"/>
                    <a:pt x="730" y="2067"/>
                  </a:cubicBezTo>
                  <a:cubicBezTo>
                    <a:pt x="1338" y="1641"/>
                    <a:pt x="1976" y="1277"/>
                    <a:pt x="2645" y="973"/>
                  </a:cubicBezTo>
                  <a:cubicBezTo>
                    <a:pt x="3313" y="669"/>
                    <a:pt x="3982" y="426"/>
                    <a:pt x="4711" y="213"/>
                  </a:cubicBezTo>
                  <a:cubicBezTo>
                    <a:pt x="4955" y="152"/>
                    <a:pt x="5198" y="91"/>
                    <a:pt x="5350" y="61"/>
                  </a:cubicBezTo>
                  <a:lnTo>
                    <a:pt x="5593" y="0"/>
                  </a:lnTo>
                  <a:close/>
                  <a:moveTo>
                    <a:pt x="190" y="2427"/>
                  </a:moveTo>
                  <a:cubicBezTo>
                    <a:pt x="187" y="2429"/>
                    <a:pt x="185" y="2430"/>
                    <a:pt x="183" y="2432"/>
                  </a:cubicBezTo>
                  <a:lnTo>
                    <a:pt x="144" y="2464"/>
                  </a:lnTo>
                  <a:lnTo>
                    <a:pt x="144" y="2464"/>
                  </a:lnTo>
                  <a:cubicBezTo>
                    <a:pt x="158" y="2452"/>
                    <a:pt x="174" y="2440"/>
                    <a:pt x="190" y="2427"/>
                  </a:cubicBezTo>
                  <a:close/>
                  <a:moveTo>
                    <a:pt x="144" y="2464"/>
                  </a:moveTo>
                  <a:lnTo>
                    <a:pt x="144" y="2464"/>
                  </a:lnTo>
                  <a:cubicBezTo>
                    <a:pt x="50" y="2539"/>
                    <a:pt x="0" y="2584"/>
                    <a:pt x="0" y="2584"/>
                  </a:cubicBezTo>
                  <a:lnTo>
                    <a:pt x="144" y="2464"/>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8"/>
            <p:cNvSpPr/>
            <p:nvPr/>
          </p:nvSpPr>
          <p:spPr>
            <a:xfrm>
              <a:off x="5367400" y="2420550"/>
              <a:ext cx="3050" cy="11400"/>
            </a:xfrm>
            <a:custGeom>
              <a:rect b="b" l="l" r="r" t="t"/>
              <a:pathLst>
                <a:path extrusionOk="0" h="456" w="122">
                  <a:moveTo>
                    <a:pt x="122" y="0"/>
                  </a:moveTo>
                  <a:lnTo>
                    <a:pt x="122" y="0"/>
                  </a:lnTo>
                  <a:cubicBezTo>
                    <a:pt x="61" y="91"/>
                    <a:pt x="61" y="152"/>
                    <a:pt x="30" y="243"/>
                  </a:cubicBezTo>
                  <a:cubicBezTo>
                    <a:pt x="0" y="304"/>
                    <a:pt x="0" y="395"/>
                    <a:pt x="0" y="456"/>
                  </a:cubicBezTo>
                  <a:cubicBezTo>
                    <a:pt x="30" y="395"/>
                    <a:pt x="61" y="334"/>
                    <a:pt x="61" y="243"/>
                  </a:cubicBezTo>
                  <a:cubicBezTo>
                    <a:pt x="91" y="152"/>
                    <a:pt x="122" y="91"/>
                    <a:pt x="12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8"/>
            <p:cNvSpPr/>
            <p:nvPr/>
          </p:nvSpPr>
          <p:spPr>
            <a:xfrm>
              <a:off x="5741250" y="2416750"/>
              <a:ext cx="252325" cy="222050"/>
            </a:xfrm>
            <a:custGeom>
              <a:rect b="b" l="l" r="r" t="t"/>
              <a:pathLst>
                <a:path extrusionOk="0" h="8882" w="10093">
                  <a:moveTo>
                    <a:pt x="2402" y="0"/>
                  </a:moveTo>
                  <a:lnTo>
                    <a:pt x="61" y="2979"/>
                  </a:lnTo>
                  <a:cubicBezTo>
                    <a:pt x="1" y="3830"/>
                    <a:pt x="5016" y="5927"/>
                    <a:pt x="5016" y="5927"/>
                  </a:cubicBezTo>
                  <a:cubicBezTo>
                    <a:pt x="5016" y="5927"/>
                    <a:pt x="6201" y="8025"/>
                    <a:pt x="6566" y="8541"/>
                  </a:cubicBezTo>
                  <a:cubicBezTo>
                    <a:pt x="6766" y="8804"/>
                    <a:pt x="6956" y="8881"/>
                    <a:pt x="7111" y="8881"/>
                  </a:cubicBezTo>
                  <a:cubicBezTo>
                    <a:pt x="7331" y="8881"/>
                    <a:pt x="7478" y="8724"/>
                    <a:pt x="7478" y="8724"/>
                  </a:cubicBezTo>
                  <a:lnTo>
                    <a:pt x="8147" y="8328"/>
                  </a:lnTo>
                  <a:cubicBezTo>
                    <a:pt x="8147" y="8359"/>
                    <a:pt x="8147" y="8359"/>
                    <a:pt x="8147" y="8359"/>
                  </a:cubicBezTo>
                  <a:cubicBezTo>
                    <a:pt x="8213" y="8705"/>
                    <a:pt x="8472" y="8858"/>
                    <a:pt x="8731" y="8858"/>
                  </a:cubicBezTo>
                  <a:cubicBezTo>
                    <a:pt x="9065" y="8858"/>
                    <a:pt x="9401" y="8604"/>
                    <a:pt x="9332" y="8176"/>
                  </a:cubicBezTo>
                  <a:lnTo>
                    <a:pt x="9271" y="7721"/>
                  </a:lnTo>
                  <a:lnTo>
                    <a:pt x="9271" y="7721"/>
                  </a:lnTo>
                  <a:cubicBezTo>
                    <a:pt x="9313" y="7824"/>
                    <a:pt x="9410" y="7885"/>
                    <a:pt x="9506" y="7885"/>
                  </a:cubicBezTo>
                  <a:cubicBezTo>
                    <a:pt x="9552" y="7885"/>
                    <a:pt x="9597" y="7871"/>
                    <a:pt x="9636" y="7842"/>
                  </a:cubicBezTo>
                  <a:cubicBezTo>
                    <a:pt x="9910" y="7751"/>
                    <a:pt x="10092" y="7477"/>
                    <a:pt x="10031" y="7204"/>
                  </a:cubicBezTo>
                  <a:lnTo>
                    <a:pt x="9545" y="3860"/>
                  </a:lnTo>
                  <a:cubicBezTo>
                    <a:pt x="9515" y="3708"/>
                    <a:pt x="9454" y="3617"/>
                    <a:pt x="9363" y="3526"/>
                  </a:cubicBezTo>
                  <a:lnTo>
                    <a:pt x="7448" y="2006"/>
                  </a:lnTo>
                  <a:cubicBezTo>
                    <a:pt x="7904" y="1945"/>
                    <a:pt x="8329" y="1793"/>
                    <a:pt x="8724" y="1581"/>
                  </a:cubicBezTo>
                  <a:cubicBezTo>
                    <a:pt x="9414" y="1209"/>
                    <a:pt x="9479" y="467"/>
                    <a:pt x="8998" y="467"/>
                  </a:cubicBezTo>
                  <a:cubicBezTo>
                    <a:pt x="8928" y="467"/>
                    <a:pt x="8847" y="482"/>
                    <a:pt x="8755" y="517"/>
                  </a:cubicBezTo>
                  <a:cubicBezTo>
                    <a:pt x="8178" y="632"/>
                    <a:pt x="7602" y="685"/>
                    <a:pt x="7030" y="685"/>
                  </a:cubicBezTo>
                  <a:cubicBezTo>
                    <a:pt x="6547" y="685"/>
                    <a:pt x="6067" y="647"/>
                    <a:pt x="5593" y="578"/>
                  </a:cubicBezTo>
                  <a:cubicBezTo>
                    <a:pt x="5350" y="517"/>
                    <a:pt x="5107" y="547"/>
                    <a:pt x="4864" y="517"/>
                  </a:cubicBezTo>
                  <a:cubicBezTo>
                    <a:pt x="4135" y="334"/>
                    <a:pt x="2402" y="0"/>
                    <a:pt x="2402"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8"/>
            <p:cNvSpPr/>
            <p:nvPr/>
          </p:nvSpPr>
          <p:spPr>
            <a:xfrm>
              <a:off x="5896275" y="2505650"/>
              <a:ext cx="50925" cy="120075"/>
            </a:xfrm>
            <a:custGeom>
              <a:rect b="b" l="l" r="r" t="t"/>
              <a:pathLst>
                <a:path extrusionOk="0" h="4803" w="2037">
                  <a:moveTo>
                    <a:pt x="0" y="0"/>
                  </a:moveTo>
                  <a:cubicBezTo>
                    <a:pt x="183" y="183"/>
                    <a:pt x="426" y="335"/>
                    <a:pt x="669" y="487"/>
                  </a:cubicBezTo>
                  <a:lnTo>
                    <a:pt x="1003" y="699"/>
                  </a:lnTo>
                  <a:cubicBezTo>
                    <a:pt x="1125" y="760"/>
                    <a:pt x="1216" y="882"/>
                    <a:pt x="1277" y="1003"/>
                  </a:cubicBezTo>
                  <a:cubicBezTo>
                    <a:pt x="1368" y="1307"/>
                    <a:pt x="1459" y="1672"/>
                    <a:pt x="1520" y="2037"/>
                  </a:cubicBezTo>
                  <a:cubicBezTo>
                    <a:pt x="1611" y="2797"/>
                    <a:pt x="1763" y="3496"/>
                    <a:pt x="1824" y="4013"/>
                  </a:cubicBezTo>
                  <a:cubicBezTo>
                    <a:pt x="1855" y="4256"/>
                    <a:pt x="1915" y="4529"/>
                    <a:pt x="1976" y="4803"/>
                  </a:cubicBezTo>
                  <a:cubicBezTo>
                    <a:pt x="2007" y="4529"/>
                    <a:pt x="2037" y="4256"/>
                    <a:pt x="2007" y="3982"/>
                  </a:cubicBezTo>
                  <a:cubicBezTo>
                    <a:pt x="1946" y="3465"/>
                    <a:pt x="1824" y="2766"/>
                    <a:pt x="1733" y="2006"/>
                  </a:cubicBezTo>
                  <a:cubicBezTo>
                    <a:pt x="1672" y="1642"/>
                    <a:pt x="1581" y="1277"/>
                    <a:pt x="1459" y="943"/>
                  </a:cubicBezTo>
                  <a:cubicBezTo>
                    <a:pt x="1399" y="760"/>
                    <a:pt x="1277" y="639"/>
                    <a:pt x="1095" y="547"/>
                  </a:cubicBezTo>
                  <a:lnTo>
                    <a:pt x="760" y="365"/>
                  </a:lnTo>
                  <a:cubicBezTo>
                    <a:pt x="517" y="213"/>
                    <a:pt x="244" y="92"/>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8"/>
            <p:cNvSpPr/>
            <p:nvPr/>
          </p:nvSpPr>
          <p:spPr>
            <a:xfrm>
              <a:off x="5920600" y="2494450"/>
              <a:ext cx="53200" cy="115325"/>
            </a:xfrm>
            <a:custGeom>
              <a:rect b="b" l="l" r="r" t="t"/>
              <a:pathLst>
                <a:path extrusionOk="0" h="4613" w="2128">
                  <a:moveTo>
                    <a:pt x="61" y="0"/>
                  </a:moveTo>
                  <a:cubicBezTo>
                    <a:pt x="23" y="0"/>
                    <a:pt x="0" y="8"/>
                    <a:pt x="0" y="23"/>
                  </a:cubicBezTo>
                  <a:cubicBezTo>
                    <a:pt x="0" y="23"/>
                    <a:pt x="61" y="53"/>
                    <a:pt x="182" y="114"/>
                  </a:cubicBezTo>
                  <a:cubicBezTo>
                    <a:pt x="365" y="205"/>
                    <a:pt x="517" y="296"/>
                    <a:pt x="669" y="418"/>
                  </a:cubicBezTo>
                  <a:cubicBezTo>
                    <a:pt x="882" y="600"/>
                    <a:pt x="1094" y="813"/>
                    <a:pt x="1277" y="995"/>
                  </a:cubicBezTo>
                  <a:cubicBezTo>
                    <a:pt x="1459" y="1299"/>
                    <a:pt x="1550" y="1603"/>
                    <a:pt x="1581" y="1938"/>
                  </a:cubicBezTo>
                  <a:cubicBezTo>
                    <a:pt x="1915" y="3397"/>
                    <a:pt x="2037" y="4613"/>
                    <a:pt x="2097" y="4613"/>
                  </a:cubicBezTo>
                  <a:cubicBezTo>
                    <a:pt x="2128" y="4339"/>
                    <a:pt x="2097" y="4065"/>
                    <a:pt x="2067" y="3822"/>
                  </a:cubicBezTo>
                  <a:cubicBezTo>
                    <a:pt x="2006" y="3154"/>
                    <a:pt x="1915" y="2546"/>
                    <a:pt x="1793" y="1907"/>
                  </a:cubicBezTo>
                  <a:cubicBezTo>
                    <a:pt x="1733" y="1543"/>
                    <a:pt x="1611" y="1178"/>
                    <a:pt x="1398" y="874"/>
                  </a:cubicBezTo>
                  <a:cubicBezTo>
                    <a:pt x="1216" y="661"/>
                    <a:pt x="973" y="479"/>
                    <a:pt x="730" y="327"/>
                  </a:cubicBezTo>
                  <a:cubicBezTo>
                    <a:pt x="578" y="205"/>
                    <a:pt x="395" y="114"/>
                    <a:pt x="213" y="23"/>
                  </a:cubicBezTo>
                  <a:cubicBezTo>
                    <a:pt x="152" y="8"/>
                    <a:pt x="99" y="0"/>
                    <a:pt x="61"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8"/>
            <p:cNvSpPr/>
            <p:nvPr/>
          </p:nvSpPr>
          <p:spPr>
            <a:xfrm>
              <a:off x="5871200" y="2530725"/>
              <a:ext cx="58525" cy="101100"/>
            </a:xfrm>
            <a:custGeom>
              <a:rect b="b" l="l" r="r" t="t"/>
              <a:pathLst>
                <a:path extrusionOk="0" h="4044" w="2341">
                  <a:moveTo>
                    <a:pt x="0" y="0"/>
                  </a:moveTo>
                  <a:lnTo>
                    <a:pt x="0" y="0"/>
                  </a:lnTo>
                  <a:cubicBezTo>
                    <a:pt x="152" y="183"/>
                    <a:pt x="365" y="304"/>
                    <a:pt x="578" y="426"/>
                  </a:cubicBezTo>
                  <a:lnTo>
                    <a:pt x="882" y="639"/>
                  </a:lnTo>
                  <a:cubicBezTo>
                    <a:pt x="1003" y="700"/>
                    <a:pt x="1125" y="760"/>
                    <a:pt x="1186" y="882"/>
                  </a:cubicBezTo>
                  <a:cubicBezTo>
                    <a:pt x="1277" y="973"/>
                    <a:pt x="1338" y="1095"/>
                    <a:pt x="1368" y="1247"/>
                  </a:cubicBezTo>
                  <a:lnTo>
                    <a:pt x="1520" y="1733"/>
                  </a:lnTo>
                  <a:cubicBezTo>
                    <a:pt x="1733" y="2523"/>
                    <a:pt x="2006" y="3283"/>
                    <a:pt x="2341" y="4043"/>
                  </a:cubicBezTo>
                  <a:cubicBezTo>
                    <a:pt x="2189" y="3222"/>
                    <a:pt x="1976" y="2432"/>
                    <a:pt x="1703" y="1672"/>
                  </a:cubicBezTo>
                  <a:cubicBezTo>
                    <a:pt x="1642" y="1490"/>
                    <a:pt x="1611" y="1338"/>
                    <a:pt x="1551" y="1186"/>
                  </a:cubicBezTo>
                  <a:cubicBezTo>
                    <a:pt x="1520" y="1034"/>
                    <a:pt x="1429" y="882"/>
                    <a:pt x="1338" y="730"/>
                  </a:cubicBezTo>
                  <a:cubicBezTo>
                    <a:pt x="1216" y="639"/>
                    <a:pt x="1095" y="548"/>
                    <a:pt x="973" y="487"/>
                  </a:cubicBezTo>
                  <a:lnTo>
                    <a:pt x="639" y="304"/>
                  </a:lnTo>
                  <a:cubicBezTo>
                    <a:pt x="426" y="152"/>
                    <a:pt x="213" y="61"/>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8"/>
            <p:cNvSpPr/>
            <p:nvPr/>
          </p:nvSpPr>
          <p:spPr>
            <a:xfrm>
              <a:off x="5874225" y="2439900"/>
              <a:ext cx="72225" cy="41600"/>
            </a:xfrm>
            <a:custGeom>
              <a:rect b="b" l="l" r="r" t="t"/>
              <a:pathLst>
                <a:path extrusionOk="0" h="1664" w="2889">
                  <a:moveTo>
                    <a:pt x="40" y="0"/>
                  </a:moveTo>
                  <a:cubicBezTo>
                    <a:pt x="18" y="0"/>
                    <a:pt x="5" y="5"/>
                    <a:pt x="1" y="16"/>
                  </a:cubicBezTo>
                  <a:cubicBezTo>
                    <a:pt x="123" y="108"/>
                    <a:pt x="274" y="199"/>
                    <a:pt x="426" y="259"/>
                  </a:cubicBezTo>
                  <a:lnTo>
                    <a:pt x="1430" y="837"/>
                  </a:lnTo>
                  <a:cubicBezTo>
                    <a:pt x="2169" y="1264"/>
                    <a:pt x="2749" y="1664"/>
                    <a:pt x="2845" y="1664"/>
                  </a:cubicBezTo>
                  <a:cubicBezTo>
                    <a:pt x="2852" y="1664"/>
                    <a:pt x="2856" y="1662"/>
                    <a:pt x="2858" y="1658"/>
                  </a:cubicBezTo>
                  <a:cubicBezTo>
                    <a:pt x="2889" y="1627"/>
                    <a:pt x="2311" y="1141"/>
                    <a:pt x="1521" y="685"/>
                  </a:cubicBezTo>
                  <a:cubicBezTo>
                    <a:pt x="825" y="284"/>
                    <a:pt x="200" y="0"/>
                    <a:pt x="4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8" name="Google Shape;488;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6">
    <p:spTree>
      <p:nvGrpSpPr>
        <p:cNvPr id="489" name="Shape 489"/>
        <p:cNvGrpSpPr/>
        <p:nvPr/>
      </p:nvGrpSpPr>
      <p:grpSpPr>
        <a:xfrm>
          <a:off x="0" y="0"/>
          <a:ext cx="0" cy="0"/>
          <a:chOff x="0" y="0"/>
          <a:chExt cx="0" cy="0"/>
        </a:xfrm>
      </p:grpSpPr>
      <p:sp>
        <p:nvSpPr>
          <p:cNvPr id="490" name="Google Shape;490;p29"/>
          <p:cNvSpPr txBox="1"/>
          <p:nvPr>
            <p:ph type="title"/>
          </p:nvPr>
        </p:nvSpPr>
        <p:spPr>
          <a:xfrm>
            <a:off x="685800" y="445025"/>
            <a:ext cx="77724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solidFill>
                  <a:schemeClr val="accent3"/>
                </a:solidFill>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491" name="Google Shape;491;p29"/>
          <p:cNvSpPr txBox="1"/>
          <p:nvPr>
            <p:ph idx="1" type="subTitle"/>
          </p:nvPr>
        </p:nvSpPr>
        <p:spPr>
          <a:xfrm>
            <a:off x="723900" y="1098525"/>
            <a:ext cx="7734300" cy="3506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Char char="●"/>
              <a:defRPr sz="1200">
                <a:solidFill>
                  <a:schemeClr val="dk1"/>
                </a:solidFill>
                <a:latin typeface="Raleway"/>
                <a:ea typeface="Raleway"/>
                <a:cs typeface="Raleway"/>
                <a:sym typeface="Raleway"/>
              </a:defRPr>
            </a:lvl1pPr>
            <a:lvl2pPr lvl="1" rtl="0">
              <a:lnSpc>
                <a:spcPct val="100000"/>
              </a:lnSpc>
              <a:spcBef>
                <a:spcPts val="0"/>
              </a:spcBef>
              <a:spcAft>
                <a:spcPts val="0"/>
              </a:spcAft>
              <a:buSzPts val="2800"/>
              <a:buChar char="○"/>
              <a:defRPr sz="2800"/>
            </a:lvl2pPr>
            <a:lvl3pPr lvl="2" rtl="0">
              <a:lnSpc>
                <a:spcPct val="100000"/>
              </a:lnSpc>
              <a:spcBef>
                <a:spcPts val="0"/>
              </a:spcBef>
              <a:spcAft>
                <a:spcPts val="0"/>
              </a:spcAft>
              <a:buSzPts val="2800"/>
              <a:buChar char="■"/>
              <a:defRPr sz="2800"/>
            </a:lvl3pPr>
            <a:lvl4pPr lvl="3" rtl="0">
              <a:lnSpc>
                <a:spcPct val="100000"/>
              </a:lnSpc>
              <a:spcBef>
                <a:spcPts val="0"/>
              </a:spcBef>
              <a:spcAft>
                <a:spcPts val="0"/>
              </a:spcAft>
              <a:buSzPts val="2800"/>
              <a:buChar char="●"/>
              <a:defRPr sz="2800"/>
            </a:lvl4pPr>
            <a:lvl5pPr lvl="4" rtl="0">
              <a:lnSpc>
                <a:spcPct val="100000"/>
              </a:lnSpc>
              <a:spcBef>
                <a:spcPts val="0"/>
              </a:spcBef>
              <a:spcAft>
                <a:spcPts val="0"/>
              </a:spcAft>
              <a:buSzPts val="2800"/>
              <a:buChar char="○"/>
              <a:defRPr sz="2800"/>
            </a:lvl5pPr>
            <a:lvl6pPr lvl="5" rtl="0">
              <a:lnSpc>
                <a:spcPct val="100000"/>
              </a:lnSpc>
              <a:spcBef>
                <a:spcPts val="0"/>
              </a:spcBef>
              <a:spcAft>
                <a:spcPts val="0"/>
              </a:spcAft>
              <a:buSzPts val="2800"/>
              <a:buChar char="■"/>
              <a:defRPr sz="2800"/>
            </a:lvl6pPr>
            <a:lvl7pPr lvl="6" rtl="0">
              <a:lnSpc>
                <a:spcPct val="100000"/>
              </a:lnSpc>
              <a:spcBef>
                <a:spcPts val="0"/>
              </a:spcBef>
              <a:spcAft>
                <a:spcPts val="0"/>
              </a:spcAft>
              <a:buSzPts val="2800"/>
              <a:buChar char="●"/>
              <a:defRPr sz="2800"/>
            </a:lvl7pPr>
            <a:lvl8pPr lvl="7" rtl="0">
              <a:lnSpc>
                <a:spcPct val="100000"/>
              </a:lnSpc>
              <a:spcBef>
                <a:spcPts val="0"/>
              </a:spcBef>
              <a:spcAft>
                <a:spcPts val="0"/>
              </a:spcAft>
              <a:buSzPts val="2800"/>
              <a:buChar char="○"/>
              <a:defRPr sz="2800"/>
            </a:lvl8pPr>
            <a:lvl9pPr lvl="8" rtl="0">
              <a:lnSpc>
                <a:spcPct val="100000"/>
              </a:lnSpc>
              <a:spcBef>
                <a:spcPts val="0"/>
              </a:spcBef>
              <a:spcAft>
                <a:spcPts val="0"/>
              </a:spcAft>
              <a:buSzPts val="2800"/>
              <a:buChar char="■"/>
              <a:defRPr sz="2800"/>
            </a:lvl9pPr>
          </a:lstStyle>
          <a:p/>
        </p:txBody>
      </p:sp>
      <p:sp>
        <p:nvSpPr>
          <p:cNvPr id="492" name="Google Shape;492;p29"/>
          <p:cNvSpPr/>
          <p:nvPr/>
        </p:nvSpPr>
        <p:spPr>
          <a:xfrm>
            <a:off x="111300" y="167600"/>
            <a:ext cx="469200" cy="469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9"/>
          <p:cNvSpPr/>
          <p:nvPr/>
        </p:nvSpPr>
        <p:spPr>
          <a:xfrm>
            <a:off x="645075" y="542600"/>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9"/>
          <p:cNvSpPr/>
          <p:nvPr/>
        </p:nvSpPr>
        <p:spPr>
          <a:xfrm>
            <a:off x="8715225" y="2262900"/>
            <a:ext cx="268500" cy="268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9"/>
          <p:cNvSpPr/>
          <p:nvPr/>
        </p:nvSpPr>
        <p:spPr>
          <a:xfrm>
            <a:off x="8925650" y="2639175"/>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9"/>
          <p:cNvSpPr/>
          <p:nvPr/>
        </p:nvSpPr>
        <p:spPr>
          <a:xfrm>
            <a:off x="8983725" y="1947025"/>
            <a:ext cx="36000" cy="36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9"/>
          <p:cNvSpPr/>
          <p:nvPr/>
        </p:nvSpPr>
        <p:spPr>
          <a:xfrm>
            <a:off x="298800" y="4738425"/>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2">
  <p:cSld name="CUSTOM_17">
    <p:bg>
      <p:bgPr>
        <a:solidFill>
          <a:schemeClr val="accent3"/>
        </a:solidFill>
      </p:bgPr>
    </p:bg>
    <p:spTree>
      <p:nvGrpSpPr>
        <p:cNvPr id="499" name="Shape 499"/>
        <p:cNvGrpSpPr/>
        <p:nvPr/>
      </p:nvGrpSpPr>
      <p:grpSpPr>
        <a:xfrm>
          <a:off x="0" y="0"/>
          <a:ext cx="0" cy="0"/>
          <a:chOff x="0" y="0"/>
          <a:chExt cx="0" cy="0"/>
        </a:xfrm>
      </p:grpSpPr>
      <p:grpSp>
        <p:nvGrpSpPr>
          <p:cNvPr id="500" name="Google Shape;500;p30"/>
          <p:cNvGrpSpPr/>
          <p:nvPr/>
        </p:nvGrpSpPr>
        <p:grpSpPr>
          <a:xfrm rot="2506023">
            <a:off x="1274638" y="-703256"/>
            <a:ext cx="6812756" cy="6550031"/>
            <a:chOff x="1786775" y="1002200"/>
            <a:chExt cx="3861800" cy="3712875"/>
          </a:xfrm>
        </p:grpSpPr>
        <p:sp>
          <p:nvSpPr>
            <p:cNvPr id="501" name="Google Shape;501;p30"/>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0"/>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0"/>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4" name="Google Shape;504;p30"/>
          <p:cNvSpPr txBox="1"/>
          <p:nvPr>
            <p:ph type="title"/>
          </p:nvPr>
        </p:nvSpPr>
        <p:spPr>
          <a:xfrm>
            <a:off x="2414850" y="1636400"/>
            <a:ext cx="4314300" cy="990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000"/>
              <a:buNone/>
              <a:defRPr sz="7200">
                <a:solidFill>
                  <a:schemeClr val="accent3"/>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05" name="Google Shape;505;p30"/>
          <p:cNvSpPr txBox="1"/>
          <p:nvPr>
            <p:ph idx="1" type="subTitle"/>
          </p:nvPr>
        </p:nvSpPr>
        <p:spPr>
          <a:xfrm>
            <a:off x="2414850" y="2800586"/>
            <a:ext cx="4314300" cy="70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dk1"/>
                </a:solidFill>
                <a:latin typeface="Raleway"/>
                <a:ea typeface="Raleway"/>
                <a:cs typeface="Raleway"/>
                <a:sym typeface="Raleway"/>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06" name="Google Shape;506;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4"/>
          <p:cNvSpPr/>
          <p:nvPr/>
        </p:nvSpPr>
        <p:spPr>
          <a:xfrm>
            <a:off x="0" y="125"/>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 name="Google Shape;28;p4"/>
          <p:cNvGrpSpPr/>
          <p:nvPr/>
        </p:nvGrpSpPr>
        <p:grpSpPr>
          <a:xfrm rot="1379863">
            <a:off x="70508" y="-2722483"/>
            <a:ext cx="9675891" cy="9454917"/>
            <a:chOff x="1786775" y="1002200"/>
            <a:chExt cx="3861800" cy="3712875"/>
          </a:xfrm>
        </p:grpSpPr>
        <p:sp>
          <p:nvSpPr>
            <p:cNvPr id="29" name="Google Shape;29;p4"/>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4"/>
          <p:cNvSpPr txBox="1"/>
          <p:nvPr>
            <p:ph type="title"/>
          </p:nvPr>
        </p:nvSpPr>
        <p:spPr>
          <a:xfrm>
            <a:off x="1221188" y="1980750"/>
            <a:ext cx="2005800" cy="1182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solidFill>
                  <a:schemeClr val="accent3"/>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3" name="Google Shape;33;p4"/>
          <p:cNvSpPr txBox="1"/>
          <p:nvPr>
            <p:ph idx="1" type="subTitle"/>
          </p:nvPr>
        </p:nvSpPr>
        <p:spPr>
          <a:xfrm>
            <a:off x="5352950" y="2616288"/>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34" name="Google Shape;34;p4"/>
          <p:cNvSpPr txBox="1"/>
          <p:nvPr>
            <p:ph idx="2" type="subTitle"/>
          </p:nvPr>
        </p:nvSpPr>
        <p:spPr>
          <a:xfrm>
            <a:off x="5352950" y="1894263"/>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35" name="Google Shape;35;p4"/>
          <p:cNvSpPr txBox="1"/>
          <p:nvPr>
            <p:ph idx="3" type="subTitle"/>
          </p:nvPr>
        </p:nvSpPr>
        <p:spPr>
          <a:xfrm>
            <a:off x="5352950" y="1172225"/>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36" name="Google Shape;36;p4"/>
          <p:cNvSpPr txBox="1"/>
          <p:nvPr>
            <p:ph idx="4" type="subTitle"/>
          </p:nvPr>
        </p:nvSpPr>
        <p:spPr>
          <a:xfrm>
            <a:off x="5352950" y="3338875"/>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37" name="Google Shape;37;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CUSTOM_18">
    <p:spTree>
      <p:nvGrpSpPr>
        <p:cNvPr id="507" name="Shape 507"/>
        <p:cNvGrpSpPr/>
        <p:nvPr/>
      </p:nvGrpSpPr>
      <p:grpSpPr>
        <a:xfrm>
          <a:off x="0" y="0"/>
          <a:ext cx="0" cy="0"/>
          <a:chOff x="0" y="0"/>
          <a:chExt cx="0" cy="0"/>
        </a:xfrm>
      </p:grpSpPr>
      <p:sp>
        <p:nvSpPr>
          <p:cNvPr id="508" name="Google Shape;508;p31"/>
          <p:cNvSpPr/>
          <p:nvPr/>
        </p:nvSpPr>
        <p:spPr>
          <a:xfrm rot="277656">
            <a:off x="3987667" y="-2559618"/>
            <a:ext cx="10832132" cy="10461846"/>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1"/>
          <p:cNvSpPr txBox="1"/>
          <p:nvPr>
            <p:ph type="title"/>
          </p:nvPr>
        </p:nvSpPr>
        <p:spPr>
          <a:xfrm>
            <a:off x="729947" y="1423500"/>
            <a:ext cx="3067800" cy="1462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p:txBody>
      </p:sp>
      <p:sp>
        <p:nvSpPr>
          <p:cNvPr id="510" name="Google Shape;510;p31"/>
          <p:cNvSpPr txBox="1"/>
          <p:nvPr>
            <p:ph idx="1" type="subTitle"/>
          </p:nvPr>
        </p:nvSpPr>
        <p:spPr>
          <a:xfrm>
            <a:off x="723900" y="2885700"/>
            <a:ext cx="3067800" cy="83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2800"/>
              <a:buNone/>
              <a:defRPr sz="1400">
                <a:solidFill>
                  <a:srgbClr val="000000"/>
                </a:solidFill>
              </a:defRPr>
            </a:lvl1pPr>
            <a:lvl2pPr lvl="1" rtl="0">
              <a:lnSpc>
                <a:spcPct val="100000"/>
              </a:lnSpc>
              <a:spcBef>
                <a:spcPts val="0"/>
              </a:spcBef>
              <a:spcAft>
                <a:spcPts val="0"/>
              </a:spcAft>
              <a:buClr>
                <a:srgbClr val="000000"/>
              </a:buClr>
              <a:buSzPts val="2800"/>
              <a:buNone/>
              <a:defRPr sz="2800">
                <a:solidFill>
                  <a:srgbClr val="000000"/>
                </a:solidFill>
              </a:defRPr>
            </a:lvl2pPr>
            <a:lvl3pPr lvl="2" rtl="0">
              <a:lnSpc>
                <a:spcPct val="100000"/>
              </a:lnSpc>
              <a:spcBef>
                <a:spcPts val="0"/>
              </a:spcBef>
              <a:spcAft>
                <a:spcPts val="0"/>
              </a:spcAft>
              <a:buClr>
                <a:srgbClr val="000000"/>
              </a:buClr>
              <a:buSzPts val="2800"/>
              <a:buNone/>
              <a:defRPr sz="2800">
                <a:solidFill>
                  <a:srgbClr val="000000"/>
                </a:solidFill>
              </a:defRPr>
            </a:lvl3pPr>
            <a:lvl4pPr lvl="3" rtl="0">
              <a:lnSpc>
                <a:spcPct val="100000"/>
              </a:lnSpc>
              <a:spcBef>
                <a:spcPts val="0"/>
              </a:spcBef>
              <a:spcAft>
                <a:spcPts val="0"/>
              </a:spcAft>
              <a:buClr>
                <a:srgbClr val="000000"/>
              </a:buClr>
              <a:buSzPts val="2800"/>
              <a:buNone/>
              <a:defRPr sz="2800">
                <a:solidFill>
                  <a:srgbClr val="000000"/>
                </a:solidFill>
              </a:defRPr>
            </a:lvl4pPr>
            <a:lvl5pPr lvl="4" rtl="0">
              <a:lnSpc>
                <a:spcPct val="100000"/>
              </a:lnSpc>
              <a:spcBef>
                <a:spcPts val="0"/>
              </a:spcBef>
              <a:spcAft>
                <a:spcPts val="0"/>
              </a:spcAft>
              <a:buClr>
                <a:srgbClr val="000000"/>
              </a:buClr>
              <a:buSzPts val="2800"/>
              <a:buNone/>
              <a:defRPr sz="2800">
                <a:solidFill>
                  <a:srgbClr val="000000"/>
                </a:solidFill>
              </a:defRPr>
            </a:lvl5pPr>
            <a:lvl6pPr lvl="5" rtl="0">
              <a:lnSpc>
                <a:spcPct val="100000"/>
              </a:lnSpc>
              <a:spcBef>
                <a:spcPts val="0"/>
              </a:spcBef>
              <a:spcAft>
                <a:spcPts val="0"/>
              </a:spcAft>
              <a:buClr>
                <a:srgbClr val="000000"/>
              </a:buClr>
              <a:buSzPts val="2800"/>
              <a:buNone/>
              <a:defRPr sz="2800">
                <a:solidFill>
                  <a:srgbClr val="000000"/>
                </a:solidFill>
              </a:defRPr>
            </a:lvl6pPr>
            <a:lvl7pPr lvl="6" rtl="0">
              <a:lnSpc>
                <a:spcPct val="100000"/>
              </a:lnSpc>
              <a:spcBef>
                <a:spcPts val="0"/>
              </a:spcBef>
              <a:spcAft>
                <a:spcPts val="0"/>
              </a:spcAft>
              <a:buClr>
                <a:srgbClr val="000000"/>
              </a:buClr>
              <a:buSzPts val="2800"/>
              <a:buNone/>
              <a:defRPr sz="2800">
                <a:solidFill>
                  <a:srgbClr val="000000"/>
                </a:solidFill>
              </a:defRPr>
            </a:lvl7pPr>
            <a:lvl8pPr lvl="7" rtl="0">
              <a:lnSpc>
                <a:spcPct val="100000"/>
              </a:lnSpc>
              <a:spcBef>
                <a:spcPts val="0"/>
              </a:spcBef>
              <a:spcAft>
                <a:spcPts val="0"/>
              </a:spcAft>
              <a:buClr>
                <a:srgbClr val="000000"/>
              </a:buClr>
              <a:buSzPts val="2800"/>
              <a:buNone/>
              <a:defRPr sz="2800">
                <a:solidFill>
                  <a:srgbClr val="000000"/>
                </a:solidFill>
              </a:defRPr>
            </a:lvl8pPr>
            <a:lvl9pPr lvl="8" rtl="0">
              <a:lnSpc>
                <a:spcPct val="100000"/>
              </a:lnSpc>
              <a:spcBef>
                <a:spcPts val="0"/>
              </a:spcBef>
              <a:spcAft>
                <a:spcPts val="0"/>
              </a:spcAft>
              <a:buClr>
                <a:srgbClr val="000000"/>
              </a:buClr>
              <a:buSzPts val="2800"/>
              <a:buNone/>
              <a:defRPr sz="2800">
                <a:solidFill>
                  <a:srgbClr val="000000"/>
                </a:solidFill>
              </a:defRPr>
            </a:lvl9pPr>
          </a:lstStyle>
          <a:p/>
        </p:txBody>
      </p:sp>
      <p:sp>
        <p:nvSpPr>
          <p:cNvPr id="511" name="Google Shape;511;p31"/>
          <p:cNvSpPr/>
          <p:nvPr/>
        </p:nvSpPr>
        <p:spPr>
          <a:xfrm>
            <a:off x="111300" y="167600"/>
            <a:ext cx="469200" cy="469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1"/>
          <p:cNvSpPr/>
          <p:nvPr/>
        </p:nvSpPr>
        <p:spPr>
          <a:xfrm>
            <a:off x="298800" y="805525"/>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19">
    <p:spTree>
      <p:nvGrpSpPr>
        <p:cNvPr id="514" name="Shape 514"/>
        <p:cNvGrpSpPr/>
        <p:nvPr/>
      </p:nvGrpSpPr>
      <p:grpSpPr>
        <a:xfrm>
          <a:off x="0" y="0"/>
          <a:ext cx="0" cy="0"/>
          <a:chOff x="0" y="0"/>
          <a:chExt cx="0" cy="0"/>
        </a:xfrm>
      </p:grpSpPr>
      <p:sp>
        <p:nvSpPr>
          <p:cNvPr id="515" name="Google Shape;515;p32"/>
          <p:cNvSpPr txBox="1"/>
          <p:nvPr>
            <p:ph type="title"/>
          </p:nvPr>
        </p:nvSpPr>
        <p:spPr>
          <a:xfrm>
            <a:off x="4078375" y="1169350"/>
            <a:ext cx="4634700" cy="22497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800"/>
              <a:buNone/>
              <a:defRPr sz="7200">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6" name="Google Shape;516;p32"/>
          <p:cNvSpPr txBox="1"/>
          <p:nvPr>
            <p:ph idx="1" type="subTitle"/>
          </p:nvPr>
        </p:nvSpPr>
        <p:spPr>
          <a:xfrm>
            <a:off x="4078375" y="3419050"/>
            <a:ext cx="3203700" cy="634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17" name="Google Shape;517;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2">
  <p:cSld name="CUSTOM_20">
    <p:spTree>
      <p:nvGrpSpPr>
        <p:cNvPr id="518" name="Shape 518"/>
        <p:cNvGrpSpPr/>
        <p:nvPr/>
      </p:nvGrpSpPr>
      <p:grpSpPr>
        <a:xfrm>
          <a:off x="0" y="0"/>
          <a:ext cx="0" cy="0"/>
          <a:chOff x="0" y="0"/>
          <a:chExt cx="0" cy="0"/>
        </a:xfrm>
      </p:grpSpPr>
      <p:sp>
        <p:nvSpPr>
          <p:cNvPr id="519" name="Google Shape;519;p33"/>
          <p:cNvSpPr txBox="1"/>
          <p:nvPr>
            <p:ph idx="1" type="subTitle"/>
          </p:nvPr>
        </p:nvSpPr>
        <p:spPr>
          <a:xfrm>
            <a:off x="656250" y="1938535"/>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20" name="Google Shape;520;p33"/>
          <p:cNvSpPr txBox="1"/>
          <p:nvPr>
            <p:ph idx="2" type="subTitle"/>
          </p:nvPr>
        </p:nvSpPr>
        <p:spPr>
          <a:xfrm>
            <a:off x="3361337" y="3977725"/>
            <a:ext cx="2421300" cy="48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521" name="Google Shape;521;p33"/>
          <p:cNvSpPr txBox="1"/>
          <p:nvPr>
            <p:ph idx="3" type="subTitle"/>
          </p:nvPr>
        </p:nvSpPr>
        <p:spPr>
          <a:xfrm>
            <a:off x="652775" y="3990032"/>
            <a:ext cx="2421300" cy="48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522" name="Google Shape;522;p33"/>
          <p:cNvSpPr txBox="1"/>
          <p:nvPr>
            <p:ph idx="4" type="subTitle"/>
          </p:nvPr>
        </p:nvSpPr>
        <p:spPr>
          <a:xfrm>
            <a:off x="6069925" y="3990032"/>
            <a:ext cx="2421300" cy="48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523" name="Google Shape;523;p33"/>
          <p:cNvSpPr txBox="1"/>
          <p:nvPr>
            <p:ph idx="5" type="subTitle"/>
          </p:nvPr>
        </p:nvSpPr>
        <p:spPr>
          <a:xfrm>
            <a:off x="3361350" y="2265759"/>
            <a:ext cx="24213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24" name="Google Shape;524;p33"/>
          <p:cNvSpPr txBox="1"/>
          <p:nvPr>
            <p:ph idx="6" type="subTitle"/>
          </p:nvPr>
        </p:nvSpPr>
        <p:spPr>
          <a:xfrm>
            <a:off x="3361350" y="1938535"/>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25" name="Google Shape;525;p33"/>
          <p:cNvSpPr txBox="1"/>
          <p:nvPr>
            <p:ph idx="7" type="subTitle"/>
          </p:nvPr>
        </p:nvSpPr>
        <p:spPr>
          <a:xfrm>
            <a:off x="6066450" y="2254434"/>
            <a:ext cx="24213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26" name="Google Shape;526;p33"/>
          <p:cNvSpPr txBox="1"/>
          <p:nvPr>
            <p:ph idx="8" type="subTitle"/>
          </p:nvPr>
        </p:nvSpPr>
        <p:spPr>
          <a:xfrm>
            <a:off x="6066450" y="1938535"/>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27" name="Google Shape;527;p33"/>
          <p:cNvSpPr txBox="1"/>
          <p:nvPr>
            <p:ph idx="9" type="subTitle"/>
          </p:nvPr>
        </p:nvSpPr>
        <p:spPr>
          <a:xfrm>
            <a:off x="656250" y="2275447"/>
            <a:ext cx="24213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28" name="Google Shape;528;p33"/>
          <p:cNvSpPr txBox="1"/>
          <p:nvPr>
            <p:ph idx="13" type="subTitle"/>
          </p:nvPr>
        </p:nvSpPr>
        <p:spPr>
          <a:xfrm>
            <a:off x="656250" y="3660110"/>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29" name="Google Shape;529;p33"/>
          <p:cNvSpPr txBox="1"/>
          <p:nvPr>
            <p:ph idx="14" type="subTitle"/>
          </p:nvPr>
        </p:nvSpPr>
        <p:spPr>
          <a:xfrm>
            <a:off x="3361350" y="3660110"/>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30" name="Google Shape;530;p33"/>
          <p:cNvSpPr txBox="1"/>
          <p:nvPr>
            <p:ph idx="15" type="subTitle"/>
          </p:nvPr>
        </p:nvSpPr>
        <p:spPr>
          <a:xfrm>
            <a:off x="6066450" y="3660110"/>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31" name="Google Shape;531;p33"/>
          <p:cNvSpPr txBox="1"/>
          <p:nvPr>
            <p:ph type="title"/>
          </p:nvPr>
        </p:nvSpPr>
        <p:spPr>
          <a:xfrm>
            <a:off x="685800" y="445025"/>
            <a:ext cx="7772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532" name="Google Shape;532;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21">
    <p:bg>
      <p:bgPr>
        <a:solidFill>
          <a:schemeClr val="accent3"/>
        </a:solidFill>
      </p:bgPr>
    </p:bg>
    <p:spTree>
      <p:nvGrpSpPr>
        <p:cNvPr id="533" name="Shape 533"/>
        <p:cNvGrpSpPr/>
        <p:nvPr/>
      </p:nvGrpSpPr>
      <p:grpSpPr>
        <a:xfrm>
          <a:off x="0" y="0"/>
          <a:ext cx="0" cy="0"/>
          <a:chOff x="0" y="0"/>
          <a:chExt cx="0" cy="0"/>
        </a:xfrm>
      </p:grpSpPr>
      <p:grpSp>
        <p:nvGrpSpPr>
          <p:cNvPr id="534" name="Google Shape;534;p34"/>
          <p:cNvGrpSpPr/>
          <p:nvPr/>
        </p:nvGrpSpPr>
        <p:grpSpPr>
          <a:xfrm rot="1351459">
            <a:off x="211922" y="-2403121"/>
            <a:ext cx="9565900" cy="9196519"/>
            <a:chOff x="1786775" y="1002200"/>
            <a:chExt cx="3861800" cy="3712875"/>
          </a:xfrm>
        </p:grpSpPr>
        <p:sp>
          <p:nvSpPr>
            <p:cNvPr id="535" name="Google Shape;535;p34"/>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4"/>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4"/>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8" name="Google Shape;538;p34"/>
          <p:cNvSpPr txBox="1"/>
          <p:nvPr>
            <p:ph type="title"/>
          </p:nvPr>
        </p:nvSpPr>
        <p:spPr>
          <a:xfrm>
            <a:off x="1067275" y="445025"/>
            <a:ext cx="7009500" cy="1025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3"/>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39" name="Google Shape;539;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2">
    <p:spTree>
      <p:nvGrpSpPr>
        <p:cNvPr id="540" name="Shape 540"/>
        <p:cNvGrpSpPr/>
        <p:nvPr/>
      </p:nvGrpSpPr>
      <p:grpSpPr>
        <a:xfrm>
          <a:off x="0" y="0"/>
          <a:ext cx="0" cy="0"/>
          <a:chOff x="0" y="0"/>
          <a:chExt cx="0" cy="0"/>
        </a:xfrm>
      </p:grpSpPr>
      <p:sp>
        <p:nvSpPr>
          <p:cNvPr id="541" name="Google Shape;541;p35"/>
          <p:cNvSpPr/>
          <p:nvPr/>
        </p:nvSpPr>
        <p:spPr>
          <a:xfrm rot="277699">
            <a:off x="732714" y="-2396143"/>
            <a:ext cx="10332728" cy="9979420"/>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5"/>
          <p:cNvSpPr txBox="1"/>
          <p:nvPr>
            <p:ph hasCustomPrompt="1" type="title"/>
          </p:nvPr>
        </p:nvSpPr>
        <p:spPr>
          <a:xfrm>
            <a:off x="4428825" y="1297544"/>
            <a:ext cx="3673800" cy="980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5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43" name="Google Shape;543;p3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44" name="Google Shape;544;p35"/>
          <p:cNvSpPr txBox="1"/>
          <p:nvPr>
            <p:ph idx="1" type="subTitle"/>
          </p:nvPr>
        </p:nvSpPr>
        <p:spPr>
          <a:xfrm>
            <a:off x="5628075" y="2277569"/>
            <a:ext cx="15960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45" name="Google Shape;545;p35"/>
          <p:cNvSpPr txBox="1"/>
          <p:nvPr>
            <p:ph idx="2" type="subTitle"/>
          </p:nvPr>
        </p:nvSpPr>
        <p:spPr>
          <a:xfrm>
            <a:off x="6628963" y="3756663"/>
            <a:ext cx="15960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46" name="Google Shape;546;p35"/>
          <p:cNvSpPr txBox="1"/>
          <p:nvPr>
            <p:ph idx="3" type="subTitle"/>
          </p:nvPr>
        </p:nvSpPr>
        <p:spPr>
          <a:xfrm>
            <a:off x="4493950" y="3756675"/>
            <a:ext cx="15960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47" name="Google Shape;547;p35"/>
          <p:cNvSpPr txBox="1"/>
          <p:nvPr>
            <p:ph idx="4" type="title"/>
          </p:nvPr>
        </p:nvSpPr>
        <p:spPr>
          <a:xfrm>
            <a:off x="723900" y="448056"/>
            <a:ext cx="2314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548" name="Google Shape;548;p35"/>
          <p:cNvSpPr txBox="1"/>
          <p:nvPr>
            <p:ph hasCustomPrompt="1" idx="5" type="title"/>
          </p:nvPr>
        </p:nvSpPr>
        <p:spPr>
          <a:xfrm>
            <a:off x="6227110" y="2968725"/>
            <a:ext cx="2231100" cy="71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49" name="Google Shape;549;p35"/>
          <p:cNvSpPr txBox="1"/>
          <p:nvPr>
            <p:ph hasCustomPrompt="1" idx="6" type="title"/>
          </p:nvPr>
        </p:nvSpPr>
        <p:spPr>
          <a:xfrm>
            <a:off x="4037625" y="2968625"/>
            <a:ext cx="2231100" cy="71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right text">
  <p:cSld name="CUSTOM_23">
    <p:spTree>
      <p:nvGrpSpPr>
        <p:cNvPr id="550" name="Shape 550"/>
        <p:cNvGrpSpPr/>
        <p:nvPr/>
      </p:nvGrpSpPr>
      <p:grpSpPr>
        <a:xfrm>
          <a:off x="0" y="0"/>
          <a:ext cx="0" cy="0"/>
          <a:chOff x="0" y="0"/>
          <a:chExt cx="0" cy="0"/>
        </a:xfrm>
      </p:grpSpPr>
      <p:sp>
        <p:nvSpPr>
          <p:cNvPr id="551" name="Google Shape;551;p36"/>
          <p:cNvSpPr/>
          <p:nvPr/>
        </p:nvSpPr>
        <p:spPr>
          <a:xfrm rot="277656">
            <a:off x="4631142" y="-4575218"/>
            <a:ext cx="10832132" cy="10461846"/>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6"/>
          <p:cNvSpPr txBox="1"/>
          <p:nvPr>
            <p:ph type="title"/>
          </p:nvPr>
        </p:nvSpPr>
        <p:spPr>
          <a:xfrm>
            <a:off x="5061850" y="1584300"/>
            <a:ext cx="3396300" cy="863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53" name="Google Shape;553;p36"/>
          <p:cNvSpPr txBox="1"/>
          <p:nvPr>
            <p:ph idx="1" type="subTitle"/>
          </p:nvPr>
        </p:nvSpPr>
        <p:spPr>
          <a:xfrm>
            <a:off x="5061850" y="2313875"/>
            <a:ext cx="2904900" cy="111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chemeClr val="lt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554" name="Google Shape;554;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eft text 2">
  <p:cSld name="CUSTOM_24">
    <p:spTree>
      <p:nvGrpSpPr>
        <p:cNvPr id="555" name="Shape 555"/>
        <p:cNvGrpSpPr/>
        <p:nvPr/>
      </p:nvGrpSpPr>
      <p:grpSpPr>
        <a:xfrm>
          <a:off x="0" y="0"/>
          <a:ext cx="0" cy="0"/>
          <a:chOff x="0" y="0"/>
          <a:chExt cx="0" cy="0"/>
        </a:xfrm>
      </p:grpSpPr>
      <p:sp>
        <p:nvSpPr>
          <p:cNvPr id="556" name="Google Shape;556;p37"/>
          <p:cNvSpPr/>
          <p:nvPr/>
        </p:nvSpPr>
        <p:spPr>
          <a:xfrm flipH="1" rot="-277656">
            <a:off x="-6329208" y="-4642393"/>
            <a:ext cx="10832132" cy="10461846"/>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7"/>
          <p:cNvSpPr txBox="1"/>
          <p:nvPr>
            <p:ph type="title"/>
          </p:nvPr>
        </p:nvSpPr>
        <p:spPr>
          <a:xfrm>
            <a:off x="723900" y="1584300"/>
            <a:ext cx="2962800" cy="863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58" name="Google Shape;558;p37"/>
          <p:cNvSpPr txBox="1"/>
          <p:nvPr>
            <p:ph idx="1" type="subTitle"/>
          </p:nvPr>
        </p:nvSpPr>
        <p:spPr>
          <a:xfrm>
            <a:off x="723900" y="2316851"/>
            <a:ext cx="2962800" cy="111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chemeClr val="lt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559" name="Google Shape;559;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5">
    <p:bg>
      <p:bgPr>
        <a:solidFill>
          <a:schemeClr val="accent3"/>
        </a:solidFill>
      </p:bgPr>
    </p:bg>
    <p:spTree>
      <p:nvGrpSpPr>
        <p:cNvPr id="560" name="Shape 560"/>
        <p:cNvGrpSpPr/>
        <p:nvPr/>
      </p:nvGrpSpPr>
      <p:grpSpPr>
        <a:xfrm>
          <a:off x="0" y="0"/>
          <a:ext cx="0" cy="0"/>
          <a:chOff x="0" y="0"/>
          <a:chExt cx="0" cy="0"/>
        </a:xfrm>
      </p:grpSpPr>
      <p:sp>
        <p:nvSpPr>
          <p:cNvPr id="561" name="Google Shape;561;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566" name="Shape 566"/>
        <p:cNvGrpSpPr/>
        <p:nvPr/>
      </p:nvGrpSpPr>
      <p:grpSpPr>
        <a:xfrm>
          <a:off x="0" y="0"/>
          <a:ext cx="0" cy="0"/>
          <a:chOff x="0" y="0"/>
          <a:chExt cx="0" cy="0"/>
        </a:xfrm>
      </p:grpSpPr>
      <p:sp>
        <p:nvSpPr>
          <p:cNvPr id="567" name="Google Shape;567;p40"/>
          <p:cNvSpPr txBox="1"/>
          <p:nvPr>
            <p:ph type="ctrTitle"/>
          </p:nvPr>
        </p:nvSpPr>
        <p:spPr>
          <a:xfrm>
            <a:off x="685800" y="534963"/>
            <a:ext cx="4410300" cy="1706400"/>
          </a:xfrm>
          <a:prstGeom prst="rect">
            <a:avLst/>
          </a:prstGeom>
        </p:spPr>
        <p:txBody>
          <a:bodyPr anchorCtr="0" anchor="b" bIns="91425" lIns="91425" spcFirstLastPara="1" rIns="91425" wrap="square" tIns="91425">
            <a:noAutofit/>
          </a:bodyPr>
          <a:lstStyle>
            <a:lvl1pPr lvl="0" rtl="0">
              <a:spcBef>
                <a:spcPts val="0"/>
              </a:spcBef>
              <a:spcAft>
                <a:spcPts val="0"/>
              </a:spcAft>
              <a:buSzPts val="5200"/>
              <a:buNone/>
              <a:defRPr sz="5000">
                <a:solidFill>
                  <a:srgbClr val="FFFFFF"/>
                </a:solidFill>
                <a:latin typeface="Fredoka One"/>
                <a:ea typeface="Fredoka One"/>
                <a:cs typeface="Fredoka One"/>
                <a:sym typeface="Fredoka 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8" name="Google Shape;568;p40"/>
          <p:cNvSpPr txBox="1"/>
          <p:nvPr>
            <p:ph idx="1" type="subTitle"/>
          </p:nvPr>
        </p:nvSpPr>
        <p:spPr>
          <a:xfrm>
            <a:off x="685800" y="2278345"/>
            <a:ext cx="4410300" cy="44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569" name="Google Shape;569;p40"/>
          <p:cNvGrpSpPr/>
          <p:nvPr/>
        </p:nvGrpSpPr>
        <p:grpSpPr>
          <a:xfrm rot="12770">
            <a:off x="3143723" y="-723971"/>
            <a:ext cx="8629335" cy="7691461"/>
            <a:chOff x="1543903" y="1051131"/>
            <a:chExt cx="4579322" cy="4218197"/>
          </a:xfrm>
        </p:grpSpPr>
        <p:sp>
          <p:nvSpPr>
            <p:cNvPr id="570" name="Google Shape;570;p40"/>
            <p:cNvSpPr/>
            <p:nvPr/>
          </p:nvSpPr>
          <p:spPr>
            <a:xfrm>
              <a:off x="1543903" y="1051131"/>
              <a:ext cx="4579322" cy="4218197"/>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0"/>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0"/>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3" name="Google Shape;573;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574" name="Shape 574"/>
        <p:cNvGrpSpPr/>
        <p:nvPr/>
      </p:nvGrpSpPr>
      <p:grpSpPr>
        <a:xfrm>
          <a:off x="0" y="0"/>
          <a:ext cx="0" cy="0"/>
          <a:chOff x="0" y="0"/>
          <a:chExt cx="0" cy="0"/>
        </a:xfrm>
      </p:grpSpPr>
      <p:grpSp>
        <p:nvGrpSpPr>
          <p:cNvPr id="575" name="Google Shape;575;p41"/>
          <p:cNvGrpSpPr/>
          <p:nvPr/>
        </p:nvGrpSpPr>
        <p:grpSpPr>
          <a:xfrm rot="2506023">
            <a:off x="1274638" y="-703256"/>
            <a:ext cx="6812756" cy="6550031"/>
            <a:chOff x="1786775" y="1002200"/>
            <a:chExt cx="3861800" cy="3712875"/>
          </a:xfrm>
        </p:grpSpPr>
        <p:sp>
          <p:nvSpPr>
            <p:cNvPr id="576" name="Google Shape;576;p41"/>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1"/>
            <p:cNvSpPr/>
            <p:nvPr/>
          </p:nvSpPr>
          <p:spPr>
            <a:xfrm>
              <a:off x="4837429" y="1652159"/>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1"/>
            <p:cNvSpPr/>
            <p:nvPr/>
          </p:nvSpPr>
          <p:spPr>
            <a:xfrm>
              <a:off x="4758372" y="1512749"/>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9" name="Google Shape;579;p41"/>
          <p:cNvSpPr txBox="1"/>
          <p:nvPr>
            <p:ph type="title"/>
          </p:nvPr>
        </p:nvSpPr>
        <p:spPr>
          <a:xfrm>
            <a:off x="3416563" y="1955400"/>
            <a:ext cx="3210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000">
                <a:solidFill>
                  <a:schemeClr val="accent3"/>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80" name="Google Shape;580;p41"/>
          <p:cNvSpPr txBox="1"/>
          <p:nvPr>
            <p:ph idx="1" type="subTitle"/>
          </p:nvPr>
        </p:nvSpPr>
        <p:spPr>
          <a:xfrm>
            <a:off x="2199900" y="2797200"/>
            <a:ext cx="4744200" cy="39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581" name="Google Shape;581;p41"/>
          <p:cNvSpPr txBox="1"/>
          <p:nvPr>
            <p:ph hasCustomPrompt="1" idx="2" type="title"/>
          </p:nvPr>
        </p:nvSpPr>
        <p:spPr>
          <a:xfrm>
            <a:off x="2516538" y="1955400"/>
            <a:ext cx="9402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12000"/>
              <a:buNone/>
              <a:defRPr sz="5000">
                <a:solidFill>
                  <a:schemeClr val="accent3"/>
                </a:solidFill>
              </a:defRPr>
            </a:lvl1pPr>
            <a:lvl2pPr lvl="1" rtl="0" algn="ctr">
              <a:spcBef>
                <a:spcPts val="0"/>
              </a:spcBef>
              <a:spcAft>
                <a:spcPts val="0"/>
              </a:spcAft>
              <a:buClr>
                <a:schemeClr val="accent3"/>
              </a:buClr>
              <a:buSzPts val="12000"/>
              <a:buNone/>
              <a:defRPr sz="12000">
                <a:solidFill>
                  <a:schemeClr val="accent3"/>
                </a:solidFill>
              </a:defRPr>
            </a:lvl2pPr>
            <a:lvl3pPr lvl="2" rtl="0" algn="ctr">
              <a:spcBef>
                <a:spcPts val="0"/>
              </a:spcBef>
              <a:spcAft>
                <a:spcPts val="0"/>
              </a:spcAft>
              <a:buClr>
                <a:schemeClr val="accent3"/>
              </a:buClr>
              <a:buSzPts val="12000"/>
              <a:buNone/>
              <a:defRPr sz="12000">
                <a:solidFill>
                  <a:schemeClr val="accent3"/>
                </a:solidFill>
              </a:defRPr>
            </a:lvl3pPr>
            <a:lvl4pPr lvl="3" rtl="0" algn="ctr">
              <a:spcBef>
                <a:spcPts val="0"/>
              </a:spcBef>
              <a:spcAft>
                <a:spcPts val="0"/>
              </a:spcAft>
              <a:buClr>
                <a:schemeClr val="accent3"/>
              </a:buClr>
              <a:buSzPts val="12000"/>
              <a:buNone/>
              <a:defRPr sz="12000">
                <a:solidFill>
                  <a:schemeClr val="accent3"/>
                </a:solidFill>
              </a:defRPr>
            </a:lvl4pPr>
            <a:lvl5pPr lvl="4" rtl="0" algn="ctr">
              <a:spcBef>
                <a:spcPts val="0"/>
              </a:spcBef>
              <a:spcAft>
                <a:spcPts val="0"/>
              </a:spcAft>
              <a:buClr>
                <a:schemeClr val="accent3"/>
              </a:buClr>
              <a:buSzPts val="12000"/>
              <a:buNone/>
              <a:defRPr sz="12000">
                <a:solidFill>
                  <a:schemeClr val="accent3"/>
                </a:solidFill>
              </a:defRPr>
            </a:lvl5pPr>
            <a:lvl6pPr lvl="5" rtl="0" algn="ctr">
              <a:spcBef>
                <a:spcPts val="0"/>
              </a:spcBef>
              <a:spcAft>
                <a:spcPts val="0"/>
              </a:spcAft>
              <a:buClr>
                <a:schemeClr val="accent3"/>
              </a:buClr>
              <a:buSzPts val="12000"/>
              <a:buNone/>
              <a:defRPr sz="12000">
                <a:solidFill>
                  <a:schemeClr val="accent3"/>
                </a:solidFill>
              </a:defRPr>
            </a:lvl6pPr>
            <a:lvl7pPr lvl="6" rtl="0" algn="ctr">
              <a:spcBef>
                <a:spcPts val="0"/>
              </a:spcBef>
              <a:spcAft>
                <a:spcPts val="0"/>
              </a:spcAft>
              <a:buClr>
                <a:schemeClr val="accent3"/>
              </a:buClr>
              <a:buSzPts val="12000"/>
              <a:buNone/>
              <a:defRPr sz="12000">
                <a:solidFill>
                  <a:schemeClr val="accent3"/>
                </a:solidFill>
              </a:defRPr>
            </a:lvl7pPr>
            <a:lvl8pPr lvl="7" rtl="0" algn="ctr">
              <a:spcBef>
                <a:spcPts val="0"/>
              </a:spcBef>
              <a:spcAft>
                <a:spcPts val="0"/>
              </a:spcAft>
              <a:buClr>
                <a:schemeClr val="accent3"/>
              </a:buClr>
              <a:buSzPts val="12000"/>
              <a:buNone/>
              <a:defRPr sz="12000">
                <a:solidFill>
                  <a:schemeClr val="accent3"/>
                </a:solidFill>
              </a:defRPr>
            </a:lvl8pPr>
            <a:lvl9pPr lvl="8" rtl="0" algn="ctr">
              <a:spcBef>
                <a:spcPts val="0"/>
              </a:spcBef>
              <a:spcAft>
                <a:spcPts val="0"/>
              </a:spcAft>
              <a:buClr>
                <a:schemeClr val="accent3"/>
              </a:buClr>
              <a:buSzPts val="12000"/>
              <a:buNone/>
              <a:defRPr sz="12000">
                <a:solidFill>
                  <a:schemeClr val="accent3"/>
                </a:solidFill>
              </a:defRPr>
            </a:lvl9pPr>
          </a:lstStyle>
          <a:p>
            <a:r>
              <a:t>xx%</a:t>
            </a:r>
          </a:p>
        </p:txBody>
      </p:sp>
      <p:sp>
        <p:nvSpPr>
          <p:cNvPr id="582" name="Google Shape;582;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38" name="Shape 38"/>
        <p:cNvGrpSpPr/>
        <p:nvPr/>
      </p:nvGrpSpPr>
      <p:grpSpPr>
        <a:xfrm>
          <a:off x="0" y="0"/>
          <a:ext cx="0" cy="0"/>
          <a:chOff x="0" y="0"/>
          <a:chExt cx="0" cy="0"/>
        </a:xfrm>
      </p:grpSpPr>
      <p:sp>
        <p:nvSpPr>
          <p:cNvPr id="39" name="Google Shape;39;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solidFill>
                  <a:schemeClr val="accent3"/>
                </a:solidFill>
                <a:latin typeface="Fredoka One"/>
                <a:ea typeface="Fredoka One"/>
                <a:cs typeface="Fredoka One"/>
                <a:sym typeface="Fredok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5"/>
          <p:cNvSpPr txBox="1"/>
          <p:nvPr>
            <p:ph idx="1" type="subTitle"/>
          </p:nvPr>
        </p:nvSpPr>
        <p:spPr>
          <a:xfrm>
            <a:off x="1459725" y="2545078"/>
            <a:ext cx="2519400" cy="1318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1" name="Google Shape;41;p5"/>
          <p:cNvSpPr txBox="1"/>
          <p:nvPr>
            <p:ph idx="2" type="subTitle"/>
          </p:nvPr>
        </p:nvSpPr>
        <p:spPr>
          <a:xfrm>
            <a:off x="5164925" y="2545078"/>
            <a:ext cx="2519400" cy="1318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2" name="Google Shape;42;p5"/>
          <p:cNvSpPr txBox="1"/>
          <p:nvPr>
            <p:ph idx="3" type="subTitle"/>
          </p:nvPr>
        </p:nvSpPr>
        <p:spPr>
          <a:xfrm>
            <a:off x="1579838" y="2086825"/>
            <a:ext cx="22791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3" name="Google Shape;43;p5"/>
          <p:cNvSpPr txBox="1"/>
          <p:nvPr>
            <p:ph idx="4" type="subTitle"/>
          </p:nvPr>
        </p:nvSpPr>
        <p:spPr>
          <a:xfrm>
            <a:off x="5285063" y="2086825"/>
            <a:ext cx="22791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4" name="Google Shape;44;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3" name="Shape 583"/>
        <p:cNvGrpSpPr/>
        <p:nvPr/>
      </p:nvGrpSpPr>
      <p:grpSpPr>
        <a:xfrm>
          <a:off x="0" y="0"/>
          <a:ext cx="0" cy="0"/>
          <a:chOff x="0" y="0"/>
          <a:chExt cx="0" cy="0"/>
        </a:xfrm>
      </p:grpSpPr>
      <p:sp>
        <p:nvSpPr>
          <p:cNvPr id="584" name="Google Shape;584;p42"/>
          <p:cNvSpPr/>
          <p:nvPr/>
        </p:nvSpPr>
        <p:spPr>
          <a:xfrm>
            <a:off x="0" y="125"/>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5" name="Google Shape;585;p42"/>
          <p:cNvGrpSpPr/>
          <p:nvPr/>
        </p:nvGrpSpPr>
        <p:grpSpPr>
          <a:xfrm rot="1379863">
            <a:off x="70508" y="-2722483"/>
            <a:ext cx="9675891" cy="9454917"/>
            <a:chOff x="1786775" y="1002200"/>
            <a:chExt cx="3861800" cy="3712875"/>
          </a:xfrm>
        </p:grpSpPr>
        <p:sp>
          <p:nvSpPr>
            <p:cNvPr id="586" name="Google Shape;586;p42"/>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2"/>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2"/>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9" name="Google Shape;589;p42"/>
          <p:cNvSpPr txBox="1"/>
          <p:nvPr>
            <p:ph type="title"/>
          </p:nvPr>
        </p:nvSpPr>
        <p:spPr>
          <a:xfrm>
            <a:off x="1221188" y="1980750"/>
            <a:ext cx="2005800" cy="1182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solidFill>
                  <a:schemeClr val="accent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90" name="Google Shape;590;p42"/>
          <p:cNvSpPr txBox="1"/>
          <p:nvPr>
            <p:ph idx="1" type="subTitle"/>
          </p:nvPr>
        </p:nvSpPr>
        <p:spPr>
          <a:xfrm>
            <a:off x="5352950" y="2616288"/>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591" name="Google Shape;591;p42"/>
          <p:cNvSpPr txBox="1"/>
          <p:nvPr>
            <p:ph idx="2" type="subTitle"/>
          </p:nvPr>
        </p:nvSpPr>
        <p:spPr>
          <a:xfrm>
            <a:off x="5352950" y="1894263"/>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592" name="Google Shape;592;p42"/>
          <p:cNvSpPr txBox="1"/>
          <p:nvPr>
            <p:ph idx="3" type="subTitle"/>
          </p:nvPr>
        </p:nvSpPr>
        <p:spPr>
          <a:xfrm>
            <a:off x="5352950" y="1172225"/>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593" name="Google Shape;593;p42"/>
          <p:cNvSpPr txBox="1"/>
          <p:nvPr>
            <p:ph idx="4" type="subTitle"/>
          </p:nvPr>
        </p:nvSpPr>
        <p:spPr>
          <a:xfrm>
            <a:off x="5352950" y="3338875"/>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594" name="Google Shape;594;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595" name="Shape 595"/>
        <p:cNvGrpSpPr/>
        <p:nvPr/>
      </p:nvGrpSpPr>
      <p:grpSpPr>
        <a:xfrm>
          <a:off x="0" y="0"/>
          <a:ext cx="0" cy="0"/>
          <a:chOff x="0" y="0"/>
          <a:chExt cx="0" cy="0"/>
        </a:xfrm>
      </p:grpSpPr>
      <p:sp>
        <p:nvSpPr>
          <p:cNvPr id="596" name="Google Shape;596;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97" name="Google Shape;597;p43"/>
          <p:cNvSpPr txBox="1"/>
          <p:nvPr>
            <p:ph idx="1" type="subTitle"/>
          </p:nvPr>
        </p:nvSpPr>
        <p:spPr>
          <a:xfrm>
            <a:off x="1459725" y="2545078"/>
            <a:ext cx="2519400" cy="1318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98" name="Google Shape;598;p43"/>
          <p:cNvSpPr txBox="1"/>
          <p:nvPr>
            <p:ph idx="2" type="subTitle"/>
          </p:nvPr>
        </p:nvSpPr>
        <p:spPr>
          <a:xfrm>
            <a:off x="5164925" y="2545078"/>
            <a:ext cx="2519400" cy="1318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99" name="Google Shape;599;p43"/>
          <p:cNvSpPr txBox="1"/>
          <p:nvPr>
            <p:ph idx="3" type="subTitle"/>
          </p:nvPr>
        </p:nvSpPr>
        <p:spPr>
          <a:xfrm>
            <a:off x="1579838" y="2086825"/>
            <a:ext cx="22791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00" name="Google Shape;600;p43"/>
          <p:cNvSpPr txBox="1"/>
          <p:nvPr>
            <p:ph idx="4" type="subTitle"/>
          </p:nvPr>
        </p:nvSpPr>
        <p:spPr>
          <a:xfrm>
            <a:off x="5285063" y="2086825"/>
            <a:ext cx="22791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01" name="Google Shape;601;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noFill/>
      </p:bgPr>
    </p:bg>
    <p:spTree>
      <p:nvGrpSpPr>
        <p:cNvPr id="602" name="Shape 602"/>
        <p:cNvGrpSpPr/>
        <p:nvPr/>
      </p:nvGrpSpPr>
      <p:grpSpPr>
        <a:xfrm>
          <a:off x="0" y="0"/>
          <a:ext cx="0" cy="0"/>
          <a:chOff x="0" y="0"/>
          <a:chExt cx="0" cy="0"/>
        </a:xfrm>
      </p:grpSpPr>
      <p:sp>
        <p:nvSpPr>
          <p:cNvPr id="603" name="Google Shape;603;p44"/>
          <p:cNvSpPr/>
          <p:nvPr/>
        </p:nvSpPr>
        <p:spPr>
          <a:xfrm>
            <a:off x="7575" y="0"/>
            <a:ext cx="9144000" cy="5143500"/>
          </a:xfrm>
          <a:prstGeom prst="rect">
            <a:avLst/>
          </a:prstGeom>
          <a:solidFill>
            <a:srgbClr val="305DBF">
              <a:alpha val="13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4"/>
          <p:cNvSpPr/>
          <p:nvPr/>
        </p:nvSpPr>
        <p:spPr>
          <a:xfrm flipH="1" rot="8087307">
            <a:off x="5106452" y="-301900"/>
            <a:ext cx="5990388" cy="5820772"/>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4"/>
          <p:cNvSpPr txBox="1"/>
          <p:nvPr>
            <p:ph type="title"/>
          </p:nvPr>
        </p:nvSpPr>
        <p:spPr>
          <a:xfrm>
            <a:off x="5148375" y="2076450"/>
            <a:ext cx="3393900" cy="990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606" name="Google Shape;606;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07" name="Shape 607"/>
        <p:cNvGrpSpPr/>
        <p:nvPr/>
      </p:nvGrpSpPr>
      <p:grpSpPr>
        <a:xfrm>
          <a:off x="0" y="0"/>
          <a:ext cx="0" cy="0"/>
          <a:chOff x="0" y="0"/>
          <a:chExt cx="0" cy="0"/>
        </a:xfrm>
      </p:grpSpPr>
      <p:sp>
        <p:nvSpPr>
          <p:cNvPr id="608" name="Google Shape;608;p45"/>
          <p:cNvSpPr txBox="1"/>
          <p:nvPr>
            <p:ph type="title"/>
          </p:nvPr>
        </p:nvSpPr>
        <p:spPr>
          <a:xfrm>
            <a:off x="723900" y="736062"/>
            <a:ext cx="3114300" cy="863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09" name="Google Shape;609;p45"/>
          <p:cNvSpPr txBox="1"/>
          <p:nvPr>
            <p:ph idx="1" type="subTitle"/>
          </p:nvPr>
        </p:nvSpPr>
        <p:spPr>
          <a:xfrm>
            <a:off x="723900" y="1828500"/>
            <a:ext cx="4308600" cy="27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1400"/>
              <a:buChar char="●"/>
              <a:defRPr sz="1600">
                <a:solidFill>
                  <a:schemeClr val="dk1"/>
                </a:solidFill>
                <a:latin typeface="Raleway"/>
                <a:ea typeface="Raleway"/>
                <a:cs typeface="Raleway"/>
                <a:sym typeface="Raleway"/>
              </a:defRPr>
            </a:lvl1pPr>
            <a:lvl2pPr lvl="1" rtl="0">
              <a:lnSpc>
                <a:spcPct val="100000"/>
              </a:lnSpc>
              <a:spcBef>
                <a:spcPts val="0"/>
              </a:spcBef>
              <a:spcAft>
                <a:spcPts val="0"/>
              </a:spcAft>
              <a:buSzPts val="2800"/>
              <a:buChar char="○"/>
              <a:defRPr sz="2800"/>
            </a:lvl2pPr>
            <a:lvl3pPr lvl="2" rtl="0">
              <a:lnSpc>
                <a:spcPct val="100000"/>
              </a:lnSpc>
              <a:spcBef>
                <a:spcPts val="0"/>
              </a:spcBef>
              <a:spcAft>
                <a:spcPts val="0"/>
              </a:spcAft>
              <a:buSzPts val="2800"/>
              <a:buChar char="■"/>
              <a:defRPr sz="2800"/>
            </a:lvl3pPr>
            <a:lvl4pPr lvl="3" rtl="0">
              <a:lnSpc>
                <a:spcPct val="100000"/>
              </a:lnSpc>
              <a:spcBef>
                <a:spcPts val="0"/>
              </a:spcBef>
              <a:spcAft>
                <a:spcPts val="0"/>
              </a:spcAft>
              <a:buSzPts val="2800"/>
              <a:buChar char="●"/>
              <a:defRPr sz="2800"/>
            </a:lvl4pPr>
            <a:lvl5pPr lvl="4" rtl="0">
              <a:lnSpc>
                <a:spcPct val="100000"/>
              </a:lnSpc>
              <a:spcBef>
                <a:spcPts val="0"/>
              </a:spcBef>
              <a:spcAft>
                <a:spcPts val="0"/>
              </a:spcAft>
              <a:buSzPts val="2800"/>
              <a:buChar char="○"/>
              <a:defRPr sz="2800"/>
            </a:lvl5pPr>
            <a:lvl6pPr lvl="5" rtl="0">
              <a:lnSpc>
                <a:spcPct val="100000"/>
              </a:lnSpc>
              <a:spcBef>
                <a:spcPts val="0"/>
              </a:spcBef>
              <a:spcAft>
                <a:spcPts val="0"/>
              </a:spcAft>
              <a:buSzPts val="2800"/>
              <a:buChar char="■"/>
              <a:defRPr sz="2800"/>
            </a:lvl6pPr>
            <a:lvl7pPr lvl="6" rtl="0">
              <a:lnSpc>
                <a:spcPct val="100000"/>
              </a:lnSpc>
              <a:spcBef>
                <a:spcPts val="0"/>
              </a:spcBef>
              <a:spcAft>
                <a:spcPts val="0"/>
              </a:spcAft>
              <a:buSzPts val="2800"/>
              <a:buChar char="●"/>
              <a:defRPr sz="2800"/>
            </a:lvl7pPr>
            <a:lvl8pPr lvl="7" rtl="0">
              <a:lnSpc>
                <a:spcPct val="100000"/>
              </a:lnSpc>
              <a:spcBef>
                <a:spcPts val="0"/>
              </a:spcBef>
              <a:spcAft>
                <a:spcPts val="0"/>
              </a:spcAft>
              <a:buSzPts val="2800"/>
              <a:buChar char="○"/>
              <a:defRPr sz="2800"/>
            </a:lvl8pPr>
            <a:lvl9pPr lvl="8" rtl="0">
              <a:lnSpc>
                <a:spcPct val="100000"/>
              </a:lnSpc>
              <a:spcBef>
                <a:spcPts val="0"/>
              </a:spcBef>
              <a:spcAft>
                <a:spcPts val="0"/>
              </a:spcAft>
              <a:buSzPts val="2800"/>
              <a:buChar char="■"/>
              <a:defRPr sz="2800"/>
            </a:lvl9pPr>
          </a:lstStyle>
          <a:p/>
        </p:txBody>
      </p:sp>
      <p:sp>
        <p:nvSpPr>
          <p:cNvPr id="610" name="Google Shape;610;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611" name="Shape 611"/>
        <p:cNvGrpSpPr/>
        <p:nvPr/>
      </p:nvGrpSpPr>
      <p:grpSpPr>
        <a:xfrm>
          <a:off x="0" y="0"/>
          <a:ext cx="0" cy="0"/>
          <a:chOff x="0" y="0"/>
          <a:chExt cx="0" cy="0"/>
        </a:xfrm>
      </p:grpSpPr>
      <p:grpSp>
        <p:nvGrpSpPr>
          <p:cNvPr id="612" name="Google Shape;612;p46"/>
          <p:cNvGrpSpPr/>
          <p:nvPr/>
        </p:nvGrpSpPr>
        <p:grpSpPr>
          <a:xfrm rot="-6901726">
            <a:off x="-2319547" y="-2509460"/>
            <a:ext cx="10526452" cy="10365738"/>
            <a:chOff x="1132290" y="467842"/>
            <a:chExt cx="5085019" cy="4954098"/>
          </a:xfrm>
        </p:grpSpPr>
        <p:sp>
          <p:nvSpPr>
            <p:cNvPr id="613" name="Google Shape;613;p46"/>
            <p:cNvSpPr/>
            <p:nvPr/>
          </p:nvSpPr>
          <p:spPr>
            <a:xfrm rot="-1172623">
              <a:off x="1674207" y="1021347"/>
              <a:ext cx="4001184" cy="3847088"/>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6"/>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6"/>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6" name="Google Shape;616;p46"/>
          <p:cNvSpPr txBox="1"/>
          <p:nvPr>
            <p:ph type="title"/>
          </p:nvPr>
        </p:nvSpPr>
        <p:spPr>
          <a:xfrm>
            <a:off x="627800" y="1790250"/>
            <a:ext cx="49824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617" name="Google Shape;617;p46"/>
          <p:cNvSpPr txBox="1"/>
          <p:nvPr>
            <p:ph idx="1" type="subTitle"/>
          </p:nvPr>
        </p:nvSpPr>
        <p:spPr>
          <a:xfrm>
            <a:off x="627800" y="2632050"/>
            <a:ext cx="49824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5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618" name="Google Shape;618;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3"/>
        </a:solidFill>
      </p:bgPr>
    </p:bg>
    <p:spTree>
      <p:nvGrpSpPr>
        <p:cNvPr id="619" name="Shape 619"/>
        <p:cNvGrpSpPr/>
        <p:nvPr/>
      </p:nvGrpSpPr>
      <p:grpSpPr>
        <a:xfrm>
          <a:off x="0" y="0"/>
          <a:ext cx="0" cy="0"/>
          <a:chOff x="0" y="0"/>
          <a:chExt cx="0" cy="0"/>
        </a:xfrm>
      </p:grpSpPr>
      <p:grpSp>
        <p:nvGrpSpPr>
          <p:cNvPr id="620" name="Google Shape;620;p47"/>
          <p:cNvGrpSpPr/>
          <p:nvPr/>
        </p:nvGrpSpPr>
        <p:grpSpPr>
          <a:xfrm rot="1352959">
            <a:off x="-638950" y="-2952197"/>
            <a:ext cx="10421907" cy="10114552"/>
            <a:chOff x="1786775" y="1002200"/>
            <a:chExt cx="3861800" cy="3712875"/>
          </a:xfrm>
        </p:grpSpPr>
        <p:sp>
          <p:nvSpPr>
            <p:cNvPr id="621" name="Google Shape;621;p47"/>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7"/>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7"/>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4" name="Google Shape;624;p47"/>
          <p:cNvSpPr txBox="1"/>
          <p:nvPr>
            <p:ph type="title"/>
          </p:nvPr>
        </p:nvSpPr>
        <p:spPr>
          <a:xfrm>
            <a:off x="311688" y="448056"/>
            <a:ext cx="8520600" cy="516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4200"/>
              <a:buNone/>
              <a:defRPr>
                <a:solidFill>
                  <a:schemeClr val="accent3"/>
                </a:solidFill>
              </a:defRPr>
            </a:lvl1pPr>
            <a:lvl2pPr lvl="1" rtl="0" algn="ctr">
              <a:spcBef>
                <a:spcPts val="0"/>
              </a:spcBef>
              <a:spcAft>
                <a:spcPts val="0"/>
              </a:spcAft>
              <a:buClr>
                <a:schemeClr val="accent3"/>
              </a:buClr>
              <a:buSzPts val="4200"/>
              <a:buNone/>
              <a:defRPr sz="4200">
                <a:solidFill>
                  <a:schemeClr val="accent3"/>
                </a:solidFill>
              </a:defRPr>
            </a:lvl2pPr>
            <a:lvl3pPr lvl="2" rtl="0" algn="ctr">
              <a:spcBef>
                <a:spcPts val="0"/>
              </a:spcBef>
              <a:spcAft>
                <a:spcPts val="0"/>
              </a:spcAft>
              <a:buClr>
                <a:schemeClr val="accent3"/>
              </a:buClr>
              <a:buSzPts val="4200"/>
              <a:buNone/>
              <a:defRPr sz="4200">
                <a:solidFill>
                  <a:schemeClr val="accent3"/>
                </a:solidFill>
              </a:defRPr>
            </a:lvl3pPr>
            <a:lvl4pPr lvl="3" rtl="0" algn="ctr">
              <a:spcBef>
                <a:spcPts val="0"/>
              </a:spcBef>
              <a:spcAft>
                <a:spcPts val="0"/>
              </a:spcAft>
              <a:buClr>
                <a:schemeClr val="accent3"/>
              </a:buClr>
              <a:buSzPts val="4200"/>
              <a:buNone/>
              <a:defRPr sz="4200">
                <a:solidFill>
                  <a:schemeClr val="accent3"/>
                </a:solidFill>
              </a:defRPr>
            </a:lvl4pPr>
            <a:lvl5pPr lvl="4" rtl="0" algn="ctr">
              <a:spcBef>
                <a:spcPts val="0"/>
              </a:spcBef>
              <a:spcAft>
                <a:spcPts val="0"/>
              </a:spcAft>
              <a:buClr>
                <a:schemeClr val="accent3"/>
              </a:buClr>
              <a:buSzPts val="4200"/>
              <a:buNone/>
              <a:defRPr sz="4200">
                <a:solidFill>
                  <a:schemeClr val="accent3"/>
                </a:solidFill>
              </a:defRPr>
            </a:lvl5pPr>
            <a:lvl6pPr lvl="5" rtl="0" algn="ctr">
              <a:spcBef>
                <a:spcPts val="0"/>
              </a:spcBef>
              <a:spcAft>
                <a:spcPts val="0"/>
              </a:spcAft>
              <a:buClr>
                <a:schemeClr val="accent3"/>
              </a:buClr>
              <a:buSzPts val="4200"/>
              <a:buNone/>
              <a:defRPr sz="4200">
                <a:solidFill>
                  <a:schemeClr val="accent3"/>
                </a:solidFill>
              </a:defRPr>
            </a:lvl6pPr>
            <a:lvl7pPr lvl="6" rtl="0" algn="ctr">
              <a:spcBef>
                <a:spcPts val="0"/>
              </a:spcBef>
              <a:spcAft>
                <a:spcPts val="0"/>
              </a:spcAft>
              <a:buClr>
                <a:schemeClr val="accent3"/>
              </a:buClr>
              <a:buSzPts val="4200"/>
              <a:buNone/>
              <a:defRPr sz="4200">
                <a:solidFill>
                  <a:schemeClr val="accent3"/>
                </a:solidFill>
              </a:defRPr>
            </a:lvl7pPr>
            <a:lvl8pPr lvl="7" rtl="0" algn="ctr">
              <a:spcBef>
                <a:spcPts val="0"/>
              </a:spcBef>
              <a:spcAft>
                <a:spcPts val="0"/>
              </a:spcAft>
              <a:buClr>
                <a:schemeClr val="accent3"/>
              </a:buClr>
              <a:buSzPts val="4200"/>
              <a:buNone/>
              <a:defRPr sz="4200">
                <a:solidFill>
                  <a:schemeClr val="accent3"/>
                </a:solidFill>
              </a:defRPr>
            </a:lvl8pPr>
            <a:lvl9pPr lvl="8" rtl="0" algn="ctr">
              <a:spcBef>
                <a:spcPts val="0"/>
              </a:spcBef>
              <a:spcAft>
                <a:spcPts val="0"/>
              </a:spcAft>
              <a:buClr>
                <a:schemeClr val="accent3"/>
              </a:buClr>
              <a:buSzPts val="4200"/>
              <a:buNone/>
              <a:defRPr sz="4200">
                <a:solidFill>
                  <a:schemeClr val="accent3"/>
                </a:solidFill>
              </a:defRPr>
            </a:lvl9pPr>
          </a:lstStyle>
          <a:p/>
        </p:txBody>
      </p:sp>
      <p:sp>
        <p:nvSpPr>
          <p:cNvPr id="625" name="Google Shape;625;p47"/>
          <p:cNvSpPr txBox="1"/>
          <p:nvPr>
            <p:ph idx="1" type="subTitle"/>
          </p:nvPr>
        </p:nvSpPr>
        <p:spPr>
          <a:xfrm>
            <a:off x="916062" y="4010475"/>
            <a:ext cx="2682900" cy="59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2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26" name="Google Shape;626;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27" name="Shape 627"/>
        <p:cNvGrpSpPr/>
        <p:nvPr/>
      </p:nvGrpSpPr>
      <p:grpSpPr>
        <a:xfrm>
          <a:off x="0" y="0"/>
          <a:ext cx="0" cy="0"/>
          <a:chOff x="0" y="0"/>
          <a:chExt cx="0" cy="0"/>
        </a:xfrm>
      </p:grpSpPr>
      <p:sp>
        <p:nvSpPr>
          <p:cNvPr id="628" name="Google Shape;628;p48"/>
          <p:cNvSpPr txBox="1"/>
          <p:nvPr>
            <p:ph idx="1" type="body"/>
          </p:nvPr>
        </p:nvSpPr>
        <p:spPr>
          <a:xfrm>
            <a:off x="1202875" y="1025725"/>
            <a:ext cx="6738300" cy="1359600"/>
          </a:xfrm>
          <a:prstGeom prst="rect">
            <a:avLst/>
          </a:prstGeom>
        </p:spPr>
        <p:txBody>
          <a:bodyPr anchorCtr="0" anchor="t" bIns="91425" lIns="91425" spcFirstLastPara="1" rIns="91425" wrap="square" tIns="91425">
            <a:noAutofit/>
          </a:bodyPr>
          <a:lstStyle>
            <a:lvl1pPr indent="-228600" lvl="0" marL="457200" rtl="0" algn="ctr">
              <a:lnSpc>
                <a:spcPct val="100000"/>
              </a:lnSpc>
              <a:spcBef>
                <a:spcPts val="0"/>
              </a:spcBef>
              <a:spcAft>
                <a:spcPts val="0"/>
              </a:spcAft>
              <a:buSzPts val="1800"/>
              <a:buNone/>
              <a:defRPr sz="2600">
                <a:solidFill>
                  <a:schemeClr val="accent3"/>
                </a:solidFill>
                <a:latin typeface="Fredoka One"/>
                <a:ea typeface="Fredoka One"/>
                <a:cs typeface="Fredoka One"/>
                <a:sym typeface="Fredoka One"/>
              </a:defRPr>
            </a:lvl1pPr>
          </a:lstStyle>
          <a:p/>
        </p:txBody>
      </p:sp>
      <p:sp>
        <p:nvSpPr>
          <p:cNvPr id="629" name="Google Shape;629;p48"/>
          <p:cNvSpPr txBox="1"/>
          <p:nvPr>
            <p:ph type="title"/>
          </p:nvPr>
        </p:nvSpPr>
        <p:spPr>
          <a:xfrm>
            <a:off x="2860875" y="2486020"/>
            <a:ext cx="3422100" cy="3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100">
                <a:latin typeface="Raleway"/>
                <a:ea typeface="Raleway"/>
                <a:cs typeface="Raleway"/>
                <a:sym typeface="Raleway"/>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0" name="Google Shape;630;p48"/>
          <p:cNvSpPr/>
          <p:nvPr/>
        </p:nvSpPr>
        <p:spPr>
          <a:xfrm rot="4368625">
            <a:off x="8372040" y="3442794"/>
            <a:ext cx="349198" cy="349198"/>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8"/>
          <p:cNvSpPr/>
          <p:nvPr/>
        </p:nvSpPr>
        <p:spPr>
          <a:xfrm rot="4357755">
            <a:off x="8166845" y="3324003"/>
            <a:ext cx="122591" cy="122591"/>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8"/>
          <p:cNvSpPr/>
          <p:nvPr/>
        </p:nvSpPr>
        <p:spPr>
          <a:xfrm>
            <a:off x="551550" y="405250"/>
            <a:ext cx="573900" cy="573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8"/>
          <p:cNvSpPr/>
          <p:nvPr/>
        </p:nvSpPr>
        <p:spPr>
          <a:xfrm>
            <a:off x="455550" y="979150"/>
            <a:ext cx="134400" cy="13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8"/>
          <p:cNvSpPr/>
          <p:nvPr/>
        </p:nvSpPr>
        <p:spPr>
          <a:xfrm>
            <a:off x="8596175" y="315100"/>
            <a:ext cx="225000" cy="224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accent3"/>
                </a:solidFill>
                <a:latin typeface="Fredoka One"/>
                <a:ea typeface="Fredoka One"/>
                <a:cs typeface="Fredoka One"/>
                <a:sym typeface="Fredoka One"/>
              </a:defRPr>
            </a:lvl1pPr>
            <a:lvl2pPr lvl="1">
              <a:buNone/>
              <a:defRPr>
                <a:solidFill>
                  <a:schemeClr val="accent3"/>
                </a:solidFill>
                <a:latin typeface="Fredoka One"/>
                <a:ea typeface="Fredoka One"/>
                <a:cs typeface="Fredoka One"/>
                <a:sym typeface="Fredoka One"/>
              </a:defRPr>
            </a:lvl2pPr>
            <a:lvl3pPr lvl="2">
              <a:buNone/>
              <a:defRPr>
                <a:solidFill>
                  <a:schemeClr val="accent3"/>
                </a:solidFill>
                <a:latin typeface="Fredoka One"/>
                <a:ea typeface="Fredoka One"/>
                <a:cs typeface="Fredoka One"/>
                <a:sym typeface="Fredoka One"/>
              </a:defRPr>
            </a:lvl3pPr>
            <a:lvl4pPr lvl="3">
              <a:buNone/>
              <a:defRPr>
                <a:solidFill>
                  <a:schemeClr val="accent3"/>
                </a:solidFill>
                <a:latin typeface="Fredoka One"/>
                <a:ea typeface="Fredoka One"/>
                <a:cs typeface="Fredoka One"/>
                <a:sym typeface="Fredoka One"/>
              </a:defRPr>
            </a:lvl4pPr>
            <a:lvl5pPr lvl="4">
              <a:buNone/>
              <a:defRPr>
                <a:solidFill>
                  <a:schemeClr val="accent3"/>
                </a:solidFill>
                <a:latin typeface="Fredoka One"/>
                <a:ea typeface="Fredoka One"/>
                <a:cs typeface="Fredoka One"/>
                <a:sym typeface="Fredoka One"/>
              </a:defRPr>
            </a:lvl5pPr>
            <a:lvl6pPr lvl="5">
              <a:buNone/>
              <a:defRPr>
                <a:solidFill>
                  <a:schemeClr val="accent3"/>
                </a:solidFill>
                <a:latin typeface="Fredoka One"/>
                <a:ea typeface="Fredoka One"/>
                <a:cs typeface="Fredoka One"/>
                <a:sym typeface="Fredoka One"/>
              </a:defRPr>
            </a:lvl6pPr>
            <a:lvl7pPr lvl="6">
              <a:buNone/>
              <a:defRPr>
                <a:solidFill>
                  <a:schemeClr val="accent3"/>
                </a:solidFill>
                <a:latin typeface="Fredoka One"/>
                <a:ea typeface="Fredoka One"/>
                <a:cs typeface="Fredoka One"/>
                <a:sym typeface="Fredoka One"/>
              </a:defRPr>
            </a:lvl7pPr>
            <a:lvl8pPr lvl="7">
              <a:buNone/>
              <a:defRPr>
                <a:solidFill>
                  <a:schemeClr val="accent3"/>
                </a:solidFill>
                <a:latin typeface="Fredoka One"/>
                <a:ea typeface="Fredoka One"/>
                <a:cs typeface="Fredoka One"/>
                <a:sym typeface="Fredoka One"/>
              </a:defRPr>
            </a:lvl8pPr>
            <a:lvl9pPr lvl="8">
              <a:buNone/>
              <a:defRPr>
                <a:solidFill>
                  <a:schemeClr val="accent3"/>
                </a:solidFill>
                <a:latin typeface="Fredoka One"/>
                <a:ea typeface="Fredoka One"/>
                <a:cs typeface="Fredoka One"/>
                <a:sym typeface="Fredoka 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36" name="Shape 636"/>
        <p:cNvGrpSpPr/>
        <p:nvPr/>
      </p:nvGrpSpPr>
      <p:grpSpPr>
        <a:xfrm>
          <a:off x="0" y="0"/>
          <a:ext cx="0" cy="0"/>
          <a:chOff x="0" y="0"/>
          <a:chExt cx="0" cy="0"/>
        </a:xfrm>
      </p:grpSpPr>
      <p:grpSp>
        <p:nvGrpSpPr>
          <p:cNvPr id="637" name="Google Shape;637;p49"/>
          <p:cNvGrpSpPr/>
          <p:nvPr/>
        </p:nvGrpSpPr>
        <p:grpSpPr>
          <a:xfrm rot="2506023">
            <a:off x="1274638" y="-703256"/>
            <a:ext cx="6812756" cy="6550031"/>
            <a:chOff x="1786775" y="1002200"/>
            <a:chExt cx="3861800" cy="3712875"/>
          </a:xfrm>
        </p:grpSpPr>
        <p:sp>
          <p:nvSpPr>
            <p:cNvPr id="638" name="Google Shape;638;p49"/>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9"/>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9"/>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1" name="Google Shape;641;p49"/>
          <p:cNvSpPr txBox="1"/>
          <p:nvPr>
            <p:ph hasCustomPrompt="1" type="title"/>
          </p:nvPr>
        </p:nvSpPr>
        <p:spPr>
          <a:xfrm>
            <a:off x="1327050" y="1598088"/>
            <a:ext cx="6489900" cy="1318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5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42" name="Google Shape;642;p49"/>
          <p:cNvSpPr txBox="1"/>
          <p:nvPr>
            <p:ph idx="1" type="subTitle"/>
          </p:nvPr>
        </p:nvSpPr>
        <p:spPr>
          <a:xfrm>
            <a:off x="1327050" y="2945463"/>
            <a:ext cx="64899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3" name="Google Shape;643;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4" name="Shape 644"/>
        <p:cNvGrpSpPr/>
        <p:nvPr/>
      </p:nvGrpSpPr>
      <p:grpSpPr>
        <a:xfrm>
          <a:off x="0" y="0"/>
          <a:ext cx="0" cy="0"/>
          <a:chOff x="0" y="0"/>
          <a:chExt cx="0" cy="0"/>
        </a:xfrm>
      </p:grpSpPr>
      <p:sp>
        <p:nvSpPr>
          <p:cNvPr id="645" name="Google Shape;645;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title">
  <p:cSld name="CUSTOM">
    <p:spTree>
      <p:nvGrpSpPr>
        <p:cNvPr id="646" name="Shape 646"/>
        <p:cNvGrpSpPr/>
        <p:nvPr/>
      </p:nvGrpSpPr>
      <p:grpSpPr>
        <a:xfrm>
          <a:off x="0" y="0"/>
          <a:ext cx="0" cy="0"/>
          <a:chOff x="0" y="0"/>
          <a:chExt cx="0" cy="0"/>
        </a:xfrm>
      </p:grpSpPr>
      <p:sp>
        <p:nvSpPr>
          <p:cNvPr id="647" name="Google Shape;647;p51"/>
          <p:cNvSpPr/>
          <p:nvPr/>
        </p:nvSpPr>
        <p:spPr>
          <a:xfrm rot="277699">
            <a:off x="611389" y="-2396143"/>
            <a:ext cx="10332728" cy="9979420"/>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51"/>
          <p:cNvSpPr txBox="1"/>
          <p:nvPr>
            <p:ph type="title"/>
          </p:nvPr>
        </p:nvSpPr>
        <p:spPr>
          <a:xfrm>
            <a:off x="723900" y="448056"/>
            <a:ext cx="2314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9" name="Google Shape;649;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noFill/>
      </p:bgPr>
    </p:bg>
    <p:spTree>
      <p:nvGrpSpPr>
        <p:cNvPr id="45" name="Shape 45"/>
        <p:cNvGrpSpPr/>
        <p:nvPr/>
      </p:nvGrpSpPr>
      <p:grpSpPr>
        <a:xfrm>
          <a:off x="0" y="0"/>
          <a:ext cx="0" cy="0"/>
          <a:chOff x="0" y="0"/>
          <a:chExt cx="0" cy="0"/>
        </a:xfrm>
      </p:grpSpPr>
      <p:sp>
        <p:nvSpPr>
          <p:cNvPr id="46" name="Google Shape;46;p6"/>
          <p:cNvSpPr/>
          <p:nvPr/>
        </p:nvSpPr>
        <p:spPr>
          <a:xfrm>
            <a:off x="7575" y="0"/>
            <a:ext cx="9144000" cy="5143500"/>
          </a:xfrm>
          <a:prstGeom prst="rect">
            <a:avLst/>
          </a:prstGeom>
          <a:solidFill>
            <a:srgbClr val="305DBF">
              <a:alpha val="13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p:nvPr/>
        </p:nvSpPr>
        <p:spPr>
          <a:xfrm flipH="1" rot="8087307">
            <a:off x="5106452" y="-301900"/>
            <a:ext cx="5990388" cy="5820772"/>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6"/>
          <p:cNvSpPr txBox="1"/>
          <p:nvPr>
            <p:ph type="title"/>
          </p:nvPr>
        </p:nvSpPr>
        <p:spPr>
          <a:xfrm>
            <a:off x="5148375" y="2076450"/>
            <a:ext cx="3393900" cy="990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
        <p:nvSpPr>
          <p:cNvPr id="49" name="Google Shape;49;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
    <p:bg>
      <p:bgPr>
        <a:solidFill>
          <a:schemeClr val="accent3"/>
        </a:solidFill>
      </p:bgPr>
    </p:bg>
    <p:spTree>
      <p:nvGrpSpPr>
        <p:cNvPr id="650" name="Shape 650"/>
        <p:cNvGrpSpPr/>
        <p:nvPr/>
      </p:nvGrpSpPr>
      <p:grpSpPr>
        <a:xfrm>
          <a:off x="0" y="0"/>
          <a:ext cx="0" cy="0"/>
          <a:chOff x="0" y="0"/>
          <a:chExt cx="0" cy="0"/>
        </a:xfrm>
      </p:grpSpPr>
      <p:grpSp>
        <p:nvGrpSpPr>
          <p:cNvPr id="651" name="Google Shape;651;p52"/>
          <p:cNvGrpSpPr/>
          <p:nvPr/>
        </p:nvGrpSpPr>
        <p:grpSpPr>
          <a:xfrm rot="1351513">
            <a:off x="-417957" y="-2365234"/>
            <a:ext cx="9979855" cy="9594854"/>
            <a:chOff x="1786775" y="1002200"/>
            <a:chExt cx="3861800" cy="3712875"/>
          </a:xfrm>
        </p:grpSpPr>
        <p:sp>
          <p:nvSpPr>
            <p:cNvPr id="652" name="Google Shape;652;p52"/>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52"/>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52"/>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5" name="Google Shape;655;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656" name="Google Shape;656;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eft text">
  <p:cSld name="CUSTOM_2">
    <p:bg>
      <p:bgPr>
        <a:solidFill>
          <a:schemeClr val="accent3"/>
        </a:solidFill>
      </p:bgPr>
    </p:bg>
    <p:spTree>
      <p:nvGrpSpPr>
        <p:cNvPr id="657" name="Shape 657"/>
        <p:cNvGrpSpPr/>
        <p:nvPr/>
      </p:nvGrpSpPr>
      <p:grpSpPr>
        <a:xfrm>
          <a:off x="0" y="0"/>
          <a:ext cx="0" cy="0"/>
          <a:chOff x="0" y="0"/>
          <a:chExt cx="0" cy="0"/>
        </a:xfrm>
      </p:grpSpPr>
      <p:grpSp>
        <p:nvGrpSpPr>
          <p:cNvPr id="658" name="Google Shape;658;p53"/>
          <p:cNvGrpSpPr/>
          <p:nvPr/>
        </p:nvGrpSpPr>
        <p:grpSpPr>
          <a:xfrm flipH="1" rot="-2808582">
            <a:off x="-769895" y="-1911250"/>
            <a:ext cx="9580815" cy="9304939"/>
            <a:chOff x="1786775" y="1002200"/>
            <a:chExt cx="3861800" cy="3712875"/>
          </a:xfrm>
        </p:grpSpPr>
        <p:sp>
          <p:nvSpPr>
            <p:cNvPr id="659" name="Google Shape;659;p53"/>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3"/>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3"/>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2" name="Google Shape;662;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663" name="Google Shape;663;p53"/>
          <p:cNvSpPr txBox="1"/>
          <p:nvPr>
            <p:ph idx="1" type="subTitle"/>
          </p:nvPr>
        </p:nvSpPr>
        <p:spPr>
          <a:xfrm>
            <a:off x="940975" y="3925075"/>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64" name="Google Shape;664;p53"/>
          <p:cNvSpPr txBox="1"/>
          <p:nvPr>
            <p:ph idx="2" type="subTitle"/>
          </p:nvPr>
        </p:nvSpPr>
        <p:spPr>
          <a:xfrm>
            <a:off x="940975" y="2766850"/>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65" name="Google Shape;665;p53"/>
          <p:cNvSpPr txBox="1"/>
          <p:nvPr>
            <p:ph idx="3" type="subTitle"/>
          </p:nvPr>
        </p:nvSpPr>
        <p:spPr>
          <a:xfrm>
            <a:off x="940975" y="1608625"/>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66" name="Google Shape;666;p53"/>
          <p:cNvSpPr txBox="1"/>
          <p:nvPr>
            <p:ph idx="4" type="subTitle"/>
          </p:nvPr>
        </p:nvSpPr>
        <p:spPr>
          <a:xfrm>
            <a:off x="940975" y="350765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A5B7C6"/>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67" name="Google Shape;667;p53"/>
          <p:cNvSpPr txBox="1"/>
          <p:nvPr>
            <p:ph idx="5" type="subTitle"/>
          </p:nvPr>
        </p:nvSpPr>
        <p:spPr>
          <a:xfrm>
            <a:off x="940975" y="233875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445D7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68" name="Google Shape;668;p53"/>
          <p:cNvSpPr txBox="1"/>
          <p:nvPr>
            <p:ph idx="6" type="subTitle"/>
          </p:nvPr>
        </p:nvSpPr>
        <p:spPr>
          <a:xfrm>
            <a:off x="940975" y="116985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Clr>
                <a:schemeClr val="accent3"/>
              </a:buClr>
              <a:buSzPts val="2800"/>
              <a:buNone/>
              <a:defRPr sz="2800">
                <a:solidFill>
                  <a:schemeClr val="accent3"/>
                </a:solidFill>
              </a:defRPr>
            </a:lvl2pPr>
            <a:lvl3pPr lvl="2" rtl="0" algn="ctr">
              <a:lnSpc>
                <a:spcPct val="100000"/>
              </a:lnSpc>
              <a:spcBef>
                <a:spcPts val="0"/>
              </a:spcBef>
              <a:spcAft>
                <a:spcPts val="0"/>
              </a:spcAft>
              <a:buClr>
                <a:schemeClr val="accent3"/>
              </a:buClr>
              <a:buSzPts val="2800"/>
              <a:buNone/>
              <a:defRPr sz="2800">
                <a:solidFill>
                  <a:schemeClr val="accent3"/>
                </a:solidFill>
              </a:defRPr>
            </a:lvl3pPr>
            <a:lvl4pPr lvl="3" rtl="0" algn="ctr">
              <a:lnSpc>
                <a:spcPct val="100000"/>
              </a:lnSpc>
              <a:spcBef>
                <a:spcPts val="0"/>
              </a:spcBef>
              <a:spcAft>
                <a:spcPts val="0"/>
              </a:spcAft>
              <a:buClr>
                <a:schemeClr val="accent3"/>
              </a:buClr>
              <a:buSzPts val="2800"/>
              <a:buNone/>
              <a:defRPr sz="2800">
                <a:solidFill>
                  <a:schemeClr val="accent3"/>
                </a:solidFill>
              </a:defRPr>
            </a:lvl4pPr>
            <a:lvl5pPr lvl="4" rtl="0" algn="ctr">
              <a:lnSpc>
                <a:spcPct val="100000"/>
              </a:lnSpc>
              <a:spcBef>
                <a:spcPts val="0"/>
              </a:spcBef>
              <a:spcAft>
                <a:spcPts val="0"/>
              </a:spcAft>
              <a:buClr>
                <a:schemeClr val="accent3"/>
              </a:buClr>
              <a:buSzPts val="2800"/>
              <a:buNone/>
              <a:defRPr sz="2800">
                <a:solidFill>
                  <a:schemeClr val="accent3"/>
                </a:solidFill>
              </a:defRPr>
            </a:lvl5pPr>
            <a:lvl6pPr lvl="5" rtl="0" algn="ctr">
              <a:lnSpc>
                <a:spcPct val="100000"/>
              </a:lnSpc>
              <a:spcBef>
                <a:spcPts val="0"/>
              </a:spcBef>
              <a:spcAft>
                <a:spcPts val="0"/>
              </a:spcAft>
              <a:buClr>
                <a:schemeClr val="accent3"/>
              </a:buClr>
              <a:buSzPts val="2800"/>
              <a:buNone/>
              <a:defRPr sz="2800">
                <a:solidFill>
                  <a:schemeClr val="accent3"/>
                </a:solidFill>
              </a:defRPr>
            </a:lvl6pPr>
            <a:lvl7pPr lvl="6" rtl="0" algn="ctr">
              <a:lnSpc>
                <a:spcPct val="100000"/>
              </a:lnSpc>
              <a:spcBef>
                <a:spcPts val="0"/>
              </a:spcBef>
              <a:spcAft>
                <a:spcPts val="0"/>
              </a:spcAft>
              <a:buClr>
                <a:schemeClr val="accent3"/>
              </a:buClr>
              <a:buSzPts val="2800"/>
              <a:buNone/>
              <a:defRPr sz="2800">
                <a:solidFill>
                  <a:schemeClr val="accent3"/>
                </a:solidFill>
              </a:defRPr>
            </a:lvl7pPr>
            <a:lvl8pPr lvl="7" rtl="0" algn="ctr">
              <a:lnSpc>
                <a:spcPct val="100000"/>
              </a:lnSpc>
              <a:spcBef>
                <a:spcPts val="0"/>
              </a:spcBef>
              <a:spcAft>
                <a:spcPts val="0"/>
              </a:spcAft>
              <a:buClr>
                <a:schemeClr val="accent3"/>
              </a:buClr>
              <a:buSzPts val="2800"/>
              <a:buNone/>
              <a:defRPr sz="2800">
                <a:solidFill>
                  <a:schemeClr val="accent3"/>
                </a:solidFill>
              </a:defRPr>
            </a:lvl8pPr>
            <a:lvl9pPr lvl="8" rtl="0" algn="ctr">
              <a:lnSpc>
                <a:spcPct val="100000"/>
              </a:lnSpc>
              <a:spcBef>
                <a:spcPts val="0"/>
              </a:spcBef>
              <a:spcAft>
                <a:spcPts val="0"/>
              </a:spcAft>
              <a:buClr>
                <a:schemeClr val="accent3"/>
              </a:buClr>
              <a:buSzPts val="2800"/>
              <a:buNone/>
              <a:defRPr sz="2800">
                <a:solidFill>
                  <a:schemeClr val="accent3"/>
                </a:solidFill>
              </a:defRPr>
            </a:lvl9pPr>
          </a:lstStyle>
          <a:p/>
        </p:txBody>
      </p:sp>
      <p:sp>
        <p:nvSpPr>
          <p:cNvPr id="669" name="Google Shape;669;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text lines">
  <p:cSld name="CUSTOM_3">
    <p:spTree>
      <p:nvGrpSpPr>
        <p:cNvPr id="670" name="Shape 670"/>
        <p:cNvGrpSpPr/>
        <p:nvPr/>
      </p:nvGrpSpPr>
      <p:grpSpPr>
        <a:xfrm>
          <a:off x="0" y="0"/>
          <a:ext cx="0" cy="0"/>
          <a:chOff x="0" y="0"/>
          <a:chExt cx="0" cy="0"/>
        </a:xfrm>
      </p:grpSpPr>
      <p:grpSp>
        <p:nvGrpSpPr>
          <p:cNvPr id="671" name="Google Shape;671;p54"/>
          <p:cNvGrpSpPr/>
          <p:nvPr/>
        </p:nvGrpSpPr>
        <p:grpSpPr>
          <a:xfrm rot="1351459">
            <a:off x="211922" y="-2403121"/>
            <a:ext cx="9565900" cy="9196519"/>
            <a:chOff x="1786775" y="1002200"/>
            <a:chExt cx="3861800" cy="3712875"/>
          </a:xfrm>
        </p:grpSpPr>
        <p:sp>
          <p:nvSpPr>
            <p:cNvPr id="672" name="Google Shape;672;p54"/>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4"/>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4"/>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5" name="Google Shape;675;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rgbClr val="FFFFFF"/>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6" name="Google Shape;676;p54"/>
          <p:cNvSpPr txBox="1"/>
          <p:nvPr>
            <p:ph idx="1" type="subTitle"/>
          </p:nvPr>
        </p:nvSpPr>
        <p:spPr>
          <a:xfrm>
            <a:off x="556807" y="3580886"/>
            <a:ext cx="22197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77" name="Google Shape;677;p54"/>
          <p:cNvSpPr txBox="1"/>
          <p:nvPr>
            <p:ph idx="2" type="subTitle"/>
          </p:nvPr>
        </p:nvSpPr>
        <p:spPr>
          <a:xfrm>
            <a:off x="6279880" y="2060361"/>
            <a:ext cx="22197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78" name="Google Shape;678;p54"/>
          <p:cNvSpPr txBox="1"/>
          <p:nvPr>
            <p:ph idx="3" type="subTitle"/>
          </p:nvPr>
        </p:nvSpPr>
        <p:spPr>
          <a:xfrm>
            <a:off x="552702" y="2060361"/>
            <a:ext cx="22197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79" name="Google Shape;679;p54"/>
          <p:cNvSpPr txBox="1"/>
          <p:nvPr>
            <p:ph idx="4" type="subTitle"/>
          </p:nvPr>
        </p:nvSpPr>
        <p:spPr>
          <a:xfrm>
            <a:off x="552707" y="3260336"/>
            <a:ext cx="22197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80" name="Google Shape;680;p54"/>
          <p:cNvSpPr txBox="1"/>
          <p:nvPr>
            <p:ph idx="5" type="subTitle"/>
          </p:nvPr>
        </p:nvSpPr>
        <p:spPr>
          <a:xfrm>
            <a:off x="6279880" y="1710961"/>
            <a:ext cx="22197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81" name="Google Shape;681;p54"/>
          <p:cNvSpPr txBox="1"/>
          <p:nvPr>
            <p:ph idx="6" type="subTitle"/>
          </p:nvPr>
        </p:nvSpPr>
        <p:spPr>
          <a:xfrm>
            <a:off x="552702" y="1710961"/>
            <a:ext cx="22197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82" name="Google Shape;682;p54"/>
          <p:cNvSpPr txBox="1"/>
          <p:nvPr>
            <p:ph idx="7" type="subTitle"/>
          </p:nvPr>
        </p:nvSpPr>
        <p:spPr>
          <a:xfrm>
            <a:off x="6279880" y="3580874"/>
            <a:ext cx="22197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83" name="Google Shape;683;p54"/>
          <p:cNvSpPr txBox="1"/>
          <p:nvPr>
            <p:ph idx="8" type="subTitle"/>
          </p:nvPr>
        </p:nvSpPr>
        <p:spPr>
          <a:xfrm>
            <a:off x="6279880" y="3239399"/>
            <a:ext cx="22197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84" name="Google Shape;684;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s and descriptions">
  <p:cSld name="CUSTOM_4">
    <p:bg>
      <p:bgPr>
        <a:solidFill>
          <a:schemeClr val="accent3"/>
        </a:solidFill>
      </p:bgPr>
    </p:bg>
    <p:spTree>
      <p:nvGrpSpPr>
        <p:cNvPr id="685" name="Shape 685"/>
        <p:cNvGrpSpPr/>
        <p:nvPr/>
      </p:nvGrpSpPr>
      <p:grpSpPr>
        <a:xfrm>
          <a:off x="0" y="0"/>
          <a:ext cx="0" cy="0"/>
          <a:chOff x="0" y="0"/>
          <a:chExt cx="0" cy="0"/>
        </a:xfrm>
      </p:grpSpPr>
      <p:sp>
        <p:nvSpPr>
          <p:cNvPr id="686" name="Google Shape;686;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rgbClr val="FFFFF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87" name="Google Shape;687;p55"/>
          <p:cNvSpPr txBox="1"/>
          <p:nvPr>
            <p:ph idx="1" type="subTitle"/>
          </p:nvPr>
        </p:nvSpPr>
        <p:spPr>
          <a:xfrm>
            <a:off x="656250" y="2233331"/>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88" name="Google Shape;688;p55"/>
          <p:cNvSpPr txBox="1"/>
          <p:nvPr>
            <p:ph idx="2" type="subTitle"/>
          </p:nvPr>
        </p:nvSpPr>
        <p:spPr>
          <a:xfrm>
            <a:off x="656250" y="189883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89" name="Google Shape;689;p55"/>
          <p:cNvSpPr txBox="1"/>
          <p:nvPr>
            <p:ph idx="3" type="subTitle"/>
          </p:nvPr>
        </p:nvSpPr>
        <p:spPr>
          <a:xfrm>
            <a:off x="3361350" y="2233331"/>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90" name="Google Shape;690;p55"/>
          <p:cNvSpPr txBox="1"/>
          <p:nvPr>
            <p:ph idx="4" type="subTitle"/>
          </p:nvPr>
        </p:nvSpPr>
        <p:spPr>
          <a:xfrm>
            <a:off x="3361350" y="189883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91" name="Google Shape;691;p55"/>
          <p:cNvSpPr txBox="1"/>
          <p:nvPr>
            <p:ph idx="5" type="subTitle"/>
          </p:nvPr>
        </p:nvSpPr>
        <p:spPr>
          <a:xfrm>
            <a:off x="6066450" y="2233331"/>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92" name="Google Shape;692;p55"/>
          <p:cNvSpPr txBox="1"/>
          <p:nvPr>
            <p:ph idx="6" type="subTitle"/>
          </p:nvPr>
        </p:nvSpPr>
        <p:spPr>
          <a:xfrm>
            <a:off x="6066450" y="189883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93" name="Google Shape;693;p55"/>
          <p:cNvSpPr txBox="1"/>
          <p:nvPr>
            <p:ph idx="7" type="subTitle"/>
          </p:nvPr>
        </p:nvSpPr>
        <p:spPr>
          <a:xfrm>
            <a:off x="656250" y="4084725"/>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94" name="Google Shape;694;p55"/>
          <p:cNvSpPr txBox="1"/>
          <p:nvPr>
            <p:ph idx="8" type="subTitle"/>
          </p:nvPr>
        </p:nvSpPr>
        <p:spPr>
          <a:xfrm>
            <a:off x="656250" y="373966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95" name="Google Shape;695;p55"/>
          <p:cNvSpPr txBox="1"/>
          <p:nvPr>
            <p:ph idx="9" type="subTitle"/>
          </p:nvPr>
        </p:nvSpPr>
        <p:spPr>
          <a:xfrm>
            <a:off x="3361350" y="4084725"/>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96" name="Google Shape;696;p55"/>
          <p:cNvSpPr txBox="1"/>
          <p:nvPr>
            <p:ph idx="13" type="subTitle"/>
          </p:nvPr>
        </p:nvSpPr>
        <p:spPr>
          <a:xfrm>
            <a:off x="3361350" y="373966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97" name="Google Shape;697;p55"/>
          <p:cNvSpPr txBox="1"/>
          <p:nvPr>
            <p:ph idx="14" type="subTitle"/>
          </p:nvPr>
        </p:nvSpPr>
        <p:spPr>
          <a:xfrm>
            <a:off x="6066450" y="4084725"/>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98" name="Google Shape;698;p55"/>
          <p:cNvSpPr txBox="1"/>
          <p:nvPr>
            <p:ph idx="15" type="subTitle"/>
          </p:nvPr>
        </p:nvSpPr>
        <p:spPr>
          <a:xfrm>
            <a:off x="6066450" y="373966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99" name="Google Shape;699;p55"/>
          <p:cNvSpPr txBox="1"/>
          <p:nvPr>
            <p:ph hasCustomPrompt="1" idx="16" type="title"/>
          </p:nvPr>
        </p:nvSpPr>
        <p:spPr>
          <a:xfrm>
            <a:off x="1532300" y="124277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700" name="Google Shape;700;p55"/>
          <p:cNvSpPr txBox="1"/>
          <p:nvPr>
            <p:ph hasCustomPrompt="1" idx="17" type="title"/>
          </p:nvPr>
        </p:nvSpPr>
        <p:spPr>
          <a:xfrm>
            <a:off x="1532300" y="30844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701" name="Google Shape;701;p55"/>
          <p:cNvSpPr txBox="1"/>
          <p:nvPr>
            <p:ph hasCustomPrompt="1" idx="18" type="title"/>
          </p:nvPr>
        </p:nvSpPr>
        <p:spPr>
          <a:xfrm>
            <a:off x="4237450" y="12428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702" name="Google Shape;702;p55"/>
          <p:cNvSpPr txBox="1"/>
          <p:nvPr>
            <p:ph hasCustomPrompt="1" idx="19" type="title"/>
          </p:nvPr>
        </p:nvSpPr>
        <p:spPr>
          <a:xfrm>
            <a:off x="4237500" y="30844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703" name="Google Shape;703;p55"/>
          <p:cNvSpPr txBox="1"/>
          <p:nvPr>
            <p:ph hasCustomPrompt="1" idx="20" type="title"/>
          </p:nvPr>
        </p:nvSpPr>
        <p:spPr>
          <a:xfrm>
            <a:off x="6942450" y="12428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704" name="Google Shape;704;p55"/>
          <p:cNvSpPr txBox="1"/>
          <p:nvPr>
            <p:ph hasCustomPrompt="1" idx="21" type="title"/>
          </p:nvPr>
        </p:nvSpPr>
        <p:spPr>
          <a:xfrm>
            <a:off x="6942300" y="3084425"/>
            <a:ext cx="6693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705" name="Google Shape;705;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5">
    <p:bg>
      <p:bgPr>
        <a:solidFill>
          <a:schemeClr val="lt1"/>
        </a:solidFill>
      </p:bgPr>
    </p:bg>
    <p:spTree>
      <p:nvGrpSpPr>
        <p:cNvPr id="706" name="Shape 706"/>
        <p:cNvGrpSpPr/>
        <p:nvPr/>
      </p:nvGrpSpPr>
      <p:grpSpPr>
        <a:xfrm>
          <a:off x="0" y="0"/>
          <a:ext cx="0" cy="0"/>
          <a:chOff x="0" y="0"/>
          <a:chExt cx="0" cy="0"/>
        </a:xfrm>
      </p:grpSpPr>
      <p:sp>
        <p:nvSpPr>
          <p:cNvPr id="707" name="Google Shape;707;p56"/>
          <p:cNvSpPr txBox="1"/>
          <p:nvPr>
            <p:ph type="title"/>
          </p:nvPr>
        </p:nvSpPr>
        <p:spPr>
          <a:xfrm>
            <a:off x="1067250" y="445025"/>
            <a:ext cx="7009500" cy="54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3"/>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08" name="Google Shape;708;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709" name="Shape 709"/>
        <p:cNvGrpSpPr/>
        <p:nvPr/>
      </p:nvGrpSpPr>
      <p:grpSpPr>
        <a:xfrm>
          <a:off x="0" y="0"/>
          <a:ext cx="0" cy="0"/>
          <a:chOff x="0" y="0"/>
          <a:chExt cx="0" cy="0"/>
        </a:xfrm>
      </p:grpSpPr>
      <p:sp>
        <p:nvSpPr>
          <p:cNvPr id="710" name="Google Shape;710;p57"/>
          <p:cNvSpPr/>
          <p:nvPr/>
        </p:nvSpPr>
        <p:spPr>
          <a:xfrm rot="2700000">
            <a:off x="310820" y="-1989511"/>
            <a:ext cx="9163700" cy="868639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800"/>
              <a:buNone/>
              <a:defRPr>
                <a:solidFill>
                  <a:srgbClr val="FFFFFF"/>
                </a:solidFill>
              </a:defRPr>
            </a:lvl1pPr>
            <a:lvl2pPr lvl="1" rtl="0" algn="ctr">
              <a:spcBef>
                <a:spcPts val="0"/>
              </a:spcBef>
              <a:spcAft>
                <a:spcPts val="0"/>
              </a:spcAft>
              <a:buClr>
                <a:srgbClr val="FFFFFF"/>
              </a:buClr>
              <a:buSzPts val="2800"/>
              <a:buNone/>
              <a:defRPr>
                <a:solidFill>
                  <a:srgbClr val="FFFFFF"/>
                </a:solidFill>
              </a:defRPr>
            </a:lvl2pPr>
            <a:lvl3pPr lvl="2" rtl="0" algn="ctr">
              <a:spcBef>
                <a:spcPts val="0"/>
              </a:spcBef>
              <a:spcAft>
                <a:spcPts val="0"/>
              </a:spcAft>
              <a:buClr>
                <a:srgbClr val="FFFFFF"/>
              </a:buClr>
              <a:buSzPts val="2800"/>
              <a:buNone/>
              <a:defRPr>
                <a:solidFill>
                  <a:srgbClr val="FFFFFF"/>
                </a:solidFill>
              </a:defRPr>
            </a:lvl3pPr>
            <a:lvl4pPr lvl="3" rtl="0" algn="ctr">
              <a:spcBef>
                <a:spcPts val="0"/>
              </a:spcBef>
              <a:spcAft>
                <a:spcPts val="0"/>
              </a:spcAft>
              <a:buClr>
                <a:srgbClr val="FFFFFF"/>
              </a:buClr>
              <a:buSzPts val="2800"/>
              <a:buNone/>
              <a:defRPr>
                <a:solidFill>
                  <a:srgbClr val="FFFFFF"/>
                </a:solidFill>
              </a:defRPr>
            </a:lvl4pPr>
            <a:lvl5pPr lvl="4" rtl="0" algn="ctr">
              <a:spcBef>
                <a:spcPts val="0"/>
              </a:spcBef>
              <a:spcAft>
                <a:spcPts val="0"/>
              </a:spcAft>
              <a:buClr>
                <a:srgbClr val="FFFFFF"/>
              </a:buClr>
              <a:buSzPts val="2800"/>
              <a:buNone/>
              <a:defRPr>
                <a:solidFill>
                  <a:srgbClr val="FFFFFF"/>
                </a:solidFill>
              </a:defRPr>
            </a:lvl5pPr>
            <a:lvl6pPr lvl="5" rtl="0" algn="ctr">
              <a:spcBef>
                <a:spcPts val="0"/>
              </a:spcBef>
              <a:spcAft>
                <a:spcPts val="0"/>
              </a:spcAft>
              <a:buClr>
                <a:srgbClr val="FFFFFF"/>
              </a:buClr>
              <a:buSzPts val="2800"/>
              <a:buNone/>
              <a:defRPr>
                <a:solidFill>
                  <a:srgbClr val="FFFFFF"/>
                </a:solidFill>
              </a:defRPr>
            </a:lvl6pPr>
            <a:lvl7pPr lvl="6" rtl="0" algn="ctr">
              <a:spcBef>
                <a:spcPts val="0"/>
              </a:spcBef>
              <a:spcAft>
                <a:spcPts val="0"/>
              </a:spcAft>
              <a:buClr>
                <a:srgbClr val="FFFFFF"/>
              </a:buClr>
              <a:buSzPts val="2800"/>
              <a:buNone/>
              <a:defRPr>
                <a:solidFill>
                  <a:srgbClr val="FFFFFF"/>
                </a:solidFill>
              </a:defRPr>
            </a:lvl7pPr>
            <a:lvl8pPr lvl="7" rtl="0" algn="ctr">
              <a:spcBef>
                <a:spcPts val="0"/>
              </a:spcBef>
              <a:spcAft>
                <a:spcPts val="0"/>
              </a:spcAft>
              <a:buClr>
                <a:srgbClr val="FFFFFF"/>
              </a:buClr>
              <a:buSzPts val="2800"/>
              <a:buNone/>
              <a:defRPr>
                <a:solidFill>
                  <a:srgbClr val="FFFFFF"/>
                </a:solidFill>
              </a:defRPr>
            </a:lvl8pPr>
            <a:lvl9pPr lvl="8" rtl="0" algn="ctr">
              <a:spcBef>
                <a:spcPts val="0"/>
              </a:spcBef>
              <a:spcAft>
                <a:spcPts val="0"/>
              </a:spcAft>
              <a:buClr>
                <a:srgbClr val="FFFFFF"/>
              </a:buClr>
              <a:buSzPts val="2800"/>
              <a:buNone/>
              <a:defRPr>
                <a:solidFill>
                  <a:srgbClr val="FFFFFF"/>
                </a:solidFill>
              </a:defRPr>
            </a:lvl9pPr>
          </a:lstStyle>
          <a:p/>
        </p:txBody>
      </p:sp>
      <p:sp>
        <p:nvSpPr>
          <p:cNvPr id="712" name="Google Shape;712;p57"/>
          <p:cNvSpPr txBox="1"/>
          <p:nvPr>
            <p:ph idx="1" type="subTitle"/>
          </p:nvPr>
        </p:nvSpPr>
        <p:spPr>
          <a:xfrm>
            <a:off x="1322950" y="2896922"/>
            <a:ext cx="14361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1" sz="30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13" name="Google Shape;713;p57"/>
          <p:cNvSpPr txBox="1"/>
          <p:nvPr>
            <p:ph idx="2" type="subTitle"/>
          </p:nvPr>
        </p:nvSpPr>
        <p:spPr>
          <a:xfrm>
            <a:off x="3853950" y="2896922"/>
            <a:ext cx="14361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1" sz="30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14" name="Google Shape;714;p57"/>
          <p:cNvSpPr txBox="1"/>
          <p:nvPr>
            <p:ph idx="3" type="subTitle"/>
          </p:nvPr>
        </p:nvSpPr>
        <p:spPr>
          <a:xfrm>
            <a:off x="6341000" y="2896922"/>
            <a:ext cx="14361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1" sz="30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15" name="Google Shape;715;p57"/>
          <p:cNvSpPr txBox="1"/>
          <p:nvPr>
            <p:ph idx="4" type="subTitle"/>
          </p:nvPr>
        </p:nvSpPr>
        <p:spPr>
          <a:xfrm>
            <a:off x="1143100" y="3500022"/>
            <a:ext cx="1883700" cy="79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16" name="Google Shape;716;p57"/>
          <p:cNvSpPr txBox="1"/>
          <p:nvPr>
            <p:ph idx="5" type="subTitle"/>
          </p:nvPr>
        </p:nvSpPr>
        <p:spPr>
          <a:xfrm>
            <a:off x="3630150" y="3500022"/>
            <a:ext cx="1883700" cy="79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17" name="Google Shape;717;p57"/>
          <p:cNvSpPr txBox="1"/>
          <p:nvPr>
            <p:ph idx="6" type="subTitle"/>
          </p:nvPr>
        </p:nvSpPr>
        <p:spPr>
          <a:xfrm>
            <a:off x="6117200" y="3500022"/>
            <a:ext cx="1883700" cy="79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18" name="Google Shape;718;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deas">
  <p:cSld name="CUSTOM_7">
    <p:spTree>
      <p:nvGrpSpPr>
        <p:cNvPr id="719" name="Shape 719"/>
        <p:cNvGrpSpPr/>
        <p:nvPr/>
      </p:nvGrpSpPr>
      <p:grpSpPr>
        <a:xfrm>
          <a:off x="0" y="0"/>
          <a:ext cx="0" cy="0"/>
          <a:chOff x="0" y="0"/>
          <a:chExt cx="0" cy="0"/>
        </a:xfrm>
      </p:grpSpPr>
      <p:sp>
        <p:nvSpPr>
          <p:cNvPr id="720" name="Google Shape;720;p58"/>
          <p:cNvSpPr/>
          <p:nvPr/>
        </p:nvSpPr>
        <p:spPr>
          <a:xfrm rot="277656">
            <a:off x="269403" y="-2543413"/>
            <a:ext cx="10832132" cy="10325869"/>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58"/>
          <p:cNvSpPr txBox="1"/>
          <p:nvPr>
            <p:ph type="title"/>
          </p:nvPr>
        </p:nvSpPr>
        <p:spPr>
          <a:xfrm>
            <a:off x="685800" y="538325"/>
            <a:ext cx="3886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722" name="Google Shape;722;p58"/>
          <p:cNvSpPr txBox="1"/>
          <p:nvPr>
            <p:ph idx="1" type="subTitle"/>
          </p:nvPr>
        </p:nvSpPr>
        <p:spPr>
          <a:xfrm>
            <a:off x="4995225" y="3012245"/>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23" name="Google Shape;723;p58"/>
          <p:cNvSpPr txBox="1"/>
          <p:nvPr>
            <p:ph idx="2" type="subTitle"/>
          </p:nvPr>
        </p:nvSpPr>
        <p:spPr>
          <a:xfrm>
            <a:off x="4995225" y="2672145"/>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24" name="Google Shape;724;p58"/>
          <p:cNvSpPr txBox="1"/>
          <p:nvPr>
            <p:ph idx="3" type="subTitle"/>
          </p:nvPr>
        </p:nvSpPr>
        <p:spPr>
          <a:xfrm>
            <a:off x="4995225" y="4046636"/>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25" name="Google Shape;725;p58"/>
          <p:cNvSpPr txBox="1"/>
          <p:nvPr>
            <p:ph idx="4" type="subTitle"/>
          </p:nvPr>
        </p:nvSpPr>
        <p:spPr>
          <a:xfrm>
            <a:off x="4995225" y="3706536"/>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26" name="Google Shape;726;p58"/>
          <p:cNvSpPr txBox="1"/>
          <p:nvPr>
            <p:ph idx="5" type="subTitle"/>
          </p:nvPr>
        </p:nvSpPr>
        <p:spPr>
          <a:xfrm>
            <a:off x="4995225" y="1977865"/>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27" name="Google Shape;727;p58"/>
          <p:cNvSpPr txBox="1"/>
          <p:nvPr>
            <p:ph idx="6" type="subTitle"/>
          </p:nvPr>
        </p:nvSpPr>
        <p:spPr>
          <a:xfrm>
            <a:off x="4995225" y="1637766"/>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28" name="Google Shape;728;p58"/>
          <p:cNvSpPr txBox="1"/>
          <p:nvPr>
            <p:ph idx="7" type="subTitle"/>
          </p:nvPr>
        </p:nvSpPr>
        <p:spPr>
          <a:xfrm>
            <a:off x="4993825" y="943488"/>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29" name="Google Shape;729;p58"/>
          <p:cNvSpPr txBox="1"/>
          <p:nvPr>
            <p:ph idx="8" type="subTitle"/>
          </p:nvPr>
        </p:nvSpPr>
        <p:spPr>
          <a:xfrm>
            <a:off x="4993825" y="603388"/>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30" name="Google Shape;730;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8">
    <p:bg>
      <p:bgPr>
        <a:solidFill>
          <a:schemeClr val="accent3"/>
        </a:solidFill>
      </p:bgPr>
    </p:bg>
    <p:spTree>
      <p:nvGrpSpPr>
        <p:cNvPr id="731" name="Shape 731"/>
        <p:cNvGrpSpPr/>
        <p:nvPr/>
      </p:nvGrpSpPr>
      <p:grpSpPr>
        <a:xfrm>
          <a:off x="0" y="0"/>
          <a:ext cx="0" cy="0"/>
          <a:chOff x="0" y="0"/>
          <a:chExt cx="0" cy="0"/>
        </a:xfrm>
      </p:grpSpPr>
      <p:grpSp>
        <p:nvGrpSpPr>
          <p:cNvPr id="732" name="Google Shape;732;p59"/>
          <p:cNvGrpSpPr/>
          <p:nvPr/>
        </p:nvGrpSpPr>
        <p:grpSpPr>
          <a:xfrm rot="1351476">
            <a:off x="-930621" y="-2956783"/>
            <a:ext cx="11005343" cy="10580795"/>
            <a:chOff x="1786775" y="1002200"/>
            <a:chExt cx="3861800" cy="3712875"/>
          </a:xfrm>
        </p:grpSpPr>
        <p:sp>
          <p:nvSpPr>
            <p:cNvPr id="733" name="Google Shape;733;p59"/>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9"/>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9"/>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6" name="Google Shape;736;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737" name="Google Shape;737;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9">
    <p:bg>
      <p:bgPr>
        <a:solidFill>
          <a:schemeClr val="lt1"/>
        </a:solidFill>
      </p:bgPr>
    </p:bg>
    <p:spTree>
      <p:nvGrpSpPr>
        <p:cNvPr id="738" name="Shape 738"/>
        <p:cNvGrpSpPr/>
        <p:nvPr/>
      </p:nvGrpSpPr>
      <p:grpSpPr>
        <a:xfrm>
          <a:off x="0" y="0"/>
          <a:ext cx="0" cy="0"/>
          <a:chOff x="0" y="0"/>
          <a:chExt cx="0" cy="0"/>
        </a:xfrm>
      </p:grpSpPr>
      <p:sp>
        <p:nvSpPr>
          <p:cNvPr id="739" name="Google Shape;739;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40" name="Google Shape;740;p60"/>
          <p:cNvSpPr txBox="1"/>
          <p:nvPr>
            <p:ph idx="1" type="subTitle"/>
          </p:nvPr>
        </p:nvSpPr>
        <p:spPr>
          <a:xfrm>
            <a:off x="524811" y="2890215"/>
            <a:ext cx="2124000" cy="63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41" name="Google Shape;741;p60"/>
          <p:cNvSpPr txBox="1"/>
          <p:nvPr>
            <p:ph idx="2" type="subTitle"/>
          </p:nvPr>
        </p:nvSpPr>
        <p:spPr>
          <a:xfrm>
            <a:off x="3506266" y="2890215"/>
            <a:ext cx="2124000" cy="63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42" name="Google Shape;742;p60"/>
          <p:cNvSpPr txBox="1"/>
          <p:nvPr>
            <p:ph idx="3" type="subTitle"/>
          </p:nvPr>
        </p:nvSpPr>
        <p:spPr>
          <a:xfrm>
            <a:off x="691461" y="2431963"/>
            <a:ext cx="17907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43" name="Google Shape;743;p60"/>
          <p:cNvSpPr txBox="1"/>
          <p:nvPr>
            <p:ph idx="4" type="subTitle"/>
          </p:nvPr>
        </p:nvSpPr>
        <p:spPr>
          <a:xfrm>
            <a:off x="3672816" y="2431963"/>
            <a:ext cx="17907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44" name="Google Shape;744;p60"/>
          <p:cNvSpPr txBox="1"/>
          <p:nvPr>
            <p:ph idx="5" type="subTitle"/>
          </p:nvPr>
        </p:nvSpPr>
        <p:spPr>
          <a:xfrm>
            <a:off x="6487722" y="2890215"/>
            <a:ext cx="2124000" cy="63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45" name="Google Shape;745;p60"/>
          <p:cNvSpPr txBox="1"/>
          <p:nvPr>
            <p:ph idx="6" type="subTitle"/>
          </p:nvPr>
        </p:nvSpPr>
        <p:spPr>
          <a:xfrm>
            <a:off x="6654284" y="2431963"/>
            <a:ext cx="17907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46" name="Google Shape;746;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0">
    <p:spTree>
      <p:nvGrpSpPr>
        <p:cNvPr id="747" name="Shape 747"/>
        <p:cNvGrpSpPr/>
        <p:nvPr/>
      </p:nvGrpSpPr>
      <p:grpSpPr>
        <a:xfrm>
          <a:off x="0" y="0"/>
          <a:ext cx="0" cy="0"/>
          <a:chOff x="0" y="0"/>
          <a:chExt cx="0" cy="0"/>
        </a:xfrm>
      </p:grpSpPr>
      <p:sp>
        <p:nvSpPr>
          <p:cNvPr id="748" name="Google Shape;748;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749" name="Google Shape;749;p61"/>
          <p:cNvSpPr txBox="1"/>
          <p:nvPr>
            <p:ph idx="1" type="subTitle"/>
          </p:nvPr>
        </p:nvSpPr>
        <p:spPr>
          <a:xfrm>
            <a:off x="656250" y="2564247"/>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50" name="Google Shape;750;p61"/>
          <p:cNvSpPr txBox="1"/>
          <p:nvPr>
            <p:ph idx="2" type="subTitle"/>
          </p:nvPr>
        </p:nvSpPr>
        <p:spPr>
          <a:xfrm>
            <a:off x="3672425" y="3184400"/>
            <a:ext cx="1799100" cy="86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751" name="Google Shape;751;p61"/>
          <p:cNvSpPr txBox="1"/>
          <p:nvPr>
            <p:ph idx="3" type="subTitle"/>
          </p:nvPr>
        </p:nvSpPr>
        <p:spPr>
          <a:xfrm>
            <a:off x="963925" y="3184400"/>
            <a:ext cx="1799100" cy="86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752" name="Google Shape;752;p61"/>
          <p:cNvSpPr txBox="1"/>
          <p:nvPr>
            <p:ph idx="4" type="subTitle"/>
          </p:nvPr>
        </p:nvSpPr>
        <p:spPr>
          <a:xfrm>
            <a:off x="6381025" y="3184400"/>
            <a:ext cx="1799100" cy="86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753" name="Google Shape;753;p61"/>
          <p:cNvSpPr txBox="1"/>
          <p:nvPr>
            <p:ph idx="5" type="subTitle"/>
          </p:nvPr>
        </p:nvSpPr>
        <p:spPr>
          <a:xfrm>
            <a:off x="3361350" y="2906424"/>
            <a:ext cx="2421300" cy="34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54" name="Google Shape;754;p61"/>
          <p:cNvSpPr txBox="1"/>
          <p:nvPr>
            <p:ph idx="6" type="subTitle"/>
          </p:nvPr>
        </p:nvSpPr>
        <p:spPr>
          <a:xfrm>
            <a:off x="3361350" y="2564247"/>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55" name="Google Shape;755;p61"/>
          <p:cNvSpPr txBox="1"/>
          <p:nvPr>
            <p:ph idx="7" type="subTitle"/>
          </p:nvPr>
        </p:nvSpPr>
        <p:spPr>
          <a:xfrm>
            <a:off x="6066450" y="2906424"/>
            <a:ext cx="2421300" cy="34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56" name="Google Shape;756;p61"/>
          <p:cNvSpPr txBox="1"/>
          <p:nvPr>
            <p:ph idx="8" type="subTitle"/>
          </p:nvPr>
        </p:nvSpPr>
        <p:spPr>
          <a:xfrm>
            <a:off x="6066450" y="2564247"/>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57" name="Google Shape;757;p61"/>
          <p:cNvSpPr txBox="1"/>
          <p:nvPr>
            <p:ph idx="9" type="subTitle"/>
          </p:nvPr>
        </p:nvSpPr>
        <p:spPr>
          <a:xfrm>
            <a:off x="656250" y="2906424"/>
            <a:ext cx="2421300" cy="34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58" name="Google Shape;758;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0" name="Shape 50"/>
        <p:cNvGrpSpPr/>
        <p:nvPr/>
      </p:nvGrpSpPr>
      <p:grpSpPr>
        <a:xfrm>
          <a:off x="0" y="0"/>
          <a:ext cx="0" cy="0"/>
          <a:chOff x="0" y="0"/>
          <a:chExt cx="0" cy="0"/>
        </a:xfrm>
      </p:grpSpPr>
      <p:sp>
        <p:nvSpPr>
          <p:cNvPr id="51" name="Google Shape;51;p7"/>
          <p:cNvSpPr txBox="1"/>
          <p:nvPr>
            <p:ph type="title"/>
          </p:nvPr>
        </p:nvSpPr>
        <p:spPr>
          <a:xfrm>
            <a:off x="723900" y="736062"/>
            <a:ext cx="3114300" cy="8637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a:solidFill>
                  <a:schemeClr val="accent3"/>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2" name="Google Shape;52;p7"/>
          <p:cNvSpPr txBox="1"/>
          <p:nvPr>
            <p:ph idx="1" type="subTitle"/>
          </p:nvPr>
        </p:nvSpPr>
        <p:spPr>
          <a:xfrm>
            <a:off x="723900" y="1828500"/>
            <a:ext cx="4308600" cy="27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1400"/>
              <a:buChar char="●"/>
              <a:defRPr sz="1600">
                <a:solidFill>
                  <a:schemeClr val="dk1"/>
                </a:solidFill>
                <a:latin typeface="Raleway"/>
                <a:ea typeface="Raleway"/>
                <a:cs typeface="Raleway"/>
                <a:sym typeface="Raleway"/>
              </a:defRPr>
            </a:lvl1pPr>
            <a:lvl2pPr lvl="1" rtl="0">
              <a:lnSpc>
                <a:spcPct val="100000"/>
              </a:lnSpc>
              <a:spcBef>
                <a:spcPts val="0"/>
              </a:spcBef>
              <a:spcAft>
                <a:spcPts val="0"/>
              </a:spcAft>
              <a:buSzPts val="2800"/>
              <a:buChar char="○"/>
              <a:defRPr sz="2800"/>
            </a:lvl2pPr>
            <a:lvl3pPr lvl="2" rtl="0">
              <a:lnSpc>
                <a:spcPct val="100000"/>
              </a:lnSpc>
              <a:spcBef>
                <a:spcPts val="0"/>
              </a:spcBef>
              <a:spcAft>
                <a:spcPts val="0"/>
              </a:spcAft>
              <a:buSzPts val="2800"/>
              <a:buChar char="■"/>
              <a:defRPr sz="2800"/>
            </a:lvl3pPr>
            <a:lvl4pPr lvl="3" rtl="0">
              <a:lnSpc>
                <a:spcPct val="100000"/>
              </a:lnSpc>
              <a:spcBef>
                <a:spcPts val="0"/>
              </a:spcBef>
              <a:spcAft>
                <a:spcPts val="0"/>
              </a:spcAft>
              <a:buSzPts val="2800"/>
              <a:buChar char="●"/>
              <a:defRPr sz="2800"/>
            </a:lvl4pPr>
            <a:lvl5pPr lvl="4" rtl="0">
              <a:lnSpc>
                <a:spcPct val="100000"/>
              </a:lnSpc>
              <a:spcBef>
                <a:spcPts val="0"/>
              </a:spcBef>
              <a:spcAft>
                <a:spcPts val="0"/>
              </a:spcAft>
              <a:buSzPts val="2800"/>
              <a:buChar char="○"/>
              <a:defRPr sz="2800"/>
            </a:lvl5pPr>
            <a:lvl6pPr lvl="5" rtl="0">
              <a:lnSpc>
                <a:spcPct val="100000"/>
              </a:lnSpc>
              <a:spcBef>
                <a:spcPts val="0"/>
              </a:spcBef>
              <a:spcAft>
                <a:spcPts val="0"/>
              </a:spcAft>
              <a:buSzPts val="2800"/>
              <a:buChar char="■"/>
              <a:defRPr sz="2800"/>
            </a:lvl6pPr>
            <a:lvl7pPr lvl="6" rtl="0">
              <a:lnSpc>
                <a:spcPct val="100000"/>
              </a:lnSpc>
              <a:spcBef>
                <a:spcPts val="0"/>
              </a:spcBef>
              <a:spcAft>
                <a:spcPts val="0"/>
              </a:spcAft>
              <a:buSzPts val="2800"/>
              <a:buChar char="●"/>
              <a:defRPr sz="2800"/>
            </a:lvl7pPr>
            <a:lvl8pPr lvl="7" rtl="0">
              <a:lnSpc>
                <a:spcPct val="100000"/>
              </a:lnSpc>
              <a:spcBef>
                <a:spcPts val="0"/>
              </a:spcBef>
              <a:spcAft>
                <a:spcPts val="0"/>
              </a:spcAft>
              <a:buSzPts val="2800"/>
              <a:buChar char="○"/>
              <a:defRPr sz="2800"/>
            </a:lvl8pPr>
            <a:lvl9pPr lvl="8" rtl="0">
              <a:lnSpc>
                <a:spcPct val="100000"/>
              </a:lnSpc>
              <a:spcBef>
                <a:spcPts val="0"/>
              </a:spcBef>
              <a:spcAft>
                <a:spcPts val="0"/>
              </a:spcAft>
              <a:buSzPts val="2800"/>
              <a:buChar char="■"/>
              <a:defRPr sz="2800"/>
            </a:lvl9pPr>
          </a:lstStyle>
          <a:p/>
        </p:txBody>
      </p:sp>
      <p:sp>
        <p:nvSpPr>
          <p:cNvPr id="53" name="Google Shape;53;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1">
    <p:bg>
      <p:bgPr>
        <a:solidFill>
          <a:schemeClr val="accent3"/>
        </a:solidFill>
      </p:bgPr>
    </p:bg>
    <p:spTree>
      <p:nvGrpSpPr>
        <p:cNvPr id="759" name="Shape 759"/>
        <p:cNvGrpSpPr/>
        <p:nvPr/>
      </p:nvGrpSpPr>
      <p:grpSpPr>
        <a:xfrm>
          <a:off x="0" y="0"/>
          <a:ext cx="0" cy="0"/>
          <a:chOff x="0" y="0"/>
          <a:chExt cx="0" cy="0"/>
        </a:xfrm>
      </p:grpSpPr>
      <p:grpSp>
        <p:nvGrpSpPr>
          <p:cNvPr id="760" name="Google Shape;760;p62"/>
          <p:cNvGrpSpPr/>
          <p:nvPr/>
        </p:nvGrpSpPr>
        <p:grpSpPr>
          <a:xfrm rot="1351459">
            <a:off x="211922" y="-2403121"/>
            <a:ext cx="9565900" cy="9196519"/>
            <a:chOff x="1786775" y="1002200"/>
            <a:chExt cx="3861800" cy="3712875"/>
          </a:xfrm>
        </p:grpSpPr>
        <p:sp>
          <p:nvSpPr>
            <p:cNvPr id="761" name="Google Shape;761;p62"/>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62"/>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62"/>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4" name="Google Shape;764;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2"/>
              </a:buClr>
              <a:buSzPts val="2800"/>
              <a:buNone/>
              <a:defRPr>
                <a:solidFill>
                  <a:schemeClr val="accent3"/>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sp>
        <p:nvSpPr>
          <p:cNvPr id="765" name="Google Shape;765;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2">
    <p:bg>
      <p:bgPr>
        <a:solidFill>
          <a:schemeClr val="accent3"/>
        </a:solidFill>
      </p:bgPr>
    </p:bg>
    <p:spTree>
      <p:nvGrpSpPr>
        <p:cNvPr id="766" name="Shape 766"/>
        <p:cNvGrpSpPr/>
        <p:nvPr/>
      </p:nvGrpSpPr>
      <p:grpSpPr>
        <a:xfrm>
          <a:off x="0" y="0"/>
          <a:ext cx="0" cy="0"/>
          <a:chOff x="0" y="0"/>
          <a:chExt cx="0" cy="0"/>
        </a:xfrm>
      </p:grpSpPr>
      <p:grpSp>
        <p:nvGrpSpPr>
          <p:cNvPr id="767" name="Google Shape;767;p63"/>
          <p:cNvGrpSpPr/>
          <p:nvPr/>
        </p:nvGrpSpPr>
        <p:grpSpPr>
          <a:xfrm rot="1351459">
            <a:off x="-548941" y="-2589869"/>
            <a:ext cx="10242340" cy="9846873"/>
            <a:chOff x="1786775" y="1002200"/>
            <a:chExt cx="3861800" cy="3712875"/>
          </a:xfrm>
        </p:grpSpPr>
        <p:sp>
          <p:nvSpPr>
            <p:cNvPr id="768" name="Google Shape;768;p63"/>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3"/>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3"/>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1" name="Google Shape;771;p63"/>
          <p:cNvSpPr txBox="1"/>
          <p:nvPr>
            <p:ph type="title"/>
          </p:nvPr>
        </p:nvSpPr>
        <p:spPr>
          <a:xfrm>
            <a:off x="685800" y="445025"/>
            <a:ext cx="7772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defRPr>
            </a:lvl1pPr>
            <a:lvl2pPr lvl="1" rtl="0" algn="ctr">
              <a:spcBef>
                <a:spcPts val="0"/>
              </a:spcBef>
              <a:spcAft>
                <a:spcPts val="0"/>
              </a:spcAft>
              <a:buClr>
                <a:schemeClr val="accent3"/>
              </a:buClr>
              <a:buSzPts val="2800"/>
              <a:buNone/>
              <a:defRPr>
                <a:solidFill>
                  <a:schemeClr val="accent3"/>
                </a:solidFill>
              </a:defRPr>
            </a:lvl2pPr>
            <a:lvl3pPr lvl="2" rtl="0" algn="ctr">
              <a:spcBef>
                <a:spcPts val="0"/>
              </a:spcBef>
              <a:spcAft>
                <a:spcPts val="0"/>
              </a:spcAft>
              <a:buClr>
                <a:schemeClr val="accent3"/>
              </a:buClr>
              <a:buSzPts val="2800"/>
              <a:buNone/>
              <a:defRPr>
                <a:solidFill>
                  <a:schemeClr val="accent3"/>
                </a:solidFill>
              </a:defRPr>
            </a:lvl3pPr>
            <a:lvl4pPr lvl="3" rtl="0" algn="ctr">
              <a:spcBef>
                <a:spcPts val="0"/>
              </a:spcBef>
              <a:spcAft>
                <a:spcPts val="0"/>
              </a:spcAft>
              <a:buClr>
                <a:schemeClr val="accent3"/>
              </a:buClr>
              <a:buSzPts val="2800"/>
              <a:buNone/>
              <a:defRPr>
                <a:solidFill>
                  <a:schemeClr val="accent3"/>
                </a:solidFill>
              </a:defRPr>
            </a:lvl4pPr>
            <a:lvl5pPr lvl="4" rtl="0" algn="ctr">
              <a:spcBef>
                <a:spcPts val="0"/>
              </a:spcBef>
              <a:spcAft>
                <a:spcPts val="0"/>
              </a:spcAft>
              <a:buClr>
                <a:schemeClr val="accent3"/>
              </a:buClr>
              <a:buSzPts val="2800"/>
              <a:buNone/>
              <a:defRPr>
                <a:solidFill>
                  <a:schemeClr val="accent3"/>
                </a:solidFill>
              </a:defRPr>
            </a:lvl5pPr>
            <a:lvl6pPr lvl="5" rtl="0" algn="ctr">
              <a:spcBef>
                <a:spcPts val="0"/>
              </a:spcBef>
              <a:spcAft>
                <a:spcPts val="0"/>
              </a:spcAft>
              <a:buClr>
                <a:schemeClr val="accent3"/>
              </a:buClr>
              <a:buSzPts val="2800"/>
              <a:buNone/>
              <a:defRPr>
                <a:solidFill>
                  <a:schemeClr val="accent3"/>
                </a:solidFill>
              </a:defRPr>
            </a:lvl6pPr>
            <a:lvl7pPr lvl="6" rtl="0" algn="ctr">
              <a:spcBef>
                <a:spcPts val="0"/>
              </a:spcBef>
              <a:spcAft>
                <a:spcPts val="0"/>
              </a:spcAft>
              <a:buClr>
                <a:schemeClr val="accent3"/>
              </a:buClr>
              <a:buSzPts val="2800"/>
              <a:buNone/>
              <a:defRPr>
                <a:solidFill>
                  <a:schemeClr val="accent3"/>
                </a:solidFill>
              </a:defRPr>
            </a:lvl7pPr>
            <a:lvl8pPr lvl="7" rtl="0" algn="ctr">
              <a:spcBef>
                <a:spcPts val="0"/>
              </a:spcBef>
              <a:spcAft>
                <a:spcPts val="0"/>
              </a:spcAft>
              <a:buClr>
                <a:schemeClr val="accent3"/>
              </a:buClr>
              <a:buSzPts val="2800"/>
              <a:buNone/>
              <a:defRPr>
                <a:solidFill>
                  <a:schemeClr val="accent3"/>
                </a:solidFill>
              </a:defRPr>
            </a:lvl8pPr>
            <a:lvl9pPr lvl="8" rtl="0" algn="ctr">
              <a:spcBef>
                <a:spcPts val="0"/>
              </a:spcBef>
              <a:spcAft>
                <a:spcPts val="0"/>
              </a:spcAft>
              <a:buClr>
                <a:schemeClr val="accent3"/>
              </a:buClr>
              <a:buSzPts val="2800"/>
              <a:buNone/>
              <a:defRPr>
                <a:solidFill>
                  <a:schemeClr val="accent3"/>
                </a:solidFill>
              </a:defRPr>
            </a:lvl9pPr>
          </a:lstStyle>
          <a:p/>
        </p:txBody>
      </p:sp>
      <p:sp>
        <p:nvSpPr>
          <p:cNvPr id="772" name="Google Shape;772;p63"/>
          <p:cNvSpPr txBox="1"/>
          <p:nvPr>
            <p:ph idx="1" type="subTitle"/>
          </p:nvPr>
        </p:nvSpPr>
        <p:spPr>
          <a:xfrm>
            <a:off x="3013825"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73" name="Google Shape;773;p63"/>
          <p:cNvSpPr txBox="1"/>
          <p:nvPr>
            <p:ph idx="2" type="subTitle"/>
          </p:nvPr>
        </p:nvSpPr>
        <p:spPr>
          <a:xfrm>
            <a:off x="3280904"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74" name="Google Shape;774;p63"/>
          <p:cNvSpPr txBox="1"/>
          <p:nvPr>
            <p:ph idx="3" type="subTitle"/>
          </p:nvPr>
        </p:nvSpPr>
        <p:spPr>
          <a:xfrm>
            <a:off x="4473700"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75" name="Google Shape;775;p63"/>
          <p:cNvSpPr txBox="1"/>
          <p:nvPr>
            <p:ph idx="4" type="subTitle"/>
          </p:nvPr>
        </p:nvSpPr>
        <p:spPr>
          <a:xfrm>
            <a:off x="4737363"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76" name="Google Shape;776;p63"/>
          <p:cNvSpPr txBox="1"/>
          <p:nvPr>
            <p:ph idx="5" type="subTitle"/>
          </p:nvPr>
        </p:nvSpPr>
        <p:spPr>
          <a:xfrm>
            <a:off x="5933575"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77" name="Google Shape;777;p63"/>
          <p:cNvSpPr txBox="1"/>
          <p:nvPr>
            <p:ph idx="6" type="subTitle"/>
          </p:nvPr>
        </p:nvSpPr>
        <p:spPr>
          <a:xfrm>
            <a:off x="6191931"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78" name="Google Shape;778;p63"/>
          <p:cNvSpPr txBox="1"/>
          <p:nvPr>
            <p:ph idx="7" type="subTitle"/>
          </p:nvPr>
        </p:nvSpPr>
        <p:spPr>
          <a:xfrm>
            <a:off x="1553950"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79" name="Google Shape;779;p63"/>
          <p:cNvSpPr txBox="1"/>
          <p:nvPr>
            <p:ph idx="8" type="subTitle"/>
          </p:nvPr>
        </p:nvSpPr>
        <p:spPr>
          <a:xfrm>
            <a:off x="1820825"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80" name="Google Shape;780;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3">
    <p:bg>
      <p:bgPr>
        <a:solidFill>
          <a:schemeClr val="accent3"/>
        </a:solidFill>
      </p:bgPr>
    </p:bg>
    <p:spTree>
      <p:nvGrpSpPr>
        <p:cNvPr id="781" name="Shape 781"/>
        <p:cNvGrpSpPr/>
        <p:nvPr/>
      </p:nvGrpSpPr>
      <p:grpSpPr>
        <a:xfrm>
          <a:off x="0" y="0"/>
          <a:ext cx="0" cy="0"/>
          <a:chOff x="0" y="0"/>
          <a:chExt cx="0" cy="0"/>
        </a:xfrm>
      </p:grpSpPr>
      <p:grpSp>
        <p:nvGrpSpPr>
          <p:cNvPr id="782" name="Google Shape;782;p64"/>
          <p:cNvGrpSpPr/>
          <p:nvPr/>
        </p:nvGrpSpPr>
        <p:grpSpPr>
          <a:xfrm rot="1351516">
            <a:off x="-465843" y="-2509666"/>
            <a:ext cx="10075598" cy="9686905"/>
            <a:chOff x="1786775" y="1002200"/>
            <a:chExt cx="3861800" cy="3712875"/>
          </a:xfrm>
        </p:grpSpPr>
        <p:sp>
          <p:nvSpPr>
            <p:cNvPr id="783" name="Google Shape;783;p64"/>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64"/>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64"/>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6" name="Google Shape;786;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787" name="Google Shape;787;p64"/>
          <p:cNvSpPr txBox="1"/>
          <p:nvPr>
            <p:ph idx="1" type="subTitle"/>
          </p:nvPr>
        </p:nvSpPr>
        <p:spPr>
          <a:xfrm>
            <a:off x="2553500" y="2642263"/>
            <a:ext cx="1957500" cy="771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88" name="Google Shape;788;p64"/>
          <p:cNvSpPr txBox="1"/>
          <p:nvPr>
            <p:ph idx="2" type="subTitle"/>
          </p:nvPr>
        </p:nvSpPr>
        <p:spPr>
          <a:xfrm>
            <a:off x="2553500" y="2183388"/>
            <a:ext cx="1957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89" name="Google Shape;789;p64"/>
          <p:cNvSpPr txBox="1"/>
          <p:nvPr>
            <p:ph idx="3" type="subTitle"/>
          </p:nvPr>
        </p:nvSpPr>
        <p:spPr>
          <a:xfrm>
            <a:off x="6543896" y="2642263"/>
            <a:ext cx="1957500" cy="771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chemeClr val="dk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90" name="Google Shape;790;p64"/>
          <p:cNvSpPr txBox="1"/>
          <p:nvPr>
            <p:ph idx="4" type="subTitle"/>
          </p:nvPr>
        </p:nvSpPr>
        <p:spPr>
          <a:xfrm>
            <a:off x="6543889" y="2183388"/>
            <a:ext cx="1957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91" name="Google Shape;791;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text lines 2">
  <p:cSld name="CUSTOM_14">
    <p:spTree>
      <p:nvGrpSpPr>
        <p:cNvPr id="792" name="Shape 792"/>
        <p:cNvGrpSpPr/>
        <p:nvPr/>
      </p:nvGrpSpPr>
      <p:grpSpPr>
        <a:xfrm>
          <a:off x="0" y="0"/>
          <a:ext cx="0" cy="0"/>
          <a:chOff x="0" y="0"/>
          <a:chExt cx="0" cy="0"/>
        </a:xfrm>
      </p:grpSpPr>
      <p:grpSp>
        <p:nvGrpSpPr>
          <p:cNvPr id="793" name="Google Shape;793;p65"/>
          <p:cNvGrpSpPr/>
          <p:nvPr/>
        </p:nvGrpSpPr>
        <p:grpSpPr>
          <a:xfrm rot="1351476">
            <a:off x="-930621" y="-2956783"/>
            <a:ext cx="11005343" cy="10580795"/>
            <a:chOff x="1786775" y="1002200"/>
            <a:chExt cx="3861800" cy="3712875"/>
          </a:xfrm>
        </p:grpSpPr>
        <p:sp>
          <p:nvSpPr>
            <p:cNvPr id="794" name="Google Shape;794;p65"/>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65"/>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65"/>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7" name="Google Shape;797;p65"/>
          <p:cNvSpPr txBox="1"/>
          <p:nvPr>
            <p:ph idx="1" type="subTitle"/>
          </p:nvPr>
        </p:nvSpPr>
        <p:spPr>
          <a:xfrm>
            <a:off x="888763" y="3515500"/>
            <a:ext cx="24213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5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98" name="Google Shape;798;p65"/>
          <p:cNvSpPr txBox="1"/>
          <p:nvPr>
            <p:ph idx="2" type="subTitle"/>
          </p:nvPr>
        </p:nvSpPr>
        <p:spPr>
          <a:xfrm>
            <a:off x="5775188" y="1976800"/>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99" name="Google Shape;799;p65"/>
          <p:cNvSpPr txBox="1"/>
          <p:nvPr>
            <p:ph idx="3" type="subTitle"/>
          </p:nvPr>
        </p:nvSpPr>
        <p:spPr>
          <a:xfrm>
            <a:off x="905038" y="1987475"/>
            <a:ext cx="24213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00" name="Google Shape;800;p65"/>
          <p:cNvSpPr txBox="1"/>
          <p:nvPr>
            <p:ph idx="4" type="subTitle"/>
          </p:nvPr>
        </p:nvSpPr>
        <p:spPr>
          <a:xfrm>
            <a:off x="888763" y="3098075"/>
            <a:ext cx="24213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01" name="Google Shape;801;p65"/>
          <p:cNvSpPr txBox="1"/>
          <p:nvPr>
            <p:ph idx="5" type="subTitle"/>
          </p:nvPr>
        </p:nvSpPr>
        <p:spPr>
          <a:xfrm>
            <a:off x="5775188" y="154870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02" name="Google Shape;802;p65"/>
          <p:cNvSpPr txBox="1"/>
          <p:nvPr>
            <p:ph idx="6" type="subTitle"/>
          </p:nvPr>
        </p:nvSpPr>
        <p:spPr>
          <a:xfrm>
            <a:off x="905038" y="1548700"/>
            <a:ext cx="24213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03" name="Google Shape;803;p65"/>
          <p:cNvSpPr txBox="1"/>
          <p:nvPr>
            <p:ph idx="7" type="subTitle"/>
          </p:nvPr>
        </p:nvSpPr>
        <p:spPr>
          <a:xfrm>
            <a:off x="5775188" y="3505238"/>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04" name="Google Shape;804;p65"/>
          <p:cNvSpPr txBox="1"/>
          <p:nvPr>
            <p:ph idx="8" type="subTitle"/>
          </p:nvPr>
        </p:nvSpPr>
        <p:spPr>
          <a:xfrm>
            <a:off x="5775188" y="3077138"/>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05" name="Google Shape;805;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800"/>
              <a:buNone/>
              <a:defRPr>
                <a:solidFill>
                  <a:schemeClr val="lt1"/>
                </a:solidFill>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p:txBody>
      </p:sp>
      <p:sp>
        <p:nvSpPr>
          <p:cNvPr id="806" name="Google Shape;806;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slide">
  <p:cSld name="CUSTOM_15">
    <p:spTree>
      <p:nvGrpSpPr>
        <p:cNvPr id="807" name="Shape 807"/>
        <p:cNvGrpSpPr/>
        <p:nvPr/>
      </p:nvGrpSpPr>
      <p:grpSpPr>
        <a:xfrm>
          <a:off x="0" y="0"/>
          <a:ext cx="0" cy="0"/>
          <a:chOff x="0" y="0"/>
          <a:chExt cx="0" cy="0"/>
        </a:xfrm>
      </p:grpSpPr>
      <p:sp>
        <p:nvSpPr>
          <p:cNvPr id="808" name="Google Shape;808;p66"/>
          <p:cNvSpPr txBox="1"/>
          <p:nvPr>
            <p:ph type="title"/>
          </p:nvPr>
        </p:nvSpPr>
        <p:spPr>
          <a:xfrm>
            <a:off x="723900" y="695063"/>
            <a:ext cx="4314300" cy="990600"/>
          </a:xfrm>
          <a:prstGeom prst="rect">
            <a:avLst/>
          </a:prstGeom>
        </p:spPr>
        <p:txBody>
          <a:bodyPr anchorCtr="0" anchor="t" bIns="91425" lIns="91425" spcFirstLastPara="1" rIns="91425" wrap="square" tIns="91425">
            <a:noAutofit/>
          </a:bodyPr>
          <a:lstStyle>
            <a:lvl1pPr lvl="0" rtl="0">
              <a:spcBef>
                <a:spcPts val="0"/>
              </a:spcBef>
              <a:spcAft>
                <a:spcPts val="0"/>
              </a:spcAft>
              <a:buSzPts val="5000"/>
              <a:buNone/>
              <a:defRPr sz="5000">
                <a:solidFill>
                  <a:schemeClr val="accent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09" name="Google Shape;809;p66"/>
          <p:cNvSpPr txBox="1"/>
          <p:nvPr>
            <p:ph idx="1" type="subTitle"/>
          </p:nvPr>
        </p:nvSpPr>
        <p:spPr>
          <a:xfrm>
            <a:off x="723900" y="1763872"/>
            <a:ext cx="4314300" cy="137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800"/>
              <a:buNone/>
              <a:defRPr sz="1400">
                <a:solidFill>
                  <a:schemeClr val="dk1"/>
                </a:solidFill>
                <a:latin typeface="Raleway"/>
                <a:ea typeface="Raleway"/>
                <a:cs typeface="Raleway"/>
                <a:sym typeface="Raleway"/>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810" name="Google Shape;810;p66"/>
          <p:cNvSpPr txBox="1"/>
          <p:nvPr/>
        </p:nvSpPr>
        <p:spPr>
          <a:xfrm>
            <a:off x="4638675" y="3891175"/>
            <a:ext cx="3785400" cy="714000"/>
          </a:xfrm>
          <a:prstGeom prst="rect">
            <a:avLst/>
          </a:prstGeom>
          <a:noFill/>
          <a:ln>
            <a:noFill/>
          </a:ln>
        </p:spPr>
        <p:txBody>
          <a:bodyPr anchorCtr="0" anchor="t" bIns="91425" lIns="91425" spcFirstLastPara="1" rIns="91425" wrap="square" tIns="91425">
            <a:noAutofit/>
          </a:bodyPr>
          <a:lstStyle/>
          <a:p>
            <a:pPr indent="0" lvl="0" marL="0" rtl="0" algn="r">
              <a:lnSpc>
                <a:spcPct val="114000"/>
              </a:lnSpc>
              <a:spcBef>
                <a:spcPts val="0"/>
              </a:spcBef>
              <a:spcAft>
                <a:spcPts val="0"/>
              </a:spcAft>
              <a:buClr>
                <a:schemeClr val="dk1"/>
              </a:buClr>
              <a:buSzPts val="1100"/>
              <a:buFont typeface="Arial"/>
              <a:buNone/>
            </a:pPr>
            <a:r>
              <a:rPr lang="en" sz="1200">
                <a:solidFill>
                  <a:schemeClr val="dk2"/>
                </a:solidFill>
                <a:latin typeface="Raleway"/>
                <a:ea typeface="Raleway"/>
                <a:cs typeface="Raleway"/>
                <a:sym typeface="Raleway"/>
              </a:rPr>
              <a:t>This presentation template was created by </a:t>
            </a:r>
            <a:r>
              <a:rPr b="1" lang="en" sz="1200">
                <a:solidFill>
                  <a:schemeClr val="dk2"/>
                </a:solidFill>
                <a:uFill>
                  <a:noFill/>
                </a:uFill>
                <a:latin typeface="Raleway"/>
                <a:ea typeface="Raleway"/>
                <a:cs typeface="Raleway"/>
                <a:sym typeface="Raleway"/>
                <a:hlinkClick r:id="rId2">
                  <a:extLst>
                    <a:ext uri="{A12FA001-AC4F-418D-AE19-62706E023703}">
                      <ahyp:hlinkClr val="tx"/>
                    </a:ext>
                  </a:extLst>
                </a:hlinkClick>
              </a:rPr>
              <a:t>Slidesgo</a:t>
            </a:r>
            <a:r>
              <a:rPr b="1" lang="en" sz="1200">
                <a:solidFill>
                  <a:schemeClr val="dk2"/>
                </a:solidFill>
                <a:latin typeface="Raleway"/>
                <a:ea typeface="Raleway"/>
                <a:cs typeface="Raleway"/>
                <a:sym typeface="Raleway"/>
              </a:rPr>
              <a:t>,</a:t>
            </a:r>
            <a:r>
              <a:rPr lang="en" sz="1200">
                <a:solidFill>
                  <a:schemeClr val="dk2"/>
                </a:solidFill>
                <a:latin typeface="Raleway"/>
                <a:ea typeface="Raleway"/>
                <a:cs typeface="Raleway"/>
                <a:sym typeface="Raleway"/>
              </a:rPr>
              <a:t> including icons by </a:t>
            </a:r>
            <a:r>
              <a:rPr b="1" lang="en" sz="1200">
                <a:solidFill>
                  <a:schemeClr val="dk2"/>
                </a:solidFill>
                <a:uFill>
                  <a:noFill/>
                </a:uFill>
                <a:latin typeface="Raleway"/>
                <a:ea typeface="Raleway"/>
                <a:cs typeface="Raleway"/>
                <a:sym typeface="Raleway"/>
                <a:hlinkClick r:id="rId3">
                  <a:extLst>
                    <a:ext uri="{A12FA001-AC4F-418D-AE19-62706E023703}">
                      <ahyp:hlinkClr val="tx"/>
                    </a:ext>
                  </a:extLst>
                </a:hlinkClick>
              </a:rPr>
              <a:t>Flaticon</a:t>
            </a:r>
            <a:r>
              <a:rPr lang="en" sz="1200">
                <a:solidFill>
                  <a:schemeClr val="dk2"/>
                </a:solidFill>
                <a:latin typeface="Raleway"/>
                <a:ea typeface="Raleway"/>
                <a:cs typeface="Raleway"/>
                <a:sym typeface="Raleway"/>
              </a:rPr>
              <a:t>, infographics &amp; images by </a:t>
            </a:r>
            <a:r>
              <a:rPr b="1" lang="en" sz="1200">
                <a:solidFill>
                  <a:schemeClr val="dk2"/>
                </a:solidFill>
                <a:uFill>
                  <a:noFill/>
                </a:uFill>
                <a:latin typeface="Raleway"/>
                <a:ea typeface="Raleway"/>
                <a:cs typeface="Raleway"/>
                <a:sym typeface="Raleway"/>
                <a:hlinkClick r:id="rId4">
                  <a:extLst>
                    <a:ext uri="{A12FA001-AC4F-418D-AE19-62706E023703}">
                      <ahyp:hlinkClr val="tx"/>
                    </a:ext>
                  </a:extLst>
                </a:hlinkClick>
              </a:rPr>
              <a:t>Freepik</a:t>
            </a:r>
            <a:r>
              <a:rPr lang="en" sz="1200">
                <a:solidFill>
                  <a:schemeClr val="dk2"/>
                </a:solidFill>
                <a:latin typeface="Raleway"/>
                <a:ea typeface="Raleway"/>
                <a:cs typeface="Raleway"/>
                <a:sym typeface="Raleway"/>
              </a:rPr>
              <a:t> and illustrations by </a:t>
            </a:r>
            <a:r>
              <a:rPr b="1" lang="en" sz="1200">
                <a:solidFill>
                  <a:schemeClr val="dk2"/>
                </a:solidFill>
                <a:uFill>
                  <a:noFill/>
                </a:uFill>
                <a:latin typeface="Raleway"/>
                <a:ea typeface="Raleway"/>
                <a:cs typeface="Raleway"/>
                <a:sym typeface="Raleway"/>
                <a:hlinkClick r:id="rId5">
                  <a:extLst>
                    <a:ext uri="{A12FA001-AC4F-418D-AE19-62706E023703}">
                      <ahyp:hlinkClr val="tx"/>
                    </a:ext>
                  </a:extLst>
                </a:hlinkClick>
              </a:rPr>
              <a:t>Stories</a:t>
            </a:r>
            <a:endParaRPr sz="1200">
              <a:solidFill>
                <a:schemeClr val="dk2"/>
              </a:solidFill>
              <a:latin typeface="Raleway"/>
              <a:ea typeface="Raleway"/>
              <a:cs typeface="Raleway"/>
              <a:sym typeface="Raleway"/>
            </a:endParaRPr>
          </a:p>
          <a:p>
            <a:pPr indent="0" lvl="0" marL="0" rtl="0" algn="r">
              <a:spcBef>
                <a:spcPts val="300"/>
              </a:spcBef>
              <a:spcAft>
                <a:spcPts val="0"/>
              </a:spcAft>
              <a:buNone/>
            </a:pPr>
            <a:r>
              <a:t/>
            </a:r>
            <a:endParaRPr sz="1000">
              <a:latin typeface="Raleway"/>
              <a:ea typeface="Raleway"/>
              <a:cs typeface="Raleway"/>
              <a:sym typeface="Raleway"/>
            </a:endParaRPr>
          </a:p>
        </p:txBody>
      </p:sp>
      <p:grpSp>
        <p:nvGrpSpPr>
          <p:cNvPr id="811" name="Google Shape;811;p66"/>
          <p:cNvGrpSpPr/>
          <p:nvPr/>
        </p:nvGrpSpPr>
        <p:grpSpPr>
          <a:xfrm>
            <a:off x="3593993" y="923925"/>
            <a:ext cx="5102063" cy="2701287"/>
            <a:chOff x="847550" y="1140325"/>
            <a:chExt cx="6229625" cy="3298275"/>
          </a:xfrm>
        </p:grpSpPr>
        <p:sp>
          <p:nvSpPr>
            <p:cNvPr id="812" name="Google Shape;812;p66"/>
            <p:cNvSpPr/>
            <p:nvPr/>
          </p:nvSpPr>
          <p:spPr>
            <a:xfrm>
              <a:off x="936450" y="2929100"/>
              <a:ext cx="555825" cy="464275"/>
            </a:xfrm>
            <a:custGeom>
              <a:rect b="b" l="l" r="r" t="t"/>
              <a:pathLst>
                <a:path extrusionOk="0" h="18571" w="22233">
                  <a:moveTo>
                    <a:pt x="12216" y="0"/>
                  </a:moveTo>
                  <a:cubicBezTo>
                    <a:pt x="11729" y="0"/>
                    <a:pt x="11239" y="41"/>
                    <a:pt x="10761" y="114"/>
                  </a:cubicBezTo>
                  <a:cubicBezTo>
                    <a:pt x="2584" y="1360"/>
                    <a:pt x="1" y="11847"/>
                    <a:pt x="6657" y="16741"/>
                  </a:cubicBezTo>
                  <a:cubicBezTo>
                    <a:pt x="8378" y="18006"/>
                    <a:pt x="10272" y="18570"/>
                    <a:pt x="12112" y="18570"/>
                  </a:cubicBezTo>
                  <a:cubicBezTo>
                    <a:pt x="17391" y="18570"/>
                    <a:pt x="22232" y="13928"/>
                    <a:pt x="21308" y="7865"/>
                  </a:cubicBezTo>
                  <a:lnTo>
                    <a:pt x="21308" y="7865"/>
                  </a:lnTo>
                  <a:lnTo>
                    <a:pt x="12159" y="9263"/>
                  </a:lnTo>
                  <a:lnTo>
                    <a:pt x="13162" y="53"/>
                  </a:lnTo>
                  <a:cubicBezTo>
                    <a:pt x="12850" y="18"/>
                    <a:pt x="12534" y="0"/>
                    <a:pt x="12216"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66"/>
            <p:cNvSpPr/>
            <p:nvPr/>
          </p:nvSpPr>
          <p:spPr>
            <a:xfrm>
              <a:off x="1286775" y="2931175"/>
              <a:ext cx="174025" cy="177100"/>
            </a:xfrm>
            <a:custGeom>
              <a:rect b="b" l="l" r="r" t="t"/>
              <a:pathLst>
                <a:path extrusionOk="0" h="7084" w="6961">
                  <a:moveTo>
                    <a:pt x="1125" y="1"/>
                  </a:moveTo>
                  <a:lnTo>
                    <a:pt x="0" y="7083"/>
                  </a:lnTo>
                  <a:lnTo>
                    <a:pt x="0" y="7083"/>
                  </a:lnTo>
                  <a:lnTo>
                    <a:pt x="6961" y="5776"/>
                  </a:lnTo>
                  <a:cubicBezTo>
                    <a:pt x="6961" y="5776"/>
                    <a:pt x="5958" y="1825"/>
                    <a:pt x="11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66"/>
            <p:cNvSpPr/>
            <p:nvPr/>
          </p:nvSpPr>
          <p:spPr>
            <a:xfrm>
              <a:off x="5318750" y="3794425"/>
              <a:ext cx="553225" cy="553225"/>
            </a:xfrm>
            <a:custGeom>
              <a:rect b="b" l="l" r="r" t="t"/>
              <a:pathLst>
                <a:path extrusionOk="0" h="22129" w="22129">
                  <a:moveTo>
                    <a:pt x="11242" y="7061"/>
                  </a:moveTo>
                  <a:cubicBezTo>
                    <a:pt x="13026" y="7061"/>
                    <a:pt x="14637" y="8278"/>
                    <a:pt x="15077" y="10092"/>
                  </a:cubicBezTo>
                  <a:cubicBezTo>
                    <a:pt x="15740" y="12744"/>
                    <a:pt x="13635" y="14991"/>
                    <a:pt x="11235" y="14991"/>
                  </a:cubicBezTo>
                  <a:cubicBezTo>
                    <a:pt x="10555" y="14991"/>
                    <a:pt x="9851" y="14810"/>
                    <a:pt x="9180" y="14408"/>
                  </a:cubicBezTo>
                  <a:cubicBezTo>
                    <a:pt x="6171" y="12584"/>
                    <a:pt x="6870" y="8025"/>
                    <a:pt x="10305" y="7174"/>
                  </a:cubicBezTo>
                  <a:cubicBezTo>
                    <a:pt x="10619" y="7097"/>
                    <a:pt x="10933" y="7061"/>
                    <a:pt x="11242" y="7061"/>
                  </a:cubicBezTo>
                  <a:close/>
                  <a:moveTo>
                    <a:pt x="10244" y="0"/>
                  </a:moveTo>
                  <a:lnTo>
                    <a:pt x="6657" y="882"/>
                  </a:lnTo>
                  <a:lnTo>
                    <a:pt x="6718" y="3101"/>
                  </a:lnTo>
                  <a:cubicBezTo>
                    <a:pt x="5989" y="3496"/>
                    <a:pt x="5350" y="3952"/>
                    <a:pt x="4773" y="4529"/>
                  </a:cubicBezTo>
                  <a:lnTo>
                    <a:pt x="2645" y="3800"/>
                  </a:lnTo>
                  <a:lnTo>
                    <a:pt x="761" y="6961"/>
                  </a:lnTo>
                  <a:lnTo>
                    <a:pt x="2372" y="8511"/>
                  </a:lnTo>
                  <a:cubicBezTo>
                    <a:pt x="2128" y="9271"/>
                    <a:pt x="2007" y="10092"/>
                    <a:pt x="1976" y="10882"/>
                  </a:cubicBezTo>
                  <a:lnTo>
                    <a:pt x="1" y="11885"/>
                  </a:lnTo>
                  <a:lnTo>
                    <a:pt x="882" y="15472"/>
                  </a:lnTo>
                  <a:lnTo>
                    <a:pt x="3101" y="15411"/>
                  </a:lnTo>
                  <a:cubicBezTo>
                    <a:pt x="3466" y="16140"/>
                    <a:pt x="3952" y="16779"/>
                    <a:pt x="4530" y="17356"/>
                  </a:cubicBezTo>
                  <a:lnTo>
                    <a:pt x="3800" y="19484"/>
                  </a:lnTo>
                  <a:lnTo>
                    <a:pt x="6961" y="21368"/>
                  </a:lnTo>
                  <a:lnTo>
                    <a:pt x="8511" y="19757"/>
                  </a:lnTo>
                  <a:cubicBezTo>
                    <a:pt x="9271" y="20001"/>
                    <a:pt x="10092" y="20122"/>
                    <a:pt x="10882" y="20153"/>
                  </a:cubicBezTo>
                  <a:lnTo>
                    <a:pt x="11885" y="22128"/>
                  </a:lnTo>
                  <a:lnTo>
                    <a:pt x="15472" y="21277"/>
                  </a:lnTo>
                  <a:lnTo>
                    <a:pt x="15411" y="19028"/>
                  </a:lnTo>
                  <a:cubicBezTo>
                    <a:pt x="16141" y="18663"/>
                    <a:pt x="16779" y="18177"/>
                    <a:pt x="17357" y="17630"/>
                  </a:cubicBezTo>
                  <a:lnTo>
                    <a:pt x="19484" y="18329"/>
                  </a:lnTo>
                  <a:lnTo>
                    <a:pt x="21369" y="15168"/>
                  </a:lnTo>
                  <a:lnTo>
                    <a:pt x="19758" y="13617"/>
                  </a:lnTo>
                  <a:cubicBezTo>
                    <a:pt x="20001" y="12858"/>
                    <a:pt x="20123" y="12037"/>
                    <a:pt x="20153" y="11247"/>
                  </a:cubicBezTo>
                  <a:lnTo>
                    <a:pt x="22129" y="10244"/>
                  </a:lnTo>
                  <a:lnTo>
                    <a:pt x="21278" y="6657"/>
                  </a:lnTo>
                  <a:lnTo>
                    <a:pt x="19028" y="6718"/>
                  </a:lnTo>
                  <a:cubicBezTo>
                    <a:pt x="18664" y="5988"/>
                    <a:pt x="18177" y="5350"/>
                    <a:pt x="17630" y="4772"/>
                  </a:cubicBezTo>
                  <a:lnTo>
                    <a:pt x="18329" y="2645"/>
                  </a:lnTo>
                  <a:lnTo>
                    <a:pt x="15168" y="760"/>
                  </a:lnTo>
                  <a:lnTo>
                    <a:pt x="13618" y="2371"/>
                  </a:lnTo>
                  <a:cubicBezTo>
                    <a:pt x="12858" y="2128"/>
                    <a:pt x="12037" y="2006"/>
                    <a:pt x="11247" y="1976"/>
                  </a:cubicBezTo>
                  <a:lnTo>
                    <a:pt x="1024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66"/>
            <p:cNvSpPr/>
            <p:nvPr/>
          </p:nvSpPr>
          <p:spPr>
            <a:xfrm>
              <a:off x="5496575" y="3969950"/>
              <a:ext cx="205950" cy="201900"/>
            </a:xfrm>
            <a:custGeom>
              <a:rect b="b" l="l" r="r" t="t"/>
              <a:pathLst>
                <a:path extrusionOk="0" h="8076" w="8238">
                  <a:moveTo>
                    <a:pt x="4164" y="1"/>
                  </a:moveTo>
                  <a:cubicBezTo>
                    <a:pt x="3830" y="1"/>
                    <a:pt x="3496" y="61"/>
                    <a:pt x="3192" y="153"/>
                  </a:cubicBezTo>
                  <a:cubicBezTo>
                    <a:pt x="3496" y="122"/>
                    <a:pt x="3830" y="92"/>
                    <a:pt x="4134" y="61"/>
                  </a:cubicBezTo>
                  <a:cubicBezTo>
                    <a:pt x="5016" y="92"/>
                    <a:pt x="5867" y="396"/>
                    <a:pt x="6566" y="973"/>
                  </a:cubicBezTo>
                  <a:cubicBezTo>
                    <a:pt x="7569" y="1794"/>
                    <a:pt x="8086" y="3071"/>
                    <a:pt x="7934" y="4378"/>
                  </a:cubicBezTo>
                  <a:cubicBezTo>
                    <a:pt x="7903" y="4742"/>
                    <a:pt x="7812" y="5107"/>
                    <a:pt x="7660" y="5441"/>
                  </a:cubicBezTo>
                  <a:cubicBezTo>
                    <a:pt x="7508" y="5806"/>
                    <a:pt x="7326" y="6141"/>
                    <a:pt x="7052" y="6444"/>
                  </a:cubicBezTo>
                  <a:cubicBezTo>
                    <a:pt x="6318" y="7325"/>
                    <a:pt x="5238" y="7815"/>
                    <a:pt x="4129" y="7815"/>
                  </a:cubicBezTo>
                  <a:cubicBezTo>
                    <a:pt x="3630" y="7815"/>
                    <a:pt x="3126" y="7716"/>
                    <a:pt x="2645" y="7508"/>
                  </a:cubicBezTo>
                  <a:cubicBezTo>
                    <a:pt x="1946" y="7235"/>
                    <a:pt x="1338" y="6748"/>
                    <a:pt x="912" y="6110"/>
                  </a:cubicBezTo>
                  <a:cubicBezTo>
                    <a:pt x="547" y="5533"/>
                    <a:pt x="304" y="4864"/>
                    <a:pt x="274" y="4195"/>
                  </a:cubicBezTo>
                  <a:cubicBezTo>
                    <a:pt x="243" y="3587"/>
                    <a:pt x="335" y="2979"/>
                    <a:pt x="578" y="2432"/>
                  </a:cubicBezTo>
                  <a:cubicBezTo>
                    <a:pt x="912" y="1612"/>
                    <a:pt x="1520" y="943"/>
                    <a:pt x="2280" y="517"/>
                  </a:cubicBezTo>
                  <a:cubicBezTo>
                    <a:pt x="2584" y="396"/>
                    <a:pt x="2888" y="274"/>
                    <a:pt x="3192" y="153"/>
                  </a:cubicBezTo>
                  <a:lnTo>
                    <a:pt x="3192" y="153"/>
                  </a:lnTo>
                  <a:cubicBezTo>
                    <a:pt x="2857" y="213"/>
                    <a:pt x="2554" y="305"/>
                    <a:pt x="2250" y="457"/>
                  </a:cubicBezTo>
                  <a:cubicBezTo>
                    <a:pt x="851" y="1186"/>
                    <a:pt x="0" y="2645"/>
                    <a:pt x="91" y="4226"/>
                  </a:cubicBezTo>
                  <a:cubicBezTo>
                    <a:pt x="122" y="4925"/>
                    <a:pt x="335" y="5624"/>
                    <a:pt x="760" y="6232"/>
                  </a:cubicBezTo>
                  <a:cubicBezTo>
                    <a:pt x="1186" y="6900"/>
                    <a:pt x="1824" y="7448"/>
                    <a:pt x="2554" y="7752"/>
                  </a:cubicBezTo>
                  <a:cubicBezTo>
                    <a:pt x="3067" y="7970"/>
                    <a:pt x="3608" y="8076"/>
                    <a:pt x="4142" y="8076"/>
                  </a:cubicBezTo>
                  <a:cubicBezTo>
                    <a:pt x="5316" y="8076"/>
                    <a:pt x="6462" y="7567"/>
                    <a:pt x="7234" y="6627"/>
                  </a:cubicBezTo>
                  <a:cubicBezTo>
                    <a:pt x="7508" y="6323"/>
                    <a:pt x="7721" y="5958"/>
                    <a:pt x="7873" y="5593"/>
                  </a:cubicBezTo>
                  <a:cubicBezTo>
                    <a:pt x="8025" y="5229"/>
                    <a:pt x="8116" y="4834"/>
                    <a:pt x="8146" y="4438"/>
                  </a:cubicBezTo>
                  <a:cubicBezTo>
                    <a:pt x="8238" y="3709"/>
                    <a:pt x="8116" y="2979"/>
                    <a:pt x="7812" y="2341"/>
                  </a:cubicBezTo>
                  <a:cubicBezTo>
                    <a:pt x="7538" y="1764"/>
                    <a:pt x="7143" y="1247"/>
                    <a:pt x="6657" y="882"/>
                  </a:cubicBezTo>
                  <a:cubicBezTo>
                    <a:pt x="5958" y="305"/>
                    <a:pt x="5076" y="1"/>
                    <a:pt x="416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66"/>
            <p:cNvSpPr/>
            <p:nvPr/>
          </p:nvSpPr>
          <p:spPr>
            <a:xfrm>
              <a:off x="2786800" y="3847650"/>
              <a:ext cx="607925" cy="590950"/>
            </a:xfrm>
            <a:custGeom>
              <a:rect b="b" l="l" r="r" t="t"/>
              <a:pathLst>
                <a:path extrusionOk="0" h="23638" w="24317">
                  <a:moveTo>
                    <a:pt x="12666" y="1"/>
                  </a:moveTo>
                  <a:cubicBezTo>
                    <a:pt x="11403" y="1"/>
                    <a:pt x="10142" y="205"/>
                    <a:pt x="8937" y="607"/>
                  </a:cubicBezTo>
                  <a:cubicBezTo>
                    <a:pt x="7842" y="941"/>
                    <a:pt x="6839" y="1458"/>
                    <a:pt x="5897" y="2127"/>
                  </a:cubicBezTo>
                  <a:cubicBezTo>
                    <a:pt x="5411" y="2461"/>
                    <a:pt x="4955" y="2826"/>
                    <a:pt x="4529" y="3221"/>
                  </a:cubicBezTo>
                  <a:cubicBezTo>
                    <a:pt x="4104" y="3646"/>
                    <a:pt x="3708" y="4102"/>
                    <a:pt x="3313" y="4558"/>
                  </a:cubicBezTo>
                  <a:cubicBezTo>
                    <a:pt x="122" y="8662"/>
                    <a:pt x="0" y="14346"/>
                    <a:pt x="2979" y="18601"/>
                  </a:cubicBezTo>
                  <a:cubicBezTo>
                    <a:pt x="3344" y="19087"/>
                    <a:pt x="3708" y="19543"/>
                    <a:pt x="4134" y="19999"/>
                  </a:cubicBezTo>
                  <a:cubicBezTo>
                    <a:pt x="4529" y="20425"/>
                    <a:pt x="4985" y="20790"/>
                    <a:pt x="5441" y="21154"/>
                  </a:cubicBezTo>
                  <a:cubicBezTo>
                    <a:pt x="6353" y="21884"/>
                    <a:pt x="7356" y="22431"/>
                    <a:pt x="8420" y="22826"/>
                  </a:cubicBezTo>
                  <a:cubicBezTo>
                    <a:pt x="9772" y="23367"/>
                    <a:pt x="11195" y="23637"/>
                    <a:pt x="12630" y="23637"/>
                  </a:cubicBezTo>
                  <a:cubicBezTo>
                    <a:pt x="13293" y="23637"/>
                    <a:pt x="13958" y="23580"/>
                    <a:pt x="14621" y="23464"/>
                  </a:cubicBezTo>
                  <a:cubicBezTo>
                    <a:pt x="17964" y="22917"/>
                    <a:pt x="20882" y="20941"/>
                    <a:pt x="22645" y="18054"/>
                  </a:cubicBezTo>
                  <a:cubicBezTo>
                    <a:pt x="23253" y="17081"/>
                    <a:pt x="23678" y="16048"/>
                    <a:pt x="23952" y="14954"/>
                  </a:cubicBezTo>
                  <a:cubicBezTo>
                    <a:pt x="24074" y="14528"/>
                    <a:pt x="24134" y="14133"/>
                    <a:pt x="24195" y="13738"/>
                  </a:cubicBezTo>
                  <a:cubicBezTo>
                    <a:pt x="24256" y="13434"/>
                    <a:pt x="24286" y="13130"/>
                    <a:pt x="24286" y="12826"/>
                  </a:cubicBezTo>
                  <a:cubicBezTo>
                    <a:pt x="24317" y="12583"/>
                    <a:pt x="24317" y="12340"/>
                    <a:pt x="24286" y="12096"/>
                  </a:cubicBezTo>
                  <a:cubicBezTo>
                    <a:pt x="24195" y="12340"/>
                    <a:pt x="24165" y="12583"/>
                    <a:pt x="24165" y="12826"/>
                  </a:cubicBezTo>
                  <a:cubicBezTo>
                    <a:pt x="24134" y="13130"/>
                    <a:pt x="24074" y="13403"/>
                    <a:pt x="24013" y="13707"/>
                  </a:cubicBezTo>
                  <a:cubicBezTo>
                    <a:pt x="23952" y="14102"/>
                    <a:pt x="23861" y="14498"/>
                    <a:pt x="23739" y="14862"/>
                  </a:cubicBezTo>
                  <a:cubicBezTo>
                    <a:pt x="23435" y="15926"/>
                    <a:pt x="22949" y="16929"/>
                    <a:pt x="22341" y="17872"/>
                  </a:cubicBezTo>
                  <a:cubicBezTo>
                    <a:pt x="20201" y="21193"/>
                    <a:pt x="16540" y="23076"/>
                    <a:pt x="12749" y="23076"/>
                  </a:cubicBezTo>
                  <a:cubicBezTo>
                    <a:pt x="11372" y="23076"/>
                    <a:pt x="9977" y="22828"/>
                    <a:pt x="8633" y="22309"/>
                  </a:cubicBezTo>
                  <a:cubicBezTo>
                    <a:pt x="7630" y="21914"/>
                    <a:pt x="6687" y="21367"/>
                    <a:pt x="5836" y="20698"/>
                  </a:cubicBezTo>
                  <a:cubicBezTo>
                    <a:pt x="5380" y="20334"/>
                    <a:pt x="4955" y="19969"/>
                    <a:pt x="4590" y="19574"/>
                  </a:cubicBezTo>
                  <a:cubicBezTo>
                    <a:pt x="4195" y="19148"/>
                    <a:pt x="3830" y="18692"/>
                    <a:pt x="3496" y="18236"/>
                  </a:cubicBezTo>
                  <a:cubicBezTo>
                    <a:pt x="699" y="14224"/>
                    <a:pt x="821" y="8814"/>
                    <a:pt x="3830" y="4953"/>
                  </a:cubicBezTo>
                  <a:cubicBezTo>
                    <a:pt x="4499" y="4042"/>
                    <a:pt x="5319" y="3251"/>
                    <a:pt x="6262" y="2613"/>
                  </a:cubicBezTo>
                  <a:cubicBezTo>
                    <a:pt x="7143" y="1975"/>
                    <a:pt x="8116" y="1488"/>
                    <a:pt x="9149" y="1124"/>
                  </a:cubicBezTo>
                  <a:cubicBezTo>
                    <a:pt x="10332" y="729"/>
                    <a:pt x="11561" y="532"/>
                    <a:pt x="12794" y="532"/>
                  </a:cubicBezTo>
                  <a:cubicBezTo>
                    <a:pt x="13557" y="532"/>
                    <a:pt x="14321" y="608"/>
                    <a:pt x="15076" y="759"/>
                  </a:cubicBezTo>
                  <a:cubicBezTo>
                    <a:pt x="16809" y="1124"/>
                    <a:pt x="18390" y="1883"/>
                    <a:pt x="19788" y="2978"/>
                  </a:cubicBezTo>
                  <a:cubicBezTo>
                    <a:pt x="20912" y="3859"/>
                    <a:pt x="21885" y="4984"/>
                    <a:pt x="22615" y="6230"/>
                  </a:cubicBezTo>
                  <a:cubicBezTo>
                    <a:pt x="23162" y="7172"/>
                    <a:pt x="23587" y="8206"/>
                    <a:pt x="23861" y="9270"/>
                  </a:cubicBezTo>
                  <a:cubicBezTo>
                    <a:pt x="23952" y="9665"/>
                    <a:pt x="24043" y="10060"/>
                    <a:pt x="24074" y="10455"/>
                  </a:cubicBezTo>
                  <a:cubicBezTo>
                    <a:pt x="24134" y="10759"/>
                    <a:pt x="24165" y="11033"/>
                    <a:pt x="24165" y="11336"/>
                  </a:cubicBezTo>
                  <a:cubicBezTo>
                    <a:pt x="24165" y="11580"/>
                    <a:pt x="24195" y="11823"/>
                    <a:pt x="24256" y="12066"/>
                  </a:cubicBezTo>
                  <a:cubicBezTo>
                    <a:pt x="24286" y="11823"/>
                    <a:pt x="24317" y="11610"/>
                    <a:pt x="24317" y="11367"/>
                  </a:cubicBezTo>
                  <a:cubicBezTo>
                    <a:pt x="24317" y="11063"/>
                    <a:pt x="24317" y="10759"/>
                    <a:pt x="24256" y="10455"/>
                  </a:cubicBezTo>
                  <a:cubicBezTo>
                    <a:pt x="24226" y="10060"/>
                    <a:pt x="24165" y="9634"/>
                    <a:pt x="24074" y="9239"/>
                  </a:cubicBezTo>
                  <a:cubicBezTo>
                    <a:pt x="23861" y="8145"/>
                    <a:pt x="23466" y="7051"/>
                    <a:pt x="22919" y="6078"/>
                  </a:cubicBezTo>
                  <a:cubicBezTo>
                    <a:pt x="21308" y="3099"/>
                    <a:pt x="18481" y="1002"/>
                    <a:pt x="15168" y="273"/>
                  </a:cubicBezTo>
                  <a:cubicBezTo>
                    <a:pt x="14343" y="91"/>
                    <a:pt x="13504" y="1"/>
                    <a:pt x="12666"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66"/>
            <p:cNvSpPr/>
            <p:nvPr/>
          </p:nvSpPr>
          <p:spPr>
            <a:xfrm>
              <a:off x="2881025" y="3957700"/>
              <a:ext cx="455200" cy="95975"/>
            </a:xfrm>
            <a:custGeom>
              <a:rect b="b" l="l" r="r" t="t"/>
              <a:pathLst>
                <a:path extrusionOk="0" h="3839" w="18208">
                  <a:moveTo>
                    <a:pt x="72" y="1"/>
                  </a:moveTo>
                  <a:cubicBezTo>
                    <a:pt x="67" y="1"/>
                    <a:pt x="64" y="2"/>
                    <a:pt x="61" y="4"/>
                  </a:cubicBezTo>
                  <a:cubicBezTo>
                    <a:pt x="0" y="65"/>
                    <a:pt x="760" y="916"/>
                    <a:pt x="2310" y="1858"/>
                  </a:cubicBezTo>
                  <a:cubicBezTo>
                    <a:pt x="3222" y="2406"/>
                    <a:pt x="4164" y="2831"/>
                    <a:pt x="5198" y="3196"/>
                  </a:cubicBezTo>
                  <a:cubicBezTo>
                    <a:pt x="5471" y="3287"/>
                    <a:pt x="5775" y="3348"/>
                    <a:pt x="6079" y="3439"/>
                  </a:cubicBezTo>
                  <a:lnTo>
                    <a:pt x="6535" y="3561"/>
                  </a:lnTo>
                  <a:cubicBezTo>
                    <a:pt x="6687" y="3591"/>
                    <a:pt x="6839" y="3621"/>
                    <a:pt x="7022" y="3621"/>
                  </a:cubicBezTo>
                  <a:lnTo>
                    <a:pt x="7994" y="3804"/>
                  </a:lnTo>
                  <a:lnTo>
                    <a:pt x="9028" y="3834"/>
                  </a:lnTo>
                  <a:cubicBezTo>
                    <a:pt x="9136" y="3837"/>
                    <a:pt x="9244" y="3838"/>
                    <a:pt x="9352" y="3838"/>
                  </a:cubicBezTo>
                  <a:cubicBezTo>
                    <a:pt x="11612" y="3838"/>
                    <a:pt x="13832" y="3234"/>
                    <a:pt x="15776" y="2132"/>
                  </a:cubicBezTo>
                  <a:lnTo>
                    <a:pt x="16353" y="1828"/>
                  </a:lnTo>
                  <a:cubicBezTo>
                    <a:pt x="16536" y="1706"/>
                    <a:pt x="16688" y="1615"/>
                    <a:pt x="16839" y="1494"/>
                  </a:cubicBezTo>
                  <a:lnTo>
                    <a:pt x="17599" y="977"/>
                  </a:lnTo>
                  <a:cubicBezTo>
                    <a:pt x="17995" y="673"/>
                    <a:pt x="18207" y="491"/>
                    <a:pt x="18177" y="460"/>
                  </a:cubicBezTo>
                  <a:cubicBezTo>
                    <a:pt x="18173" y="456"/>
                    <a:pt x="18166" y="455"/>
                    <a:pt x="18156" y="455"/>
                  </a:cubicBezTo>
                  <a:cubicBezTo>
                    <a:pt x="18083" y="455"/>
                    <a:pt x="17847" y="551"/>
                    <a:pt x="17447" y="764"/>
                  </a:cubicBezTo>
                  <a:lnTo>
                    <a:pt x="16657" y="1190"/>
                  </a:lnTo>
                  <a:cubicBezTo>
                    <a:pt x="16505" y="1281"/>
                    <a:pt x="16353" y="1372"/>
                    <a:pt x="16171" y="1463"/>
                  </a:cubicBezTo>
                  <a:lnTo>
                    <a:pt x="15593" y="1706"/>
                  </a:lnTo>
                  <a:cubicBezTo>
                    <a:pt x="13617" y="2710"/>
                    <a:pt x="11439" y="3197"/>
                    <a:pt x="9229" y="3197"/>
                  </a:cubicBezTo>
                  <a:cubicBezTo>
                    <a:pt x="9162" y="3197"/>
                    <a:pt x="9095" y="3197"/>
                    <a:pt x="9028" y="3196"/>
                  </a:cubicBezTo>
                  <a:lnTo>
                    <a:pt x="8055" y="3165"/>
                  </a:lnTo>
                  <a:lnTo>
                    <a:pt x="7113" y="3013"/>
                  </a:lnTo>
                  <a:lnTo>
                    <a:pt x="6657" y="2953"/>
                  </a:lnTo>
                  <a:lnTo>
                    <a:pt x="6201" y="2831"/>
                  </a:lnTo>
                  <a:cubicBezTo>
                    <a:pt x="5897" y="2770"/>
                    <a:pt x="5623" y="2710"/>
                    <a:pt x="5350" y="2618"/>
                  </a:cubicBezTo>
                  <a:cubicBezTo>
                    <a:pt x="4377" y="2314"/>
                    <a:pt x="3435" y="1919"/>
                    <a:pt x="2523" y="1463"/>
                  </a:cubicBezTo>
                  <a:cubicBezTo>
                    <a:pt x="1036" y="676"/>
                    <a:pt x="192" y="1"/>
                    <a:pt x="72"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66"/>
            <p:cNvSpPr/>
            <p:nvPr/>
          </p:nvSpPr>
          <p:spPr>
            <a:xfrm>
              <a:off x="2872650" y="4235800"/>
              <a:ext cx="455975" cy="95225"/>
            </a:xfrm>
            <a:custGeom>
              <a:rect b="b" l="l" r="r" t="t"/>
              <a:pathLst>
                <a:path extrusionOk="0" h="3809" w="18239">
                  <a:moveTo>
                    <a:pt x="8872" y="1"/>
                  </a:moveTo>
                  <a:cubicBezTo>
                    <a:pt x="6615" y="1"/>
                    <a:pt x="4371" y="578"/>
                    <a:pt x="2402" y="1707"/>
                  </a:cubicBezTo>
                  <a:lnTo>
                    <a:pt x="1855" y="2011"/>
                  </a:lnTo>
                  <a:cubicBezTo>
                    <a:pt x="1673" y="2102"/>
                    <a:pt x="1521" y="2224"/>
                    <a:pt x="1369" y="2346"/>
                  </a:cubicBezTo>
                  <a:lnTo>
                    <a:pt x="609" y="2862"/>
                  </a:lnTo>
                  <a:cubicBezTo>
                    <a:pt x="214" y="3166"/>
                    <a:pt x="1" y="3349"/>
                    <a:pt x="31" y="3379"/>
                  </a:cubicBezTo>
                  <a:cubicBezTo>
                    <a:pt x="35" y="3383"/>
                    <a:pt x="42" y="3385"/>
                    <a:pt x="52" y="3385"/>
                  </a:cubicBezTo>
                  <a:cubicBezTo>
                    <a:pt x="125" y="3385"/>
                    <a:pt x="361" y="3288"/>
                    <a:pt x="761" y="3075"/>
                  </a:cubicBezTo>
                  <a:lnTo>
                    <a:pt x="1551" y="2619"/>
                  </a:lnTo>
                  <a:cubicBezTo>
                    <a:pt x="1703" y="2558"/>
                    <a:pt x="1855" y="2437"/>
                    <a:pt x="2037" y="2346"/>
                  </a:cubicBezTo>
                  <a:lnTo>
                    <a:pt x="2615" y="2102"/>
                  </a:lnTo>
                  <a:cubicBezTo>
                    <a:pt x="4544" y="1152"/>
                    <a:pt x="6664" y="639"/>
                    <a:pt x="8819" y="639"/>
                  </a:cubicBezTo>
                  <a:cubicBezTo>
                    <a:pt x="8940" y="639"/>
                    <a:pt x="9060" y="640"/>
                    <a:pt x="9180" y="643"/>
                  </a:cubicBezTo>
                  <a:lnTo>
                    <a:pt x="10183" y="674"/>
                  </a:lnTo>
                  <a:lnTo>
                    <a:pt x="11126" y="795"/>
                  </a:lnTo>
                  <a:lnTo>
                    <a:pt x="11582" y="887"/>
                  </a:lnTo>
                  <a:lnTo>
                    <a:pt x="12007" y="978"/>
                  </a:lnTo>
                  <a:cubicBezTo>
                    <a:pt x="12311" y="1069"/>
                    <a:pt x="12585" y="1130"/>
                    <a:pt x="12889" y="1191"/>
                  </a:cubicBezTo>
                  <a:cubicBezTo>
                    <a:pt x="13861" y="1494"/>
                    <a:pt x="14804" y="1890"/>
                    <a:pt x="15715" y="2376"/>
                  </a:cubicBezTo>
                  <a:cubicBezTo>
                    <a:pt x="17203" y="3134"/>
                    <a:pt x="18046" y="3808"/>
                    <a:pt x="18166" y="3808"/>
                  </a:cubicBezTo>
                  <a:cubicBezTo>
                    <a:pt x="18171" y="3808"/>
                    <a:pt x="18175" y="3807"/>
                    <a:pt x="18178" y="3805"/>
                  </a:cubicBezTo>
                  <a:cubicBezTo>
                    <a:pt x="18238" y="3774"/>
                    <a:pt x="17478" y="2923"/>
                    <a:pt x="15928" y="1981"/>
                  </a:cubicBezTo>
                  <a:cubicBezTo>
                    <a:pt x="15016" y="1434"/>
                    <a:pt x="14044" y="978"/>
                    <a:pt x="13041" y="643"/>
                  </a:cubicBezTo>
                  <a:cubicBezTo>
                    <a:pt x="12767" y="552"/>
                    <a:pt x="12463" y="491"/>
                    <a:pt x="12159" y="400"/>
                  </a:cubicBezTo>
                  <a:lnTo>
                    <a:pt x="11703" y="279"/>
                  </a:lnTo>
                  <a:cubicBezTo>
                    <a:pt x="11551" y="248"/>
                    <a:pt x="11369" y="218"/>
                    <a:pt x="11217" y="187"/>
                  </a:cubicBezTo>
                  <a:lnTo>
                    <a:pt x="10244" y="35"/>
                  </a:lnTo>
                  <a:lnTo>
                    <a:pt x="9211" y="5"/>
                  </a:lnTo>
                  <a:cubicBezTo>
                    <a:pt x="9098" y="2"/>
                    <a:pt x="8985" y="1"/>
                    <a:pt x="8872"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66"/>
            <p:cNvSpPr/>
            <p:nvPr/>
          </p:nvSpPr>
          <p:spPr>
            <a:xfrm>
              <a:off x="2815675" y="4138500"/>
              <a:ext cx="577525" cy="21175"/>
            </a:xfrm>
            <a:custGeom>
              <a:rect b="b" l="l" r="r" t="t"/>
              <a:pathLst>
                <a:path extrusionOk="0" h="847" w="23101">
                  <a:moveTo>
                    <a:pt x="4274" y="0"/>
                  </a:moveTo>
                  <a:cubicBezTo>
                    <a:pt x="1666" y="0"/>
                    <a:pt x="0" y="55"/>
                    <a:pt x="0" y="158"/>
                  </a:cubicBezTo>
                  <a:cubicBezTo>
                    <a:pt x="0" y="310"/>
                    <a:pt x="5167" y="584"/>
                    <a:pt x="11520" y="736"/>
                  </a:cubicBezTo>
                  <a:cubicBezTo>
                    <a:pt x="14566" y="808"/>
                    <a:pt x="17343" y="846"/>
                    <a:pt x="19413" y="846"/>
                  </a:cubicBezTo>
                  <a:cubicBezTo>
                    <a:pt x="21680" y="846"/>
                    <a:pt x="23101" y="801"/>
                    <a:pt x="23101" y="706"/>
                  </a:cubicBezTo>
                  <a:cubicBezTo>
                    <a:pt x="23101" y="523"/>
                    <a:pt x="17934" y="250"/>
                    <a:pt x="11551" y="98"/>
                  </a:cubicBezTo>
                  <a:cubicBezTo>
                    <a:pt x="8792" y="32"/>
                    <a:pt x="6260" y="0"/>
                    <a:pt x="427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66"/>
            <p:cNvSpPr/>
            <p:nvPr/>
          </p:nvSpPr>
          <p:spPr>
            <a:xfrm>
              <a:off x="3086200" y="3853700"/>
              <a:ext cx="23575" cy="577525"/>
            </a:xfrm>
            <a:custGeom>
              <a:rect b="b" l="l" r="r" t="t"/>
              <a:pathLst>
                <a:path extrusionOk="0" h="23101" w="943">
                  <a:moveTo>
                    <a:pt x="760" y="0"/>
                  </a:moveTo>
                  <a:cubicBezTo>
                    <a:pt x="578" y="0"/>
                    <a:pt x="304" y="5167"/>
                    <a:pt x="152" y="11550"/>
                  </a:cubicBezTo>
                  <a:cubicBezTo>
                    <a:pt x="0" y="17903"/>
                    <a:pt x="30" y="23101"/>
                    <a:pt x="182" y="23101"/>
                  </a:cubicBezTo>
                  <a:cubicBezTo>
                    <a:pt x="183" y="23101"/>
                    <a:pt x="184" y="23101"/>
                    <a:pt x="184" y="23101"/>
                  </a:cubicBezTo>
                  <a:cubicBezTo>
                    <a:pt x="366" y="23101"/>
                    <a:pt x="639" y="17915"/>
                    <a:pt x="790" y="11550"/>
                  </a:cubicBezTo>
                  <a:cubicBezTo>
                    <a:pt x="942" y="5167"/>
                    <a:pt x="912" y="0"/>
                    <a:pt x="76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66"/>
            <p:cNvSpPr/>
            <p:nvPr/>
          </p:nvSpPr>
          <p:spPr>
            <a:xfrm>
              <a:off x="2946375" y="3852900"/>
              <a:ext cx="159600" cy="577650"/>
            </a:xfrm>
            <a:custGeom>
              <a:rect b="b" l="l" r="r" t="t"/>
              <a:pathLst>
                <a:path extrusionOk="0" h="23106" w="6384">
                  <a:moveTo>
                    <a:pt x="6348" y="1"/>
                  </a:moveTo>
                  <a:cubicBezTo>
                    <a:pt x="6245" y="1"/>
                    <a:pt x="4987" y="797"/>
                    <a:pt x="3465" y="2677"/>
                  </a:cubicBezTo>
                  <a:cubicBezTo>
                    <a:pt x="2554" y="3771"/>
                    <a:pt x="1794" y="4987"/>
                    <a:pt x="1216" y="6294"/>
                  </a:cubicBezTo>
                  <a:cubicBezTo>
                    <a:pt x="487" y="7905"/>
                    <a:pt x="91" y="9668"/>
                    <a:pt x="31" y="11430"/>
                  </a:cubicBezTo>
                  <a:cubicBezTo>
                    <a:pt x="0" y="13193"/>
                    <a:pt x="304" y="14956"/>
                    <a:pt x="943" y="16598"/>
                  </a:cubicBezTo>
                  <a:cubicBezTo>
                    <a:pt x="1429" y="17935"/>
                    <a:pt x="2128" y="19212"/>
                    <a:pt x="3009" y="20367"/>
                  </a:cubicBezTo>
                  <a:cubicBezTo>
                    <a:pt x="4420" y="22247"/>
                    <a:pt x="5660" y="23105"/>
                    <a:pt x="5768" y="23105"/>
                  </a:cubicBezTo>
                  <a:cubicBezTo>
                    <a:pt x="5772" y="23105"/>
                    <a:pt x="5774" y="23104"/>
                    <a:pt x="5775" y="23102"/>
                  </a:cubicBezTo>
                  <a:cubicBezTo>
                    <a:pt x="5836" y="23042"/>
                    <a:pt x="4712" y="22069"/>
                    <a:pt x="3374" y="20093"/>
                  </a:cubicBezTo>
                  <a:cubicBezTo>
                    <a:pt x="2584" y="18938"/>
                    <a:pt x="1946" y="17722"/>
                    <a:pt x="1490" y="16415"/>
                  </a:cubicBezTo>
                  <a:cubicBezTo>
                    <a:pt x="912" y="14804"/>
                    <a:pt x="639" y="13133"/>
                    <a:pt x="669" y="11430"/>
                  </a:cubicBezTo>
                  <a:cubicBezTo>
                    <a:pt x="699" y="9728"/>
                    <a:pt x="1064" y="8087"/>
                    <a:pt x="1733" y="6506"/>
                  </a:cubicBezTo>
                  <a:cubicBezTo>
                    <a:pt x="2280" y="5260"/>
                    <a:pt x="2979" y="4044"/>
                    <a:pt x="3800" y="2920"/>
                  </a:cubicBezTo>
                  <a:cubicBezTo>
                    <a:pt x="5228" y="1035"/>
                    <a:pt x="6383" y="63"/>
                    <a:pt x="6353" y="2"/>
                  </a:cubicBezTo>
                  <a:cubicBezTo>
                    <a:pt x="6352" y="1"/>
                    <a:pt x="6350" y="1"/>
                    <a:pt x="634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66"/>
            <p:cNvSpPr/>
            <p:nvPr/>
          </p:nvSpPr>
          <p:spPr>
            <a:xfrm>
              <a:off x="3096075" y="3853625"/>
              <a:ext cx="159600" cy="577675"/>
            </a:xfrm>
            <a:custGeom>
              <a:rect b="b" l="l" r="r" t="t"/>
              <a:pathLst>
                <a:path extrusionOk="0" h="23107" w="6384">
                  <a:moveTo>
                    <a:pt x="618" y="0"/>
                  </a:moveTo>
                  <a:cubicBezTo>
                    <a:pt x="614" y="0"/>
                    <a:pt x="610" y="1"/>
                    <a:pt x="608" y="3"/>
                  </a:cubicBezTo>
                  <a:cubicBezTo>
                    <a:pt x="547" y="64"/>
                    <a:pt x="1702" y="1037"/>
                    <a:pt x="3040" y="3012"/>
                  </a:cubicBezTo>
                  <a:cubicBezTo>
                    <a:pt x="3830" y="4167"/>
                    <a:pt x="4468" y="5383"/>
                    <a:pt x="4924" y="6690"/>
                  </a:cubicBezTo>
                  <a:cubicBezTo>
                    <a:pt x="5502" y="8301"/>
                    <a:pt x="5775" y="9973"/>
                    <a:pt x="5745" y="11675"/>
                  </a:cubicBezTo>
                  <a:cubicBezTo>
                    <a:pt x="5684" y="13377"/>
                    <a:pt x="5319" y="15019"/>
                    <a:pt x="4651" y="16599"/>
                  </a:cubicBezTo>
                  <a:cubicBezTo>
                    <a:pt x="4104" y="17876"/>
                    <a:pt x="3405" y="19061"/>
                    <a:pt x="2584" y="20186"/>
                  </a:cubicBezTo>
                  <a:cubicBezTo>
                    <a:pt x="1155" y="22070"/>
                    <a:pt x="0" y="23043"/>
                    <a:pt x="61" y="23104"/>
                  </a:cubicBezTo>
                  <a:cubicBezTo>
                    <a:pt x="62" y="23106"/>
                    <a:pt x="64" y="23107"/>
                    <a:pt x="68" y="23107"/>
                  </a:cubicBezTo>
                  <a:cubicBezTo>
                    <a:pt x="177" y="23107"/>
                    <a:pt x="1421" y="22251"/>
                    <a:pt x="2949" y="20429"/>
                  </a:cubicBezTo>
                  <a:cubicBezTo>
                    <a:pt x="3860" y="19335"/>
                    <a:pt x="4590" y="18119"/>
                    <a:pt x="5198" y="16812"/>
                  </a:cubicBezTo>
                  <a:cubicBezTo>
                    <a:pt x="5927" y="15201"/>
                    <a:pt x="6323" y="13438"/>
                    <a:pt x="6353" y="11675"/>
                  </a:cubicBezTo>
                  <a:cubicBezTo>
                    <a:pt x="6383" y="9912"/>
                    <a:pt x="6079" y="8149"/>
                    <a:pt x="5471" y="6508"/>
                  </a:cubicBezTo>
                  <a:cubicBezTo>
                    <a:pt x="4955" y="5170"/>
                    <a:pt x="4256" y="3894"/>
                    <a:pt x="3405" y="2739"/>
                  </a:cubicBezTo>
                  <a:cubicBezTo>
                    <a:pt x="1965" y="858"/>
                    <a:pt x="752" y="0"/>
                    <a:pt x="618"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66"/>
            <p:cNvSpPr/>
            <p:nvPr/>
          </p:nvSpPr>
          <p:spPr>
            <a:xfrm>
              <a:off x="2214600" y="2491975"/>
              <a:ext cx="510675" cy="367800"/>
            </a:xfrm>
            <a:custGeom>
              <a:rect b="b" l="l" r="r" t="t"/>
              <a:pathLst>
                <a:path extrusionOk="0" h="14712" w="20427">
                  <a:moveTo>
                    <a:pt x="19271" y="0"/>
                  </a:moveTo>
                  <a:lnTo>
                    <a:pt x="0" y="1733"/>
                  </a:lnTo>
                  <a:lnTo>
                    <a:pt x="1155" y="14712"/>
                  </a:lnTo>
                  <a:lnTo>
                    <a:pt x="20426" y="12979"/>
                  </a:lnTo>
                  <a:lnTo>
                    <a:pt x="1927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66"/>
            <p:cNvSpPr/>
            <p:nvPr/>
          </p:nvSpPr>
          <p:spPr>
            <a:xfrm>
              <a:off x="2214600" y="2492575"/>
              <a:ext cx="481025" cy="219775"/>
            </a:xfrm>
            <a:custGeom>
              <a:rect b="b" l="l" r="r" t="t"/>
              <a:pathLst>
                <a:path extrusionOk="0" h="8791" w="19241">
                  <a:moveTo>
                    <a:pt x="19237" y="1"/>
                  </a:moveTo>
                  <a:cubicBezTo>
                    <a:pt x="19224" y="1"/>
                    <a:pt x="19167" y="76"/>
                    <a:pt x="19089" y="128"/>
                  </a:cubicBezTo>
                  <a:lnTo>
                    <a:pt x="18572" y="645"/>
                  </a:lnTo>
                  <a:lnTo>
                    <a:pt x="16657" y="2469"/>
                  </a:lnTo>
                  <a:lnTo>
                    <a:pt x="10532" y="8563"/>
                  </a:lnTo>
                  <a:lnTo>
                    <a:pt x="10532" y="8563"/>
                  </a:lnTo>
                  <a:lnTo>
                    <a:pt x="10456" y="8517"/>
                  </a:lnTo>
                  <a:lnTo>
                    <a:pt x="3070" y="3654"/>
                  </a:lnTo>
                  <a:lnTo>
                    <a:pt x="821" y="2195"/>
                  </a:lnTo>
                  <a:lnTo>
                    <a:pt x="213" y="1830"/>
                  </a:lnTo>
                  <a:cubicBezTo>
                    <a:pt x="152" y="1770"/>
                    <a:pt x="61" y="1739"/>
                    <a:pt x="0" y="1709"/>
                  </a:cubicBezTo>
                  <a:lnTo>
                    <a:pt x="0" y="1709"/>
                  </a:lnTo>
                  <a:cubicBezTo>
                    <a:pt x="61" y="1770"/>
                    <a:pt x="122" y="1800"/>
                    <a:pt x="213" y="1861"/>
                  </a:cubicBezTo>
                  <a:lnTo>
                    <a:pt x="791" y="2286"/>
                  </a:lnTo>
                  <a:lnTo>
                    <a:pt x="3009" y="3776"/>
                  </a:lnTo>
                  <a:lnTo>
                    <a:pt x="10365" y="8669"/>
                  </a:lnTo>
                  <a:lnTo>
                    <a:pt x="10487" y="8761"/>
                  </a:lnTo>
                  <a:lnTo>
                    <a:pt x="10548" y="8791"/>
                  </a:lnTo>
                  <a:lnTo>
                    <a:pt x="10608" y="8761"/>
                  </a:lnTo>
                  <a:lnTo>
                    <a:pt x="16748" y="2590"/>
                  </a:lnTo>
                  <a:cubicBezTo>
                    <a:pt x="17508" y="1800"/>
                    <a:pt x="18146" y="1162"/>
                    <a:pt x="18602" y="706"/>
                  </a:cubicBezTo>
                  <a:cubicBezTo>
                    <a:pt x="18785" y="493"/>
                    <a:pt x="18967" y="311"/>
                    <a:pt x="19089" y="189"/>
                  </a:cubicBezTo>
                  <a:cubicBezTo>
                    <a:pt x="19150" y="128"/>
                    <a:pt x="19210" y="67"/>
                    <a:pt x="19241" y="7"/>
                  </a:cubicBezTo>
                  <a:cubicBezTo>
                    <a:pt x="19241" y="2"/>
                    <a:pt x="19240" y="1"/>
                    <a:pt x="1923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66"/>
            <p:cNvSpPr/>
            <p:nvPr/>
          </p:nvSpPr>
          <p:spPr>
            <a:xfrm>
              <a:off x="2242700" y="2649250"/>
              <a:ext cx="149725" cy="210550"/>
            </a:xfrm>
            <a:custGeom>
              <a:rect b="b" l="l" r="r" t="t"/>
              <a:pathLst>
                <a:path extrusionOk="0" h="8422" w="5989">
                  <a:moveTo>
                    <a:pt x="5957" y="1"/>
                  </a:moveTo>
                  <a:cubicBezTo>
                    <a:pt x="5875" y="1"/>
                    <a:pt x="4517" y="1844"/>
                    <a:pt x="2919" y="4165"/>
                  </a:cubicBezTo>
                  <a:cubicBezTo>
                    <a:pt x="1277" y="6475"/>
                    <a:pt x="1" y="8390"/>
                    <a:pt x="31" y="8421"/>
                  </a:cubicBezTo>
                  <a:cubicBezTo>
                    <a:pt x="32" y="8421"/>
                    <a:pt x="32" y="8421"/>
                    <a:pt x="32" y="8421"/>
                  </a:cubicBezTo>
                  <a:cubicBezTo>
                    <a:pt x="83" y="8421"/>
                    <a:pt x="1443" y="6548"/>
                    <a:pt x="3071" y="4256"/>
                  </a:cubicBezTo>
                  <a:cubicBezTo>
                    <a:pt x="4712" y="1916"/>
                    <a:pt x="5989" y="1"/>
                    <a:pt x="5958" y="1"/>
                  </a:cubicBezTo>
                  <a:cubicBezTo>
                    <a:pt x="5958" y="1"/>
                    <a:pt x="5957" y="1"/>
                    <a:pt x="595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66"/>
            <p:cNvSpPr/>
            <p:nvPr/>
          </p:nvSpPr>
          <p:spPr>
            <a:xfrm>
              <a:off x="2549700" y="2631025"/>
              <a:ext cx="175575" cy="186250"/>
            </a:xfrm>
            <a:custGeom>
              <a:rect b="b" l="l" r="r" t="t"/>
              <a:pathLst>
                <a:path extrusionOk="0" h="7450" w="7023">
                  <a:moveTo>
                    <a:pt x="32" y="0"/>
                  </a:moveTo>
                  <a:cubicBezTo>
                    <a:pt x="32" y="0"/>
                    <a:pt x="31" y="0"/>
                    <a:pt x="31" y="1"/>
                  </a:cubicBezTo>
                  <a:cubicBezTo>
                    <a:pt x="1" y="31"/>
                    <a:pt x="1521" y="1733"/>
                    <a:pt x="3466" y="3770"/>
                  </a:cubicBezTo>
                  <a:cubicBezTo>
                    <a:pt x="5347" y="5800"/>
                    <a:pt x="6905" y="7449"/>
                    <a:pt x="6989" y="7449"/>
                  </a:cubicBezTo>
                  <a:cubicBezTo>
                    <a:pt x="6990" y="7449"/>
                    <a:pt x="6991" y="7449"/>
                    <a:pt x="6992" y="7448"/>
                  </a:cubicBezTo>
                  <a:cubicBezTo>
                    <a:pt x="7022" y="7387"/>
                    <a:pt x="5502" y="5715"/>
                    <a:pt x="3587" y="3648"/>
                  </a:cubicBezTo>
                  <a:cubicBezTo>
                    <a:pt x="1690" y="1600"/>
                    <a:pt x="91" y="0"/>
                    <a:pt x="3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66"/>
            <p:cNvSpPr/>
            <p:nvPr/>
          </p:nvSpPr>
          <p:spPr>
            <a:xfrm>
              <a:off x="3308850" y="2305025"/>
              <a:ext cx="628450" cy="607725"/>
            </a:xfrm>
            <a:custGeom>
              <a:rect b="b" l="l" r="r" t="t"/>
              <a:pathLst>
                <a:path extrusionOk="0" h="24309" w="25138">
                  <a:moveTo>
                    <a:pt x="8967" y="1"/>
                  </a:moveTo>
                  <a:lnTo>
                    <a:pt x="1185" y="4074"/>
                  </a:lnTo>
                  <a:cubicBezTo>
                    <a:pt x="334" y="4530"/>
                    <a:pt x="0" y="5563"/>
                    <a:pt x="456" y="6414"/>
                  </a:cubicBezTo>
                  <a:lnTo>
                    <a:pt x="9392" y="23375"/>
                  </a:lnTo>
                  <a:cubicBezTo>
                    <a:pt x="9688" y="23967"/>
                    <a:pt x="10293" y="24309"/>
                    <a:pt x="10920" y="24309"/>
                  </a:cubicBezTo>
                  <a:cubicBezTo>
                    <a:pt x="11195" y="24309"/>
                    <a:pt x="11474" y="24243"/>
                    <a:pt x="11733" y="24105"/>
                  </a:cubicBezTo>
                  <a:lnTo>
                    <a:pt x="23982" y="17661"/>
                  </a:lnTo>
                  <a:cubicBezTo>
                    <a:pt x="24833" y="17205"/>
                    <a:pt x="25137" y="16171"/>
                    <a:pt x="24712" y="15320"/>
                  </a:cubicBezTo>
                  <a:lnTo>
                    <a:pt x="18237" y="3040"/>
                  </a:lnTo>
                  <a:lnTo>
                    <a:pt x="8967"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66"/>
            <p:cNvSpPr/>
            <p:nvPr/>
          </p:nvSpPr>
          <p:spPr>
            <a:xfrm>
              <a:off x="3533000" y="2304275"/>
              <a:ext cx="231800" cy="141125"/>
            </a:xfrm>
            <a:custGeom>
              <a:rect b="b" l="l" r="r" t="t"/>
              <a:pathLst>
                <a:path extrusionOk="0" h="5645" w="9272">
                  <a:moveTo>
                    <a:pt x="1" y="1"/>
                  </a:moveTo>
                  <a:lnTo>
                    <a:pt x="2524" y="4773"/>
                  </a:lnTo>
                  <a:cubicBezTo>
                    <a:pt x="2802" y="5329"/>
                    <a:pt x="3366" y="5644"/>
                    <a:pt x="3952" y="5644"/>
                  </a:cubicBezTo>
                  <a:cubicBezTo>
                    <a:pt x="4198" y="5644"/>
                    <a:pt x="4448" y="5589"/>
                    <a:pt x="4682" y="5472"/>
                  </a:cubicBezTo>
                  <a:lnTo>
                    <a:pt x="9271" y="3040"/>
                  </a:lnTo>
                  <a:lnTo>
                    <a:pt x="1"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66"/>
            <p:cNvSpPr/>
            <p:nvPr/>
          </p:nvSpPr>
          <p:spPr>
            <a:xfrm>
              <a:off x="3602925" y="2380275"/>
              <a:ext cx="180100" cy="76750"/>
            </a:xfrm>
            <a:custGeom>
              <a:rect b="b" l="l" r="r" t="t"/>
              <a:pathLst>
                <a:path extrusionOk="0" h="3070" w="7204">
                  <a:moveTo>
                    <a:pt x="6505" y="0"/>
                  </a:moveTo>
                  <a:lnTo>
                    <a:pt x="1915" y="2401"/>
                  </a:lnTo>
                  <a:cubicBezTo>
                    <a:pt x="1915" y="2401"/>
                    <a:pt x="1522" y="2593"/>
                    <a:pt x="1049" y="2593"/>
                  </a:cubicBezTo>
                  <a:cubicBezTo>
                    <a:pt x="701" y="2593"/>
                    <a:pt x="310" y="2489"/>
                    <a:pt x="0" y="2128"/>
                  </a:cubicBezTo>
                  <a:lnTo>
                    <a:pt x="0" y="2128"/>
                  </a:lnTo>
                  <a:cubicBezTo>
                    <a:pt x="320" y="2718"/>
                    <a:pt x="938" y="3069"/>
                    <a:pt x="1597" y="3069"/>
                  </a:cubicBezTo>
                  <a:cubicBezTo>
                    <a:pt x="1753" y="3069"/>
                    <a:pt x="1910" y="3050"/>
                    <a:pt x="2067" y="3009"/>
                  </a:cubicBezTo>
                  <a:lnTo>
                    <a:pt x="2219" y="2948"/>
                  </a:lnTo>
                  <a:cubicBezTo>
                    <a:pt x="2888" y="2736"/>
                    <a:pt x="7204" y="1368"/>
                    <a:pt x="7174" y="1277"/>
                  </a:cubicBezTo>
                  <a:cubicBezTo>
                    <a:pt x="7143" y="1186"/>
                    <a:pt x="6505" y="0"/>
                    <a:pt x="6505" y="0"/>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6"/>
            <p:cNvSpPr/>
            <p:nvPr/>
          </p:nvSpPr>
          <p:spPr>
            <a:xfrm>
              <a:off x="3533000" y="2304275"/>
              <a:ext cx="231800" cy="141125"/>
            </a:xfrm>
            <a:custGeom>
              <a:rect b="b" l="l" r="r" t="t"/>
              <a:pathLst>
                <a:path extrusionOk="0" h="5645" w="9272">
                  <a:moveTo>
                    <a:pt x="1" y="1"/>
                  </a:moveTo>
                  <a:lnTo>
                    <a:pt x="2524" y="4773"/>
                  </a:lnTo>
                  <a:cubicBezTo>
                    <a:pt x="2802" y="5329"/>
                    <a:pt x="3366" y="5644"/>
                    <a:pt x="3952" y="5644"/>
                  </a:cubicBezTo>
                  <a:cubicBezTo>
                    <a:pt x="4198" y="5644"/>
                    <a:pt x="4448" y="5589"/>
                    <a:pt x="4682" y="5472"/>
                  </a:cubicBezTo>
                  <a:lnTo>
                    <a:pt x="9271" y="3040"/>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66"/>
            <p:cNvSpPr/>
            <p:nvPr/>
          </p:nvSpPr>
          <p:spPr>
            <a:xfrm>
              <a:off x="3425100" y="2432575"/>
              <a:ext cx="142875" cy="74725"/>
            </a:xfrm>
            <a:custGeom>
              <a:rect b="b" l="l" r="r" t="t"/>
              <a:pathLst>
                <a:path extrusionOk="0" h="2989" w="5715">
                  <a:moveTo>
                    <a:pt x="5672" y="1"/>
                  </a:moveTo>
                  <a:cubicBezTo>
                    <a:pt x="5530" y="1"/>
                    <a:pt x="4301" y="563"/>
                    <a:pt x="2797" y="1373"/>
                  </a:cubicBezTo>
                  <a:cubicBezTo>
                    <a:pt x="1247" y="2224"/>
                    <a:pt x="1" y="2923"/>
                    <a:pt x="31" y="2984"/>
                  </a:cubicBezTo>
                  <a:cubicBezTo>
                    <a:pt x="32" y="2987"/>
                    <a:pt x="36" y="2988"/>
                    <a:pt x="43" y="2988"/>
                  </a:cubicBezTo>
                  <a:cubicBezTo>
                    <a:pt x="180" y="2988"/>
                    <a:pt x="1411" y="2398"/>
                    <a:pt x="2919" y="1586"/>
                  </a:cubicBezTo>
                  <a:cubicBezTo>
                    <a:pt x="4469" y="765"/>
                    <a:pt x="5715" y="66"/>
                    <a:pt x="5685" y="5"/>
                  </a:cubicBezTo>
                  <a:cubicBezTo>
                    <a:pt x="5683" y="2"/>
                    <a:pt x="5679" y="1"/>
                    <a:pt x="567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66"/>
            <p:cNvSpPr/>
            <p:nvPr/>
          </p:nvSpPr>
          <p:spPr>
            <a:xfrm>
              <a:off x="3460050" y="2451625"/>
              <a:ext cx="235600" cy="123250"/>
            </a:xfrm>
            <a:custGeom>
              <a:rect b="b" l="l" r="r" t="t"/>
              <a:pathLst>
                <a:path extrusionOk="0" h="4930" w="9424">
                  <a:moveTo>
                    <a:pt x="9386" y="1"/>
                  </a:moveTo>
                  <a:cubicBezTo>
                    <a:pt x="9246" y="1"/>
                    <a:pt x="7164" y="1043"/>
                    <a:pt x="4651" y="2344"/>
                  </a:cubicBezTo>
                  <a:cubicBezTo>
                    <a:pt x="2068" y="3712"/>
                    <a:pt x="1" y="4867"/>
                    <a:pt x="31" y="4927"/>
                  </a:cubicBezTo>
                  <a:cubicBezTo>
                    <a:pt x="32" y="4929"/>
                    <a:pt x="34" y="4930"/>
                    <a:pt x="38" y="4930"/>
                  </a:cubicBezTo>
                  <a:cubicBezTo>
                    <a:pt x="178" y="4930"/>
                    <a:pt x="2260" y="3888"/>
                    <a:pt x="4773" y="2587"/>
                  </a:cubicBezTo>
                  <a:cubicBezTo>
                    <a:pt x="7357" y="1219"/>
                    <a:pt x="9423" y="64"/>
                    <a:pt x="9393" y="3"/>
                  </a:cubicBezTo>
                  <a:cubicBezTo>
                    <a:pt x="9392" y="2"/>
                    <a:pt x="9390" y="1"/>
                    <a:pt x="938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66"/>
            <p:cNvSpPr/>
            <p:nvPr/>
          </p:nvSpPr>
          <p:spPr>
            <a:xfrm>
              <a:off x="3489700" y="2497225"/>
              <a:ext cx="256100" cy="133875"/>
            </a:xfrm>
            <a:custGeom>
              <a:rect b="b" l="l" r="r" t="t"/>
              <a:pathLst>
                <a:path extrusionOk="0" h="5355" w="10244">
                  <a:moveTo>
                    <a:pt x="10207" y="1"/>
                  </a:moveTo>
                  <a:cubicBezTo>
                    <a:pt x="10066" y="1"/>
                    <a:pt x="7802" y="1134"/>
                    <a:pt x="5076" y="2556"/>
                  </a:cubicBezTo>
                  <a:cubicBezTo>
                    <a:pt x="2250" y="4046"/>
                    <a:pt x="0" y="5292"/>
                    <a:pt x="31" y="5353"/>
                  </a:cubicBezTo>
                  <a:cubicBezTo>
                    <a:pt x="31" y="5354"/>
                    <a:pt x="34" y="5355"/>
                    <a:pt x="37" y="5355"/>
                  </a:cubicBezTo>
                  <a:cubicBezTo>
                    <a:pt x="178" y="5355"/>
                    <a:pt x="2442" y="4222"/>
                    <a:pt x="5198" y="2799"/>
                  </a:cubicBezTo>
                  <a:cubicBezTo>
                    <a:pt x="7994" y="1310"/>
                    <a:pt x="10244" y="64"/>
                    <a:pt x="10213" y="3"/>
                  </a:cubicBezTo>
                  <a:cubicBezTo>
                    <a:pt x="10212" y="1"/>
                    <a:pt x="10210" y="1"/>
                    <a:pt x="1020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66"/>
            <p:cNvSpPr/>
            <p:nvPr/>
          </p:nvSpPr>
          <p:spPr>
            <a:xfrm>
              <a:off x="3517800" y="2550425"/>
              <a:ext cx="256125" cy="133875"/>
            </a:xfrm>
            <a:custGeom>
              <a:rect b="b" l="l" r="r" t="t"/>
              <a:pathLst>
                <a:path extrusionOk="0" h="5355" w="10245">
                  <a:moveTo>
                    <a:pt x="10207" y="0"/>
                  </a:moveTo>
                  <a:cubicBezTo>
                    <a:pt x="10067" y="0"/>
                    <a:pt x="7803" y="1134"/>
                    <a:pt x="5077" y="2556"/>
                  </a:cubicBezTo>
                  <a:cubicBezTo>
                    <a:pt x="2250" y="4045"/>
                    <a:pt x="1" y="5292"/>
                    <a:pt x="31" y="5352"/>
                  </a:cubicBezTo>
                  <a:cubicBezTo>
                    <a:pt x="32" y="5354"/>
                    <a:pt x="34" y="5355"/>
                    <a:pt x="38" y="5355"/>
                  </a:cubicBezTo>
                  <a:cubicBezTo>
                    <a:pt x="179" y="5355"/>
                    <a:pt x="2443" y="4221"/>
                    <a:pt x="5199" y="2799"/>
                  </a:cubicBezTo>
                  <a:cubicBezTo>
                    <a:pt x="7995" y="1310"/>
                    <a:pt x="10244" y="63"/>
                    <a:pt x="10214" y="3"/>
                  </a:cubicBezTo>
                  <a:cubicBezTo>
                    <a:pt x="10213" y="1"/>
                    <a:pt x="10211" y="0"/>
                    <a:pt x="1020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66"/>
            <p:cNvSpPr/>
            <p:nvPr/>
          </p:nvSpPr>
          <p:spPr>
            <a:xfrm>
              <a:off x="3545925" y="2603625"/>
              <a:ext cx="256100" cy="133875"/>
            </a:xfrm>
            <a:custGeom>
              <a:rect b="b" l="l" r="r" t="t"/>
              <a:pathLst>
                <a:path extrusionOk="0" h="5355" w="10244">
                  <a:moveTo>
                    <a:pt x="10207" y="0"/>
                  </a:moveTo>
                  <a:cubicBezTo>
                    <a:pt x="10063" y="0"/>
                    <a:pt x="7801" y="1105"/>
                    <a:pt x="5077" y="2556"/>
                  </a:cubicBezTo>
                  <a:cubicBezTo>
                    <a:pt x="2250" y="4045"/>
                    <a:pt x="1" y="5291"/>
                    <a:pt x="31" y="5352"/>
                  </a:cubicBezTo>
                  <a:cubicBezTo>
                    <a:pt x="32" y="5354"/>
                    <a:pt x="34" y="5354"/>
                    <a:pt x="38" y="5354"/>
                  </a:cubicBezTo>
                  <a:cubicBezTo>
                    <a:pt x="178" y="5354"/>
                    <a:pt x="2442" y="4221"/>
                    <a:pt x="5168" y="2799"/>
                  </a:cubicBezTo>
                  <a:cubicBezTo>
                    <a:pt x="7995" y="1309"/>
                    <a:pt x="10244" y="63"/>
                    <a:pt x="10213" y="2"/>
                  </a:cubicBezTo>
                  <a:cubicBezTo>
                    <a:pt x="10213" y="1"/>
                    <a:pt x="10210" y="0"/>
                    <a:pt x="1020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66"/>
            <p:cNvSpPr/>
            <p:nvPr/>
          </p:nvSpPr>
          <p:spPr>
            <a:xfrm>
              <a:off x="3574050" y="2656800"/>
              <a:ext cx="256100" cy="133875"/>
            </a:xfrm>
            <a:custGeom>
              <a:rect b="b" l="l" r="r" t="t"/>
              <a:pathLst>
                <a:path extrusionOk="0" h="5355" w="10244">
                  <a:moveTo>
                    <a:pt x="10206" y="1"/>
                  </a:moveTo>
                  <a:cubicBezTo>
                    <a:pt x="10063" y="1"/>
                    <a:pt x="7799" y="1105"/>
                    <a:pt x="5046" y="2556"/>
                  </a:cubicBezTo>
                  <a:cubicBezTo>
                    <a:pt x="2249" y="4046"/>
                    <a:pt x="0" y="5292"/>
                    <a:pt x="31" y="5353"/>
                  </a:cubicBezTo>
                  <a:cubicBezTo>
                    <a:pt x="31" y="5354"/>
                    <a:pt x="34" y="5355"/>
                    <a:pt x="37" y="5355"/>
                  </a:cubicBezTo>
                  <a:cubicBezTo>
                    <a:pt x="178" y="5355"/>
                    <a:pt x="2442" y="4222"/>
                    <a:pt x="5167" y="2799"/>
                  </a:cubicBezTo>
                  <a:cubicBezTo>
                    <a:pt x="7994" y="1310"/>
                    <a:pt x="10243" y="64"/>
                    <a:pt x="10213" y="3"/>
                  </a:cubicBezTo>
                  <a:cubicBezTo>
                    <a:pt x="10212" y="1"/>
                    <a:pt x="10210" y="1"/>
                    <a:pt x="1020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66"/>
            <p:cNvSpPr/>
            <p:nvPr/>
          </p:nvSpPr>
          <p:spPr>
            <a:xfrm>
              <a:off x="2731325" y="3077850"/>
              <a:ext cx="57000" cy="49400"/>
            </a:xfrm>
            <a:custGeom>
              <a:rect b="b" l="l" r="r" t="t"/>
              <a:pathLst>
                <a:path extrusionOk="0" h="1976" w="2280">
                  <a:moveTo>
                    <a:pt x="547" y="0"/>
                  </a:moveTo>
                  <a:lnTo>
                    <a:pt x="0" y="1125"/>
                  </a:lnTo>
                  <a:lnTo>
                    <a:pt x="1733" y="1976"/>
                  </a:lnTo>
                  <a:lnTo>
                    <a:pt x="2280" y="882"/>
                  </a:lnTo>
                  <a:lnTo>
                    <a:pt x="54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66"/>
            <p:cNvSpPr/>
            <p:nvPr/>
          </p:nvSpPr>
          <p:spPr>
            <a:xfrm>
              <a:off x="2690275" y="3045925"/>
              <a:ext cx="75275" cy="80575"/>
            </a:xfrm>
            <a:custGeom>
              <a:rect b="b" l="l" r="r" t="t"/>
              <a:pathLst>
                <a:path extrusionOk="0" h="3223" w="3011">
                  <a:moveTo>
                    <a:pt x="1126" y="1"/>
                  </a:moveTo>
                  <a:cubicBezTo>
                    <a:pt x="548" y="639"/>
                    <a:pt x="153" y="1429"/>
                    <a:pt x="1" y="2280"/>
                  </a:cubicBezTo>
                  <a:lnTo>
                    <a:pt x="1855" y="3223"/>
                  </a:lnTo>
                  <a:lnTo>
                    <a:pt x="3010" y="943"/>
                  </a:lnTo>
                  <a:lnTo>
                    <a:pt x="1126"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66"/>
            <p:cNvSpPr/>
            <p:nvPr/>
          </p:nvSpPr>
          <p:spPr>
            <a:xfrm>
              <a:off x="2692575" y="3093050"/>
              <a:ext cx="48650" cy="24325"/>
            </a:xfrm>
            <a:custGeom>
              <a:rect b="b" l="l" r="r" t="t"/>
              <a:pathLst>
                <a:path extrusionOk="0" h="973" w="1946">
                  <a:moveTo>
                    <a:pt x="0" y="0"/>
                  </a:moveTo>
                  <a:cubicBezTo>
                    <a:pt x="304" y="213"/>
                    <a:pt x="608" y="395"/>
                    <a:pt x="942" y="547"/>
                  </a:cubicBezTo>
                  <a:cubicBezTo>
                    <a:pt x="1246" y="730"/>
                    <a:pt x="1611" y="882"/>
                    <a:pt x="1945" y="973"/>
                  </a:cubicBezTo>
                  <a:cubicBezTo>
                    <a:pt x="1672" y="730"/>
                    <a:pt x="1338" y="547"/>
                    <a:pt x="1003" y="426"/>
                  </a:cubicBezTo>
                  <a:cubicBezTo>
                    <a:pt x="699" y="243"/>
                    <a:pt x="365" y="9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66"/>
            <p:cNvSpPr/>
            <p:nvPr/>
          </p:nvSpPr>
          <p:spPr>
            <a:xfrm>
              <a:off x="2697875" y="3080125"/>
              <a:ext cx="48675" cy="25850"/>
            </a:xfrm>
            <a:custGeom>
              <a:rect b="b" l="l" r="r" t="t"/>
              <a:pathLst>
                <a:path extrusionOk="0" h="1034" w="1947">
                  <a:moveTo>
                    <a:pt x="1" y="0"/>
                  </a:moveTo>
                  <a:cubicBezTo>
                    <a:pt x="274" y="244"/>
                    <a:pt x="609" y="426"/>
                    <a:pt x="943" y="578"/>
                  </a:cubicBezTo>
                  <a:cubicBezTo>
                    <a:pt x="1247" y="791"/>
                    <a:pt x="1612" y="943"/>
                    <a:pt x="1946" y="1034"/>
                  </a:cubicBezTo>
                  <a:cubicBezTo>
                    <a:pt x="1673" y="791"/>
                    <a:pt x="1338" y="608"/>
                    <a:pt x="1004" y="456"/>
                  </a:cubicBezTo>
                  <a:cubicBezTo>
                    <a:pt x="700" y="244"/>
                    <a:pt x="335" y="92"/>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66"/>
            <p:cNvSpPr/>
            <p:nvPr/>
          </p:nvSpPr>
          <p:spPr>
            <a:xfrm>
              <a:off x="2704725" y="3064925"/>
              <a:ext cx="49425" cy="26625"/>
            </a:xfrm>
            <a:custGeom>
              <a:rect b="b" l="l" r="r" t="t"/>
              <a:pathLst>
                <a:path extrusionOk="0" h="1065" w="1977">
                  <a:moveTo>
                    <a:pt x="0" y="0"/>
                  </a:moveTo>
                  <a:lnTo>
                    <a:pt x="0" y="0"/>
                  </a:lnTo>
                  <a:cubicBezTo>
                    <a:pt x="274" y="244"/>
                    <a:pt x="608" y="426"/>
                    <a:pt x="943" y="608"/>
                  </a:cubicBezTo>
                  <a:cubicBezTo>
                    <a:pt x="1277" y="791"/>
                    <a:pt x="1611" y="943"/>
                    <a:pt x="1976" y="1064"/>
                  </a:cubicBezTo>
                  <a:cubicBezTo>
                    <a:pt x="1672" y="821"/>
                    <a:pt x="1368" y="639"/>
                    <a:pt x="1034" y="456"/>
                  </a:cubicBezTo>
                  <a:cubicBezTo>
                    <a:pt x="700" y="274"/>
                    <a:pt x="365" y="122"/>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66"/>
            <p:cNvSpPr/>
            <p:nvPr/>
          </p:nvSpPr>
          <p:spPr>
            <a:xfrm>
              <a:off x="2712325" y="3053525"/>
              <a:ext cx="48650" cy="24350"/>
            </a:xfrm>
            <a:custGeom>
              <a:rect b="b" l="l" r="r" t="t"/>
              <a:pathLst>
                <a:path extrusionOk="0" h="974" w="1946">
                  <a:moveTo>
                    <a:pt x="0" y="1"/>
                  </a:moveTo>
                  <a:cubicBezTo>
                    <a:pt x="274" y="213"/>
                    <a:pt x="578" y="426"/>
                    <a:pt x="943" y="548"/>
                  </a:cubicBezTo>
                  <a:cubicBezTo>
                    <a:pt x="1247" y="760"/>
                    <a:pt x="1581" y="882"/>
                    <a:pt x="1946" y="973"/>
                  </a:cubicBezTo>
                  <a:cubicBezTo>
                    <a:pt x="1642" y="760"/>
                    <a:pt x="1338" y="578"/>
                    <a:pt x="1003" y="426"/>
                  </a:cubicBezTo>
                  <a:cubicBezTo>
                    <a:pt x="669" y="244"/>
                    <a:pt x="335" y="92"/>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66"/>
            <p:cNvSpPr/>
            <p:nvPr/>
          </p:nvSpPr>
          <p:spPr>
            <a:xfrm>
              <a:off x="3093025" y="2930425"/>
              <a:ext cx="47900" cy="57025"/>
            </a:xfrm>
            <a:custGeom>
              <a:rect b="b" l="l" r="r" t="t"/>
              <a:pathLst>
                <a:path extrusionOk="0" h="2281" w="1916">
                  <a:moveTo>
                    <a:pt x="761" y="0"/>
                  </a:moveTo>
                  <a:lnTo>
                    <a:pt x="1" y="1794"/>
                  </a:lnTo>
                  <a:lnTo>
                    <a:pt x="1125" y="2280"/>
                  </a:lnTo>
                  <a:lnTo>
                    <a:pt x="1916" y="487"/>
                  </a:lnTo>
                  <a:lnTo>
                    <a:pt x="76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66"/>
            <p:cNvSpPr/>
            <p:nvPr/>
          </p:nvSpPr>
          <p:spPr>
            <a:xfrm>
              <a:off x="3091500" y="2890150"/>
              <a:ext cx="79075" cy="72975"/>
            </a:xfrm>
            <a:custGeom>
              <a:rect b="b" l="l" r="r" t="t"/>
              <a:pathLst>
                <a:path extrusionOk="0" h="2919" w="3163">
                  <a:moveTo>
                    <a:pt x="822" y="1"/>
                  </a:moveTo>
                  <a:lnTo>
                    <a:pt x="1" y="1885"/>
                  </a:lnTo>
                  <a:lnTo>
                    <a:pt x="2341" y="2918"/>
                  </a:lnTo>
                  <a:lnTo>
                    <a:pt x="3162" y="1004"/>
                  </a:lnTo>
                  <a:cubicBezTo>
                    <a:pt x="2493" y="456"/>
                    <a:pt x="1703" y="122"/>
                    <a:pt x="8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66"/>
            <p:cNvSpPr/>
            <p:nvPr/>
          </p:nvSpPr>
          <p:spPr>
            <a:xfrm>
              <a:off x="3101400" y="2891675"/>
              <a:ext cx="21300" cy="50175"/>
            </a:xfrm>
            <a:custGeom>
              <a:rect b="b" l="l" r="r" t="t"/>
              <a:pathLst>
                <a:path extrusionOk="0" h="2007" w="852">
                  <a:moveTo>
                    <a:pt x="851" y="0"/>
                  </a:moveTo>
                  <a:cubicBezTo>
                    <a:pt x="638" y="304"/>
                    <a:pt x="486" y="639"/>
                    <a:pt x="365" y="973"/>
                  </a:cubicBezTo>
                  <a:cubicBezTo>
                    <a:pt x="182" y="1307"/>
                    <a:pt x="61" y="1642"/>
                    <a:pt x="0" y="2006"/>
                  </a:cubicBezTo>
                  <a:cubicBezTo>
                    <a:pt x="213" y="1702"/>
                    <a:pt x="365" y="1368"/>
                    <a:pt x="486" y="1034"/>
                  </a:cubicBezTo>
                  <a:cubicBezTo>
                    <a:pt x="669" y="699"/>
                    <a:pt x="790" y="365"/>
                    <a:pt x="8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66"/>
            <p:cNvSpPr/>
            <p:nvPr/>
          </p:nvSpPr>
          <p:spPr>
            <a:xfrm>
              <a:off x="3112025" y="2895475"/>
              <a:ext cx="23575" cy="50925"/>
            </a:xfrm>
            <a:custGeom>
              <a:rect b="b" l="l" r="r" t="t"/>
              <a:pathLst>
                <a:path extrusionOk="0" h="2037" w="943">
                  <a:moveTo>
                    <a:pt x="943" y="0"/>
                  </a:moveTo>
                  <a:cubicBezTo>
                    <a:pt x="730" y="335"/>
                    <a:pt x="548" y="669"/>
                    <a:pt x="426" y="1003"/>
                  </a:cubicBezTo>
                  <a:cubicBezTo>
                    <a:pt x="244" y="1338"/>
                    <a:pt x="92" y="1672"/>
                    <a:pt x="1" y="2037"/>
                  </a:cubicBezTo>
                  <a:cubicBezTo>
                    <a:pt x="244" y="1733"/>
                    <a:pt x="426" y="1398"/>
                    <a:pt x="548" y="1064"/>
                  </a:cubicBezTo>
                  <a:cubicBezTo>
                    <a:pt x="730" y="730"/>
                    <a:pt x="882" y="395"/>
                    <a:pt x="94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66"/>
            <p:cNvSpPr/>
            <p:nvPr/>
          </p:nvSpPr>
          <p:spPr>
            <a:xfrm>
              <a:off x="3127225" y="2902300"/>
              <a:ext cx="23575" cy="50950"/>
            </a:xfrm>
            <a:custGeom>
              <a:rect b="b" l="l" r="r" t="t"/>
              <a:pathLst>
                <a:path extrusionOk="0" h="2038" w="943">
                  <a:moveTo>
                    <a:pt x="943" y="1"/>
                  </a:moveTo>
                  <a:lnTo>
                    <a:pt x="943" y="1"/>
                  </a:lnTo>
                  <a:cubicBezTo>
                    <a:pt x="730" y="305"/>
                    <a:pt x="548" y="639"/>
                    <a:pt x="426" y="974"/>
                  </a:cubicBezTo>
                  <a:cubicBezTo>
                    <a:pt x="244" y="1308"/>
                    <a:pt x="92" y="1673"/>
                    <a:pt x="0" y="2037"/>
                  </a:cubicBezTo>
                  <a:cubicBezTo>
                    <a:pt x="213" y="1733"/>
                    <a:pt x="396" y="1399"/>
                    <a:pt x="548" y="1034"/>
                  </a:cubicBezTo>
                  <a:cubicBezTo>
                    <a:pt x="730" y="700"/>
                    <a:pt x="882" y="366"/>
                    <a:pt x="9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66"/>
            <p:cNvSpPr/>
            <p:nvPr/>
          </p:nvSpPr>
          <p:spPr>
            <a:xfrm>
              <a:off x="3140900" y="2909150"/>
              <a:ext cx="22075" cy="50175"/>
            </a:xfrm>
            <a:custGeom>
              <a:rect b="b" l="l" r="r" t="t"/>
              <a:pathLst>
                <a:path extrusionOk="0" h="2007" w="883">
                  <a:moveTo>
                    <a:pt x="882" y="0"/>
                  </a:moveTo>
                  <a:cubicBezTo>
                    <a:pt x="487" y="639"/>
                    <a:pt x="213" y="1307"/>
                    <a:pt x="1" y="2007"/>
                  </a:cubicBezTo>
                  <a:cubicBezTo>
                    <a:pt x="213" y="1703"/>
                    <a:pt x="396" y="1368"/>
                    <a:pt x="517" y="1034"/>
                  </a:cubicBezTo>
                  <a:cubicBezTo>
                    <a:pt x="669" y="700"/>
                    <a:pt x="821" y="365"/>
                    <a:pt x="8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66"/>
            <p:cNvSpPr/>
            <p:nvPr/>
          </p:nvSpPr>
          <p:spPr>
            <a:xfrm>
              <a:off x="2882550" y="2920550"/>
              <a:ext cx="56250" cy="66900"/>
            </a:xfrm>
            <a:custGeom>
              <a:rect b="b" l="l" r="r" t="t"/>
              <a:pathLst>
                <a:path extrusionOk="0" h="2676" w="2250">
                  <a:moveTo>
                    <a:pt x="1368" y="0"/>
                  </a:moveTo>
                  <a:lnTo>
                    <a:pt x="0" y="547"/>
                  </a:lnTo>
                  <a:lnTo>
                    <a:pt x="882" y="2675"/>
                  </a:lnTo>
                  <a:lnTo>
                    <a:pt x="2249" y="2098"/>
                  </a:lnTo>
                  <a:lnTo>
                    <a:pt x="136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66"/>
            <p:cNvSpPr/>
            <p:nvPr/>
          </p:nvSpPr>
          <p:spPr>
            <a:xfrm>
              <a:off x="2847575" y="2871925"/>
              <a:ext cx="93500" cy="85875"/>
            </a:xfrm>
            <a:custGeom>
              <a:rect b="b" l="l" r="r" t="t"/>
              <a:pathLst>
                <a:path extrusionOk="0" h="3435" w="3740">
                  <a:moveTo>
                    <a:pt x="2797" y="0"/>
                  </a:moveTo>
                  <a:cubicBezTo>
                    <a:pt x="1794" y="122"/>
                    <a:pt x="822" y="517"/>
                    <a:pt x="1" y="1155"/>
                  </a:cubicBezTo>
                  <a:lnTo>
                    <a:pt x="943" y="3435"/>
                  </a:lnTo>
                  <a:lnTo>
                    <a:pt x="3740" y="2280"/>
                  </a:lnTo>
                  <a:lnTo>
                    <a:pt x="2797"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66"/>
            <p:cNvSpPr/>
            <p:nvPr/>
          </p:nvSpPr>
          <p:spPr>
            <a:xfrm>
              <a:off x="2847575" y="2871925"/>
              <a:ext cx="70700" cy="29925"/>
            </a:xfrm>
            <a:custGeom>
              <a:rect b="b" l="l" r="r" t="t"/>
              <a:pathLst>
                <a:path extrusionOk="0" h="1197" w="2828">
                  <a:moveTo>
                    <a:pt x="2828" y="0"/>
                  </a:moveTo>
                  <a:lnTo>
                    <a:pt x="2828" y="0"/>
                  </a:lnTo>
                  <a:cubicBezTo>
                    <a:pt x="2433" y="304"/>
                    <a:pt x="1977" y="578"/>
                    <a:pt x="1521" y="790"/>
                  </a:cubicBezTo>
                  <a:cubicBezTo>
                    <a:pt x="1034" y="973"/>
                    <a:pt x="518" y="1094"/>
                    <a:pt x="1" y="1185"/>
                  </a:cubicBezTo>
                  <a:cubicBezTo>
                    <a:pt x="93" y="1193"/>
                    <a:pt x="186" y="1197"/>
                    <a:pt x="277" y="1197"/>
                  </a:cubicBezTo>
                  <a:cubicBezTo>
                    <a:pt x="1272" y="1197"/>
                    <a:pt x="2215" y="751"/>
                    <a:pt x="282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66"/>
            <p:cNvSpPr/>
            <p:nvPr/>
          </p:nvSpPr>
          <p:spPr>
            <a:xfrm>
              <a:off x="2874175" y="2899275"/>
              <a:ext cx="20550" cy="48650"/>
            </a:xfrm>
            <a:custGeom>
              <a:rect b="b" l="l" r="r" t="t"/>
              <a:pathLst>
                <a:path extrusionOk="0" h="1946" w="822">
                  <a:moveTo>
                    <a:pt x="1" y="0"/>
                  </a:moveTo>
                  <a:lnTo>
                    <a:pt x="1" y="0"/>
                  </a:lnTo>
                  <a:cubicBezTo>
                    <a:pt x="61" y="335"/>
                    <a:pt x="183" y="669"/>
                    <a:pt x="335" y="1003"/>
                  </a:cubicBezTo>
                  <a:cubicBezTo>
                    <a:pt x="457" y="1338"/>
                    <a:pt x="609" y="1642"/>
                    <a:pt x="821" y="1946"/>
                  </a:cubicBezTo>
                  <a:cubicBezTo>
                    <a:pt x="761" y="1611"/>
                    <a:pt x="639" y="1246"/>
                    <a:pt x="487" y="943"/>
                  </a:cubicBezTo>
                  <a:cubicBezTo>
                    <a:pt x="365" y="608"/>
                    <a:pt x="213" y="27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66"/>
            <p:cNvSpPr/>
            <p:nvPr/>
          </p:nvSpPr>
          <p:spPr>
            <a:xfrm>
              <a:off x="2887850" y="2893950"/>
              <a:ext cx="20550" cy="48650"/>
            </a:xfrm>
            <a:custGeom>
              <a:rect b="b" l="l" r="r" t="t"/>
              <a:pathLst>
                <a:path extrusionOk="0" h="1946" w="822">
                  <a:moveTo>
                    <a:pt x="1" y="0"/>
                  </a:moveTo>
                  <a:lnTo>
                    <a:pt x="1" y="0"/>
                  </a:lnTo>
                  <a:cubicBezTo>
                    <a:pt x="62" y="335"/>
                    <a:pt x="153" y="669"/>
                    <a:pt x="335" y="1004"/>
                  </a:cubicBezTo>
                  <a:cubicBezTo>
                    <a:pt x="426" y="1338"/>
                    <a:pt x="609" y="1672"/>
                    <a:pt x="822" y="1946"/>
                  </a:cubicBezTo>
                  <a:cubicBezTo>
                    <a:pt x="730" y="1611"/>
                    <a:pt x="609" y="1277"/>
                    <a:pt x="457" y="943"/>
                  </a:cubicBezTo>
                  <a:cubicBezTo>
                    <a:pt x="335" y="608"/>
                    <a:pt x="183" y="27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66"/>
            <p:cNvSpPr/>
            <p:nvPr/>
          </p:nvSpPr>
          <p:spPr>
            <a:xfrm>
              <a:off x="2900775" y="2887875"/>
              <a:ext cx="20550" cy="49425"/>
            </a:xfrm>
            <a:custGeom>
              <a:rect b="b" l="l" r="r" t="t"/>
              <a:pathLst>
                <a:path extrusionOk="0" h="1977" w="822">
                  <a:moveTo>
                    <a:pt x="1" y="0"/>
                  </a:moveTo>
                  <a:lnTo>
                    <a:pt x="1" y="0"/>
                  </a:lnTo>
                  <a:cubicBezTo>
                    <a:pt x="61" y="365"/>
                    <a:pt x="183" y="699"/>
                    <a:pt x="335" y="1003"/>
                  </a:cubicBezTo>
                  <a:cubicBezTo>
                    <a:pt x="456" y="1338"/>
                    <a:pt x="608" y="1672"/>
                    <a:pt x="821" y="1976"/>
                  </a:cubicBezTo>
                  <a:cubicBezTo>
                    <a:pt x="760" y="1611"/>
                    <a:pt x="639" y="1277"/>
                    <a:pt x="487" y="943"/>
                  </a:cubicBezTo>
                  <a:cubicBezTo>
                    <a:pt x="365" y="608"/>
                    <a:pt x="213" y="30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66"/>
            <p:cNvSpPr/>
            <p:nvPr/>
          </p:nvSpPr>
          <p:spPr>
            <a:xfrm>
              <a:off x="2909900" y="2879500"/>
              <a:ext cx="22050" cy="53225"/>
            </a:xfrm>
            <a:custGeom>
              <a:rect b="b" l="l" r="r" t="t"/>
              <a:pathLst>
                <a:path extrusionOk="0" h="2129" w="882">
                  <a:moveTo>
                    <a:pt x="0" y="1"/>
                  </a:moveTo>
                  <a:cubicBezTo>
                    <a:pt x="91" y="366"/>
                    <a:pt x="213" y="730"/>
                    <a:pt x="365" y="1095"/>
                  </a:cubicBezTo>
                  <a:cubicBezTo>
                    <a:pt x="517" y="1460"/>
                    <a:pt x="669" y="1794"/>
                    <a:pt x="882" y="2129"/>
                  </a:cubicBezTo>
                  <a:cubicBezTo>
                    <a:pt x="821" y="1734"/>
                    <a:pt x="699" y="1369"/>
                    <a:pt x="517" y="1034"/>
                  </a:cubicBezTo>
                  <a:cubicBezTo>
                    <a:pt x="395" y="670"/>
                    <a:pt x="213" y="305"/>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66"/>
            <p:cNvSpPr/>
            <p:nvPr/>
          </p:nvSpPr>
          <p:spPr>
            <a:xfrm>
              <a:off x="2859750" y="2900025"/>
              <a:ext cx="22050" cy="53225"/>
            </a:xfrm>
            <a:custGeom>
              <a:rect b="b" l="l" r="r" t="t"/>
              <a:pathLst>
                <a:path extrusionOk="0" h="2129" w="882">
                  <a:moveTo>
                    <a:pt x="0" y="1"/>
                  </a:moveTo>
                  <a:lnTo>
                    <a:pt x="0" y="1"/>
                  </a:lnTo>
                  <a:cubicBezTo>
                    <a:pt x="61" y="365"/>
                    <a:pt x="213" y="730"/>
                    <a:pt x="365" y="1095"/>
                  </a:cubicBezTo>
                  <a:cubicBezTo>
                    <a:pt x="487" y="1460"/>
                    <a:pt x="669" y="1794"/>
                    <a:pt x="882" y="2128"/>
                  </a:cubicBezTo>
                  <a:cubicBezTo>
                    <a:pt x="669" y="1368"/>
                    <a:pt x="365" y="669"/>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66"/>
            <p:cNvSpPr/>
            <p:nvPr/>
          </p:nvSpPr>
          <p:spPr>
            <a:xfrm>
              <a:off x="2709275" y="2944975"/>
              <a:ext cx="608700" cy="534775"/>
            </a:xfrm>
            <a:custGeom>
              <a:rect b="b" l="l" r="r" t="t"/>
              <a:pathLst>
                <a:path extrusionOk="0" h="21391" w="24348">
                  <a:moveTo>
                    <a:pt x="12196" y="0"/>
                  </a:moveTo>
                  <a:cubicBezTo>
                    <a:pt x="8732" y="0"/>
                    <a:pt x="5336" y="1691"/>
                    <a:pt x="3284" y="4798"/>
                  </a:cubicBezTo>
                  <a:cubicBezTo>
                    <a:pt x="1" y="9692"/>
                    <a:pt x="1338" y="16349"/>
                    <a:pt x="6262" y="19601"/>
                  </a:cubicBezTo>
                  <a:cubicBezTo>
                    <a:pt x="8079" y="20812"/>
                    <a:pt x="10132" y="21390"/>
                    <a:pt x="12162" y="21390"/>
                  </a:cubicBezTo>
                  <a:cubicBezTo>
                    <a:pt x="15635" y="21390"/>
                    <a:pt x="19043" y="19699"/>
                    <a:pt x="21095" y="16592"/>
                  </a:cubicBezTo>
                  <a:cubicBezTo>
                    <a:pt x="24348" y="11668"/>
                    <a:pt x="23010" y="5042"/>
                    <a:pt x="18086" y="1789"/>
                  </a:cubicBezTo>
                  <a:cubicBezTo>
                    <a:pt x="16269" y="578"/>
                    <a:pt x="14221" y="0"/>
                    <a:pt x="1219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66"/>
            <p:cNvSpPr/>
            <p:nvPr/>
          </p:nvSpPr>
          <p:spPr>
            <a:xfrm>
              <a:off x="2758675" y="2985600"/>
              <a:ext cx="508400" cy="449050"/>
            </a:xfrm>
            <a:custGeom>
              <a:rect b="b" l="l" r="r" t="t"/>
              <a:pathLst>
                <a:path extrusionOk="0" h="17962" w="20336">
                  <a:moveTo>
                    <a:pt x="10163" y="0"/>
                  </a:moveTo>
                  <a:cubicBezTo>
                    <a:pt x="6608" y="0"/>
                    <a:pt x="3237" y="2139"/>
                    <a:pt x="1824" y="5636"/>
                  </a:cubicBezTo>
                  <a:cubicBezTo>
                    <a:pt x="1" y="10256"/>
                    <a:pt x="2219" y="15484"/>
                    <a:pt x="6840" y="17307"/>
                  </a:cubicBezTo>
                  <a:cubicBezTo>
                    <a:pt x="7938" y="17751"/>
                    <a:pt x="9073" y="17962"/>
                    <a:pt x="10190" y="17962"/>
                  </a:cubicBezTo>
                  <a:cubicBezTo>
                    <a:pt x="13739" y="17962"/>
                    <a:pt x="17101" y="15837"/>
                    <a:pt x="18512" y="12323"/>
                  </a:cubicBezTo>
                  <a:cubicBezTo>
                    <a:pt x="20335" y="7733"/>
                    <a:pt x="18116" y="2505"/>
                    <a:pt x="13496" y="651"/>
                  </a:cubicBezTo>
                  <a:cubicBezTo>
                    <a:pt x="12403" y="209"/>
                    <a:pt x="11274" y="0"/>
                    <a:pt x="1016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66"/>
            <p:cNvSpPr/>
            <p:nvPr/>
          </p:nvSpPr>
          <p:spPr>
            <a:xfrm>
              <a:off x="2786025" y="2984775"/>
              <a:ext cx="453700" cy="451750"/>
            </a:xfrm>
            <a:custGeom>
              <a:rect b="b" l="l" r="r" t="t"/>
              <a:pathLst>
                <a:path extrusionOk="0" h="18070" w="18148">
                  <a:moveTo>
                    <a:pt x="17296" y="5425"/>
                  </a:moveTo>
                  <a:cubicBezTo>
                    <a:pt x="17326" y="5486"/>
                    <a:pt x="17326" y="5517"/>
                    <a:pt x="17357" y="5577"/>
                  </a:cubicBezTo>
                  <a:cubicBezTo>
                    <a:pt x="17357" y="5577"/>
                    <a:pt x="17357" y="5517"/>
                    <a:pt x="17296" y="5425"/>
                  </a:cubicBezTo>
                  <a:close/>
                  <a:moveTo>
                    <a:pt x="9049" y="0"/>
                  </a:moveTo>
                  <a:cubicBezTo>
                    <a:pt x="8434" y="0"/>
                    <a:pt x="7816" y="65"/>
                    <a:pt x="7205" y="197"/>
                  </a:cubicBezTo>
                  <a:cubicBezTo>
                    <a:pt x="6809" y="258"/>
                    <a:pt x="6445" y="380"/>
                    <a:pt x="6080" y="501"/>
                  </a:cubicBezTo>
                  <a:cubicBezTo>
                    <a:pt x="5928" y="592"/>
                    <a:pt x="5715" y="623"/>
                    <a:pt x="5533" y="714"/>
                  </a:cubicBezTo>
                  <a:lnTo>
                    <a:pt x="4986" y="957"/>
                  </a:lnTo>
                  <a:cubicBezTo>
                    <a:pt x="4895" y="1018"/>
                    <a:pt x="4803" y="1048"/>
                    <a:pt x="4712" y="1109"/>
                  </a:cubicBezTo>
                  <a:lnTo>
                    <a:pt x="4469" y="1261"/>
                  </a:lnTo>
                  <a:cubicBezTo>
                    <a:pt x="4287" y="1383"/>
                    <a:pt x="4104" y="1474"/>
                    <a:pt x="3922" y="1596"/>
                  </a:cubicBezTo>
                  <a:cubicBezTo>
                    <a:pt x="3253" y="2082"/>
                    <a:pt x="2615" y="2659"/>
                    <a:pt x="2068" y="3298"/>
                  </a:cubicBezTo>
                  <a:cubicBezTo>
                    <a:pt x="1946" y="3480"/>
                    <a:pt x="1825" y="3662"/>
                    <a:pt x="1673" y="3845"/>
                  </a:cubicBezTo>
                  <a:cubicBezTo>
                    <a:pt x="1551" y="4027"/>
                    <a:pt x="1429" y="4210"/>
                    <a:pt x="1338" y="4392"/>
                  </a:cubicBezTo>
                  <a:cubicBezTo>
                    <a:pt x="852" y="5182"/>
                    <a:pt x="518" y="6003"/>
                    <a:pt x="305" y="6915"/>
                  </a:cubicBezTo>
                  <a:cubicBezTo>
                    <a:pt x="62" y="7827"/>
                    <a:pt x="1" y="8769"/>
                    <a:pt x="62" y="9711"/>
                  </a:cubicBezTo>
                  <a:cubicBezTo>
                    <a:pt x="214" y="11656"/>
                    <a:pt x="973" y="13511"/>
                    <a:pt x="2280" y="14970"/>
                  </a:cubicBezTo>
                  <a:cubicBezTo>
                    <a:pt x="2888" y="15699"/>
                    <a:pt x="3618" y="16307"/>
                    <a:pt x="4439" y="16793"/>
                  </a:cubicBezTo>
                  <a:cubicBezTo>
                    <a:pt x="5198" y="17249"/>
                    <a:pt x="6050" y="17614"/>
                    <a:pt x="6931" y="17827"/>
                  </a:cubicBezTo>
                  <a:cubicBezTo>
                    <a:pt x="7144" y="17857"/>
                    <a:pt x="7357" y="17918"/>
                    <a:pt x="7569" y="17948"/>
                  </a:cubicBezTo>
                  <a:cubicBezTo>
                    <a:pt x="7812" y="17979"/>
                    <a:pt x="8025" y="18009"/>
                    <a:pt x="8238" y="18040"/>
                  </a:cubicBezTo>
                  <a:cubicBezTo>
                    <a:pt x="8664" y="18070"/>
                    <a:pt x="9089" y="18070"/>
                    <a:pt x="9515" y="18070"/>
                  </a:cubicBezTo>
                  <a:cubicBezTo>
                    <a:pt x="9940" y="18040"/>
                    <a:pt x="10366" y="17979"/>
                    <a:pt x="10761" y="17918"/>
                  </a:cubicBezTo>
                  <a:cubicBezTo>
                    <a:pt x="10974" y="17888"/>
                    <a:pt x="11186" y="17827"/>
                    <a:pt x="11369" y="17766"/>
                  </a:cubicBezTo>
                  <a:lnTo>
                    <a:pt x="11673" y="17705"/>
                  </a:lnTo>
                  <a:cubicBezTo>
                    <a:pt x="11764" y="17675"/>
                    <a:pt x="11855" y="17644"/>
                    <a:pt x="11946" y="17614"/>
                  </a:cubicBezTo>
                  <a:lnTo>
                    <a:pt x="12524" y="17401"/>
                  </a:lnTo>
                  <a:cubicBezTo>
                    <a:pt x="12706" y="17340"/>
                    <a:pt x="12858" y="17219"/>
                    <a:pt x="13041" y="17158"/>
                  </a:cubicBezTo>
                  <a:cubicBezTo>
                    <a:pt x="13405" y="16976"/>
                    <a:pt x="13740" y="16793"/>
                    <a:pt x="14044" y="16581"/>
                  </a:cubicBezTo>
                  <a:cubicBezTo>
                    <a:pt x="16202" y="15152"/>
                    <a:pt x="17661" y="12872"/>
                    <a:pt x="18025" y="10289"/>
                  </a:cubicBezTo>
                  <a:cubicBezTo>
                    <a:pt x="18147" y="9438"/>
                    <a:pt x="18147" y="8556"/>
                    <a:pt x="17995" y="7705"/>
                  </a:cubicBezTo>
                  <a:cubicBezTo>
                    <a:pt x="17934" y="7371"/>
                    <a:pt x="17873" y="7067"/>
                    <a:pt x="17782" y="6763"/>
                  </a:cubicBezTo>
                  <a:cubicBezTo>
                    <a:pt x="17752" y="6611"/>
                    <a:pt x="17752" y="6489"/>
                    <a:pt x="17691" y="6398"/>
                  </a:cubicBezTo>
                  <a:cubicBezTo>
                    <a:pt x="17661" y="6276"/>
                    <a:pt x="17630" y="6185"/>
                    <a:pt x="17600" y="6094"/>
                  </a:cubicBezTo>
                  <a:lnTo>
                    <a:pt x="17448" y="5699"/>
                  </a:lnTo>
                  <a:cubicBezTo>
                    <a:pt x="17388" y="5608"/>
                    <a:pt x="17387" y="5548"/>
                    <a:pt x="17387" y="5547"/>
                  </a:cubicBezTo>
                  <a:lnTo>
                    <a:pt x="17387" y="5547"/>
                  </a:lnTo>
                  <a:cubicBezTo>
                    <a:pt x="17387" y="5548"/>
                    <a:pt x="17387" y="5608"/>
                    <a:pt x="17418" y="5699"/>
                  </a:cubicBezTo>
                  <a:lnTo>
                    <a:pt x="17570" y="6094"/>
                  </a:lnTo>
                  <a:lnTo>
                    <a:pt x="17661" y="6398"/>
                  </a:lnTo>
                  <a:cubicBezTo>
                    <a:pt x="17691" y="6520"/>
                    <a:pt x="17721" y="6641"/>
                    <a:pt x="17752" y="6763"/>
                  </a:cubicBezTo>
                  <a:cubicBezTo>
                    <a:pt x="17843" y="7067"/>
                    <a:pt x="17904" y="7401"/>
                    <a:pt x="17934" y="7705"/>
                  </a:cubicBezTo>
                  <a:cubicBezTo>
                    <a:pt x="18056" y="8556"/>
                    <a:pt x="18056" y="9438"/>
                    <a:pt x="17934" y="10289"/>
                  </a:cubicBezTo>
                  <a:cubicBezTo>
                    <a:pt x="17570" y="12812"/>
                    <a:pt x="16141" y="15061"/>
                    <a:pt x="13983" y="16489"/>
                  </a:cubicBezTo>
                  <a:cubicBezTo>
                    <a:pt x="13679" y="16672"/>
                    <a:pt x="13345" y="16885"/>
                    <a:pt x="13010" y="17036"/>
                  </a:cubicBezTo>
                  <a:cubicBezTo>
                    <a:pt x="12828" y="17128"/>
                    <a:pt x="12645" y="17219"/>
                    <a:pt x="12463" y="17280"/>
                  </a:cubicBezTo>
                  <a:lnTo>
                    <a:pt x="11916" y="17462"/>
                  </a:lnTo>
                  <a:cubicBezTo>
                    <a:pt x="11825" y="17523"/>
                    <a:pt x="11734" y="17553"/>
                    <a:pt x="11642" y="17584"/>
                  </a:cubicBezTo>
                  <a:lnTo>
                    <a:pt x="11338" y="17644"/>
                  </a:lnTo>
                  <a:cubicBezTo>
                    <a:pt x="11126" y="17705"/>
                    <a:pt x="10943" y="17736"/>
                    <a:pt x="10761" y="17796"/>
                  </a:cubicBezTo>
                  <a:cubicBezTo>
                    <a:pt x="10335" y="17857"/>
                    <a:pt x="9940" y="17918"/>
                    <a:pt x="9515" y="17918"/>
                  </a:cubicBezTo>
                  <a:cubicBezTo>
                    <a:pt x="9390" y="17927"/>
                    <a:pt x="9265" y="17931"/>
                    <a:pt x="9141" y="17931"/>
                  </a:cubicBezTo>
                  <a:cubicBezTo>
                    <a:pt x="8840" y="17931"/>
                    <a:pt x="8539" y="17909"/>
                    <a:pt x="8238" y="17888"/>
                  </a:cubicBezTo>
                  <a:cubicBezTo>
                    <a:pt x="8025" y="17888"/>
                    <a:pt x="7812" y="17827"/>
                    <a:pt x="7600" y="17796"/>
                  </a:cubicBezTo>
                  <a:cubicBezTo>
                    <a:pt x="7387" y="17766"/>
                    <a:pt x="7174" y="17736"/>
                    <a:pt x="6961" y="17675"/>
                  </a:cubicBezTo>
                  <a:cubicBezTo>
                    <a:pt x="6536" y="17553"/>
                    <a:pt x="6110" y="17432"/>
                    <a:pt x="5715" y="17280"/>
                  </a:cubicBezTo>
                  <a:cubicBezTo>
                    <a:pt x="5290" y="17097"/>
                    <a:pt x="4895" y="16885"/>
                    <a:pt x="4499" y="16641"/>
                  </a:cubicBezTo>
                  <a:cubicBezTo>
                    <a:pt x="3709" y="16185"/>
                    <a:pt x="2980" y="15577"/>
                    <a:pt x="2372" y="14878"/>
                  </a:cubicBezTo>
                  <a:cubicBezTo>
                    <a:pt x="1764" y="14149"/>
                    <a:pt x="1247" y="13328"/>
                    <a:pt x="852" y="12447"/>
                  </a:cubicBezTo>
                  <a:cubicBezTo>
                    <a:pt x="518" y="11565"/>
                    <a:pt x="274" y="10653"/>
                    <a:pt x="214" y="9681"/>
                  </a:cubicBezTo>
                  <a:cubicBezTo>
                    <a:pt x="122" y="8769"/>
                    <a:pt x="214" y="7827"/>
                    <a:pt x="426" y="6945"/>
                  </a:cubicBezTo>
                  <a:cubicBezTo>
                    <a:pt x="548" y="6489"/>
                    <a:pt x="670" y="6064"/>
                    <a:pt x="852" y="5638"/>
                  </a:cubicBezTo>
                  <a:cubicBezTo>
                    <a:pt x="1004" y="5243"/>
                    <a:pt x="1217" y="4848"/>
                    <a:pt x="1460" y="4453"/>
                  </a:cubicBezTo>
                  <a:cubicBezTo>
                    <a:pt x="1551" y="4270"/>
                    <a:pt x="1673" y="4088"/>
                    <a:pt x="1794" y="3906"/>
                  </a:cubicBezTo>
                  <a:cubicBezTo>
                    <a:pt x="1916" y="3754"/>
                    <a:pt x="2037" y="3571"/>
                    <a:pt x="2189" y="3389"/>
                  </a:cubicBezTo>
                  <a:cubicBezTo>
                    <a:pt x="2463" y="3055"/>
                    <a:pt x="2736" y="2751"/>
                    <a:pt x="3040" y="2477"/>
                  </a:cubicBezTo>
                  <a:cubicBezTo>
                    <a:pt x="3344" y="2203"/>
                    <a:pt x="3679" y="1930"/>
                    <a:pt x="4013" y="1687"/>
                  </a:cubicBezTo>
                  <a:cubicBezTo>
                    <a:pt x="4195" y="1596"/>
                    <a:pt x="4347" y="1474"/>
                    <a:pt x="4530" y="1383"/>
                  </a:cubicBezTo>
                  <a:lnTo>
                    <a:pt x="4803" y="1231"/>
                  </a:lnTo>
                  <a:cubicBezTo>
                    <a:pt x="4864" y="1170"/>
                    <a:pt x="4955" y="1140"/>
                    <a:pt x="5046" y="1079"/>
                  </a:cubicBezTo>
                  <a:lnTo>
                    <a:pt x="5594" y="836"/>
                  </a:lnTo>
                  <a:cubicBezTo>
                    <a:pt x="5746" y="744"/>
                    <a:pt x="5958" y="684"/>
                    <a:pt x="6141" y="623"/>
                  </a:cubicBezTo>
                  <a:cubicBezTo>
                    <a:pt x="7084" y="280"/>
                    <a:pt x="8067" y="111"/>
                    <a:pt x="9055" y="111"/>
                  </a:cubicBezTo>
                  <a:cubicBezTo>
                    <a:pt x="9817" y="111"/>
                    <a:pt x="10584" y="212"/>
                    <a:pt x="11338" y="410"/>
                  </a:cubicBezTo>
                  <a:cubicBezTo>
                    <a:pt x="12433" y="684"/>
                    <a:pt x="13466" y="1170"/>
                    <a:pt x="14408" y="1869"/>
                  </a:cubicBezTo>
                  <a:cubicBezTo>
                    <a:pt x="15107" y="2355"/>
                    <a:pt x="15715" y="2963"/>
                    <a:pt x="16232" y="3662"/>
                  </a:cubicBezTo>
                  <a:cubicBezTo>
                    <a:pt x="16445" y="3906"/>
                    <a:pt x="16597" y="4179"/>
                    <a:pt x="16779" y="4453"/>
                  </a:cubicBezTo>
                  <a:cubicBezTo>
                    <a:pt x="16840" y="4574"/>
                    <a:pt x="16901" y="4665"/>
                    <a:pt x="16962" y="4787"/>
                  </a:cubicBezTo>
                  <a:lnTo>
                    <a:pt x="17114" y="5061"/>
                  </a:lnTo>
                  <a:lnTo>
                    <a:pt x="17296" y="5425"/>
                  </a:lnTo>
                  <a:cubicBezTo>
                    <a:pt x="17266" y="5334"/>
                    <a:pt x="17205" y="5213"/>
                    <a:pt x="17144" y="5061"/>
                  </a:cubicBezTo>
                  <a:lnTo>
                    <a:pt x="16992" y="4757"/>
                  </a:lnTo>
                  <a:cubicBezTo>
                    <a:pt x="16931" y="4665"/>
                    <a:pt x="16870" y="4544"/>
                    <a:pt x="16810" y="4422"/>
                  </a:cubicBezTo>
                  <a:cubicBezTo>
                    <a:pt x="16658" y="4149"/>
                    <a:pt x="16475" y="3906"/>
                    <a:pt x="16293" y="3632"/>
                  </a:cubicBezTo>
                  <a:cubicBezTo>
                    <a:pt x="15776" y="2933"/>
                    <a:pt x="15138" y="2325"/>
                    <a:pt x="14439" y="1808"/>
                  </a:cubicBezTo>
                  <a:cubicBezTo>
                    <a:pt x="12873" y="634"/>
                    <a:pt x="10975" y="0"/>
                    <a:pt x="904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66"/>
            <p:cNvSpPr/>
            <p:nvPr/>
          </p:nvSpPr>
          <p:spPr>
            <a:xfrm>
              <a:off x="3153050" y="3113800"/>
              <a:ext cx="68425" cy="31700"/>
            </a:xfrm>
            <a:custGeom>
              <a:rect b="b" l="l" r="r" t="t"/>
              <a:pathLst>
                <a:path extrusionOk="0" h="1268" w="2737">
                  <a:moveTo>
                    <a:pt x="2649" y="0"/>
                  </a:moveTo>
                  <a:cubicBezTo>
                    <a:pt x="2474" y="0"/>
                    <a:pt x="1924" y="200"/>
                    <a:pt x="1308" y="508"/>
                  </a:cubicBezTo>
                  <a:cubicBezTo>
                    <a:pt x="822" y="690"/>
                    <a:pt x="396" y="963"/>
                    <a:pt x="1" y="1267"/>
                  </a:cubicBezTo>
                  <a:cubicBezTo>
                    <a:pt x="518" y="1176"/>
                    <a:pt x="974" y="1024"/>
                    <a:pt x="1430" y="781"/>
                  </a:cubicBezTo>
                  <a:cubicBezTo>
                    <a:pt x="2159" y="447"/>
                    <a:pt x="2737" y="112"/>
                    <a:pt x="2706" y="21"/>
                  </a:cubicBezTo>
                  <a:cubicBezTo>
                    <a:pt x="2701" y="7"/>
                    <a:pt x="2682" y="0"/>
                    <a:pt x="264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66"/>
            <p:cNvSpPr/>
            <p:nvPr/>
          </p:nvSpPr>
          <p:spPr>
            <a:xfrm>
              <a:off x="3158375" y="3263250"/>
              <a:ext cx="70700" cy="25775"/>
            </a:xfrm>
            <a:custGeom>
              <a:rect b="b" l="l" r="r" t="t"/>
              <a:pathLst>
                <a:path extrusionOk="0" h="1031" w="2828">
                  <a:moveTo>
                    <a:pt x="1" y="1"/>
                  </a:moveTo>
                  <a:lnTo>
                    <a:pt x="1" y="1"/>
                  </a:lnTo>
                  <a:cubicBezTo>
                    <a:pt x="426" y="274"/>
                    <a:pt x="882" y="487"/>
                    <a:pt x="1368" y="639"/>
                  </a:cubicBezTo>
                  <a:cubicBezTo>
                    <a:pt x="1981" y="884"/>
                    <a:pt x="2514" y="1030"/>
                    <a:pt x="2714" y="1030"/>
                  </a:cubicBezTo>
                  <a:cubicBezTo>
                    <a:pt x="2762" y="1030"/>
                    <a:pt x="2791" y="1022"/>
                    <a:pt x="2797" y="1004"/>
                  </a:cubicBezTo>
                  <a:cubicBezTo>
                    <a:pt x="2827" y="913"/>
                    <a:pt x="2220" y="639"/>
                    <a:pt x="1460" y="365"/>
                  </a:cubicBezTo>
                  <a:cubicBezTo>
                    <a:pt x="1004" y="183"/>
                    <a:pt x="517" y="62"/>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66"/>
            <p:cNvSpPr/>
            <p:nvPr/>
          </p:nvSpPr>
          <p:spPr>
            <a:xfrm>
              <a:off x="3079350" y="3349875"/>
              <a:ext cx="34225" cy="67700"/>
            </a:xfrm>
            <a:custGeom>
              <a:rect b="b" l="l" r="r" t="t"/>
              <a:pathLst>
                <a:path extrusionOk="0" h="2708" w="1369">
                  <a:moveTo>
                    <a:pt x="1" y="1"/>
                  </a:moveTo>
                  <a:lnTo>
                    <a:pt x="1" y="1"/>
                  </a:lnTo>
                  <a:cubicBezTo>
                    <a:pt x="92" y="487"/>
                    <a:pt x="274" y="973"/>
                    <a:pt x="517" y="1399"/>
                  </a:cubicBezTo>
                  <a:cubicBezTo>
                    <a:pt x="843" y="2140"/>
                    <a:pt x="1169" y="2707"/>
                    <a:pt x="1270" y="2707"/>
                  </a:cubicBezTo>
                  <a:cubicBezTo>
                    <a:pt x="1272" y="2707"/>
                    <a:pt x="1275" y="2707"/>
                    <a:pt x="1277" y="2706"/>
                  </a:cubicBezTo>
                  <a:cubicBezTo>
                    <a:pt x="1368" y="2645"/>
                    <a:pt x="1156" y="2007"/>
                    <a:pt x="760" y="1277"/>
                  </a:cubicBezTo>
                  <a:cubicBezTo>
                    <a:pt x="578" y="822"/>
                    <a:pt x="304" y="396"/>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66"/>
            <p:cNvSpPr/>
            <p:nvPr/>
          </p:nvSpPr>
          <p:spPr>
            <a:xfrm>
              <a:off x="2934975" y="3356725"/>
              <a:ext cx="27375" cy="69950"/>
            </a:xfrm>
            <a:custGeom>
              <a:rect b="b" l="l" r="r" t="t"/>
              <a:pathLst>
                <a:path extrusionOk="0" h="2798" w="1095">
                  <a:moveTo>
                    <a:pt x="1095" y="0"/>
                  </a:moveTo>
                  <a:cubicBezTo>
                    <a:pt x="791" y="396"/>
                    <a:pt x="608" y="851"/>
                    <a:pt x="456" y="1338"/>
                  </a:cubicBezTo>
                  <a:cubicBezTo>
                    <a:pt x="183" y="2098"/>
                    <a:pt x="0" y="2766"/>
                    <a:pt x="92" y="2797"/>
                  </a:cubicBezTo>
                  <a:cubicBezTo>
                    <a:pt x="94" y="2797"/>
                    <a:pt x="96" y="2798"/>
                    <a:pt x="98" y="2798"/>
                  </a:cubicBezTo>
                  <a:cubicBezTo>
                    <a:pt x="195" y="2798"/>
                    <a:pt x="463" y="2171"/>
                    <a:pt x="730" y="1429"/>
                  </a:cubicBezTo>
                  <a:cubicBezTo>
                    <a:pt x="912" y="973"/>
                    <a:pt x="1034" y="487"/>
                    <a:pt x="10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66"/>
            <p:cNvSpPr/>
            <p:nvPr/>
          </p:nvSpPr>
          <p:spPr>
            <a:xfrm>
              <a:off x="2806550" y="3278450"/>
              <a:ext cx="67650" cy="33225"/>
            </a:xfrm>
            <a:custGeom>
              <a:rect b="b" l="l" r="r" t="t"/>
              <a:pathLst>
                <a:path extrusionOk="0" h="1329" w="2706">
                  <a:moveTo>
                    <a:pt x="2706" y="1"/>
                  </a:moveTo>
                  <a:lnTo>
                    <a:pt x="2706" y="1"/>
                  </a:lnTo>
                  <a:cubicBezTo>
                    <a:pt x="2219" y="122"/>
                    <a:pt x="1733" y="305"/>
                    <a:pt x="1307" y="548"/>
                  </a:cubicBezTo>
                  <a:cubicBezTo>
                    <a:pt x="578" y="852"/>
                    <a:pt x="0" y="1216"/>
                    <a:pt x="31" y="1308"/>
                  </a:cubicBezTo>
                  <a:cubicBezTo>
                    <a:pt x="36" y="1322"/>
                    <a:pt x="55" y="1329"/>
                    <a:pt x="87" y="1329"/>
                  </a:cubicBezTo>
                  <a:cubicBezTo>
                    <a:pt x="261" y="1329"/>
                    <a:pt x="813" y="1125"/>
                    <a:pt x="1429" y="791"/>
                  </a:cubicBezTo>
                  <a:cubicBezTo>
                    <a:pt x="1885" y="609"/>
                    <a:pt x="2311" y="335"/>
                    <a:pt x="27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66"/>
            <p:cNvSpPr/>
            <p:nvPr/>
          </p:nvSpPr>
          <p:spPr>
            <a:xfrm>
              <a:off x="2795150" y="3136450"/>
              <a:ext cx="71450" cy="25000"/>
            </a:xfrm>
            <a:custGeom>
              <a:rect b="b" l="l" r="r" t="t"/>
              <a:pathLst>
                <a:path extrusionOk="0" h="1000" w="2858">
                  <a:moveTo>
                    <a:pt x="119" y="1"/>
                  </a:moveTo>
                  <a:cubicBezTo>
                    <a:pt x="68" y="1"/>
                    <a:pt x="37" y="9"/>
                    <a:pt x="31" y="27"/>
                  </a:cubicBezTo>
                  <a:cubicBezTo>
                    <a:pt x="1" y="118"/>
                    <a:pt x="608" y="392"/>
                    <a:pt x="1399" y="635"/>
                  </a:cubicBezTo>
                  <a:cubicBezTo>
                    <a:pt x="1855" y="817"/>
                    <a:pt x="2341" y="939"/>
                    <a:pt x="2858" y="1000"/>
                  </a:cubicBezTo>
                  <a:cubicBezTo>
                    <a:pt x="2432" y="726"/>
                    <a:pt x="1976" y="513"/>
                    <a:pt x="1490" y="361"/>
                  </a:cubicBezTo>
                  <a:cubicBezTo>
                    <a:pt x="880" y="142"/>
                    <a:pt x="329" y="1"/>
                    <a:pt x="1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66"/>
            <p:cNvSpPr/>
            <p:nvPr/>
          </p:nvSpPr>
          <p:spPr>
            <a:xfrm>
              <a:off x="2908375" y="3006300"/>
              <a:ext cx="34975" cy="66250"/>
            </a:xfrm>
            <a:custGeom>
              <a:rect b="b" l="l" r="r" t="t"/>
              <a:pathLst>
                <a:path extrusionOk="0" h="2650" w="1399">
                  <a:moveTo>
                    <a:pt x="103" y="1"/>
                  </a:moveTo>
                  <a:cubicBezTo>
                    <a:pt x="98" y="1"/>
                    <a:pt x="95" y="2"/>
                    <a:pt x="92" y="5"/>
                  </a:cubicBezTo>
                  <a:cubicBezTo>
                    <a:pt x="1" y="35"/>
                    <a:pt x="244" y="643"/>
                    <a:pt x="608" y="1373"/>
                  </a:cubicBezTo>
                  <a:cubicBezTo>
                    <a:pt x="821" y="1829"/>
                    <a:pt x="1095" y="2254"/>
                    <a:pt x="1399" y="2649"/>
                  </a:cubicBezTo>
                  <a:cubicBezTo>
                    <a:pt x="1308" y="2163"/>
                    <a:pt x="1125" y="1677"/>
                    <a:pt x="882" y="1251"/>
                  </a:cubicBezTo>
                  <a:cubicBezTo>
                    <a:pt x="535" y="557"/>
                    <a:pt x="188" y="1"/>
                    <a:pt x="1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66"/>
            <p:cNvSpPr/>
            <p:nvPr/>
          </p:nvSpPr>
          <p:spPr>
            <a:xfrm>
              <a:off x="3061125" y="2992700"/>
              <a:ext cx="25100" cy="70725"/>
            </a:xfrm>
            <a:custGeom>
              <a:rect b="b" l="l" r="r" t="t"/>
              <a:pathLst>
                <a:path extrusionOk="0" h="2829" w="1004">
                  <a:moveTo>
                    <a:pt x="905" y="1"/>
                  </a:moveTo>
                  <a:cubicBezTo>
                    <a:pt x="808" y="1"/>
                    <a:pt x="541" y="598"/>
                    <a:pt x="304" y="1370"/>
                  </a:cubicBezTo>
                  <a:cubicBezTo>
                    <a:pt x="122" y="1826"/>
                    <a:pt x="30" y="2342"/>
                    <a:pt x="0" y="2829"/>
                  </a:cubicBezTo>
                  <a:cubicBezTo>
                    <a:pt x="243" y="2403"/>
                    <a:pt x="456" y="1947"/>
                    <a:pt x="578" y="1461"/>
                  </a:cubicBezTo>
                  <a:cubicBezTo>
                    <a:pt x="851" y="701"/>
                    <a:pt x="1003" y="32"/>
                    <a:pt x="912" y="2"/>
                  </a:cubicBezTo>
                  <a:cubicBezTo>
                    <a:pt x="910" y="1"/>
                    <a:pt x="907" y="1"/>
                    <a:pt x="90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66"/>
            <p:cNvSpPr/>
            <p:nvPr/>
          </p:nvSpPr>
          <p:spPr>
            <a:xfrm>
              <a:off x="3150775" y="3105525"/>
              <a:ext cx="66900" cy="34650"/>
            </a:xfrm>
            <a:custGeom>
              <a:rect b="b" l="l" r="r" t="t"/>
              <a:pathLst>
                <a:path extrusionOk="0" h="1386" w="2676">
                  <a:moveTo>
                    <a:pt x="2572" y="0"/>
                  </a:moveTo>
                  <a:cubicBezTo>
                    <a:pt x="2415" y="0"/>
                    <a:pt x="1854" y="248"/>
                    <a:pt x="1247" y="565"/>
                  </a:cubicBezTo>
                  <a:cubicBezTo>
                    <a:pt x="791" y="778"/>
                    <a:pt x="365" y="1051"/>
                    <a:pt x="1" y="1386"/>
                  </a:cubicBezTo>
                  <a:cubicBezTo>
                    <a:pt x="457" y="1264"/>
                    <a:pt x="943" y="1051"/>
                    <a:pt x="1369" y="808"/>
                  </a:cubicBezTo>
                  <a:cubicBezTo>
                    <a:pt x="2098" y="443"/>
                    <a:pt x="2676" y="109"/>
                    <a:pt x="2615" y="18"/>
                  </a:cubicBezTo>
                  <a:cubicBezTo>
                    <a:pt x="2611" y="6"/>
                    <a:pt x="2596" y="0"/>
                    <a:pt x="25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66"/>
            <p:cNvSpPr/>
            <p:nvPr/>
          </p:nvSpPr>
          <p:spPr>
            <a:xfrm>
              <a:off x="2741200" y="3020100"/>
              <a:ext cx="98050" cy="297125"/>
            </a:xfrm>
            <a:custGeom>
              <a:rect b="b" l="l" r="r" t="t"/>
              <a:pathLst>
                <a:path extrusionOk="0" h="11885" w="3922">
                  <a:moveTo>
                    <a:pt x="3921" y="0"/>
                  </a:moveTo>
                  <a:lnTo>
                    <a:pt x="3921" y="0"/>
                  </a:lnTo>
                  <a:cubicBezTo>
                    <a:pt x="3921" y="0"/>
                    <a:pt x="3861" y="31"/>
                    <a:pt x="3800" y="61"/>
                  </a:cubicBezTo>
                  <a:cubicBezTo>
                    <a:pt x="3739" y="122"/>
                    <a:pt x="3648" y="213"/>
                    <a:pt x="3526" y="335"/>
                  </a:cubicBezTo>
                  <a:cubicBezTo>
                    <a:pt x="3192" y="638"/>
                    <a:pt x="2858" y="1003"/>
                    <a:pt x="2584" y="1368"/>
                  </a:cubicBezTo>
                  <a:cubicBezTo>
                    <a:pt x="669" y="3830"/>
                    <a:pt x="0" y="7082"/>
                    <a:pt x="791" y="10091"/>
                  </a:cubicBezTo>
                  <a:cubicBezTo>
                    <a:pt x="882" y="10547"/>
                    <a:pt x="1034" y="11003"/>
                    <a:pt x="1216" y="11429"/>
                  </a:cubicBezTo>
                  <a:cubicBezTo>
                    <a:pt x="1277" y="11581"/>
                    <a:pt x="1338" y="11702"/>
                    <a:pt x="1399" y="11763"/>
                  </a:cubicBezTo>
                  <a:cubicBezTo>
                    <a:pt x="1399" y="11794"/>
                    <a:pt x="1429" y="11854"/>
                    <a:pt x="1459" y="11885"/>
                  </a:cubicBezTo>
                  <a:cubicBezTo>
                    <a:pt x="1399" y="11733"/>
                    <a:pt x="1338" y="11550"/>
                    <a:pt x="1277" y="11399"/>
                  </a:cubicBezTo>
                  <a:cubicBezTo>
                    <a:pt x="1125" y="10973"/>
                    <a:pt x="973" y="10517"/>
                    <a:pt x="882" y="10091"/>
                  </a:cubicBezTo>
                  <a:cubicBezTo>
                    <a:pt x="152" y="7082"/>
                    <a:pt x="821" y="3891"/>
                    <a:pt x="2675" y="1429"/>
                  </a:cubicBezTo>
                  <a:cubicBezTo>
                    <a:pt x="2949" y="1064"/>
                    <a:pt x="3253" y="699"/>
                    <a:pt x="3557" y="365"/>
                  </a:cubicBezTo>
                  <a:cubicBezTo>
                    <a:pt x="3678" y="243"/>
                    <a:pt x="3800" y="122"/>
                    <a:pt x="39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66"/>
            <p:cNvSpPr/>
            <p:nvPr/>
          </p:nvSpPr>
          <p:spPr>
            <a:xfrm>
              <a:off x="2855950" y="2978300"/>
              <a:ext cx="46375" cy="26625"/>
            </a:xfrm>
            <a:custGeom>
              <a:rect b="b" l="l" r="r" t="t"/>
              <a:pathLst>
                <a:path extrusionOk="0" h="1065" w="1855">
                  <a:moveTo>
                    <a:pt x="1854" y="0"/>
                  </a:moveTo>
                  <a:cubicBezTo>
                    <a:pt x="1490" y="92"/>
                    <a:pt x="1186" y="244"/>
                    <a:pt x="882" y="426"/>
                  </a:cubicBezTo>
                  <a:cubicBezTo>
                    <a:pt x="547" y="608"/>
                    <a:pt x="274" y="821"/>
                    <a:pt x="0" y="1064"/>
                  </a:cubicBezTo>
                  <a:cubicBezTo>
                    <a:pt x="335" y="943"/>
                    <a:pt x="669" y="760"/>
                    <a:pt x="942" y="578"/>
                  </a:cubicBezTo>
                  <a:cubicBezTo>
                    <a:pt x="1277" y="396"/>
                    <a:pt x="1581" y="213"/>
                    <a:pt x="18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66"/>
            <p:cNvSpPr/>
            <p:nvPr/>
          </p:nvSpPr>
          <p:spPr>
            <a:xfrm>
              <a:off x="2899250" y="3041375"/>
              <a:ext cx="419075" cy="409675"/>
            </a:xfrm>
            <a:custGeom>
              <a:rect b="b" l="l" r="r" t="t"/>
              <a:pathLst>
                <a:path extrusionOk="0" h="16387" w="16763">
                  <a:moveTo>
                    <a:pt x="10487" y="0"/>
                  </a:moveTo>
                  <a:cubicBezTo>
                    <a:pt x="10488" y="0"/>
                    <a:pt x="10744" y="236"/>
                    <a:pt x="11124" y="663"/>
                  </a:cubicBezTo>
                  <a:lnTo>
                    <a:pt x="11124" y="663"/>
                  </a:lnTo>
                  <a:cubicBezTo>
                    <a:pt x="10752" y="232"/>
                    <a:pt x="10488" y="0"/>
                    <a:pt x="10487" y="0"/>
                  </a:cubicBezTo>
                  <a:close/>
                  <a:moveTo>
                    <a:pt x="11124" y="663"/>
                  </a:moveTo>
                  <a:cubicBezTo>
                    <a:pt x="12527" y="2288"/>
                    <a:pt x="15460" y="6757"/>
                    <a:pt x="11521" y="12402"/>
                  </a:cubicBezTo>
                  <a:cubicBezTo>
                    <a:pt x="10305" y="14195"/>
                    <a:pt x="8451" y="14955"/>
                    <a:pt x="6992" y="15411"/>
                  </a:cubicBezTo>
                  <a:cubicBezTo>
                    <a:pt x="6183" y="15654"/>
                    <a:pt x="5397" y="15749"/>
                    <a:pt x="4661" y="15749"/>
                  </a:cubicBezTo>
                  <a:cubicBezTo>
                    <a:pt x="1998" y="15749"/>
                    <a:pt x="1" y="14499"/>
                    <a:pt x="1" y="14499"/>
                  </a:cubicBezTo>
                  <a:lnTo>
                    <a:pt x="1" y="14499"/>
                  </a:lnTo>
                  <a:cubicBezTo>
                    <a:pt x="1" y="14499"/>
                    <a:pt x="2706" y="16387"/>
                    <a:pt x="5998" y="16387"/>
                  </a:cubicBezTo>
                  <a:cubicBezTo>
                    <a:pt x="8055" y="16387"/>
                    <a:pt x="10342" y="15649"/>
                    <a:pt x="12341" y="13253"/>
                  </a:cubicBezTo>
                  <a:cubicBezTo>
                    <a:pt x="16762" y="7943"/>
                    <a:pt x="12775" y="2512"/>
                    <a:pt x="11124" y="663"/>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66"/>
            <p:cNvSpPr/>
            <p:nvPr/>
          </p:nvSpPr>
          <p:spPr>
            <a:xfrm>
              <a:off x="3022350" y="3076325"/>
              <a:ext cx="44875" cy="169050"/>
            </a:xfrm>
            <a:custGeom>
              <a:rect b="b" l="l" r="r" t="t"/>
              <a:pathLst>
                <a:path extrusionOk="0" h="6762" w="1795">
                  <a:moveTo>
                    <a:pt x="92" y="0"/>
                  </a:moveTo>
                  <a:lnTo>
                    <a:pt x="1" y="6657"/>
                  </a:lnTo>
                  <a:cubicBezTo>
                    <a:pt x="153" y="6728"/>
                    <a:pt x="312" y="6762"/>
                    <a:pt x="468" y="6762"/>
                  </a:cubicBezTo>
                  <a:cubicBezTo>
                    <a:pt x="781" y="6762"/>
                    <a:pt x="1085" y="6627"/>
                    <a:pt x="1308" y="6384"/>
                  </a:cubicBezTo>
                  <a:cubicBezTo>
                    <a:pt x="1642" y="6049"/>
                    <a:pt x="1794" y="5563"/>
                    <a:pt x="1794" y="5076"/>
                  </a:cubicBezTo>
                  <a:cubicBezTo>
                    <a:pt x="1764" y="4590"/>
                    <a:pt x="1673" y="4134"/>
                    <a:pt x="1521" y="3678"/>
                  </a:cubicBezTo>
                  <a:cubicBezTo>
                    <a:pt x="1125" y="2432"/>
                    <a:pt x="639" y="1186"/>
                    <a:pt x="9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66"/>
            <p:cNvSpPr/>
            <p:nvPr/>
          </p:nvSpPr>
          <p:spPr>
            <a:xfrm>
              <a:off x="3001850" y="3037575"/>
              <a:ext cx="36500" cy="179350"/>
            </a:xfrm>
            <a:custGeom>
              <a:rect b="b" l="l" r="r" t="t"/>
              <a:pathLst>
                <a:path extrusionOk="0" h="7174" w="1460">
                  <a:moveTo>
                    <a:pt x="882" y="0"/>
                  </a:moveTo>
                  <a:lnTo>
                    <a:pt x="0" y="6353"/>
                  </a:lnTo>
                  <a:lnTo>
                    <a:pt x="638" y="7174"/>
                  </a:lnTo>
                  <a:lnTo>
                    <a:pt x="1459" y="6505"/>
                  </a:lnTo>
                  <a:lnTo>
                    <a:pt x="882"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66"/>
            <p:cNvSpPr/>
            <p:nvPr/>
          </p:nvSpPr>
          <p:spPr>
            <a:xfrm>
              <a:off x="3022350" y="3037575"/>
              <a:ext cx="16000" cy="162625"/>
            </a:xfrm>
            <a:custGeom>
              <a:rect b="b" l="l" r="r" t="t"/>
              <a:pathLst>
                <a:path extrusionOk="0" h="6505" w="640">
                  <a:moveTo>
                    <a:pt x="62" y="0"/>
                  </a:moveTo>
                  <a:lnTo>
                    <a:pt x="1" y="6110"/>
                  </a:lnTo>
                  <a:lnTo>
                    <a:pt x="639" y="6505"/>
                  </a:lnTo>
                  <a:lnTo>
                    <a:pt x="6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66"/>
            <p:cNvSpPr/>
            <p:nvPr/>
          </p:nvSpPr>
          <p:spPr>
            <a:xfrm>
              <a:off x="2986650" y="3190225"/>
              <a:ext cx="63150" cy="52375"/>
            </a:xfrm>
            <a:custGeom>
              <a:rect b="b" l="l" r="r" t="t"/>
              <a:pathLst>
                <a:path extrusionOk="0" h="2095" w="2526">
                  <a:moveTo>
                    <a:pt x="1287" y="1"/>
                  </a:moveTo>
                  <a:cubicBezTo>
                    <a:pt x="1143" y="1"/>
                    <a:pt x="995" y="31"/>
                    <a:pt x="851" y="95"/>
                  </a:cubicBezTo>
                  <a:cubicBezTo>
                    <a:pt x="0" y="429"/>
                    <a:pt x="0" y="1676"/>
                    <a:pt x="851" y="2010"/>
                  </a:cubicBezTo>
                  <a:cubicBezTo>
                    <a:pt x="992" y="2068"/>
                    <a:pt x="1131" y="2094"/>
                    <a:pt x="1266" y="2094"/>
                  </a:cubicBezTo>
                  <a:cubicBezTo>
                    <a:pt x="1973" y="2094"/>
                    <a:pt x="2526" y="1358"/>
                    <a:pt x="2219" y="642"/>
                  </a:cubicBezTo>
                  <a:cubicBezTo>
                    <a:pt x="2062" y="239"/>
                    <a:pt x="1691" y="1"/>
                    <a:pt x="128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66"/>
            <p:cNvSpPr/>
            <p:nvPr/>
          </p:nvSpPr>
          <p:spPr>
            <a:xfrm>
              <a:off x="2980225" y="3188675"/>
              <a:ext cx="65725" cy="55650"/>
            </a:xfrm>
            <a:custGeom>
              <a:rect b="b" l="l" r="r" t="t"/>
              <a:pathLst>
                <a:path extrusionOk="0" h="2226" w="2629">
                  <a:moveTo>
                    <a:pt x="1524" y="1"/>
                  </a:moveTo>
                  <a:cubicBezTo>
                    <a:pt x="1247" y="1"/>
                    <a:pt x="970" y="97"/>
                    <a:pt x="744" y="279"/>
                  </a:cubicBezTo>
                  <a:cubicBezTo>
                    <a:pt x="1" y="962"/>
                    <a:pt x="507" y="2226"/>
                    <a:pt x="1495" y="2226"/>
                  </a:cubicBezTo>
                  <a:cubicBezTo>
                    <a:pt x="1518" y="2226"/>
                    <a:pt x="1541" y="2225"/>
                    <a:pt x="1564" y="2224"/>
                  </a:cubicBezTo>
                  <a:cubicBezTo>
                    <a:pt x="1929" y="2193"/>
                    <a:pt x="2294" y="1981"/>
                    <a:pt x="2476" y="1677"/>
                  </a:cubicBezTo>
                  <a:cubicBezTo>
                    <a:pt x="2598" y="1434"/>
                    <a:pt x="2628" y="1190"/>
                    <a:pt x="2567" y="947"/>
                  </a:cubicBezTo>
                  <a:cubicBezTo>
                    <a:pt x="2567" y="856"/>
                    <a:pt x="2537" y="765"/>
                    <a:pt x="2476" y="704"/>
                  </a:cubicBezTo>
                  <a:lnTo>
                    <a:pt x="2476" y="704"/>
                  </a:lnTo>
                  <a:cubicBezTo>
                    <a:pt x="2476" y="704"/>
                    <a:pt x="2507" y="795"/>
                    <a:pt x="2507" y="947"/>
                  </a:cubicBezTo>
                  <a:cubicBezTo>
                    <a:pt x="2537" y="1190"/>
                    <a:pt x="2507" y="1403"/>
                    <a:pt x="2385" y="1616"/>
                  </a:cubicBezTo>
                  <a:cubicBezTo>
                    <a:pt x="2203" y="1890"/>
                    <a:pt x="1899" y="2072"/>
                    <a:pt x="1564" y="2102"/>
                  </a:cubicBezTo>
                  <a:cubicBezTo>
                    <a:pt x="1557" y="2102"/>
                    <a:pt x="1549" y="2103"/>
                    <a:pt x="1542" y="2103"/>
                  </a:cubicBezTo>
                  <a:cubicBezTo>
                    <a:pt x="506" y="2103"/>
                    <a:pt x="666" y="134"/>
                    <a:pt x="1597" y="134"/>
                  </a:cubicBezTo>
                  <a:cubicBezTo>
                    <a:pt x="1654" y="134"/>
                    <a:pt x="1714" y="141"/>
                    <a:pt x="1777" y="157"/>
                  </a:cubicBezTo>
                  <a:cubicBezTo>
                    <a:pt x="1990" y="187"/>
                    <a:pt x="2172" y="309"/>
                    <a:pt x="2324" y="491"/>
                  </a:cubicBezTo>
                  <a:cubicBezTo>
                    <a:pt x="2446" y="613"/>
                    <a:pt x="2476" y="704"/>
                    <a:pt x="2476" y="704"/>
                  </a:cubicBezTo>
                  <a:cubicBezTo>
                    <a:pt x="2476" y="613"/>
                    <a:pt x="2446" y="522"/>
                    <a:pt x="2385" y="461"/>
                  </a:cubicBezTo>
                  <a:cubicBezTo>
                    <a:pt x="2233" y="248"/>
                    <a:pt x="2020" y="96"/>
                    <a:pt x="1807" y="35"/>
                  </a:cubicBezTo>
                  <a:cubicBezTo>
                    <a:pt x="1714" y="12"/>
                    <a:pt x="1619" y="1"/>
                    <a:pt x="15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66"/>
            <p:cNvSpPr/>
            <p:nvPr/>
          </p:nvSpPr>
          <p:spPr>
            <a:xfrm>
              <a:off x="2994250" y="3196900"/>
              <a:ext cx="47525" cy="39125"/>
            </a:xfrm>
            <a:custGeom>
              <a:rect b="b" l="l" r="r" t="t"/>
              <a:pathLst>
                <a:path extrusionOk="0" h="1565" w="1901">
                  <a:moveTo>
                    <a:pt x="959" y="0"/>
                  </a:moveTo>
                  <a:cubicBezTo>
                    <a:pt x="852" y="0"/>
                    <a:pt x="743" y="23"/>
                    <a:pt x="639" y="71"/>
                  </a:cubicBezTo>
                  <a:cubicBezTo>
                    <a:pt x="0" y="345"/>
                    <a:pt x="0" y="1257"/>
                    <a:pt x="669" y="1500"/>
                  </a:cubicBezTo>
                  <a:cubicBezTo>
                    <a:pt x="773" y="1544"/>
                    <a:pt x="877" y="1565"/>
                    <a:pt x="977" y="1565"/>
                  </a:cubicBezTo>
                  <a:cubicBezTo>
                    <a:pt x="1491" y="1565"/>
                    <a:pt x="1901" y="1026"/>
                    <a:pt x="1672" y="466"/>
                  </a:cubicBezTo>
                  <a:cubicBezTo>
                    <a:pt x="1538" y="176"/>
                    <a:pt x="1256" y="0"/>
                    <a:pt x="95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66"/>
            <p:cNvSpPr/>
            <p:nvPr/>
          </p:nvSpPr>
          <p:spPr>
            <a:xfrm>
              <a:off x="2200150" y="3571575"/>
              <a:ext cx="484075" cy="399450"/>
            </a:xfrm>
            <a:custGeom>
              <a:rect b="b" l="l" r="r" t="t"/>
              <a:pathLst>
                <a:path extrusionOk="0" h="15978" w="19363">
                  <a:moveTo>
                    <a:pt x="18686" y="12043"/>
                  </a:moveTo>
                  <a:lnTo>
                    <a:pt x="18686" y="12043"/>
                  </a:lnTo>
                  <a:cubicBezTo>
                    <a:pt x="18661" y="12051"/>
                    <a:pt x="18636" y="12059"/>
                    <a:pt x="18603" y="12075"/>
                  </a:cubicBezTo>
                  <a:cubicBezTo>
                    <a:pt x="18631" y="12066"/>
                    <a:pt x="18659" y="12055"/>
                    <a:pt x="18686" y="12043"/>
                  </a:cubicBezTo>
                  <a:close/>
                  <a:moveTo>
                    <a:pt x="15974" y="1"/>
                  </a:moveTo>
                  <a:cubicBezTo>
                    <a:pt x="15939" y="1"/>
                    <a:pt x="15904" y="3"/>
                    <a:pt x="15867" y="8"/>
                  </a:cubicBezTo>
                  <a:cubicBezTo>
                    <a:pt x="15654" y="39"/>
                    <a:pt x="15472" y="69"/>
                    <a:pt x="15259" y="130"/>
                  </a:cubicBezTo>
                  <a:lnTo>
                    <a:pt x="14104" y="434"/>
                  </a:lnTo>
                  <a:lnTo>
                    <a:pt x="11673" y="1042"/>
                  </a:lnTo>
                  <a:lnTo>
                    <a:pt x="882" y="3838"/>
                  </a:lnTo>
                  <a:cubicBezTo>
                    <a:pt x="335" y="3990"/>
                    <a:pt x="1" y="4507"/>
                    <a:pt x="92" y="5054"/>
                  </a:cubicBezTo>
                  <a:cubicBezTo>
                    <a:pt x="213" y="5540"/>
                    <a:pt x="305" y="6027"/>
                    <a:pt x="426" y="6483"/>
                  </a:cubicBezTo>
                  <a:lnTo>
                    <a:pt x="1095" y="9249"/>
                  </a:lnTo>
                  <a:lnTo>
                    <a:pt x="2372" y="14477"/>
                  </a:lnTo>
                  <a:cubicBezTo>
                    <a:pt x="2432" y="14689"/>
                    <a:pt x="2493" y="14902"/>
                    <a:pt x="2524" y="15115"/>
                  </a:cubicBezTo>
                  <a:cubicBezTo>
                    <a:pt x="2584" y="15328"/>
                    <a:pt x="2676" y="15540"/>
                    <a:pt x="2858" y="15692"/>
                  </a:cubicBezTo>
                  <a:cubicBezTo>
                    <a:pt x="3010" y="15844"/>
                    <a:pt x="3223" y="15966"/>
                    <a:pt x="3466" y="15966"/>
                  </a:cubicBezTo>
                  <a:cubicBezTo>
                    <a:pt x="3519" y="15974"/>
                    <a:pt x="3572" y="15977"/>
                    <a:pt x="3625" y="15977"/>
                  </a:cubicBezTo>
                  <a:cubicBezTo>
                    <a:pt x="3783" y="15977"/>
                    <a:pt x="3937" y="15943"/>
                    <a:pt x="4074" y="15875"/>
                  </a:cubicBezTo>
                  <a:lnTo>
                    <a:pt x="6353" y="15297"/>
                  </a:lnTo>
                  <a:lnTo>
                    <a:pt x="10457" y="14233"/>
                  </a:lnTo>
                  <a:lnTo>
                    <a:pt x="16414" y="12653"/>
                  </a:lnTo>
                  <a:lnTo>
                    <a:pt x="18025" y="12227"/>
                  </a:lnTo>
                  <a:lnTo>
                    <a:pt x="18451" y="12106"/>
                  </a:lnTo>
                  <a:lnTo>
                    <a:pt x="18572" y="12045"/>
                  </a:lnTo>
                  <a:lnTo>
                    <a:pt x="18451" y="12075"/>
                  </a:lnTo>
                  <a:lnTo>
                    <a:pt x="18025" y="12197"/>
                  </a:lnTo>
                  <a:lnTo>
                    <a:pt x="16384" y="12562"/>
                  </a:lnTo>
                  <a:lnTo>
                    <a:pt x="10426" y="14081"/>
                  </a:lnTo>
                  <a:lnTo>
                    <a:pt x="6323" y="15145"/>
                  </a:lnTo>
                  <a:lnTo>
                    <a:pt x="4043" y="15723"/>
                  </a:lnTo>
                  <a:cubicBezTo>
                    <a:pt x="3861" y="15784"/>
                    <a:pt x="3679" y="15814"/>
                    <a:pt x="3466" y="15814"/>
                  </a:cubicBezTo>
                  <a:cubicBezTo>
                    <a:pt x="3283" y="15784"/>
                    <a:pt x="3101" y="15692"/>
                    <a:pt x="2979" y="15571"/>
                  </a:cubicBezTo>
                  <a:cubicBezTo>
                    <a:pt x="2828" y="15419"/>
                    <a:pt x="2736" y="15267"/>
                    <a:pt x="2706" y="15054"/>
                  </a:cubicBezTo>
                  <a:lnTo>
                    <a:pt x="2554" y="14446"/>
                  </a:lnTo>
                  <a:cubicBezTo>
                    <a:pt x="2159" y="12774"/>
                    <a:pt x="1733" y="11012"/>
                    <a:pt x="1277" y="9218"/>
                  </a:cubicBezTo>
                  <a:cubicBezTo>
                    <a:pt x="1065" y="8306"/>
                    <a:pt x="852" y="7394"/>
                    <a:pt x="609" y="6452"/>
                  </a:cubicBezTo>
                  <a:cubicBezTo>
                    <a:pt x="517" y="5966"/>
                    <a:pt x="396" y="5510"/>
                    <a:pt x="274" y="5024"/>
                  </a:cubicBezTo>
                  <a:cubicBezTo>
                    <a:pt x="213" y="4568"/>
                    <a:pt x="487" y="4142"/>
                    <a:pt x="943" y="4021"/>
                  </a:cubicBezTo>
                  <a:lnTo>
                    <a:pt x="11733" y="1224"/>
                  </a:lnTo>
                  <a:lnTo>
                    <a:pt x="14165" y="586"/>
                  </a:lnTo>
                  <a:lnTo>
                    <a:pt x="15320" y="282"/>
                  </a:lnTo>
                  <a:cubicBezTo>
                    <a:pt x="15503" y="252"/>
                    <a:pt x="15685" y="191"/>
                    <a:pt x="15867" y="160"/>
                  </a:cubicBezTo>
                  <a:cubicBezTo>
                    <a:pt x="16050" y="160"/>
                    <a:pt x="16232" y="191"/>
                    <a:pt x="16384" y="282"/>
                  </a:cubicBezTo>
                  <a:cubicBezTo>
                    <a:pt x="16536" y="373"/>
                    <a:pt x="16658" y="495"/>
                    <a:pt x="16718" y="677"/>
                  </a:cubicBezTo>
                  <a:cubicBezTo>
                    <a:pt x="16779" y="829"/>
                    <a:pt x="16840" y="1011"/>
                    <a:pt x="16870" y="1194"/>
                  </a:cubicBezTo>
                  <a:cubicBezTo>
                    <a:pt x="16962" y="1528"/>
                    <a:pt x="17053" y="1893"/>
                    <a:pt x="17144" y="2227"/>
                  </a:cubicBezTo>
                  <a:cubicBezTo>
                    <a:pt x="17296" y="2926"/>
                    <a:pt x="17478" y="3595"/>
                    <a:pt x="17630" y="4203"/>
                  </a:cubicBezTo>
                  <a:cubicBezTo>
                    <a:pt x="18238" y="6726"/>
                    <a:pt x="18755" y="8762"/>
                    <a:pt x="19089" y="10191"/>
                  </a:cubicBezTo>
                  <a:cubicBezTo>
                    <a:pt x="19150" y="10343"/>
                    <a:pt x="19180" y="10525"/>
                    <a:pt x="19211" y="10677"/>
                  </a:cubicBezTo>
                  <a:cubicBezTo>
                    <a:pt x="19272" y="10829"/>
                    <a:pt x="19302" y="10951"/>
                    <a:pt x="19302" y="11103"/>
                  </a:cubicBezTo>
                  <a:cubicBezTo>
                    <a:pt x="19302" y="11346"/>
                    <a:pt x="19211" y="11559"/>
                    <a:pt x="19059" y="11741"/>
                  </a:cubicBezTo>
                  <a:cubicBezTo>
                    <a:pt x="18956" y="11869"/>
                    <a:pt x="18832" y="11976"/>
                    <a:pt x="18686" y="12043"/>
                  </a:cubicBezTo>
                  <a:lnTo>
                    <a:pt x="18686" y="12043"/>
                  </a:lnTo>
                  <a:cubicBezTo>
                    <a:pt x="18707" y="12036"/>
                    <a:pt x="18728" y="12028"/>
                    <a:pt x="18755" y="12015"/>
                  </a:cubicBezTo>
                  <a:cubicBezTo>
                    <a:pt x="18907" y="11954"/>
                    <a:pt x="19028" y="11863"/>
                    <a:pt x="19120" y="11771"/>
                  </a:cubicBezTo>
                  <a:cubicBezTo>
                    <a:pt x="19272" y="11589"/>
                    <a:pt x="19363" y="11346"/>
                    <a:pt x="19363" y="11103"/>
                  </a:cubicBezTo>
                  <a:cubicBezTo>
                    <a:pt x="19363" y="10951"/>
                    <a:pt x="19363" y="10799"/>
                    <a:pt x="19302" y="10647"/>
                  </a:cubicBezTo>
                  <a:cubicBezTo>
                    <a:pt x="19272" y="10495"/>
                    <a:pt x="19241" y="10312"/>
                    <a:pt x="19180" y="10160"/>
                  </a:cubicBezTo>
                  <a:cubicBezTo>
                    <a:pt x="18846" y="8732"/>
                    <a:pt x="18360" y="6695"/>
                    <a:pt x="17782" y="4173"/>
                  </a:cubicBezTo>
                  <a:cubicBezTo>
                    <a:pt x="17630" y="3534"/>
                    <a:pt x="17448" y="2866"/>
                    <a:pt x="17296" y="2197"/>
                  </a:cubicBezTo>
                  <a:cubicBezTo>
                    <a:pt x="17205" y="1862"/>
                    <a:pt x="17144" y="1498"/>
                    <a:pt x="17053" y="1133"/>
                  </a:cubicBezTo>
                  <a:cubicBezTo>
                    <a:pt x="16992" y="951"/>
                    <a:pt x="16962" y="768"/>
                    <a:pt x="16901" y="586"/>
                  </a:cubicBezTo>
                  <a:cubicBezTo>
                    <a:pt x="16779" y="403"/>
                    <a:pt x="16627" y="252"/>
                    <a:pt x="16445" y="160"/>
                  </a:cubicBezTo>
                  <a:cubicBezTo>
                    <a:pt x="16294" y="60"/>
                    <a:pt x="16143" y="1"/>
                    <a:pt x="1597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66"/>
            <p:cNvSpPr/>
            <p:nvPr/>
          </p:nvSpPr>
          <p:spPr>
            <a:xfrm>
              <a:off x="2395450" y="3724500"/>
              <a:ext cx="115525" cy="121625"/>
            </a:xfrm>
            <a:custGeom>
              <a:rect b="b" l="l" r="r" t="t"/>
              <a:pathLst>
                <a:path extrusionOk="0" h="4865" w="4621">
                  <a:moveTo>
                    <a:pt x="0" y="1"/>
                  </a:moveTo>
                  <a:lnTo>
                    <a:pt x="578" y="2433"/>
                  </a:lnTo>
                  <a:lnTo>
                    <a:pt x="1155" y="4864"/>
                  </a:lnTo>
                  <a:lnTo>
                    <a:pt x="2888" y="3132"/>
                  </a:lnTo>
                  <a:lnTo>
                    <a:pt x="4621" y="1399"/>
                  </a:lnTo>
                  <a:lnTo>
                    <a:pt x="2310" y="700"/>
                  </a:lnTo>
                  <a:lnTo>
                    <a:pt x="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66"/>
            <p:cNvSpPr/>
            <p:nvPr/>
          </p:nvSpPr>
          <p:spPr>
            <a:xfrm>
              <a:off x="1582350" y="3302775"/>
              <a:ext cx="367075" cy="321450"/>
            </a:xfrm>
            <a:custGeom>
              <a:rect b="b" l="l" r="r" t="t"/>
              <a:pathLst>
                <a:path extrusionOk="0" h="12858" w="14683">
                  <a:moveTo>
                    <a:pt x="12190" y="0"/>
                  </a:moveTo>
                  <a:lnTo>
                    <a:pt x="1" y="3131"/>
                  </a:lnTo>
                  <a:lnTo>
                    <a:pt x="2524" y="12858"/>
                  </a:lnTo>
                  <a:lnTo>
                    <a:pt x="14682" y="9727"/>
                  </a:lnTo>
                  <a:lnTo>
                    <a:pt x="1219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66"/>
            <p:cNvSpPr/>
            <p:nvPr/>
          </p:nvSpPr>
          <p:spPr>
            <a:xfrm>
              <a:off x="1583875" y="3292125"/>
              <a:ext cx="368575" cy="322225"/>
            </a:xfrm>
            <a:custGeom>
              <a:rect b="b" l="l" r="r" t="t"/>
              <a:pathLst>
                <a:path extrusionOk="0" h="12889" w="14743">
                  <a:moveTo>
                    <a:pt x="12129" y="1"/>
                  </a:moveTo>
                  <a:lnTo>
                    <a:pt x="11977" y="31"/>
                  </a:lnTo>
                  <a:lnTo>
                    <a:pt x="11308" y="214"/>
                  </a:lnTo>
                  <a:lnTo>
                    <a:pt x="8816" y="852"/>
                  </a:lnTo>
                  <a:lnTo>
                    <a:pt x="31" y="3132"/>
                  </a:lnTo>
                  <a:lnTo>
                    <a:pt x="1" y="3132"/>
                  </a:lnTo>
                  <a:lnTo>
                    <a:pt x="1" y="3162"/>
                  </a:lnTo>
                  <a:lnTo>
                    <a:pt x="2524" y="12858"/>
                  </a:lnTo>
                  <a:lnTo>
                    <a:pt x="2524" y="12889"/>
                  </a:lnTo>
                  <a:lnTo>
                    <a:pt x="2554" y="12889"/>
                  </a:lnTo>
                  <a:lnTo>
                    <a:pt x="14712" y="9727"/>
                  </a:lnTo>
                  <a:lnTo>
                    <a:pt x="14743" y="9727"/>
                  </a:lnTo>
                  <a:lnTo>
                    <a:pt x="14743" y="9697"/>
                  </a:lnTo>
                  <a:cubicBezTo>
                    <a:pt x="13983" y="6779"/>
                    <a:pt x="13345" y="4347"/>
                    <a:pt x="12889" y="2645"/>
                  </a:cubicBezTo>
                  <a:lnTo>
                    <a:pt x="12372" y="669"/>
                  </a:lnTo>
                  <a:cubicBezTo>
                    <a:pt x="12311" y="457"/>
                    <a:pt x="12281" y="274"/>
                    <a:pt x="12250" y="183"/>
                  </a:cubicBezTo>
                  <a:lnTo>
                    <a:pt x="12189" y="1"/>
                  </a:lnTo>
                  <a:lnTo>
                    <a:pt x="12189" y="1"/>
                  </a:lnTo>
                  <a:cubicBezTo>
                    <a:pt x="12189" y="1"/>
                    <a:pt x="12189" y="62"/>
                    <a:pt x="12220" y="183"/>
                  </a:cubicBezTo>
                  <a:lnTo>
                    <a:pt x="12372" y="700"/>
                  </a:lnTo>
                  <a:cubicBezTo>
                    <a:pt x="12493" y="1156"/>
                    <a:pt x="12645" y="1825"/>
                    <a:pt x="12858" y="2676"/>
                  </a:cubicBezTo>
                  <a:cubicBezTo>
                    <a:pt x="13313" y="4374"/>
                    <a:pt x="13919" y="6798"/>
                    <a:pt x="14676" y="9706"/>
                  </a:cubicBezTo>
                  <a:lnTo>
                    <a:pt x="14676" y="9706"/>
                  </a:lnTo>
                  <a:lnTo>
                    <a:pt x="2575" y="12822"/>
                  </a:lnTo>
                  <a:lnTo>
                    <a:pt x="2575" y="12822"/>
                  </a:lnTo>
                  <a:cubicBezTo>
                    <a:pt x="1669" y="9348"/>
                    <a:pt x="823" y="6056"/>
                    <a:pt x="67" y="3183"/>
                  </a:cubicBezTo>
                  <a:lnTo>
                    <a:pt x="67" y="3183"/>
                  </a:lnTo>
                  <a:lnTo>
                    <a:pt x="8816" y="913"/>
                  </a:lnTo>
                  <a:lnTo>
                    <a:pt x="11308" y="244"/>
                  </a:lnTo>
                  <a:lnTo>
                    <a:pt x="11946" y="92"/>
                  </a:lnTo>
                  <a:lnTo>
                    <a:pt x="12129" y="31"/>
                  </a:lnTo>
                  <a:lnTo>
                    <a:pt x="12189" y="31"/>
                  </a:lnTo>
                  <a:lnTo>
                    <a:pt x="1212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66"/>
            <p:cNvSpPr/>
            <p:nvPr/>
          </p:nvSpPr>
          <p:spPr>
            <a:xfrm>
              <a:off x="1599075" y="3311125"/>
              <a:ext cx="337425" cy="285750"/>
            </a:xfrm>
            <a:custGeom>
              <a:rect b="b" l="l" r="r" t="t"/>
              <a:pathLst>
                <a:path extrusionOk="0" h="11430" w="13497">
                  <a:moveTo>
                    <a:pt x="11308" y="1"/>
                  </a:moveTo>
                  <a:lnTo>
                    <a:pt x="1" y="2949"/>
                  </a:lnTo>
                  <a:lnTo>
                    <a:pt x="2220" y="11429"/>
                  </a:lnTo>
                  <a:lnTo>
                    <a:pt x="13496" y="8481"/>
                  </a:lnTo>
                  <a:lnTo>
                    <a:pt x="11308"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66"/>
            <p:cNvSpPr/>
            <p:nvPr/>
          </p:nvSpPr>
          <p:spPr>
            <a:xfrm>
              <a:off x="1654550" y="3439550"/>
              <a:ext cx="281950" cy="157325"/>
            </a:xfrm>
            <a:custGeom>
              <a:rect b="b" l="l" r="r" t="t"/>
              <a:pathLst>
                <a:path extrusionOk="0" h="6293" w="11278">
                  <a:moveTo>
                    <a:pt x="2554" y="1"/>
                  </a:moveTo>
                  <a:lnTo>
                    <a:pt x="1" y="6292"/>
                  </a:lnTo>
                  <a:lnTo>
                    <a:pt x="11277" y="3344"/>
                  </a:lnTo>
                  <a:lnTo>
                    <a:pt x="7083" y="456"/>
                  </a:lnTo>
                  <a:lnTo>
                    <a:pt x="5867" y="2645"/>
                  </a:lnTo>
                  <a:lnTo>
                    <a:pt x="2554"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66"/>
            <p:cNvSpPr/>
            <p:nvPr/>
          </p:nvSpPr>
          <p:spPr>
            <a:xfrm>
              <a:off x="1750300" y="3383100"/>
              <a:ext cx="55100" cy="46125"/>
            </a:xfrm>
            <a:custGeom>
              <a:rect b="b" l="l" r="r" t="t"/>
              <a:pathLst>
                <a:path extrusionOk="0" h="1845" w="2204">
                  <a:moveTo>
                    <a:pt x="1168" y="0"/>
                  </a:moveTo>
                  <a:cubicBezTo>
                    <a:pt x="1083" y="0"/>
                    <a:pt x="997" y="13"/>
                    <a:pt x="912" y="40"/>
                  </a:cubicBezTo>
                  <a:cubicBezTo>
                    <a:pt x="122" y="252"/>
                    <a:pt x="0" y="1316"/>
                    <a:pt x="700" y="1711"/>
                  </a:cubicBezTo>
                  <a:cubicBezTo>
                    <a:pt x="850" y="1803"/>
                    <a:pt x="1008" y="1844"/>
                    <a:pt x="1161" y="1844"/>
                  </a:cubicBezTo>
                  <a:cubicBezTo>
                    <a:pt x="1716" y="1844"/>
                    <a:pt x="2204" y="1304"/>
                    <a:pt x="2037" y="708"/>
                  </a:cubicBezTo>
                  <a:cubicBezTo>
                    <a:pt x="1937" y="282"/>
                    <a:pt x="1567" y="0"/>
                    <a:pt x="1168"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66"/>
            <p:cNvSpPr/>
            <p:nvPr/>
          </p:nvSpPr>
          <p:spPr>
            <a:xfrm>
              <a:off x="1654550" y="3439550"/>
              <a:ext cx="281950" cy="157325"/>
            </a:xfrm>
            <a:custGeom>
              <a:rect b="b" l="l" r="r" t="t"/>
              <a:pathLst>
                <a:path extrusionOk="0" h="6293" w="11278">
                  <a:moveTo>
                    <a:pt x="2554" y="1"/>
                  </a:moveTo>
                  <a:lnTo>
                    <a:pt x="1" y="6292"/>
                  </a:lnTo>
                  <a:lnTo>
                    <a:pt x="11277" y="3344"/>
                  </a:lnTo>
                  <a:lnTo>
                    <a:pt x="7083" y="456"/>
                  </a:lnTo>
                  <a:lnTo>
                    <a:pt x="5867" y="2645"/>
                  </a:lnTo>
                  <a:lnTo>
                    <a:pt x="255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66"/>
            <p:cNvSpPr/>
            <p:nvPr/>
          </p:nvSpPr>
          <p:spPr>
            <a:xfrm>
              <a:off x="1750300" y="3383100"/>
              <a:ext cx="55100" cy="46125"/>
            </a:xfrm>
            <a:custGeom>
              <a:rect b="b" l="l" r="r" t="t"/>
              <a:pathLst>
                <a:path extrusionOk="0" h="1845" w="2204">
                  <a:moveTo>
                    <a:pt x="1168" y="0"/>
                  </a:moveTo>
                  <a:cubicBezTo>
                    <a:pt x="1083" y="0"/>
                    <a:pt x="997" y="13"/>
                    <a:pt x="912" y="40"/>
                  </a:cubicBezTo>
                  <a:cubicBezTo>
                    <a:pt x="122" y="252"/>
                    <a:pt x="0" y="1316"/>
                    <a:pt x="700" y="1711"/>
                  </a:cubicBezTo>
                  <a:cubicBezTo>
                    <a:pt x="850" y="1803"/>
                    <a:pt x="1008" y="1844"/>
                    <a:pt x="1161" y="1844"/>
                  </a:cubicBezTo>
                  <a:cubicBezTo>
                    <a:pt x="1716" y="1844"/>
                    <a:pt x="2204" y="1304"/>
                    <a:pt x="2037" y="708"/>
                  </a:cubicBezTo>
                  <a:cubicBezTo>
                    <a:pt x="1937" y="282"/>
                    <a:pt x="1567" y="0"/>
                    <a:pt x="1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66"/>
            <p:cNvSpPr/>
            <p:nvPr/>
          </p:nvSpPr>
          <p:spPr>
            <a:xfrm>
              <a:off x="1735850" y="3083150"/>
              <a:ext cx="499275" cy="411125"/>
            </a:xfrm>
            <a:custGeom>
              <a:rect b="b" l="l" r="r" t="t"/>
              <a:pathLst>
                <a:path extrusionOk="0" h="16445" w="19971">
                  <a:moveTo>
                    <a:pt x="18907" y="1"/>
                  </a:moveTo>
                  <a:lnTo>
                    <a:pt x="1" y="1338"/>
                  </a:lnTo>
                  <a:lnTo>
                    <a:pt x="1065" y="16445"/>
                  </a:lnTo>
                  <a:lnTo>
                    <a:pt x="19971" y="15138"/>
                  </a:lnTo>
                  <a:lnTo>
                    <a:pt x="18907"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66"/>
            <p:cNvSpPr/>
            <p:nvPr/>
          </p:nvSpPr>
          <p:spPr>
            <a:xfrm>
              <a:off x="1734350" y="3082400"/>
              <a:ext cx="501550" cy="412650"/>
            </a:xfrm>
            <a:custGeom>
              <a:rect b="b" l="l" r="r" t="t"/>
              <a:pathLst>
                <a:path extrusionOk="0" h="16506" w="20062">
                  <a:moveTo>
                    <a:pt x="18960" y="31"/>
                  </a:moveTo>
                  <a:cubicBezTo>
                    <a:pt x="18954" y="72"/>
                    <a:pt x="18947" y="153"/>
                    <a:pt x="18967" y="274"/>
                  </a:cubicBezTo>
                  <a:cubicBezTo>
                    <a:pt x="18967" y="487"/>
                    <a:pt x="18997" y="760"/>
                    <a:pt x="18997" y="1095"/>
                  </a:cubicBezTo>
                  <a:cubicBezTo>
                    <a:pt x="19058" y="1794"/>
                    <a:pt x="19119" y="2858"/>
                    <a:pt x="19210" y="4165"/>
                  </a:cubicBezTo>
                  <a:cubicBezTo>
                    <a:pt x="19392" y="6798"/>
                    <a:pt x="19664" y="10547"/>
                    <a:pt x="19966" y="15081"/>
                  </a:cubicBezTo>
                  <a:lnTo>
                    <a:pt x="19966" y="15081"/>
                  </a:lnTo>
                  <a:lnTo>
                    <a:pt x="1151" y="16410"/>
                  </a:lnTo>
                  <a:lnTo>
                    <a:pt x="1151" y="16410"/>
                  </a:lnTo>
                  <a:cubicBezTo>
                    <a:pt x="759" y="10986"/>
                    <a:pt x="397" y="5862"/>
                    <a:pt x="95" y="1394"/>
                  </a:cubicBezTo>
                  <a:lnTo>
                    <a:pt x="95" y="1394"/>
                  </a:lnTo>
                  <a:lnTo>
                    <a:pt x="13709" y="396"/>
                  </a:lnTo>
                  <a:lnTo>
                    <a:pt x="17599" y="122"/>
                  </a:lnTo>
                  <a:lnTo>
                    <a:pt x="18633" y="31"/>
                  </a:lnTo>
                  <a:close/>
                  <a:moveTo>
                    <a:pt x="18602" y="1"/>
                  </a:moveTo>
                  <a:lnTo>
                    <a:pt x="17569" y="61"/>
                  </a:lnTo>
                  <a:lnTo>
                    <a:pt x="13709" y="335"/>
                  </a:lnTo>
                  <a:lnTo>
                    <a:pt x="31" y="1277"/>
                  </a:lnTo>
                  <a:lnTo>
                    <a:pt x="0" y="1277"/>
                  </a:lnTo>
                  <a:lnTo>
                    <a:pt x="0" y="1308"/>
                  </a:lnTo>
                  <a:cubicBezTo>
                    <a:pt x="274" y="5806"/>
                    <a:pt x="669" y="10973"/>
                    <a:pt x="1034" y="16445"/>
                  </a:cubicBezTo>
                  <a:lnTo>
                    <a:pt x="1034" y="16505"/>
                  </a:lnTo>
                  <a:lnTo>
                    <a:pt x="1094" y="16505"/>
                  </a:lnTo>
                  <a:lnTo>
                    <a:pt x="20031" y="15168"/>
                  </a:lnTo>
                  <a:lnTo>
                    <a:pt x="20061" y="15168"/>
                  </a:lnTo>
                  <a:lnTo>
                    <a:pt x="20061" y="15107"/>
                  </a:lnTo>
                  <a:cubicBezTo>
                    <a:pt x="19727" y="10548"/>
                    <a:pt x="19453" y="6779"/>
                    <a:pt x="19271" y="4104"/>
                  </a:cubicBezTo>
                  <a:cubicBezTo>
                    <a:pt x="19180" y="2827"/>
                    <a:pt x="19089" y="1794"/>
                    <a:pt x="19058" y="1064"/>
                  </a:cubicBezTo>
                  <a:cubicBezTo>
                    <a:pt x="19028" y="730"/>
                    <a:pt x="18997" y="457"/>
                    <a:pt x="18997" y="274"/>
                  </a:cubicBezTo>
                  <a:lnTo>
                    <a:pt x="18967" y="1"/>
                  </a:lnTo>
                  <a:cubicBezTo>
                    <a:pt x="18967" y="1"/>
                    <a:pt x="18964" y="10"/>
                    <a:pt x="18961" y="29"/>
                  </a:cubicBezTo>
                  <a:lnTo>
                    <a:pt x="18961" y="29"/>
                  </a:lnTo>
                  <a:lnTo>
                    <a:pt x="1884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66"/>
            <p:cNvSpPr/>
            <p:nvPr/>
          </p:nvSpPr>
          <p:spPr>
            <a:xfrm>
              <a:off x="1753350" y="3108250"/>
              <a:ext cx="463550" cy="360950"/>
            </a:xfrm>
            <a:custGeom>
              <a:rect b="b" l="l" r="r" t="t"/>
              <a:pathLst>
                <a:path extrusionOk="0" h="14438" w="18542">
                  <a:moveTo>
                    <a:pt x="17599" y="0"/>
                  </a:moveTo>
                  <a:lnTo>
                    <a:pt x="0" y="1246"/>
                  </a:lnTo>
                  <a:lnTo>
                    <a:pt x="942" y="14438"/>
                  </a:lnTo>
                  <a:lnTo>
                    <a:pt x="18541" y="13222"/>
                  </a:lnTo>
                  <a:lnTo>
                    <a:pt x="17599"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66"/>
            <p:cNvSpPr/>
            <p:nvPr/>
          </p:nvSpPr>
          <p:spPr>
            <a:xfrm>
              <a:off x="1776900" y="3253375"/>
              <a:ext cx="440000" cy="216600"/>
            </a:xfrm>
            <a:custGeom>
              <a:rect b="b" l="l" r="r" t="t"/>
              <a:pathLst>
                <a:path extrusionOk="0" h="8664" w="17600">
                  <a:moveTo>
                    <a:pt x="5563" y="1"/>
                  </a:moveTo>
                  <a:lnTo>
                    <a:pt x="0" y="8663"/>
                  </a:lnTo>
                  <a:lnTo>
                    <a:pt x="0" y="8663"/>
                  </a:lnTo>
                  <a:lnTo>
                    <a:pt x="17599" y="7417"/>
                  </a:lnTo>
                  <a:lnTo>
                    <a:pt x="12128" y="1946"/>
                  </a:lnTo>
                  <a:lnTo>
                    <a:pt x="9727" y="4864"/>
                  </a:lnTo>
                  <a:lnTo>
                    <a:pt x="5563"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66"/>
            <p:cNvSpPr/>
            <p:nvPr/>
          </p:nvSpPr>
          <p:spPr>
            <a:xfrm>
              <a:off x="1969150" y="3186400"/>
              <a:ext cx="82175" cy="69625"/>
            </a:xfrm>
            <a:custGeom>
              <a:rect b="b" l="l" r="r" t="t"/>
              <a:pathLst>
                <a:path extrusionOk="0" h="2785" w="3287">
                  <a:moveTo>
                    <a:pt x="1847" y="0"/>
                  </a:moveTo>
                  <a:cubicBezTo>
                    <a:pt x="1809" y="0"/>
                    <a:pt x="1771" y="2"/>
                    <a:pt x="1733" y="5"/>
                  </a:cubicBezTo>
                  <a:cubicBezTo>
                    <a:pt x="517" y="96"/>
                    <a:pt x="0" y="1616"/>
                    <a:pt x="943" y="2436"/>
                  </a:cubicBezTo>
                  <a:cubicBezTo>
                    <a:pt x="1210" y="2677"/>
                    <a:pt x="1525" y="2785"/>
                    <a:pt x="1834" y="2785"/>
                  </a:cubicBezTo>
                  <a:cubicBezTo>
                    <a:pt x="2577" y="2785"/>
                    <a:pt x="3287" y="2162"/>
                    <a:pt x="3222" y="1281"/>
                  </a:cubicBezTo>
                  <a:cubicBezTo>
                    <a:pt x="3165" y="558"/>
                    <a:pt x="2584" y="0"/>
                    <a:pt x="184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66"/>
            <p:cNvSpPr/>
            <p:nvPr/>
          </p:nvSpPr>
          <p:spPr>
            <a:xfrm>
              <a:off x="1776900" y="3253375"/>
              <a:ext cx="440000" cy="216600"/>
            </a:xfrm>
            <a:custGeom>
              <a:rect b="b" l="l" r="r" t="t"/>
              <a:pathLst>
                <a:path extrusionOk="0" h="8664" w="17600">
                  <a:moveTo>
                    <a:pt x="5563" y="1"/>
                  </a:moveTo>
                  <a:lnTo>
                    <a:pt x="0" y="8663"/>
                  </a:lnTo>
                  <a:lnTo>
                    <a:pt x="0" y="8663"/>
                  </a:lnTo>
                  <a:lnTo>
                    <a:pt x="17599" y="7417"/>
                  </a:lnTo>
                  <a:lnTo>
                    <a:pt x="12128" y="1946"/>
                  </a:lnTo>
                  <a:lnTo>
                    <a:pt x="9727" y="4864"/>
                  </a:lnTo>
                  <a:lnTo>
                    <a:pt x="556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66"/>
            <p:cNvSpPr/>
            <p:nvPr/>
          </p:nvSpPr>
          <p:spPr>
            <a:xfrm>
              <a:off x="1969150" y="3186400"/>
              <a:ext cx="82175" cy="69625"/>
            </a:xfrm>
            <a:custGeom>
              <a:rect b="b" l="l" r="r" t="t"/>
              <a:pathLst>
                <a:path extrusionOk="0" h="2785" w="3287">
                  <a:moveTo>
                    <a:pt x="1847" y="0"/>
                  </a:moveTo>
                  <a:cubicBezTo>
                    <a:pt x="1809" y="0"/>
                    <a:pt x="1771" y="2"/>
                    <a:pt x="1733" y="5"/>
                  </a:cubicBezTo>
                  <a:cubicBezTo>
                    <a:pt x="517" y="96"/>
                    <a:pt x="0" y="1616"/>
                    <a:pt x="943" y="2436"/>
                  </a:cubicBezTo>
                  <a:cubicBezTo>
                    <a:pt x="1210" y="2677"/>
                    <a:pt x="1525" y="2785"/>
                    <a:pt x="1834" y="2785"/>
                  </a:cubicBezTo>
                  <a:cubicBezTo>
                    <a:pt x="2577" y="2785"/>
                    <a:pt x="3287" y="2162"/>
                    <a:pt x="3222" y="1281"/>
                  </a:cubicBezTo>
                  <a:cubicBezTo>
                    <a:pt x="3165" y="558"/>
                    <a:pt x="2584" y="0"/>
                    <a:pt x="184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66"/>
            <p:cNvSpPr/>
            <p:nvPr/>
          </p:nvSpPr>
          <p:spPr>
            <a:xfrm>
              <a:off x="991175" y="3562625"/>
              <a:ext cx="329050" cy="313875"/>
            </a:xfrm>
            <a:custGeom>
              <a:rect b="b" l="l" r="r" t="t"/>
              <a:pathLst>
                <a:path extrusionOk="0" h="12555" w="13162">
                  <a:moveTo>
                    <a:pt x="7152" y="0"/>
                  </a:moveTo>
                  <a:cubicBezTo>
                    <a:pt x="5605" y="0"/>
                    <a:pt x="4041" y="630"/>
                    <a:pt x="2888" y="1977"/>
                  </a:cubicBezTo>
                  <a:cubicBezTo>
                    <a:pt x="0" y="5351"/>
                    <a:pt x="2006" y="10610"/>
                    <a:pt x="6414" y="11218"/>
                  </a:cubicBezTo>
                  <a:lnTo>
                    <a:pt x="6809" y="12555"/>
                  </a:lnTo>
                  <a:lnTo>
                    <a:pt x="11520" y="11096"/>
                  </a:lnTo>
                  <a:cubicBezTo>
                    <a:pt x="11520" y="11096"/>
                    <a:pt x="11338" y="10336"/>
                    <a:pt x="11125" y="9637"/>
                  </a:cubicBezTo>
                  <a:cubicBezTo>
                    <a:pt x="12614" y="8178"/>
                    <a:pt x="13161" y="5990"/>
                    <a:pt x="12554" y="3983"/>
                  </a:cubicBezTo>
                  <a:cubicBezTo>
                    <a:pt x="11768" y="1427"/>
                    <a:pt x="9480" y="0"/>
                    <a:pt x="715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66"/>
            <p:cNvSpPr/>
            <p:nvPr/>
          </p:nvSpPr>
          <p:spPr>
            <a:xfrm>
              <a:off x="1111225" y="3702175"/>
              <a:ext cx="150500" cy="160650"/>
            </a:xfrm>
            <a:custGeom>
              <a:rect b="b" l="l" r="r" t="t"/>
              <a:pathLst>
                <a:path extrusionOk="0" h="6426" w="6020">
                  <a:moveTo>
                    <a:pt x="3679" y="73"/>
                  </a:moveTo>
                  <a:cubicBezTo>
                    <a:pt x="3770" y="73"/>
                    <a:pt x="3891" y="104"/>
                    <a:pt x="3952" y="164"/>
                  </a:cubicBezTo>
                  <a:cubicBezTo>
                    <a:pt x="4013" y="256"/>
                    <a:pt x="4074" y="347"/>
                    <a:pt x="4074" y="438"/>
                  </a:cubicBezTo>
                  <a:cubicBezTo>
                    <a:pt x="4074" y="651"/>
                    <a:pt x="4013" y="863"/>
                    <a:pt x="3891" y="1046"/>
                  </a:cubicBezTo>
                  <a:cubicBezTo>
                    <a:pt x="3840" y="1129"/>
                    <a:pt x="3781" y="1206"/>
                    <a:pt x="3716" y="1277"/>
                  </a:cubicBezTo>
                  <a:lnTo>
                    <a:pt x="3716" y="1277"/>
                  </a:lnTo>
                  <a:cubicBezTo>
                    <a:pt x="3669" y="1224"/>
                    <a:pt x="3626" y="1167"/>
                    <a:pt x="3587" y="1107"/>
                  </a:cubicBezTo>
                  <a:cubicBezTo>
                    <a:pt x="3466" y="955"/>
                    <a:pt x="3375" y="742"/>
                    <a:pt x="3375" y="529"/>
                  </a:cubicBezTo>
                  <a:cubicBezTo>
                    <a:pt x="3375" y="438"/>
                    <a:pt x="3375" y="347"/>
                    <a:pt x="3435" y="256"/>
                  </a:cubicBezTo>
                  <a:cubicBezTo>
                    <a:pt x="3496" y="164"/>
                    <a:pt x="3587" y="104"/>
                    <a:pt x="3679" y="73"/>
                  </a:cubicBezTo>
                  <a:close/>
                  <a:moveTo>
                    <a:pt x="1686" y="426"/>
                  </a:moveTo>
                  <a:cubicBezTo>
                    <a:pt x="1713" y="426"/>
                    <a:pt x="1739" y="430"/>
                    <a:pt x="1764" y="438"/>
                  </a:cubicBezTo>
                  <a:cubicBezTo>
                    <a:pt x="1976" y="499"/>
                    <a:pt x="2128" y="651"/>
                    <a:pt x="2189" y="833"/>
                  </a:cubicBezTo>
                  <a:cubicBezTo>
                    <a:pt x="2311" y="1137"/>
                    <a:pt x="2333" y="1455"/>
                    <a:pt x="2273" y="1751"/>
                  </a:cubicBezTo>
                  <a:lnTo>
                    <a:pt x="2273" y="1751"/>
                  </a:lnTo>
                  <a:cubicBezTo>
                    <a:pt x="2009" y="1690"/>
                    <a:pt x="1767" y="1554"/>
                    <a:pt x="1581" y="1350"/>
                  </a:cubicBezTo>
                  <a:cubicBezTo>
                    <a:pt x="1429" y="1198"/>
                    <a:pt x="1338" y="985"/>
                    <a:pt x="1338" y="772"/>
                  </a:cubicBezTo>
                  <a:cubicBezTo>
                    <a:pt x="1368" y="651"/>
                    <a:pt x="1399" y="560"/>
                    <a:pt x="1490" y="499"/>
                  </a:cubicBezTo>
                  <a:cubicBezTo>
                    <a:pt x="1535" y="454"/>
                    <a:pt x="1612" y="426"/>
                    <a:pt x="1686" y="426"/>
                  </a:cubicBezTo>
                  <a:close/>
                  <a:moveTo>
                    <a:pt x="5558" y="657"/>
                  </a:moveTo>
                  <a:cubicBezTo>
                    <a:pt x="5601" y="657"/>
                    <a:pt x="5644" y="665"/>
                    <a:pt x="5685" y="681"/>
                  </a:cubicBezTo>
                  <a:cubicBezTo>
                    <a:pt x="5867" y="711"/>
                    <a:pt x="5989" y="863"/>
                    <a:pt x="5958" y="1046"/>
                  </a:cubicBezTo>
                  <a:cubicBezTo>
                    <a:pt x="5897" y="1228"/>
                    <a:pt x="5806" y="1380"/>
                    <a:pt x="5654" y="1502"/>
                  </a:cubicBezTo>
                  <a:cubicBezTo>
                    <a:pt x="5422" y="1665"/>
                    <a:pt x="5136" y="1756"/>
                    <a:pt x="4837" y="1763"/>
                  </a:cubicBezTo>
                  <a:lnTo>
                    <a:pt x="4837" y="1763"/>
                  </a:lnTo>
                  <a:cubicBezTo>
                    <a:pt x="4879" y="1585"/>
                    <a:pt x="4932" y="1406"/>
                    <a:pt x="4986" y="1228"/>
                  </a:cubicBezTo>
                  <a:cubicBezTo>
                    <a:pt x="5016" y="1046"/>
                    <a:pt x="5107" y="924"/>
                    <a:pt x="5229" y="803"/>
                  </a:cubicBezTo>
                  <a:cubicBezTo>
                    <a:pt x="5318" y="714"/>
                    <a:pt x="5439" y="657"/>
                    <a:pt x="5558" y="657"/>
                  </a:cubicBezTo>
                  <a:close/>
                  <a:moveTo>
                    <a:pt x="459" y="2315"/>
                  </a:moveTo>
                  <a:cubicBezTo>
                    <a:pt x="488" y="2315"/>
                    <a:pt x="517" y="2317"/>
                    <a:pt x="548" y="2322"/>
                  </a:cubicBezTo>
                  <a:cubicBezTo>
                    <a:pt x="700" y="2353"/>
                    <a:pt x="852" y="2444"/>
                    <a:pt x="943" y="2566"/>
                  </a:cubicBezTo>
                  <a:cubicBezTo>
                    <a:pt x="1063" y="2686"/>
                    <a:pt x="1169" y="2807"/>
                    <a:pt x="1271" y="2927"/>
                  </a:cubicBezTo>
                  <a:lnTo>
                    <a:pt x="1271" y="2927"/>
                  </a:lnTo>
                  <a:cubicBezTo>
                    <a:pt x="1128" y="2979"/>
                    <a:pt x="977" y="3010"/>
                    <a:pt x="821" y="3022"/>
                  </a:cubicBezTo>
                  <a:cubicBezTo>
                    <a:pt x="776" y="3029"/>
                    <a:pt x="730" y="3033"/>
                    <a:pt x="685" y="3033"/>
                  </a:cubicBezTo>
                  <a:cubicBezTo>
                    <a:pt x="550" y="3033"/>
                    <a:pt x="419" y="2999"/>
                    <a:pt x="305" y="2930"/>
                  </a:cubicBezTo>
                  <a:cubicBezTo>
                    <a:pt x="153" y="2839"/>
                    <a:pt x="61" y="2687"/>
                    <a:pt x="122" y="2505"/>
                  </a:cubicBezTo>
                  <a:cubicBezTo>
                    <a:pt x="198" y="2378"/>
                    <a:pt x="316" y="2315"/>
                    <a:pt x="459" y="2315"/>
                  </a:cubicBezTo>
                  <a:close/>
                  <a:moveTo>
                    <a:pt x="3769" y="1"/>
                  </a:moveTo>
                  <a:cubicBezTo>
                    <a:pt x="3739" y="1"/>
                    <a:pt x="3709" y="5"/>
                    <a:pt x="3679" y="12"/>
                  </a:cubicBezTo>
                  <a:cubicBezTo>
                    <a:pt x="3435" y="73"/>
                    <a:pt x="3283" y="286"/>
                    <a:pt x="3283" y="529"/>
                  </a:cubicBezTo>
                  <a:cubicBezTo>
                    <a:pt x="3314" y="742"/>
                    <a:pt x="3375" y="955"/>
                    <a:pt x="3527" y="1137"/>
                  </a:cubicBezTo>
                  <a:cubicBezTo>
                    <a:pt x="3571" y="1204"/>
                    <a:pt x="3620" y="1266"/>
                    <a:pt x="3672" y="1323"/>
                  </a:cubicBezTo>
                  <a:lnTo>
                    <a:pt x="3672" y="1323"/>
                  </a:lnTo>
                  <a:cubicBezTo>
                    <a:pt x="3431" y="1567"/>
                    <a:pt x="3114" y="1730"/>
                    <a:pt x="2797" y="1775"/>
                  </a:cubicBezTo>
                  <a:cubicBezTo>
                    <a:pt x="2731" y="1784"/>
                    <a:pt x="2665" y="1788"/>
                    <a:pt x="2600" y="1788"/>
                  </a:cubicBezTo>
                  <a:cubicBezTo>
                    <a:pt x="2511" y="1788"/>
                    <a:pt x="2423" y="1780"/>
                    <a:pt x="2337" y="1765"/>
                  </a:cubicBezTo>
                  <a:lnTo>
                    <a:pt x="2337" y="1765"/>
                  </a:lnTo>
                  <a:cubicBezTo>
                    <a:pt x="2360" y="1658"/>
                    <a:pt x="2372" y="1550"/>
                    <a:pt x="2372" y="1441"/>
                  </a:cubicBezTo>
                  <a:cubicBezTo>
                    <a:pt x="2372" y="1228"/>
                    <a:pt x="2341" y="1015"/>
                    <a:pt x="2250" y="803"/>
                  </a:cubicBezTo>
                  <a:cubicBezTo>
                    <a:pt x="2220" y="711"/>
                    <a:pt x="2159" y="620"/>
                    <a:pt x="2068" y="529"/>
                  </a:cubicBezTo>
                  <a:cubicBezTo>
                    <a:pt x="2007" y="438"/>
                    <a:pt x="1885" y="377"/>
                    <a:pt x="1794" y="377"/>
                  </a:cubicBezTo>
                  <a:cubicBezTo>
                    <a:pt x="1761" y="369"/>
                    <a:pt x="1729" y="365"/>
                    <a:pt x="1696" y="365"/>
                  </a:cubicBezTo>
                  <a:cubicBezTo>
                    <a:pt x="1607" y="365"/>
                    <a:pt x="1518" y="393"/>
                    <a:pt x="1429" y="438"/>
                  </a:cubicBezTo>
                  <a:cubicBezTo>
                    <a:pt x="1338" y="529"/>
                    <a:pt x="1277" y="620"/>
                    <a:pt x="1277" y="742"/>
                  </a:cubicBezTo>
                  <a:cubicBezTo>
                    <a:pt x="1277" y="985"/>
                    <a:pt x="1338" y="1228"/>
                    <a:pt x="1520" y="1380"/>
                  </a:cubicBezTo>
                  <a:cubicBezTo>
                    <a:pt x="1727" y="1606"/>
                    <a:pt x="1981" y="1750"/>
                    <a:pt x="2259" y="1813"/>
                  </a:cubicBezTo>
                  <a:lnTo>
                    <a:pt x="2259" y="1813"/>
                  </a:lnTo>
                  <a:cubicBezTo>
                    <a:pt x="2192" y="2086"/>
                    <a:pt x="2053" y="2337"/>
                    <a:pt x="1855" y="2535"/>
                  </a:cubicBezTo>
                  <a:cubicBezTo>
                    <a:pt x="1703" y="2704"/>
                    <a:pt x="1523" y="2826"/>
                    <a:pt x="1325" y="2906"/>
                  </a:cubicBezTo>
                  <a:lnTo>
                    <a:pt x="1325" y="2906"/>
                  </a:lnTo>
                  <a:cubicBezTo>
                    <a:pt x="1220" y="2783"/>
                    <a:pt x="1112" y="2659"/>
                    <a:pt x="1004" y="2535"/>
                  </a:cubicBezTo>
                  <a:cubicBezTo>
                    <a:pt x="882" y="2383"/>
                    <a:pt x="730" y="2292"/>
                    <a:pt x="548" y="2262"/>
                  </a:cubicBezTo>
                  <a:cubicBezTo>
                    <a:pt x="521" y="2253"/>
                    <a:pt x="494" y="2249"/>
                    <a:pt x="468" y="2249"/>
                  </a:cubicBezTo>
                  <a:cubicBezTo>
                    <a:pt x="403" y="2249"/>
                    <a:pt x="339" y="2271"/>
                    <a:pt x="274" y="2292"/>
                  </a:cubicBezTo>
                  <a:cubicBezTo>
                    <a:pt x="183" y="2322"/>
                    <a:pt x="122" y="2383"/>
                    <a:pt x="61" y="2474"/>
                  </a:cubicBezTo>
                  <a:cubicBezTo>
                    <a:pt x="1" y="2657"/>
                    <a:pt x="92" y="2870"/>
                    <a:pt x="274" y="2991"/>
                  </a:cubicBezTo>
                  <a:cubicBezTo>
                    <a:pt x="388" y="3060"/>
                    <a:pt x="536" y="3094"/>
                    <a:pt x="680" y="3094"/>
                  </a:cubicBezTo>
                  <a:cubicBezTo>
                    <a:pt x="728" y="3094"/>
                    <a:pt x="776" y="3090"/>
                    <a:pt x="821" y="3082"/>
                  </a:cubicBezTo>
                  <a:cubicBezTo>
                    <a:pt x="986" y="3070"/>
                    <a:pt x="1151" y="3031"/>
                    <a:pt x="1306" y="2970"/>
                  </a:cubicBezTo>
                  <a:lnTo>
                    <a:pt x="1306" y="2970"/>
                  </a:lnTo>
                  <a:cubicBezTo>
                    <a:pt x="1397" y="3078"/>
                    <a:pt x="1486" y="3187"/>
                    <a:pt x="1581" y="3295"/>
                  </a:cubicBezTo>
                  <a:cubicBezTo>
                    <a:pt x="2341" y="4237"/>
                    <a:pt x="2919" y="5028"/>
                    <a:pt x="3344" y="5575"/>
                  </a:cubicBezTo>
                  <a:cubicBezTo>
                    <a:pt x="3527" y="5848"/>
                    <a:pt x="3679" y="6061"/>
                    <a:pt x="3800" y="6213"/>
                  </a:cubicBezTo>
                  <a:cubicBezTo>
                    <a:pt x="3709" y="6061"/>
                    <a:pt x="3557" y="5848"/>
                    <a:pt x="3344" y="5544"/>
                  </a:cubicBezTo>
                  <a:cubicBezTo>
                    <a:pt x="2949" y="4997"/>
                    <a:pt x="2372" y="4207"/>
                    <a:pt x="1612" y="3265"/>
                  </a:cubicBezTo>
                  <a:cubicBezTo>
                    <a:pt x="1532" y="3159"/>
                    <a:pt x="1448" y="3054"/>
                    <a:pt x="1359" y="2948"/>
                  </a:cubicBezTo>
                  <a:lnTo>
                    <a:pt x="1359" y="2948"/>
                  </a:lnTo>
                  <a:cubicBezTo>
                    <a:pt x="1557" y="2863"/>
                    <a:pt x="1739" y="2743"/>
                    <a:pt x="1885" y="2596"/>
                  </a:cubicBezTo>
                  <a:cubicBezTo>
                    <a:pt x="2097" y="2384"/>
                    <a:pt x="2249" y="2114"/>
                    <a:pt x="2323" y="1826"/>
                  </a:cubicBezTo>
                  <a:lnTo>
                    <a:pt x="2323" y="1826"/>
                  </a:lnTo>
                  <a:cubicBezTo>
                    <a:pt x="2410" y="1841"/>
                    <a:pt x="2500" y="1849"/>
                    <a:pt x="2591" y="1849"/>
                  </a:cubicBezTo>
                  <a:cubicBezTo>
                    <a:pt x="2659" y="1849"/>
                    <a:pt x="2728" y="1845"/>
                    <a:pt x="2797" y="1836"/>
                  </a:cubicBezTo>
                  <a:cubicBezTo>
                    <a:pt x="3155" y="1769"/>
                    <a:pt x="3463" y="1603"/>
                    <a:pt x="3710" y="1363"/>
                  </a:cubicBezTo>
                  <a:lnTo>
                    <a:pt x="3710" y="1363"/>
                  </a:lnTo>
                  <a:cubicBezTo>
                    <a:pt x="3994" y="1652"/>
                    <a:pt x="4372" y="1805"/>
                    <a:pt x="4757" y="1813"/>
                  </a:cubicBezTo>
                  <a:lnTo>
                    <a:pt x="4757" y="1813"/>
                  </a:lnTo>
                  <a:cubicBezTo>
                    <a:pt x="4737" y="1914"/>
                    <a:pt x="4722" y="2013"/>
                    <a:pt x="4712" y="2110"/>
                  </a:cubicBezTo>
                  <a:cubicBezTo>
                    <a:pt x="4651" y="2657"/>
                    <a:pt x="4651" y="3204"/>
                    <a:pt x="4712" y="3751"/>
                  </a:cubicBezTo>
                  <a:cubicBezTo>
                    <a:pt x="4742" y="4237"/>
                    <a:pt x="4803" y="4663"/>
                    <a:pt x="4864" y="4997"/>
                  </a:cubicBezTo>
                  <a:cubicBezTo>
                    <a:pt x="4894" y="5332"/>
                    <a:pt x="4955" y="5575"/>
                    <a:pt x="4986" y="5757"/>
                  </a:cubicBezTo>
                  <a:cubicBezTo>
                    <a:pt x="5016" y="5848"/>
                    <a:pt x="5016" y="5909"/>
                    <a:pt x="5016" y="5970"/>
                  </a:cubicBezTo>
                  <a:lnTo>
                    <a:pt x="5016" y="6031"/>
                  </a:lnTo>
                  <a:lnTo>
                    <a:pt x="5046" y="5970"/>
                  </a:lnTo>
                  <a:lnTo>
                    <a:pt x="5016" y="5788"/>
                  </a:lnTo>
                  <a:cubicBezTo>
                    <a:pt x="4986" y="5605"/>
                    <a:pt x="4925" y="5362"/>
                    <a:pt x="4894" y="5028"/>
                  </a:cubicBezTo>
                  <a:cubicBezTo>
                    <a:pt x="4834" y="4663"/>
                    <a:pt x="4773" y="4268"/>
                    <a:pt x="4742" y="3781"/>
                  </a:cubicBezTo>
                  <a:cubicBezTo>
                    <a:pt x="4712" y="3234"/>
                    <a:pt x="4712" y="2687"/>
                    <a:pt x="4773" y="2140"/>
                  </a:cubicBezTo>
                  <a:cubicBezTo>
                    <a:pt x="4784" y="2031"/>
                    <a:pt x="4802" y="1922"/>
                    <a:pt x="4826" y="1813"/>
                  </a:cubicBezTo>
                  <a:lnTo>
                    <a:pt x="4826" y="1813"/>
                  </a:lnTo>
                  <a:cubicBezTo>
                    <a:pt x="5124" y="1806"/>
                    <a:pt x="5423" y="1714"/>
                    <a:pt x="5685" y="1532"/>
                  </a:cubicBezTo>
                  <a:cubicBezTo>
                    <a:pt x="5837" y="1411"/>
                    <a:pt x="5958" y="1228"/>
                    <a:pt x="5989" y="1046"/>
                  </a:cubicBezTo>
                  <a:cubicBezTo>
                    <a:pt x="6019" y="924"/>
                    <a:pt x="5989" y="833"/>
                    <a:pt x="5928" y="742"/>
                  </a:cubicBezTo>
                  <a:cubicBezTo>
                    <a:pt x="5867" y="681"/>
                    <a:pt x="5776" y="620"/>
                    <a:pt x="5685" y="590"/>
                  </a:cubicBezTo>
                  <a:cubicBezTo>
                    <a:pt x="5644" y="583"/>
                    <a:pt x="5603" y="579"/>
                    <a:pt x="5562" y="579"/>
                  </a:cubicBezTo>
                  <a:cubicBezTo>
                    <a:pt x="5422" y="579"/>
                    <a:pt x="5286" y="624"/>
                    <a:pt x="5168" y="742"/>
                  </a:cubicBezTo>
                  <a:cubicBezTo>
                    <a:pt x="5046" y="863"/>
                    <a:pt x="4955" y="1015"/>
                    <a:pt x="4925" y="1167"/>
                  </a:cubicBezTo>
                  <a:cubicBezTo>
                    <a:pt x="4867" y="1359"/>
                    <a:pt x="4810" y="1563"/>
                    <a:pt x="4768" y="1763"/>
                  </a:cubicBezTo>
                  <a:lnTo>
                    <a:pt x="4768" y="1763"/>
                  </a:lnTo>
                  <a:cubicBezTo>
                    <a:pt x="4699" y="1762"/>
                    <a:pt x="4629" y="1756"/>
                    <a:pt x="4560" y="1745"/>
                  </a:cubicBezTo>
                  <a:cubicBezTo>
                    <a:pt x="4254" y="1698"/>
                    <a:pt x="3967" y="1542"/>
                    <a:pt x="3754" y="1319"/>
                  </a:cubicBezTo>
                  <a:lnTo>
                    <a:pt x="3754" y="1319"/>
                  </a:lnTo>
                  <a:cubicBezTo>
                    <a:pt x="3826" y="1244"/>
                    <a:pt x="3892" y="1163"/>
                    <a:pt x="3952" y="1076"/>
                  </a:cubicBezTo>
                  <a:cubicBezTo>
                    <a:pt x="4074" y="894"/>
                    <a:pt x="4134" y="651"/>
                    <a:pt x="4134" y="438"/>
                  </a:cubicBezTo>
                  <a:cubicBezTo>
                    <a:pt x="4134" y="316"/>
                    <a:pt x="4074" y="195"/>
                    <a:pt x="4013" y="104"/>
                  </a:cubicBezTo>
                  <a:cubicBezTo>
                    <a:pt x="3945" y="35"/>
                    <a:pt x="3859" y="1"/>
                    <a:pt x="3769" y="1"/>
                  </a:cubicBezTo>
                  <a:close/>
                  <a:moveTo>
                    <a:pt x="3922" y="6365"/>
                  </a:moveTo>
                  <a:cubicBezTo>
                    <a:pt x="3922" y="6380"/>
                    <a:pt x="3929" y="6388"/>
                    <a:pt x="3937" y="6395"/>
                  </a:cubicBezTo>
                  <a:lnTo>
                    <a:pt x="3922" y="6365"/>
                  </a:lnTo>
                  <a:close/>
                  <a:moveTo>
                    <a:pt x="3937" y="6395"/>
                  </a:moveTo>
                  <a:lnTo>
                    <a:pt x="3952" y="6426"/>
                  </a:lnTo>
                  <a:cubicBezTo>
                    <a:pt x="3952" y="6411"/>
                    <a:pt x="3945" y="6403"/>
                    <a:pt x="3937" y="6395"/>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66"/>
            <p:cNvSpPr/>
            <p:nvPr/>
          </p:nvSpPr>
          <p:spPr>
            <a:xfrm>
              <a:off x="1165175" y="3849750"/>
              <a:ext cx="118575" cy="46675"/>
            </a:xfrm>
            <a:custGeom>
              <a:rect b="b" l="l" r="r" t="t"/>
              <a:pathLst>
                <a:path extrusionOk="0" h="1867" w="4743">
                  <a:moveTo>
                    <a:pt x="4377" y="0"/>
                  </a:moveTo>
                  <a:cubicBezTo>
                    <a:pt x="4357" y="0"/>
                    <a:pt x="4337" y="2"/>
                    <a:pt x="4317" y="6"/>
                  </a:cubicBezTo>
                  <a:lnTo>
                    <a:pt x="274" y="1283"/>
                  </a:lnTo>
                  <a:cubicBezTo>
                    <a:pt x="92" y="1313"/>
                    <a:pt x="1" y="1496"/>
                    <a:pt x="62" y="1647"/>
                  </a:cubicBezTo>
                  <a:cubicBezTo>
                    <a:pt x="114" y="1780"/>
                    <a:pt x="237" y="1866"/>
                    <a:pt x="368" y="1866"/>
                  </a:cubicBezTo>
                  <a:cubicBezTo>
                    <a:pt x="387" y="1866"/>
                    <a:pt x="407" y="1864"/>
                    <a:pt x="426" y="1860"/>
                  </a:cubicBezTo>
                  <a:lnTo>
                    <a:pt x="4469" y="614"/>
                  </a:lnTo>
                  <a:cubicBezTo>
                    <a:pt x="4651" y="553"/>
                    <a:pt x="4742" y="371"/>
                    <a:pt x="4682" y="219"/>
                  </a:cubicBezTo>
                  <a:cubicBezTo>
                    <a:pt x="4655" y="87"/>
                    <a:pt x="4514" y="0"/>
                    <a:pt x="43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66"/>
            <p:cNvSpPr/>
            <p:nvPr/>
          </p:nvSpPr>
          <p:spPr>
            <a:xfrm>
              <a:off x="1168625" y="3870775"/>
              <a:ext cx="124125" cy="69850"/>
            </a:xfrm>
            <a:custGeom>
              <a:rect b="b" l="l" r="r" t="t"/>
              <a:pathLst>
                <a:path extrusionOk="0" h="2794" w="4965">
                  <a:moveTo>
                    <a:pt x="4523" y="0"/>
                  </a:moveTo>
                  <a:cubicBezTo>
                    <a:pt x="4492" y="0"/>
                    <a:pt x="4458" y="5"/>
                    <a:pt x="4422" y="16"/>
                  </a:cubicBezTo>
                  <a:lnTo>
                    <a:pt x="410" y="1293"/>
                  </a:lnTo>
                  <a:cubicBezTo>
                    <a:pt x="0" y="1375"/>
                    <a:pt x="130" y="1923"/>
                    <a:pt x="470" y="1923"/>
                  </a:cubicBezTo>
                  <a:cubicBezTo>
                    <a:pt x="508" y="1923"/>
                    <a:pt x="549" y="1916"/>
                    <a:pt x="592" y="1901"/>
                  </a:cubicBezTo>
                  <a:lnTo>
                    <a:pt x="1018" y="1749"/>
                  </a:lnTo>
                  <a:lnTo>
                    <a:pt x="1960" y="2691"/>
                  </a:lnTo>
                  <a:cubicBezTo>
                    <a:pt x="2028" y="2759"/>
                    <a:pt x="2131" y="2794"/>
                    <a:pt x="2242" y="2794"/>
                  </a:cubicBezTo>
                  <a:cubicBezTo>
                    <a:pt x="2279" y="2794"/>
                    <a:pt x="2317" y="2790"/>
                    <a:pt x="2355" y="2782"/>
                  </a:cubicBezTo>
                  <a:lnTo>
                    <a:pt x="3814" y="2326"/>
                  </a:lnTo>
                  <a:cubicBezTo>
                    <a:pt x="3966" y="2265"/>
                    <a:pt x="4057" y="2144"/>
                    <a:pt x="4088" y="2022"/>
                  </a:cubicBezTo>
                  <a:lnTo>
                    <a:pt x="4301" y="715"/>
                  </a:lnTo>
                  <a:lnTo>
                    <a:pt x="4604" y="624"/>
                  </a:lnTo>
                  <a:cubicBezTo>
                    <a:pt x="4964" y="513"/>
                    <a:pt x="4845" y="0"/>
                    <a:pt x="45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66"/>
            <p:cNvSpPr/>
            <p:nvPr/>
          </p:nvSpPr>
          <p:spPr>
            <a:xfrm>
              <a:off x="1042075" y="3604150"/>
              <a:ext cx="65375" cy="174475"/>
            </a:xfrm>
            <a:custGeom>
              <a:rect b="b" l="l" r="r" t="t"/>
              <a:pathLst>
                <a:path extrusionOk="0" h="6979" w="2615">
                  <a:moveTo>
                    <a:pt x="2541" y="0"/>
                  </a:moveTo>
                  <a:cubicBezTo>
                    <a:pt x="2484" y="0"/>
                    <a:pt x="2383" y="29"/>
                    <a:pt x="2250" y="73"/>
                  </a:cubicBezTo>
                  <a:cubicBezTo>
                    <a:pt x="1946" y="195"/>
                    <a:pt x="1703" y="377"/>
                    <a:pt x="1490" y="590"/>
                  </a:cubicBezTo>
                  <a:cubicBezTo>
                    <a:pt x="1125" y="894"/>
                    <a:pt x="852" y="1228"/>
                    <a:pt x="639" y="1623"/>
                  </a:cubicBezTo>
                  <a:lnTo>
                    <a:pt x="92" y="3204"/>
                  </a:lnTo>
                  <a:cubicBezTo>
                    <a:pt x="1" y="3781"/>
                    <a:pt x="31" y="4329"/>
                    <a:pt x="183" y="4876"/>
                  </a:cubicBezTo>
                  <a:cubicBezTo>
                    <a:pt x="305" y="5332"/>
                    <a:pt x="487" y="5757"/>
                    <a:pt x="730" y="6122"/>
                  </a:cubicBezTo>
                  <a:cubicBezTo>
                    <a:pt x="882" y="6365"/>
                    <a:pt x="1095" y="6608"/>
                    <a:pt x="1308" y="6791"/>
                  </a:cubicBezTo>
                  <a:cubicBezTo>
                    <a:pt x="1440" y="6901"/>
                    <a:pt x="1508" y="6979"/>
                    <a:pt x="1570" y="6979"/>
                  </a:cubicBezTo>
                  <a:cubicBezTo>
                    <a:pt x="1594" y="6979"/>
                    <a:pt x="1617" y="6968"/>
                    <a:pt x="1642" y="6943"/>
                  </a:cubicBezTo>
                  <a:cubicBezTo>
                    <a:pt x="1703" y="6882"/>
                    <a:pt x="1429" y="6517"/>
                    <a:pt x="1156" y="5879"/>
                  </a:cubicBezTo>
                  <a:cubicBezTo>
                    <a:pt x="365" y="4237"/>
                    <a:pt x="639" y="2292"/>
                    <a:pt x="1824" y="924"/>
                  </a:cubicBezTo>
                  <a:cubicBezTo>
                    <a:pt x="2280" y="377"/>
                    <a:pt x="2615" y="73"/>
                    <a:pt x="2584" y="12"/>
                  </a:cubicBezTo>
                  <a:cubicBezTo>
                    <a:pt x="2576" y="4"/>
                    <a:pt x="2561" y="0"/>
                    <a:pt x="25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66"/>
            <p:cNvSpPr/>
            <p:nvPr/>
          </p:nvSpPr>
          <p:spPr>
            <a:xfrm>
              <a:off x="1120350" y="3582675"/>
              <a:ext cx="34975" cy="19550"/>
            </a:xfrm>
            <a:custGeom>
              <a:rect b="b" l="l" r="r" t="t"/>
              <a:pathLst>
                <a:path extrusionOk="0" h="782" w="1399">
                  <a:moveTo>
                    <a:pt x="929" y="0"/>
                  </a:moveTo>
                  <a:cubicBezTo>
                    <a:pt x="822" y="0"/>
                    <a:pt x="715" y="15"/>
                    <a:pt x="608" y="51"/>
                  </a:cubicBezTo>
                  <a:cubicBezTo>
                    <a:pt x="426" y="111"/>
                    <a:pt x="274" y="203"/>
                    <a:pt x="122" y="324"/>
                  </a:cubicBezTo>
                  <a:cubicBezTo>
                    <a:pt x="61" y="446"/>
                    <a:pt x="0" y="567"/>
                    <a:pt x="61" y="659"/>
                  </a:cubicBezTo>
                  <a:cubicBezTo>
                    <a:pt x="95" y="744"/>
                    <a:pt x="217" y="782"/>
                    <a:pt x="381" y="782"/>
                  </a:cubicBezTo>
                  <a:cubicBezTo>
                    <a:pt x="508" y="782"/>
                    <a:pt x="662" y="759"/>
                    <a:pt x="821" y="719"/>
                  </a:cubicBezTo>
                  <a:lnTo>
                    <a:pt x="1399" y="233"/>
                  </a:lnTo>
                  <a:cubicBezTo>
                    <a:pt x="1399" y="142"/>
                    <a:pt x="1307" y="51"/>
                    <a:pt x="1155" y="20"/>
                  </a:cubicBezTo>
                  <a:cubicBezTo>
                    <a:pt x="1080" y="8"/>
                    <a:pt x="1004" y="0"/>
                    <a:pt x="9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66"/>
            <p:cNvSpPr/>
            <p:nvPr/>
          </p:nvSpPr>
          <p:spPr>
            <a:xfrm>
              <a:off x="1222175" y="3922650"/>
              <a:ext cx="47900" cy="17700"/>
            </a:xfrm>
            <a:custGeom>
              <a:rect b="b" l="l" r="r" t="t"/>
              <a:pathLst>
                <a:path extrusionOk="0" h="708" w="1916">
                  <a:moveTo>
                    <a:pt x="1447" y="0"/>
                  </a:moveTo>
                  <a:cubicBezTo>
                    <a:pt x="1249" y="0"/>
                    <a:pt x="1050" y="50"/>
                    <a:pt x="852" y="99"/>
                  </a:cubicBezTo>
                  <a:cubicBezTo>
                    <a:pt x="608" y="190"/>
                    <a:pt x="396" y="312"/>
                    <a:pt x="213" y="494"/>
                  </a:cubicBezTo>
                  <a:cubicBezTo>
                    <a:pt x="122" y="555"/>
                    <a:pt x="61" y="616"/>
                    <a:pt x="0" y="707"/>
                  </a:cubicBezTo>
                  <a:cubicBezTo>
                    <a:pt x="0" y="707"/>
                    <a:pt x="92" y="646"/>
                    <a:pt x="244" y="525"/>
                  </a:cubicBezTo>
                  <a:cubicBezTo>
                    <a:pt x="426" y="373"/>
                    <a:pt x="639" y="282"/>
                    <a:pt x="882" y="190"/>
                  </a:cubicBezTo>
                  <a:cubicBezTo>
                    <a:pt x="1125" y="99"/>
                    <a:pt x="1338" y="69"/>
                    <a:pt x="1581" y="69"/>
                  </a:cubicBezTo>
                  <a:lnTo>
                    <a:pt x="1915" y="69"/>
                  </a:lnTo>
                  <a:cubicBezTo>
                    <a:pt x="1794" y="38"/>
                    <a:pt x="1703" y="8"/>
                    <a:pt x="1581" y="8"/>
                  </a:cubicBezTo>
                  <a:cubicBezTo>
                    <a:pt x="1536" y="3"/>
                    <a:pt x="1492" y="0"/>
                    <a:pt x="144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66"/>
            <p:cNvSpPr/>
            <p:nvPr/>
          </p:nvSpPr>
          <p:spPr>
            <a:xfrm>
              <a:off x="1194825" y="3889325"/>
              <a:ext cx="82075" cy="25250"/>
            </a:xfrm>
            <a:custGeom>
              <a:rect b="b" l="l" r="r" t="t"/>
              <a:pathLst>
                <a:path extrusionOk="0" h="1010" w="3283">
                  <a:moveTo>
                    <a:pt x="3274" y="1"/>
                  </a:moveTo>
                  <a:cubicBezTo>
                    <a:pt x="3189" y="1"/>
                    <a:pt x="2495" y="204"/>
                    <a:pt x="1642" y="460"/>
                  </a:cubicBezTo>
                  <a:cubicBezTo>
                    <a:pt x="730" y="764"/>
                    <a:pt x="0" y="976"/>
                    <a:pt x="0" y="1007"/>
                  </a:cubicBezTo>
                  <a:cubicBezTo>
                    <a:pt x="2" y="1009"/>
                    <a:pt x="7" y="1010"/>
                    <a:pt x="14" y="1010"/>
                  </a:cubicBezTo>
                  <a:cubicBezTo>
                    <a:pt x="124" y="1010"/>
                    <a:pt x="816" y="805"/>
                    <a:pt x="1642" y="520"/>
                  </a:cubicBezTo>
                  <a:cubicBezTo>
                    <a:pt x="2553" y="247"/>
                    <a:pt x="3283" y="4"/>
                    <a:pt x="3283" y="4"/>
                  </a:cubicBezTo>
                  <a:cubicBezTo>
                    <a:pt x="3283" y="2"/>
                    <a:pt x="3280" y="1"/>
                    <a:pt x="32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66"/>
            <p:cNvSpPr/>
            <p:nvPr/>
          </p:nvSpPr>
          <p:spPr>
            <a:xfrm>
              <a:off x="1206225" y="3903075"/>
              <a:ext cx="67650" cy="22075"/>
            </a:xfrm>
            <a:custGeom>
              <a:rect b="b" l="l" r="r" t="t"/>
              <a:pathLst>
                <a:path extrusionOk="0" h="883" w="2706">
                  <a:moveTo>
                    <a:pt x="2705" y="1"/>
                  </a:moveTo>
                  <a:lnTo>
                    <a:pt x="2705" y="1"/>
                  </a:lnTo>
                  <a:cubicBezTo>
                    <a:pt x="2584" y="31"/>
                    <a:pt x="2432" y="62"/>
                    <a:pt x="2310" y="122"/>
                  </a:cubicBezTo>
                  <a:lnTo>
                    <a:pt x="1338" y="426"/>
                  </a:lnTo>
                  <a:lnTo>
                    <a:pt x="395" y="761"/>
                  </a:lnTo>
                  <a:cubicBezTo>
                    <a:pt x="243" y="791"/>
                    <a:pt x="122" y="821"/>
                    <a:pt x="0" y="882"/>
                  </a:cubicBezTo>
                  <a:cubicBezTo>
                    <a:pt x="152" y="882"/>
                    <a:pt x="274" y="821"/>
                    <a:pt x="426" y="791"/>
                  </a:cubicBezTo>
                  <a:cubicBezTo>
                    <a:pt x="669" y="730"/>
                    <a:pt x="1003" y="609"/>
                    <a:pt x="1368" y="487"/>
                  </a:cubicBezTo>
                  <a:cubicBezTo>
                    <a:pt x="1763" y="366"/>
                    <a:pt x="2097" y="244"/>
                    <a:pt x="2341" y="153"/>
                  </a:cubicBezTo>
                  <a:cubicBezTo>
                    <a:pt x="2462" y="122"/>
                    <a:pt x="2584" y="62"/>
                    <a:pt x="270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66"/>
            <p:cNvSpPr/>
            <p:nvPr/>
          </p:nvSpPr>
          <p:spPr>
            <a:xfrm>
              <a:off x="3222200" y="2966275"/>
              <a:ext cx="1224225" cy="922125"/>
            </a:xfrm>
            <a:custGeom>
              <a:rect b="b" l="l" r="r" t="t"/>
              <a:pathLst>
                <a:path extrusionOk="0" h="36885" w="48969">
                  <a:moveTo>
                    <a:pt x="36092" y="0"/>
                  </a:moveTo>
                  <a:cubicBezTo>
                    <a:pt x="33013" y="0"/>
                    <a:pt x="29926" y="1212"/>
                    <a:pt x="27935" y="3582"/>
                  </a:cubicBezTo>
                  <a:cubicBezTo>
                    <a:pt x="26506" y="5284"/>
                    <a:pt x="25503" y="7533"/>
                    <a:pt x="23527" y="8597"/>
                  </a:cubicBezTo>
                  <a:cubicBezTo>
                    <a:pt x="22651" y="9053"/>
                    <a:pt x="21719" y="9210"/>
                    <a:pt x="20754" y="9210"/>
                  </a:cubicBezTo>
                  <a:cubicBezTo>
                    <a:pt x="18591" y="9210"/>
                    <a:pt x="16263" y="8419"/>
                    <a:pt x="14023" y="8419"/>
                  </a:cubicBezTo>
                  <a:cubicBezTo>
                    <a:pt x="13796" y="8419"/>
                    <a:pt x="13570" y="8427"/>
                    <a:pt x="13345" y="8445"/>
                  </a:cubicBezTo>
                  <a:cubicBezTo>
                    <a:pt x="9302" y="8810"/>
                    <a:pt x="6019" y="12883"/>
                    <a:pt x="6506" y="16895"/>
                  </a:cubicBezTo>
                  <a:cubicBezTo>
                    <a:pt x="6718" y="18719"/>
                    <a:pt x="7600" y="20634"/>
                    <a:pt x="6749" y="22245"/>
                  </a:cubicBezTo>
                  <a:cubicBezTo>
                    <a:pt x="5655" y="24312"/>
                    <a:pt x="2524" y="24372"/>
                    <a:pt x="1186" y="26287"/>
                  </a:cubicBezTo>
                  <a:cubicBezTo>
                    <a:pt x="1" y="28020"/>
                    <a:pt x="943" y="30573"/>
                    <a:pt x="2676" y="31758"/>
                  </a:cubicBezTo>
                  <a:cubicBezTo>
                    <a:pt x="4147" y="32765"/>
                    <a:pt x="5970" y="33027"/>
                    <a:pt x="7771" y="33027"/>
                  </a:cubicBezTo>
                  <a:cubicBezTo>
                    <a:pt x="8090" y="33027"/>
                    <a:pt x="8409" y="33018"/>
                    <a:pt x="8724" y="33005"/>
                  </a:cubicBezTo>
                  <a:cubicBezTo>
                    <a:pt x="9929" y="32952"/>
                    <a:pt x="11143" y="32840"/>
                    <a:pt x="12344" y="32840"/>
                  </a:cubicBezTo>
                  <a:cubicBezTo>
                    <a:pt x="13235" y="32840"/>
                    <a:pt x="14119" y="32902"/>
                    <a:pt x="14986" y="33096"/>
                  </a:cubicBezTo>
                  <a:cubicBezTo>
                    <a:pt x="17235" y="33582"/>
                    <a:pt x="19181" y="34980"/>
                    <a:pt x="21339" y="35831"/>
                  </a:cubicBezTo>
                  <a:cubicBezTo>
                    <a:pt x="23138" y="36555"/>
                    <a:pt x="25049" y="36884"/>
                    <a:pt x="26978" y="36884"/>
                  </a:cubicBezTo>
                  <a:cubicBezTo>
                    <a:pt x="30556" y="36884"/>
                    <a:pt x="34196" y="35753"/>
                    <a:pt x="37296" y="33917"/>
                  </a:cubicBezTo>
                  <a:cubicBezTo>
                    <a:pt x="42038" y="31090"/>
                    <a:pt x="45746" y="26743"/>
                    <a:pt x="48968" y="22214"/>
                  </a:cubicBezTo>
                  <a:lnTo>
                    <a:pt x="43224" y="2639"/>
                  </a:lnTo>
                  <a:cubicBezTo>
                    <a:pt x="41300" y="869"/>
                    <a:pt x="38699" y="0"/>
                    <a:pt x="3609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66"/>
            <p:cNvSpPr/>
            <p:nvPr/>
          </p:nvSpPr>
          <p:spPr>
            <a:xfrm>
              <a:off x="3222200" y="2966275"/>
              <a:ext cx="1224225" cy="922125"/>
            </a:xfrm>
            <a:custGeom>
              <a:rect b="b" l="l" r="r" t="t"/>
              <a:pathLst>
                <a:path extrusionOk="0" h="36885" w="48969">
                  <a:moveTo>
                    <a:pt x="36092" y="0"/>
                  </a:moveTo>
                  <a:cubicBezTo>
                    <a:pt x="33013" y="0"/>
                    <a:pt x="29926" y="1212"/>
                    <a:pt x="27935" y="3582"/>
                  </a:cubicBezTo>
                  <a:cubicBezTo>
                    <a:pt x="26506" y="5284"/>
                    <a:pt x="25503" y="7533"/>
                    <a:pt x="23527" y="8597"/>
                  </a:cubicBezTo>
                  <a:cubicBezTo>
                    <a:pt x="22651" y="9053"/>
                    <a:pt x="21719" y="9210"/>
                    <a:pt x="20754" y="9210"/>
                  </a:cubicBezTo>
                  <a:cubicBezTo>
                    <a:pt x="18591" y="9210"/>
                    <a:pt x="16263" y="8419"/>
                    <a:pt x="14023" y="8419"/>
                  </a:cubicBezTo>
                  <a:cubicBezTo>
                    <a:pt x="13796" y="8419"/>
                    <a:pt x="13570" y="8427"/>
                    <a:pt x="13345" y="8445"/>
                  </a:cubicBezTo>
                  <a:cubicBezTo>
                    <a:pt x="9302" y="8810"/>
                    <a:pt x="6019" y="12883"/>
                    <a:pt x="6506" y="16895"/>
                  </a:cubicBezTo>
                  <a:cubicBezTo>
                    <a:pt x="6718" y="18719"/>
                    <a:pt x="7600" y="20634"/>
                    <a:pt x="6749" y="22245"/>
                  </a:cubicBezTo>
                  <a:cubicBezTo>
                    <a:pt x="5655" y="24312"/>
                    <a:pt x="2524" y="24372"/>
                    <a:pt x="1186" y="26287"/>
                  </a:cubicBezTo>
                  <a:cubicBezTo>
                    <a:pt x="1" y="28020"/>
                    <a:pt x="943" y="30573"/>
                    <a:pt x="2676" y="31758"/>
                  </a:cubicBezTo>
                  <a:cubicBezTo>
                    <a:pt x="4147" y="32765"/>
                    <a:pt x="5970" y="33027"/>
                    <a:pt x="7771" y="33027"/>
                  </a:cubicBezTo>
                  <a:cubicBezTo>
                    <a:pt x="8090" y="33027"/>
                    <a:pt x="8409" y="33018"/>
                    <a:pt x="8724" y="33005"/>
                  </a:cubicBezTo>
                  <a:cubicBezTo>
                    <a:pt x="9929" y="32952"/>
                    <a:pt x="11143" y="32840"/>
                    <a:pt x="12344" y="32840"/>
                  </a:cubicBezTo>
                  <a:cubicBezTo>
                    <a:pt x="13235" y="32840"/>
                    <a:pt x="14119" y="32902"/>
                    <a:pt x="14986" y="33096"/>
                  </a:cubicBezTo>
                  <a:cubicBezTo>
                    <a:pt x="17235" y="33582"/>
                    <a:pt x="19181" y="34980"/>
                    <a:pt x="21339" y="35831"/>
                  </a:cubicBezTo>
                  <a:cubicBezTo>
                    <a:pt x="23138" y="36555"/>
                    <a:pt x="25049" y="36884"/>
                    <a:pt x="26978" y="36884"/>
                  </a:cubicBezTo>
                  <a:cubicBezTo>
                    <a:pt x="30556" y="36884"/>
                    <a:pt x="34196" y="35753"/>
                    <a:pt x="37296" y="33917"/>
                  </a:cubicBezTo>
                  <a:cubicBezTo>
                    <a:pt x="42038" y="31090"/>
                    <a:pt x="45746" y="26743"/>
                    <a:pt x="48968" y="22214"/>
                  </a:cubicBezTo>
                  <a:lnTo>
                    <a:pt x="43224" y="2639"/>
                  </a:lnTo>
                  <a:cubicBezTo>
                    <a:pt x="41300" y="869"/>
                    <a:pt x="38699" y="0"/>
                    <a:pt x="360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66"/>
            <p:cNvSpPr/>
            <p:nvPr/>
          </p:nvSpPr>
          <p:spPr>
            <a:xfrm>
              <a:off x="3571750" y="3108175"/>
              <a:ext cx="769050" cy="548450"/>
            </a:xfrm>
            <a:custGeom>
              <a:rect b="b" l="l" r="r" t="t"/>
              <a:pathLst>
                <a:path extrusionOk="0" h="21938" w="30762">
                  <a:moveTo>
                    <a:pt x="22407" y="0"/>
                  </a:moveTo>
                  <a:cubicBezTo>
                    <a:pt x="19806" y="0"/>
                    <a:pt x="17193" y="1078"/>
                    <a:pt x="15624" y="3164"/>
                  </a:cubicBezTo>
                  <a:cubicBezTo>
                    <a:pt x="13861" y="5505"/>
                    <a:pt x="12858" y="9031"/>
                    <a:pt x="9971" y="9426"/>
                  </a:cubicBezTo>
                  <a:cubicBezTo>
                    <a:pt x="9806" y="9449"/>
                    <a:pt x="9643" y="9459"/>
                    <a:pt x="9480" y="9459"/>
                  </a:cubicBezTo>
                  <a:cubicBezTo>
                    <a:pt x="7805" y="9459"/>
                    <a:pt x="6186" y="8351"/>
                    <a:pt x="4484" y="8351"/>
                  </a:cubicBezTo>
                  <a:cubicBezTo>
                    <a:pt x="4388" y="8351"/>
                    <a:pt x="4292" y="8354"/>
                    <a:pt x="4196" y="8362"/>
                  </a:cubicBezTo>
                  <a:cubicBezTo>
                    <a:pt x="1582" y="8575"/>
                    <a:pt x="1" y="11766"/>
                    <a:pt x="670" y="14319"/>
                  </a:cubicBezTo>
                  <a:cubicBezTo>
                    <a:pt x="1338" y="16842"/>
                    <a:pt x="3588" y="18666"/>
                    <a:pt x="5928" y="19851"/>
                  </a:cubicBezTo>
                  <a:cubicBezTo>
                    <a:pt x="8700" y="21263"/>
                    <a:pt x="11787" y="21937"/>
                    <a:pt x="14885" y="21937"/>
                  </a:cubicBezTo>
                  <a:cubicBezTo>
                    <a:pt x="20860" y="21937"/>
                    <a:pt x="26878" y="19430"/>
                    <a:pt x="30761" y="14866"/>
                  </a:cubicBezTo>
                  <a:lnTo>
                    <a:pt x="28208" y="2222"/>
                  </a:lnTo>
                  <a:cubicBezTo>
                    <a:pt x="26673" y="728"/>
                    <a:pt x="24544" y="0"/>
                    <a:pt x="2240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66"/>
            <p:cNvSpPr/>
            <p:nvPr/>
          </p:nvSpPr>
          <p:spPr>
            <a:xfrm>
              <a:off x="6102200" y="3118875"/>
              <a:ext cx="243200" cy="257625"/>
            </a:xfrm>
            <a:custGeom>
              <a:rect b="b" l="l" r="r" t="t"/>
              <a:pathLst>
                <a:path extrusionOk="0" h="10305" w="9728">
                  <a:moveTo>
                    <a:pt x="5715" y="1"/>
                  </a:moveTo>
                  <a:lnTo>
                    <a:pt x="1" y="4074"/>
                  </a:lnTo>
                  <a:lnTo>
                    <a:pt x="4408" y="10305"/>
                  </a:lnTo>
                  <a:lnTo>
                    <a:pt x="4651" y="10244"/>
                  </a:lnTo>
                  <a:lnTo>
                    <a:pt x="9727" y="8147"/>
                  </a:lnTo>
                  <a:lnTo>
                    <a:pt x="5715"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66"/>
            <p:cNvSpPr/>
            <p:nvPr/>
          </p:nvSpPr>
          <p:spPr>
            <a:xfrm>
              <a:off x="6206300" y="3294400"/>
              <a:ext cx="396700" cy="294125"/>
            </a:xfrm>
            <a:custGeom>
              <a:rect b="b" l="l" r="r" t="t"/>
              <a:pathLst>
                <a:path extrusionOk="0" h="11765" w="15868">
                  <a:moveTo>
                    <a:pt x="5320" y="1"/>
                  </a:moveTo>
                  <a:lnTo>
                    <a:pt x="1" y="3192"/>
                  </a:lnTo>
                  <a:lnTo>
                    <a:pt x="5199" y="11764"/>
                  </a:lnTo>
                  <a:lnTo>
                    <a:pt x="15867" y="5320"/>
                  </a:lnTo>
                  <a:cubicBezTo>
                    <a:pt x="15683" y="5052"/>
                    <a:pt x="15036" y="4955"/>
                    <a:pt x="14195" y="4955"/>
                  </a:cubicBezTo>
                  <a:cubicBezTo>
                    <a:pt x="11989" y="4955"/>
                    <a:pt x="8451" y="5624"/>
                    <a:pt x="8451" y="5624"/>
                  </a:cubicBezTo>
                  <a:lnTo>
                    <a:pt x="532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66"/>
            <p:cNvSpPr/>
            <p:nvPr/>
          </p:nvSpPr>
          <p:spPr>
            <a:xfrm>
              <a:off x="6323325" y="3469225"/>
              <a:ext cx="25875" cy="24100"/>
            </a:xfrm>
            <a:custGeom>
              <a:rect b="b" l="l" r="r" t="t"/>
              <a:pathLst>
                <a:path extrusionOk="0" h="964" w="1035">
                  <a:moveTo>
                    <a:pt x="534" y="1"/>
                  </a:moveTo>
                  <a:cubicBezTo>
                    <a:pt x="394" y="1"/>
                    <a:pt x="254" y="63"/>
                    <a:pt x="153" y="181"/>
                  </a:cubicBezTo>
                  <a:lnTo>
                    <a:pt x="183" y="151"/>
                  </a:lnTo>
                  <a:lnTo>
                    <a:pt x="183" y="151"/>
                  </a:lnTo>
                  <a:cubicBezTo>
                    <a:pt x="1" y="333"/>
                    <a:pt x="1" y="637"/>
                    <a:pt x="183" y="850"/>
                  </a:cubicBezTo>
                  <a:cubicBezTo>
                    <a:pt x="274" y="926"/>
                    <a:pt x="396" y="964"/>
                    <a:pt x="518" y="964"/>
                  </a:cubicBezTo>
                  <a:cubicBezTo>
                    <a:pt x="639" y="964"/>
                    <a:pt x="761" y="926"/>
                    <a:pt x="852" y="850"/>
                  </a:cubicBezTo>
                  <a:cubicBezTo>
                    <a:pt x="1034" y="637"/>
                    <a:pt x="1034" y="333"/>
                    <a:pt x="852" y="121"/>
                  </a:cubicBezTo>
                  <a:cubicBezTo>
                    <a:pt x="758" y="40"/>
                    <a:pt x="646" y="1"/>
                    <a:pt x="5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66"/>
            <p:cNvSpPr/>
            <p:nvPr/>
          </p:nvSpPr>
          <p:spPr>
            <a:xfrm>
              <a:off x="6324100" y="3420300"/>
              <a:ext cx="278900" cy="168225"/>
            </a:xfrm>
            <a:custGeom>
              <a:rect b="b" l="l" r="r" t="t"/>
              <a:pathLst>
                <a:path extrusionOk="0" h="6729" w="11156">
                  <a:moveTo>
                    <a:pt x="10559" y="0"/>
                  </a:moveTo>
                  <a:cubicBezTo>
                    <a:pt x="10463" y="0"/>
                    <a:pt x="10396" y="11"/>
                    <a:pt x="10396" y="11"/>
                  </a:cubicBezTo>
                  <a:lnTo>
                    <a:pt x="0" y="5847"/>
                  </a:lnTo>
                  <a:lnTo>
                    <a:pt x="487" y="6728"/>
                  </a:lnTo>
                  <a:lnTo>
                    <a:pt x="11155" y="284"/>
                  </a:lnTo>
                  <a:cubicBezTo>
                    <a:pt x="11054" y="41"/>
                    <a:pt x="10750" y="0"/>
                    <a:pt x="1055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66"/>
            <p:cNvSpPr/>
            <p:nvPr/>
          </p:nvSpPr>
          <p:spPr>
            <a:xfrm>
              <a:off x="6401600" y="3430825"/>
              <a:ext cx="19775" cy="30025"/>
            </a:xfrm>
            <a:custGeom>
              <a:rect b="b" l="l" r="r" t="t"/>
              <a:pathLst>
                <a:path extrusionOk="0" h="1201" w="791">
                  <a:moveTo>
                    <a:pt x="734" y="0"/>
                  </a:moveTo>
                  <a:cubicBezTo>
                    <a:pt x="647" y="0"/>
                    <a:pt x="362" y="139"/>
                    <a:pt x="183" y="471"/>
                  </a:cubicBezTo>
                  <a:cubicBezTo>
                    <a:pt x="1" y="866"/>
                    <a:pt x="92" y="1201"/>
                    <a:pt x="153" y="1201"/>
                  </a:cubicBezTo>
                  <a:cubicBezTo>
                    <a:pt x="213" y="1201"/>
                    <a:pt x="213" y="866"/>
                    <a:pt x="396" y="562"/>
                  </a:cubicBezTo>
                  <a:cubicBezTo>
                    <a:pt x="548" y="258"/>
                    <a:pt x="791" y="76"/>
                    <a:pt x="760" y="15"/>
                  </a:cubicBezTo>
                  <a:cubicBezTo>
                    <a:pt x="760" y="5"/>
                    <a:pt x="751" y="0"/>
                    <a:pt x="7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66"/>
            <p:cNvSpPr/>
            <p:nvPr/>
          </p:nvSpPr>
          <p:spPr>
            <a:xfrm>
              <a:off x="6445000" y="3425800"/>
              <a:ext cx="11350" cy="30550"/>
            </a:xfrm>
            <a:custGeom>
              <a:rect b="b" l="l" r="r" t="t"/>
              <a:pathLst>
                <a:path extrusionOk="0" h="1222" w="454">
                  <a:moveTo>
                    <a:pt x="413" y="0"/>
                  </a:moveTo>
                  <a:cubicBezTo>
                    <a:pt x="354" y="0"/>
                    <a:pt x="114" y="184"/>
                    <a:pt x="58" y="551"/>
                  </a:cubicBezTo>
                  <a:cubicBezTo>
                    <a:pt x="0" y="955"/>
                    <a:pt x="189" y="1222"/>
                    <a:pt x="234" y="1222"/>
                  </a:cubicBezTo>
                  <a:cubicBezTo>
                    <a:pt x="237" y="1222"/>
                    <a:pt x="239" y="1221"/>
                    <a:pt x="240" y="1219"/>
                  </a:cubicBezTo>
                  <a:cubicBezTo>
                    <a:pt x="301" y="1189"/>
                    <a:pt x="210" y="915"/>
                    <a:pt x="240" y="581"/>
                  </a:cubicBezTo>
                  <a:cubicBezTo>
                    <a:pt x="301" y="277"/>
                    <a:pt x="453" y="34"/>
                    <a:pt x="423" y="3"/>
                  </a:cubicBezTo>
                  <a:cubicBezTo>
                    <a:pt x="420" y="1"/>
                    <a:pt x="417" y="0"/>
                    <a:pt x="4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66"/>
            <p:cNvSpPr/>
            <p:nvPr/>
          </p:nvSpPr>
          <p:spPr>
            <a:xfrm>
              <a:off x="6482950" y="3421250"/>
              <a:ext cx="9875" cy="28425"/>
            </a:xfrm>
            <a:custGeom>
              <a:rect b="b" l="l" r="r" t="t"/>
              <a:pathLst>
                <a:path extrusionOk="0" h="1137" w="395">
                  <a:moveTo>
                    <a:pt x="206" y="1"/>
                  </a:moveTo>
                  <a:cubicBezTo>
                    <a:pt x="163" y="1"/>
                    <a:pt x="0" y="265"/>
                    <a:pt x="29" y="611"/>
                  </a:cubicBezTo>
                  <a:cubicBezTo>
                    <a:pt x="84" y="911"/>
                    <a:pt x="260" y="1137"/>
                    <a:pt x="340" y="1137"/>
                  </a:cubicBezTo>
                  <a:cubicBezTo>
                    <a:pt x="349" y="1137"/>
                    <a:pt x="357" y="1134"/>
                    <a:pt x="364" y="1128"/>
                  </a:cubicBezTo>
                  <a:cubicBezTo>
                    <a:pt x="394" y="1097"/>
                    <a:pt x="272" y="884"/>
                    <a:pt x="242" y="581"/>
                  </a:cubicBezTo>
                  <a:cubicBezTo>
                    <a:pt x="212" y="277"/>
                    <a:pt x="272" y="33"/>
                    <a:pt x="212" y="3"/>
                  </a:cubicBezTo>
                  <a:cubicBezTo>
                    <a:pt x="210" y="1"/>
                    <a:pt x="208" y="1"/>
                    <a:pt x="2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66"/>
            <p:cNvSpPr/>
            <p:nvPr/>
          </p:nvSpPr>
          <p:spPr>
            <a:xfrm>
              <a:off x="6371200" y="3400250"/>
              <a:ext cx="28150" cy="18875"/>
            </a:xfrm>
            <a:custGeom>
              <a:rect b="b" l="l" r="r" t="t"/>
              <a:pathLst>
                <a:path extrusionOk="0" h="755" w="1126">
                  <a:moveTo>
                    <a:pt x="1006" y="1"/>
                  </a:moveTo>
                  <a:cubicBezTo>
                    <a:pt x="871" y="1"/>
                    <a:pt x="642" y="37"/>
                    <a:pt x="426" y="174"/>
                  </a:cubicBezTo>
                  <a:cubicBezTo>
                    <a:pt x="122" y="417"/>
                    <a:pt x="1" y="721"/>
                    <a:pt x="62" y="752"/>
                  </a:cubicBezTo>
                  <a:cubicBezTo>
                    <a:pt x="65" y="754"/>
                    <a:pt x="70" y="755"/>
                    <a:pt x="74" y="755"/>
                  </a:cubicBezTo>
                  <a:cubicBezTo>
                    <a:pt x="143" y="755"/>
                    <a:pt x="294" y="556"/>
                    <a:pt x="578" y="357"/>
                  </a:cubicBezTo>
                  <a:cubicBezTo>
                    <a:pt x="852" y="174"/>
                    <a:pt x="1125" y="83"/>
                    <a:pt x="1125" y="22"/>
                  </a:cubicBezTo>
                  <a:cubicBezTo>
                    <a:pt x="1125" y="12"/>
                    <a:pt x="1080" y="1"/>
                    <a:pt x="10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66"/>
            <p:cNvSpPr/>
            <p:nvPr/>
          </p:nvSpPr>
          <p:spPr>
            <a:xfrm>
              <a:off x="6332450" y="3367050"/>
              <a:ext cx="50950" cy="18575"/>
            </a:xfrm>
            <a:custGeom>
              <a:rect b="b" l="l" r="r" t="t"/>
              <a:pathLst>
                <a:path extrusionOk="0" h="743" w="2038">
                  <a:moveTo>
                    <a:pt x="1110" y="173"/>
                  </a:moveTo>
                  <a:cubicBezTo>
                    <a:pt x="1216" y="173"/>
                    <a:pt x="1323" y="180"/>
                    <a:pt x="1429" y="195"/>
                  </a:cubicBezTo>
                  <a:cubicBezTo>
                    <a:pt x="1629" y="212"/>
                    <a:pt x="1784" y="247"/>
                    <a:pt x="1882" y="270"/>
                  </a:cubicBezTo>
                  <a:lnTo>
                    <a:pt x="1882" y="270"/>
                  </a:lnTo>
                  <a:cubicBezTo>
                    <a:pt x="1723" y="316"/>
                    <a:pt x="1567" y="362"/>
                    <a:pt x="1429" y="408"/>
                  </a:cubicBezTo>
                  <a:cubicBezTo>
                    <a:pt x="1216" y="469"/>
                    <a:pt x="1004" y="499"/>
                    <a:pt x="791" y="530"/>
                  </a:cubicBezTo>
                  <a:lnTo>
                    <a:pt x="213" y="530"/>
                  </a:lnTo>
                  <a:cubicBezTo>
                    <a:pt x="183" y="499"/>
                    <a:pt x="183" y="530"/>
                    <a:pt x="183" y="469"/>
                  </a:cubicBezTo>
                  <a:cubicBezTo>
                    <a:pt x="183" y="408"/>
                    <a:pt x="274" y="347"/>
                    <a:pt x="396" y="286"/>
                  </a:cubicBezTo>
                  <a:cubicBezTo>
                    <a:pt x="517" y="256"/>
                    <a:pt x="639" y="226"/>
                    <a:pt x="791" y="195"/>
                  </a:cubicBezTo>
                  <a:cubicBezTo>
                    <a:pt x="897" y="180"/>
                    <a:pt x="1004" y="173"/>
                    <a:pt x="1110" y="173"/>
                  </a:cubicBezTo>
                  <a:close/>
                  <a:moveTo>
                    <a:pt x="954" y="0"/>
                  </a:moveTo>
                  <a:cubicBezTo>
                    <a:pt x="888" y="0"/>
                    <a:pt x="823" y="4"/>
                    <a:pt x="760" y="13"/>
                  </a:cubicBezTo>
                  <a:cubicBezTo>
                    <a:pt x="639" y="43"/>
                    <a:pt x="487" y="74"/>
                    <a:pt x="365" y="104"/>
                  </a:cubicBezTo>
                  <a:cubicBezTo>
                    <a:pt x="304" y="135"/>
                    <a:pt x="213" y="165"/>
                    <a:pt x="153" y="195"/>
                  </a:cubicBezTo>
                  <a:cubicBezTo>
                    <a:pt x="61" y="256"/>
                    <a:pt x="1" y="347"/>
                    <a:pt x="1" y="469"/>
                  </a:cubicBezTo>
                  <a:cubicBezTo>
                    <a:pt x="1" y="560"/>
                    <a:pt x="61" y="682"/>
                    <a:pt x="183" y="712"/>
                  </a:cubicBezTo>
                  <a:cubicBezTo>
                    <a:pt x="274" y="742"/>
                    <a:pt x="335" y="742"/>
                    <a:pt x="426" y="742"/>
                  </a:cubicBezTo>
                  <a:cubicBezTo>
                    <a:pt x="791" y="742"/>
                    <a:pt x="1156" y="682"/>
                    <a:pt x="1490" y="560"/>
                  </a:cubicBezTo>
                  <a:cubicBezTo>
                    <a:pt x="1734" y="458"/>
                    <a:pt x="1897" y="356"/>
                    <a:pt x="1978" y="291"/>
                  </a:cubicBezTo>
                  <a:lnTo>
                    <a:pt x="1978" y="291"/>
                  </a:lnTo>
                  <a:cubicBezTo>
                    <a:pt x="1984" y="292"/>
                    <a:pt x="1990" y="293"/>
                    <a:pt x="1994" y="293"/>
                  </a:cubicBezTo>
                  <a:cubicBezTo>
                    <a:pt x="2003" y="293"/>
                    <a:pt x="2007" y="291"/>
                    <a:pt x="2007" y="286"/>
                  </a:cubicBezTo>
                  <a:cubicBezTo>
                    <a:pt x="2011" y="282"/>
                    <a:pt x="2010" y="276"/>
                    <a:pt x="2005" y="268"/>
                  </a:cubicBezTo>
                  <a:lnTo>
                    <a:pt x="2005" y="268"/>
                  </a:lnTo>
                  <a:cubicBezTo>
                    <a:pt x="2026" y="248"/>
                    <a:pt x="2037" y="233"/>
                    <a:pt x="2037" y="226"/>
                  </a:cubicBezTo>
                  <a:lnTo>
                    <a:pt x="2037" y="226"/>
                  </a:lnTo>
                  <a:cubicBezTo>
                    <a:pt x="2017" y="231"/>
                    <a:pt x="1997" y="237"/>
                    <a:pt x="1977" y="243"/>
                  </a:cubicBezTo>
                  <a:lnTo>
                    <a:pt x="1977" y="243"/>
                  </a:lnTo>
                  <a:cubicBezTo>
                    <a:pt x="1905" y="191"/>
                    <a:pt x="1715" y="109"/>
                    <a:pt x="1429" y="43"/>
                  </a:cubicBezTo>
                  <a:cubicBezTo>
                    <a:pt x="1279" y="22"/>
                    <a:pt x="1113" y="0"/>
                    <a:pt x="9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66"/>
            <p:cNvSpPr/>
            <p:nvPr/>
          </p:nvSpPr>
          <p:spPr>
            <a:xfrm>
              <a:off x="6362075" y="3325950"/>
              <a:ext cx="25875" cy="49900"/>
            </a:xfrm>
            <a:custGeom>
              <a:rect b="b" l="l" r="r" t="t"/>
              <a:pathLst>
                <a:path extrusionOk="0" h="1996" w="1035">
                  <a:moveTo>
                    <a:pt x="366" y="0"/>
                  </a:moveTo>
                  <a:cubicBezTo>
                    <a:pt x="313" y="0"/>
                    <a:pt x="259" y="16"/>
                    <a:pt x="214" y="46"/>
                  </a:cubicBezTo>
                  <a:cubicBezTo>
                    <a:pt x="62" y="168"/>
                    <a:pt x="1" y="350"/>
                    <a:pt x="31" y="532"/>
                  </a:cubicBezTo>
                  <a:cubicBezTo>
                    <a:pt x="31" y="684"/>
                    <a:pt x="62" y="806"/>
                    <a:pt x="92" y="927"/>
                  </a:cubicBezTo>
                  <a:cubicBezTo>
                    <a:pt x="153" y="1171"/>
                    <a:pt x="244" y="1383"/>
                    <a:pt x="366" y="1566"/>
                  </a:cubicBezTo>
                  <a:cubicBezTo>
                    <a:pt x="585" y="1867"/>
                    <a:pt x="780" y="1996"/>
                    <a:pt x="816" y="1996"/>
                  </a:cubicBezTo>
                  <a:cubicBezTo>
                    <a:pt x="820" y="1996"/>
                    <a:pt x="822" y="1994"/>
                    <a:pt x="822" y="1991"/>
                  </a:cubicBezTo>
                  <a:cubicBezTo>
                    <a:pt x="852" y="1961"/>
                    <a:pt x="670" y="1809"/>
                    <a:pt x="487" y="1505"/>
                  </a:cubicBezTo>
                  <a:cubicBezTo>
                    <a:pt x="396" y="1323"/>
                    <a:pt x="335" y="1140"/>
                    <a:pt x="275" y="927"/>
                  </a:cubicBezTo>
                  <a:cubicBezTo>
                    <a:pt x="244" y="806"/>
                    <a:pt x="244" y="654"/>
                    <a:pt x="244" y="532"/>
                  </a:cubicBezTo>
                  <a:cubicBezTo>
                    <a:pt x="214" y="441"/>
                    <a:pt x="244" y="320"/>
                    <a:pt x="305" y="259"/>
                  </a:cubicBezTo>
                  <a:cubicBezTo>
                    <a:pt x="316" y="253"/>
                    <a:pt x="327" y="251"/>
                    <a:pt x="340" y="251"/>
                  </a:cubicBezTo>
                  <a:cubicBezTo>
                    <a:pt x="398" y="251"/>
                    <a:pt x="473" y="305"/>
                    <a:pt x="548" y="380"/>
                  </a:cubicBezTo>
                  <a:cubicBezTo>
                    <a:pt x="609" y="472"/>
                    <a:pt x="670" y="563"/>
                    <a:pt x="730" y="684"/>
                  </a:cubicBezTo>
                  <a:cubicBezTo>
                    <a:pt x="822" y="867"/>
                    <a:pt x="882" y="1079"/>
                    <a:pt x="882" y="1292"/>
                  </a:cubicBezTo>
                  <a:cubicBezTo>
                    <a:pt x="852" y="1475"/>
                    <a:pt x="822" y="1657"/>
                    <a:pt x="791" y="1839"/>
                  </a:cubicBezTo>
                  <a:cubicBezTo>
                    <a:pt x="791" y="1841"/>
                    <a:pt x="792" y="1842"/>
                    <a:pt x="793" y="1842"/>
                  </a:cubicBezTo>
                  <a:cubicBezTo>
                    <a:pt x="814" y="1842"/>
                    <a:pt x="976" y="1632"/>
                    <a:pt x="1004" y="1262"/>
                  </a:cubicBezTo>
                  <a:cubicBezTo>
                    <a:pt x="1034" y="1049"/>
                    <a:pt x="1004" y="806"/>
                    <a:pt x="913" y="593"/>
                  </a:cubicBezTo>
                  <a:cubicBezTo>
                    <a:pt x="852" y="441"/>
                    <a:pt x="791" y="320"/>
                    <a:pt x="700" y="228"/>
                  </a:cubicBezTo>
                  <a:cubicBezTo>
                    <a:pt x="639" y="168"/>
                    <a:pt x="578" y="107"/>
                    <a:pt x="518" y="46"/>
                  </a:cubicBezTo>
                  <a:cubicBezTo>
                    <a:pt x="472" y="16"/>
                    <a:pt x="419" y="0"/>
                    <a:pt x="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66"/>
            <p:cNvSpPr/>
            <p:nvPr/>
          </p:nvSpPr>
          <p:spPr>
            <a:xfrm>
              <a:off x="5805075" y="2586200"/>
              <a:ext cx="528150" cy="772825"/>
            </a:xfrm>
            <a:custGeom>
              <a:rect b="b" l="l" r="r" t="t"/>
              <a:pathLst>
                <a:path extrusionOk="0" h="30913" w="21126">
                  <a:moveTo>
                    <a:pt x="8542" y="0"/>
                  </a:moveTo>
                  <a:lnTo>
                    <a:pt x="1" y="9453"/>
                  </a:lnTo>
                  <a:lnTo>
                    <a:pt x="13649" y="30913"/>
                  </a:lnTo>
                  <a:lnTo>
                    <a:pt x="21126" y="25837"/>
                  </a:lnTo>
                  <a:lnTo>
                    <a:pt x="854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66"/>
            <p:cNvSpPr/>
            <p:nvPr/>
          </p:nvSpPr>
          <p:spPr>
            <a:xfrm>
              <a:off x="5808125" y="2704725"/>
              <a:ext cx="25850" cy="104150"/>
            </a:xfrm>
            <a:custGeom>
              <a:rect b="b" l="l" r="r" t="t"/>
              <a:pathLst>
                <a:path extrusionOk="0" h="4166" w="1034">
                  <a:moveTo>
                    <a:pt x="973" y="1"/>
                  </a:moveTo>
                  <a:cubicBezTo>
                    <a:pt x="244" y="1247"/>
                    <a:pt x="1" y="2737"/>
                    <a:pt x="274" y="4165"/>
                  </a:cubicBezTo>
                  <a:cubicBezTo>
                    <a:pt x="335" y="4165"/>
                    <a:pt x="244" y="3193"/>
                    <a:pt x="426" y="2068"/>
                  </a:cubicBezTo>
                  <a:cubicBezTo>
                    <a:pt x="639" y="913"/>
                    <a:pt x="1034" y="31"/>
                    <a:pt x="100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66"/>
            <p:cNvSpPr/>
            <p:nvPr/>
          </p:nvSpPr>
          <p:spPr>
            <a:xfrm>
              <a:off x="5791400" y="2706250"/>
              <a:ext cx="21300" cy="103375"/>
            </a:xfrm>
            <a:custGeom>
              <a:rect b="b" l="l" r="r" t="t"/>
              <a:pathLst>
                <a:path extrusionOk="0" h="4135" w="852">
                  <a:moveTo>
                    <a:pt x="244" y="1"/>
                  </a:moveTo>
                  <a:cubicBezTo>
                    <a:pt x="1" y="1399"/>
                    <a:pt x="214" y="2858"/>
                    <a:pt x="791" y="4135"/>
                  </a:cubicBezTo>
                  <a:cubicBezTo>
                    <a:pt x="852" y="4135"/>
                    <a:pt x="578" y="3223"/>
                    <a:pt x="396" y="2098"/>
                  </a:cubicBezTo>
                  <a:cubicBezTo>
                    <a:pt x="244" y="943"/>
                    <a:pt x="305" y="1"/>
                    <a:pt x="24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66"/>
            <p:cNvSpPr/>
            <p:nvPr/>
          </p:nvSpPr>
          <p:spPr>
            <a:xfrm>
              <a:off x="3957025" y="2748800"/>
              <a:ext cx="726475" cy="988650"/>
            </a:xfrm>
            <a:custGeom>
              <a:rect b="b" l="l" r="r" t="t"/>
              <a:pathLst>
                <a:path extrusionOk="0" h="39546" w="29059">
                  <a:moveTo>
                    <a:pt x="11308" y="1"/>
                  </a:moveTo>
                  <a:cubicBezTo>
                    <a:pt x="1" y="14378"/>
                    <a:pt x="760" y="30184"/>
                    <a:pt x="18967" y="39546"/>
                  </a:cubicBezTo>
                  <a:lnTo>
                    <a:pt x="29059" y="28238"/>
                  </a:lnTo>
                  <a:lnTo>
                    <a:pt x="20670" y="2889"/>
                  </a:lnTo>
                  <a:lnTo>
                    <a:pt x="1130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66"/>
            <p:cNvSpPr/>
            <p:nvPr/>
          </p:nvSpPr>
          <p:spPr>
            <a:xfrm>
              <a:off x="4272375" y="2368675"/>
              <a:ext cx="2472725" cy="1291275"/>
            </a:xfrm>
            <a:custGeom>
              <a:rect b="b" l="l" r="r" t="t"/>
              <a:pathLst>
                <a:path extrusionOk="0" h="51651" w="98909">
                  <a:moveTo>
                    <a:pt x="76960" y="1"/>
                  </a:moveTo>
                  <a:cubicBezTo>
                    <a:pt x="75435" y="1"/>
                    <a:pt x="73887" y="181"/>
                    <a:pt x="72343" y="555"/>
                  </a:cubicBezTo>
                  <a:lnTo>
                    <a:pt x="8968" y="15814"/>
                  </a:lnTo>
                  <a:cubicBezTo>
                    <a:pt x="2980" y="19309"/>
                    <a:pt x="1" y="26665"/>
                    <a:pt x="730" y="33899"/>
                  </a:cubicBezTo>
                  <a:cubicBezTo>
                    <a:pt x="1521" y="41802"/>
                    <a:pt x="6749" y="49523"/>
                    <a:pt x="16354" y="51650"/>
                  </a:cubicBezTo>
                  <a:lnTo>
                    <a:pt x="80762" y="38763"/>
                  </a:lnTo>
                  <a:cubicBezTo>
                    <a:pt x="92009" y="36513"/>
                    <a:pt x="98908" y="25115"/>
                    <a:pt x="95717" y="14112"/>
                  </a:cubicBezTo>
                  <a:cubicBezTo>
                    <a:pt x="93243" y="5581"/>
                    <a:pt x="85459" y="1"/>
                    <a:pt x="7696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66"/>
            <p:cNvSpPr/>
            <p:nvPr/>
          </p:nvSpPr>
          <p:spPr>
            <a:xfrm>
              <a:off x="4286050" y="2365825"/>
              <a:ext cx="2410425" cy="1295650"/>
            </a:xfrm>
            <a:custGeom>
              <a:rect b="b" l="l" r="r" t="t"/>
              <a:pathLst>
                <a:path extrusionOk="0" h="51826" w="96417">
                  <a:moveTo>
                    <a:pt x="75686" y="1"/>
                  </a:moveTo>
                  <a:cubicBezTo>
                    <a:pt x="75261" y="31"/>
                    <a:pt x="74805" y="92"/>
                    <a:pt x="74379" y="122"/>
                  </a:cubicBezTo>
                  <a:lnTo>
                    <a:pt x="73710" y="183"/>
                  </a:lnTo>
                  <a:cubicBezTo>
                    <a:pt x="73498" y="213"/>
                    <a:pt x="73285" y="244"/>
                    <a:pt x="73072" y="305"/>
                  </a:cubicBezTo>
                  <a:lnTo>
                    <a:pt x="71796" y="548"/>
                  </a:lnTo>
                  <a:lnTo>
                    <a:pt x="69303" y="1125"/>
                  </a:lnTo>
                  <a:lnTo>
                    <a:pt x="59728" y="3466"/>
                  </a:lnTo>
                  <a:lnTo>
                    <a:pt x="42494" y="7630"/>
                  </a:lnTo>
                  <a:lnTo>
                    <a:pt x="17570" y="13679"/>
                  </a:lnTo>
                  <a:lnTo>
                    <a:pt x="10791" y="15320"/>
                  </a:lnTo>
                  <a:lnTo>
                    <a:pt x="9028" y="15776"/>
                  </a:lnTo>
                  <a:lnTo>
                    <a:pt x="8421" y="15928"/>
                  </a:lnTo>
                  <a:lnTo>
                    <a:pt x="8421" y="15928"/>
                  </a:lnTo>
                  <a:lnTo>
                    <a:pt x="9028" y="15806"/>
                  </a:lnTo>
                  <a:lnTo>
                    <a:pt x="10791" y="15381"/>
                  </a:lnTo>
                  <a:lnTo>
                    <a:pt x="17600" y="13739"/>
                  </a:lnTo>
                  <a:lnTo>
                    <a:pt x="42525" y="7782"/>
                  </a:lnTo>
                  <a:lnTo>
                    <a:pt x="59759" y="3618"/>
                  </a:lnTo>
                  <a:lnTo>
                    <a:pt x="69334" y="1338"/>
                  </a:lnTo>
                  <a:lnTo>
                    <a:pt x="71856" y="760"/>
                  </a:lnTo>
                  <a:lnTo>
                    <a:pt x="73103" y="517"/>
                  </a:lnTo>
                  <a:cubicBezTo>
                    <a:pt x="73315" y="487"/>
                    <a:pt x="73528" y="426"/>
                    <a:pt x="73741" y="396"/>
                  </a:cubicBezTo>
                  <a:lnTo>
                    <a:pt x="74410" y="335"/>
                  </a:lnTo>
                  <a:cubicBezTo>
                    <a:pt x="74835" y="305"/>
                    <a:pt x="75261" y="244"/>
                    <a:pt x="75686" y="244"/>
                  </a:cubicBezTo>
                  <a:lnTo>
                    <a:pt x="77024" y="244"/>
                  </a:lnTo>
                  <a:cubicBezTo>
                    <a:pt x="77449" y="244"/>
                    <a:pt x="77905" y="274"/>
                    <a:pt x="78331" y="335"/>
                  </a:cubicBezTo>
                  <a:lnTo>
                    <a:pt x="78999" y="396"/>
                  </a:lnTo>
                  <a:lnTo>
                    <a:pt x="79334" y="426"/>
                  </a:lnTo>
                  <a:lnTo>
                    <a:pt x="79668" y="487"/>
                  </a:lnTo>
                  <a:lnTo>
                    <a:pt x="80975" y="760"/>
                  </a:lnTo>
                  <a:cubicBezTo>
                    <a:pt x="81401" y="882"/>
                    <a:pt x="81826" y="1034"/>
                    <a:pt x="82252" y="1156"/>
                  </a:cubicBezTo>
                  <a:cubicBezTo>
                    <a:pt x="82464" y="1216"/>
                    <a:pt x="82708" y="1277"/>
                    <a:pt x="82920" y="1338"/>
                  </a:cubicBezTo>
                  <a:lnTo>
                    <a:pt x="83528" y="1612"/>
                  </a:lnTo>
                  <a:lnTo>
                    <a:pt x="84167" y="1855"/>
                  </a:lnTo>
                  <a:cubicBezTo>
                    <a:pt x="84379" y="1946"/>
                    <a:pt x="84592" y="2037"/>
                    <a:pt x="84805" y="2128"/>
                  </a:cubicBezTo>
                  <a:lnTo>
                    <a:pt x="86021" y="2767"/>
                  </a:lnTo>
                  <a:cubicBezTo>
                    <a:pt x="86416" y="2979"/>
                    <a:pt x="86781" y="3253"/>
                    <a:pt x="87176" y="3496"/>
                  </a:cubicBezTo>
                  <a:cubicBezTo>
                    <a:pt x="87358" y="3618"/>
                    <a:pt x="87571" y="3739"/>
                    <a:pt x="87753" y="3891"/>
                  </a:cubicBezTo>
                  <a:lnTo>
                    <a:pt x="88300" y="4317"/>
                  </a:lnTo>
                  <a:lnTo>
                    <a:pt x="88848" y="4742"/>
                  </a:lnTo>
                  <a:lnTo>
                    <a:pt x="89121" y="4925"/>
                  </a:lnTo>
                  <a:lnTo>
                    <a:pt x="89364" y="5168"/>
                  </a:lnTo>
                  <a:cubicBezTo>
                    <a:pt x="92221" y="7721"/>
                    <a:pt x="94258" y="11065"/>
                    <a:pt x="95231" y="14773"/>
                  </a:cubicBezTo>
                  <a:cubicBezTo>
                    <a:pt x="96234" y="18603"/>
                    <a:pt x="96021" y="22676"/>
                    <a:pt x="94653" y="26414"/>
                  </a:cubicBezTo>
                  <a:cubicBezTo>
                    <a:pt x="93225" y="30244"/>
                    <a:pt x="90641" y="33527"/>
                    <a:pt x="87237" y="35807"/>
                  </a:cubicBezTo>
                  <a:cubicBezTo>
                    <a:pt x="85808" y="36779"/>
                    <a:pt x="84258" y="37539"/>
                    <a:pt x="82647" y="38086"/>
                  </a:cubicBezTo>
                  <a:cubicBezTo>
                    <a:pt x="81005" y="38664"/>
                    <a:pt x="79303" y="38907"/>
                    <a:pt x="77662" y="39272"/>
                  </a:cubicBezTo>
                  <a:lnTo>
                    <a:pt x="67783" y="41247"/>
                  </a:lnTo>
                  <a:lnTo>
                    <a:pt x="48908" y="45016"/>
                  </a:lnTo>
                  <a:lnTo>
                    <a:pt x="15793" y="51670"/>
                  </a:lnTo>
                  <a:lnTo>
                    <a:pt x="15793" y="51670"/>
                  </a:lnTo>
                  <a:cubicBezTo>
                    <a:pt x="14126" y="51275"/>
                    <a:pt x="12520" y="50698"/>
                    <a:pt x="10974" y="49971"/>
                  </a:cubicBezTo>
                  <a:cubicBezTo>
                    <a:pt x="9515" y="49211"/>
                    <a:pt x="8147" y="48269"/>
                    <a:pt x="6901" y="47205"/>
                  </a:cubicBezTo>
                  <a:cubicBezTo>
                    <a:pt x="5746" y="46171"/>
                    <a:pt x="4712" y="45016"/>
                    <a:pt x="3831" y="43740"/>
                  </a:cubicBezTo>
                  <a:cubicBezTo>
                    <a:pt x="3010" y="42524"/>
                    <a:pt x="2311" y="41247"/>
                    <a:pt x="1733" y="39910"/>
                  </a:cubicBezTo>
                  <a:cubicBezTo>
                    <a:pt x="1581" y="39576"/>
                    <a:pt x="1490" y="39241"/>
                    <a:pt x="1369" y="38907"/>
                  </a:cubicBezTo>
                  <a:cubicBezTo>
                    <a:pt x="1247" y="38603"/>
                    <a:pt x="1126" y="38269"/>
                    <a:pt x="1034" y="37934"/>
                  </a:cubicBezTo>
                  <a:cubicBezTo>
                    <a:pt x="943" y="37600"/>
                    <a:pt x="822" y="37296"/>
                    <a:pt x="761" y="36962"/>
                  </a:cubicBezTo>
                  <a:cubicBezTo>
                    <a:pt x="700" y="36627"/>
                    <a:pt x="639" y="36323"/>
                    <a:pt x="548" y="35989"/>
                  </a:cubicBezTo>
                  <a:cubicBezTo>
                    <a:pt x="487" y="35685"/>
                    <a:pt x="426" y="35351"/>
                    <a:pt x="396" y="35047"/>
                  </a:cubicBezTo>
                  <a:cubicBezTo>
                    <a:pt x="335" y="34712"/>
                    <a:pt x="305" y="34408"/>
                    <a:pt x="244" y="34074"/>
                  </a:cubicBezTo>
                  <a:cubicBezTo>
                    <a:pt x="214" y="33770"/>
                    <a:pt x="214" y="33466"/>
                    <a:pt x="183" y="33132"/>
                  </a:cubicBezTo>
                  <a:cubicBezTo>
                    <a:pt x="153" y="32828"/>
                    <a:pt x="153" y="32524"/>
                    <a:pt x="153" y="32220"/>
                  </a:cubicBezTo>
                  <a:cubicBezTo>
                    <a:pt x="92" y="30001"/>
                    <a:pt x="396" y="27782"/>
                    <a:pt x="1065" y="25654"/>
                  </a:cubicBezTo>
                  <a:cubicBezTo>
                    <a:pt x="1581" y="23952"/>
                    <a:pt x="2341" y="22341"/>
                    <a:pt x="3314" y="20852"/>
                  </a:cubicBezTo>
                  <a:cubicBezTo>
                    <a:pt x="4044" y="19758"/>
                    <a:pt x="4895" y="18755"/>
                    <a:pt x="5837" y="17873"/>
                  </a:cubicBezTo>
                  <a:cubicBezTo>
                    <a:pt x="6050" y="17691"/>
                    <a:pt x="6232" y="17508"/>
                    <a:pt x="6414" y="17356"/>
                  </a:cubicBezTo>
                  <a:lnTo>
                    <a:pt x="6901" y="16961"/>
                  </a:lnTo>
                  <a:lnTo>
                    <a:pt x="7357" y="16627"/>
                  </a:lnTo>
                  <a:lnTo>
                    <a:pt x="7721" y="16384"/>
                  </a:lnTo>
                  <a:lnTo>
                    <a:pt x="8421" y="15928"/>
                  </a:lnTo>
                  <a:lnTo>
                    <a:pt x="7721" y="16353"/>
                  </a:lnTo>
                  <a:lnTo>
                    <a:pt x="7326" y="16597"/>
                  </a:lnTo>
                  <a:lnTo>
                    <a:pt x="6901" y="16931"/>
                  </a:lnTo>
                  <a:lnTo>
                    <a:pt x="6354" y="17356"/>
                  </a:lnTo>
                  <a:cubicBezTo>
                    <a:pt x="6202" y="17478"/>
                    <a:pt x="6019" y="17660"/>
                    <a:pt x="5806" y="17843"/>
                  </a:cubicBezTo>
                  <a:cubicBezTo>
                    <a:pt x="4834" y="18724"/>
                    <a:pt x="3983" y="19727"/>
                    <a:pt x="3253" y="20822"/>
                  </a:cubicBezTo>
                  <a:cubicBezTo>
                    <a:pt x="2281" y="22311"/>
                    <a:pt x="1490" y="23922"/>
                    <a:pt x="974" y="25654"/>
                  </a:cubicBezTo>
                  <a:cubicBezTo>
                    <a:pt x="305" y="27782"/>
                    <a:pt x="1" y="30001"/>
                    <a:pt x="31" y="32220"/>
                  </a:cubicBezTo>
                  <a:cubicBezTo>
                    <a:pt x="31" y="32524"/>
                    <a:pt x="62" y="32828"/>
                    <a:pt x="62" y="33162"/>
                  </a:cubicBezTo>
                  <a:cubicBezTo>
                    <a:pt x="92" y="33466"/>
                    <a:pt x="92" y="33770"/>
                    <a:pt x="153" y="34104"/>
                  </a:cubicBezTo>
                  <a:cubicBezTo>
                    <a:pt x="183" y="34408"/>
                    <a:pt x="244" y="34743"/>
                    <a:pt x="274" y="35047"/>
                  </a:cubicBezTo>
                  <a:cubicBezTo>
                    <a:pt x="305" y="35381"/>
                    <a:pt x="366" y="35685"/>
                    <a:pt x="457" y="36019"/>
                  </a:cubicBezTo>
                  <a:lnTo>
                    <a:pt x="639" y="36992"/>
                  </a:lnTo>
                  <a:cubicBezTo>
                    <a:pt x="730" y="37326"/>
                    <a:pt x="822" y="37630"/>
                    <a:pt x="943" y="37965"/>
                  </a:cubicBezTo>
                  <a:cubicBezTo>
                    <a:pt x="1004" y="38299"/>
                    <a:pt x="1126" y="38633"/>
                    <a:pt x="1247" y="38968"/>
                  </a:cubicBezTo>
                  <a:cubicBezTo>
                    <a:pt x="1399" y="39272"/>
                    <a:pt x="1490" y="39636"/>
                    <a:pt x="1642" y="39940"/>
                  </a:cubicBezTo>
                  <a:cubicBezTo>
                    <a:pt x="2189" y="41308"/>
                    <a:pt x="2889" y="42615"/>
                    <a:pt x="3709" y="43831"/>
                  </a:cubicBezTo>
                  <a:cubicBezTo>
                    <a:pt x="5563" y="46475"/>
                    <a:pt x="8025" y="48633"/>
                    <a:pt x="10913" y="50092"/>
                  </a:cubicBezTo>
                  <a:cubicBezTo>
                    <a:pt x="12463" y="50852"/>
                    <a:pt x="14105" y="51430"/>
                    <a:pt x="15807" y="51825"/>
                  </a:cubicBezTo>
                  <a:lnTo>
                    <a:pt x="15837" y="51825"/>
                  </a:lnTo>
                  <a:lnTo>
                    <a:pt x="48968" y="45229"/>
                  </a:lnTo>
                  <a:lnTo>
                    <a:pt x="67814" y="41430"/>
                  </a:lnTo>
                  <a:lnTo>
                    <a:pt x="77692" y="39454"/>
                  </a:lnTo>
                  <a:cubicBezTo>
                    <a:pt x="79364" y="39089"/>
                    <a:pt x="81066" y="38846"/>
                    <a:pt x="82708" y="38269"/>
                  </a:cubicBezTo>
                  <a:cubicBezTo>
                    <a:pt x="84349" y="37721"/>
                    <a:pt x="85930" y="36931"/>
                    <a:pt x="87358" y="35959"/>
                  </a:cubicBezTo>
                  <a:cubicBezTo>
                    <a:pt x="90793" y="33648"/>
                    <a:pt x="93407" y="30335"/>
                    <a:pt x="94836" y="26475"/>
                  </a:cubicBezTo>
                  <a:cubicBezTo>
                    <a:pt x="96234" y="22706"/>
                    <a:pt x="96416" y="18603"/>
                    <a:pt x="95413" y="14742"/>
                  </a:cubicBezTo>
                  <a:cubicBezTo>
                    <a:pt x="94440" y="10973"/>
                    <a:pt x="92373" y="7630"/>
                    <a:pt x="89486" y="5046"/>
                  </a:cubicBezTo>
                  <a:lnTo>
                    <a:pt x="89243" y="4803"/>
                  </a:lnTo>
                  <a:lnTo>
                    <a:pt x="88969" y="4560"/>
                  </a:lnTo>
                  <a:lnTo>
                    <a:pt x="88422" y="4134"/>
                  </a:lnTo>
                  <a:lnTo>
                    <a:pt x="87844" y="3709"/>
                  </a:lnTo>
                  <a:cubicBezTo>
                    <a:pt x="87662" y="3557"/>
                    <a:pt x="87480" y="3466"/>
                    <a:pt x="87267" y="3314"/>
                  </a:cubicBezTo>
                  <a:cubicBezTo>
                    <a:pt x="86872" y="3071"/>
                    <a:pt x="86507" y="2797"/>
                    <a:pt x="86082" y="2554"/>
                  </a:cubicBezTo>
                  <a:lnTo>
                    <a:pt x="84866" y="1915"/>
                  </a:lnTo>
                  <a:cubicBezTo>
                    <a:pt x="84653" y="1824"/>
                    <a:pt x="84440" y="1733"/>
                    <a:pt x="84227" y="1642"/>
                  </a:cubicBezTo>
                  <a:lnTo>
                    <a:pt x="83589" y="1368"/>
                  </a:lnTo>
                  <a:lnTo>
                    <a:pt x="82981" y="1125"/>
                  </a:lnTo>
                  <a:cubicBezTo>
                    <a:pt x="82738" y="1064"/>
                    <a:pt x="82525" y="1004"/>
                    <a:pt x="82312" y="912"/>
                  </a:cubicBezTo>
                  <a:cubicBezTo>
                    <a:pt x="81887" y="791"/>
                    <a:pt x="81461" y="639"/>
                    <a:pt x="81005" y="548"/>
                  </a:cubicBezTo>
                  <a:lnTo>
                    <a:pt x="79668" y="274"/>
                  </a:lnTo>
                  <a:lnTo>
                    <a:pt x="79364" y="213"/>
                  </a:lnTo>
                  <a:lnTo>
                    <a:pt x="79030" y="183"/>
                  </a:lnTo>
                  <a:lnTo>
                    <a:pt x="78361" y="92"/>
                  </a:lnTo>
                  <a:cubicBezTo>
                    <a:pt x="77905" y="31"/>
                    <a:pt x="77449" y="1"/>
                    <a:pt x="770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66"/>
            <p:cNvSpPr/>
            <p:nvPr/>
          </p:nvSpPr>
          <p:spPr>
            <a:xfrm>
              <a:off x="4468425" y="3510225"/>
              <a:ext cx="1002325" cy="632250"/>
            </a:xfrm>
            <a:custGeom>
              <a:rect b="b" l="l" r="r" t="t"/>
              <a:pathLst>
                <a:path extrusionOk="0" h="25290" w="40093">
                  <a:moveTo>
                    <a:pt x="38391" y="0"/>
                  </a:moveTo>
                  <a:lnTo>
                    <a:pt x="8512" y="5958"/>
                  </a:lnTo>
                  <a:lnTo>
                    <a:pt x="1" y="25289"/>
                  </a:lnTo>
                  <a:cubicBezTo>
                    <a:pt x="1" y="25289"/>
                    <a:pt x="40093" y="21429"/>
                    <a:pt x="38391"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66"/>
            <p:cNvSpPr/>
            <p:nvPr/>
          </p:nvSpPr>
          <p:spPr>
            <a:xfrm>
              <a:off x="4161450" y="2261975"/>
              <a:ext cx="1093500" cy="501300"/>
            </a:xfrm>
            <a:custGeom>
              <a:rect b="b" l="l" r="r" t="t"/>
              <a:pathLst>
                <a:path extrusionOk="0" h="20052" w="43740">
                  <a:moveTo>
                    <a:pt x="12223" y="1"/>
                  </a:moveTo>
                  <a:cubicBezTo>
                    <a:pt x="8355" y="1"/>
                    <a:pt x="4256" y="566"/>
                    <a:pt x="0" y="1936"/>
                  </a:cubicBezTo>
                  <a:lnTo>
                    <a:pt x="13435" y="20051"/>
                  </a:lnTo>
                  <a:lnTo>
                    <a:pt x="43739" y="12757"/>
                  </a:lnTo>
                  <a:cubicBezTo>
                    <a:pt x="43739" y="12757"/>
                    <a:pt x="30590" y="1"/>
                    <a:pt x="12223"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66"/>
            <p:cNvSpPr/>
            <p:nvPr/>
          </p:nvSpPr>
          <p:spPr>
            <a:xfrm>
              <a:off x="6134875" y="2353600"/>
              <a:ext cx="942300" cy="956800"/>
            </a:xfrm>
            <a:custGeom>
              <a:rect b="b" l="l" r="r" t="t"/>
              <a:pathLst>
                <a:path extrusionOk="0" h="38272" w="37692">
                  <a:moveTo>
                    <a:pt x="8602" y="0"/>
                  </a:moveTo>
                  <a:cubicBezTo>
                    <a:pt x="3414" y="0"/>
                    <a:pt x="1" y="885"/>
                    <a:pt x="1" y="885"/>
                  </a:cubicBezTo>
                  <a:cubicBezTo>
                    <a:pt x="8268" y="6964"/>
                    <a:pt x="13344" y="30733"/>
                    <a:pt x="9332" y="38271"/>
                  </a:cubicBezTo>
                  <a:cubicBezTo>
                    <a:pt x="32798" y="31402"/>
                    <a:pt x="37691" y="11280"/>
                    <a:pt x="37691" y="11280"/>
                  </a:cubicBezTo>
                  <a:cubicBezTo>
                    <a:pt x="27626" y="1902"/>
                    <a:pt x="16207" y="0"/>
                    <a:pt x="860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66"/>
            <p:cNvSpPr/>
            <p:nvPr/>
          </p:nvSpPr>
          <p:spPr>
            <a:xfrm>
              <a:off x="4230600" y="3438775"/>
              <a:ext cx="149700" cy="168750"/>
            </a:xfrm>
            <a:custGeom>
              <a:rect b="b" l="l" r="r" t="t"/>
              <a:pathLst>
                <a:path extrusionOk="0" h="6750" w="5988">
                  <a:moveTo>
                    <a:pt x="5956" y="1"/>
                  </a:moveTo>
                  <a:cubicBezTo>
                    <a:pt x="5899" y="1"/>
                    <a:pt x="4543" y="1449"/>
                    <a:pt x="2918" y="3314"/>
                  </a:cubicBezTo>
                  <a:cubicBezTo>
                    <a:pt x="1277" y="5168"/>
                    <a:pt x="0" y="6719"/>
                    <a:pt x="30" y="6749"/>
                  </a:cubicBezTo>
                  <a:cubicBezTo>
                    <a:pt x="31" y="6749"/>
                    <a:pt x="32" y="6749"/>
                    <a:pt x="33" y="6749"/>
                  </a:cubicBezTo>
                  <a:cubicBezTo>
                    <a:pt x="119" y="6749"/>
                    <a:pt x="1475" y="5271"/>
                    <a:pt x="3070" y="3436"/>
                  </a:cubicBezTo>
                  <a:cubicBezTo>
                    <a:pt x="4711" y="1582"/>
                    <a:pt x="5988" y="32"/>
                    <a:pt x="5958" y="1"/>
                  </a:cubicBezTo>
                  <a:cubicBezTo>
                    <a:pt x="5957" y="1"/>
                    <a:pt x="5957" y="1"/>
                    <a:pt x="595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66"/>
            <p:cNvSpPr/>
            <p:nvPr/>
          </p:nvSpPr>
          <p:spPr>
            <a:xfrm>
              <a:off x="4479075" y="2635575"/>
              <a:ext cx="2598100" cy="915700"/>
            </a:xfrm>
            <a:custGeom>
              <a:rect b="b" l="l" r="r" t="t"/>
              <a:pathLst>
                <a:path extrusionOk="0" h="36628" w="103924">
                  <a:moveTo>
                    <a:pt x="103923" y="1"/>
                  </a:moveTo>
                  <a:cubicBezTo>
                    <a:pt x="103923" y="1"/>
                    <a:pt x="103893" y="62"/>
                    <a:pt x="103771" y="244"/>
                  </a:cubicBezTo>
                  <a:cubicBezTo>
                    <a:pt x="103680" y="427"/>
                    <a:pt x="103528" y="670"/>
                    <a:pt x="103315" y="974"/>
                  </a:cubicBezTo>
                  <a:lnTo>
                    <a:pt x="102586" y="2159"/>
                  </a:lnTo>
                  <a:lnTo>
                    <a:pt x="102100" y="2919"/>
                  </a:lnTo>
                  <a:lnTo>
                    <a:pt x="101522" y="3740"/>
                  </a:lnTo>
                  <a:cubicBezTo>
                    <a:pt x="101097" y="4348"/>
                    <a:pt x="100641" y="4986"/>
                    <a:pt x="100124" y="5685"/>
                  </a:cubicBezTo>
                  <a:lnTo>
                    <a:pt x="98331" y="7904"/>
                  </a:lnTo>
                  <a:cubicBezTo>
                    <a:pt x="97996" y="8269"/>
                    <a:pt x="97631" y="8664"/>
                    <a:pt x="97267" y="9059"/>
                  </a:cubicBezTo>
                  <a:cubicBezTo>
                    <a:pt x="96872" y="9454"/>
                    <a:pt x="96507" y="9910"/>
                    <a:pt x="96081" y="10275"/>
                  </a:cubicBezTo>
                  <a:cubicBezTo>
                    <a:pt x="95261" y="11065"/>
                    <a:pt x="94379" y="11946"/>
                    <a:pt x="93376" y="12737"/>
                  </a:cubicBezTo>
                  <a:cubicBezTo>
                    <a:pt x="91218" y="14530"/>
                    <a:pt x="88877" y="16080"/>
                    <a:pt x="86385" y="17326"/>
                  </a:cubicBezTo>
                  <a:cubicBezTo>
                    <a:pt x="84987" y="18026"/>
                    <a:pt x="83558" y="18633"/>
                    <a:pt x="82069" y="19150"/>
                  </a:cubicBezTo>
                  <a:cubicBezTo>
                    <a:pt x="81309" y="19424"/>
                    <a:pt x="80549" y="19667"/>
                    <a:pt x="79759" y="19940"/>
                  </a:cubicBezTo>
                  <a:cubicBezTo>
                    <a:pt x="78968" y="20214"/>
                    <a:pt x="78148" y="20396"/>
                    <a:pt x="77327" y="20579"/>
                  </a:cubicBezTo>
                  <a:cubicBezTo>
                    <a:pt x="70670" y="22038"/>
                    <a:pt x="63345" y="23527"/>
                    <a:pt x="55685" y="25138"/>
                  </a:cubicBezTo>
                  <a:lnTo>
                    <a:pt x="16293" y="33223"/>
                  </a:lnTo>
                  <a:lnTo>
                    <a:pt x="4377" y="35685"/>
                  </a:lnTo>
                  <a:lnTo>
                    <a:pt x="1125" y="36385"/>
                  </a:lnTo>
                  <a:lnTo>
                    <a:pt x="274" y="36567"/>
                  </a:lnTo>
                  <a:lnTo>
                    <a:pt x="1125" y="36415"/>
                  </a:lnTo>
                  <a:lnTo>
                    <a:pt x="4377" y="35777"/>
                  </a:lnTo>
                  <a:lnTo>
                    <a:pt x="16323" y="33345"/>
                  </a:lnTo>
                  <a:cubicBezTo>
                    <a:pt x="26414" y="31308"/>
                    <a:pt x="40336" y="28482"/>
                    <a:pt x="55716" y="25321"/>
                  </a:cubicBezTo>
                  <a:cubicBezTo>
                    <a:pt x="63406" y="23740"/>
                    <a:pt x="70731" y="22220"/>
                    <a:pt x="77357" y="20761"/>
                  </a:cubicBezTo>
                  <a:cubicBezTo>
                    <a:pt x="78178" y="20579"/>
                    <a:pt x="78999" y="20366"/>
                    <a:pt x="79820" y="20123"/>
                  </a:cubicBezTo>
                  <a:cubicBezTo>
                    <a:pt x="80579" y="19849"/>
                    <a:pt x="81370" y="19606"/>
                    <a:pt x="82130" y="19333"/>
                  </a:cubicBezTo>
                  <a:cubicBezTo>
                    <a:pt x="83619" y="18816"/>
                    <a:pt x="85048" y="18178"/>
                    <a:pt x="86446" y="17478"/>
                  </a:cubicBezTo>
                  <a:cubicBezTo>
                    <a:pt x="88969" y="16202"/>
                    <a:pt x="91309" y="14652"/>
                    <a:pt x="93467" y="12828"/>
                  </a:cubicBezTo>
                  <a:cubicBezTo>
                    <a:pt x="94470" y="12038"/>
                    <a:pt x="95352" y="11156"/>
                    <a:pt x="96172" y="10366"/>
                  </a:cubicBezTo>
                  <a:cubicBezTo>
                    <a:pt x="96598" y="9971"/>
                    <a:pt x="96963" y="9545"/>
                    <a:pt x="97327" y="9150"/>
                  </a:cubicBezTo>
                  <a:cubicBezTo>
                    <a:pt x="97692" y="8725"/>
                    <a:pt x="98057" y="8360"/>
                    <a:pt x="98391" y="7965"/>
                  </a:cubicBezTo>
                  <a:lnTo>
                    <a:pt x="100185" y="5746"/>
                  </a:lnTo>
                  <a:cubicBezTo>
                    <a:pt x="100701" y="5047"/>
                    <a:pt x="101157" y="4378"/>
                    <a:pt x="101552" y="3800"/>
                  </a:cubicBezTo>
                  <a:lnTo>
                    <a:pt x="102160" y="2949"/>
                  </a:lnTo>
                  <a:cubicBezTo>
                    <a:pt x="102312" y="2676"/>
                    <a:pt x="102464" y="2433"/>
                    <a:pt x="102616" y="2189"/>
                  </a:cubicBezTo>
                  <a:lnTo>
                    <a:pt x="103346" y="1004"/>
                  </a:lnTo>
                  <a:lnTo>
                    <a:pt x="103771" y="275"/>
                  </a:lnTo>
                  <a:cubicBezTo>
                    <a:pt x="103893" y="92"/>
                    <a:pt x="103923" y="1"/>
                    <a:pt x="103923" y="1"/>
                  </a:cubicBezTo>
                  <a:close/>
                  <a:moveTo>
                    <a:pt x="274" y="36567"/>
                  </a:moveTo>
                  <a:lnTo>
                    <a:pt x="274" y="36567"/>
                  </a:lnTo>
                  <a:cubicBezTo>
                    <a:pt x="92" y="36597"/>
                    <a:pt x="0" y="36628"/>
                    <a:pt x="0" y="36628"/>
                  </a:cubicBezTo>
                  <a:lnTo>
                    <a:pt x="274" y="36567"/>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66"/>
            <p:cNvSpPr/>
            <p:nvPr/>
          </p:nvSpPr>
          <p:spPr>
            <a:xfrm>
              <a:off x="5314950" y="2553525"/>
              <a:ext cx="237125" cy="932400"/>
            </a:xfrm>
            <a:custGeom>
              <a:rect b="b" l="l" r="r" t="t"/>
              <a:pathLst>
                <a:path extrusionOk="0" h="37296" w="9485">
                  <a:moveTo>
                    <a:pt x="1186" y="0"/>
                  </a:moveTo>
                  <a:cubicBezTo>
                    <a:pt x="1186" y="0"/>
                    <a:pt x="1186" y="31"/>
                    <a:pt x="1156" y="91"/>
                  </a:cubicBezTo>
                  <a:cubicBezTo>
                    <a:pt x="1156" y="183"/>
                    <a:pt x="1125" y="274"/>
                    <a:pt x="1095" y="395"/>
                  </a:cubicBezTo>
                  <a:cubicBezTo>
                    <a:pt x="1034" y="669"/>
                    <a:pt x="943" y="1064"/>
                    <a:pt x="852" y="1520"/>
                  </a:cubicBezTo>
                  <a:cubicBezTo>
                    <a:pt x="791" y="1763"/>
                    <a:pt x="730" y="2037"/>
                    <a:pt x="669" y="2341"/>
                  </a:cubicBezTo>
                  <a:cubicBezTo>
                    <a:pt x="609" y="2645"/>
                    <a:pt x="578" y="2979"/>
                    <a:pt x="517" y="3313"/>
                  </a:cubicBezTo>
                  <a:cubicBezTo>
                    <a:pt x="426" y="4012"/>
                    <a:pt x="274" y="4833"/>
                    <a:pt x="213" y="5715"/>
                  </a:cubicBezTo>
                  <a:cubicBezTo>
                    <a:pt x="183" y="6171"/>
                    <a:pt x="153" y="6627"/>
                    <a:pt x="92" y="7113"/>
                  </a:cubicBezTo>
                  <a:cubicBezTo>
                    <a:pt x="61" y="7599"/>
                    <a:pt x="61" y="8116"/>
                    <a:pt x="61" y="8633"/>
                  </a:cubicBezTo>
                  <a:cubicBezTo>
                    <a:pt x="1" y="9696"/>
                    <a:pt x="31" y="10821"/>
                    <a:pt x="61" y="11976"/>
                  </a:cubicBezTo>
                  <a:cubicBezTo>
                    <a:pt x="335" y="17113"/>
                    <a:pt x="1460" y="22189"/>
                    <a:pt x="3405" y="26931"/>
                  </a:cubicBezTo>
                  <a:cubicBezTo>
                    <a:pt x="3891" y="28025"/>
                    <a:pt x="4317" y="29058"/>
                    <a:pt x="4803" y="29970"/>
                  </a:cubicBezTo>
                  <a:cubicBezTo>
                    <a:pt x="5046" y="30457"/>
                    <a:pt x="5259" y="30913"/>
                    <a:pt x="5502" y="31338"/>
                  </a:cubicBezTo>
                  <a:lnTo>
                    <a:pt x="6201" y="32554"/>
                  </a:lnTo>
                  <a:cubicBezTo>
                    <a:pt x="6627" y="33344"/>
                    <a:pt x="7113" y="33983"/>
                    <a:pt x="7478" y="34590"/>
                  </a:cubicBezTo>
                  <a:cubicBezTo>
                    <a:pt x="7691" y="34894"/>
                    <a:pt x="7873" y="35168"/>
                    <a:pt x="8056" y="35411"/>
                  </a:cubicBezTo>
                  <a:lnTo>
                    <a:pt x="8542" y="36080"/>
                  </a:lnTo>
                  <a:lnTo>
                    <a:pt x="9241" y="36992"/>
                  </a:lnTo>
                  <a:lnTo>
                    <a:pt x="9423" y="37235"/>
                  </a:lnTo>
                  <a:cubicBezTo>
                    <a:pt x="9454" y="37265"/>
                    <a:pt x="9484" y="37296"/>
                    <a:pt x="9484" y="37296"/>
                  </a:cubicBezTo>
                  <a:cubicBezTo>
                    <a:pt x="9484" y="37265"/>
                    <a:pt x="9454" y="37235"/>
                    <a:pt x="9423" y="37204"/>
                  </a:cubicBezTo>
                  <a:lnTo>
                    <a:pt x="9271" y="36961"/>
                  </a:lnTo>
                  <a:cubicBezTo>
                    <a:pt x="9119" y="36749"/>
                    <a:pt x="8876" y="36414"/>
                    <a:pt x="8603" y="36019"/>
                  </a:cubicBezTo>
                  <a:cubicBezTo>
                    <a:pt x="8451" y="35837"/>
                    <a:pt x="8268" y="35624"/>
                    <a:pt x="8116" y="35350"/>
                  </a:cubicBezTo>
                  <a:cubicBezTo>
                    <a:pt x="7964" y="35107"/>
                    <a:pt x="7782" y="34834"/>
                    <a:pt x="7569" y="34530"/>
                  </a:cubicBezTo>
                  <a:cubicBezTo>
                    <a:pt x="7204" y="33922"/>
                    <a:pt x="6749" y="33253"/>
                    <a:pt x="6323" y="32493"/>
                  </a:cubicBezTo>
                  <a:lnTo>
                    <a:pt x="5624" y="31277"/>
                  </a:lnTo>
                  <a:cubicBezTo>
                    <a:pt x="5411" y="30852"/>
                    <a:pt x="5198" y="30365"/>
                    <a:pt x="4955" y="29910"/>
                  </a:cubicBezTo>
                  <a:cubicBezTo>
                    <a:pt x="4469" y="28998"/>
                    <a:pt x="4043" y="27934"/>
                    <a:pt x="3587" y="26870"/>
                  </a:cubicBezTo>
                  <a:cubicBezTo>
                    <a:pt x="1642" y="22128"/>
                    <a:pt x="517" y="17083"/>
                    <a:pt x="274" y="11976"/>
                  </a:cubicBezTo>
                  <a:cubicBezTo>
                    <a:pt x="213" y="10791"/>
                    <a:pt x="183" y="9696"/>
                    <a:pt x="213" y="8633"/>
                  </a:cubicBezTo>
                  <a:cubicBezTo>
                    <a:pt x="244" y="8116"/>
                    <a:pt x="244" y="7599"/>
                    <a:pt x="274" y="7113"/>
                  </a:cubicBezTo>
                  <a:cubicBezTo>
                    <a:pt x="305" y="6627"/>
                    <a:pt x="335" y="6171"/>
                    <a:pt x="365" y="5715"/>
                  </a:cubicBezTo>
                  <a:cubicBezTo>
                    <a:pt x="426" y="4833"/>
                    <a:pt x="578" y="4043"/>
                    <a:pt x="639" y="3344"/>
                  </a:cubicBezTo>
                  <a:cubicBezTo>
                    <a:pt x="700" y="2979"/>
                    <a:pt x="730" y="2645"/>
                    <a:pt x="791" y="2341"/>
                  </a:cubicBezTo>
                  <a:cubicBezTo>
                    <a:pt x="852" y="2067"/>
                    <a:pt x="882" y="1794"/>
                    <a:pt x="943" y="1550"/>
                  </a:cubicBezTo>
                  <a:lnTo>
                    <a:pt x="1156" y="395"/>
                  </a:lnTo>
                  <a:cubicBezTo>
                    <a:pt x="1156" y="274"/>
                    <a:pt x="1186" y="183"/>
                    <a:pt x="1186" y="122"/>
                  </a:cubicBezTo>
                  <a:cubicBezTo>
                    <a:pt x="1186" y="61"/>
                    <a:pt x="1186" y="31"/>
                    <a:pt x="118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66"/>
            <p:cNvSpPr/>
            <p:nvPr/>
          </p:nvSpPr>
          <p:spPr>
            <a:xfrm>
              <a:off x="4085450" y="2986750"/>
              <a:ext cx="1103375" cy="309200"/>
            </a:xfrm>
            <a:custGeom>
              <a:rect b="b" l="l" r="r" t="t"/>
              <a:pathLst>
                <a:path extrusionOk="0" h="12368" w="44135">
                  <a:moveTo>
                    <a:pt x="41128" y="0"/>
                  </a:moveTo>
                  <a:cubicBezTo>
                    <a:pt x="40947" y="0"/>
                    <a:pt x="40763" y="19"/>
                    <a:pt x="40579" y="58"/>
                  </a:cubicBezTo>
                  <a:lnTo>
                    <a:pt x="183" y="8416"/>
                  </a:lnTo>
                  <a:cubicBezTo>
                    <a:pt x="183" y="8416"/>
                    <a:pt x="0" y="12337"/>
                    <a:pt x="1004" y="12368"/>
                  </a:cubicBezTo>
                  <a:cubicBezTo>
                    <a:pt x="1006" y="12368"/>
                    <a:pt x="1008" y="12368"/>
                    <a:pt x="1011" y="12368"/>
                  </a:cubicBezTo>
                  <a:cubicBezTo>
                    <a:pt x="1992" y="12368"/>
                    <a:pt x="31882" y="6983"/>
                    <a:pt x="41612" y="5225"/>
                  </a:cubicBezTo>
                  <a:cubicBezTo>
                    <a:pt x="43193" y="4951"/>
                    <a:pt x="44135" y="3279"/>
                    <a:pt x="43618" y="1760"/>
                  </a:cubicBezTo>
                  <a:cubicBezTo>
                    <a:pt x="43227" y="689"/>
                    <a:pt x="42230" y="0"/>
                    <a:pt x="41128"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66"/>
            <p:cNvSpPr/>
            <p:nvPr/>
          </p:nvSpPr>
          <p:spPr>
            <a:xfrm>
              <a:off x="5631825" y="2669775"/>
              <a:ext cx="483325" cy="449125"/>
            </a:xfrm>
            <a:custGeom>
              <a:rect b="b" l="l" r="r" t="t"/>
              <a:pathLst>
                <a:path extrusionOk="0" h="17965" w="19333">
                  <a:moveTo>
                    <a:pt x="9667" y="1"/>
                  </a:moveTo>
                  <a:cubicBezTo>
                    <a:pt x="4347" y="1"/>
                    <a:pt x="1" y="4013"/>
                    <a:pt x="1" y="8967"/>
                  </a:cubicBezTo>
                  <a:cubicBezTo>
                    <a:pt x="1" y="13922"/>
                    <a:pt x="4317" y="17934"/>
                    <a:pt x="9636" y="17965"/>
                  </a:cubicBezTo>
                  <a:cubicBezTo>
                    <a:pt x="14986" y="17965"/>
                    <a:pt x="19302" y="13952"/>
                    <a:pt x="19302" y="8998"/>
                  </a:cubicBezTo>
                  <a:cubicBezTo>
                    <a:pt x="19332" y="4043"/>
                    <a:pt x="15016" y="1"/>
                    <a:pt x="966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66"/>
            <p:cNvSpPr/>
            <p:nvPr/>
          </p:nvSpPr>
          <p:spPr>
            <a:xfrm>
              <a:off x="5613600" y="2668275"/>
              <a:ext cx="501550" cy="452150"/>
            </a:xfrm>
            <a:custGeom>
              <a:rect b="b" l="l" r="r" t="t"/>
              <a:pathLst>
                <a:path extrusionOk="0" h="18086" w="20062">
                  <a:moveTo>
                    <a:pt x="20031" y="8450"/>
                  </a:moveTo>
                  <a:lnTo>
                    <a:pt x="20031" y="8906"/>
                  </a:lnTo>
                  <a:cubicBezTo>
                    <a:pt x="20031" y="8918"/>
                    <a:pt x="20036" y="8935"/>
                    <a:pt x="20042" y="8956"/>
                  </a:cubicBezTo>
                  <a:lnTo>
                    <a:pt x="20042" y="8956"/>
                  </a:lnTo>
                  <a:cubicBezTo>
                    <a:pt x="20045" y="8941"/>
                    <a:pt x="20052" y="8925"/>
                    <a:pt x="20061" y="8906"/>
                  </a:cubicBezTo>
                  <a:cubicBezTo>
                    <a:pt x="20061" y="8784"/>
                    <a:pt x="20031" y="8663"/>
                    <a:pt x="20031" y="8450"/>
                  </a:cubicBezTo>
                  <a:close/>
                  <a:moveTo>
                    <a:pt x="20042" y="8956"/>
                  </a:moveTo>
                  <a:cubicBezTo>
                    <a:pt x="20034" y="8989"/>
                    <a:pt x="20040" y="9016"/>
                    <a:pt x="20061" y="9058"/>
                  </a:cubicBezTo>
                  <a:cubicBezTo>
                    <a:pt x="20061" y="9022"/>
                    <a:pt x="20051" y="8985"/>
                    <a:pt x="20042" y="8956"/>
                  </a:cubicBezTo>
                  <a:close/>
                  <a:moveTo>
                    <a:pt x="10365" y="0"/>
                  </a:moveTo>
                  <a:lnTo>
                    <a:pt x="9757" y="30"/>
                  </a:lnTo>
                  <a:lnTo>
                    <a:pt x="9423" y="30"/>
                  </a:lnTo>
                  <a:lnTo>
                    <a:pt x="9119" y="91"/>
                  </a:lnTo>
                  <a:lnTo>
                    <a:pt x="8481" y="182"/>
                  </a:lnTo>
                  <a:lnTo>
                    <a:pt x="7842" y="304"/>
                  </a:lnTo>
                  <a:lnTo>
                    <a:pt x="7538" y="395"/>
                  </a:lnTo>
                  <a:lnTo>
                    <a:pt x="7234" y="486"/>
                  </a:lnTo>
                  <a:cubicBezTo>
                    <a:pt x="5441" y="1033"/>
                    <a:pt x="3860" y="2097"/>
                    <a:pt x="2675" y="3526"/>
                  </a:cubicBezTo>
                  <a:cubicBezTo>
                    <a:pt x="0" y="6717"/>
                    <a:pt x="0" y="11338"/>
                    <a:pt x="2675" y="14529"/>
                  </a:cubicBezTo>
                  <a:cubicBezTo>
                    <a:pt x="3860" y="15958"/>
                    <a:pt x="5411" y="17022"/>
                    <a:pt x="7204" y="17599"/>
                  </a:cubicBezTo>
                  <a:lnTo>
                    <a:pt x="7508" y="17690"/>
                  </a:lnTo>
                  <a:lnTo>
                    <a:pt x="7812" y="17751"/>
                  </a:lnTo>
                  <a:lnTo>
                    <a:pt x="8450" y="17903"/>
                  </a:lnTo>
                  <a:lnTo>
                    <a:pt x="9089" y="17994"/>
                  </a:lnTo>
                  <a:lnTo>
                    <a:pt x="9392" y="18055"/>
                  </a:lnTo>
                  <a:lnTo>
                    <a:pt x="9727" y="18055"/>
                  </a:lnTo>
                  <a:lnTo>
                    <a:pt x="10335" y="18085"/>
                  </a:lnTo>
                  <a:cubicBezTo>
                    <a:pt x="10548" y="18085"/>
                    <a:pt x="10760" y="18055"/>
                    <a:pt x="10943" y="18055"/>
                  </a:cubicBezTo>
                  <a:cubicBezTo>
                    <a:pt x="11338" y="18025"/>
                    <a:pt x="11763" y="17994"/>
                    <a:pt x="12128" y="17933"/>
                  </a:cubicBezTo>
                  <a:cubicBezTo>
                    <a:pt x="13587" y="17690"/>
                    <a:pt x="14955" y="17143"/>
                    <a:pt x="16171" y="16322"/>
                  </a:cubicBezTo>
                  <a:cubicBezTo>
                    <a:pt x="17143" y="15623"/>
                    <a:pt x="17994" y="14772"/>
                    <a:pt x="18663" y="13769"/>
                  </a:cubicBezTo>
                  <a:cubicBezTo>
                    <a:pt x="18937" y="13374"/>
                    <a:pt x="19180" y="12918"/>
                    <a:pt x="19393" y="12493"/>
                  </a:cubicBezTo>
                  <a:cubicBezTo>
                    <a:pt x="19545" y="12097"/>
                    <a:pt x="19666" y="11702"/>
                    <a:pt x="19788" y="11307"/>
                  </a:cubicBezTo>
                  <a:cubicBezTo>
                    <a:pt x="19849" y="11125"/>
                    <a:pt x="19909" y="10973"/>
                    <a:pt x="19909" y="10821"/>
                  </a:cubicBezTo>
                  <a:cubicBezTo>
                    <a:pt x="19940" y="10638"/>
                    <a:pt x="19970" y="10486"/>
                    <a:pt x="20001" y="10365"/>
                  </a:cubicBezTo>
                  <a:cubicBezTo>
                    <a:pt x="20001" y="10213"/>
                    <a:pt x="20061" y="10091"/>
                    <a:pt x="20061" y="9970"/>
                  </a:cubicBezTo>
                  <a:lnTo>
                    <a:pt x="20061" y="9635"/>
                  </a:lnTo>
                  <a:lnTo>
                    <a:pt x="20061" y="9210"/>
                  </a:lnTo>
                  <a:cubicBezTo>
                    <a:pt x="20061" y="9149"/>
                    <a:pt x="20061" y="9088"/>
                    <a:pt x="20061" y="9058"/>
                  </a:cubicBezTo>
                  <a:cubicBezTo>
                    <a:pt x="20031" y="9088"/>
                    <a:pt x="20031" y="9149"/>
                    <a:pt x="20031" y="9179"/>
                  </a:cubicBezTo>
                  <a:cubicBezTo>
                    <a:pt x="20031" y="9301"/>
                    <a:pt x="20001" y="9453"/>
                    <a:pt x="20001" y="9635"/>
                  </a:cubicBezTo>
                  <a:cubicBezTo>
                    <a:pt x="19970" y="9727"/>
                    <a:pt x="20001" y="9848"/>
                    <a:pt x="19970" y="9970"/>
                  </a:cubicBezTo>
                  <a:cubicBezTo>
                    <a:pt x="19970" y="10091"/>
                    <a:pt x="19940" y="10213"/>
                    <a:pt x="19909" y="10335"/>
                  </a:cubicBezTo>
                  <a:cubicBezTo>
                    <a:pt x="19879" y="10486"/>
                    <a:pt x="19849" y="10638"/>
                    <a:pt x="19818" y="10790"/>
                  </a:cubicBezTo>
                  <a:cubicBezTo>
                    <a:pt x="19788" y="10942"/>
                    <a:pt x="19727" y="11125"/>
                    <a:pt x="19697" y="11307"/>
                  </a:cubicBezTo>
                  <a:cubicBezTo>
                    <a:pt x="19119" y="13313"/>
                    <a:pt x="17812" y="15076"/>
                    <a:pt x="16049" y="16201"/>
                  </a:cubicBezTo>
                  <a:cubicBezTo>
                    <a:pt x="14864" y="17022"/>
                    <a:pt x="13526" y="17538"/>
                    <a:pt x="12128" y="17781"/>
                  </a:cubicBezTo>
                  <a:cubicBezTo>
                    <a:pt x="11733" y="17842"/>
                    <a:pt x="11338" y="17873"/>
                    <a:pt x="10943" y="17903"/>
                  </a:cubicBezTo>
                  <a:lnTo>
                    <a:pt x="10365" y="17903"/>
                  </a:lnTo>
                  <a:lnTo>
                    <a:pt x="9727" y="17873"/>
                  </a:lnTo>
                  <a:lnTo>
                    <a:pt x="9423" y="17873"/>
                  </a:lnTo>
                  <a:lnTo>
                    <a:pt x="9119" y="17842"/>
                  </a:lnTo>
                  <a:lnTo>
                    <a:pt x="8511" y="17751"/>
                  </a:lnTo>
                  <a:lnTo>
                    <a:pt x="7873" y="17599"/>
                  </a:lnTo>
                  <a:lnTo>
                    <a:pt x="7569" y="17508"/>
                  </a:lnTo>
                  <a:lnTo>
                    <a:pt x="7265" y="17417"/>
                  </a:lnTo>
                  <a:cubicBezTo>
                    <a:pt x="5502" y="16870"/>
                    <a:pt x="3982" y="15806"/>
                    <a:pt x="2827" y="14408"/>
                  </a:cubicBezTo>
                  <a:cubicBezTo>
                    <a:pt x="213" y="11307"/>
                    <a:pt x="213" y="6778"/>
                    <a:pt x="2827" y="3678"/>
                  </a:cubicBezTo>
                  <a:cubicBezTo>
                    <a:pt x="3982" y="2249"/>
                    <a:pt x="5532" y="1216"/>
                    <a:pt x="7265" y="669"/>
                  </a:cubicBezTo>
                  <a:lnTo>
                    <a:pt x="7569" y="547"/>
                  </a:lnTo>
                  <a:lnTo>
                    <a:pt x="7873" y="486"/>
                  </a:lnTo>
                  <a:lnTo>
                    <a:pt x="8511" y="334"/>
                  </a:lnTo>
                  <a:lnTo>
                    <a:pt x="9119" y="243"/>
                  </a:lnTo>
                  <a:lnTo>
                    <a:pt x="9453" y="213"/>
                  </a:lnTo>
                  <a:lnTo>
                    <a:pt x="9757" y="213"/>
                  </a:lnTo>
                  <a:lnTo>
                    <a:pt x="10365" y="182"/>
                  </a:lnTo>
                  <a:lnTo>
                    <a:pt x="10973" y="182"/>
                  </a:lnTo>
                  <a:cubicBezTo>
                    <a:pt x="11368" y="213"/>
                    <a:pt x="11733" y="243"/>
                    <a:pt x="12128" y="304"/>
                  </a:cubicBezTo>
                  <a:cubicBezTo>
                    <a:pt x="13557" y="547"/>
                    <a:pt x="14894" y="1094"/>
                    <a:pt x="16080" y="1885"/>
                  </a:cubicBezTo>
                  <a:cubicBezTo>
                    <a:pt x="17478" y="2827"/>
                    <a:pt x="18602" y="4134"/>
                    <a:pt x="19301" y="5654"/>
                  </a:cubicBezTo>
                  <a:cubicBezTo>
                    <a:pt x="19453" y="6018"/>
                    <a:pt x="19605" y="6413"/>
                    <a:pt x="19697" y="6809"/>
                  </a:cubicBezTo>
                  <a:cubicBezTo>
                    <a:pt x="19757" y="6991"/>
                    <a:pt x="19818" y="7143"/>
                    <a:pt x="19849" y="7295"/>
                  </a:cubicBezTo>
                  <a:cubicBezTo>
                    <a:pt x="19879" y="7477"/>
                    <a:pt x="19909" y="7629"/>
                    <a:pt x="19940" y="7751"/>
                  </a:cubicBezTo>
                  <a:cubicBezTo>
                    <a:pt x="19940" y="7872"/>
                    <a:pt x="19970" y="8024"/>
                    <a:pt x="20001" y="8146"/>
                  </a:cubicBezTo>
                  <a:cubicBezTo>
                    <a:pt x="20031" y="8268"/>
                    <a:pt x="20031" y="8359"/>
                    <a:pt x="20031" y="8450"/>
                  </a:cubicBezTo>
                  <a:cubicBezTo>
                    <a:pt x="20031" y="8359"/>
                    <a:pt x="20031" y="8237"/>
                    <a:pt x="20031" y="8116"/>
                  </a:cubicBezTo>
                  <a:cubicBezTo>
                    <a:pt x="20001" y="8024"/>
                    <a:pt x="19970" y="7872"/>
                    <a:pt x="19970" y="7751"/>
                  </a:cubicBezTo>
                  <a:cubicBezTo>
                    <a:pt x="19940" y="7599"/>
                    <a:pt x="19940" y="7447"/>
                    <a:pt x="19909" y="7295"/>
                  </a:cubicBezTo>
                  <a:cubicBezTo>
                    <a:pt x="19849" y="7113"/>
                    <a:pt x="19818" y="6961"/>
                    <a:pt x="19757" y="6778"/>
                  </a:cubicBezTo>
                  <a:cubicBezTo>
                    <a:pt x="19545" y="5897"/>
                    <a:pt x="19180" y="5076"/>
                    <a:pt x="18663" y="4316"/>
                  </a:cubicBezTo>
                  <a:cubicBezTo>
                    <a:pt x="17994" y="3313"/>
                    <a:pt x="17143" y="2432"/>
                    <a:pt x="16140" y="1763"/>
                  </a:cubicBezTo>
                  <a:cubicBezTo>
                    <a:pt x="14955" y="942"/>
                    <a:pt x="13587" y="395"/>
                    <a:pt x="12158" y="152"/>
                  </a:cubicBezTo>
                  <a:cubicBezTo>
                    <a:pt x="11794" y="91"/>
                    <a:pt x="11368" y="61"/>
                    <a:pt x="10973" y="30"/>
                  </a:cubicBezTo>
                  <a:cubicBezTo>
                    <a:pt x="10791" y="30"/>
                    <a:pt x="10578" y="0"/>
                    <a:pt x="103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66"/>
            <p:cNvSpPr/>
            <p:nvPr/>
          </p:nvSpPr>
          <p:spPr>
            <a:xfrm>
              <a:off x="2279175" y="3340825"/>
              <a:ext cx="780450" cy="411175"/>
            </a:xfrm>
            <a:custGeom>
              <a:rect b="b" l="l" r="r" t="t"/>
              <a:pathLst>
                <a:path extrusionOk="0" h="16447" w="31218">
                  <a:moveTo>
                    <a:pt x="6534" y="0"/>
                  </a:moveTo>
                  <a:cubicBezTo>
                    <a:pt x="4337" y="0"/>
                    <a:pt x="2192" y="871"/>
                    <a:pt x="1065" y="2916"/>
                  </a:cubicBezTo>
                  <a:cubicBezTo>
                    <a:pt x="1" y="4831"/>
                    <a:pt x="214" y="7202"/>
                    <a:pt x="1612" y="8904"/>
                  </a:cubicBezTo>
                  <a:cubicBezTo>
                    <a:pt x="3861" y="11700"/>
                    <a:pt x="7630" y="10728"/>
                    <a:pt x="10457" y="12248"/>
                  </a:cubicBezTo>
                  <a:cubicBezTo>
                    <a:pt x="12767" y="13494"/>
                    <a:pt x="14317" y="16290"/>
                    <a:pt x="16962" y="16442"/>
                  </a:cubicBezTo>
                  <a:cubicBezTo>
                    <a:pt x="17022" y="16445"/>
                    <a:pt x="17082" y="16446"/>
                    <a:pt x="17142" y="16446"/>
                  </a:cubicBezTo>
                  <a:cubicBezTo>
                    <a:pt x="18950" y="16446"/>
                    <a:pt x="20517" y="15153"/>
                    <a:pt x="22311" y="14770"/>
                  </a:cubicBezTo>
                  <a:cubicBezTo>
                    <a:pt x="22709" y="14691"/>
                    <a:pt x="23107" y="14660"/>
                    <a:pt x="23506" y="14660"/>
                  </a:cubicBezTo>
                  <a:cubicBezTo>
                    <a:pt x="24323" y="14660"/>
                    <a:pt x="25141" y="14790"/>
                    <a:pt x="25959" y="14892"/>
                  </a:cubicBezTo>
                  <a:cubicBezTo>
                    <a:pt x="26433" y="14939"/>
                    <a:pt x="26917" y="14978"/>
                    <a:pt x="27398" y="14978"/>
                  </a:cubicBezTo>
                  <a:cubicBezTo>
                    <a:pt x="28148" y="14978"/>
                    <a:pt x="28890" y="14884"/>
                    <a:pt x="29576" y="14588"/>
                  </a:cubicBezTo>
                  <a:cubicBezTo>
                    <a:pt x="30457" y="14193"/>
                    <a:pt x="31096" y="13646"/>
                    <a:pt x="31187" y="12703"/>
                  </a:cubicBezTo>
                  <a:cubicBezTo>
                    <a:pt x="31217" y="12339"/>
                    <a:pt x="31126" y="11944"/>
                    <a:pt x="30974" y="11609"/>
                  </a:cubicBezTo>
                  <a:cubicBezTo>
                    <a:pt x="30822" y="11244"/>
                    <a:pt x="30579" y="10941"/>
                    <a:pt x="30275" y="10697"/>
                  </a:cubicBezTo>
                  <a:cubicBezTo>
                    <a:pt x="29308" y="9939"/>
                    <a:pt x="28138" y="9541"/>
                    <a:pt x="26921" y="9541"/>
                  </a:cubicBezTo>
                  <a:cubicBezTo>
                    <a:pt x="26723" y="9541"/>
                    <a:pt x="26524" y="9551"/>
                    <a:pt x="26324" y="9573"/>
                  </a:cubicBezTo>
                  <a:cubicBezTo>
                    <a:pt x="25956" y="9610"/>
                    <a:pt x="25589" y="9629"/>
                    <a:pt x="25223" y="9629"/>
                  </a:cubicBezTo>
                  <a:cubicBezTo>
                    <a:pt x="22628" y="9629"/>
                    <a:pt x="20119" y="8694"/>
                    <a:pt x="18147" y="6989"/>
                  </a:cubicBezTo>
                  <a:cubicBezTo>
                    <a:pt x="17448" y="6381"/>
                    <a:pt x="16779" y="5743"/>
                    <a:pt x="16080" y="5135"/>
                  </a:cubicBezTo>
                  <a:cubicBezTo>
                    <a:pt x="14104" y="3281"/>
                    <a:pt x="12007" y="1427"/>
                    <a:pt x="9484" y="515"/>
                  </a:cubicBezTo>
                  <a:cubicBezTo>
                    <a:pt x="8551" y="182"/>
                    <a:pt x="7537" y="0"/>
                    <a:pt x="6534"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66"/>
            <p:cNvSpPr/>
            <p:nvPr/>
          </p:nvSpPr>
          <p:spPr>
            <a:xfrm>
              <a:off x="2279175" y="3340825"/>
              <a:ext cx="780450" cy="411175"/>
            </a:xfrm>
            <a:custGeom>
              <a:rect b="b" l="l" r="r" t="t"/>
              <a:pathLst>
                <a:path extrusionOk="0" h="16447" w="31218">
                  <a:moveTo>
                    <a:pt x="6534" y="0"/>
                  </a:moveTo>
                  <a:cubicBezTo>
                    <a:pt x="4337" y="0"/>
                    <a:pt x="2192" y="871"/>
                    <a:pt x="1065" y="2916"/>
                  </a:cubicBezTo>
                  <a:cubicBezTo>
                    <a:pt x="1" y="4831"/>
                    <a:pt x="214" y="7202"/>
                    <a:pt x="1612" y="8904"/>
                  </a:cubicBezTo>
                  <a:cubicBezTo>
                    <a:pt x="3861" y="11700"/>
                    <a:pt x="7630" y="10728"/>
                    <a:pt x="10457" y="12248"/>
                  </a:cubicBezTo>
                  <a:cubicBezTo>
                    <a:pt x="12767" y="13494"/>
                    <a:pt x="14317" y="16290"/>
                    <a:pt x="16962" y="16442"/>
                  </a:cubicBezTo>
                  <a:cubicBezTo>
                    <a:pt x="17022" y="16445"/>
                    <a:pt x="17082" y="16446"/>
                    <a:pt x="17142" y="16446"/>
                  </a:cubicBezTo>
                  <a:cubicBezTo>
                    <a:pt x="18950" y="16446"/>
                    <a:pt x="20517" y="15153"/>
                    <a:pt x="22311" y="14770"/>
                  </a:cubicBezTo>
                  <a:cubicBezTo>
                    <a:pt x="22709" y="14691"/>
                    <a:pt x="23107" y="14660"/>
                    <a:pt x="23506" y="14660"/>
                  </a:cubicBezTo>
                  <a:cubicBezTo>
                    <a:pt x="24323" y="14660"/>
                    <a:pt x="25141" y="14790"/>
                    <a:pt x="25959" y="14892"/>
                  </a:cubicBezTo>
                  <a:cubicBezTo>
                    <a:pt x="26433" y="14939"/>
                    <a:pt x="26917" y="14978"/>
                    <a:pt x="27398" y="14978"/>
                  </a:cubicBezTo>
                  <a:cubicBezTo>
                    <a:pt x="28148" y="14978"/>
                    <a:pt x="28890" y="14884"/>
                    <a:pt x="29576" y="14588"/>
                  </a:cubicBezTo>
                  <a:cubicBezTo>
                    <a:pt x="30457" y="14193"/>
                    <a:pt x="31096" y="13646"/>
                    <a:pt x="31187" y="12703"/>
                  </a:cubicBezTo>
                  <a:cubicBezTo>
                    <a:pt x="31217" y="12339"/>
                    <a:pt x="31126" y="11944"/>
                    <a:pt x="30974" y="11609"/>
                  </a:cubicBezTo>
                  <a:cubicBezTo>
                    <a:pt x="30822" y="11244"/>
                    <a:pt x="30579" y="10941"/>
                    <a:pt x="30275" y="10697"/>
                  </a:cubicBezTo>
                  <a:cubicBezTo>
                    <a:pt x="29308" y="9939"/>
                    <a:pt x="28138" y="9541"/>
                    <a:pt x="26921" y="9541"/>
                  </a:cubicBezTo>
                  <a:cubicBezTo>
                    <a:pt x="26723" y="9541"/>
                    <a:pt x="26524" y="9551"/>
                    <a:pt x="26324" y="9573"/>
                  </a:cubicBezTo>
                  <a:cubicBezTo>
                    <a:pt x="25956" y="9610"/>
                    <a:pt x="25589" y="9629"/>
                    <a:pt x="25223" y="9629"/>
                  </a:cubicBezTo>
                  <a:cubicBezTo>
                    <a:pt x="22628" y="9629"/>
                    <a:pt x="20119" y="8694"/>
                    <a:pt x="18147" y="6989"/>
                  </a:cubicBezTo>
                  <a:cubicBezTo>
                    <a:pt x="17448" y="6381"/>
                    <a:pt x="16779" y="5743"/>
                    <a:pt x="16080" y="5135"/>
                  </a:cubicBezTo>
                  <a:cubicBezTo>
                    <a:pt x="14104" y="3281"/>
                    <a:pt x="12007" y="1427"/>
                    <a:pt x="9484" y="515"/>
                  </a:cubicBezTo>
                  <a:cubicBezTo>
                    <a:pt x="8551" y="182"/>
                    <a:pt x="7537" y="0"/>
                    <a:pt x="65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66"/>
            <p:cNvSpPr/>
            <p:nvPr/>
          </p:nvSpPr>
          <p:spPr>
            <a:xfrm>
              <a:off x="1446350" y="3646125"/>
              <a:ext cx="547900" cy="360325"/>
            </a:xfrm>
            <a:custGeom>
              <a:rect b="b" l="l" r="r" t="t"/>
              <a:pathLst>
                <a:path extrusionOk="0" h="14413" w="21916">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66"/>
            <p:cNvSpPr/>
            <p:nvPr/>
          </p:nvSpPr>
          <p:spPr>
            <a:xfrm>
              <a:off x="1446350" y="3646125"/>
              <a:ext cx="547900" cy="360325"/>
            </a:xfrm>
            <a:custGeom>
              <a:rect b="b" l="l" r="r" t="t"/>
              <a:pathLst>
                <a:path extrusionOk="0" h="14413" w="21916">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66"/>
            <p:cNvSpPr/>
            <p:nvPr/>
          </p:nvSpPr>
          <p:spPr>
            <a:xfrm>
              <a:off x="847550" y="3864550"/>
              <a:ext cx="160300" cy="108125"/>
            </a:xfrm>
            <a:custGeom>
              <a:rect b="b" l="l" r="r" t="t"/>
              <a:pathLst>
                <a:path extrusionOk="0" h="4325" w="6412">
                  <a:moveTo>
                    <a:pt x="3237" y="0"/>
                  </a:moveTo>
                  <a:cubicBezTo>
                    <a:pt x="2968" y="0"/>
                    <a:pt x="2697" y="37"/>
                    <a:pt x="2432" y="113"/>
                  </a:cubicBezTo>
                  <a:cubicBezTo>
                    <a:pt x="1733" y="356"/>
                    <a:pt x="1125" y="782"/>
                    <a:pt x="639" y="1329"/>
                  </a:cubicBezTo>
                  <a:cubicBezTo>
                    <a:pt x="152" y="1876"/>
                    <a:pt x="0" y="2636"/>
                    <a:pt x="183" y="3335"/>
                  </a:cubicBezTo>
                  <a:cubicBezTo>
                    <a:pt x="386" y="3919"/>
                    <a:pt x="950" y="4291"/>
                    <a:pt x="1556" y="4291"/>
                  </a:cubicBezTo>
                  <a:cubicBezTo>
                    <a:pt x="1675" y="4291"/>
                    <a:pt x="1795" y="4277"/>
                    <a:pt x="1915" y="4247"/>
                  </a:cubicBezTo>
                  <a:cubicBezTo>
                    <a:pt x="2280" y="4125"/>
                    <a:pt x="2554" y="3852"/>
                    <a:pt x="2949" y="3791"/>
                  </a:cubicBezTo>
                  <a:cubicBezTo>
                    <a:pt x="3012" y="3778"/>
                    <a:pt x="3074" y="3773"/>
                    <a:pt x="3136" y="3773"/>
                  </a:cubicBezTo>
                  <a:cubicBezTo>
                    <a:pt x="3665" y="3773"/>
                    <a:pt x="4137" y="4199"/>
                    <a:pt x="4681" y="4308"/>
                  </a:cubicBezTo>
                  <a:cubicBezTo>
                    <a:pt x="4747" y="4319"/>
                    <a:pt x="4812" y="4325"/>
                    <a:pt x="4877" y="4325"/>
                  </a:cubicBezTo>
                  <a:cubicBezTo>
                    <a:pt x="5684" y="4325"/>
                    <a:pt x="6412" y="3482"/>
                    <a:pt x="6383" y="2666"/>
                  </a:cubicBezTo>
                  <a:cubicBezTo>
                    <a:pt x="6383" y="1755"/>
                    <a:pt x="5624" y="1055"/>
                    <a:pt x="4924" y="539"/>
                  </a:cubicBezTo>
                  <a:cubicBezTo>
                    <a:pt x="4422" y="183"/>
                    <a:pt x="3833" y="0"/>
                    <a:pt x="323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66"/>
            <p:cNvSpPr/>
            <p:nvPr/>
          </p:nvSpPr>
          <p:spPr>
            <a:xfrm>
              <a:off x="847550" y="3864550"/>
              <a:ext cx="160300" cy="108125"/>
            </a:xfrm>
            <a:custGeom>
              <a:rect b="b" l="l" r="r" t="t"/>
              <a:pathLst>
                <a:path extrusionOk="0" h="4325" w="6412">
                  <a:moveTo>
                    <a:pt x="3237" y="0"/>
                  </a:moveTo>
                  <a:cubicBezTo>
                    <a:pt x="2968" y="0"/>
                    <a:pt x="2697" y="37"/>
                    <a:pt x="2432" y="113"/>
                  </a:cubicBezTo>
                  <a:cubicBezTo>
                    <a:pt x="1733" y="356"/>
                    <a:pt x="1125" y="782"/>
                    <a:pt x="639" y="1329"/>
                  </a:cubicBezTo>
                  <a:cubicBezTo>
                    <a:pt x="152" y="1876"/>
                    <a:pt x="0" y="2636"/>
                    <a:pt x="183" y="3335"/>
                  </a:cubicBezTo>
                  <a:cubicBezTo>
                    <a:pt x="386" y="3919"/>
                    <a:pt x="950" y="4291"/>
                    <a:pt x="1556" y="4291"/>
                  </a:cubicBezTo>
                  <a:cubicBezTo>
                    <a:pt x="1675" y="4291"/>
                    <a:pt x="1795" y="4277"/>
                    <a:pt x="1915" y="4247"/>
                  </a:cubicBezTo>
                  <a:cubicBezTo>
                    <a:pt x="2280" y="4125"/>
                    <a:pt x="2554" y="3852"/>
                    <a:pt x="2949" y="3791"/>
                  </a:cubicBezTo>
                  <a:cubicBezTo>
                    <a:pt x="3012" y="3778"/>
                    <a:pt x="3074" y="3773"/>
                    <a:pt x="3136" y="3773"/>
                  </a:cubicBezTo>
                  <a:cubicBezTo>
                    <a:pt x="3665" y="3773"/>
                    <a:pt x="4137" y="4199"/>
                    <a:pt x="4681" y="4308"/>
                  </a:cubicBezTo>
                  <a:cubicBezTo>
                    <a:pt x="4747" y="4319"/>
                    <a:pt x="4812" y="4325"/>
                    <a:pt x="4877" y="4325"/>
                  </a:cubicBezTo>
                  <a:cubicBezTo>
                    <a:pt x="5684" y="4325"/>
                    <a:pt x="6412" y="3482"/>
                    <a:pt x="6383" y="2666"/>
                  </a:cubicBezTo>
                  <a:cubicBezTo>
                    <a:pt x="6383" y="1755"/>
                    <a:pt x="5624" y="1055"/>
                    <a:pt x="4924" y="539"/>
                  </a:cubicBezTo>
                  <a:cubicBezTo>
                    <a:pt x="4422" y="183"/>
                    <a:pt x="3833" y="0"/>
                    <a:pt x="32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66"/>
            <p:cNvSpPr/>
            <p:nvPr/>
          </p:nvSpPr>
          <p:spPr>
            <a:xfrm>
              <a:off x="4295950" y="2225800"/>
              <a:ext cx="829825" cy="450450"/>
            </a:xfrm>
            <a:custGeom>
              <a:rect b="b" l="l" r="r" t="t"/>
              <a:pathLst>
                <a:path extrusionOk="0" h="18018" w="33193">
                  <a:moveTo>
                    <a:pt x="6888" y="1"/>
                  </a:moveTo>
                  <a:cubicBezTo>
                    <a:pt x="4444" y="1"/>
                    <a:pt x="1998" y="778"/>
                    <a:pt x="91" y="2319"/>
                  </a:cubicBezTo>
                  <a:cubicBezTo>
                    <a:pt x="0" y="4416"/>
                    <a:pt x="1793" y="6027"/>
                    <a:pt x="3496" y="7213"/>
                  </a:cubicBezTo>
                  <a:cubicBezTo>
                    <a:pt x="5198" y="8368"/>
                    <a:pt x="9939" y="10039"/>
                    <a:pt x="10578" y="12015"/>
                  </a:cubicBezTo>
                  <a:cubicBezTo>
                    <a:pt x="11034" y="13504"/>
                    <a:pt x="7842" y="14751"/>
                    <a:pt x="8632" y="16088"/>
                  </a:cubicBezTo>
                  <a:cubicBezTo>
                    <a:pt x="9159" y="16926"/>
                    <a:pt x="10434" y="17177"/>
                    <a:pt x="11675" y="17177"/>
                  </a:cubicBezTo>
                  <a:cubicBezTo>
                    <a:pt x="12369" y="17177"/>
                    <a:pt x="13052" y="17098"/>
                    <a:pt x="13587" y="17000"/>
                  </a:cubicBezTo>
                  <a:cubicBezTo>
                    <a:pt x="15632" y="16651"/>
                    <a:pt x="17068" y="16517"/>
                    <a:pt x="18094" y="16517"/>
                  </a:cubicBezTo>
                  <a:cubicBezTo>
                    <a:pt x="21526" y="16517"/>
                    <a:pt x="20380" y="18018"/>
                    <a:pt x="22135" y="18018"/>
                  </a:cubicBezTo>
                  <a:cubicBezTo>
                    <a:pt x="22235" y="18018"/>
                    <a:pt x="22343" y="18013"/>
                    <a:pt x="22462" y="18003"/>
                  </a:cubicBezTo>
                  <a:cubicBezTo>
                    <a:pt x="22462" y="18003"/>
                    <a:pt x="28481" y="16483"/>
                    <a:pt x="33192" y="15693"/>
                  </a:cubicBezTo>
                  <a:lnTo>
                    <a:pt x="30396" y="3656"/>
                  </a:lnTo>
                  <a:cubicBezTo>
                    <a:pt x="30299" y="3651"/>
                    <a:pt x="30203" y="3649"/>
                    <a:pt x="30109" y="3649"/>
                  </a:cubicBezTo>
                  <a:cubicBezTo>
                    <a:pt x="27198" y="3649"/>
                    <a:pt x="25691" y="5859"/>
                    <a:pt x="24013" y="6301"/>
                  </a:cubicBezTo>
                  <a:cubicBezTo>
                    <a:pt x="23158" y="6541"/>
                    <a:pt x="22265" y="6684"/>
                    <a:pt x="21380" y="6684"/>
                  </a:cubicBezTo>
                  <a:cubicBezTo>
                    <a:pt x="20472" y="6684"/>
                    <a:pt x="19570" y="6533"/>
                    <a:pt x="18724" y="6179"/>
                  </a:cubicBezTo>
                  <a:cubicBezTo>
                    <a:pt x="16535" y="5298"/>
                    <a:pt x="15076" y="3322"/>
                    <a:pt x="13161" y="1954"/>
                  </a:cubicBezTo>
                  <a:cubicBezTo>
                    <a:pt x="11348" y="648"/>
                    <a:pt x="9119" y="1"/>
                    <a:pt x="688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66"/>
            <p:cNvSpPr/>
            <p:nvPr/>
          </p:nvSpPr>
          <p:spPr>
            <a:xfrm>
              <a:off x="5761775" y="3438025"/>
              <a:ext cx="217350" cy="244725"/>
            </a:xfrm>
            <a:custGeom>
              <a:rect b="b" l="l" r="r" t="t"/>
              <a:pathLst>
                <a:path extrusionOk="0" h="9789" w="8694">
                  <a:moveTo>
                    <a:pt x="6444" y="1"/>
                  </a:moveTo>
                  <a:lnTo>
                    <a:pt x="0" y="2797"/>
                  </a:lnTo>
                  <a:lnTo>
                    <a:pt x="3040" y="9788"/>
                  </a:lnTo>
                  <a:lnTo>
                    <a:pt x="3314" y="9788"/>
                  </a:lnTo>
                  <a:lnTo>
                    <a:pt x="8694" y="8785"/>
                  </a:lnTo>
                  <a:lnTo>
                    <a:pt x="6444"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66"/>
            <p:cNvSpPr/>
            <p:nvPr/>
          </p:nvSpPr>
          <p:spPr>
            <a:xfrm>
              <a:off x="5831675" y="3629525"/>
              <a:ext cx="377700" cy="286500"/>
            </a:xfrm>
            <a:custGeom>
              <a:rect b="b" l="l" r="r" t="t"/>
              <a:pathLst>
                <a:path extrusionOk="0" h="11460" w="15108">
                  <a:moveTo>
                    <a:pt x="5898" y="0"/>
                  </a:moveTo>
                  <a:lnTo>
                    <a:pt x="1" y="2007"/>
                  </a:lnTo>
                  <a:lnTo>
                    <a:pt x="3344" y="11460"/>
                  </a:lnTo>
                  <a:lnTo>
                    <a:pt x="15107" y="7356"/>
                  </a:lnTo>
                  <a:cubicBezTo>
                    <a:pt x="14652" y="6262"/>
                    <a:pt x="7782" y="6110"/>
                    <a:pt x="7782" y="6110"/>
                  </a:cubicBezTo>
                  <a:lnTo>
                    <a:pt x="5898"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66"/>
            <p:cNvSpPr/>
            <p:nvPr/>
          </p:nvSpPr>
          <p:spPr>
            <a:xfrm>
              <a:off x="5923625" y="3799650"/>
              <a:ext cx="26625" cy="23700"/>
            </a:xfrm>
            <a:custGeom>
              <a:rect b="b" l="l" r="r" t="t"/>
              <a:pathLst>
                <a:path extrusionOk="0" h="948" w="1065">
                  <a:moveTo>
                    <a:pt x="542" y="0"/>
                  </a:moveTo>
                  <a:cubicBezTo>
                    <a:pt x="437" y="0"/>
                    <a:pt x="332" y="32"/>
                    <a:pt x="244" y="95"/>
                  </a:cubicBezTo>
                  <a:lnTo>
                    <a:pt x="274" y="65"/>
                  </a:lnTo>
                  <a:lnTo>
                    <a:pt x="274" y="65"/>
                  </a:lnTo>
                  <a:cubicBezTo>
                    <a:pt x="61" y="217"/>
                    <a:pt x="1" y="521"/>
                    <a:pt x="122" y="734"/>
                  </a:cubicBezTo>
                  <a:cubicBezTo>
                    <a:pt x="222" y="873"/>
                    <a:pt x="387" y="947"/>
                    <a:pt x="550" y="947"/>
                  </a:cubicBezTo>
                  <a:cubicBezTo>
                    <a:pt x="634" y="947"/>
                    <a:pt x="718" y="927"/>
                    <a:pt x="791" y="885"/>
                  </a:cubicBezTo>
                  <a:cubicBezTo>
                    <a:pt x="1004" y="734"/>
                    <a:pt x="1065" y="430"/>
                    <a:pt x="943" y="186"/>
                  </a:cubicBezTo>
                  <a:cubicBezTo>
                    <a:pt x="837" y="62"/>
                    <a:pt x="689" y="0"/>
                    <a:pt x="5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66"/>
            <p:cNvSpPr/>
            <p:nvPr/>
          </p:nvSpPr>
          <p:spPr>
            <a:xfrm>
              <a:off x="5907675" y="3802775"/>
              <a:ext cx="301700" cy="113250"/>
            </a:xfrm>
            <a:custGeom>
              <a:rect b="b" l="l" r="r" t="t"/>
              <a:pathLst>
                <a:path extrusionOk="0" h="4530" w="12068">
                  <a:moveTo>
                    <a:pt x="11399" y="1"/>
                  </a:moveTo>
                  <a:lnTo>
                    <a:pt x="0" y="3557"/>
                  </a:lnTo>
                  <a:lnTo>
                    <a:pt x="304" y="4530"/>
                  </a:lnTo>
                  <a:lnTo>
                    <a:pt x="12067" y="457"/>
                  </a:lnTo>
                  <a:cubicBezTo>
                    <a:pt x="12007" y="61"/>
                    <a:pt x="11399" y="1"/>
                    <a:pt x="1139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66"/>
            <p:cNvSpPr/>
            <p:nvPr/>
          </p:nvSpPr>
          <p:spPr>
            <a:xfrm>
              <a:off x="6007225" y="3779050"/>
              <a:ext cx="22825" cy="26800"/>
            </a:xfrm>
            <a:custGeom>
              <a:rect b="b" l="l" r="r" t="t"/>
              <a:pathLst>
                <a:path extrusionOk="0" h="1072" w="913">
                  <a:moveTo>
                    <a:pt x="889" y="0"/>
                  </a:moveTo>
                  <a:cubicBezTo>
                    <a:pt x="806" y="0"/>
                    <a:pt x="507" y="83"/>
                    <a:pt x="274" y="342"/>
                  </a:cubicBezTo>
                  <a:cubicBezTo>
                    <a:pt x="0" y="676"/>
                    <a:pt x="31" y="1041"/>
                    <a:pt x="91" y="1071"/>
                  </a:cubicBezTo>
                  <a:cubicBezTo>
                    <a:pt x="152" y="1071"/>
                    <a:pt x="213" y="767"/>
                    <a:pt x="426" y="494"/>
                  </a:cubicBezTo>
                  <a:cubicBezTo>
                    <a:pt x="638" y="190"/>
                    <a:pt x="912" y="68"/>
                    <a:pt x="912" y="7"/>
                  </a:cubicBezTo>
                  <a:cubicBezTo>
                    <a:pt x="912" y="3"/>
                    <a:pt x="904" y="0"/>
                    <a:pt x="88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66"/>
            <p:cNvSpPr/>
            <p:nvPr/>
          </p:nvSpPr>
          <p:spPr>
            <a:xfrm>
              <a:off x="6049775" y="3781175"/>
              <a:ext cx="16750" cy="29225"/>
            </a:xfrm>
            <a:custGeom>
              <a:rect b="b" l="l" r="r" t="t"/>
              <a:pathLst>
                <a:path extrusionOk="0" h="1169" w="670">
                  <a:moveTo>
                    <a:pt x="608" y="0"/>
                  </a:moveTo>
                  <a:cubicBezTo>
                    <a:pt x="516" y="0"/>
                    <a:pt x="252" y="157"/>
                    <a:pt x="122" y="469"/>
                  </a:cubicBezTo>
                  <a:cubicBezTo>
                    <a:pt x="0" y="865"/>
                    <a:pt x="152" y="1169"/>
                    <a:pt x="183" y="1169"/>
                  </a:cubicBezTo>
                  <a:cubicBezTo>
                    <a:pt x="244" y="1138"/>
                    <a:pt x="213" y="865"/>
                    <a:pt x="335" y="561"/>
                  </a:cubicBezTo>
                  <a:cubicBezTo>
                    <a:pt x="456" y="257"/>
                    <a:pt x="669" y="74"/>
                    <a:pt x="639" y="14"/>
                  </a:cubicBezTo>
                  <a:cubicBezTo>
                    <a:pt x="634" y="5"/>
                    <a:pt x="624" y="0"/>
                    <a:pt x="6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66"/>
            <p:cNvSpPr/>
            <p:nvPr/>
          </p:nvSpPr>
          <p:spPr>
            <a:xfrm>
              <a:off x="6090075" y="3783700"/>
              <a:ext cx="9125" cy="29050"/>
            </a:xfrm>
            <a:custGeom>
              <a:rect b="b" l="l" r="r" t="t"/>
              <a:pathLst>
                <a:path extrusionOk="0" h="1162" w="365">
                  <a:moveTo>
                    <a:pt x="325" y="1"/>
                  </a:moveTo>
                  <a:cubicBezTo>
                    <a:pt x="273" y="1"/>
                    <a:pt x="58" y="209"/>
                    <a:pt x="30" y="551"/>
                  </a:cubicBezTo>
                  <a:cubicBezTo>
                    <a:pt x="1" y="897"/>
                    <a:pt x="164" y="1161"/>
                    <a:pt x="206" y="1161"/>
                  </a:cubicBezTo>
                  <a:cubicBezTo>
                    <a:pt x="209" y="1161"/>
                    <a:pt x="211" y="1160"/>
                    <a:pt x="212" y="1159"/>
                  </a:cubicBezTo>
                  <a:cubicBezTo>
                    <a:pt x="273" y="1128"/>
                    <a:pt x="212" y="885"/>
                    <a:pt x="242" y="581"/>
                  </a:cubicBezTo>
                  <a:cubicBezTo>
                    <a:pt x="273" y="277"/>
                    <a:pt x="364" y="34"/>
                    <a:pt x="334" y="4"/>
                  </a:cubicBezTo>
                  <a:cubicBezTo>
                    <a:pt x="332" y="2"/>
                    <a:pt x="329" y="1"/>
                    <a:pt x="32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66"/>
            <p:cNvSpPr/>
            <p:nvPr/>
          </p:nvSpPr>
          <p:spPr>
            <a:xfrm>
              <a:off x="5984425" y="3743700"/>
              <a:ext cx="31175" cy="14350"/>
            </a:xfrm>
            <a:custGeom>
              <a:rect b="b" l="l" r="r" t="t"/>
              <a:pathLst>
                <a:path extrusionOk="0" h="574" w="1247">
                  <a:moveTo>
                    <a:pt x="955" y="1"/>
                  </a:moveTo>
                  <a:cubicBezTo>
                    <a:pt x="838" y="1"/>
                    <a:pt x="695" y="22"/>
                    <a:pt x="547" y="84"/>
                  </a:cubicBezTo>
                  <a:cubicBezTo>
                    <a:pt x="183" y="236"/>
                    <a:pt x="0" y="540"/>
                    <a:pt x="61" y="570"/>
                  </a:cubicBezTo>
                  <a:cubicBezTo>
                    <a:pt x="63" y="573"/>
                    <a:pt x="67" y="574"/>
                    <a:pt x="71" y="574"/>
                  </a:cubicBezTo>
                  <a:cubicBezTo>
                    <a:pt x="124" y="574"/>
                    <a:pt x="329" y="409"/>
                    <a:pt x="639" y="297"/>
                  </a:cubicBezTo>
                  <a:cubicBezTo>
                    <a:pt x="943" y="145"/>
                    <a:pt x="1247" y="145"/>
                    <a:pt x="1247" y="84"/>
                  </a:cubicBezTo>
                  <a:cubicBezTo>
                    <a:pt x="1247" y="48"/>
                    <a:pt x="1128" y="1"/>
                    <a:pt x="9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66"/>
            <p:cNvSpPr/>
            <p:nvPr/>
          </p:nvSpPr>
          <p:spPr>
            <a:xfrm>
              <a:off x="5954025" y="3702650"/>
              <a:ext cx="51700" cy="18075"/>
            </a:xfrm>
            <a:custGeom>
              <a:rect b="b" l="l" r="r" t="t"/>
              <a:pathLst>
                <a:path extrusionOk="0" h="723" w="2068">
                  <a:moveTo>
                    <a:pt x="852" y="206"/>
                  </a:moveTo>
                  <a:cubicBezTo>
                    <a:pt x="1064" y="206"/>
                    <a:pt x="1277" y="267"/>
                    <a:pt x="1490" y="328"/>
                  </a:cubicBezTo>
                  <a:cubicBezTo>
                    <a:pt x="1651" y="386"/>
                    <a:pt x="1784" y="445"/>
                    <a:pt x="1882" y="487"/>
                  </a:cubicBezTo>
                  <a:lnTo>
                    <a:pt x="1882" y="487"/>
                  </a:lnTo>
                  <a:cubicBezTo>
                    <a:pt x="1733" y="497"/>
                    <a:pt x="1589" y="519"/>
                    <a:pt x="1459" y="541"/>
                  </a:cubicBezTo>
                  <a:cubicBezTo>
                    <a:pt x="1247" y="541"/>
                    <a:pt x="1034" y="541"/>
                    <a:pt x="821" y="510"/>
                  </a:cubicBezTo>
                  <a:cubicBezTo>
                    <a:pt x="669" y="480"/>
                    <a:pt x="548" y="480"/>
                    <a:pt x="426" y="449"/>
                  </a:cubicBezTo>
                  <a:cubicBezTo>
                    <a:pt x="365" y="419"/>
                    <a:pt x="304" y="419"/>
                    <a:pt x="274" y="389"/>
                  </a:cubicBezTo>
                  <a:cubicBezTo>
                    <a:pt x="213" y="358"/>
                    <a:pt x="213" y="389"/>
                    <a:pt x="213" y="328"/>
                  </a:cubicBezTo>
                  <a:cubicBezTo>
                    <a:pt x="244" y="267"/>
                    <a:pt x="335" y="206"/>
                    <a:pt x="487" y="206"/>
                  </a:cubicBezTo>
                  <a:close/>
                  <a:moveTo>
                    <a:pt x="669" y="1"/>
                  </a:moveTo>
                  <a:cubicBezTo>
                    <a:pt x="601" y="1"/>
                    <a:pt x="532" y="9"/>
                    <a:pt x="456" y="24"/>
                  </a:cubicBezTo>
                  <a:cubicBezTo>
                    <a:pt x="396" y="24"/>
                    <a:pt x="304" y="24"/>
                    <a:pt x="244" y="54"/>
                  </a:cubicBezTo>
                  <a:cubicBezTo>
                    <a:pt x="122" y="85"/>
                    <a:pt x="61" y="176"/>
                    <a:pt x="31" y="297"/>
                  </a:cubicBezTo>
                  <a:cubicBezTo>
                    <a:pt x="0" y="389"/>
                    <a:pt x="61" y="510"/>
                    <a:pt x="152" y="571"/>
                  </a:cubicBezTo>
                  <a:cubicBezTo>
                    <a:pt x="213" y="632"/>
                    <a:pt x="304" y="632"/>
                    <a:pt x="396" y="662"/>
                  </a:cubicBezTo>
                  <a:cubicBezTo>
                    <a:pt x="517" y="692"/>
                    <a:pt x="639" y="692"/>
                    <a:pt x="791" y="723"/>
                  </a:cubicBezTo>
                  <a:cubicBezTo>
                    <a:pt x="1004" y="723"/>
                    <a:pt x="1247" y="723"/>
                    <a:pt x="1459" y="692"/>
                  </a:cubicBezTo>
                  <a:cubicBezTo>
                    <a:pt x="1642" y="692"/>
                    <a:pt x="1825" y="625"/>
                    <a:pt x="1988" y="529"/>
                  </a:cubicBezTo>
                  <a:lnTo>
                    <a:pt x="1988" y="529"/>
                  </a:lnTo>
                  <a:cubicBezTo>
                    <a:pt x="2016" y="540"/>
                    <a:pt x="2038" y="545"/>
                    <a:pt x="2052" y="545"/>
                  </a:cubicBezTo>
                  <a:cubicBezTo>
                    <a:pt x="2059" y="545"/>
                    <a:pt x="2064" y="544"/>
                    <a:pt x="2067" y="541"/>
                  </a:cubicBezTo>
                  <a:cubicBezTo>
                    <a:pt x="2067" y="541"/>
                    <a:pt x="2056" y="527"/>
                    <a:pt x="2032" y="503"/>
                  </a:cubicBezTo>
                  <a:lnTo>
                    <a:pt x="2032" y="503"/>
                  </a:lnTo>
                  <a:cubicBezTo>
                    <a:pt x="2044" y="495"/>
                    <a:pt x="2056" y="488"/>
                    <a:pt x="2067" y="480"/>
                  </a:cubicBezTo>
                  <a:cubicBezTo>
                    <a:pt x="2048" y="480"/>
                    <a:pt x="2028" y="480"/>
                    <a:pt x="2008" y="480"/>
                  </a:cubicBezTo>
                  <a:lnTo>
                    <a:pt x="2008" y="480"/>
                  </a:lnTo>
                  <a:cubicBezTo>
                    <a:pt x="1934" y="412"/>
                    <a:pt x="1787" y="294"/>
                    <a:pt x="1551" y="176"/>
                  </a:cubicBezTo>
                  <a:cubicBezTo>
                    <a:pt x="1338" y="85"/>
                    <a:pt x="1095" y="24"/>
                    <a:pt x="882" y="24"/>
                  </a:cubicBezTo>
                  <a:cubicBezTo>
                    <a:pt x="806" y="9"/>
                    <a:pt x="738" y="1"/>
                    <a:pt x="6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66"/>
            <p:cNvSpPr/>
            <p:nvPr/>
          </p:nvSpPr>
          <p:spPr>
            <a:xfrm>
              <a:off x="5992025" y="3666475"/>
              <a:ext cx="22825" cy="51225"/>
            </a:xfrm>
            <a:custGeom>
              <a:rect b="b" l="l" r="r" t="t"/>
              <a:pathLst>
                <a:path extrusionOk="0" h="2049" w="913">
                  <a:moveTo>
                    <a:pt x="377" y="0"/>
                  </a:moveTo>
                  <a:cubicBezTo>
                    <a:pt x="352" y="0"/>
                    <a:pt x="327" y="4"/>
                    <a:pt x="304" y="12"/>
                  </a:cubicBezTo>
                  <a:cubicBezTo>
                    <a:pt x="122" y="103"/>
                    <a:pt x="31" y="255"/>
                    <a:pt x="31" y="437"/>
                  </a:cubicBezTo>
                  <a:cubicBezTo>
                    <a:pt x="0" y="589"/>
                    <a:pt x="0" y="711"/>
                    <a:pt x="0" y="863"/>
                  </a:cubicBezTo>
                  <a:cubicBezTo>
                    <a:pt x="0" y="1076"/>
                    <a:pt x="61" y="1319"/>
                    <a:pt x="152" y="1532"/>
                  </a:cubicBezTo>
                  <a:cubicBezTo>
                    <a:pt x="274" y="1896"/>
                    <a:pt x="487" y="2048"/>
                    <a:pt x="487" y="2048"/>
                  </a:cubicBezTo>
                  <a:cubicBezTo>
                    <a:pt x="517" y="2018"/>
                    <a:pt x="395" y="1836"/>
                    <a:pt x="274" y="1471"/>
                  </a:cubicBezTo>
                  <a:cubicBezTo>
                    <a:pt x="213" y="1288"/>
                    <a:pt x="183" y="1076"/>
                    <a:pt x="183" y="863"/>
                  </a:cubicBezTo>
                  <a:cubicBezTo>
                    <a:pt x="183" y="711"/>
                    <a:pt x="213" y="589"/>
                    <a:pt x="243" y="468"/>
                  </a:cubicBezTo>
                  <a:cubicBezTo>
                    <a:pt x="243" y="377"/>
                    <a:pt x="274" y="255"/>
                    <a:pt x="365" y="194"/>
                  </a:cubicBezTo>
                  <a:cubicBezTo>
                    <a:pt x="373" y="190"/>
                    <a:pt x="381" y="188"/>
                    <a:pt x="389" y="188"/>
                  </a:cubicBezTo>
                  <a:cubicBezTo>
                    <a:pt x="442" y="188"/>
                    <a:pt x="495" y="271"/>
                    <a:pt x="547" y="377"/>
                  </a:cubicBezTo>
                  <a:cubicBezTo>
                    <a:pt x="608" y="498"/>
                    <a:pt x="669" y="589"/>
                    <a:pt x="699" y="711"/>
                  </a:cubicBezTo>
                  <a:cubicBezTo>
                    <a:pt x="730" y="924"/>
                    <a:pt x="730" y="1136"/>
                    <a:pt x="699" y="1319"/>
                  </a:cubicBezTo>
                  <a:cubicBezTo>
                    <a:pt x="639" y="1532"/>
                    <a:pt x="547" y="1714"/>
                    <a:pt x="487" y="1896"/>
                  </a:cubicBezTo>
                  <a:cubicBezTo>
                    <a:pt x="487" y="1896"/>
                    <a:pt x="699" y="1744"/>
                    <a:pt x="821" y="1380"/>
                  </a:cubicBezTo>
                  <a:cubicBezTo>
                    <a:pt x="912" y="1136"/>
                    <a:pt x="912" y="893"/>
                    <a:pt x="882" y="680"/>
                  </a:cubicBezTo>
                  <a:cubicBezTo>
                    <a:pt x="851" y="559"/>
                    <a:pt x="791" y="407"/>
                    <a:pt x="730" y="285"/>
                  </a:cubicBezTo>
                  <a:cubicBezTo>
                    <a:pt x="699" y="225"/>
                    <a:pt x="639" y="164"/>
                    <a:pt x="608" y="103"/>
                  </a:cubicBezTo>
                  <a:cubicBezTo>
                    <a:pt x="540" y="35"/>
                    <a:pt x="454" y="0"/>
                    <a:pt x="3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66"/>
            <p:cNvSpPr/>
            <p:nvPr/>
          </p:nvSpPr>
          <p:spPr>
            <a:xfrm>
              <a:off x="4928925" y="2323275"/>
              <a:ext cx="1057050" cy="1329825"/>
            </a:xfrm>
            <a:custGeom>
              <a:rect b="b" l="l" r="r" t="t"/>
              <a:pathLst>
                <a:path extrusionOk="0" h="53193" w="42282">
                  <a:moveTo>
                    <a:pt x="5563" y="0"/>
                  </a:moveTo>
                  <a:cubicBezTo>
                    <a:pt x="5563" y="0"/>
                    <a:pt x="1" y="11034"/>
                    <a:pt x="3739" y="13618"/>
                  </a:cubicBezTo>
                  <a:cubicBezTo>
                    <a:pt x="7478" y="16201"/>
                    <a:pt x="24986" y="29332"/>
                    <a:pt x="24986" y="29332"/>
                  </a:cubicBezTo>
                  <a:lnTo>
                    <a:pt x="33922" y="53193"/>
                  </a:lnTo>
                  <a:lnTo>
                    <a:pt x="42281" y="49758"/>
                  </a:lnTo>
                  <a:lnTo>
                    <a:pt x="35320" y="21855"/>
                  </a:lnTo>
                  <a:lnTo>
                    <a:pt x="17721" y="6080"/>
                  </a:lnTo>
                  <a:lnTo>
                    <a:pt x="556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66"/>
            <p:cNvSpPr/>
            <p:nvPr/>
          </p:nvSpPr>
          <p:spPr>
            <a:xfrm>
              <a:off x="5565725" y="2947900"/>
              <a:ext cx="40300" cy="98050"/>
            </a:xfrm>
            <a:custGeom>
              <a:rect b="b" l="l" r="r" t="t"/>
              <a:pathLst>
                <a:path extrusionOk="0" h="3922" w="1612">
                  <a:moveTo>
                    <a:pt x="1581" y="1"/>
                  </a:moveTo>
                  <a:lnTo>
                    <a:pt x="1581" y="1"/>
                  </a:lnTo>
                  <a:cubicBezTo>
                    <a:pt x="578" y="1064"/>
                    <a:pt x="31" y="2463"/>
                    <a:pt x="0" y="3922"/>
                  </a:cubicBezTo>
                  <a:cubicBezTo>
                    <a:pt x="61" y="3922"/>
                    <a:pt x="183" y="2979"/>
                    <a:pt x="608" y="1885"/>
                  </a:cubicBezTo>
                  <a:cubicBezTo>
                    <a:pt x="1034" y="791"/>
                    <a:pt x="1611" y="31"/>
                    <a:pt x="158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66"/>
            <p:cNvSpPr/>
            <p:nvPr/>
          </p:nvSpPr>
          <p:spPr>
            <a:xfrm>
              <a:off x="5556600" y="2941825"/>
              <a:ext cx="15225" cy="104125"/>
            </a:xfrm>
            <a:custGeom>
              <a:rect b="b" l="l" r="r" t="t"/>
              <a:pathLst>
                <a:path extrusionOk="0" h="4165" w="609">
                  <a:moveTo>
                    <a:pt x="548" y="0"/>
                  </a:moveTo>
                  <a:cubicBezTo>
                    <a:pt x="274" y="639"/>
                    <a:pt x="92" y="1338"/>
                    <a:pt x="92" y="2067"/>
                  </a:cubicBezTo>
                  <a:cubicBezTo>
                    <a:pt x="1" y="2766"/>
                    <a:pt x="31" y="3466"/>
                    <a:pt x="213" y="4165"/>
                  </a:cubicBezTo>
                  <a:cubicBezTo>
                    <a:pt x="274" y="4134"/>
                    <a:pt x="183" y="3222"/>
                    <a:pt x="274" y="2067"/>
                  </a:cubicBezTo>
                  <a:cubicBezTo>
                    <a:pt x="365" y="912"/>
                    <a:pt x="608" y="0"/>
                    <a:pt x="54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66"/>
            <p:cNvSpPr/>
            <p:nvPr/>
          </p:nvSpPr>
          <p:spPr>
            <a:xfrm>
              <a:off x="5020875" y="2460825"/>
              <a:ext cx="777400" cy="1183150"/>
            </a:xfrm>
            <a:custGeom>
              <a:rect b="b" l="l" r="r" t="t"/>
              <a:pathLst>
                <a:path extrusionOk="0" h="47326" w="31096">
                  <a:moveTo>
                    <a:pt x="912" y="0"/>
                  </a:moveTo>
                  <a:lnTo>
                    <a:pt x="912" y="0"/>
                  </a:lnTo>
                  <a:cubicBezTo>
                    <a:pt x="882" y="61"/>
                    <a:pt x="852" y="91"/>
                    <a:pt x="852" y="152"/>
                  </a:cubicBezTo>
                  <a:cubicBezTo>
                    <a:pt x="821" y="243"/>
                    <a:pt x="760" y="365"/>
                    <a:pt x="669" y="547"/>
                  </a:cubicBezTo>
                  <a:cubicBezTo>
                    <a:pt x="456" y="1094"/>
                    <a:pt x="305" y="1672"/>
                    <a:pt x="183" y="2219"/>
                  </a:cubicBezTo>
                  <a:cubicBezTo>
                    <a:pt x="1" y="3131"/>
                    <a:pt x="31" y="4073"/>
                    <a:pt x="213" y="4985"/>
                  </a:cubicBezTo>
                  <a:cubicBezTo>
                    <a:pt x="365" y="5532"/>
                    <a:pt x="578" y="6079"/>
                    <a:pt x="882" y="6565"/>
                  </a:cubicBezTo>
                  <a:cubicBezTo>
                    <a:pt x="1247" y="7113"/>
                    <a:pt x="1642" y="7599"/>
                    <a:pt x="2128" y="8055"/>
                  </a:cubicBezTo>
                  <a:cubicBezTo>
                    <a:pt x="3192" y="9088"/>
                    <a:pt x="4347" y="10000"/>
                    <a:pt x="5563" y="10821"/>
                  </a:cubicBezTo>
                  <a:cubicBezTo>
                    <a:pt x="6870" y="11702"/>
                    <a:pt x="8299" y="12614"/>
                    <a:pt x="9758" y="13648"/>
                  </a:cubicBezTo>
                  <a:cubicBezTo>
                    <a:pt x="11186" y="14681"/>
                    <a:pt x="12676" y="15806"/>
                    <a:pt x="14226" y="16991"/>
                  </a:cubicBezTo>
                  <a:lnTo>
                    <a:pt x="16597" y="18754"/>
                  </a:lnTo>
                  <a:cubicBezTo>
                    <a:pt x="17387" y="19362"/>
                    <a:pt x="18177" y="20000"/>
                    <a:pt x="18967" y="20669"/>
                  </a:cubicBezTo>
                  <a:cubicBezTo>
                    <a:pt x="19961" y="21512"/>
                    <a:pt x="20955" y="22326"/>
                    <a:pt x="21890" y="23109"/>
                  </a:cubicBezTo>
                  <a:lnTo>
                    <a:pt x="21890" y="23109"/>
                  </a:lnTo>
                  <a:cubicBezTo>
                    <a:pt x="22709" y="24747"/>
                    <a:pt x="23498" y="26325"/>
                    <a:pt x="24135" y="27934"/>
                  </a:cubicBezTo>
                  <a:cubicBezTo>
                    <a:pt x="24439" y="28724"/>
                    <a:pt x="24682" y="29514"/>
                    <a:pt x="24925" y="30304"/>
                  </a:cubicBezTo>
                  <a:cubicBezTo>
                    <a:pt x="25168" y="31095"/>
                    <a:pt x="25411" y="31855"/>
                    <a:pt x="25655" y="32584"/>
                  </a:cubicBezTo>
                  <a:cubicBezTo>
                    <a:pt x="26658" y="35532"/>
                    <a:pt x="27630" y="38146"/>
                    <a:pt x="28421" y="40335"/>
                  </a:cubicBezTo>
                  <a:cubicBezTo>
                    <a:pt x="29211" y="42523"/>
                    <a:pt x="29880" y="44256"/>
                    <a:pt x="30335" y="45472"/>
                  </a:cubicBezTo>
                  <a:cubicBezTo>
                    <a:pt x="30579" y="46049"/>
                    <a:pt x="30761" y="46536"/>
                    <a:pt x="30883" y="46840"/>
                  </a:cubicBezTo>
                  <a:cubicBezTo>
                    <a:pt x="30943" y="46992"/>
                    <a:pt x="31004" y="47113"/>
                    <a:pt x="31035" y="47204"/>
                  </a:cubicBezTo>
                  <a:lnTo>
                    <a:pt x="30913" y="46809"/>
                  </a:lnTo>
                  <a:cubicBezTo>
                    <a:pt x="30761" y="46475"/>
                    <a:pt x="30609" y="46019"/>
                    <a:pt x="30396" y="45411"/>
                  </a:cubicBezTo>
                  <a:lnTo>
                    <a:pt x="28512" y="40274"/>
                  </a:lnTo>
                  <a:cubicBezTo>
                    <a:pt x="27721" y="38086"/>
                    <a:pt x="26779" y="35472"/>
                    <a:pt x="25807" y="32523"/>
                  </a:cubicBezTo>
                  <a:cubicBezTo>
                    <a:pt x="25563" y="31763"/>
                    <a:pt x="25320" y="31004"/>
                    <a:pt x="25077" y="30244"/>
                  </a:cubicBezTo>
                  <a:cubicBezTo>
                    <a:pt x="24834" y="29423"/>
                    <a:pt x="24591" y="28633"/>
                    <a:pt x="24287" y="27842"/>
                  </a:cubicBezTo>
                  <a:cubicBezTo>
                    <a:pt x="23648" y="26231"/>
                    <a:pt x="22889" y="24651"/>
                    <a:pt x="22037" y="23009"/>
                  </a:cubicBezTo>
                  <a:lnTo>
                    <a:pt x="22037" y="22979"/>
                  </a:lnTo>
                  <a:cubicBezTo>
                    <a:pt x="21095" y="22189"/>
                    <a:pt x="20123" y="21338"/>
                    <a:pt x="19089" y="20517"/>
                  </a:cubicBezTo>
                  <a:cubicBezTo>
                    <a:pt x="18299" y="19879"/>
                    <a:pt x="17508" y="19210"/>
                    <a:pt x="16718" y="18602"/>
                  </a:cubicBezTo>
                  <a:lnTo>
                    <a:pt x="14347" y="16839"/>
                  </a:lnTo>
                  <a:cubicBezTo>
                    <a:pt x="12797" y="15654"/>
                    <a:pt x="11308" y="14529"/>
                    <a:pt x="9849" y="13496"/>
                  </a:cubicBezTo>
                  <a:cubicBezTo>
                    <a:pt x="8420" y="12462"/>
                    <a:pt x="6961" y="11581"/>
                    <a:pt x="5654" y="10699"/>
                  </a:cubicBezTo>
                  <a:cubicBezTo>
                    <a:pt x="4438" y="9879"/>
                    <a:pt x="3283" y="8967"/>
                    <a:pt x="2219" y="7964"/>
                  </a:cubicBezTo>
                  <a:cubicBezTo>
                    <a:pt x="1764" y="7508"/>
                    <a:pt x="1338" y="7021"/>
                    <a:pt x="1004" y="6505"/>
                  </a:cubicBezTo>
                  <a:cubicBezTo>
                    <a:pt x="700" y="6018"/>
                    <a:pt x="487" y="5502"/>
                    <a:pt x="335" y="4954"/>
                  </a:cubicBezTo>
                  <a:cubicBezTo>
                    <a:pt x="122" y="4073"/>
                    <a:pt x="92" y="3131"/>
                    <a:pt x="274" y="2249"/>
                  </a:cubicBezTo>
                  <a:cubicBezTo>
                    <a:pt x="365" y="1672"/>
                    <a:pt x="517" y="1125"/>
                    <a:pt x="730" y="578"/>
                  </a:cubicBezTo>
                  <a:cubicBezTo>
                    <a:pt x="791" y="395"/>
                    <a:pt x="821" y="243"/>
                    <a:pt x="882" y="152"/>
                  </a:cubicBezTo>
                  <a:cubicBezTo>
                    <a:pt x="912" y="61"/>
                    <a:pt x="912" y="0"/>
                    <a:pt x="912" y="0"/>
                  </a:cubicBezTo>
                  <a:close/>
                  <a:moveTo>
                    <a:pt x="31035" y="47205"/>
                  </a:moveTo>
                  <a:lnTo>
                    <a:pt x="31035" y="47205"/>
                  </a:lnTo>
                  <a:cubicBezTo>
                    <a:pt x="31035" y="47235"/>
                    <a:pt x="31065" y="47296"/>
                    <a:pt x="31095" y="47326"/>
                  </a:cubicBezTo>
                  <a:cubicBezTo>
                    <a:pt x="31065" y="47265"/>
                    <a:pt x="31035" y="47235"/>
                    <a:pt x="31035" y="47205"/>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66"/>
            <p:cNvSpPr/>
            <p:nvPr/>
          </p:nvSpPr>
          <p:spPr>
            <a:xfrm>
              <a:off x="5240475" y="2411425"/>
              <a:ext cx="407325" cy="141350"/>
            </a:xfrm>
            <a:custGeom>
              <a:rect b="b" l="l" r="r" t="t"/>
              <a:pathLst>
                <a:path extrusionOk="0" h="5654" w="16293">
                  <a:moveTo>
                    <a:pt x="1" y="0"/>
                  </a:moveTo>
                  <a:lnTo>
                    <a:pt x="8724" y="5654"/>
                  </a:lnTo>
                  <a:lnTo>
                    <a:pt x="16293" y="2918"/>
                  </a:lnTo>
                  <a:lnTo>
                    <a:pt x="10761" y="1520"/>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66"/>
            <p:cNvSpPr/>
            <p:nvPr/>
          </p:nvSpPr>
          <p:spPr>
            <a:xfrm>
              <a:off x="4716150" y="2391625"/>
              <a:ext cx="194575" cy="82125"/>
            </a:xfrm>
            <a:custGeom>
              <a:rect b="b" l="l" r="r" t="t"/>
              <a:pathLst>
                <a:path extrusionOk="0" h="3285" w="7783">
                  <a:moveTo>
                    <a:pt x="7777" y="0"/>
                  </a:moveTo>
                  <a:cubicBezTo>
                    <a:pt x="7721" y="0"/>
                    <a:pt x="7361" y="325"/>
                    <a:pt x="6779" y="762"/>
                  </a:cubicBezTo>
                  <a:cubicBezTo>
                    <a:pt x="5958" y="1370"/>
                    <a:pt x="5077" y="1887"/>
                    <a:pt x="4135" y="2282"/>
                  </a:cubicBezTo>
                  <a:cubicBezTo>
                    <a:pt x="3223" y="2646"/>
                    <a:pt x="2220" y="2920"/>
                    <a:pt x="1247" y="3072"/>
                  </a:cubicBezTo>
                  <a:cubicBezTo>
                    <a:pt x="457" y="3194"/>
                    <a:pt x="1" y="3224"/>
                    <a:pt x="1" y="3254"/>
                  </a:cubicBezTo>
                  <a:cubicBezTo>
                    <a:pt x="92" y="3285"/>
                    <a:pt x="214" y="3285"/>
                    <a:pt x="335" y="3285"/>
                  </a:cubicBezTo>
                  <a:cubicBezTo>
                    <a:pt x="639" y="3285"/>
                    <a:pt x="943" y="3254"/>
                    <a:pt x="1247" y="3224"/>
                  </a:cubicBezTo>
                  <a:cubicBezTo>
                    <a:pt x="3314" y="2981"/>
                    <a:pt x="5229" y="2190"/>
                    <a:pt x="6840" y="883"/>
                  </a:cubicBezTo>
                  <a:cubicBezTo>
                    <a:pt x="7083" y="701"/>
                    <a:pt x="7326" y="488"/>
                    <a:pt x="7539" y="276"/>
                  </a:cubicBezTo>
                  <a:cubicBezTo>
                    <a:pt x="7630" y="184"/>
                    <a:pt x="7691" y="93"/>
                    <a:pt x="7782" y="2"/>
                  </a:cubicBezTo>
                  <a:cubicBezTo>
                    <a:pt x="7781" y="1"/>
                    <a:pt x="7779" y="0"/>
                    <a:pt x="77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66"/>
            <p:cNvSpPr/>
            <p:nvPr/>
          </p:nvSpPr>
          <p:spPr>
            <a:xfrm>
              <a:off x="5052025" y="1573250"/>
              <a:ext cx="905075" cy="883025"/>
            </a:xfrm>
            <a:custGeom>
              <a:rect b="b" l="l" r="r" t="t"/>
              <a:pathLst>
                <a:path extrusionOk="0" h="35321" w="36203">
                  <a:moveTo>
                    <a:pt x="17965" y="1"/>
                  </a:moveTo>
                  <a:lnTo>
                    <a:pt x="15503" y="62"/>
                  </a:lnTo>
                  <a:cubicBezTo>
                    <a:pt x="13405" y="123"/>
                    <a:pt x="11338" y="335"/>
                    <a:pt x="9302" y="700"/>
                  </a:cubicBezTo>
                  <a:cubicBezTo>
                    <a:pt x="8025" y="943"/>
                    <a:pt x="6840" y="1582"/>
                    <a:pt x="5958" y="2493"/>
                  </a:cubicBezTo>
                  <a:cubicBezTo>
                    <a:pt x="5138" y="3405"/>
                    <a:pt x="4530" y="4500"/>
                    <a:pt x="4226" y="5685"/>
                  </a:cubicBezTo>
                  <a:lnTo>
                    <a:pt x="2068" y="16962"/>
                  </a:lnTo>
                  <a:lnTo>
                    <a:pt x="1" y="32585"/>
                  </a:lnTo>
                  <a:cubicBezTo>
                    <a:pt x="1" y="32585"/>
                    <a:pt x="881" y="32527"/>
                    <a:pt x="2234" y="32527"/>
                  </a:cubicBezTo>
                  <a:cubicBezTo>
                    <a:pt x="4669" y="32527"/>
                    <a:pt x="8638" y="32715"/>
                    <a:pt x="11764" y="33770"/>
                  </a:cubicBezTo>
                  <a:cubicBezTo>
                    <a:pt x="16286" y="35268"/>
                    <a:pt x="19205" y="35321"/>
                    <a:pt x="19592" y="35321"/>
                  </a:cubicBezTo>
                  <a:cubicBezTo>
                    <a:pt x="19622" y="35321"/>
                    <a:pt x="19636" y="35321"/>
                    <a:pt x="19636" y="35321"/>
                  </a:cubicBezTo>
                  <a:lnTo>
                    <a:pt x="18603" y="25594"/>
                  </a:lnTo>
                  <a:lnTo>
                    <a:pt x="22250" y="17630"/>
                  </a:lnTo>
                  <a:lnTo>
                    <a:pt x="23861" y="26962"/>
                  </a:lnTo>
                  <a:lnTo>
                    <a:pt x="31308" y="34652"/>
                  </a:lnTo>
                  <a:lnTo>
                    <a:pt x="36202" y="33558"/>
                  </a:lnTo>
                  <a:lnTo>
                    <a:pt x="31156" y="25108"/>
                  </a:lnTo>
                  <a:lnTo>
                    <a:pt x="27630" y="7873"/>
                  </a:lnTo>
                  <a:cubicBezTo>
                    <a:pt x="27357" y="6445"/>
                    <a:pt x="26567" y="5138"/>
                    <a:pt x="25442" y="4226"/>
                  </a:cubicBezTo>
                  <a:lnTo>
                    <a:pt x="25290" y="4104"/>
                  </a:lnTo>
                  <a:lnTo>
                    <a:pt x="17965"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66"/>
            <p:cNvSpPr/>
            <p:nvPr/>
          </p:nvSpPr>
          <p:spPr>
            <a:xfrm>
              <a:off x="5550525" y="1833900"/>
              <a:ext cx="135275" cy="310075"/>
            </a:xfrm>
            <a:custGeom>
              <a:rect b="b" l="l" r="r" t="t"/>
              <a:pathLst>
                <a:path extrusionOk="0" h="12403" w="5411">
                  <a:moveTo>
                    <a:pt x="5411" y="1"/>
                  </a:moveTo>
                  <a:cubicBezTo>
                    <a:pt x="5320" y="153"/>
                    <a:pt x="5259" y="305"/>
                    <a:pt x="5168" y="487"/>
                  </a:cubicBezTo>
                  <a:lnTo>
                    <a:pt x="4560" y="1794"/>
                  </a:lnTo>
                  <a:cubicBezTo>
                    <a:pt x="4043" y="2919"/>
                    <a:pt x="3374" y="4438"/>
                    <a:pt x="2614" y="6171"/>
                  </a:cubicBezTo>
                  <a:cubicBezTo>
                    <a:pt x="1855" y="7873"/>
                    <a:pt x="1186" y="9423"/>
                    <a:pt x="699" y="10548"/>
                  </a:cubicBezTo>
                  <a:cubicBezTo>
                    <a:pt x="487" y="11125"/>
                    <a:pt x="304" y="11581"/>
                    <a:pt x="152" y="11885"/>
                  </a:cubicBezTo>
                  <a:cubicBezTo>
                    <a:pt x="92" y="12068"/>
                    <a:pt x="31" y="12220"/>
                    <a:pt x="0" y="12402"/>
                  </a:cubicBezTo>
                  <a:cubicBezTo>
                    <a:pt x="92" y="12250"/>
                    <a:pt x="183" y="12098"/>
                    <a:pt x="244" y="11916"/>
                  </a:cubicBezTo>
                  <a:cubicBezTo>
                    <a:pt x="396" y="11581"/>
                    <a:pt x="608" y="11125"/>
                    <a:pt x="851" y="10609"/>
                  </a:cubicBezTo>
                  <a:lnTo>
                    <a:pt x="2797" y="6232"/>
                  </a:lnTo>
                  <a:cubicBezTo>
                    <a:pt x="3557" y="4530"/>
                    <a:pt x="4195" y="2979"/>
                    <a:pt x="4681" y="1855"/>
                  </a:cubicBezTo>
                  <a:lnTo>
                    <a:pt x="5228" y="517"/>
                  </a:lnTo>
                  <a:cubicBezTo>
                    <a:pt x="5320" y="335"/>
                    <a:pt x="5380" y="183"/>
                    <a:pt x="541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66"/>
            <p:cNvSpPr/>
            <p:nvPr/>
          </p:nvSpPr>
          <p:spPr>
            <a:xfrm>
              <a:off x="5151575" y="1615825"/>
              <a:ext cx="660375" cy="894400"/>
            </a:xfrm>
            <a:custGeom>
              <a:rect b="b" l="l" r="r" t="t"/>
              <a:pathLst>
                <a:path extrusionOk="0" h="35776" w="26415">
                  <a:moveTo>
                    <a:pt x="4737" y="1"/>
                  </a:moveTo>
                  <a:cubicBezTo>
                    <a:pt x="4046" y="1"/>
                    <a:pt x="3374" y="153"/>
                    <a:pt x="2797" y="486"/>
                  </a:cubicBezTo>
                  <a:cubicBezTo>
                    <a:pt x="1156" y="1459"/>
                    <a:pt x="1" y="4195"/>
                    <a:pt x="669" y="6018"/>
                  </a:cubicBezTo>
                  <a:cubicBezTo>
                    <a:pt x="2098" y="10000"/>
                    <a:pt x="4834" y="19089"/>
                    <a:pt x="6171" y="22584"/>
                  </a:cubicBezTo>
                  <a:cubicBezTo>
                    <a:pt x="6596" y="23648"/>
                    <a:pt x="7265" y="24590"/>
                    <a:pt x="8177" y="25289"/>
                  </a:cubicBezTo>
                  <a:lnTo>
                    <a:pt x="22980" y="35776"/>
                  </a:lnTo>
                  <a:lnTo>
                    <a:pt x="26414" y="31338"/>
                  </a:lnTo>
                  <a:lnTo>
                    <a:pt x="15290" y="20608"/>
                  </a:lnTo>
                  <a:lnTo>
                    <a:pt x="9302" y="2888"/>
                  </a:lnTo>
                  <a:cubicBezTo>
                    <a:pt x="8678" y="1150"/>
                    <a:pt x="6634" y="1"/>
                    <a:pt x="4737"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66"/>
            <p:cNvSpPr/>
            <p:nvPr/>
          </p:nvSpPr>
          <p:spPr>
            <a:xfrm>
              <a:off x="5191850" y="1706250"/>
              <a:ext cx="623900" cy="807775"/>
            </a:xfrm>
            <a:custGeom>
              <a:rect b="b" l="l" r="r" t="t"/>
              <a:pathLst>
                <a:path extrusionOk="0" h="32311" w="24956">
                  <a:moveTo>
                    <a:pt x="7995" y="0"/>
                  </a:moveTo>
                  <a:cubicBezTo>
                    <a:pt x="7995" y="3"/>
                    <a:pt x="8026" y="95"/>
                    <a:pt x="8086" y="335"/>
                  </a:cubicBezTo>
                  <a:lnTo>
                    <a:pt x="8390" y="1246"/>
                  </a:lnTo>
                  <a:lnTo>
                    <a:pt x="9514" y="4712"/>
                  </a:lnTo>
                  <a:cubicBezTo>
                    <a:pt x="10518" y="7690"/>
                    <a:pt x="11946" y="11915"/>
                    <a:pt x="13648" y="17052"/>
                  </a:cubicBezTo>
                  <a:lnTo>
                    <a:pt x="13648" y="17083"/>
                  </a:lnTo>
                  <a:lnTo>
                    <a:pt x="24676" y="27717"/>
                  </a:lnTo>
                  <a:lnTo>
                    <a:pt x="22281" y="30852"/>
                  </a:lnTo>
                  <a:lnTo>
                    <a:pt x="21381" y="32041"/>
                  </a:lnTo>
                  <a:lnTo>
                    <a:pt x="10062" y="23922"/>
                  </a:lnTo>
                  <a:lnTo>
                    <a:pt x="7508" y="22067"/>
                  </a:lnTo>
                  <a:lnTo>
                    <a:pt x="6900" y="21611"/>
                  </a:lnTo>
                  <a:cubicBezTo>
                    <a:pt x="6688" y="21490"/>
                    <a:pt x="6505" y="21338"/>
                    <a:pt x="6323" y="21186"/>
                  </a:cubicBezTo>
                  <a:cubicBezTo>
                    <a:pt x="5958" y="20852"/>
                    <a:pt x="5654" y="20487"/>
                    <a:pt x="5381" y="20092"/>
                  </a:cubicBezTo>
                  <a:cubicBezTo>
                    <a:pt x="5137" y="19697"/>
                    <a:pt x="4925" y="19271"/>
                    <a:pt x="4773" y="18845"/>
                  </a:cubicBezTo>
                  <a:cubicBezTo>
                    <a:pt x="4621" y="18420"/>
                    <a:pt x="4438" y="17994"/>
                    <a:pt x="4286" y="17569"/>
                  </a:cubicBezTo>
                  <a:cubicBezTo>
                    <a:pt x="3982" y="16748"/>
                    <a:pt x="3678" y="15958"/>
                    <a:pt x="3405" y="15198"/>
                  </a:cubicBezTo>
                  <a:cubicBezTo>
                    <a:pt x="2280" y="12158"/>
                    <a:pt x="1460" y="9696"/>
                    <a:pt x="912" y="7994"/>
                  </a:cubicBezTo>
                  <a:cubicBezTo>
                    <a:pt x="639" y="7143"/>
                    <a:pt x="396" y="6474"/>
                    <a:pt x="244" y="6019"/>
                  </a:cubicBezTo>
                  <a:cubicBezTo>
                    <a:pt x="183" y="5806"/>
                    <a:pt x="122" y="5623"/>
                    <a:pt x="92" y="5502"/>
                  </a:cubicBezTo>
                  <a:cubicBezTo>
                    <a:pt x="32" y="5383"/>
                    <a:pt x="2" y="5322"/>
                    <a:pt x="1" y="5320"/>
                  </a:cubicBezTo>
                  <a:lnTo>
                    <a:pt x="1" y="5320"/>
                  </a:lnTo>
                  <a:cubicBezTo>
                    <a:pt x="31" y="5380"/>
                    <a:pt x="31" y="5441"/>
                    <a:pt x="61" y="5502"/>
                  </a:cubicBezTo>
                  <a:cubicBezTo>
                    <a:pt x="92" y="5654"/>
                    <a:pt x="153" y="5806"/>
                    <a:pt x="213" y="6019"/>
                  </a:cubicBezTo>
                  <a:cubicBezTo>
                    <a:pt x="365" y="6474"/>
                    <a:pt x="548" y="7143"/>
                    <a:pt x="821" y="7994"/>
                  </a:cubicBezTo>
                  <a:cubicBezTo>
                    <a:pt x="1368" y="9727"/>
                    <a:pt x="2189" y="12219"/>
                    <a:pt x="3253" y="15259"/>
                  </a:cubicBezTo>
                  <a:cubicBezTo>
                    <a:pt x="3526" y="16019"/>
                    <a:pt x="3830" y="16809"/>
                    <a:pt x="4134" y="17630"/>
                  </a:cubicBezTo>
                  <a:lnTo>
                    <a:pt x="4651" y="18906"/>
                  </a:lnTo>
                  <a:cubicBezTo>
                    <a:pt x="4803" y="19332"/>
                    <a:pt x="5016" y="19757"/>
                    <a:pt x="5259" y="20152"/>
                  </a:cubicBezTo>
                  <a:cubicBezTo>
                    <a:pt x="5533" y="20578"/>
                    <a:pt x="5837" y="20973"/>
                    <a:pt x="6201" y="21308"/>
                  </a:cubicBezTo>
                  <a:cubicBezTo>
                    <a:pt x="6384" y="21459"/>
                    <a:pt x="6596" y="21642"/>
                    <a:pt x="6779" y="21763"/>
                  </a:cubicBezTo>
                  <a:lnTo>
                    <a:pt x="7417" y="22219"/>
                  </a:lnTo>
                  <a:lnTo>
                    <a:pt x="9940" y="24043"/>
                  </a:lnTo>
                  <a:lnTo>
                    <a:pt x="21338" y="32250"/>
                  </a:lnTo>
                  <a:lnTo>
                    <a:pt x="21399" y="32311"/>
                  </a:lnTo>
                  <a:lnTo>
                    <a:pt x="21460" y="32220"/>
                  </a:lnTo>
                  <a:cubicBezTo>
                    <a:pt x="21764" y="31824"/>
                    <a:pt x="22098" y="31399"/>
                    <a:pt x="22433" y="30973"/>
                  </a:cubicBezTo>
                  <a:lnTo>
                    <a:pt x="24895" y="27782"/>
                  </a:lnTo>
                  <a:lnTo>
                    <a:pt x="24955" y="27691"/>
                  </a:lnTo>
                  <a:lnTo>
                    <a:pt x="24895" y="27630"/>
                  </a:lnTo>
                  <a:lnTo>
                    <a:pt x="13770" y="16931"/>
                  </a:lnTo>
                  <a:lnTo>
                    <a:pt x="13770" y="16961"/>
                  </a:lnTo>
                  <a:lnTo>
                    <a:pt x="9606" y="4651"/>
                  </a:lnTo>
                  <a:cubicBezTo>
                    <a:pt x="9089" y="3161"/>
                    <a:pt x="8694" y="2006"/>
                    <a:pt x="8420" y="1216"/>
                  </a:cubicBezTo>
                  <a:lnTo>
                    <a:pt x="8086" y="304"/>
                  </a:lnTo>
                  <a:cubicBezTo>
                    <a:pt x="8026" y="94"/>
                    <a:pt x="7995" y="3"/>
                    <a:pt x="79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66"/>
            <p:cNvSpPr/>
            <p:nvPr/>
          </p:nvSpPr>
          <p:spPr>
            <a:xfrm>
              <a:off x="5211600" y="1617125"/>
              <a:ext cx="144425" cy="35200"/>
            </a:xfrm>
            <a:custGeom>
              <a:rect b="b" l="l" r="r" t="t"/>
              <a:pathLst>
                <a:path extrusionOk="0" h="1408" w="5777">
                  <a:moveTo>
                    <a:pt x="2755" y="1"/>
                  </a:moveTo>
                  <a:cubicBezTo>
                    <a:pt x="2057" y="1"/>
                    <a:pt x="1358" y="177"/>
                    <a:pt x="730" y="526"/>
                  </a:cubicBezTo>
                  <a:cubicBezTo>
                    <a:pt x="457" y="678"/>
                    <a:pt x="214" y="860"/>
                    <a:pt x="1" y="1134"/>
                  </a:cubicBezTo>
                  <a:cubicBezTo>
                    <a:pt x="31" y="1134"/>
                    <a:pt x="305" y="921"/>
                    <a:pt x="791" y="647"/>
                  </a:cubicBezTo>
                  <a:cubicBezTo>
                    <a:pt x="1404" y="348"/>
                    <a:pt x="2060" y="201"/>
                    <a:pt x="2711" y="201"/>
                  </a:cubicBezTo>
                  <a:cubicBezTo>
                    <a:pt x="3514" y="201"/>
                    <a:pt x="4312" y="424"/>
                    <a:pt x="5016" y="860"/>
                  </a:cubicBezTo>
                  <a:cubicBezTo>
                    <a:pt x="5503" y="1164"/>
                    <a:pt x="5746" y="1407"/>
                    <a:pt x="5776" y="1407"/>
                  </a:cubicBezTo>
                  <a:cubicBezTo>
                    <a:pt x="5594" y="1134"/>
                    <a:pt x="5351" y="921"/>
                    <a:pt x="5107" y="738"/>
                  </a:cubicBezTo>
                  <a:cubicBezTo>
                    <a:pt x="4400" y="245"/>
                    <a:pt x="3578" y="1"/>
                    <a:pt x="275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66"/>
            <p:cNvSpPr/>
            <p:nvPr/>
          </p:nvSpPr>
          <p:spPr>
            <a:xfrm>
              <a:off x="5764800" y="2203400"/>
              <a:ext cx="73750" cy="21275"/>
            </a:xfrm>
            <a:custGeom>
              <a:rect b="b" l="l" r="r" t="t"/>
              <a:pathLst>
                <a:path extrusionOk="0" h="851" w="2950">
                  <a:moveTo>
                    <a:pt x="2174" y="1"/>
                  </a:moveTo>
                  <a:cubicBezTo>
                    <a:pt x="1916" y="1"/>
                    <a:pt x="1658" y="39"/>
                    <a:pt x="1399" y="114"/>
                  </a:cubicBezTo>
                  <a:cubicBezTo>
                    <a:pt x="852" y="206"/>
                    <a:pt x="366" y="449"/>
                    <a:pt x="1" y="844"/>
                  </a:cubicBezTo>
                  <a:cubicBezTo>
                    <a:pt x="3" y="848"/>
                    <a:pt x="8" y="850"/>
                    <a:pt x="15" y="850"/>
                  </a:cubicBezTo>
                  <a:cubicBezTo>
                    <a:pt x="114" y="850"/>
                    <a:pt x="667" y="497"/>
                    <a:pt x="1430" y="327"/>
                  </a:cubicBezTo>
                  <a:cubicBezTo>
                    <a:pt x="2250" y="114"/>
                    <a:pt x="2949" y="175"/>
                    <a:pt x="2949" y="114"/>
                  </a:cubicBezTo>
                  <a:cubicBezTo>
                    <a:pt x="2691" y="39"/>
                    <a:pt x="2433" y="1"/>
                    <a:pt x="21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66"/>
            <p:cNvSpPr/>
            <p:nvPr/>
          </p:nvSpPr>
          <p:spPr>
            <a:xfrm>
              <a:off x="5126500" y="1893175"/>
              <a:ext cx="90450" cy="25850"/>
            </a:xfrm>
            <a:custGeom>
              <a:rect b="b" l="l" r="r" t="t"/>
              <a:pathLst>
                <a:path extrusionOk="0" h="1034" w="3618">
                  <a:moveTo>
                    <a:pt x="3618" y="912"/>
                  </a:moveTo>
                  <a:cubicBezTo>
                    <a:pt x="3605" y="912"/>
                    <a:pt x="3591" y="914"/>
                    <a:pt x="3579" y="916"/>
                  </a:cubicBezTo>
                  <a:lnTo>
                    <a:pt x="3579" y="916"/>
                  </a:lnTo>
                  <a:cubicBezTo>
                    <a:pt x="3592" y="915"/>
                    <a:pt x="3605" y="914"/>
                    <a:pt x="3618" y="912"/>
                  </a:cubicBezTo>
                  <a:close/>
                  <a:moveTo>
                    <a:pt x="1" y="1"/>
                  </a:moveTo>
                  <a:lnTo>
                    <a:pt x="1" y="1"/>
                  </a:lnTo>
                  <a:cubicBezTo>
                    <a:pt x="31" y="31"/>
                    <a:pt x="61" y="61"/>
                    <a:pt x="92" y="92"/>
                  </a:cubicBezTo>
                  <a:cubicBezTo>
                    <a:pt x="548" y="487"/>
                    <a:pt x="1095" y="760"/>
                    <a:pt x="1672" y="912"/>
                  </a:cubicBezTo>
                  <a:cubicBezTo>
                    <a:pt x="1976" y="993"/>
                    <a:pt x="2280" y="1034"/>
                    <a:pt x="2584" y="1034"/>
                  </a:cubicBezTo>
                  <a:cubicBezTo>
                    <a:pt x="2736" y="1034"/>
                    <a:pt x="2888" y="1024"/>
                    <a:pt x="3040" y="1004"/>
                  </a:cubicBezTo>
                  <a:cubicBezTo>
                    <a:pt x="3192" y="1004"/>
                    <a:pt x="3314" y="973"/>
                    <a:pt x="3466" y="943"/>
                  </a:cubicBezTo>
                  <a:cubicBezTo>
                    <a:pt x="3489" y="943"/>
                    <a:pt x="3532" y="924"/>
                    <a:pt x="3579" y="916"/>
                  </a:cubicBezTo>
                  <a:lnTo>
                    <a:pt x="3579" y="916"/>
                  </a:lnTo>
                  <a:cubicBezTo>
                    <a:pt x="3327" y="939"/>
                    <a:pt x="3076" y="952"/>
                    <a:pt x="2824" y="952"/>
                  </a:cubicBezTo>
                  <a:cubicBezTo>
                    <a:pt x="2451" y="952"/>
                    <a:pt x="2077" y="923"/>
                    <a:pt x="1703" y="852"/>
                  </a:cubicBezTo>
                  <a:cubicBezTo>
                    <a:pt x="1095" y="669"/>
                    <a:pt x="517" y="365"/>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66"/>
            <p:cNvSpPr/>
            <p:nvPr/>
          </p:nvSpPr>
          <p:spPr>
            <a:xfrm>
              <a:off x="5110550" y="1975225"/>
              <a:ext cx="135275" cy="25125"/>
            </a:xfrm>
            <a:custGeom>
              <a:rect b="b" l="l" r="r" t="t"/>
              <a:pathLst>
                <a:path extrusionOk="0" h="1005" w="5411">
                  <a:moveTo>
                    <a:pt x="2095" y="0"/>
                  </a:moveTo>
                  <a:cubicBezTo>
                    <a:pt x="1672" y="0"/>
                    <a:pt x="1253" y="34"/>
                    <a:pt x="821" y="92"/>
                  </a:cubicBezTo>
                  <a:cubicBezTo>
                    <a:pt x="578" y="123"/>
                    <a:pt x="365" y="153"/>
                    <a:pt x="213" y="184"/>
                  </a:cubicBezTo>
                  <a:cubicBezTo>
                    <a:pt x="152" y="184"/>
                    <a:pt x="91" y="184"/>
                    <a:pt x="0" y="214"/>
                  </a:cubicBezTo>
                  <a:lnTo>
                    <a:pt x="213" y="214"/>
                  </a:lnTo>
                  <a:lnTo>
                    <a:pt x="821" y="153"/>
                  </a:lnTo>
                  <a:cubicBezTo>
                    <a:pt x="1234" y="116"/>
                    <a:pt x="1636" y="90"/>
                    <a:pt x="2040" y="90"/>
                  </a:cubicBezTo>
                  <a:cubicBezTo>
                    <a:pt x="2290" y="90"/>
                    <a:pt x="2541" y="100"/>
                    <a:pt x="2797" y="123"/>
                  </a:cubicBezTo>
                  <a:cubicBezTo>
                    <a:pt x="3465" y="153"/>
                    <a:pt x="4104" y="305"/>
                    <a:pt x="4681" y="609"/>
                  </a:cubicBezTo>
                  <a:cubicBezTo>
                    <a:pt x="4924" y="731"/>
                    <a:pt x="5168" y="852"/>
                    <a:pt x="5411" y="1004"/>
                  </a:cubicBezTo>
                  <a:cubicBezTo>
                    <a:pt x="5350" y="944"/>
                    <a:pt x="5289" y="883"/>
                    <a:pt x="5198" y="852"/>
                  </a:cubicBezTo>
                  <a:cubicBezTo>
                    <a:pt x="5046" y="731"/>
                    <a:pt x="4894" y="609"/>
                    <a:pt x="4712" y="518"/>
                  </a:cubicBezTo>
                  <a:cubicBezTo>
                    <a:pt x="4104" y="244"/>
                    <a:pt x="3465" y="62"/>
                    <a:pt x="2797" y="32"/>
                  </a:cubicBezTo>
                  <a:cubicBezTo>
                    <a:pt x="2560" y="10"/>
                    <a:pt x="2327" y="0"/>
                    <a:pt x="209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66"/>
            <p:cNvSpPr/>
            <p:nvPr/>
          </p:nvSpPr>
          <p:spPr>
            <a:xfrm>
              <a:off x="5197925" y="1856700"/>
              <a:ext cx="291075" cy="490150"/>
            </a:xfrm>
            <a:custGeom>
              <a:rect b="b" l="l" r="r" t="t"/>
              <a:pathLst>
                <a:path extrusionOk="0" h="19606" w="11643">
                  <a:moveTo>
                    <a:pt x="1" y="1"/>
                  </a:moveTo>
                  <a:cubicBezTo>
                    <a:pt x="1" y="1"/>
                    <a:pt x="366" y="5928"/>
                    <a:pt x="821" y="8694"/>
                  </a:cubicBezTo>
                  <a:cubicBezTo>
                    <a:pt x="1247" y="11429"/>
                    <a:pt x="2128" y="14226"/>
                    <a:pt x="4104" y="16201"/>
                  </a:cubicBezTo>
                  <a:cubicBezTo>
                    <a:pt x="6050" y="18147"/>
                    <a:pt x="8876" y="19059"/>
                    <a:pt x="11642" y="19606"/>
                  </a:cubicBezTo>
                  <a:cubicBezTo>
                    <a:pt x="10730" y="18937"/>
                    <a:pt x="9879" y="18268"/>
                    <a:pt x="9028" y="17539"/>
                  </a:cubicBezTo>
                  <a:cubicBezTo>
                    <a:pt x="7934" y="16627"/>
                    <a:pt x="6323" y="15745"/>
                    <a:pt x="5442" y="14621"/>
                  </a:cubicBezTo>
                  <a:cubicBezTo>
                    <a:pt x="3739" y="12463"/>
                    <a:pt x="3344" y="9727"/>
                    <a:pt x="2493" y="7113"/>
                  </a:cubicBezTo>
                  <a:cubicBezTo>
                    <a:pt x="1673" y="4712"/>
                    <a:pt x="791" y="2402"/>
                    <a:pt x="1" y="1"/>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66"/>
            <p:cNvSpPr/>
            <p:nvPr/>
          </p:nvSpPr>
          <p:spPr>
            <a:xfrm>
              <a:off x="5245800" y="1912375"/>
              <a:ext cx="209750" cy="45725"/>
            </a:xfrm>
            <a:custGeom>
              <a:rect b="b" l="l" r="r" t="t"/>
              <a:pathLst>
                <a:path extrusionOk="0" h="1829" w="8390">
                  <a:moveTo>
                    <a:pt x="4442" y="1"/>
                  </a:moveTo>
                  <a:cubicBezTo>
                    <a:pt x="4292" y="1"/>
                    <a:pt x="4138" y="8"/>
                    <a:pt x="3983" y="23"/>
                  </a:cubicBezTo>
                  <a:cubicBezTo>
                    <a:pt x="2949" y="114"/>
                    <a:pt x="1916" y="448"/>
                    <a:pt x="1004" y="1026"/>
                  </a:cubicBezTo>
                  <a:cubicBezTo>
                    <a:pt x="639" y="1239"/>
                    <a:pt x="305" y="1512"/>
                    <a:pt x="1" y="1816"/>
                  </a:cubicBezTo>
                  <a:cubicBezTo>
                    <a:pt x="1" y="1825"/>
                    <a:pt x="3" y="1829"/>
                    <a:pt x="8" y="1829"/>
                  </a:cubicBezTo>
                  <a:cubicBezTo>
                    <a:pt x="18" y="1829"/>
                    <a:pt x="40" y="1807"/>
                    <a:pt x="61" y="1786"/>
                  </a:cubicBezTo>
                  <a:lnTo>
                    <a:pt x="274" y="1603"/>
                  </a:lnTo>
                  <a:cubicBezTo>
                    <a:pt x="517" y="1421"/>
                    <a:pt x="761" y="1239"/>
                    <a:pt x="1034" y="1056"/>
                  </a:cubicBezTo>
                  <a:cubicBezTo>
                    <a:pt x="1946" y="509"/>
                    <a:pt x="2949" y="205"/>
                    <a:pt x="4013" y="114"/>
                  </a:cubicBezTo>
                  <a:cubicBezTo>
                    <a:pt x="4175" y="98"/>
                    <a:pt x="4335" y="91"/>
                    <a:pt x="4492" y="91"/>
                  </a:cubicBezTo>
                  <a:cubicBezTo>
                    <a:pt x="5516" y="91"/>
                    <a:pt x="6432" y="388"/>
                    <a:pt x="7144" y="388"/>
                  </a:cubicBezTo>
                  <a:cubicBezTo>
                    <a:pt x="7448" y="388"/>
                    <a:pt x="7782" y="357"/>
                    <a:pt x="8086" y="236"/>
                  </a:cubicBezTo>
                  <a:cubicBezTo>
                    <a:pt x="8208" y="205"/>
                    <a:pt x="8299" y="144"/>
                    <a:pt x="8390" y="84"/>
                  </a:cubicBezTo>
                  <a:lnTo>
                    <a:pt x="8390" y="84"/>
                  </a:lnTo>
                  <a:cubicBezTo>
                    <a:pt x="8389" y="84"/>
                    <a:pt x="8297" y="145"/>
                    <a:pt x="8056" y="205"/>
                  </a:cubicBezTo>
                  <a:cubicBezTo>
                    <a:pt x="7830" y="280"/>
                    <a:pt x="7564" y="335"/>
                    <a:pt x="7308" y="335"/>
                  </a:cubicBezTo>
                  <a:cubicBezTo>
                    <a:pt x="7252" y="335"/>
                    <a:pt x="7198" y="332"/>
                    <a:pt x="7144" y="327"/>
                  </a:cubicBezTo>
                  <a:cubicBezTo>
                    <a:pt x="6426" y="327"/>
                    <a:pt x="5498" y="1"/>
                    <a:pt x="444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66"/>
            <p:cNvSpPr/>
            <p:nvPr/>
          </p:nvSpPr>
          <p:spPr>
            <a:xfrm>
              <a:off x="5229075" y="1843025"/>
              <a:ext cx="199125" cy="50175"/>
            </a:xfrm>
            <a:custGeom>
              <a:rect b="b" l="l" r="r" t="t"/>
              <a:pathLst>
                <a:path extrusionOk="0" h="2007" w="7965">
                  <a:moveTo>
                    <a:pt x="7965" y="0"/>
                  </a:moveTo>
                  <a:cubicBezTo>
                    <a:pt x="7934" y="0"/>
                    <a:pt x="7904" y="31"/>
                    <a:pt x="7873" y="31"/>
                  </a:cubicBezTo>
                  <a:lnTo>
                    <a:pt x="7661" y="152"/>
                  </a:lnTo>
                  <a:cubicBezTo>
                    <a:pt x="7604" y="190"/>
                    <a:pt x="7538" y="231"/>
                    <a:pt x="7464" y="274"/>
                  </a:cubicBezTo>
                  <a:lnTo>
                    <a:pt x="7464" y="274"/>
                  </a:lnTo>
                  <a:cubicBezTo>
                    <a:pt x="7535" y="240"/>
                    <a:pt x="7600" y="209"/>
                    <a:pt x="7661" y="183"/>
                  </a:cubicBezTo>
                  <a:lnTo>
                    <a:pt x="7873" y="92"/>
                  </a:lnTo>
                  <a:cubicBezTo>
                    <a:pt x="7934" y="0"/>
                    <a:pt x="7965" y="0"/>
                    <a:pt x="7965" y="0"/>
                  </a:cubicBezTo>
                  <a:close/>
                  <a:moveTo>
                    <a:pt x="7464" y="274"/>
                  </a:moveTo>
                  <a:lnTo>
                    <a:pt x="7464" y="274"/>
                  </a:lnTo>
                  <a:cubicBezTo>
                    <a:pt x="7285" y="360"/>
                    <a:pt x="7071" y="469"/>
                    <a:pt x="6810" y="578"/>
                  </a:cubicBezTo>
                  <a:cubicBezTo>
                    <a:pt x="5898" y="973"/>
                    <a:pt x="4925" y="1307"/>
                    <a:pt x="3922" y="1551"/>
                  </a:cubicBezTo>
                  <a:cubicBezTo>
                    <a:pt x="2949" y="1794"/>
                    <a:pt x="1946" y="1915"/>
                    <a:pt x="913" y="1976"/>
                  </a:cubicBezTo>
                  <a:cubicBezTo>
                    <a:pt x="548" y="2007"/>
                    <a:pt x="214" y="2007"/>
                    <a:pt x="1" y="2007"/>
                  </a:cubicBezTo>
                  <a:lnTo>
                    <a:pt x="913" y="2007"/>
                  </a:lnTo>
                  <a:cubicBezTo>
                    <a:pt x="2980" y="1946"/>
                    <a:pt x="4986" y="1459"/>
                    <a:pt x="6840" y="578"/>
                  </a:cubicBezTo>
                  <a:cubicBezTo>
                    <a:pt x="7091" y="473"/>
                    <a:pt x="7299" y="369"/>
                    <a:pt x="7464" y="27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66"/>
            <p:cNvSpPr/>
            <p:nvPr/>
          </p:nvSpPr>
          <p:spPr>
            <a:xfrm>
              <a:off x="5424375" y="1789825"/>
              <a:ext cx="214325" cy="130725"/>
            </a:xfrm>
            <a:custGeom>
              <a:rect b="b" l="l" r="r" t="t"/>
              <a:pathLst>
                <a:path extrusionOk="0" h="5229" w="8573">
                  <a:moveTo>
                    <a:pt x="92" y="1"/>
                  </a:moveTo>
                  <a:cubicBezTo>
                    <a:pt x="92" y="1"/>
                    <a:pt x="91" y="1"/>
                    <a:pt x="91" y="1"/>
                  </a:cubicBezTo>
                  <a:lnTo>
                    <a:pt x="91" y="1"/>
                  </a:lnTo>
                  <a:cubicBezTo>
                    <a:pt x="93" y="1"/>
                    <a:pt x="94" y="1"/>
                    <a:pt x="95" y="1"/>
                  </a:cubicBezTo>
                  <a:lnTo>
                    <a:pt x="95" y="1"/>
                  </a:lnTo>
                  <a:lnTo>
                    <a:pt x="92" y="1"/>
                  </a:lnTo>
                  <a:close/>
                  <a:moveTo>
                    <a:pt x="1" y="1"/>
                  </a:moveTo>
                  <a:cubicBezTo>
                    <a:pt x="16" y="16"/>
                    <a:pt x="31" y="24"/>
                    <a:pt x="46" y="24"/>
                  </a:cubicBezTo>
                  <a:cubicBezTo>
                    <a:pt x="61" y="24"/>
                    <a:pt x="76" y="16"/>
                    <a:pt x="91" y="1"/>
                  </a:cubicBezTo>
                  <a:lnTo>
                    <a:pt x="91" y="1"/>
                  </a:lnTo>
                  <a:cubicBezTo>
                    <a:pt x="61" y="1"/>
                    <a:pt x="31" y="1"/>
                    <a:pt x="1" y="1"/>
                  </a:cubicBezTo>
                  <a:close/>
                  <a:moveTo>
                    <a:pt x="95" y="1"/>
                  </a:moveTo>
                  <a:lnTo>
                    <a:pt x="396" y="62"/>
                  </a:lnTo>
                  <a:cubicBezTo>
                    <a:pt x="1976" y="213"/>
                    <a:pt x="3496" y="852"/>
                    <a:pt x="4742" y="1824"/>
                  </a:cubicBezTo>
                  <a:cubicBezTo>
                    <a:pt x="5867" y="2736"/>
                    <a:pt x="6536" y="3891"/>
                    <a:pt x="7235" y="4499"/>
                  </a:cubicBezTo>
                  <a:cubicBezTo>
                    <a:pt x="7508" y="4742"/>
                    <a:pt x="7843" y="4955"/>
                    <a:pt x="8177" y="5107"/>
                  </a:cubicBezTo>
                  <a:cubicBezTo>
                    <a:pt x="8268" y="5138"/>
                    <a:pt x="8359" y="5168"/>
                    <a:pt x="8451" y="5198"/>
                  </a:cubicBezTo>
                  <a:lnTo>
                    <a:pt x="8496" y="5210"/>
                  </a:lnTo>
                  <a:lnTo>
                    <a:pt x="8496" y="5210"/>
                  </a:lnTo>
                  <a:cubicBezTo>
                    <a:pt x="8431" y="5192"/>
                    <a:pt x="8329" y="5159"/>
                    <a:pt x="8208" y="5107"/>
                  </a:cubicBezTo>
                  <a:cubicBezTo>
                    <a:pt x="7873" y="4955"/>
                    <a:pt x="7569" y="4742"/>
                    <a:pt x="7296" y="4469"/>
                  </a:cubicBezTo>
                  <a:cubicBezTo>
                    <a:pt x="6901" y="4104"/>
                    <a:pt x="6536" y="3679"/>
                    <a:pt x="6201" y="3253"/>
                  </a:cubicBezTo>
                  <a:cubicBezTo>
                    <a:pt x="5806" y="2706"/>
                    <a:pt x="5320" y="2220"/>
                    <a:pt x="4803" y="1794"/>
                  </a:cubicBezTo>
                  <a:cubicBezTo>
                    <a:pt x="3831" y="1034"/>
                    <a:pt x="2706" y="487"/>
                    <a:pt x="1520" y="183"/>
                  </a:cubicBezTo>
                  <a:cubicBezTo>
                    <a:pt x="1064" y="69"/>
                    <a:pt x="580" y="8"/>
                    <a:pt x="95" y="1"/>
                  </a:cubicBezTo>
                  <a:close/>
                  <a:moveTo>
                    <a:pt x="8496" y="5210"/>
                  </a:moveTo>
                  <a:lnTo>
                    <a:pt x="8496" y="5210"/>
                  </a:lnTo>
                  <a:cubicBezTo>
                    <a:pt x="8544" y="5223"/>
                    <a:pt x="8572" y="5229"/>
                    <a:pt x="8572" y="5229"/>
                  </a:cubicBezTo>
                  <a:lnTo>
                    <a:pt x="8496" y="521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66"/>
            <p:cNvSpPr/>
            <p:nvPr/>
          </p:nvSpPr>
          <p:spPr>
            <a:xfrm>
              <a:off x="5448700" y="1880625"/>
              <a:ext cx="178600" cy="85525"/>
            </a:xfrm>
            <a:custGeom>
              <a:rect b="b" l="l" r="r" t="t"/>
              <a:pathLst>
                <a:path extrusionOk="0" h="3421" w="7144">
                  <a:moveTo>
                    <a:pt x="1873" y="1"/>
                  </a:moveTo>
                  <a:cubicBezTo>
                    <a:pt x="1649" y="1"/>
                    <a:pt x="1429" y="16"/>
                    <a:pt x="1216" y="47"/>
                  </a:cubicBezTo>
                  <a:cubicBezTo>
                    <a:pt x="821" y="77"/>
                    <a:pt x="517" y="138"/>
                    <a:pt x="335" y="168"/>
                  </a:cubicBezTo>
                  <a:lnTo>
                    <a:pt x="92" y="229"/>
                  </a:lnTo>
                  <a:cubicBezTo>
                    <a:pt x="61" y="229"/>
                    <a:pt x="31" y="229"/>
                    <a:pt x="0" y="259"/>
                  </a:cubicBezTo>
                  <a:lnTo>
                    <a:pt x="92" y="259"/>
                  </a:lnTo>
                  <a:lnTo>
                    <a:pt x="335" y="229"/>
                  </a:lnTo>
                  <a:cubicBezTo>
                    <a:pt x="547" y="199"/>
                    <a:pt x="851" y="138"/>
                    <a:pt x="1216" y="107"/>
                  </a:cubicBezTo>
                  <a:cubicBezTo>
                    <a:pt x="1405" y="95"/>
                    <a:pt x="1589" y="87"/>
                    <a:pt x="1769" y="87"/>
                  </a:cubicBezTo>
                  <a:cubicBezTo>
                    <a:pt x="2025" y="87"/>
                    <a:pt x="2274" y="102"/>
                    <a:pt x="2523" y="138"/>
                  </a:cubicBezTo>
                  <a:cubicBezTo>
                    <a:pt x="3070" y="199"/>
                    <a:pt x="3587" y="411"/>
                    <a:pt x="3982" y="776"/>
                  </a:cubicBezTo>
                  <a:cubicBezTo>
                    <a:pt x="4408" y="1110"/>
                    <a:pt x="4803" y="1475"/>
                    <a:pt x="5137" y="1901"/>
                  </a:cubicBezTo>
                  <a:cubicBezTo>
                    <a:pt x="5411" y="2235"/>
                    <a:pt x="5745" y="2569"/>
                    <a:pt x="6079" y="2843"/>
                  </a:cubicBezTo>
                  <a:cubicBezTo>
                    <a:pt x="6292" y="3056"/>
                    <a:pt x="6566" y="3208"/>
                    <a:pt x="6839" y="3329"/>
                  </a:cubicBezTo>
                  <a:cubicBezTo>
                    <a:pt x="6931" y="3360"/>
                    <a:pt x="7052" y="3390"/>
                    <a:pt x="7143" y="3420"/>
                  </a:cubicBezTo>
                  <a:cubicBezTo>
                    <a:pt x="7143" y="3420"/>
                    <a:pt x="7052" y="3360"/>
                    <a:pt x="6870" y="3299"/>
                  </a:cubicBezTo>
                  <a:cubicBezTo>
                    <a:pt x="6596" y="3177"/>
                    <a:pt x="6353" y="2995"/>
                    <a:pt x="6110" y="2813"/>
                  </a:cubicBezTo>
                  <a:cubicBezTo>
                    <a:pt x="5776" y="2509"/>
                    <a:pt x="5472" y="2205"/>
                    <a:pt x="5198" y="1870"/>
                  </a:cubicBezTo>
                  <a:cubicBezTo>
                    <a:pt x="4864" y="1414"/>
                    <a:pt x="4469" y="1050"/>
                    <a:pt x="4073" y="685"/>
                  </a:cubicBezTo>
                  <a:cubicBezTo>
                    <a:pt x="3617" y="351"/>
                    <a:pt x="3101" y="107"/>
                    <a:pt x="2554" y="47"/>
                  </a:cubicBezTo>
                  <a:cubicBezTo>
                    <a:pt x="2326" y="16"/>
                    <a:pt x="2098" y="1"/>
                    <a:pt x="187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66"/>
            <p:cNvSpPr/>
            <p:nvPr/>
          </p:nvSpPr>
          <p:spPr>
            <a:xfrm>
              <a:off x="5633350" y="1932400"/>
              <a:ext cx="139850" cy="28500"/>
            </a:xfrm>
            <a:custGeom>
              <a:rect b="b" l="l" r="r" t="t"/>
              <a:pathLst>
                <a:path extrusionOk="0" h="1140" w="5594">
                  <a:moveTo>
                    <a:pt x="5307" y="53"/>
                  </a:moveTo>
                  <a:lnTo>
                    <a:pt x="5307" y="53"/>
                  </a:lnTo>
                  <a:cubicBezTo>
                    <a:pt x="5331" y="59"/>
                    <a:pt x="5356" y="66"/>
                    <a:pt x="5381" y="73"/>
                  </a:cubicBezTo>
                  <a:cubicBezTo>
                    <a:pt x="5441" y="73"/>
                    <a:pt x="5502" y="103"/>
                    <a:pt x="5593" y="103"/>
                  </a:cubicBezTo>
                  <a:cubicBezTo>
                    <a:pt x="5501" y="83"/>
                    <a:pt x="5404" y="66"/>
                    <a:pt x="5307" y="53"/>
                  </a:cubicBezTo>
                  <a:close/>
                  <a:moveTo>
                    <a:pt x="0" y="802"/>
                  </a:moveTo>
                  <a:cubicBezTo>
                    <a:pt x="16" y="812"/>
                    <a:pt x="31" y="821"/>
                    <a:pt x="46" y="830"/>
                  </a:cubicBezTo>
                  <a:lnTo>
                    <a:pt x="46" y="830"/>
                  </a:lnTo>
                  <a:cubicBezTo>
                    <a:pt x="31" y="820"/>
                    <a:pt x="16" y="810"/>
                    <a:pt x="0" y="802"/>
                  </a:cubicBezTo>
                  <a:close/>
                  <a:moveTo>
                    <a:pt x="4913" y="0"/>
                  </a:moveTo>
                  <a:cubicBezTo>
                    <a:pt x="4856" y="0"/>
                    <a:pt x="4799" y="4"/>
                    <a:pt x="4742" y="12"/>
                  </a:cubicBezTo>
                  <a:cubicBezTo>
                    <a:pt x="4438" y="12"/>
                    <a:pt x="4134" y="73"/>
                    <a:pt x="3830" y="194"/>
                  </a:cubicBezTo>
                  <a:cubicBezTo>
                    <a:pt x="3496" y="316"/>
                    <a:pt x="3162" y="468"/>
                    <a:pt x="2767" y="620"/>
                  </a:cubicBezTo>
                  <a:cubicBezTo>
                    <a:pt x="2432" y="802"/>
                    <a:pt x="2067" y="924"/>
                    <a:pt x="1703" y="1015"/>
                  </a:cubicBezTo>
                  <a:cubicBezTo>
                    <a:pt x="1480" y="1060"/>
                    <a:pt x="1258" y="1088"/>
                    <a:pt x="1035" y="1088"/>
                  </a:cubicBezTo>
                  <a:cubicBezTo>
                    <a:pt x="954" y="1088"/>
                    <a:pt x="872" y="1084"/>
                    <a:pt x="791" y="1076"/>
                  </a:cubicBezTo>
                  <a:cubicBezTo>
                    <a:pt x="534" y="1047"/>
                    <a:pt x="278" y="966"/>
                    <a:pt x="46" y="830"/>
                  </a:cubicBezTo>
                  <a:lnTo>
                    <a:pt x="46" y="830"/>
                  </a:lnTo>
                  <a:cubicBezTo>
                    <a:pt x="92" y="861"/>
                    <a:pt x="137" y="901"/>
                    <a:pt x="183" y="924"/>
                  </a:cubicBezTo>
                  <a:cubicBezTo>
                    <a:pt x="365" y="1015"/>
                    <a:pt x="578" y="1076"/>
                    <a:pt x="791" y="1106"/>
                  </a:cubicBezTo>
                  <a:cubicBezTo>
                    <a:pt x="907" y="1130"/>
                    <a:pt x="1023" y="1139"/>
                    <a:pt x="1139" y="1139"/>
                  </a:cubicBezTo>
                  <a:cubicBezTo>
                    <a:pt x="1327" y="1139"/>
                    <a:pt x="1515" y="1114"/>
                    <a:pt x="1703" y="1076"/>
                  </a:cubicBezTo>
                  <a:cubicBezTo>
                    <a:pt x="2098" y="985"/>
                    <a:pt x="2432" y="833"/>
                    <a:pt x="2797" y="681"/>
                  </a:cubicBezTo>
                  <a:cubicBezTo>
                    <a:pt x="3162" y="529"/>
                    <a:pt x="3526" y="346"/>
                    <a:pt x="3830" y="225"/>
                  </a:cubicBezTo>
                  <a:cubicBezTo>
                    <a:pt x="4134" y="134"/>
                    <a:pt x="4438" y="73"/>
                    <a:pt x="4742" y="42"/>
                  </a:cubicBezTo>
                  <a:cubicBezTo>
                    <a:pt x="4816" y="34"/>
                    <a:pt x="4891" y="31"/>
                    <a:pt x="4968" y="31"/>
                  </a:cubicBezTo>
                  <a:cubicBezTo>
                    <a:pt x="5080" y="31"/>
                    <a:pt x="5194" y="39"/>
                    <a:pt x="5307" y="53"/>
                  </a:cubicBezTo>
                  <a:lnTo>
                    <a:pt x="5307" y="53"/>
                  </a:lnTo>
                  <a:cubicBezTo>
                    <a:pt x="5176" y="20"/>
                    <a:pt x="5044" y="0"/>
                    <a:pt x="491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66"/>
            <p:cNvSpPr/>
            <p:nvPr/>
          </p:nvSpPr>
          <p:spPr>
            <a:xfrm>
              <a:off x="5609800" y="1976000"/>
              <a:ext cx="177825" cy="54175"/>
            </a:xfrm>
            <a:custGeom>
              <a:rect b="b" l="l" r="r" t="t"/>
              <a:pathLst>
                <a:path extrusionOk="0" h="2167" w="7113">
                  <a:moveTo>
                    <a:pt x="6079" y="1"/>
                  </a:moveTo>
                  <a:cubicBezTo>
                    <a:pt x="5654" y="1"/>
                    <a:pt x="5259" y="61"/>
                    <a:pt x="4864" y="213"/>
                  </a:cubicBezTo>
                  <a:cubicBezTo>
                    <a:pt x="4377" y="426"/>
                    <a:pt x="3952" y="669"/>
                    <a:pt x="3557" y="973"/>
                  </a:cubicBezTo>
                  <a:cubicBezTo>
                    <a:pt x="3131" y="1277"/>
                    <a:pt x="2705" y="1551"/>
                    <a:pt x="2280" y="1764"/>
                  </a:cubicBezTo>
                  <a:cubicBezTo>
                    <a:pt x="1915" y="1946"/>
                    <a:pt x="1520" y="2068"/>
                    <a:pt x="1094" y="2098"/>
                  </a:cubicBezTo>
                  <a:cubicBezTo>
                    <a:pt x="1035" y="2103"/>
                    <a:pt x="975" y="2105"/>
                    <a:pt x="915" y="2105"/>
                  </a:cubicBezTo>
                  <a:cubicBezTo>
                    <a:pt x="603" y="2105"/>
                    <a:pt x="280" y="2038"/>
                    <a:pt x="0" y="1885"/>
                  </a:cubicBezTo>
                  <a:lnTo>
                    <a:pt x="0" y="1885"/>
                  </a:lnTo>
                  <a:cubicBezTo>
                    <a:pt x="91" y="1946"/>
                    <a:pt x="183" y="2007"/>
                    <a:pt x="274" y="2037"/>
                  </a:cubicBezTo>
                  <a:cubicBezTo>
                    <a:pt x="499" y="2112"/>
                    <a:pt x="724" y="2167"/>
                    <a:pt x="949" y="2167"/>
                  </a:cubicBezTo>
                  <a:cubicBezTo>
                    <a:pt x="998" y="2167"/>
                    <a:pt x="1046" y="2164"/>
                    <a:pt x="1094" y="2159"/>
                  </a:cubicBezTo>
                  <a:cubicBezTo>
                    <a:pt x="1520" y="2128"/>
                    <a:pt x="1915" y="2037"/>
                    <a:pt x="2310" y="1855"/>
                  </a:cubicBezTo>
                  <a:cubicBezTo>
                    <a:pt x="2736" y="1612"/>
                    <a:pt x="3192" y="1338"/>
                    <a:pt x="3587" y="1034"/>
                  </a:cubicBezTo>
                  <a:cubicBezTo>
                    <a:pt x="3982" y="730"/>
                    <a:pt x="4438" y="487"/>
                    <a:pt x="4894" y="274"/>
                  </a:cubicBezTo>
                  <a:cubicBezTo>
                    <a:pt x="5259" y="122"/>
                    <a:pt x="5654" y="61"/>
                    <a:pt x="6079" y="61"/>
                  </a:cubicBezTo>
                  <a:cubicBezTo>
                    <a:pt x="6444" y="92"/>
                    <a:pt x="6809" y="213"/>
                    <a:pt x="7113" y="426"/>
                  </a:cubicBezTo>
                  <a:cubicBezTo>
                    <a:pt x="7052" y="365"/>
                    <a:pt x="6961" y="305"/>
                    <a:pt x="6870" y="244"/>
                  </a:cubicBezTo>
                  <a:cubicBezTo>
                    <a:pt x="6626" y="92"/>
                    <a:pt x="6353" y="31"/>
                    <a:pt x="607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66"/>
            <p:cNvSpPr/>
            <p:nvPr/>
          </p:nvSpPr>
          <p:spPr>
            <a:xfrm>
              <a:off x="5608275" y="1897725"/>
              <a:ext cx="47900" cy="242450"/>
            </a:xfrm>
            <a:custGeom>
              <a:rect b="b" l="l" r="r" t="t"/>
              <a:pathLst>
                <a:path extrusionOk="0" h="9698" w="1916">
                  <a:moveTo>
                    <a:pt x="1915" y="1"/>
                  </a:moveTo>
                  <a:lnTo>
                    <a:pt x="1915" y="1"/>
                  </a:lnTo>
                  <a:cubicBezTo>
                    <a:pt x="1642" y="1126"/>
                    <a:pt x="943" y="2098"/>
                    <a:pt x="517" y="3162"/>
                  </a:cubicBezTo>
                  <a:cubicBezTo>
                    <a:pt x="304" y="3679"/>
                    <a:pt x="0" y="4621"/>
                    <a:pt x="0" y="4621"/>
                  </a:cubicBezTo>
                  <a:lnTo>
                    <a:pt x="852" y="9606"/>
                  </a:lnTo>
                  <a:lnTo>
                    <a:pt x="882" y="9697"/>
                  </a:lnTo>
                  <a:cubicBezTo>
                    <a:pt x="1642" y="6566"/>
                    <a:pt x="1794" y="3223"/>
                    <a:pt x="1915" y="1"/>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66"/>
            <p:cNvSpPr/>
            <p:nvPr/>
          </p:nvSpPr>
          <p:spPr>
            <a:xfrm>
              <a:off x="5438050" y="1225225"/>
              <a:ext cx="66900" cy="145925"/>
            </a:xfrm>
            <a:custGeom>
              <a:rect b="b" l="l" r="r" t="t"/>
              <a:pathLst>
                <a:path extrusionOk="0" h="5837" w="2676">
                  <a:moveTo>
                    <a:pt x="2676" y="1"/>
                  </a:moveTo>
                  <a:lnTo>
                    <a:pt x="2638" y="172"/>
                  </a:lnTo>
                  <a:lnTo>
                    <a:pt x="2638" y="172"/>
                  </a:lnTo>
                  <a:cubicBezTo>
                    <a:pt x="2654" y="116"/>
                    <a:pt x="2666" y="59"/>
                    <a:pt x="2676" y="1"/>
                  </a:cubicBezTo>
                  <a:close/>
                  <a:moveTo>
                    <a:pt x="2638" y="172"/>
                  </a:moveTo>
                  <a:cubicBezTo>
                    <a:pt x="2497" y="673"/>
                    <a:pt x="2104" y="1083"/>
                    <a:pt x="1612" y="1247"/>
                  </a:cubicBezTo>
                  <a:cubicBezTo>
                    <a:pt x="1308" y="1338"/>
                    <a:pt x="943" y="1338"/>
                    <a:pt x="639" y="1460"/>
                  </a:cubicBezTo>
                  <a:cubicBezTo>
                    <a:pt x="335" y="1551"/>
                    <a:pt x="92" y="1855"/>
                    <a:pt x="122" y="2220"/>
                  </a:cubicBezTo>
                  <a:cubicBezTo>
                    <a:pt x="183" y="2463"/>
                    <a:pt x="396" y="2615"/>
                    <a:pt x="578" y="2767"/>
                  </a:cubicBezTo>
                  <a:cubicBezTo>
                    <a:pt x="761" y="2919"/>
                    <a:pt x="943" y="3192"/>
                    <a:pt x="821" y="3405"/>
                  </a:cubicBezTo>
                  <a:cubicBezTo>
                    <a:pt x="730" y="3618"/>
                    <a:pt x="366" y="3679"/>
                    <a:pt x="183" y="3891"/>
                  </a:cubicBezTo>
                  <a:cubicBezTo>
                    <a:pt x="1" y="4104"/>
                    <a:pt x="31" y="4439"/>
                    <a:pt x="214" y="4651"/>
                  </a:cubicBezTo>
                  <a:cubicBezTo>
                    <a:pt x="426" y="4864"/>
                    <a:pt x="639" y="5046"/>
                    <a:pt x="882" y="5198"/>
                  </a:cubicBezTo>
                  <a:cubicBezTo>
                    <a:pt x="1156" y="5320"/>
                    <a:pt x="1338" y="5563"/>
                    <a:pt x="1399" y="5837"/>
                  </a:cubicBezTo>
                  <a:lnTo>
                    <a:pt x="2638" y="172"/>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66"/>
            <p:cNvSpPr/>
            <p:nvPr/>
          </p:nvSpPr>
          <p:spPr>
            <a:xfrm>
              <a:off x="5469225" y="1140325"/>
              <a:ext cx="338175" cy="290100"/>
            </a:xfrm>
            <a:custGeom>
              <a:rect b="b" l="l" r="r" t="t"/>
              <a:pathLst>
                <a:path extrusionOk="0" h="11604" w="13527">
                  <a:moveTo>
                    <a:pt x="6136" y="0"/>
                  </a:moveTo>
                  <a:cubicBezTo>
                    <a:pt x="5996" y="0"/>
                    <a:pt x="5866" y="38"/>
                    <a:pt x="5775" y="144"/>
                  </a:cubicBezTo>
                  <a:cubicBezTo>
                    <a:pt x="5623" y="357"/>
                    <a:pt x="5623" y="631"/>
                    <a:pt x="5806" y="813"/>
                  </a:cubicBezTo>
                  <a:cubicBezTo>
                    <a:pt x="5893" y="901"/>
                    <a:pt x="5988" y="974"/>
                    <a:pt x="6089" y="1037"/>
                  </a:cubicBezTo>
                  <a:lnTo>
                    <a:pt x="6089" y="1037"/>
                  </a:lnTo>
                  <a:cubicBezTo>
                    <a:pt x="5430" y="743"/>
                    <a:pt x="4728" y="565"/>
                    <a:pt x="3982" y="540"/>
                  </a:cubicBezTo>
                  <a:cubicBezTo>
                    <a:pt x="3936" y="535"/>
                    <a:pt x="3890" y="532"/>
                    <a:pt x="3843" y="532"/>
                  </a:cubicBezTo>
                  <a:cubicBezTo>
                    <a:pt x="3608" y="532"/>
                    <a:pt x="3359" y="595"/>
                    <a:pt x="3131" y="722"/>
                  </a:cubicBezTo>
                  <a:cubicBezTo>
                    <a:pt x="2857" y="874"/>
                    <a:pt x="2736" y="1178"/>
                    <a:pt x="2796" y="1482"/>
                  </a:cubicBezTo>
                  <a:cubicBezTo>
                    <a:pt x="2824" y="1575"/>
                    <a:pt x="2880" y="1650"/>
                    <a:pt x="2952" y="1706"/>
                  </a:cubicBezTo>
                  <a:lnTo>
                    <a:pt x="2952" y="1706"/>
                  </a:lnTo>
                  <a:cubicBezTo>
                    <a:pt x="2329" y="1733"/>
                    <a:pt x="1728" y="1916"/>
                    <a:pt x="1216" y="2242"/>
                  </a:cubicBezTo>
                  <a:cubicBezTo>
                    <a:pt x="730" y="2576"/>
                    <a:pt x="274" y="3093"/>
                    <a:pt x="395" y="3670"/>
                  </a:cubicBezTo>
                  <a:cubicBezTo>
                    <a:pt x="517" y="3974"/>
                    <a:pt x="669" y="4309"/>
                    <a:pt x="821" y="4582"/>
                  </a:cubicBezTo>
                  <a:cubicBezTo>
                    <a:pt x="1033" y="5190"/>
                    <a:pt x="730" y="5828"/>
                    <a:pt x="517" y="6406"/>
                  </a:cubicBezTo>
                  <a:cubicBezTo>
                    <a:pt x="122" y="7287"/>
                    <a:pt x="0" y="8260"/>
                    <a:pt x="122" y="9233"/>
                  </a:cubicBezTo>
                  <a:cubicBezTo>
                    <a:pt x="243" y="10205"/>
                    <a:pt x="821" y="11087"/>
                    <a:pt x="1641" y="11604"/>
                  </a:cubicBezTo>
                  <a:lnTo>
                    <a:pt x="12675" y="8321"/>
                  </a:lnTo>
                  <a:cubicBezTo>
                    <a:pt x="13526" y="6558"/>
                    <a:pt x="12918" y="4339"/>
                    <a:pt x="11611" y="2880"/>
                  </a:cubicBezTo>
                  <a:cubicBezTo>
                    <a:pt x="10304" y="1421"/>
                    <a:pt x="8420" y="600"/>
                    <a:pt x="6565" y="84"/>
                  </a:cubicBezTo>
                  <a:cubicBezTo>
                    <a:pt x="6429" y="38"/>
                    <a:pt x="6277" y="0"/>
                    <a:pt x="61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66"/>
            <p:cNvSpPr/>
            <p:nvPr/>
          </p:nvSpPr>
          <p:spPr>
            <a:xfrm>
              <a:off x="5411450" y="1200550"/>
              <a:ext cx="390625" cy="523400"/>
            </a:xfrm>
            <a:custGeom>
              <a:rect b="b" l="l" r="r" t="t"/>
              <a:pathLst>
                <a:path extrusionOk="0" h="20936" w="15625">
                  <a:moveTo>
                    <a:pt x="9519" y="1"/>
                  </a:moveTo>
                  <a:cubicBezTo>
                    <a:pt x="7054" y="1"/>
                    <a:pt x="4782" y="1640"/>
                    <a:pt x="4104" y="4149"/>
                  </a:cubicBezTo>
                  <a:lnTo>
                    <a:pt x="609" y="15942"/>
                  </a:lnTo>
                  <a:cubicBezTo>
                    <a:pt x="1" y="18040"/>
                    <a:pt x="1217" y="20228"/>
                    <a:pt x="3344" y="20806"/>
                  </a:cubicBezTo>
                  <a:cubicBezTo>
                    <a:pt x="3680" y="20893"/>
                    <a:pt x="4017" y="20936"/>
                    <a:pt x="4349" y="20936"/>
                  </a:cubicBezTo>
                  <a:cubicBezTo>
                    <a:pt x="5973" y="20936"/>
                    <a:pt x="7470" y="19928"/>
                    <a:pt x="8025" y="18313"/>
                  </a:cubicBezTo>
                  <a:lnTo>
                    <a:pt x="8755" y="16216"/>
                  </a:lnTo>
                  <a:cubicBezTo>
                    <a:pt x="8755" y="16216"/>
                    <a:pt x="9008" y="16265"/>
                    <a:pt x="9393" y="16265"/>
                  </a:cubicBezTo>
                  <a:cubicBezTo>
                    <a:pt x="10334" y="16265"/>
                    <a:pt x="12064" y="15974"/>
                    <a:pt x="12798" y="13967"/>
                  </a:cubicBezTo>
                  <a:cubicBezTo>
                    <a:pt x="13314" y="12599"/>
                    <a:pt x="14165" y="9711"/>
                    <a:pt x="14864" y="7097"/>
                  </a:cubicBezTo>
                  <a:cubicBezTo>
                    <a:pt x="15624" y="4271"/>
                    <a:pt x="14105" y="1322"/>
                    <a:pt x="11369" y="319"/>
                  </a:cubicBezTo>
                  <a:lnTo>
                    <a:pt x="11095" y="228"/>
                  </a:lnTo>
                  <a:cubicBezTo>
                    <a:pt x="10570" y="74"/>
                    <a:pt x="10040" y="1"/>
                    <a:pt x="9519"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66"/>
            <p:cNvSpPr/>
            <p:nvPr/>
          </p:nvSpPr>
          <p:spPr>
            <a:xfrm>
              <a:off x="5548250" y="1545150"/>
              <a:ext cx="82850" cy="78300"/>
            </a:xfrm>
            <a:custGeom>
              <a:rect b="b" l="l" r="r" t="t"/>
              <a:pathLst>
                <a:path extrusionOk="0" h="3132" w="3314">
                  <a:moveTo>
                    <a:pt x="0" y="0"/>
                  </a:moveTo>
                  <a:cubicBezTo>
                    <a:pt x="0" y="1"/>
                    <a:pt x="122" y="2371"/>
                    <a:pt x="3040" y="3131"/>
                  </a:cubicBezTo>
                  <a:lnTo>
                    <a:pt x="3313" y="2402"/>
                  </a:lnTo>
                  <a:cubicBezTo>
                    <a:pt x="1976" y="1946"/>
                    <a:pt x="821" y="1095"/>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66"/>
            <p:cNvSpPr/>
            <p:nvPr/>
          </p:nvSpPr>
          <p:spPr>
            <a:xfrm>
              <a:off x="5488200" y="1192750"/>
              <a:ext cx="129225" cy="204800"/>
            </a:xfrm>
            <a:custGeom>
              <a:rect b="b" l="l" r="r" t="t"/>
              <a:pathLst>
                <a:path extrusionOk="0" h="8192" w="5169">
                  <a:moveTo>
                    <a:pt x="3523" y="0"/>
                  </a:moveTo>
                  <a:cubicBezTo>
                    <a:pt x="3246" y="0"/>
                    <a:pt x="2949" y="69"/>
                    <a:pt x="2676" y="145"/>
                  </a:cubicBezTo>
                  <a:cubicBezTo>
                    <a:pt x="2098" y="297"/>
                    <a:pt x="1673" y="722"/>
                    <a:pt x="1460" y="1269"/>
                  </a:cubicBezTo>
                  <a:cubicBezTo>
                    <a:pt x="700" y="3336"/>
                    <a:pt x="639" y="5251"/>
                    <a:pt x="62" y="7257"/>
                  </a:cubicBezTo>
                  <a:cubicBezTo>
                    <a:pt x="31" y="7379"/>
                    <a:pt x="1" y="7531"/>
                    <a:pt x="31" y="7683"/>
                  </a:cubicBezTo>
                  <a:cubicBezTo>
                    <a:pt x="153" y="8017"/>
                    <a:pt x="518" y="8139"/>
                    <a:pt x="882" y="8169"/>
                  </a:cubicBezTo>
                  <a:cubicBezTo>
                    <a:pt x="968" y="8184"/>
                    <a:pt x="1049" y="8192"/>
                    <a:pt x="1127" y="8192"/>
                  </a:cubicBezTo>
                  <a:cubicBezTo>
                    <a:pt x="1824" y="8192"/>
                    <a:pt x="2229" y="7607"/>
                    <a:pt x="2585" y="6923"/>
                  </a:cubicBezTo>
                  <a:cubicBezTo>
                    <a:pt x="2737" y="6437"/>
                    <a:pt x="2828" y="5981"/>
                    <a:pt x="2889" y="5494"/>
                  </a:cubicBezTo>
                  <a:cubicBezTo>
                    <a:pt x="3010" y="4127"/>
                    <a:pt x="3800" y="2911"/>
                    <a:pt x="5047" y="2333"/>
                  </a:cubicBezTo>
                  <a:lnTo>
                    <a:pt x="5168" y="2272"/>
                  </a:lnTo>
                  <a:cubicBezTo>
                    <a:pt x="4925" y="1756"/>
                    <a:pt x="4651" y="662"/>
                    <a:pt x="4256" y="266"/>
                  </a:cubicBezTo>
                  <a:cubicBezTo>
                    <a:pt x="4059" y="69"/>
                    <a:pt x="3800" y="0"/>
                    <a:pt x="35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66"/>
            <p:cNvSpPr/>
            <p:nvPr/>
          </p:nvSpPr>
          <p:spPr>
            <a:xfrm>
              <a:off x="5452300" y="1334000"/>
              <a:ext cx="73925" cy="81425"/>
            </a:xfrm>
            <a:custGeom>
              <a:rect b="b" l="l" r="r" t="t"/>
              <a:pathLst>
                <a:path extrusionOk="0" h="3257" w="2957">
                  <a:moveTo>
                    <a:pt x="1801" y="1"/>
                  </a:moveTo>
                  <a:cubicBezTo>
                    <a:pt x="1345" y="1"/>
                    <a:pt x="864" y="242"/>
                    <a:pt x="586" y="1091"/>
                  </a:cubicBezTo>
                  <a:cubicBezTo>
                    <a:pt x="1" y="2901"/>
                    <a:pt x="1713" y="3257"/>
                    <a:pt x="2027" y="3257"/>
                  </a:cubicBezTo>
                  <a:cubicBezTo>
                    <a:pt x="2056" y="3257"/>
                    <a:pt x="2073" y="3254"/>
                    <a:pt x="2075" y="3249"/>
                  </a:cubicBezTo>
                  <a:cubicBezTo>
                    <a:pt x="2075" y="3188"/>
                    <a:pt x="2957" y="422"/>
                    <a:pt x="2957" y="422"/>
                  </a:cubicBezTo>
                  <a:cubicBezTo>
                    <a:pt x="2940" y="405"/>
                    <a:pt x="2391" y="1"/>
                    <a:pt x="1801"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66"/>
            <p:cNvSpPr/>
            <p:nvPr/>
          </p:nvSpPr>
          <p:spPr>
            <a:xfrm>
              <a:off x="5475300" y="1349850"/>
              <a:ext cx="28125" cy="44550"/>
            </a:xfrm>
            <a:custGeom>
              <a:rect b="b" l="l" r="r" t="t"/>
              <a:pathLst>
                <a:path extrusionOk="0" h="1782" w="1125">
                  <a:moveTo>
                    <a:pt x="912" y="1"/>
                  </a:moveTo>
                  <a:cubicBezTo>
                    <a:pt x="730" y="1"/>
                    <a:pt x="547" y="61"/>
                    <a:pt x="456" y="213"/>
                  </a:cubicBezTo>
                  <a:cubicBezTo>
                    <a:pt x="304" y="335"/>
                    <a:pt x="213" y="517"/>
                    <a:pt x="152" y="700"/>
                  </a:cubicBezTo>
                  <a:cubicBezTo>
                    <a:pt x="0" y="1065"/>
                    <a:pt x="91" y="1460"/>
                    <a:pt x="365" y="1703"/>
                  </a:cubicBezTo>
                  <a:cubicBezTo>
                    <a:pt x="423" y="1761"/>
                    <a:pt x="493" y="1782"/>
                    <a:pt x="567" y="1782"/>
                  </a:cubicBezTo>
                  <a:cubicBezTo>
                    <a:pt x="610" y="1782"/>
                    <a:pt x="655" y="1775"/>
                    <a:pt x="699" y="1764"/>
                  </a:cubicBezTo>
                  <a:cubicBezTo>
                    <a:pt x="760" y="1733"/>
                    <a:pt x="790" y="1703"/>
                    <a:pt x="790" y="1703"/>
                  </a:cubicBezTo>
                  <a:lnTo>
                    <a:pt x="669" y="1703"/>
                  </a:lnTo>
                  <a:cubicBezTo>
                    <a:pt x="578" y="1703"/>
                    <a:pt x="487" y="1703"/>
                    <a:pt x="426" y="1642"/>
                  </a:cubicBezTo>
                  <a:cubicBezTo>
                    <a:pt x="213" y="1368"/>
                    <a:pt x="152" y="1034"/>
                    <a:pt x="274" y="761"/>
                  </a:cubicBezTo>
                  <a:cubicBezTo>
                    <a:pt x="335" y="578"/>
                    <a:pt x="426" y="426"/>
                    <a:pt x="547" y="274"/>
                  </a:cubicBezTo>
                  <a:cubicBezTo>
                    <a:pt x="608" y="183"/>
                    <a:pt x="730" y="122"/>
                    <a:pt x="882" y="122"/>
                  </a:cubicBezTo>
                  <a:cubicBezTo>
                    <a:pt x="973" y="122"/>
                    <a:pt x="1034" y="183"/>
                    <a:pt x="1064" y="274"/>
                  </a:cubicBezTo>
                  <a:lnTo>
                    <a:pt x="1064" y="365"/>
                  </a:lnTo>
                  <a:cubicBezTo>
                    <a:pt x="1064" y="373"/>
                    <a:pt x="1066" y="377"/>
                    <a:pt x="1069" y="377"/>
                  </a:cubicBezTo>
                  <a:cubicBezTo>
                    <a:pt x="1079" y="377"/>
                    <a:pt x="1102" y="343"/>
                    <a:pt x="1125" y="274"/>
                  </a:cubicBezTo>
                  <a:cubicBezTo>
                    <a:pt x="1125" y="213"/>
                    <a:pt x="1094" y="153"/>
                    <a:pt x="1064" y="122"/>
                  </a:cubicBezTo>
                  <a:cubicBezTo>
                    <a:pt x="1034" y="61"/>
                    <a:pt x="973" y="31"/>
                    <a:pt x="912"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66"/>
            <p:cNvSpPr/>
            <p:nvPr/>
          </p:nvSpPr>
          <p:spPr>
            <a:xfrm>
              <a:off x="5552800" y="1171150"/>
              <a:ext cx="232550" cy="130525"/>
            </a:xfrm>
            <a:custGeom>
              <a:rect b="b" l="l" r="r" t="t"/>
              <a:pathLst>
                <a:path extrusionOk="0" h="5221" w="9302">
                  <a:moveTo>
                    <a:pt x="7662" y="1"/>
                  </a:moveTo>
                  <a:cubicBezTo>
                    <a:pt x="7609" y="1"/>
                    <a:pt x="7557" y="12"/>
                    <a:pt x="7508" y="36"/>
                  </a:cubicBezTo>
                  <a:cubicBezTo>
                    <a:pt x="7174" y="188"/>
                    <a:pt x="7235" y="644"/>
                    <a:pt x="7326" y="978"/>
                  </a:cubicBezTo>
                  <a:cubicBezTo>
                    <a:pt x="7326" y="978"/>
                    <a:pt x="5346" y="245"/>
                    <a:pt x="3507" y="245"/>
                  </a:cubicBezTo>
                  <a:cubicBezTo>
                    <a:pt x="2978" y="245"/>
                    <a:pt x="2461" y="306"/>
                    <a:pt x="2007" y="462"/>
                  </a:cubicBezTo>
                  <a:cubicBezTo>
                    <a:pt x="1" y="1161"/>
                    <a:pt x="1824" y="3562"/>
                    <a:pt x="1824" y="3562"/>
                  </a:cubicBezTo>
                  <a:cubicBezTo>
                    <a:pt x="2227" y="3285"/>
                    <a:pt x="2634" y="3180"/>
                    <a:pt x="3021" y="3180"/>
                  </a:cubicBezTo>
                  <a:cubicBezTo>
                    <a:pt x="3570" y="3180"/>
                    <a:pt x="4077" y="3391"/>
                    <a:pt x="4469" y="3623"/>
                  </a:cubicBezTo>
                  <a:cubicBezTo>
                    <a:pt x="5107" y="3988"/>
                    <a:pt x="5685" y="4535"/>
                    <a:pt x="6353" y="4899"/>
                  </a:cubicBezTo>
                  <a:cubicBezTo>
                    <a:pt x="6711" y="5095"/>
                    <a:pt x="7139" y="5220"/>
                    <a:pt x="7552" y="5220"/>
                  </a:cubicBezTo>
                  <a:cubicBezTo>
                    <a:pt x="7911" y="5220"/>
                    <a:pt x="8259" y="5125"/>
                    <a:pt x="8542" y="4899"/>
                  </a:cubicBezTo>
                  <a:cubicBezTo>
                    <a:pt x="8967" y="4504"/>
                    <a:pt x="9210" y="3957"/>
                    <a:pt x="9241" y="3380"/>
                  </a:cubicBezTo>
                  <a:cubicBezTo>
                    <a:pt x="9302" y="2285"/>
                    <a:pt x="8967" y="1191"/>
                    <a:pt x="8238" y="340"/>
                  </a:cubicBezTo>
                  <a:cubicBezTo>
                    <a:pt x="8092" y="170"/>
                    <a:pt x="7869" y="1"/>
                    <a:pt x="766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66"/>
            <p:cNvSpPr/>
            <p:nvPr/>
          </p:nvSpPr>
          <p:spPr>
            <a:xfrm>
              <a:off x="5629550" y="1140875"/>
              <a:ext cx="142125" cy="158850"/>
            </a:xfrm>
            <a:custGeom>
              <a:rect b="b" l="l" r="r" t="t"/>
              <a:pathLst>
                <a:path extrusionOk="0" h="6354" w="5685">
                  <a:moveTo>
                    <a:pt x="1" y="1"/>
                  </a:moveTo>
                  <a:cubicBezTo>
                    <a:pt x="1" y="31"/>
                    <a:pt x="1" y="92"/>
                    <a:pt x="1" y="122"/>
                  </a:cubicBezTo>
                  <a:cubicBezTo>
                    <a:pt x="31" y="214"/>
                    <a:pt x="31" y="305"/>
                    <a:pt x="92" y="426"/>
                  </a:cubicBezTo>
                  <a:cubicBezTo>
                    <a:pt x="213" y="761"/>
                    <a:pt x="426" y="1095"/>
                    <a:pt x="669" y="1338"/>
                  </a:cubicBezTo>
                  <a:cubicBezTo>
                    <a:pt x="1064" y="1764"/>
                    <a:pt x="1520" y="2068"/>
                    <a:pt x="2007" y="2341"/>
                  </a:cubicBezTo>
                  <a:cubicBezTo>
                    <a:pt x="2311" y="2463"/>
                    <a:pt x="2615" y="2585"/>
                    <a:pt x="2949" y="2645"/>
                  </a:cubicBezTo>
                  <a:cubicBezTo>
                    <a:pt x="3283" y="2737"/>
                    <a:pt x="3618" y="2767"/>
                    <a:pt x="3952" y="2858"/>
                  </a:cubicBezTo>
                  <a:cubicBezTo>
                    <a:pt x="4286" y="2949"/>
                    <a:pt x="4560" y="3101"/>
                    <a:pt x="4833" y="3314"/>
                  </a:cubicBezTo>
                  <a:cubicBezTo>
                    <a:pt x="5077" y="3527"/>
                    <a:pt x="5259" y="3770"/>
                    <a:pt x="5350" y="4074"/>
                  </a:cubicBezTo>
                  <a:cubicBezTo>
                    <a:pt x="5472" y="4317"/>
                    <a:pt x="5502" y="4591"/>
                    <a:pt x="5502" y="4895"/>
                  </a:cubicBezTo>
                  <a:cubicBezTo>
                    <a:pt x="5472" y="5138"/>
                    <a:pt x="5381" y="5351"/>
                    <a:pt x="5259" y="5563"/>
                  </a:cubicBezTo>
                  <a:cubicBezTo>
                    <a:pt x="5046" y="5867"/>
                    <a:pt x="4773" y="6110"/>
                    <a:pt x="4438" y="6232"/>
                  </a:cubicBezTo>
                  <a:cubicBezTo>
                    <a:pt x="4195" y="6354"/>
                    <a:pt x="4043" y="6354"/>
                    <a:pt x="4043" y="6354"/>
                  </a:cubicBezTo>
                  <a:lnTo>
                    <a:pt x="4165" y="6354"/>
                  </a:lnTo>
                  <a:cubicBezTo>
                    <a:pt x="4256" y="6323"/>
                    <a:pt x="4377" y="6323"/>
                    <a:pt x="4469" y="6293"/>
                  </a:cubicBezTo>
                  <a:cubicBezTo>
                    <a:pt x="4833" y="6171"/>
                    <a:pt x="5137" y="5928"/>
                    <a:pt x="5350" y="5624"/>
                  </a:cubicBezTo>
                  <a:cubicBezTo>
                    <a:pt x="5502" y="5411"/>
                    <a:pt x="5593" y="5168"/>
                    <a:pt x="5624" y="4895"/>
                  </a:cubicBezTo>
                  <a:cubicBezTo>
                    <a:pt x="5685" y="4591"/>
                    <a:pt x="5624" y="4287"/>
                    <a:pt x="5533" y="4013"/>
                  </a:cubicBezTo>
                  <a:cubicBezTo>
                    <a:pt x="5411" y="3679"/>
                    <a:pt x="5198" y="3405"/>
                    <a:pt x="4955" y="3192"/>
                  </a:cubicBezTo>
                  <a:cubicBezTo>
                    <a:pt x="4681" y="2949"/>
                    <a:pt x="4347" y="2797"/>
                    <a:pt x="3982" y="2706"/>
                  </a:cubicBezTo>
                  <a:cubicBezTo>
                    <a:pt x="3648" y="2615"/>
                    <a:pt x="3314" y="2554"/>
                    <a:pt x="2979" y="2493"/>
                  </a:cubicBezTo>
                  <a:cubicBezTo>
                    <a:pt x="2675" y="2433"/>
                    <a:pt x="2371" y="2311"/>
                    <a:pt x="2067" y="2189"/>
                  </a:cubicBezTo>
                  <a:cubicBezTo>
                    <a:pt x="1581" y="1946"/>
                    <a:pt x="1156" y="1642"/>
                    <a:pt x="760" y="1278"/>
                  </a:cubicBezTo>
                  <a:cubicBezTo>
                    <a:pt x="517" y="1004"/>
                    <a:pt x="304" y="730"/>
                    <a:pt x="152" y="396"/>
                  </a:cubicBezTo>
                  <a:cubicBezTo>
                    <a:pt x="31" y="153"/>
                    <a:pt x="1" y="1"/>
                    <a:pt x="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66"/>
            <p:cNvSpPr/>
            <p:nvPr/>
          </p:nvSpPr>
          <p:spPr>
            <a:xfrm>
              <a:off x="5574850" y="1156075"/>
              <a:ext cx="178600" cy="144400"/>
            </a:xfrm>
            <a:custGeom>
              <a:rect b="b" l="l" r="r" t="t"/>
              <a:pathLst>
                <a:path extrusionOk="0" h="5776" w="7144">
                  <a:moveTo>
                    <a:pt x="0" y="1"/>
                  </a:moveTo>
                  <a:cubicBezTo>
                    <a:pt x="0" y="31"/>
                    <a:pt x="0" y="62"/>
                    <a:pt x="30" y="92"/>
                  </a:cubicBezTo>
                  <a:cubicBezTo>
                    <a:pt x="61" y="214"/>
                    <a:pt x="61" y="305"/>
                    <a:pt x="122" y="396"/>
                  </a:cubicBezTo>
                  <a:cubicBezTo>
                    <a:pt x="274" y="761"/>
                    <a:pt x="486" y="1095"/>
                    <a:pt x="760" y="1369"/>
                  </a:cubicBezTo>
                  <a:cubicBezTo>
                    <a:pt x="1185" y="1764"/>
                    <a:pt x="1702" y="2068"/>
                    <a:pt x="2249" y="2250"/>
                  </a:cubicBezTo>
                  <a:cubicBezTo>
                    <a:pt x="2918" y="2463"/>
                    <a:pt x="3617" y="2645"/>
                    <a:pt x="4316" y="2736"/>
                  </a:cubicBezTo>
                  <a:cubicBezTo>
                    <a:pt x="4985" y="2858"/>
                    <a:pt x="5654" y="3040"/>
                    <a:pt x="6292" y="3314"/>
                  </a:cubicBezTo>
                  <a:cubicBezTo>
                    <a:pt x="6565" y="3436"/>
                    <a:pt x="6778" y="3618"/>
                    <a:pt x="6900" y="3891"/>
                  </a:cubicBezTo>
                  <a:cubicBezTo>
                    <a:pt x="6991" y="4135"/>
                    <a:pt x="7021" y="4378"/>
                    <a:pt x="6961" y="4621"/>
                  </a:cubicBezTo>
                  <a:cubicBezTo>
                    <a:pt x="6869" y="4986"/>
                    <a:pt x="6626" y="5320"/>
                    <a:pt x="6322" y="5533"/>
                  </a:cubicBezTo>
                  <a:cubicBezTo>
                    <a:pt x="6167" y="5644"/>
                    <a:pt x="6060" y="5723"/>
                    <a:pt x="6014" y="5757"/>
                  </a:cubicBezTo>
                  <a:lnTo>
                    <a:pt x="6014" y="5757"/>
                  </a:lnTo>
                  <a:cubicBezTo>
                    <a:pt x="6036" y="5746"/>
                    <a:pt x="6057" y="5746"/>
                    <a:pt x="6079" y="5746"/>
                  </a:cubicBezTo>
                  <a:cubicBezTo>
                    <a:pt x="6170" y="5685"/>
                    <a:pt x="6292" y="5654"/>
                    <a:pt x="6383" y="5594"/>
                  </a:cubicBezTo>
                  <a:cubicBezTo>
                    <a:pt x="6717" y="5381"/>
                    <a:pt x="6961" y="5046"/>
                    <a:pt x="7082" y="4651"/>
                  </a:cubicBezTo>
                  <a:cubicBezTo>
                    <a:pt x="7143" y="4378"/>
                    <a:pt x="7113" y="4104"/>
                    <a:pt x="7021" y="3831"/>
                  </a:cubicBezTo>
                  <a:cubicBezTo>
                    <a:pt x="6900" y="3527"/>
                    <a:pt x="6657" y="3284"/>
                    <a:pt x="6353" y="3162"/>
                  </a:cubicBezTo>
                  <a:cubicBezTo>
                    <a:pt x="5714" y="2858"/>
                    <a:pt x="5015" y="2676"/>
                    <a:pt x="4316" y="2584"/>
                  </a:cubicBezTo>
                  <a:cubicBezTo>
                    <a:pt x="3648" y="2463"/>
                    <a:pt x="2948" y="2311"/>
                    <a:pt x="2310" y="2098"/>
                  </a:cubicBezTo>
                  <a:cubicBezTo>
                    <a:pt x="1763" y="1916"/>
                    <a:pt x="1277" y="1642"/>
                    <a:pt x="851" y="1277"/>
                  </a:cubicBezTo>
                  <a:cubicBezTo>
                    <a:pt x="547" y="1034"/>
                    <a:pt x="334" y="700"/>
                    <a:pt x="182" y="366"/>
                  </a:cubicBezTo>
                  <a:cubicBezTo>
                    <a:pt x="61" y="153"/>
                    <a:pt x="0" y="1"/>
                    <a:pt x="0" y="1"/>
                  </a:cubicBezTo>
                  <a:close/>
                  <a:moveTo>
                    <a:pt x="6014" y="5757"/>
                  </a:moveTo>
                  <a:lnTo>
                    <a:pt x="6014" y="5757"/>
                  </a:lnTo>
                  <a:cubicBezTo>
                    <a:pt x="6005" y="5761"/>
                    <a:pt x="5997" y="5767"/>
                    <a:pt x="5988" y="5776"/>
                  </a:cubicBezTo>
                  <a:cubicBezTo>
                    <a:pt x="5988" y="5776"/>
                    <a:pt x="5997" y="5769"/>
                    <a:pt x="6014" y="5757"/>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66"/>
            <p:cNvSpPr/>
            <p:nvPr/>
          </p:nvSpPr>
          <p:spPr>
            <a:xfrm>
              <a:off x="5711625" y="1397350"/>
              <a:ext cx="25850" cy="22350"/>
            </a:xfrm>
            <a:custGeom>
              <a:rect b="b" l="l" r="r" t="t"/>
              <a:pathLst>
                <a:path extrusionOk="0" h="894" w="1034">
                  <a:moveTo>
                    <a:pt x="525" y="0"/>
                  </a:moveTo>
                  <a:cubicBezTo>
                    <a:pt x="337" y="0"/>
                    <a:pt x="137" y="118"/>
                    <a:pt x="61" y="320"/>
                  </a:cubicBezTo>
                  <a:cubicBezTo>
                    <a:pt x="0" y="563"/>
                    <a:pt x="152" y="806"/>
                    <a:pt x="395" y="867"/>
                  </a:cubicBezTo>
                  <a:cubicBezTo>
                    <a:pt x="445" y="885"/>
                    <a:pt x="494" y="894"/>
                    <a:pt x="542" y="894"/>
                  </a:cubicBezTo>
                  <a:cubicBezTo>
                    <a:pt x="731" y="894"/>
                    <a:pt x="900" y="763"/>
                    <a:pt x="973" y="593"/>
                  </a:cubicBezTo>
                  <a:cubicBezTo>
                    <a:pt x="1034" y="350"/>
                    <a:pt x="912" y="76"/>
                    <a:pt x="639" y="16"/>
                  </a:cubicBezTo>
                  <a:cubicBezTo>
                    <a:pt x="602" y="5"/>
                    <a:pt x="564" y="0"/>
                    <a:pt x="5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66"/>
            <p:cNvSpPr/>
            <p:nvPr/>
          </p:nvSpPr>
          <p:spPr>
            <a:xfrm>
              <a:off x="5712375" y="1384650"/>
              <a:ext cx="45625" cy="20875"/>
            </a:xfrm>
            <a:custGeom>
              <a:rect b="b" l="l" r="r" t="t"/>
              <a:pathLst>
                <a:path extrusionOk="0" h="835" w="1825">
                  <a:moveTo>
                    <a:pt x="623" y="0"/>
                  </a:moveTo>
                  <a:cubicBezTo>
                    <a:pt x="517" y="0"/>
                    <a:pt x="410" y="12"/>
                    <a:pt x="305" y="37"/>
                  </a:cubicBezTo>
                  <a:cubicBezTo>
                    <a:pt x="122" y="98"/>
                    <a:pt x="1" y="159"/>
                    <a:pt x="31" y="220"/>
                  </a:cubicBezTo>
                  <a:cubicBezTo>
                    <a:pt x="42" y="254"/>
                    <a:pt x="109" y="258"/>
                    <a:pt x="214" y="258"/>
                  </a:cubicBezTo>
                  <a:cubicBezTo>
                    <a:pt x="249" y="258"/>
                    <a:pt x="288" y="258"/>
                    <a:pt x="331" y="258"/>
                  </a:cubicBezTo>
                  <a:cubicBezTo>
                    <a:pt x="502" y="258"/>
                    <a:pt x="730" y="265"/>
                    <a:pt x="973" y="341"/>
                  </a:cubicBezTo>
                  <a:cubicBezTo>
                    <a:pt x="1423" y="510"/>
                    <a:pt x="1665" y="834"/>
                    <a:pt x="1771" y="834"/>
                  </a:cubicBezTo>
                  <a:cubicBezTo>
                    <a:pt x="1779" y="834"/>
                    <a:pt x="1787" y="832"/>
                    <a:pt x="1794" y="828"/>
                  </a:cubicBezTo>
                  <a:cubicBezTo>
                    <a:pt x="1824" y="828"/>
                    <a:pt x="1794" y="706"/>
                    <a:pt x="1703" y="524"/>
                  </a:cubicBezTo>
                  <a:cubicBezTo>
                    <a:pt x="1437" y="185"/>
                    <a:pt x="1036" y="0"/>
                    <a:pt x="6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66"/>
            <p:cNvSpPr/>
            <p:nvPr/>
          </p:nvSpPr>
          <p:spPr>
            <a:xfrm>
              <a:off x="5594600" y="1363625"/>
              <a:ext cx="25850" cy="22350"/>
            </a:xfrm>
            <a:custGeom>
              <a:rect b="b" l="l" r="r" t="t"/>
              <a:pathLst>
                <a:path extrusionOk="0" h="894" w="1034">
                  <a:moveTo>
                    <a:pt x="491" y="0"/>
                  </a:moveTo>
                  <a:cubicBezTo>
                    <a:pt x="295" y="0"/>
                    <a:pt x="110" y="137"/>
                    <a:pt x="61" y="331"/>
                  </a:cubicBezTo>
                  <a:cubicBezTo>
                    <a:pt x="0" y="544"/>
                    <a:pt x="122" y="817"/>
                    <a:pt x="365" y="878"/>
                  </a:cubicBezTo>
                  <a:cubicBezTo>
                    <a:pt x="407" y="889"/>
                    <a:pt x="449" y="894"/>
                    <a:pt x="492" y="894"/>
                  </a:cubicBezTo>
                  <a:cubicBezTo>
                    <a:pt x="696" y="894"/>
                    <a:pt x="892" y="776"/>
                    <a:pt x="943" y="574"/>
                  </a:cubicBezTo>
                  <a:cubicBezTo>
                    <a:pt x="1034" y="331"/>
                    <a:pt x="882" y="88"/>
                    <a:pt x="639" y="27"/>
                  </a:cubicBezTo>
                  <a:cubicBezTo>
                    <a:pt x="590" y="9"/>
                    <a:pt x="540" y="0"/>
                    <a:pt x="49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66"/>
            <p:cNvSpPr/>
            <p:nvPr/>
          </p:nvSpPr>
          <p:spPr>
            <a:xfrm>
              <a:off x="5595350" y="1346525"/>
              <a:ext cx="44875" cy="20875"/>
            </a:xfrm>
            <a:custGeom>
              <a:rect b="b" l="l" r="r" t="t"/>
              <a:pathLst>
                <a:path extrusionOk="0" h="835" w="1795">
                  <a:moveTo>
                    <a:pt x="635" y="0"/>
                  </a:moveTo>
                  <a:cubicBezTo>
                    <a:pt x="523" y="0"/>
                    <a:pt x="414" y="15"/>
                    <a:pt x="305" y="42"/>
                  </a:cubicBezTo>
                  <a:cubicBezTo>
                    <a:pt x="92" y="103"/>
                    <a:pt x="1" y="134"/>
                    <a:pt x="31" y="225"/>
                  </a:cubicBezTo>
                  <a:cubicBezTo>
                    <a:pt x="39" y="240"/>
                    <a:pt x="71" y="244"/>
                    <a:pt x="123" y="244"/>
                  </a:cubicBezTo>
                  <a:cubicBezTo>
                    <a:pt x="175" y="244"/>
                    <a:pt x="246" y="240"/>
                    <a:pt x="331" y="240"/>
                  </a:cubicBezTo>
                  <a:cubicBezTo>
                    <a:pt x="502" y="240"/>
                    <a:pt x="730" y="255"/>
                    <a:pt x="973" y="346"/>
                  </a:cubicBezTo>
                  <a:cubicBezTo>
                    <a:pt x="1411" y="492"/>
                    <a:pt x="1653" y="835"/>
                    <a:pt x="1752" y="835"/>
                  </a:cubicBezTo>
                  <a:cubicBezTo>
                    <a:pt x="1756" y="835"/>
                    <a:pt x="1760" y="834"/>
                    <a:pt x="1764" y="833"/>
                  </a:cubicBezTo>
                  <a:cubicBezTo>
                    <a:pt x="1794" y="802"/>
                    <a:pt x="1794" y="681"/>
                    <a:pt x="1672" y="529"/>
                  </a:cubicBezTo>
                  <a:cubicBezTo>
                    <a:pt x="1520" y="316"/>
                    <a:pt x="1308" y="164"/>
                    <a:pt x="1065" y="73"/>
                  </a:cubicBezTo>
                  <a:cubicBezTo>
                    <a:pt x="914" y="23"/>
                    <a:pt x="773" y="0"/>
                    <a:pt x="6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66"/>
            <p:cNvSpPr/>
            <p:nvPr/>
          </p:nvSpPr>
          <p:spPr>
            <a:xfrm>
              <a:off x="5652350" y="1369600"/>
              <a:ext cx="34225" cy="108700"/>
            </a:xfrm>
            <a:custGeom>
              <a:rect b="b" l="l" r="r" t="t"/>
              <a:pathLst>
                <a:path extrusionOk="0" h="4348" w="1369">
                  <a:moveTo>
                    <a:pt x="1155" y="1"/>
                  </a:moveTo>
                  <a:cubicBezTo>
                    <a:pt x="1064" y="913"/>
                    <a:pt x="1064" y="1794"/>
                    <a:pt x="1125" y="2706"/>
                  </a:cubicBezTo>
                  <a:cubicBezTo>
                    <a:pt x="1125" y="3071"/>
                    <a:pt x="1155" y="3405"/>
                    <a:pt x="1155" y="3740"/>
                  </a:cubicBezTo>
                  <a:cubicBezTo>
                    <a:pt x="1186" y="3861"/>
                    <a:pt x="1155" y="4013"/>
                    <a:pt x="1125" y="4135"/>
                  </a:cubicBezTo>
                  <a:cubicBezTo>
                    <a:pt x="1089" y="4170"/>
                    <a:pt x="1033" y="4185"/>
                    <a:pt x="968" y="4185"/>
                  </a:cubicBezTo>
                  <a:cubicBezTo>
                    <a:pt x="922" y="4185"/>
                    <a:pt x="871" y="4178"/>
                    <a:pt x="821" y="4165"/>
                  </a:cubicBezTo>
                  <a:cubicBezTo>
                    <a:pt x="548" y="4074"/>
                    <a:pt x="274" y="4044"/>
                    <a:pt x="0" y="4044"/>
                  </a:cubicBezTo>
                  <a:cubicBezTo>
                    <a:pt x="244" y="4165"/>
                    <a:pt x="487" y="4256"/>
                    <a:pt x="760" y="4317"/>
                  </a:cubicBezTo>
                  <a:cubicBezTo>
                    <a:pt x="821" y="4348"/>
                    <a:pt x="912" y="4348"/>
                    <a:pt x="973" y="4348"/>
                  </a:cubicBezTo>
                  <a:cubicBezTo>
                    <a:pt x="1064" y="4348"/>
                    <a:pt x="1186" y="4317"/>
                    <a:pt x="1247" y="4256"/>
                  </a:cubicBezTo>
                  <a:cubicBezTo>
                    <a:pt x="1338" y="4104"/>
                    <a:pt x="1368" y="3922"/>
                    <a:pt x="1338" y="3740"/>
                  </a:cubicBezTo>
                  <a:lnTo>
                    <a:pt x="1338" y="2706"/>
                  </a:lnTo>
                  <a:cubicBezTo>
                    <a:pt x="1338" y="1794"/>
                    <a:pt x="1277" y="882"/>
                    <a:pt x="11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66"/>
            <p:cNvSpPr/>
            <p:nvPr/>
          </p:nvSpPr>
          <p:spPr>
            <a:xfrm>
              <a:off x="5608275" y="1466125"/>
              <a:ext cx="33450" cy="46300"/>
            </a:xfrm>
            <a:custGeom>
              <a:rect b="b" l="l" r="r" t="t"/>
              <a:pathLst>
                <a:path extrusionOk="0" h="1852" w="1338">
                  <a:moveTo>
                    <a:pt x="244" y="0"/>
                  </a:moveTo>
                  <a:cubicBezTo>
                    <a:pt x="183" y="0"/>
                    <a:pt x="92" y="91"/>
                    <a:pt x="61" y="335"/>
                  </a:cubicBezTo>
                  <a:cubicBezTo>
                    <a:pt x="0" y="639"/>
                    <a:pt x="61" y="973"/>
                    <a:pt x="213" y="1216"/>
                  </a:cubicBezTo>
                  <a:cubicBezTo>
                    <a:pt x="365" y="1490"/>
                    <a:pt x="639" y="1702"/>
                    <a:pt x="943" y="1794"/>
                  </a:cubicBezTo>
                  <a:cubicBezTo>
                    <a:pt x="1059" y="1827"/>
                    <a:pt x="1158" y="1851"/>
                    <a:pt x="1223" y="1851"/>
                  </a:cubicBezTo>
                  <a:cubicBezTo>
                    <a:pt x="1276" y="1851"/>
                    <a:pt x="1307" y="1835"/>
                    <a:pt x="1307" y="1794"/>
                  </a:cubicBezTo>
                  <a:cubicBezTo>
                    <a:pt x="1338" y="1733"/>
                    <a:pt x="760" y="1581"/>
                    <a:pt x="456" y="1064"/>
                  </a:cubicBezTo>
                  <a:cubicBezTo>
                    <a:pt x="152" y="547"/>
                    <a:pt x="335" y="0"/>
                    <a:pt x="2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66"/>
            <p:cNvSpPr/>
            <p:nvPr/>
          </p:nvSpPr>
          <p:spPr>
            <a:xfrm>
              <a:off x="5602200" y="1302050"/>
              <a:ext cx="57775" cy="20550"/>
            </a:xfrm>
            <a:custGeom>
              <a:rect b="b" l="l" r="r" t="t"/>
              <a:pathLst>
                <a:path extrusionOk="0" h="822" w="2311">
                  <a:moveTo>
                    <a:pt x="807" y="0"/>
                  </a:moveTo>
                  <a:cubicBezTo>
                    <a:pt x="651" y="0"/>
                    <a:pt x="493" y="19"/>
                    <a:pt x="335" y="59"/>
                  </a:cubicBezTo>
                  <a:cubicBezTo>
                    <a:pt x="91" y="119"/>
                    <a:pt x="0" y="211"/>
                    <a:pt x="0" y="271"/>
                  </a:cubicBezTo>
                  <a:cubicBezTo>
                    <a:pt x="31" y="423"/>
                    <a:pt x="517" y="423"/>
                    <a:pt x="1125" y="545"/>
                  </a:cubicBezTo>
                  <a:cubicBezTo>
                    <a:pt x="1592" y="643"/>
                    <a:pt x="1980" y="821"/>
                    <a:pt x="2159" y="821"/>
                  </a:cubicBezTo>
                  <a:cubicBezTo>
                    <a:pt x="2201" y="821"/>
                    <a:pt x="2232" y="811"/>
                    <a:pt x="2250" y="788"/>
                  </a:cubicBezTo>
                  <a:cubicBezTo>
                    <a:pt x="2310" y="727"/>
                    <a:pt x="2219" y="606"/>
                    <a:pt x="2037" y="423"/>
                  </a:cubicBezTo>
                  <a:cubicBezTo>
                    <a:pt x="1677" y="153"/>
                    <a:pt x="1251" y="0"/>
                    <a:pt x="8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66"/>
            <p:cNvSpPr/>
            <p:nvPr/>
          </p:nvSpPr>
          <p:spPr>
            <a:xfrm>
              <a:off x="5724525" y="1348525"/>
              <a:ext cx="41825" cy="21600"/>
            </a:xfrm>
            <a:custGeom>
              <a:rect b="b" l="l" r="r" t="t"/>
              <a:pathLst>
                <a:path extrusionOk="0" h="864" w="1673">
                  <a:moveTo>
                    <a:pt x="521" y="0"/>
                  </a:moveTo>
                  <a:cubicBezTo>
                    <a:pt x="440" y="0"/>
                    <a:pt x="357" y="8"/>
                    <a:pt x="275" y="23"/>
                  </a:cubicBezTo>
                  <a:cubicBezTo>
                    <a:pt x="92" y="84"/>
                    <a:pt x="1" y="175"/>
                    <a:pt x="1" y="236"/>
                  </a:cubicBezTo>
                  <a:cubicBezTo>
                    <a:pt x="31" y="388"/>
                    <a:pt x="396" y="418"/>
                    <a:pt x="791" y="570"/>
                  </a:cubicBezTo>
                  <a:cubicBezTo>
                    <a:pt x="1126" y="673"/>
                    <a:pt x="1396" y="864"/>
                    <a:pt x="1544" y="864"/>
                  </a:cubicBezTo>
                  <a:cubicBezTo>
                    <a:pt x="1571" y="864"/>
                    <a:pt x="1593" y="858"/>
                    <a:pt x="1612" y="844"/>
                  </a:cubicBezTo>
                  <a:cubicBezTo>
                    <a:pt x="1673" y="814"/>
                    <a:pt x="1642" y="692"/>
                    <a:pt x="1551" y="510"/>
                  </a:cubicBezTo>
                  <a:cubicBezTo>
                    <a:pt x="1299" y="182"/>
                    <a:pt x="921" y="0"/>
                    <a:pt x="5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66"/>
            <p:cNvSpPr/>
            <p:nvPr/>
          </p:nvSpPr>
          <p:spPr>
            <a:xfrm>
              <a:off x="5492000" y="2423575"/>
              <a:ext cx="83625" cy="79050"/>
            </a:xfrm>
            <a:custGeom>
              <a:rect b="b" l="l" r="r" t="t"/>
              <a:pathLst>
                <a:path extrusionOk="0" h="3162" w="3345">
                  <a:moveTo>
                    <a:pt x="1946" y="1"/>
                  </a:moveTo>
                  <a:lnTo>
                    <a:pt x="1" y="669"/>
                  </a:lnTo>
                  <a:lnTo>
                    <a:pt x="609" y="3162"/>
                  </a:lnTo>
                  <a:lnTo>
                    <a:pt x="3162" y="2128"/>
                  </a:lnTo>
                  <a:cubicBezTo>
                    <a:pt x="3344" y="1216"/>
                    <a:pt x="2828" y="305"/>
                    <a:pt x="194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66"/>
            <p:cNvSpPr/>
            <p:nvPr/>
          </p:nvSpPr>
          <p:spPr>
            <a:xfrm>
              <a:off x="5001875" y="2319850"/>
              <a:ext cx="494725" cy="160925"/>
            </a:xfrm>
            <a:custGeom>
              <a:rect b="b" l="l" r="r" t="t"/>
              <a:pathLst>
                <a:path extrusionOk="0" h="6437" w="19789">
                  <a:moveTo>
                    <a:pt x="3301" y="1"/>
                  </a:moveTo>
                  <a:cubicBezTo>
                    <a:pt x="2727" y="1"/>
                    <a:pt x="2124" y="43"/>
                    <a:pt x="1490" y="137"/>
                  </a:cubicBezTo>
                  <a:lnTo>
                    <a:pt x="1" y="4150"/>
                  </a:lnTo>
                  <a:cubicBezTo>
                    <a:pt x="1" y="4150"/>
                    <a:pt x="1216" y="4020"/>
                    <a:pt x="2836" y="4020"/>
                  </a:cubicBezTo>
                  <a:cubicBezTo>
                    <a:pt x="4546" y="4020"/>
                    <a:pt x="6705" y="4164"/>
                    <a:pt x="8359" y="4758"/>
                  </a:cubicBezTo>
                  <a:cubicBezTo>
                    <a:pt x="11034" y="5691"/>
                    <a:pt x="14254" y="6436"/>
                    <a:pt x="16296" y="6436"/>
                  </a:cubicBezTo>
                  <a:cubicBezTo>
                    <a:pt x="16714" y="6436"/>
                    <a:pt x="17083" y="6405"/>
                    <a:pt x="17387" y="6338"/>
                  </a:cubicBezTo>
                  <a:cubicBezTo>
                    <a:pt x="18329" y="6095"/>
                    <a:pt x="19180" y="5548"/>
                    <a:pt x="19788" y="4818"/>
                  </a:cubicBezTo>
                  <a:cubicBezTo>
                    <a:pt x="19788" y="4818"/>
                    <a:pt x="14682" y="4180"/>
                    <a:pt x="12250" y="3420"/>
                  </a:cubicBezTo>
                  <a:cubicBezTo>
                    <a:pt x="10812" y="2959"/>
                    <a:pt x="8088" y="1"/>
                    <a:pt x="33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66"/>
            <p:cNvSpPr/>
            <p:nvPr/>
          </p:nvSpPr>
          <p:spPr>
            <a:xfrm>
              <a:off x="5419050" y="2438775"/>
              <a:ext cx="101850" cy="80150"/>
            </a:xfrm>
            <a:custGeom>
              <a:rect b="b" l="l" r="r" t="t"/>
              <a:pathLst>
                <a:path extrusionOk="0" h="3206" w="4074">
                  <a:moveTo>
                    <a:pt x="3071" y="1"/>
                  </a:moveTo>
                  <a:lnTo>
                    <a:pt x="3132" y="61"/>
                  </a:lnTo>
                  <a:cubicBezTo>
                    <a:pt x="2585" y="92"/>
                    <a:pt x="2037" y="153"/>
                    <a:pt x="1521" y="304"/>
                  </a:cubicBezTo>
                  <a:cubicBezTo>
                    <a:pt x="1004" y="426"/>
                    <a:pt x="518" y="730"/>
                    <a:pt x="183" y="1125"/>
                  </a:cubicBezTo>
                  <a:cubicBezTo>
                    <a:pt x="62" y="1247"/>
                    <a:pt x="1" y="1429"/>
                    <a:pt x="1" y="1612"/>
                  </a:cubicBezTo>
                  <a:cubicBezTo>
                    <a:pt x="31" y="1855"/>
                    <a:pt x="183" y="2037"/>
                    <a:pt x="396" y="2159"/>
                  </a:cubicBezTo>
                  <a:cubicBezTo>
                    <a:pt x="852" y="2584"/>
                    <a:pt x="1399" y="2919"/>
                    <a:pt x="2007" y="3131"/>
                  </a:cubicBezTo>
                  <a:cubicBezTo>
                    <a:pt x="2173" y="3181"/>
                    <a:pt x="2343" y="3206"/>
                    <a:pt x="2512" y="3206"/>
                  </a:cubicBezTo>
                  <a:cubicBezTo>
                    <a:pt x="2964" y="3206"/>
                    <a:pt x="3408" y="3029"/>
                    <a:pt x="3740" y="2675"/>
                  </a:cubicBezTo>
                  <a:cubicBezTo>
                    <a:pt x="4013" y="2250"/>
                    <a:pt x="4074" y="1733"/>
                    <a:pt x="3892" y="1247"/>
                  </a:cubicBezTo>
                  <a:cubicBezTo>
                    <a:pt x="3709" y="760"/>
                    <a:pt x="3436" y="335"/>
                    <a:pt x="307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66"/>
            <p:cNvSpPr/>
            <p:nvPr/>
          </p:nvSpPr>
          <p:spPr>
            <a:xfrm>
              <a:off x="5423625" y="2442250"/>
              <a:ext cx="96525" cy="75875"/>
            </a:xfrm>
            <a:custGeom>
              <a:rect b="b" l="l" r="r" t="t"/>
              <a:pathLst>
                <a:path extrusionOk="0" h="3035" w="3861">
                  <a:moveTo>
                    <a:pt x="1795" y="0"/>
                  </a:moveTo>
                  <a:cubicBezTo>
                    <a:pt x="1493" y="0"/>
                    <a:pt x="1196" y="54"/>
                    <a:pt x="912" y="135"/>
                  </a:cubicBezTo>
                  <a:cubicBezTo>
                    <a:pt x="608" y="226"/>
                    <a:pt x="365" y="409"/>
                    <a:pt x="152" y="621"/>
                  </a:cubicBezTo>
                  <a:cubicBezTo>
                    <a:pt x="61" y="713"/>
                    <a:pt x="31" y="804"/>
                    <a:pt x="0" y="925"/>
                  </a:cubicBezTo>
                  <a:cubicBezTo>
                    <a:pt x="31" y="834"/>
                    <a:pt x="91" y="743"/>
                    <a:pt x="152" y="652"/>
                  </a:cubicBezTo>
                  <a:cubicBezTo>
                    <a:pt x="365" y="439"/>
                    <a:pt x="639" y="287"/>
                    <a:pt x="912" y="196"/>
                  </a:cubicBezTo>
                  <a:cubicBezTo>
                    <a:pt x="1196" y="115"/>
                    <a:pt x="1493" y="74"/>
                    <a:pt x="1786" y="74"/>
                  </a:cubicBezTo>
                  <a:cubicBezTo>
                    <a:pt x="1932" y="74"/>
                    <a:pt x="2077" y="84"/>
                    <a:pt x="2219" y="105"/>
                  </a:cubicBezTo>
                  <a:cubicBezTo>
                    <a:pt x="2766" y="196"/>
                    <a:pt x="3253" y="500"/>
                    <a:pt x="3526" y="956"/>
                  </a:cubicBezTo>
                  <a:cubicBezTo>
                    <a:pt x="3830" y="1442"/>
                    <a:pt x="3830" y="2050"/>
                    <a:pt x="3465" y="2476"/>
                  </a:cubicBezTo>
                  <a:cubicBezTo>
                    <a:pt x="3253" y="2794"/>
                    <a:pt x="2879" y="2973"/>
                    <a:pt x="2504" y="2973"/>
                  </a:cubicBezTo>
                  <a:cubicBezTo>
                    <a:pt x="2449" y="2973"/>
                    <a:pt x="2395" y="2970"/>
                    <a:pt x="2341" y="2962"/>
                  </a:cubicBezTo>
                  <a:cubicBezTo>
                    <a:pt x="2037" y="2931"/>
                    <a:pt x="1733" y="2871"/>
                    <a:pt x="1459" y="2780"/>
                  </a:cubicBezTo>
                  <a:lnTo>
                    <a:pt x="1247" y="2688"/>
                  </a:lnTo>
                  <a:lnTo>
                    <a:pt x="1155" y="2658"/>
                  </a:lnTo>
                  <a:lnTo>
                    <a:pt x="1155" y="2658"/>
                  </a:lnTo>
                  <a:cubicBezTo>
                    <a:pt x="1186" y="2688"/>
                    <a:pt x="1186" y="2688"/>
                    <a:pt x="1216" y="2719"/>
                  </a:cubicBezTo>
                  <a:cubicBezTo>
                    <a:pt x="1277" y="2719"/>
                    <a:pt x="1368" y="2780"/>
                    <a:pt x="1459" y="2810"/>
                  </a:cubicBezTo>
                  <a:cubicBezTo>
                    <a:pt x="1733" y="2931"/>
                    <a:pt x="2037" y="2992"/>
                    <a:pt x="2341" y="3023"/>
                  </a:cubicBezTo>
                  <a:cubicBezTo>
                    <a:pt x="2398" y="3031"/>
                    <a:pt x="2455" y="3035"/>
                    <a:pt x="2512" y="3035"/>
                  </a:cubicBezTo>
                  <a:cubicBezTo>
                    <a:pt x="2668" y="3035"/>
                    <a:pt x="2823" y="3006"/>
                    <a:pt x="2979" y="2962"/>
                  </a:cubicBezTo>
                  <a:cubicBezTo>
                    <a:pt x="3192" y="2871"/>
                    <a:pt x="3405" y="2719"/>
                    <a:pt x="3557" y="2506"/>
                  </a:cubicBezTo>
                  <a:cubicBezTo>
                    <a:pt x="3709" y="2293"/>
                    <a:pt x="3830" y="2050"/>
                    <a:pt x="3830" y="1746"/>
                  </a:cubicBezTo>
                  <a:cubicBezTo>
                    <a:pt x="3861" y="1473"/>
                    <a:pt x="3769" y="1169"/>
                    <a:pt x="3617" y="925"/>
                  </a:cubicBezTo>
                  <a:cubicBezTo>
                    <a:pt x="3313" y="439"/>
                    <a:pt x="2827" y="135"/>
                    <a:pt x="2250" y="44"/>
                  </a:cubicBezTo>
                  <a:cubicBezTo>
                    <a:pt x="2098" y="14"/>
                    <a:pt x="1946" y="0"/>
                    <a:pt x="17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66"/>
            <p:cNvSpPr/>
            <p:nvPr/>
          </p:nvSpPr>
          <p:spPr>
            <a:xfrm>
              <a:off x="5433500" y="2456250"/>
              <a:ext cx="16750" cy="11425"/>
            </a:xfrm>
            <a:custGeom>
              <a:rect b="b" l="l" r="r" t="t"/>
              <a:pathLst>
                <a:path extrusionOk="0" h="457" w="670">
                  <a:moveTo>
                    <a:pt x="0" y="1"/>
                  </a:moveTo>
                  <a:lnTo>
                    <a:pt x="0" y="1"/>
                  </a:lnTo>
                  <a:cubicBezTo>
                    <a:pt x="122" y="31"/>
                    <a:pt x="244" y="122"/>
                    <a:pt x="365" y="183"/>
                  </a:cubicBezTo>
                  <a:cubicBezTo>
                    <a:pt x="487" y="274"/>
                    <a:pt x="578" y="365"/>
                    <a:pt x="669" y="457"/>
                  </a:cubicBezTo>
                  <a:cubicBezTo>
                    <a:pt x="517" y="213"/>
                    <a:pt x="274" y="31"/>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66"/>
            <p:cNvSpPr/>
            <p:nvPr/>
          </p:nvSpPr>
          <p:spPr>
            <a:xfrm>
              <a:off x="5457050" y="2456250"/>
              <a:ext cx="14475" cy="12175"/>
            </a:xfrm>
            <a:custGeom>
              <a:rect b="b" l="l" r="r" t="t"/>
              <a:pathLst>
                <a:path extrusionOk="0" h="487" w="579">
                  <a:moveTo>
                    <a:pt x="1" y="1"/>
                  </a:moveTo>
                  <a:cubicBezTo>
                    <a:pt x="1" y="31"/>
                    <a:pt x="122" y="92"/>
                    <a:pt x="305" y="244"/>
                  </a:cubicBezTo>
                  <a:cubicBezTo>
                    <a:pt x="457" y="365"/>
                    <a:pt x="578" y="487"/>
                    <a:pt x="578" y="487"/>
                  </a:cubicBezTo>
                  <a:cubicBezTo>
                    <a:pt x="517" y="365"/>
                    <a:pt x="426" y="274"/>
                    <a:pt x="335" y="213"/>
                  </a:cubicBezTo>
                  <a:cubicBezTo>
                    <a:pt x="213" y="122"/>
                    <a:pt x="122" y="61"/>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66"/>
            <p:cNvSpPr/>
            <p:nvPr/>
          </p:nvSpPr>
          <p:spPr>
            <a:xfrm>
              <a:off x="5458575" y="2481325"/>
              <a:ext cx="21300" cy="31950"/>
            </a:xfrm>
            <a:custGeom>
              <a:rect b="b" l="l" r="r" t="t"/>
              <a:pathLst>
                <a:path extrusionOk="0" h="1278" w="852">
                  <a:moveTo>
                    <a:pt x="0" y="1"/>
                  </a:moveTo>
                  <a:cubicBezTo>
                    <a:pt x="1" y="1"/>
                    <a:pt x="61" y="62"/>
                    <a:pt x="183" y="153"/>
                  </a:cubicBezTo>
                  <a:cubicBezTo>
                    <a:pt x="304" y="244"/>
                    <a:pt x="456" y="396"/>
                    <a:pt x="548" y="548"/>
                  </a:cubicBezTo>
                  <a:cubicBezTo>
                    <a:pt x="639" y="700"/>
                    <a:pt x="730" y="852"/>
                    <a:pt x="791" y="1034"/>
                  </a:cubicBezTo>
                  <a:cubicBezTo>
                    <a:pt x="760" y="852"/>
                    <a:pt x="669" y="669"/>
                    <a:pt x="578" y="517"/>
                  </a:cubicBezTo>
                  <a:cubicBezTo>
                    <a:pt x="456" y="365"/>
                    <a:pt x="335" y="244"/>
                    <a:pt x="183" y="122"/>
                  </a:cubicBezTo>
                  <a:cubicBezTo>
                    <a:pt x="122" y="61"/>
                    <a:pt x="61" y="31"/>
                    <a:pt x="0" y="1"/>
                  </a:cubicBezTo>
                  <a:close/>
                  <a:moveTo>
                    <a:pt x="791" y="1034"/>
                  </a:moveTo>
                  <a:lnTo>
                    <a:pt x="791" y="1034"/>
                  </a:lnTo>
                  <a:cubicBezTo>
                    <a:pt x="821" y="1186"/>
                    <a:pt x="852" y="1277"/>
                    <a:pt x="852" y="1277"/>
                  </a:cubicBezTo>
                  <a:cubicBezTo>
                    <a:pt x="852" y="1186"/>
                    <a:pt x="821" y="1095"/>
                    <a:pt x="791" y="103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66"/>
            <p:cNvSpPr/>
            <p:nvPr/>
          </p:nvSpPr>
          <p:spPr>
            <a:xfrm>
              <a:off x="5494300" y="2460050"/>
              <a:ext cx="7625" cy="36500"/>
            </a:xfrm>
            <a:custGeom>
              <a:rect b="b" l="l" r="r" t="t"/>
              <a:pathLst>
                <a:path extrusionOk="0" h="1460" w="305">
                  <a:moveTo>
                    <a:pt x="0" y="1"/>
                  </a:moveTo>
                  <a:lnTo>
                    <a:pt x="0" y="1"/>
                  </a:lnTo>
                  <a:cubicBezTo>
                    <a:pt x="0" y="1"/>
                    <a:pt x="30" y="61"/>
                    <a:pt x="61" y="183"/>
                  </a:cubicBezTo>
                  <a:cubicBezTo>
                    <a:pt x="152" y="365"/>
                    <a:pt x="182" y="517"/>
                    <a:pt x="213" y="700"/>
                  </a:cubicBezTo>
                  <a:cubicBezTo>
                    <a:pt x="243" y="882"/>
                    <a:pt x="274" y="1064"/>
                    <a:pt x="274" y="1216"/>
                  </a:cubicBezTo>
                  <a:cubicBezTo>
                    <a:pt x="243" y="1308"/>
                    <a:pt x="243" y="1368"/>
                    <a:pt x="274" y="1460"/>
                  </a:cubicBezTo>
                  <a:cubicBezTo>
                    <a:pt x="274" y="1429"/>
                    <a:pt x="274" y="1399"/>
                    <a:pt x="304" y="1399"/>
                  </a:cubicBezTo>
                  <a:cubicBezTo>
                    <a:pt x="304" y="1338"/>
                    <a:pt x="304" y="1277"/>
                    <a:pt x="304" y="1216"/>
                  </a:cubicBezTo>
                  <a:cubicBezTo>
                    <a:pt x="304" y="1064"/>
                    <a:pt x="304" y="882"/>
                    <a:pt x="274" y="700"/>
                  </a:cubicBezTo>
                  <a:cubicBezTo>
                    <a:pt x="243" y="517"/>
                    <a:pt x="182" y="335"/>
                    <a:pt x="91" y="183"/>
                  </a:cubicBezTo>
                  <a:cubicBezTo>
                    <a:pt x="91" y="122"/>
                    <a:pt x="61" y="92"/>
                    <a:pt x="30" y="31"/>
                  </a:cubicBezTo>
                  <a:cubicBezTo>
                    <a:pt x="0" y="1"/>
                    <a:pt x="0" y="1"/>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66"/>
            <p:cNvSpPr/>
            <p:nvPr/>
          </p:nvSpPr>
          <p:spPr>
            <a:xfrm>
              <a:off x="5448700" y="2457025"/>
              <a:ext cx="52450" cy="37250"/>
            </a:xfrm>
            <a:custGeom>
              <a:rect b="b" l="l" r="r" t="t"/>
              <a:pathLst>
                <a:path extrusionOk="0" h="1490" w="2098">
                  <a:moveTo>
                    <a:pt x="2098" y="0"/>
                  </a:moveTo>
                  <a:cubicBezTo>
                    <a:pt x="1976" y="0"/>
                    <a:pt x="1854" y="30"/>
                    <a:pt x="1733" y="91"/>
                  </a:cubicBezTo>
                  <a:cubicBezTo>
                    <a:pt x="1125" y="304"/>
                    <a:pt x="608" y="669"/>
                    <a:pt x="213" y="1155"/>
                  </a:cubicBezTo>
                  <a:cubicBezTo>
                    <a:pt x="122" y="1246"/>
                    <a:pt x="61" y="1368"/>
                    <a:pt x="0" y="1489"/>
                  </a:cubicBezTo>
                  <a:cubicBezTo>
                    <a:pt x="517" y="790"/>
                    <a:pt x="1247" y="274"/>
                    <a:pt x="209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66"/>
            <p:cNvSpPr/>
            <p:nvPr/>
          </p:nvSpPr>
          <p:spPr>
            <a:xfrm>
              <a:off x="5444125" y="2446375"/>
              <a:ext cx="25125" cy="45625"/>
            </a:xfrm>
            <a:custGeom>
              <a:rect b="b" l="l" r="r" t="t"/>
              <a:pathLst>
                <a:path extrusionOk="0" h="1825" w="1005">
                  <a:moveTo>
                    <a:pt x="1004" y="0"/>
                  </a:moveTo>
                  <a:lnTo>
                    <a:pt x="1004" y="0"/>
                  </a:lnTo>
                  <a:cubicBezTo>
                    <a:pt x="913" y="31"/>
                    <a:pt x="822" y="92"/>
                    <a:pt x="730" y="152"/>
                  </a:cubicBezTo>
                  <a:cubicBezTo>
                    <a:pt x="548" y="335"/>
                    <a:pt x="366" y="517"/>
                    <a:pt x="244" y="760"/>
                  </a:cubicBezTo>
                  <a:cubicBezTo>
                    <a:pt x="123" y="973"/>
                    <a:pt x="31" y="1247"/>
                    <a:pt x="31" y="1490"/>
                  </a:cubicBezTo>
                  <a:cubicBezTo>
                    <a:pt x="1" y="1611"/>
                    <a:pt x="1" y="1703"/>
                    <a:pt x="31" y="1824"/>
                  </a:cubicBezTo>
                  <a:cubicBezTo>
                    <a:pt x="31" y="1459"/>
                    <a:pt x="153" y="1125"/>
                    <a:pt x="305" y="791"/>
                  </a:cubicBezTo>
                  <a:cubicBezTo>
                    <a:pt x="487" y="487"/>
                    <a:pt x="700" y="213"/>
                    <a:pt x="10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66"/>
            <p:cNvSpPr/>
            <p:nvPr/>
          </p:nvSpPr>
          <p:spPr>
            <a:xfrm>
              <a:off x="5466925" y="2474500"/>
              <a:ext cx="38025" cy="38775"/>
            </a:xfrm>
            <a:custGeom>
              <a:rect b="b" l="l" r="r" t="t"/>
              <a:pathLst>
                <a:path extrusionOk="0" h="1551" w="1521">
                  <a:moveTo>
                    <a:pt x="31" y="0"/>
                  </a:moveTo>
                  <a:lnTo>
                    <a:pt x="31" y="0"/>
                  </a:lnTo>
                  <a:cubicBezTo>
                    <a:pt x="1" y="31"/>
                    <a:pt x="487" y="243"/>
                    <a:pt x="943" y="608"/>
                  </a:cubicBezTo>
                  <a:cubicBezTo>
                    <a:pt x="1156" y="790"/>
                    <a:pt x="1308" y="1003"/>
                    <a:pt x="1399" y="1216"/>
                  </a:cubicBezTo>
                  <a:cubicBezTo>
                    <a:pt x="1490" y="1398"/>
                    <a:pt x="1490" y="1550"/>
                    <a:pt x="1490" y="1550"/>
                  </a:cubicBezTo>
                  <a:cubicBezTo>
                    <a:pt x="1521" y="1429"/>
                    <a:pt x="1490" y="1307"/>
                    <a:pt x="1460" y="1216"/>
                  </a:cubicBezTo>
                  <a:cubicBezTo>
                    <a:pt x="1369" y="942"/>
                    <a:pt x="1217" y="730"/>
                    <a:pt x="1004" y="547"/>
                  </a:cubicBezTo>
                  <a:cubicBezTo>
                    <a:pt x="791" y="395"/>
                    <a:pt x="578" y="243"/>
                    <a:pt x="335" y="122"/>
                  </a:cubicBezTo>
                  <a:cubicBezTo>
                    <a:pt x="244" y="61"/>
                    <a:pt x="153" y="31"/>
                    <a:pt x="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66"/>
            <p:cNvSpPr/>
            <p:nvPr/>
          </p:nvSpPr>
          <p:spPr>
            <a:xfrm>
              <a:off x="4933500" y="2416950"/>
              <a:ext cx="300925" cy="67450"/>
            </a:xfrm>
            <a:custGeom>
              <a:rect b="b" l="l" r="r" t="t"/>
              <a:pathLst>
                <a:path extrusionOk="0" h="2698" w="12037">
                  <a:moveTo>
                    <a:pt x="5000" y="0"/>
                  </a:moveTo>
                  <a:cubicBezTo>
                    <a:pt x="4348" y="0"/>
                    <a:pt x="3692" y="74"/>
                    <a:pt x="3070" y="235"/>
                  </a:cubicBezTo>
                  <a:cubicBezTo>
                    <a:pt x="2401" y="418"/>
                    <a:pt x="1763" y="752"/>
                    <a:pt x="1216" y="1208"/>
                  </a:cubicBezTo>
                  <a:cubicBezTo>
                    <a:pt x="851" y="1512"/>
                    <a:pt x="517" y="1846"/>
                    <a:pt x="274" y="2241"/>
                  </a:cubicBezTo>
                  <a:cubicBezTo>
                    <a:pt x="152" y="2363"/>
                    <a:pt x="61" y="2515"/>
                    <a:pt x="0" y="2697"/>
                  </a:cubicBezTo>
                  <a:cubicBezTo>
                    <a:pt x="365" y="2181"/>
                    <a:pt x="821" y="1694"/>
                    <a:pt x="1307" y="1299"/>
                  </a:cubicBezTo>
                  <a:cubicBezTo>
                    <a:pt x="1854" y="904"/>
                    <a:pt x="2462" y="600"/>
                    <a:pt x="3100" y="418"/>
                  </a:cubicBezTo>
                  <a:cubicBezTo>
                    <a:pt x="3722" y="256"/>
                    <a:pt x="4361" y="182"/>
                    <a:pt x="4991" y="182"/>
                  </a:cubicBezTo>
                  <a:cubicBezTo>
                    <a:pt x="5193" y="182"/>
                    <a:pt x="5394" y="190"/>
                    <a:pt x="5593" y="205"/>
                  </a:cubicBezTo>
                  <a:cubicBezTo>
                    <a:pt x="7143" y="266"/>
                    <a:pt x="8663" y="448"/>
                    <a:pt x="10152" y="752"/>
                  </a:cubicBezTo>
                  <a:cubicBezTo>
                    <a:pt x="10730" y="843"/>
                    <a:pt x="11216" y="965"/>
                    <a:pt x="11520" y="1026"/>
                  </a:cubicBezTo>
                  <a:cubicBezTo>
                    <a:pt x="11702" y="1086"/>
                    <a:pt x="11854" y="1117"/>
                    <a:pt x="12037" y="1117"/>
                  </a:cubicBezTo>
                  <a:cubicBezTo>
                    <a:pt x="11885" y="1056"/>
                    <a:pt x="11733" y="995"/>
                    <a:pt x="11550" y="965"/>
                  </a:cubicBezTo>
                  <a:cubicBezTo>
                    <a:pt x="11246" y="874"/>
                    <a:pt x="10791" y="722"/>
                    <a:pt x="10213" y="600"/>
                  </a:cubicBezTo>
                  <a:cubicBezTo>
                    <a:pt x="8693" y="266"/>
                    <a:pt x="7173" y="83"/>
                    <a:pt x="5623" y="22"/>
                  </a:cubicBezTo>
                  <a:cubicBezTo>
                    <a:pt x="5417" y="8"/>
                    <a:pt x="5208" y="0"/>
                    <a:pt x="50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66"/>
            <p:cNvSpPr/>
            <p:nvPr/>
          </p:nvSpPr>
          <p:spPr>
            <a:xfrm>
              <a:off x="4289850" y="2289025"/>
              <a:ext cx="645950" cy="299550"/>
            </a:xfrm>
            <a:custGeom>
              <a:rect b="b" l="l" r="r" t="t"/>
              <a:pathLst>
                <a:path extrusionOk="0" h="11982" w="25838">
                  <a:moveTo>
                    <a:pt x="3245" y="1"/>
                  </a:moveTo>
                  <a:cubicBezTo>
                    <a:pt x="2510" y="1"/>
                    <a:pt x="1779" y="143"/>
                    <a:pt x="1095" y="428"/>
                  </a:cubicBezTo>
                  <a:cubicBezTo>
                    <a:pt x="822" y="550"/>
                    <a:pt x="548" y="702"/>
                    <a:pt x="274" y="884"/>
                  </a:cubicBezTo>
                  <a:cubicBezTo>
                    <a:pt x="183" y="945"/>
                    <a:pt x="92" y="1006"/>
                    <a:pt x="1" y="1097"/>
                  </a:cubicBezTo>
                  <a:cubicBezTo>
                    <a:pt x="366" y="854"/>
                    <a:pt x="730" y="671"/>
                    <a:pt x="1126" y="489"/>
                  </a:cubicBezTo>
                  <a:cubicBezTo>
                    <a:pt x="1746" y="241"/>
                    <a:pt x="2408" y="117"/>
                    <a:pt x="3075" y="117"/>
                  </a:cubicBezTo>
                  <a:cubicBezTo>
                    <a:pt x="3552" y="117"/>
                    <a:pt x="4031" y="180"/>
                    <a:pt x="4499" y="307"/>
                  </a:cubicBezTo>
                  <a:cubicBezTo>
                    <a:pt x="5259" y="489"/>
                    <a:pt x="5989" y="854"/>
                    <a:pt x="6566" y="1401"/>
                  </a:cubicBezTo>
                  <a:cubicBezTo>
                    <a:pt x="7235" y="2009"/>
                    <a:pt x="7843" y="2708"/>
                    <a:pt x="8329" y="3468"/>
                  </a:cubicBezTo>
                  <a:cubicBezTo>
                    <a:pt x="8907" y="4319"/>
                    <a:pt x="9515" y="5139"/>
                    <a:pt x="10153" y="5930"/>
                  </a:cubicBezTo>
                  <a:cubicBezTo>
                    <a:pt x="10852" y="6781"/>
                    <a:pt x="11642" y="7571"/>
                    <a:pt x="12463" y="8270"/>
                  </a:cubicBezTo>
                  <a:cubicBezTo>
                    <a:pt x="14165" y="9760"/>
                    <a:pt x="15989" y="10945"/>
                    <a:pt x="17874" y="11553"/>
                  </a:cubicBezTo>
                  <a:cubicBezTo>
                    <a:pt x="18755" y="11826"/>
                    <a:pt x="19667" y="11978"/>
                    <a:pt x="20609" y="11978"/>
                  </a:cubicBezTo>
                  <a:cubicBezTo>
                    <a:pt x="20661" y="11980"/>
                    <a:pt x="20712" y="11981"/>
                    <a:pt x="20763" y="11981"/>
                  </a:cubicBezTo>
                  <a:cubicBezTo>
                    <a:pt x="21529" y="11981"/>
                    <a:pt x="22266" y="11769"/>
                    <a:pt x="22950" y="11371"/>
                  </a:cubicBezTo>
                  <a:cubicBezTo>
                    <a:pt x="23497" y="11006"/>
                    <a:pt x="23983" y="10519"/>
                    <a:pt x="24348" y="9972"/>
                  </a:cubicBezTo>
                  <a:cubicBezTo>
                    <a:pt x="24713" y="9486"/>
                    <a:pt x="24986" y="9091"/>
                    <a:pt x="25199" y="8726"/>
                  </a:cubicBezTo>
                  <a:lnTo>
                    <a:pt x="25685" y="7936"/>
                  </a:lnTo>
                  <a:cubicBezTo>
                    <a:pt x="25746" y="7845"/>
                    <a:pt x="25807" y="7723"/>
                    <a:pt x="25837" y="7632"/>
                  </a:cubicBezTo>
                  <a:lnTo>
                    <a:pt x="25837" y="7632"/>
                  </a:lnTo>
                  <a:cubicBezTo>
                    <a:pt x="25776" y="7723"/>
                    <a:pt x="25716" y="7814"/>
                    <a:pt x="25655" y="7905"/>
                  </a:cubicBezTo>
                  <a:lnTo>
                    <a:pt x="25138" y="8696"/>
                  </a:lnTo>
                  <a:cubicBezTo>
                    <a:pt x="24895" y="9030"/>
                    <a:pt x="24621" y="9456"/>
                    <a:pt x="24287" y="9912"/>
                  </a:cubicBezTo>
                  <a:cubicBezTo>
                    <a:pt x="23892" y="10459"/>
                    <a:pt x="23406" y="10915"/>
                    <a:pt x="22858" y="11249"/>
                  </a:cubicBezTo>
                  <a:cubicBezTo>
                    <a:pt x="22232" y="11619"/>
                    <a:pt x="21499" y="11829"/>
                    <a:pt x="20759" y="11829"/>
                  </a:cubicBezTo>
                  <a:cubicBezTo>
                    <a:pt x="20709" y="11829"/>
                    <a:pt x="20659" y="11828"/>
                    <a:pt x="20609" y="11826"/>
                  </a:cubicBezTo>
                  <a:cubicBezTo>
                    <a:pt x="19697" y="11826"/>
                    <a:pt x="18785" y="11675"/>
                    <a:pt x="17904" y="11371"/>
                  </a:cubicBezTo>
                  <a:cubicBezTo>
                    <a:pt x="16080" y="10793"/>
                    <a:pt x="14287" y="9577"/>
                    <a:pt x="12585" y="8118"/>
                  </a:cubicBezTo>
                  <a:cubicBezTo>
                    <a:pt x="11794" y="7419"/>
                    <a:pt x="11035" y="6629"/>
                    <a:pt x="10305" y="5808"/>
                  </a:cubicBezTo>
                  <a:cubicBezTo>
                    <a:pt x="9667" y="5018"/>
                    <a:pt x="9059" y="4228"/>
                    <a:pt x="8512" y="3377"/>
                  </a:cubicBezTo>
                  <a:cubicBezTo>
                    <a:pt x="7995" y="2586"/>
                    <a:pt x="7387" y="1887"/>
                    <a:pt x="6688" y="1279"/>
                  </a:cubicBezTo>
                  <a:cubicBezTo>
                    <a:pt x="6080" y="732"/>
                    <a:pt x="5351" y="337"/>
                    <a:pt x="4560" y="155"/>
                  </a:cubicBezTo>
                  <a:cubicBezTo>
                    <a:pt x="4127" y="52"/>
                    <a:pt x="3685" y="1"/>
                    <a:pt x="32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66"/>
            <p:cNvSpPr/>
            <p:nvPr/>
          </p:nvSpPr>
          <p:spPr>
            <a:xfrm>
              <a:off x="4371175" y="2231775"/>
              <a:ext cx="155800" cy="59600"/>
            </a:xfrm>
            <a:custGeom>
              <a:rect b="b" l="l" r="r" t="t"/>
              <a:pathLst>
                <a:path extrusionOk="0" h="2384" w="6232">
                  <a:moveTo>
                    <a:pt x="5938" y="0"/>
                  </a:moveTo>
                  <a:cubicBezTo>
                    <a:pt x="5701" y="0"/>
                    <a:pt x="5465" y="22"/>
                    <a:pt x="5228" y="43"/>
                  </a:cubicBezTo>
                  <a:cubicBezTo>
                    <a:pt x="3617" y="195"/>
                    <a:pt x="2067" y="803"/>
                    <a:pt x="760" y="1745"/>
                  </a:cubicBezTo>
                  <a:cubicBezTo>
                    <a:pt x="487" y="1958"/>
                    <a:pt x="243" y="2171"/>
                    <a:pt x="0" y="2384"/>
                  </a:cubicBezTo>
                  <a:lnTo>
                    <a:pt x="213" y="2232"/>
                  </a:lnTo>
                  <a:cubicBezTo>
                    <a:pt x="335" y="2110"/>
                    <a:pt x="547" y="1958"/>
                    <a:pt x="791" y="1776"/>
                  </a:cubicBezTo>
                  <a:cubicBezTo>
                    <a:pt x="2098" y="834"/>
                    <a:pt x="3617" y="256"/>
                    <a:pt x="5228" y="74"/>
                  </a:cubicBezTo>
                  <a:cubicBezTo>
                    <a:pt x="5532" y="43"/>
                    <a:pt x="5775" y="13"/>
                    <a:pt x="5958" y="13"/>
                  </a:cubicBezTo>
                  <a:lnTo>
                    <a:pt x="6231" y="13"/>
                  </a:lnTo>
                  <a:cubicBezTo>
                    <a:pt x="6133" y="4"/>
                    <a:pt x="6035" y="0"/>
                    <a:pt x="593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66"/>
            <p:cNvSpPr/>
            <p:nvPr/>
          </p:nvSpPr>
          <p:spPr>
            <a:xfrm>
              <a:off x="4520875" y="2324025"/>
              <a:ext cx="158075" cy="76025"/>
            </a:xfrm>
            <a:custGeom>
              <a:rect b="b" l="l" r="r" t="t"/>
              <a:pathLst>
                <a:path extrusionOk="0" h="3041" w="6323">
                  <a:moveTo>
                    <a:pt x="6322" y="1"/>
                  </a:moveTo>
                  <a:lnTo>
                    <a:pt x="6322" y="1"/>
                  </a:lnTo>
                  <a:cubicBezTo>
                    <a:pt x="5988" y="31"/>
                    <a:pt x="5623" y="92"/>
                    <a:pt x="5289" y="153"/>
                  </a:cubicBezTo>
                  <a:cubicBezTo>
                    <a:pt x="4468" y="305"/>
                    <a:pt x="3648" y="578"/>
                    <a:pt x="2888" y="943"/>
                  </a:cubicBezTo>
                  <a:cubicBezTo>
                    <a:pt x="2128" y="1308"/>
                    <a:pt x="1398" y="1764"/>
                    <a:pt x="760" y="2311"/>
                  </a:cubicBezTo>
                  <a:cubicBezTo>
                    <a:pt x="487" y="2554"/>
                    <a:pt x="243" y="2797"/>
                    <a:pt x="0" y="3040"/>
                  </a:cubicBezTo>
                  <a:lnTo>
                    <a:pt x="213" y="2858"/>
                  </a:lnTo>
                  <a:cubicBezTo>
                    <a:pt x="335" y="2736"/>
                    <a:pt x="547" y="2554"/>
                    <a:pt x="790" y="2341"/>
                  </a:cubicBezTo>
                  <a:cubicBezTo>
                    <a:pt x="1429" y="1794"/>
                    <a:pt x="2158" y="1338"/>
                    <a:pt x="2918" y="973"/>
                  </a:cubicBezTo>
                  <a:cubicBezTo>
                    <a:pt x="3678" y="609"/>
                    <a:pt x="4468" y="335"/>
                    <a:pt x="5289" y="183"/>
                  </a:cubicBezTo>
                  <a:cubicBezTo>
                    <a:pt x="5623" y="122"/>
                    <a:pt x="5867" y="62"/>
                    <a:pt x="6049" y="31"/>
                  </a:cubicBezTo>
                  <a:lnTo>
                    <a:pt x="6322"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66"/>
            <p:cNvSpPr/>
            <p:nvPr/>
          </p:nvSpPr>
          <p:spPr>
            <a:xfrm>
              <a:off x="4672075" y="2375700"/>
              <a:ext cx="78300" cy="164925"/>
            </a:xfrm>
            <a:custGeom>
              <a:rect b="b" l="l" r="r" t="t"/>
              <a:pathLst>
                <a:path extrusionOk="0" h="6597" w="3132">
                  <a:moveTo>
                    <a:pt x="3132" y="1"/>
                  </a:moveTo>
                  <a:cubicBezTo>
                    <a:pt x="3131" y="1"/>
                    <a:pt x="2797" y="305"/>
                    <a:pt x="2372" y="821"/>
                  </a:cubicBezTo>
                  <a:cubicBezTo>
                    <a:pt x="1764" y="1460"/>
                    <a:pt x="1217" y="2189"/>
                    <a:pt x="791" y="2949"/>
                  </a:cubicBezTo>
                  <a:cubicBezTo>
                    <a:pt x="335" y="3739"/>
                    <a:pt x="92" y="4590"/>
                    <a:pt x="31" y="5502"/>
                  </a:cubicBezTo>
                  <a:cubicBezTo>
                    <a:pt x="1" y="5776"/>
                    <a:pt x="1" y="6019"/>
                    <a:pt x="62" y="6293"/>
                  </a:cubicBezTo>
                  <a:cubicBezTo>
                    <a:pt x="31" y="6019"/>
                    <a:pt x="31" y="5776"/>
                    <a:pt x="62" y="5502"/>
                  </a:cubicBezTo>
                  <a:cubicBezTo>
                    <a:pt x="123" y="4621"/>
                    <a:pt x="396" y="3739"/>
                    <a:pt x="852" y="2979"/>
                  </a:cubicBezTo>
                  <a:cubicBezTo>
                    <a:pt x="1278" y="2220"/>
                    <a:pt x="1794" y="1490"/>
                    <a:pt x="2402" y="821"/>
                  </a:cubicBezTo>
                  <a:lnTo>
                    <a:pt x="2919" y="244"/>
                  </a:lnTo>
                  <a:lnTo>
                    <a:pt x="3132" y="1"/>
                  </a:lnTo>
                  <a:close/>
                  <a:moveTo>
                    <a:pt x="62" y="6293"/>
                  </a:moveTo>
                  <a:cubicBezTo>
                    <a:pt x="62" y="6375"/>
                    <a:pt x="62" y="6457"/>
                    <a:pt x="84" y="6494"/>
                  </a:cubicBezTo>
                  <a:lnTo>
                    <a:pt x="84" y="6494"/>
                  </a:lnTo>
                  <a:cubicBezTo>
                    <a:pt x="75" y="6426"/>
                    <a:pt x="62" y="6353"/>
                    <a:pt x="62" y="6293"/>
                  </a:cubicBezTo>
                  <a:close/>
                  <a:moveTo>
                    <a:pt x="84" y="6494"/>
                  </a:moveTo>
                  <a:cubicBezTo>
                    <a:pt x="89" y="6530"/>
                    <a:pt x="92" y="6565"/>
                    <a:pt x="92" y="6597"/>
                  </a:cubicBezTo>
                  <a:lnTo>
                    <a:pt x="92" y="6505"/>
                  </a:lnTo>
                  <a:cubicBezTo>
                    <a:pt x="89" y="6502"/>
                    <a:pt x="86" y="6499"/>
                    <a:pt x="84" y="649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66"/>
            <p:cNvSpPr/>
            <p:nvPr/>
          </p:nvSpPr>
          <p:spPr>
            <a:xfrm>
              <a:off x="4836225" y="2393175"/>
              <a:ext cx="5350" cy="51700"/>
            </a:xfrm>
            <a:custGeom>
              <a:rect b="b" l="l" r="r" t="t"/>
              <a:pathLst>
                <a:path extrusionOk="0" h="2068" w="214">
                  <a:moveTo>
                    <a:pt x="183" y="1"/>
                  </a:moveTo>
                  <a:lnTo>
                    <a:pt x="183" y="1"/>
                  </a:lnTo>
                  <a:cubicBezTo>
                    <a:pt x="152" y="92"/>
                    <a:pt x="122" y="183"/>
                    <a:pt x="92" y="305"/>
                  </a:cubicBezTo>
                  <a:cubicBezTo>
                    <a:pt x="0" y="791"/>
                    <a:pt x="0" y="1277"/>
                    <a:pt x="122" y="1764"/>
                  </a:cubicBezTo>
                  <a:cubicBezTo>
                    <a:pt x="152" y="1885"/>
                    <a:pt x="183" y="1977"/>
                    <a:pt x="213" y="2068"/>
                  </a:cubicBezTo>
                  <a:cubicBezTo>
                    <a:pt x="213" y="2068"/>
                    <a:pt x="183" y="1946"/>
                    <a:pt x="152" y="1764"/>
                  </a:cubicBezTo>
                  <a:cubicBezTo>
                    <a:pt x="31" y="1277"/>
                    <a:pt x="31" y="791"/>
                    <a:pt x="122" y="305"/>
                  </a:cubicBezTo>
                  <a:cubicBezTo>
                    <a:pt x="152" y="123"/>
                    <a:pt x="183" y="1"/>
                    <a:pt x="18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66"/>
            <p:cNvSpPr/>
            <p:nvPr/>
          </p:nvSpPr>
          <p:spPr>
            <a:xfrm>
              <a:off x="4805075" y="2453225"/>
              <a:ext cx="66125" cy="107150"/>
            </a:xfrm>
            <a:custGeom>
              <a:rect b="b" l="l" r="r" t="t"/>
              <a:pathLst>
                <a:path extrusionOk="0" h="4286" w="2645">
                  <a:moveTo>
                    <a:pt x="0" y="0"/>
                  </a:moveTo>
                  <a:cubicBezTo>
                    <a:pt x="0" y="0"/>
                    <a:pt x="0" y="35"/>
                    <a:pt x="13" y="104"/>
                  </a:cubicBezTo>
                  <a:lnTo>
                    <a:pt x="13" y="104"/>
                  </a:lnTo>
                  <a:cubicBezTo>
                    <a:pt x="9" y="69"/>
                    <a:pt x="5" y="35"/>
                    <a:pt x="0" y="0"/>
                  </a:cubicBezTo>
                  <a:close/>
                  <a:moveTo>
                    <a:pt x="13" y="104"/>
                  </a:moveTo>
                  <a:cubicBezTo>
                    <a:pt x="40" y="313"/>
                    <a:pt x="70" y="525"/>
                    <a:pt x="122" y="760"/>
                  </a:cubicBezTo>
                  <a:cubicBezTo>
                    <a:pt x="426" y="1945"/>
                    <a:pt x="1094" y="3040"/>
                    <a:pt x="2037" y="3830"/>
                  </a:cubicBezTo>
                  <a:cubicBezTo>
                    <a:pt x="2207" y="4000"/>
                    <a:pt x="2403" y="4143"/>
                    <a:pt x="2601" y="4261"/>
                  </a:cubicBezTo>
                  <a:lnTo>
                    <a:pt x="2601" y="4261"/>
                  </a:lnTo>
                  <a:cubicBezTo>
                    <a:pt x="2571" y="4242"/>
                    <a:pt x="2525" y="4211"/>
                    <a:pt x="2462" y="4164"/>
                  </a:cubicBezTo>
                  <a:cubicBezTo>
                    <a:pt x="2310" y="4043"/>
                    <a:pt x="2189" y="3921"/>
                    <a:pt x="2037" y="3800"/>
                  </a:cubicBezTo>
                  <a:cubicBezTo>
                    <a:pt x="1125" y="2979"/>
                    <a:pt x="456" y="1915"/>
                    <a:pt x="152" y="730"/>
                  </a:cubicBezTo>
                  <a:cubicBezTo>
                    <a:pt x="91" y="517"/>
                    <a:pt x="91" y="304"/>
                    <a:pt x="31" y="182"/>
                  </a:cubicBezTo>
                  <a:cubicBezTo>
                    <a:pt x="23" y="153"/>
                    <a:pt x="17" y="126"/>
                    <a:pt x="13" y="104"/>
                  </a:cubicBezTo>
                  <a:close/>
                  <a:moveTo>
                    <a:pt x="2601" y="4261"/>
                  </a:moveTo>
                  <a:cubicBezTo>
                    <a:pt x="2630" y="4279"/>
                    <a:pt x="2645" y="4286"/>
                    <a:pt x="2645" y="4286"/>
                  </a:cubicBezTo>
                  <a:cubicBezTo>
                    <a:pt x="2630" y="4278"/>
                    <a:pt x="2616" y="4269"/>
                    <a:pt x="2601" y="426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66"/>
            <p:cNvSpPr/>
            <p:nvPr/>
          </p:nvSpPr>
          <p:spPr>
            <a:xfrm>
              <a:off x="4924375" y="2370375"/>
              <a:ext cx="71450" cy="57025"/>
            </a:xfrm>
            <a:custGeom>
              <a:rect b="b" l="l" r="r" t="t"/>
              <a:pathLst>
                <a:path extrusionOk="0" h="2281" w="2858">
                  <a:moveTo>
                    <a:pt x="0" y="1"/>
                  </a:moveTo>
                  <a:lnTo>
                    <a:pt x="0" y="1"/>
                  </a:lnTo>
                  <a:cubicBezTo>
                    <a:pt x="0" y="1"/>
                    <a:pt x="152" y="183"/>
                    <a:pt x="395" y="426"/>
                  </a:cubicBezTo>
                  <a:cubicBezTo>
                    <a:pt x="699" y="730"/>
                    <a:pt x="1034" y="1034"/>
                    <a:pt x="1399" y="1338"/>
                  </a:cubicBezTo>
                  <a:cubicBezTo>
                    <a:pt x="1733" y="1612"/>
                    <a:pt x="2098" y="1855"/>
                    <a:pt x="2493" y="2098"/>
                  </a:cubicBezTo>
                  <a:cubicBezTo>
                    <a:pt x="2649" y="2177"/>
                    <a:pt x="2774" y="2239"/>
                    <a:pt x="2858" y="2281"/>
                  </a:cubicBezTo>
                  <a:lnTo>
                    <a:pt x="2493" y="2068"/>
                  </a:lnTo>
                  <a:cubicBezTo>
                    <a:pt x="2128" y="1825"/>
                    <a:pt x="1733" y="1582"/>
                    <a:pt x="1399" y="1308"/>
                  </a:cubicBezTo>
                  <a:cubicBezTo>
                    <a:pt x="1034" y="1004"/>
                    <a:pt x="699" y="730"/>
                    <a:pt x="395" y="396"/>
                  </a:cubicBezTo>
                  <a:lnTo>
                    <a:pt x="122" y="92"/>
                  </a:lnTo>
                  <a:lnTo>
                    <a:pt x="0"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66"/>
            <p:cNvSpPr/>
            <p:nvPr/>
          </p:nvSpPr>
          <p:spPr>
            <a:xfrm>
              <a:off x="5078625" y="2325550"/>
              <a:ext cx="12175" cy="91225"/>
            </a:xfrm>
            <a:custGeom>
              <a:rect b="b" l="l" r="r" t="t"/>
              <a:pathLst>
                <a:path extrusionOk="0" h="3649" w="487">
                  <a:moveTo>
                    <a:pt x="1" y="1"/>
                  </a:moveTo>
                  <a:lnTo>
                    <a:pt x="92" y="426"/>
                  </a:lnTo>
                  <a:cubicBezTo>
                    <a:pt x="153" y="730"/>
                    <a:pt x="244" y="1216"/>
                    <a:pt x="335" y="1733"/>
                  </a:cubicBezTo>
                  <a:cubicBezTo>
                    <a:pt x="396" y="2250"/>
                    <a:pt x="457" y="2736"/>
                    <a:pt x="457" y="3071"/>
                  </a:cubicBezTo>
                  <a:cubicBezTo>
                    <a:pt x="457" y="3223"/>
                    <a:pt x="457" y="3405"/>
                    <a:pt x="457" y="3496"/>
                  </a:cubicBezTo>
                  <a:lnTo>
                    <a:pt x="457" y="3648"/>
                  </a:lnTo>
                  <a:cubicBezTo>
                    <a:pt x="457" y="3648"/>
                    <a:pt x="487" y="3587"/>
                    <a:pt x="487" y="3466"/>
                  </a:cubicBezTo>
                  <a:lnTo>
                    <a:pt x="487" y="3071"/>
                  </a:lnTo>
                  <a:cubicBezTo>
                    <a:pt x="457" y="2615"/>
                    <a:pt x="426" y="2159"/>
                    <a:pt x="365" y="1733"/>
                  </a:cubicBezTo>
                  <a:cubicBezTo>
                    <a:pt x="274" y="1186"/>
                    <a:pt x="183" y="730"/>
                    <a:pt x="122" y="396"/>
                  </a:cubicBezTo>
                  <a:cubicBezTo>
                    <a:pt x="61" y="244"/>
                    <a:pt x="61" y="92"/>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66"/>
            <p:cNvSpPr/>
            <p:nvPr/>
          </p:nvSpPr>
          <p:spPr>
            <a:xfrm>
              <a:off x="5192600" y="2351400"/>
              <a:ext cx="16000" cy="76750"/>
            </a:xfrm>
            <a:custGeom>
              <a:rect b="b" l="l" r="r" t="t"/>
              <a:pathLst>
                <a:path extrusionOk="0" h="3070" w="640">
                  <a:moveTo>
                    <a:pt x="639" y="0"/>
                  </a:moveTo>
                  <a:lnTo>
                    <a:pt x="609" y="122"/>
                  </a:lnTo>
                  <a:cubicBezTo>
                    <a:pt x="609" y="243"/>
                    <a:pt x="579" y="365"/>
                    <a:pt x="579" y="456"/>
                  </a:cubicBezTo>
                  <a:cubicBezTo>
                    <a:pt x="548" y="730"/>
                    <a:pt x="487" y="1125"/>
                    <a:pt x="396" y="1550"/>
                  </a:cubicBezTo>
                  <a:cubicBezTo>
                    <a:pt x="305" y="1976"/>
                    <a:pt x="214" y="2371"/>
                    <a:pt x="123" y="2644"/>
                  </a:cubicBezTo>
                  <a:cubicBezTo>
                    <a:pt x="92" y="2736"/>
                    <a:pt x="62" y="2857"/>
                    <a:pt x="31" y="2948"/>
                  </a:cubicBezTo>
                  <a:cubicBezTo>
                    <a:pt x="31" y="3009"/>
                    <a:pt x="1" y="3040"/>
                    <a:pt x="1" y="3070"/>
                  </a:cubicBezTo>
                  <a:cubicBezTo>
                    <a:pt x="1" y="3070"/>
                    <a:pt x="1" y="3070"/>
                    <a:pt x="62" y="2979"/>
                  </a:cubicBezTo>
                  <a:cubicBezTo>
                    <a:pt x="92" y="2857"/>
                    <a:pt x="123" y="2736"/>
                    <a:pt x="153" y="2644"/>
                  </a:cubicBezTo>
                  <a:cubicBezTo>
                    <a:pt x="244" y="2371"/>
                    <a:pt x="335" y="1976"/>
                    <a:pt x="427" y="1550"/>
                  </a:cubicBezTo>
                  <a:cubicBezTo>
                    <a:pt x="518" y="1125"/>
                    <a:pt x="579" y="760"/>
                    <a:pt x="609" y="456"/>
                  </a:cubicBezTo>
                  <a:cubicBezTo>
                    <a:pt x="609" y="365"/>
                    <a:pt x="639" y="243"/>
                    <a:pt x="639" y="122"/>
                  </a:cubicBezTo>
                  <a:cubicBezTo>
                    <a:pt x="639" y="91"/>
                    <a:pt x="639" y="30"/>
                    <a:pt x="63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66"/>
            <p:cNvSpPr/>
            <p:nvPr/>
          </p:nvSpPr>
          <p:spPr>
            <a:xfrm>
              <a:off x="5289125" y="2399250"/>
              <a:ext cx="6100" cy="30425"/>
            </a:xfrm>
            <a:custGeom>
              <a:rect b="b" l="l" r="r" t="t"/>
              <a:pathLst>
                <a:path extrusionOk="0" h="1217" w="244">
                  <a:moveTo>
                    <a:pt x="243" y="1"/>
                  </a:moveTo>
                  <a:lnTo>
                    <a:pt x="243" y="1"/>
                  </a:lnTo>
                  <a:cubicBezTo>
                    <a:pt x="183" y="183"/>
                    <a:pt x="152" y="396"/>
                    <a:pt x="122" y="609"/>
                  </a:cubicBezTo>
                  <a:cubicBezTo>
                    <a:pt x="61" y="822"/>
                    <a:pt x="31" y="1034"/>
                    <a:pt x="0" y="1217"/>
                  </a:cubicBezTo>
                  <a:cubicBezTo>
                    <a:pt x="61" y="1034"/>
                    <a:pt x="122" y="822"/>
                    <a:pt x="152" y="609"/>
                  </a:cubicBezTo>
                  <a:cubicBezTo>
                    <a:pt x="183" y="427"/>
                    <a:pt x="243" y="214"/>
                    <a:pt x="24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66"/>
            <p:cNvSpPr/>
            <p:nvPr/>
          </p:nvSpPr>
          <p:spPr>
            <a:xfrm>
              <a:off x="5422100" y="2430425"/>
              <a:ext cx="2300" cy="44100"/>
            </a:xfrm>
            <a:custGeom>
              <a:rect b="b" l="l" r="r" t="t"/>
              <a:pathLst>
                <a:path extrusionOk="0" h="1764" w="92">
                  <a:moveTo>
                    <a:pt x="61" y="0"/>
                  </a:moveTo>
                  <a:cubicBezTo>
                    <a:pt x="61" y="0"/>
                    <a:pt x="61" y="31"/>
                    <a:pt x="61" y="61"/>
                  </a:cubicBezTo>
                  <a:lnTo>
                    <a:pt x="61" y="243"/>
                  </a:lnTo>
                  <a:lnTo>
                    <a:pt x="61" y="882"/>
                  </a:lnTo>
                  <a:cubicBezTo>
                    <a:pt x="61" y="1069"/>
                    <a:pt x="61" y="1238"/>
                    <a:pt x="47" y="1375"/>
                  </a:cubicBezTo>
                  <a:lnTo>
                    <a:pt x="47" y="1375"/>
                  </a:lnTo>
                  <a:cubicBezTo>
                    <a:pt x="71" y="1209"/>
                    <a:pt x="92" y="1055"/>
                    <a:pt x="92" y="882"/>
                  </a:cubicBezTo>
                  <a:lnTo>
                    <a:pt x="92" y="243"/>
                  </a:lnTo>
                  <a:cubicBezTo>
                    <a:pt x="92" y="152"/>
                    <a:pt x="92" y="61"/>
                    <a:pt x="61" y="0"/>
                  </a:cubicBezTo>
                  <a:close/>
                  <a:moveTo>
                    <a:pt x="47" y="1375"/>
                  </a:moveTo>
                  <a:lnTo>
                    <a:pt x="47" y="1375"/>
                  </a:lnTo>
                  <a:cubicBezTo>
                    <a:pt x="42" y="1412"/>
                    <a:pt x="36" y="1451"/>
                    <a:pt x="31" y="1490"/>
                  </a:cubicBezTo>
                  <a:cubicBezTo>
                    <a:pt x="38" y="1455"/>
                    <a:pt x="43" y="1416"/>
                    <a:pt x="47" y="1375"/>
                  </a:cubicBezTo>
                  <a:close/>
                  <a:moveTo>
                    <a:pt x="31" y="1490"/>
                  </a:moveTo>
                  <a:lnTo>
                    <a:pt x="31" y="1490"/>
                  </a:lnTo>
                  <a:cubicBezTo>
                    <a:pt x="0" y="1642"/>
                    <a:pt x="0" y="1763"/>
                    <a:pt x="0" y="1763"/>
                  </a:cubicBezTo>
                  <a:cubicBezTo>
                    <a:pt x="31" y="1672"/>
                    <a:pt x="31" y="1581"/>
                    <a:pt x="31" y="149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66"/>
            <p:cNvSpPr/>
            <p:nvPr/>
          </p:nvSpPr>
          <p:spPr>
            <a:xfrm>
              <a:off x="5082425" y="2425100"/>
              <a:ext cx="367050" cy="140900"/>
            </a:xfrm>
            <a:custGeom>
              <a:rect b="b" l="l" r="r" t="t"/>
              <a:pathLst>
                <a:path extrusionOk="0" h="5636" w="14682">
                  <a:moveTo>
                    <a:pt x="14606" y="3138"/>
                  </a:moveTo>
                  <a:lnTo>
                    <a:pt x="14606" y="3138"/>
                  </a:lnTo>
                  <a:cubicBezTo>
                    <a:pt x="14611" y="3156"/>
                    <a:pt x="14616" y="3174"/>
                    <a:pt x="14621" y="3192"/>
                  </a:cubicBezTo>
                  <a:lnTo>
                    <a:pt x="14682" y="3162"/>
                  </a:lnTo>
                  <a:cubicBezTo>
                    <a:pt x="14657" y="3153"/>
                    <a:pt x="14632" y="3146"/>
                    <a:pt x="14606" y="3138"/>
                  </a:cubicBezTo>
                  <a:close/>
                  <a:moveTo>
                    <a:pt x="730" y="0"/>
                  </a:moveTo>
                  <a:cubicBezTo>
                    <a:pt x="244" y="882"/>
                    <a:pt x="1" y="1885"/>
                    <a:pt x="1" y="2918"/>
                  </a:cubicBezTo>
                  <a:lnTo>
                    <a:pt x="912" y="2918"/>
                  </a:lnTo>
                  <a:cubicBezTo>
                    <a:pt x="1095" y="4195"/>
                    <a:pt x="2250" y="5198"/>
                    <a:pt x="3527" y="5441"/>
                  </a:cubicBezTo>
                  <a:cubicBezTo>
                    <a:pt x="4089" y="5562"/>
                    <a:pt x="4564" y="5635"/>
                    <a:pt x="5020" y="5635"/>
                  </a:cubicBezTo>
                  <a:cubicBezTo>
                    <a:pt x="5598" y="5635"/>
                    <a:pt x="6147" y="5517"/>
                    <a:pt x="6809" y="5228"/>
                  </a:cubicBezTo>
                  <a:cubicBezTo>
                    <a:pt x="8055" y="4681"/>
                    <a:pt x="9666" y="3830"/>
                    <a:pt x="10882" y="3405"/>
                  </a:cubicBezTo>
                  <a:cubicBezTo>
                    <a:pt x="11668" y="3136"/>
                    <a:pt x="12490" y="2953"/>
                    <a:pt x="13296" y="2953"/>
                  </a:cubicBezTo>
                  <a:cubicBezTo>
                    <a:pt x="13741" y="2953"/>
                    <a:pt x="14181" y="3009"/>
                    <a:pt x="14606" y="3138"/>
                  </a:cubicBezTo>
                  <a:lnTo>
                    <a:pt x="14606" y="3138"/>
                  </a:lnTo>
                  <a:cubicBezTo>
                    <a:pt x="14158" y="1527"/>
                    <a:pt x="12475" y="484"/>
                    <a:pt x="10821" y="213"/>
                  </a:cubicBezTo>
                  <a:cubicBezTo>
                    <a:pt x="10389" y="144"/>
                    <a:pt x="9956" y="115"/>
                    <a:pt x="9523" y="115"/>
                  </a:cubicBezTo>
                  <a:cubicBezTo>
                    <a:pt x="8254" y="115"/>
                    <a:pt x="6984" y="358"/>
                    <a:pt x="5715" y="517"/>
                  </a:cubicBezTo>
                  <a:cubicBezTo>
                    <a:pt x="5087" y="597"/>
                    <a:pt x="4438" y="656"/>
                    <a:pt x="3793" y="656"/>
                  </a:cubicBezTo>
                  <a:cubicBezTo>
                    <a:pt x="2721" y="656"/>
                    <a:pt x="1660" y="494"/>
                    <a:pt x="73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66"/>
            <p:cNvSpPr/>
            <p:nvPr/>
          </p:nvSpPr>
          <p:spPr>
            <a:xfrm>
              <a:off x="5104475" y="2434975"/>
              <a:ext cx="18250" cy="63100"/>
            </a:xfrm>
            <a:custGeom>
              <a:rect b="b" l="l" r="r" t="t"/>
              <a:pathLst>
                <a:path extrusionOk="0" h="2524" w="730">
                  <a:moveTo>
                    <a:pt x="730" y="1"/>
                  </a:moveTo>
                  <a:lnTo>
                    <a:pt x="730" y="1"/>
                  </a:lnTo>
                  <a:cubicBezTo>
                    <a:pt x="638" y="92"/>
                    <a:pt x="578" y="213"/>
                    <a:pt x="517" y="335"/>
                  </a:cubicBezTo>
                  <a:cubicBezTo>
                    <a:pt x="395" y="608"/>
                    <a:pt x="274" y="912"/>
                    <a:pt x="182" y="1216"/>
                  </a:cubicBezTo>
                  <a:cubicBezTo>
                    <a:pt x="91" y="1490"/>
                    <a:pt x="61" y="1824"/>
                    <a:pt x="30" y="2128"/>
                  </a:cubicBezTo>
                  <a:cubicBezTo>
                    <a:pt x="0" y="2250"/>
                    <a:pt x="0" y="2371"/>
                    <a:pt x="30" y="2523"/>
                  </a:cubicBezTo>
                  <a:cubicBezTo>
                    <a:pt x="61" y="2371"/>
                    <a:pt x="61" y="2250"/>
                    <a:pt x="61" y="2128"/>
                  </a:cubicBezTo>
                  <a:cubicBezTo>
                    <a:pt x="122" y="1824"/>
                    <a:pt x="182" y="1520"/>
                    <a:pt x="274" y="1216"/>
                  </a:cubicBezTo>
                  <a:cubicBezTo>
                    <a:pt x="334" y="912"/>
                    <a:pt x="456" y="639"/>
                    <a:pt x="578" y="365"/>
                  </a:cubicBezTo>
                  <a:cubicBezTo>
                    <a:pt x="638" y="244"/>
                    <a:pt x="669" y="122"/>
                    <a:pt x="7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66"/>
            <p:cNvSpPr/>
            <p:nvPr/>
          </p:nvSpPr>
          <p:spPr>
            <a:xfrm>
              <a:off x="5083200" y="2476200"/>
              <a:ext cx="23575" cy="3625"/>
            </a:xfrm>
            <a:custGeom>
              <a:rect b="b" l="l" r="r" t="t"/>
              <a:pathLst>
                <a:path extrusionOk="0" h="145" w="943">
                  <a:moveTo>
                    <a:pt x="243" y="1"/>
                  </a:moveTo>
                  <a:cubicBezTo>
                    <a:pt x="160" y="1"/>
                    <a:pt x="76" y="8"/>
                    <a:pt x="0" y="23"/>
                  </a:cubicBezTo>
                  <a:cubicBezTo>
                    <a:pt x="152" y="84"/>
                    <a:pt x="304" y="84"/>
                    <a:pt x="486" y="84"/>
                  </a:cubicBezTo>
                  <a:cubicBezTo>
                    <a:pt x="638" y="115"/>
                    <a:pt x="790" y="145"/>
                    <a:pt x="942" y="145"/>
                  </a:cubicBezTo>
                  <a:cubicBezTo>
                    <a:pt x="790" y="84"/>
                    <a:pt x="638" y="23"/>
                    <a:pt x="486" y="23"/>
                  </a:cubicBezTo>
                  <a:cubicBezTo>
                    <a:pt x="410" y="8"/>
                    <a:pt x="327" y="1"/>
                    <a:pt x="2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66"/>
            <p:cNvSpPr/>
            <p:nvPr/>
          </p:nvSpPr>
          <p:spPr>
            <a:xfrm>
              <a:off x="5090775" y="2446000"/>
              <a:ext cx="20550" cy="8000"/>
            </a:xfrm>
            <a:custGeom>
              <a:rect b="b" l="l" r="r" t="t"/>
              <a:pathLst>
                <a:path extrusionOk="0" h="320" w="822">
                  <a:moveTo>
                    <a:pt x="157" y="0"/>
                  </a:moveTo>
                  <a:cubicBezTo>
                    <a:pt x="105" y="0"/>
                    <a:pt x="53" y="5"/>
                    <a:pt x="1" y="15"/>
                  </a:cubicBezTo>
                  <a:cubicBezTo>
                    <a:pt x="1" y="46"/>
                    <a:pt x="183" y="46"/>
                    <a:pt x="427" y="137"/>
                  </a:cubicBezTo>
                  <a:cubicBezTo>
                    <a:pt x="639" y="228"/>
                    <a:pt x="822" y="319"/>
                    <a:pt x="822" y="319"/>
                  </a:cubicBezTo>
                  <a:cubicBezTo>
                    <a:pt x="645" y="118"/>
                    <a:pt x="407" y="0"/>
                    <a:pt x="1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66"/>
            <p:cNvSpPr/>
            <p:nvPr/>
          </p:nvSpPr>
          <p:spPr>
            <a:xfrm>
              <a:off x="5105975" y="2427000"/>
              <a:ext cx="346550" cy="138475"/>
            </a:xfrm>
            <a:custGeom>
              <a:rect b="b" l="l" r="r" t="t"/>
              <a:pathLst>
                <a:path extrusionOk="0" h="5539" w="13862">
                  <a:moveTo>
                    <a:pt x="8183" y="0"/>
                  </a:moveTo>
                  <a:cubicBezTo>
                    <a:pt x="7381" y="0"/>
                    <a:pt x="6578" y="84"/>
                    <a:pt x="5776" y="259"/>
                  </a:cubicBezTo>
                  <a:cubicBezTo>
                    <a:pt x="4864" y="441"/>
                    <a:pt x="3952" y="532"/>
                    <a:pt x="3010" y="532"/>
                  </a:cubicBezTo>
                  <a:lnTo>
                    <a:pt x="1977" y="532"/>
                  </a:lnTo>
                  <a:cubicBezTo>
                    <a:pt x="1977" y="532"/>
                    <a:pt x="2341" y="563"/>
                    <a:pt x="3040" y="563"/>
                  </a:cubicBezTo>
                  <a:cubicBezTo>
                    <a:pt x="3952" y="563"/>
                    <a:pt x="4895" y="502"/>
                    <a:pt x="5806" y="320"/>
                  </a:cubicBezTo>
                  <a:cubicBezTo>
                    <a:pt x="6576" y="166"/>
                    <a:pt x="7355" y="89"/>
                    <a:pt x="8138" y="89"/>
                  </a:cubicBezTo>
                  <a:cubicBezTo>
                    <a:pt x="8747" y="89"/>
                    <a:pt x="9359" y="135"/>
                    <a:pt x="9971" y="228"/>
                  </a:cubicBezTo>
                  <a:cubicBezTo>
                    <a:pt x="10791" y="350"/>
                    <a:pt x="11551" y="654"/>
                    <a:pt x="12250" y="1140"/>
                  </a:cubicBezTo>
                  <a:cubicBezTo>
                    <a:pt x="12955" y="1640"/>
                    <a:pt x="13490" y="2338"/>
                    <a:pt x="13772" y="3153"/>
                  </a:cubicBezTo>
                  <a:lnTo>
                    <a:pt x="13772" y="3153"/>
                  </a:lnTo>
                  <a:cubicBezTo>
                    <a:pt x="13424" y="3012"/>
                    <a:pt x="13050" y="2902"/>
                    <a:pt x="12676" y="2873"/>
                  </a:cubicBezTo>
                  <a:cubicBezTo>
                    <a:pt x="12606" y="2871"/>
                    <a:pt x="12536" y="2870"/>
                    <a:pt x="12466" y="2870"/>
                  </a:cubicBezTo>
                  <a:cubicBezTo>
                    <a:pt x="11564" y="2870"/>
                    <a:pt x="10665" y="3051"/>
                    <a:pt x="9819" y="3390"/>
                  </a:cubicBezTo>
                  <a:cubicBezTo>
                    <a:pt x="8968" y="3663"/>
                    <a:pt x="8117" y="4028"/>
                    <a:pt x="7296" y="4393"/>
                  </a:cubicBezTo>
                  <a:cubicBezTo>
                    <a:pt x="6931" y="4575"/>
                    <a:pt x="6536" y="4757"/>
                    <a:pt x="6171" y="4940"/>
                  </a:cubicBezTo>
                  <a:cubicBezTo>
                    <a:pt x="5806" y="5092"/>
                    <a:pt x="5442" y="5244"/>
                    <a:pt x="5077" y="5335"/>
                  </a:cubicBezTo>
                  <a:cubicBezTo>
                    <a:pt x="4634" y="5431"/>
                    <a:pt x="4192" y="5491"/>
                    <a:pt x="3742" y="5491"/>
                  </a:cubicBezTo>
                  <a:cubicBezTo>
                    <a:pt x="3481" y="5491"/>
                    <a:pt x="3217" y="5471"/>
                    <a:pt x="2949" y="5426"/>
                  </a:cubicBezTo>
                  <a:cubicBezTo>
                    <a:pt x="2372" y="5365"/>
                    <a:pt x="1825" y="5152"/>
                    <a:pt x="1338" y="4818"/>
                  </a:cubicBezTo>
                  <a:cubicBezTo>
                    <a:pt x="974" y="4575"/>
                    <a:pt x="670" y="4271"/>
                    <a:pt x="426" y="3906"/>
                  </a:cubicBezTo>
                  <a:cubicBezTo>
                    <a:pt x="244" y="3572"/>
                    <a:pt x="92" y="3207"/>
                    <a:pt x="1" y="2842"/>
                  </a:cubicBezTo>
                  <a:lnTo>
                    <a:pt x="1" y="2842"/>
                  </a:lnTo>
                  <a:cubicBezTo>
                    <a:pt x="1" y="2843"/>
                    <a:pt x="1" y="2964"/>
                    <a:pt x="62" y="3146"/>
                  </a:cubicBezTo>
                  <a:cubicBezTo>
                    <a:pt x="153" y="3420"/>
                    <a:pt x="244" y="3663"/>
                    <a:pt x="396" y="3906"/>
                  </a:cubicBezTo>
                  <a:cubicBezTo>
                    <a:pt x="639" y="4271"/>
                    <a:pt x="943" y="4605"/>
                    <a:pt x="1308" y="4849"/>
                  </a:cubicBezTo>
                  <a:cubicBezTo>
                    <a:pt x="1794" y="5183"/>
                    <a:pt x="2372" y="5396"/>
                    <a:pt x="2949" y="5487"/>
                  </a:cubicBezTo>
                  <a:cubicBezTo>
                    <a:pt x="3211" y="5521"/>
                    <a:pt x="3478" y="5538"/>
                    <a:pt x="3745" y="5538"/>
                  </a:cubicBezTo>
                  <a:cubicBezTo>
                    <a:pt x="4191" y="5538"/>
                    <a:pt x="4640" y="5491"/>
                    <a:pt x="5077" y="5396"/>
                  </a:cubicBezTo>
                  <a:cubicBezTo>
                    <a:pt x="5472" y="5274"/>
                    <a:pt x="5837" y="5152"/>
                    <a:pt x="6202" y="5000"/>
                  </a:cubicBezTo>
                  <a:cubicBezTo>
                    <a:pt x="6566" y="4849"/>
                    <a:pt x="6961" y="4636"/>
                    <a:pt x="7326" y="4453"/>
                  </a:cubicBezTo>
                  <a:cubicBezTo>
                    <a:pt x="8147" y="4089"/>
                    <a:pt x="8998" y="3724"/>
                    <a:pt x="9819" y="3450"/>
                  </a:cubicBezTo>
                  <a:cubicBezTo>
                    <a:pt x="10731" y="3086"/>
                    <a:pt x="11703" y="2934"/>
                    <a:pt x="12645" y="2934"/>
                  </a:cubicBezTo>
                  <a:cubicBezTo>
                    <a:pt x="13041" y="2964"/>
                    <a:pt x="13436" y="3086"/>
                    <a:pt x="13801" y="3268"/>
                  </a:cubicBezTo>
                  <a:lnTo>
                    <a:pt x="13861" y="3298"/>
                  </a:lnTo>
                  <a:lnTo>
                    <a:pt x="13861" y="3207"/>
                  </a:lnTo>
                  <a:cubicBezTo>
                    <a:pt x="13557" y="2326"/>
                    <a:pt x="13010" y="1596"/>
                    <a:pt x="12281" y="1049"/>
                  </a:cubicBezTo>
                  <a:cubicBezTo>
                    <a:pt x="11582" y="593"/>
                    <a:pt x="10791" y="259"/>
                    <a:pt x="9971" y="137"/>
                  </a:cubicBezTo>
                  <a:cubicBezTo>
                    <a:pt x="9375" y="47"/>
                    <a:pt x="8779" y="0"/>
                    <a:pt x="8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66"/>
            <p:cNvSpPr/>
            <p:nvPr/>
          </p:nvSpPr>
          <p:spPr>
            <a:xfrm>
              <a:off x="5143975" y="2441825"/>
              <a:ext cx="18275" cy="114000"/>
            </a:xfrm>
            <a:custGeom>
              <a:rect b="b" l="l" r="r" t="t"/>
              <a:pathLst>
                <a:path extrusionOk="0" h="4560" w="731">
                  <a:moveTo>
                    <a:pt x="730" y="0"/>
                  </a:moveTo>
                  <a:cubicBezTo>
                    <a:pt x="700" y="31"/>
                    <a:pt x="669" y="91"/>
                    <a:pt x="639" y="152"/>
                  </a:cubicBezTo>
                  <a:cubicBezTo>
                    <a:pt x="578" y="304"/>
                    <a:pt x="487" y="456"/>
                    <a:pt x="457" y="608"/>
                  </a:cubicBezTo>
                  <a:cubicBezTo>
                    <a:pt x="61" y="1672"/>
                    <a:pt x="1" y="2797"/>
                    <a:pt x="213" y="3921"/>
                  </a:cubicBezTo>
                  <a:cubicBezTo>
                    <a:pt x="244" y="4073"/>
                    <a:pt x="305" y="4225"/>
                    <a:pt x="335" y="4407"/>
                  </a:cubicBezTo>
                  <a:cubicBezTo>
                    <a:pt x="365" y="4438"/>
                    <a:pt x="396" y="4499"/>
                    <a:pt x="396" y="4559"/>
                  </a:cubicBezTo>
                  <a:cubicBezTo>
                    <a:pt x="426" y="4559"/>
                    <a:pt x="335" y="4316"/>
                    <a:pt x="274" y="3891"/>
                  </a:cubicBezTo>
                  <a:cubicBezTo>
                    <a:pt x="183" y="3344"/>
                    <a:pt x="153" y="2797"/>
                    <a:pt x="183" y="2249"/>
                  </a:cubicBezTo>
                  <a:cubicBezTo>
                    <a:pt x="213" y="1702"/>
                    <a:pt x="335" y="1155"/>
                    <a:pt x="487" y="638"/>
                  </a:cubicBezTo>
                  <a:cubicBezTo>
                    <a:pt x="639" y="243"/>
                    <a:pt x="730" y="0"/>
                    <a:pt x="73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66"/>
            <p:cNvSpPr/>
            <p:nvPr/>
          </p:nvSpPr>
          <p:spPr>
            <a:xfrm>
              <a:off x="5235925" y="2500325"/>
              <a:ext cx="13700" cy="53225"/>
            </a:xfrm>
            <a:custGeom>
              <a:rect b="b" l="l" r="r" t="t"/>
              <a:pathLst>
                <a:path extrusionOk="0" h="2129" w="548">
                  <a:moveTo>
                    <a:pt x="31" y="1"/>
                  </a:moveTo>
                  <a:cubicBezTo>
                    <a:pt x="1" y="92"/>
                    <a:pt x="1" y="213"/>
                    <a:pt x="31" y="335"/>
                  </a:cubicBezTo>
                  <a:cubicBezTo>
                    <a:pt x="61" y="578"/>
                    <a:pt x="92" y="821"/>
                    <a:pt x="153" y="1095"/>
                  </a:cubicBezTo>
                  <a:cubicBezTo>
                    <a:pt x="244" y="1399"/>
                    <a:pt x="335" y="1642"/>
                    <a:pt x="396" y="1855"/>
                  </a:cubicBezTo>
                  <a:cubicBezTo>
                    <a:pt x="426" y="1946"/>
                    <a:pt x="487" y="2037"/>
                    <a:pt x="517" y="2128"/>
                  </a:cubicBezTo>
                  <a:cubicBezTo>
                    <a:pt x="548" y="2128"/>
                    <a:pt x="396" y="1672"/>
                    <a:pt x="244" y="1064"/>
                  </a:cubicBezTo>
                  <a:cubicBezTo>
                    <a:pt x="183" y="791"/>
                    <a:pt x="122" y="517"/>
                    <a:pt x="92" y="305"/>
                  </a:cubicBezTo>
                  <a:cubicBezTo>
                    <a:pt x="61" y="213"/>
                    <a:pt x="61" y="92"/>
                    <a:pt x="3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66"/>
            <p:cNvSpPr/>
            <p:nvPr/>
          </p:nvSpPr>
          <p:spPr>
            <a:xfrm>
              <a:off x="5223000" y="2467650"/>
              <a:ext cx="5350" cy="31175"/>
            </a:xfrm>
            <a:custGeom>
              <a:rect b="b" l="l" r="r" t="t"/>
              <a:pathLst>
                <a:path extrusionOk="0" h="1247" w="214">
                  <a:moveTo>
                    <a:pt x="92" y="1"/>
                  </a:moveTo>
                  <a:cubicBezTo>
                    <a:pt x="1" y="426"/>
                    <a:pt x="31" y="852"/>
                    <a:pt x="183" y="1247"/>
                  </a:cubicBezTo>
                  <a:cubicBezTo>
                    <a:pt x="214" y="1247"/>
                    <a:pt x="153" y="973"/>
                    <a:pt x="122" y="639"/>
                  </a:cubicBezTo>
                  <a:cubicBezTo>
                    <a:pt x="122" y="426"/>
                    <a:pt x="92" y="213"/>
                    <a:pt x="9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66"/>
            <p:cNvSpPr/>
            <p:nvPr/>
          </p:nvSpPr>
          <p:spPr>
            <a:xfrm>
              <a:off x="5238200" y="2434975"/>
              <a:ext cx="7625" cy="28900"/>
            </a:xfrm>
            <a:custGeom>
              <a:rect b="b" l="l" r="r" t="t"/>
              <a:pathLst>
                <a:path extrusionOk="0" h="1156" w="305">
                  <a:moveTo>
                    <a:pt x="274" y="1"/>
                  </a:moveTo>
                  <a:lnTo>
                    <a:pt x="274" y="1"/>
                  </a:lnTo>
                  <a:cubicBezTo>
                    <a:pt x="153" y="153"/>
                    <a:pt x="92" y="335"/>
                    <a:pt x="62" y="548"/>
                  </a:cubicBezTo>
                  <a:cubicBezTo>
                    <a:pt x="1" y="730"/>
                    <a:pt x="1" y="943"/>
                    <a:pt x="62" y="1156"/>
                  </a:cubicBezTo>
                  <a:cubicBezTo>
                    <a:pt x="92" y="1156"/>
                    <a:pt x="92" y="882"/>
                    <a:pt x="153" y="548"/>
                  </a:cubicBezTo>
                  <a:cubicBezTo>
                    <a:pt x="183" y="244"/>
                    <a:pt x="305" y="1"/>
                    <a:pt x="27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66"/>
            <p:cNvSpPr/>
            <p:nvPr/>
          </p:nvSpPr>
          <p:spPr>
            <a:xfrm>
              <a:off x="5302025" y="2428900"/>
              <a:ext cx="9150" cy="24350"/>
            </a:xfrm>
            <a:custGeom>
              <a:rect b="b" l="l" r="r" t="t"/>
              <a:pathLst>
                <a:path extrusionOk="0" h="974" w="366">
                  <a:moveTo>
                    <a:pt x="92" y="0"/>
                  </a:moveTo>
                  <a:cubicBezTo>
                    <a:pt x="1" y="335"/>
                    <a:pt x="92" y="699"/>
                    <a:pt x="335" y="973"/>
                  </a:cubicBezTo>
                  <a:cubicBezTo>
                    <a:pt x="366" y="973"/>
                    <a:pt x="244" y="760"/>
                    <a:pt x="183" y="517"/>
                  </a:cubicBezTo>
                  <a:cubicBezTo>
                    <a:pt x="92" y="244"/>
                    <a:pt x="123" y="0"/>
                    <a:pt x="9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66"/>
            <p:cNvSpPr/>
            <p:nvPr/>
          </p:nvSpPr>
          <p:spPr>
            <a:xfrm>
              <a:off x="5337000" y="2448650"/>
              <a:ext cx="25100" cy="57775"/>
            </a:xfrm>
            <a:custGeom>
              <a:rect b="b" l="l" r="r" t="t"/>
              <a:pathLst>
                <a:path extrusionOk="0" h="2311" w="1004">
                  <a:moveTo>
                    <a:pt x="0" y="1"/>
                  </a:moveTo>
                  <a:cubicBezTo>
                    <a:pt x="0" y="122"/>
                    <a:pt x="31" y="244"/>
                    <a:pt x="61" y="365"/>
                  </a:cubicBezTo>
                  <a:cubicBezTo>
                    <a:pt x="152" y="669"/>
                    <a:pt x="243" y="943"/>
                    <a:pt x="365" y="1217"/>
                  </a:cubicBezTo>
                  <a:cubicBezTo>
                    <a:pt x="487" y="1490"/>
                    <a:pt x="608" y="1764"/>
                    <a:pt x="760" y="2007"/>
                  </a:cubicBezTo>
                  <a:cubicBezTo>
                    <a:pt x="821" y="2128"/>
                    <a:pt x="912" y="2220"/>
                    <a:pt x="1003" y="2311"/>
                  </a:cubicBezTo>
                  <a:cubicBezTo>
                    <a:pt x="942" y="2189"/>
                    <a:pt x="882" y="2068"/>
                    <a:pt x="821" y="1976"/>
                  </a:cubicBezTo>
                  <a:cubicBezTo>
                    <a:pt x="699" y="1764"/>
                    <a:pt x="578" y="1490"/>
                    <a:pt x="426" y="1186"/>
                  </a:cubicBezTo>
                  <a:cubicBezTo>
                    <a:pt x="304" y="852"/>
                    <a:pt x="183" y="548"/>
                    <a:pt x="122" y="335"/>
                  </a:cubicBezTo>
                  <a:cubicBezTo>
                    <a:pt x="91" y="213"/>
                    <a:pt x="61" y="92"/>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66"/>
            <p:cNvSpPr/>
            <p:nvPr/>
          </p:nvSpPr>
          <p:spPr>
            <a:xfrm>
              <a:off x="5368900" y="2437250"/>
              <a:ext cx="6875" cy="8400"/>
            </a:xfrm>
            <a:custGeom>
              <a:rect b="b" l="l" r="r" t="t"/>
              <a:pathLst>
                <a:path extrusionOk="0" h="336" w="275">
                  <a:moveTo>
                    <a:pt x="274" y="1"/>
                  </a:moveTo>
                  <a:lnTo>
                    <a:pt x="274" y="1"/>
                  </a:lnTo>
                  <a:cubicBezTo>
                    <a:pt x="274" y="1"/>
                    <a:pt x="153" y="31"/>
                    <a:pt x="92" y="122"/>
                  </a:cubicBezTo>
                  <a:cubicBezTo>
                    <a:pt x="31" y="244"/>
                    <a:pt x="1" y="335"/>
                    <a:pt x="31" y="335"/>
                  </a:cubicBezTo>
                  <a:cubicBezTo>
                    <a:pt x="62" y="335"/>
                    <a:pt x="92" y="274"/>
                    <a:pt x="153" y="183"/>
                  </a:cubicBezTo>
                  <a:cubicBezTo>
                    <a:pt x="244" y="92"/>
                    <a:pt x="274" y="31"/>
                    <a:pt x="27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66"/>
            <p:cNvSpPr/>
            <p:nvPr/>
          </p:nvSpPr>
          <p:spPr>
            <a:xfrm>
              <a:off x="5115900" y="2485775"/>
              <a:ext cx="335100" cy="53475"/>
            </a:xfrm>
            <a:custGeom>
              <a:rect b="b" l="l" r="r" t="t"/>
              <a:pathLst>
                <a:path extrusionOk="0" h="2139" w="13404">
                  <a:moveTo>
                    <a:pt x="11670" y="53"/>
                  </a:moveTo>
                  <a:lnTo>
                    <a:pt x="11670" y="53"/>
                  </a:lnTo>
                  <a:cubicBezTo>
                    <a:pt x="12120" y="127"/>
                    <a:pt x="12588" y="301"/>
                    <a:pt x="12978" y="552"/>
                  </a:cubicBezTo>
                  <a:cubicBezTo>
                    <a:pt x="12999" y="565"/>
                    <a:pt x="13021" y="578"/>
                    <a:pt x="13042" y="592"/>
                  </a:cubicBezTo>
                  <a:lnTo>
                    <a:pt x="13042" y="592"/>
                  </a:lnTo>
                  <a:cubicBezTo>
                    <a:pt x="12629" y="311"/>
                    <a:pt x="12168" y="123"/>
                    <a:pt x="11670" y="53"/>
                  </a:cubicBezTo>
                  <a:close/>
                  <a:moveTo>
                    <a:pt x="13042" y="592"/>
                  </a:moveTo>
                  <a:lnTo>
                    <a:pt x="13042" y="592"/>
                  </a:lnTo>
                  <a:cubicBezTo>
                    <a:pt x="13071" y="612"/>
                    <a:pt x="13099" y="632"/>
                    <a:pt x="13127" y="652"/>
                  </a:cubicBezTo>
                  <a:lnTo>
                    <a:pt x="13127" y="652"/>
                  </a:lnTo>
                  <a:cubicBezTo>
                    <a:pt x="13099" y="631"/>
                    <a:pt x="13071" y="611"/>
                    <a:pt x="13042" y="592"/>
                  </a:cubicBezTo>
                  <a:close/>
                  <a:moveTo>
                    <a:pt x="13127" y="652"/>
                  </a:moveTo>
                  <a:lnTo>
                    <a:pt x="13127" y="652"/>
                  </a:lnTo>
                  <a:cubicBezTo>
                    <a:pt x="13217" y="720"/>
                    <a:pt x="13304" y="798"/>
                    <a:pt x="13380" y="888"/>
                  </a:cubicBezTo>
                  <a:lnTo>
                    <a:pt x="13380" y="888"/>
                  </a:lnTo>
                  <a:cubicBezTo>
                    <a:pt x="13357" y="857"/>
                    <a:pt x="13335" y="818"/>
                    <a:pt x="13312" y="795"/>
                  </a:cubicBezTo>
                  <a:cubicBezTo>
                    <a:pt x="13252" y="746"/>
                    <a:pt x="13190" y="698"/>
                    <a:pt x="13127" y="652"/>
                  </a:cubicBezTo>
                  <a:close/>
                  <a:moveTo>
                    <a:pt x="13380" y="888"/>
                  </a:moveTo>
                  <a:cubicBezTo>
                    <a:pt x="13388" y="899"/>
                    <a:pt x="13396" y="909"/>
                    <a:pt x="13404" y="917"/>
                  </a:cubicBezTo>
                  <a:cubicBezTo>
                    <a:pt x="13396" y="907"/>
                    <a:pt x="13388" y="898"/>
                    <a:pt x="13380" y="888"/>
                  </a:cubicBezTo>
                  <a:close/>
                  <a:moveTo>
                    <a:pt x="10950" y="1"/>
                  </a:moveTo>
                  <a:cubicBezTo>
                    <a:pt x="10373" y="1"/>
                    <a:pt x="9813" y="98"/>
                    <a:pt x="9270" y="279"/>
                  </a:cubicBezTo>
                  <a:cubicBezTo>
                    <a:pt x="8388" y="583"/>
                    <a:pt x="7537" y="917"/>
                    <a:pt x="6686" y="1342"/>
                  </a:cubicBezTo>
                  <a:cubicBezTo>
                    <a:pt x="5865" y="1738"/>
                    <a:pt x="4954" y="1981"/>
                    <a:pt x="4042" y="2102"/>
                  </a:cubicBezTo>
                  <a:cubicBezTo>
                    <a:pt x="4984" y="2011"/>
                    <a:pt x="5865" y="1768"/>
                    <a:pt x="6716" y="1342"/>
                  </a:cubicBezTo>
                  <a:cubicBezTo>
                    <a:pt x="7537" y="947"/>
                    <a:pt x="8419" y="583"/>
                    <a:pt x="9300" y="279"/>
                  </a:cubicBezTo>
                  <a:cubicBezTo>
                    <a:pt x="9834" y="93"/>
                    <a:pt x="10421" y="14"/>
                    <a:pt x="10994" y="14"/>
                  </a:cubicBezTo>
                  <a:cubicBezTo>
                    <a:pt x="11171" y="14"/>
                    <a:pt x="11347" y="21"/>
                    <a:pt x="11519" y="35"/>
                  </a:cubicBezTo>
                  <a:cubicBezTo>
                    <a:pt x="11570" y="40"/>
                    <a:pt x="11620" y="46"/>
                    <a:pt x="11670" y="53"/>
                  </a:cubicBezTo>
                  <a:lnTo>
                    <a:pt x="11670" y="53"/>
                  </a:lnTo>
                  <a:cubicBezTo>
                    <a:pt x="11630" y="46"/>
                    <a:pt x="11589" y="40"/>
                    <a:pt x="11549" y="35"/>
                  </a:cubicBezTo>
                  <a:cubicBezTo>
                    <a:pt x="11348" y="12"/>
                    <a:pt x="11148" y="1"/>
                    <a:pt x="10950" y="1"/>
                  </a:cubicBezTo>
                  <a:close/>
                  <a:moveTo>
                    <a:pt x="1" y="1131"/>
                  </a:moveTo>
                  <a:lnTo>
                    <a:pt x="1" y="1131"/>
                  </a:lnTo>
                  <a:cubicBezTo>
                    <a:pt x="62" y="1192"/>
                    <a:pt x="183" y="1252"/>
                    <a:pt x="333" y="1342"/>
                  </a:cubicBezTo>
                  <a:cubicBezTo>
                    <a:pt x="789" y="1586"/>
                    <a:pt x="1276" y="1798"/>
                    <a:pt x="1762" y="1920"/>
                  </a:cubicBezTo>
                  <a:cubicBezTo>
                    <a:pt x="2318" y="2053"/>
                    <a:pt x="2875" y="2138"/>
                    <a:pt x="3431" y="2138"/>
                  </a:cubicBezTo>
                  <a:cubicBezTo>
                    <a:pt x="3634" y="2138"/>
                    <a:pt x="3838" y="2127"/>
                    <a:pt x="4042" y="2102"/>
                  </a:cubicBezTo>
                  <a:lnTo>
                    <a:pt x="4042" y="2102"/>
                  </a:lnTo>
                  <a:cubicBezTo>
                    <a:pt x="3869" y="2115"/>
                    <a:pt x="3696" y="2121"/>
                    <a:pt x="3523" y="2121"/>
                  </a:cubicBezTo>
                  <a:cubicBezTo>
                    <a:pt x="2422" y="2121"/>
                    <a:pt x="1336" y="1868"/>
                    <a:pt x="364" y="1342"/>
                  </a:cubicBezTo>
                  <a:cubicBezTo>
                    <a:pt x="183" y="1252"/>
                    <a:pt x="62" y="1192"/>
                    <a:pt x="1" y="113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66"/>
            <p:cNvSpPr/>
            <p:nvPr/>
          </p:nvSpPr>
          <p:spPr>
            <a:xfrm>
              <a:off x="5111300" y="2463850"/>
              <a:ext cx="181650" cy="20550"/>
            </a:xfrm>
            <a:custGeom>
              <a:rect b="b" l="l" r="r" t="t"/>
              <a:pathLst>
                <a:path extrusionOk="0" h="822" w="7266">
                  <a:moveTo>
                    <a:pt x="7265" y="1"/>
                  </a:moveTo>
                  <a:lnTo>
                    <a:pt x="6961" y="92"/>
                  </a:lnTo>
                  <a:cubicBezTo>
                    <a:pt x="6779" y="153"/>
                    <a:pt x="6536" y="244"/>
                    <a:pt x="6201" y="365"/>
                  </a:cubicBezTo>
                  <a:cubicBezTo>
                    <a:pt x="5381" y="639"/>
                    <a:pt x="4499" y="791"/>
                    <a:pt x="3618" y="791"/>
                  </a:cubicBezTo>
                  <a:cubicBezTo>
                    <a:pt x="2767" y="760"/>
                    <a:pt x="1885" y="609"/>
                    <a:pt x="1034" y="365"/>
                  </a:cubicBezTo>
                  <a:lnTo>
                    <a:pt x="274" y="122"/>
                  </a:lnTo>
                  <a:lnTo>
                    <a:pt x="1" y="61"/>
                  </a:lnTo>
                  <a:lnTo>
                    <a:pt x="1" y="61"/>
                  </a:lnTo>
                  <a:cubicBezTo>
                    <a:pt x="1" y="61"/>
                    <a:pt x="396" y="183"/>
                    <a:pt x="1034" y="396"/>
                  </a:cubicBezTo>
                  <a:cubicBezTo>
                    <a:pt x="1885" y="639"/>
                    <a:pt x="2767" y="791"/>
                    <a:pt x="3618" y="821"/>
                  </a:cubicBezTo>
                  <a:cubicBezTo>
                    <a:pt x="4530" y="821"/>
                    <a:pt x="5381" y="669"/>
                    <a:pt x="6232" y="396"/>
                  </a:cubicBezTo>
                  <a:cubicBezTo>
                    <a:pt x="6566" y="274"/>
                    <a:pt x="6809" y="183"/>
                    <a:pt x="6992" y="122"/>
                  </a:cubicBezTo>
                  <a:cubicBezTo>
                    <a:pt x="7174" y="31"/>
                    <a:pt x="7265" y="1"/>
                    <a:pt x="726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66"/>
            <p:cNvSpPr/>
            <p:nvPr/>
          </p:nvSpPr>
          <p:spPr>
            <a:xfrm>
              <a:off x="5124975" y="2434950"/>
              <a:ext cx="264475" cy="18300"/>
            </a:xfrm>
            <a:custGeom>
              <a:rect b="b" l="l" r="r" t="t"/>
              <a:pathLst>
                <a:path extrusionOk="0" h="732" w="10579">
                  <a:moveTo>
                    <a:pt x="8031" y="0"/>
                  </a:moveTo>
                  <a:cubicBezTo>
                    <a:pt x="7826" y="0"/>
                    <a:pt x="7622" y="10"/>
                    <a:pt x="7417" y="32"/>
                  </a:cubicBezTo>
                  <a:cubicBezTo>
                    <a:pt x="6779" y="93"/>
                    <a:pt x="6080" y="245"/>
                    <a:pt x="5350" y="397"/>
                  </a:cubicBezTo>
                  <a:cubicBezTo>
                    <a:pt x="4638" y="536"/>
                    <a:pt x="3906" y="605"/>
                    <a:pt x="3177" y="605"/>
                  </a:cubicBezTo>
                  <a:cubicBezTo>
                    <a:pt x="2630" y="605"/>
                    <a:pt x="2085" y="566"/>
                    <a:pt x="1551" y="488"/>
                  </a:cubicBezTo>
                  <a:cubicBezTo>
                    <a:pt x="1065" y="427"/>
                    <a:pt x="669" y="366"/>
                    <a:pt x="396" y="306"/>
                  </a:cubicBezTo>
                  <a:lnTo>
                    <a:pt x="1" y="245"/>
                  </a:lnTo>
                  <a:lnTo>
                    <a:pt x="1" y="245"/>
                  </a:lnTo>
                  <a:cubicBezTo>
                    <a:pt x="1" y="245"/>
                    <a:pt x="578" y="397"/>
                    <a:pt x="1551" y="518"/>
                  </a:cubicBezTo>
                  <a:cubicBezTo>
                    <a:pt x="2085" y="596"/>
                    <a:pt x="2630" y="636"/>
                    <a:pt x="3177" y="636"/>
                  </a:cubicBezTo>
                  <a:cubicBezTo>
                    <a:pt x="3906" y="636"/>
                    <a:pt x="4638" y="566"/>
                    <a:pt x="5350" y="427"/>
                  </a:cubicBezTo>
                  <a:cubicBezTo>
                    <a:pt x="6080" y="275"/>
                    <a:pt x="6779" y="154"/>
                    <a:pt x="7417" y="93"/>
                  </a:cubicBezTo>
                  <a:cubicBezTo>
                    <a:pt x="7657" y="68"/>
                    <a:pt x="7891" y="53"/>
                    <a:pt x="8124" y="53"/>
                  </a:cubicBezTo>
                  <a:cubicBezTo>
                    <a:pt x="8453" y="53"/>
                    <a:pt x="8781" y="82"/>
                    <a:pt x="9119" y="154"/>
                  </a:cubicBezTo>
                  <a:cubicBezTo>
                    <a:pt x="9484" y="214"/>
                    <a:pt x="9849" y="336"/>
                    <a:pt x="10183" y="518"/>
                  </a:cubicBezTo>
                  <a:cubicBezTo>
                    <a:pt x="10305" y="579"/>
                    <a:pt x="10396" y="609"/>
                    <a:pt x="10457" y="670"/>
                  </a:cubicBezTo>
                  <a:lnTo>
                    <a:pt x="10578" y="731"/>
                  </a:lnTo>
                  <a:cubicBezTo>
                    <a:pt x="10457" y="640"/>
                    <a:pt x="10335" y="549"/>
                    <a:pt x="10214" y="488"/>
                  </a:cubicBezTo>
                  <a:cubicBezTo>
                    <a:pt x="9879" y="306"/>
                    <a:pt x="9515" y="184"/>
                    <a:pt x="9150" y="93"/>
                  </a:cubicBezTo>
                  <a:cubicBezTo>
                    <a:pt x="8777" y="34"/>
                    <a:pt x="8404" y="0"/>
                    <a:pt x="803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66"/>
            <p:cNvSpPr/>
            <p:nvPr/>
          </p:nvSpPr>
          <p:spPr>
            <a:xfrm>
              <a:off x="5213125" y="2446050"/>
              <a:ext cx="235600" cy="57350"/>
            </a:xfrm>
            <a:custGeom>
              <a:rect b="b" l="l" r="r" t="t"/>
              <a:pathLst>
                <a:path extrusionOk="0" h="2294" w="9424">
                  <a:moveTo>
                    <a:pt x="5646" y="1"/>
                  </a:moveTo>
                  <a:cubicBezTo>
                    <a:pt x="5385" y="1"/>
                    <a:pt x="5123" y="25"/>
                    <a:pt x="4864" y="74"/>
                  </a:cubicBezTo>
                  <a:cubicBezTo>
                    <a:pt x="4165" y="196"/>
                    <a:pt x="3496" y="469"/>
                    <a:pt x="2919" y="865"/>
                  </a:cubicBezTo>
                  <a:cubicBezTo>
                    <a:pt x="2372" y="1199"/>
                    <a:pt x="1885" y="1533"/>
                    <a:pt x="1460" y="1746"/>
                  </a:cubicBezTo>
                  <a:cubicBezTo>
                    <a:pt x="1004" y="1989"/>
                    <a:pt x="517" y="2141"/>
                    <a:pt x="1" y="2263"/>
                  </a:cubicBezTo>
                  <a:lnTo>
                    <a:pt x="122" y="2263"/>
                  </a:lnTo>
                  <a:cubicBezTo>
                    <a:pt x="213" y="2263"/>
                    <a:pt x="305" y="2232"/>
                    <a:pt x="426" y="2232"/>
                  </a:cubicBezTo>
                  <a:cubicBezTo>
                    <a:pt x="791" y="2141"/>
                    <a:pt x="1186" y="2020"/>
                    <a:pt x="1520" y="1837"/>
                  </a:cubicBezTo>
                  <a:cubicBezTo>
                    <a:pt x="1976" y="1624"/>
                    <a:pt x="2463" y="1321"/>
                    <a:pt x="3010" y="1017"/>
                  </a:cubicBezTo>
                  <a:cubicBezTo>
                    <a:pt x="3587" y="621"/>
                    <a:pt x="4226" y="378"/>
                    <a:pt x="4894" y="257"/>
                  </a:cubicBezTo>
                  <a:cubicBezTo>
                    <a:pt x="5164" y="210"/>
                    <a:pt x="5428" y="186"/>
                    <a:pt x="5690" y="186"/>
                  </a:cubicBezTo>
                  <a:cubicBezTo>
                    <a:pt x="6109" y="186"/>
                    <a:pt x="6520" y="247"/>
                    <a:pt x="6931" y="378"/>
                  </a:cubicBezTo>
                  <a:cubicBezTo>
                    <a:pt x="7448" y="530"/>
                    <a:pt x="7964" y="804"/>
                    <a:pt x="8390" y="1169"/>
                  </a:cubicBezTo>
                  <a:cubicBezTo>
                    <a:pt x="8785" y="1503"/>
                    <a:pt x="9119" y="1868"/>
                    <a:pt x="9423" y="2293"/>
                  </a:cubicBezTo>
                  <a:cubicBezTo>
                    <a:pt x="9393" y="2172"/>
                    <a:pt x="9302" y="2050"/>
                    <a:pt x="9241" y="1928"/>
                  </a:cubicBezTo>
                  <a:cubicBezTo>
                    <a:pt x="9028" y="1624"/>
                    <a:pt x="8755" y="1321"/>
                    <a:pt x="8481" y="1077"/>
                  </a:cubicBezTo>
                  <a:cubicBezTo>
                    <a:pt x="7682" y="375"/>
                    <a:pt x="6670" y="1"/>
                    <a:pt x="564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66"/>
            <p:cNvSpPr/>
            <p:nvPr/>
          </p:nvSpPr>
          <p:spPr>
            <a:xfrm>
              <a:off x="5200200" y="2454550"/>
              <a:ext cx="117050" cy="14150"/>
            </a:xfrm>
            <a:custGeom>
              <a:rect b="b" l="l" r="r" t="t"/>
              <a:pathLst>
                <a:path extrusionOk="0" h="566" w="4682">
                  <a:moveTo>
                    <a:pt x="4654" y="0"/>
                  </a:moveTo>
                  <a:cubicBezTo>
                    <a:pt x="4479" y="0"/>
                    <a:pt x="3512" y="286"/>
                    <a:pt x="2341" y="342"/>
                  </a:cubicBezTo>
                  <a:cubicBezTo>
                    <a:pt x="2024" y="364"/>
                    <a:pt x="1723" y="372"/>
                    <a:pt x="1449" y="372"/>
                  </a:cubicBezTo>
                  <a:cubicBezTo>
                    <a:pt x="792" y="372"/>
                    <a:pt x="291" y="327"/>
                    <a:pt x="93" y="327"/>
                  </a:cubicBezTo>
                  <a:cubicBezTo>
                    <a:pt x="33" y="327"/>
                    <a:pt x="1" y="331"/>
                    <a:pt x="1" y="342"/>
                  </a:cubicBezTo>
                  <a:cubicBezTo>
                    <a:pt x="533" y="491"/>
                    <a:pt x="1080" y="566"/>
                    <a:pt x="1631" y="566"/>
                  </a:cubicBezTo>
                  <a:cubicBezTo>
                    <a:pt x="1867" y="566"/>
                    <a:pt x="2104" y="552"/>
                    <a:pt x="2341" y="525"/>
                  </a:cubicBezTo>
                  <a:cubicBezTo>
                    <a:pt x="3162" y="494"/>
                    <a:pt x="3952" y="342"/>
                    <a:pt x="4682" y="8"/>
                  </a:cubicBezTo>
                  <a:cubicBezTo>
                    <a:pt x="4679" y="3"/>
                    <a:pt x="4670" y="0"/>
                    <a:pt x="46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66"/>
            <p:cNvSpPr/>
            <p:nvPr/>
          </p:nvSpPr>
          <p:spPr>
            <a:xfrm>
              <a:off x="4320250" y="2254800"/>
              <a:ext cx="949900" cy="295700"/>
            </a:xfrm>
            <a:custGeom>
              <a:rect b="b" l="l" r="r" t="t"/>
              <a:pathLst>
                <a:path extrusionOk="0" h="11828" w="37996">
                  <a:moveTo>
                    <a:pt x="1247" y="186"/>
                  </a:moveTo>
                  <a:cubicBezTo>
                    <a:pt x="821" y="277"/>
                    <a:pt x="396" y="399"/>
                    <a:pt x="1" y="612"/>
                  </a:cubicBezTo>
                  <a:cubicBezTo>
                    <a:pt x="396" y="429"/>
                    <a:pt x="821" y="277"/>
                    <a:pt x="1247" y="186"/>
                  </a:cubicBezTo>
                  <a:close/>
                  <a:moveTo>
                    <a:pt x="31551" y="5171"/>
                  </a:moveTo>
                  <a:lnTo>
                    <a:pt x="31551" y="5171"/>
                  </a:lnTo>
                  <a:cubicBezTo>
                    <a:pt x="33162" y="5262"/>
                    <a:pt x="34773" y="5597"/>
                    <a:pt x="36324" y="6174"/>
                  </a:cubicBezTo>
                  <a:cubicBezTo>
                    <a:pt x="36871" y="6356"/>
                    <a:pt x="37266" y="6539"/>
                    <a:pt x="37570" y="6660"/>
                  </a:cubicBezTo>
                  <a:lnTo>
                    <a:pt x="37995" y="6843"/>
                  </a:lnTo>
                  <a:cubicBezTo>
                    <a:pt x="37995" y="6843"/>
                    <a:pt x="37418" y="6569"/>
                    <a:pt x="36324" y="6144"/>
                  </a:cubicBezTo>
                  <a:cubicBezTo>
                    <a:pt x="34804" y="5566"/>
                    <a:pt x="33193" y="5232"/>
                    <a:pt x="31551" y="5171"/>
                  </a:cubicBezTo>
                  <a:close/>
                  <a:moveTo>
                    <a:pt x="2926" y="0"/>
                  </a:moveTo>
                  <a:cubicBezTo>
                    <a:pt x="2363" y="0"/>
                    <a:pt x="1800" y="61"/>
                    <a:pt x="1247" y="186"/>
                  </a:cubicBezTo>
                  <a:cubicBezTo>
                    <a:pt x="1795" y="72"/>
                    <a:pt x="2353" y="15"/>
                    <a:pt x="2910" y="15"/>
                  </a:cubicBezTo>
                  <a:cubicBezTo>
                    <a:pt x="3991" y="15"/>
                    <a:pt x="5067" y="231"/>
                    <a:pt x="6049" y="673"/>
                  </a:cubicBezTo>
                  <a:cubicBezTo>
                    <a:pt x="7113" y="1098"/>
                    <a:pt x="8056" y="1706"/>
                    <a:pt x="8937" y="2435"/>
                  </a:cubicBezTo>
                  <a:cubicBezTo>
                    <a:pt x="9910" y="3287"/>
                    <a:pt x="10791" y="4229"/>
                    <a:pt x="11551" y="5293"/>
                  </a:cubicBezTo>
                  <a:cubicBezTo>
                    <a:pt x="12372" y="6387"/>
                    <a:pt x="13101" y="7633"/>
                    <a:pt x="14013" y="8819"/>
                  </a:cubicBezTo>
                  <a:cubicBezTo>
                    <a:pt x="14469" y="9426"/>
                    <a:pt x="15016" y="9974"/>
                    <a:pt x="15594" y="10460"/>
                  </a:cubicBezTo>
                  <a:cubicBezTo>
                    <a:pt x="16202" y="10946"/>
                    <a:pt x="16870" y="11341"/>
                    <a:pt x="17630" y="11585"/>
                  </a:cubicBezTo>
                  <a:cubicBezTo>
                    <a:pt x="18074" y="11751"/>
                    <a:pt x="18552" y="11827"/>
                    <a:pt x="19030" y="11827"/>
                  </a:cubicBezTo>
                  <a:cubicBezTo>
                    <a:pt x="19337" y="11827"/>
                    <a:pt x="19643" y="11796"/>
                    <a:pt x="19940" y="11737"/>
                  </a:cubicBezTo>
                  <a:cubicBezTo>
                    <a:pt x="20670" y="11524"/>
                    <a:pt x="21369" y="11189"/>
                    <a:pt x="21946" y="10673"/>
                  </a:cubicBezTo>
                  <a:cubicBezTo>
                    <a:pt x="23071" y="9700"/>
                    <a:pt x="23892" y="8515"/>
                    <a:pt x="24895" y="7542"/>
                  </a:cubicBezTo>
                  <a:cubicBezTo>
                    <a:pt x="25837" y="6660"/>
                    <a:pt x="26962" y="5992"/>
                    <a:pt x="28208" y="5627"/>
                  </a:cubicBezTo>
                  <a:cubicBezTo>
                    <a:pt x="29211" y="5321"/>
                    <a:pt x="30240" y="5167"/>
                    <a:pt x="31270" y="5167"/>
                  </a:cubicBezTo>
                  <a:cubicBezTo>
                    <a:pt x="31364" y="5167"/>
                    <a:pt x="31458" y="5169"/>
                    <a:pt x="31551" y="5171"/>
                  </a:cubicBezTo>
                  <a:cubicBezTo>
                    <a:pt x="31389" y="5162"/>
                    <a:pt x="31226" y="5158"/>
                    <a:pt x="31063" y="5158"/>
                  </a:cubicBezTo>
                  <a:cubicBezTo>
                    <a:pt x="30095" y="5158"/>
                    <a:pt x="29118" y="5311"/>
                    <a:pt x="28208" y="5597"/>
                  </a:cubicBezTo>
                  <a:cubicBezTo>
                    <a:pt x="26962" y="5961"/>
                    <a:pt x="25807" y="6630"/>
                    <a:pt x="24864" y="7542"/>
                  </a:cubicBezTo>
                  <a:cubicBezTo>
                    <a:pt x="23861" y="8484"/>
                    <a:pt x="23041" y="9670"/>
                    <a:pt x="21916" y="10642"/>
                  </a:cubicBezTo>
                  <a:cubicBezTo>
                    <a:pt x="21339" y="11159"/>
                    <a:pt x="20670" y="11524"/>
                    <a:pt x="19940" y="11706"/>
                  </a:cubicBezTo>
                  <a:cubicBezTo>
                    <a:pt x="19643" y="11766"/>
                    <a:pt x="19341" y="11797"/>
                    <a:pt x="19040" y="11797"/>
                  </a:cubicBezTo>
                  <a:cubicBezTo>
                    <a:pt x="18571" y="11797"/>
                    <a:pt x="18105" y="11721"/>
                    <a:pt x="17661" y="11554"/>
                  </a:cubicBezTo>
                  <a:cubicBezTo>
                    <a:pt x="16901" y="11311"/>
                    <a:pt x="16232" y="10916"/>
                    <a:pt x="15624" y="10429"/>
                  </a:cubicBezTo>
                  <a:cubicBezTo>
                    <a:pt x="15047" y="9943"/>
                    <a:pt x="14530" y="9396"/>
                    <a:pt x="14074" y="8788"/>
                  </a:cubicBezTo>
                  <a:cubicBezTo>
                    <a:pt x="13162" y="7603"/>
                    <a:pt x="12433" y="6356"/>
                    <a:pt x="11612" y="5262"/>
                  </a:cubicBezTo>
                  <a:cubicBezTo>
                    <a:pt x="10822" y="4229"/>
                    <a:pt x="9940" y="3256"/>
                    <a:pt x="8937" y="2405"/>
                  </a:cubicBezTo>
                  <a:cubicBezTo>
                    <a:pt x="8086" y="1676"/>
                    <a:pt x="7113" y="1068"/>
                    <a:pt x="6080" y="642"/>
                  </a:cubicBezTo>
                  <a:cubicBezTo>
                    <a:pt x="5082" y="223"/>
                    <a:pt x="4005" y="0"/>
                    <a:pt x="292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66"/>
            <p:cNvSpPr/>
            <p:nvPr/>
          </p:nvSpPr>
          <p:spPr>
            <a:xfrm>
              <a:off x="4508700" y="2228275"/>
              <a:ext cx="294875" cy="225725"/>
            </a:xfrm>
            <a:custGeom>
              <a:rect b="b" l="l" r="r" t="t"/>
              <a:pathLst>
                <a:path extrusionOk="0" h="9029" w="11795">
                  <a:moveTo>
                    <a:pt x="1" y="1"/>
                  </a:moveTo>
                  <a:lnTo>
                    <a:pt x="548" y="183"/>
                  </a:lnTo>
                  <a:cubicBezTo>
                    <a:pt x="1065" y="396"/>
                    <a:pt x="1551" y="639"/>
                    <a:pt x="2037" y="882"/>
                  </a:cubicBezTo>
                  <a:cubicBezTo>
                    <a:pt x="3618" y="1734"/>
                    <a:pt x="5047" y="2858"/>
                    <a:pt x="6232" y="4226"/>
                  </a:cubicBezTo>
                  <a:cubicBezTo>
                    <a:pt x="6870" y="4986"/>
                    <a:pt x="7448" y="5776"/>
                    <a:pt x="7995" y="6627"/>
                  </a:cubicBezTo>
                  <a:cubicBezTo>
                    <a:pt x="8451" y="7296"/>
                    <a:pt x="9028" y="7873"/>
                    <a:pt x="9697" y="8360"/>
                  </a:cubicBezTo>
                  <a:cubicBezTo>
                    <a:pt x="10153" y="8694"/>
                    <a:pt x="10670" y="8907"/>
                    <a:pt x="11217" y="8998"/>
                  </a:cubicBezTo>
                  <a:cubicBezTo>
                    <a:pt x="11308" y="9013"/>
                    <a:pt x="11407" y="9021"/>
                    <a:pt x="11506" y="9021"/>
                  </a:cubicBezTo>
                  <a:cubicBezTo>
                    <a:pt x="11534" y="9021"/>
                    <a:pt x="11562" y="9020"/>
                    <a:pt x="11590" y="9019"/>
                  </a:cubicBezTo>
                  <a:lnTo>
                    <a:pt x="11590" y="9019"/>
                  </a:lnTo>
                  <a:cubicBezTo>
                    <a:pt x="11607" y="9022"/>
                    <a:pt x="11625" y="9025"/>
                    <a:pt x="11642" y="9028"/>
                  </a:cubicBezTo>
                  <a:lnTo>
                    <a:pt x="11794" y="8998"/>
                  </a:lnTo>
                  <a:lnTo>
                    <a:pt x="11794" y="8998"/>
                  </a:lnTo>
                  <a:cubicBezTo>
                    <a:pt x="11729" y="9009"/>
                    <a:pt x="11660" y="9016"/>
                    <a:pt x="11590" y="9019"/>
                  </a:cubicBezTo>
                  <a:lnTo>
                    <a:pt x="11590" y="9019"/>
                  </a:lnTo>
                  <a:cubicBezTo>
                    <a:pt x="11462" y="8998"/>
                    <a:pt x="11351" y="8995"/>
                    <a:pt x="11217" y="8968"/>
                  </a:cubicBezTo>
                  <a:cubicBezTo>
                    <a:pt x="10670" y="8876"/>
                    <a:pt x="10153" y="8664"/>
                    <a:pt x="9727" y="8360"/>
                  </a:cubicBezTo>
                  <a:cubicBezTo>
                    <a:pt x="9059" y="7873"/>
                    <a:pt x="8512" y="7266"/>
                    <a:pt x="8056" y="6597"/>
                  </a:cubicBezTo>
                  <a:cubicBezTo>
                    <a:pt x="7509" y="5776"/>
                    <a:pt x="6901" y="4955"/>
                    <a:pt x="6293" y="4196"/>
                  </a:cubicBezTo>
                  <a:cubicBezTo>
                    <a:pt x="5107" y="2828"/>
                    <a:pt x="3679" y="1703"/>
                    <a:pt x="2068" y="852"/>
                  </a:cubicBezTo>
                  <a:cubicBezTo>
                    <a:pt x="1581" y="609"/>
                    <a:pt x="1095" y="366"/>
                    <a:pt x="578" y="183"/>
                  </a:cubicBezTo>
                  <a:cubicBezTo>
                    <a:pt x="214" y="62"/>
                    <a:pt x="1" y="1"/>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66"/>
            <p:cNvSpPr/>
            <p:nvPr/>
          </p:nvSpPr>
          <p:spPr>
            <a:xfrm>
              <a:off x="4934250" y="2330750"/>
              <a:ext cx="307025" cy="51825"/>
            </a:xfrm>
            <a:custGeom>
              <a:rect b="b" l="l" r="r" t="t"/>
              <a:pathLst>
                <a:path extrusionOk="0" h="2073" w="12281">
                  <a:moveTo>
                    <a:pt x="12239" y="1677"/>
                  </a:moveTo>
                  <a:cubicBezTo>
                    <a:pt x="12266" y="1696"/>
                    <a:pt x="12280" y="1708"/>
                    <a:pt x="12280" y="1708"/>
                  </a:cubicBezTo>
                  <a:cubicBezTo>
                    <a:pt x="12270" y="1697"/>
                    <a:pt x="12255" y="1686"/>
                    <a:pt x="12239" y="1677"/>
                  </a:cubicBezTo>
                  <a:close/>
                  <a:moveTo>
                    <a:pt x="6402" y="0"/>
                  </a:moveTo>
                  <a:cubicBezTo>
                    <a:pt x="4769" y="0"/>
                    <a:pt x="3140" y="367"/>
                    <a:pt x="1642" y="1100"/>
                  </a:cubicBezTo>
                  <a:cubicBezTo>
                    <a:pt x="1216" y="1312"/>
                    <a:pt x="821" y="1525"/>
                    <a:pt x="426" y="1799"/>
                  </a:cubicBezTo>
                  <a:cubicBezTo>
                    <a:pt x="821" y="1556"/>
                    <a:pt x="1216" y="1312"/>
                    <a:pt x="1642" y="1130"/>
                  </a:cubicBezTo>
                  <a:cubicBezTo>
                    <a:pt x="3140" y="397"/>
                    <a:pt x="4769" y="31"/>
                    <a:pt x="6402" y="31"/>
                  </a:cubicBezTo>
                  <a:cubicBezTo>
                    <a:pt x="7818" y="31"/>
                    <a:pt x="9237" y="306"/>
                    <a:pt x="10578" y="856"/>
                  </a:cubicBezTo>
                  <a:cubicBezTo>
                    <a:pt x="11004" y="1008"/>
                    <a:pt x="11429" y="1221"/>
                    <a:pt x="11824" y="1464"/>
                  </a:cubicBezTo>
                  <a:cubicBezTo>
                    <a:pt x="11976" y="1525"/>
                    <a:pt x="12098" y="1586"/>
                    <a:pt x="12159" y="1647"/>
                  </a:cubicBezTo>
                  <a:cubicBezTo>
                    <a:pt x="12178" y="1647"/>
                    <a:pt x="12211" y="1659"/>
                    <a:pt x="12239" y="1677"/>
                  </a:cubicBezTo>
                  <a:lnTo>
                    <a:pt x="12239" y="1677"/>
                  </a:lnTo>
                  <a:cubicBezTo>
                    <a:pt x="12177" y="1631"/>
                    <a:pt x="12046" y="1540"/>
                    <a:pt x="11855" y="1434"/>
                  </a:cubicBezTo>
                  <a:cubicBezTo>
                    <a:pt x="11429" y="1191"/>
                    <a:pt x="11004" y="1008"/>
                    <a:pt x="10578" y="826"/>
                  </a:cubicBezTo>
                  <a:cubicBezTo>
                    <a:pt x="9237" y="276"/>
                    <a:pt x="7818" y="0"/>
                    <a:pt x="6402" y="0"/>
                  </a:cubicBezTo>
                  <a:close/>
                  <a:moveTo>
                    <a:pt x="426" y="1799"/>
                  </a:moveTo>
                  <a:cubicBezTo>
                    <a:pt x="152" y="1981"/>
                    <a:pt x="0" y="2072"/>
                    <a:pt x="0" y="2072"/>
                  </a:cubicBezTo>
                  <a:lnTo>
                    <a:pt x="122" y="2011"/>
                  </a:lnTo>
                  <a:cubicBezTo>
                    <a:pt x="183" y="1981"/>
                    <a:pt x="304" y="1890"/>
                    <a:pt x="426" y="1799"/>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66"/>
            <p:cNvSpPr/>
            <p:nvPr/>
          </p:nvSpPr>
          <p:spPr>
            <a:xfrm>
              <a:off x="5004150" y="2327075"/>
              <a:ext cx="44100" cy="88925"/>
            </a:xfrm>
            <a:custGeom>
              <a:rect b="b" l="l" r="r" t="t"/>
              <a:pathLst>
                <a:path extrusionOk="0" h="3557" w="1764">
                  <a:moveTo>
                    <a:pt x="1" y="0"/>
                  </a:moveTo>
                  <a:lnTo>
                    <a:pt x="1" y="0"/>
                  </a:lnTo>
                  <a:cubicBezTo>
                    <a:pt x="1" y="0"/>
                    <a:pt x="31" y="61"/>
                    <a:pt x="92" y="122"/>
                  </a:cubicBezTo>
                  <a:cubicBezTo>
                    <a:pt x="153" y="213"/>
                    <a:pt x="244" y="335"/>
                    <a:pt x="335" y="487"/>
                  </a:cubicBezTo>
                  <a:cubicBezTo>
                    <a:pt x="609" y="851"/>
                    <a:pt x="852" y="1277"/>
                    <a:pt x="1065" y="1672"/>
                  </a:cubicBezTo>
                  <a:cubicBezTo>
                    <a:pt x="1247" y="2098"/>
                    <a:pt x="1429" y="2554"/>
                    <a:pt x="1581" y="2979"/>
                  </a:cubicBezTo>
                  <a:cubicBezTo>
                    <a:pt x="1642" y="3162"/>
                    <a:pt x="1673" y="3283"/>
                    <a:pt x="1703" y="3405"/>
                  </a:cubicBezTo>
                  <a:cubicBezTo>
                    <a:pt x="1733" y="3496"/>
                    <a:pt x="1764" y="3557"/>
                    <a:pt x="1764" y="3557"/>
                  </a:cubicBezTo>
                  <a:cubicBezTo>
                    <a:pt x="1733" y="3344"/>
                    <a:pt x="1673" y="3162"/>
                    <a:pt x="1612" y="2979"/>
                  </a:cubicBezTo>
                  <a:cubicBezTo>
                    <a:pt x="1338" y="2067"/>
                    <a:pt x="913" y="1216"/>
                    <a:pt x="366" y="456"/>
                  </a:cubicBezTo>
                  <a:cubicBezTo>
                    <a:pt x="244" y="304"/>
                    <a:pt x="122" y="152"/>
                    <a:pt x="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66"/>
            <p:cNvSpPr/>
            <p:nvPr/>
          </p:nvSpPr>
          <p:spPr>
            <a:xfrm>
              <a:off x="5135625" y="2327075"/>
              <a:ext cx="14450" cy="93500"/>
            </a:xfrm>
            <a:custGeom>
              <a:rect b="b" l="l" r="r" t="t"/>
              <a:pathLst>
                <a:path extrusionOk="0" h="3740" w="578">
                  <a:moveTo>
                    <a:pt x="547" y="0"/>
                  </a:moveTo>
                  <a:lnTo>
                    <a:pt x="547" y="183"/>
                  </a:lnTo>
                  <a:lnTo>
                    <a:pt x="547" y="578"/>
                  </a:lnTo>
                  <a:cubicBezTo>
                    <a:pt x="517" y="1003"/>
                    <a:pt x="487" y="1459"/>
                    <a:pt x="426" y="1915"/>
                  </a:cubicBezTo>
                  <a:cubicBezTo>
                    <a:pt x="365" y="2341"/>
                    <a:pt x="274" y="2766"/>
                    <a:pt x="152" y="3222"/>
                  </a:cubicBezTo>
                  <a:cubicBezTo>
                    <a:pt x="122" y="3314"/>
                    <a:pt x="91" y="3496"/>
                    <a:pt x="31" y="3587"/>
                  </a:cubicBezTo>
                  <a:cubicBezTo>
                    <a:pt x="0" y="3678"/>
                    <a:pt x="0" y="3739"/>
                    <a:pt x="0" y="3739"/>
                  </a:cubicBezTo>
                  <a:cubicBezTo>
                    <a:pt x="0" y="3739"/>
                    <a:pt x="91" y="3526"/>
                    <a:pt x="183" y="3222"/>
                  </a:cubicBezTo>
                  <a:cubicBezTo>
                    <a:pt x="304" y="2766"/>
                    <a:pt x="395" y="2341"/>
                    <a:pt x="487" y="1915"/>
                  </a:cubicBezTo>
                  <a:cubicBezTo>
                    <a:pt x="547" y="1459"/>
                    <a:pt x="578" y="1003"/>
                    <a:pt x="578" y="578"/>
                  </a:cubicBezTo>
                  <a:cubicBezTo>
                    <a:pt x="547" y="213"/>
                    <a:pt x="547" y="0"/>
                    <a:pt x="54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66"/>
            <p:cNvSpPr/>
            <p:nvPr/>
          </p:nvSpPr>
          <p:spPr>
            <a:xfrm>
              <a:off x="4867375" y="2425850"/>
              <a:ext cx="63100" cy="62350"/>
            </a:xfrm>
            <a:custGeom>
              <a:rect b="b" l="l" r="r" t="t"/>
              <a:pathLst>
                <a:path extrusionOk="0" h="2494" w="2524">
                  <a:moveTo>
                    <a:pt x="1" y="1"/>
                  </a:moveTo>
                  <a:lnTo>
                    <a:pt x="1" y="1"/>
                  </a:lnTo>
                  <a:cubicBezTo>
                    <a:pt x="92" y="153"/>
                    <a:pt x="183" y="305"/>
                    <a:pt x="274" y="457"/>
                  </a:cubicBezTo>
                  <a:cubicBezTo>
                    <a:pt x="517" y="791"/>
                    <a:pt x="821" y="1095"/>
                    <a:pt x="1125" y="1399"/>
                  </a:cubicBezTo>
                  <a:cubicBezTo>
                    <a:pt x="821" y="1095"/>
                    <a:pt x="548" y="761"/>
                    <a:pt x="305" y="426"/>
                  </a:cubicBezTo>
                  <a:cubicBezTo>
                    <a:pt x="213" y="305"/>
                    <a:pt x="122" y="183"/>
                    <a:pt x="92" y="122"/>
                  </a:cubicBezTo>
                  <a:cubicBezTo>
                    <a:pt x="31" y="31"/>
                    <a:pt x="1" y="1"/>
                    <a:pt x="1" y="1"/>
                  </a:cubicBezTo>
                  <a:close/>
                  <a:moveTo>
                    <a:pt x="1125" y="1399"/>
                  </a:moveTo>
                  <a:lnTo>
                    <a:pt x="1125" y="1399"/>
                  </a:lnTo>
                  <a:cubicBezTo>
                    <a:pt x="1399" y="1703"/>
                    <a:pt x="1733" y="1977"/>
                    <a:pt x="2068" y="2220"/>
                  </a:cubicBezTo>
                  <a:cubicBezTo>
                    <a:pt x="1733" y="1977"/>
                    <a:pt x="1429" y="1673"/>
                    <a:pt x="1125" y="1399"/>
                  </a:cubicBezTo>
                  <a:close/>
                  <a:moveTo>
                    <a:pt x="2068" y="2220"/>
                  </a:moveTo>
                  <a:lnTo>
                    <a:pt x="2176" y="2289"/>
                  </a:lnTo>
                  <a:lnTo>
                    <a:pt x="2176" y="2289"/>
                  </a:lnTo>
                  <a:cubicBezTo>
                    <a:pt x="2140" y="2265"/>
                    <a:pt x="2104" y="2241"/>
                    <a:pt x="2068" y="2220"/>
                  </a:cubicBezTo>
                  <a:close/>
                  <a:moveTo>
                    <a:pt x="2176" y="2289"/>
                  </a:moveTo>
                  <a:lnTo>
                    <a:pt x="2176" y="2289"/>
                  </a:lnTo>
                  <a:cubicBezTo>
                    <a:pt x="2292" y="2366"/>
                    <a:pt x="2408" y="2447"/>
                    <a:pt x="2523" y="2493"/>
                  </a:cubicBezTo>
                  <a:lnTo>
                    <a:pt x="2402" y="2432"/>
                  </a:lnTo>
                  <a:lnTo>
                    <a:pt x="2176" y="2289"/>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66"/>
            <p:cNvSpPr/>
            <p:nvPr/>
          </p:nvSpPr>
          <p:spPr>
            <a:xfrm>
              <a:off x="4779225" y="2391675"/>
              <a:ext cx="8400" cy="67650"/>
            </a:xfrm>
            <a:custGeom>
              <a:rect b="b" l="l" r="r" t="t"/>
              <a:pathLst>
                <a:path extrusionOk="0" h="2706" w="336">
                  <a:moveTo>
                    <a:pt x="335" y="0"/>
                  </a:moveTo>
                  <a:cubicBezTo>
                    <a:pt x="274" y="122"/>
                    <a:pt x="244" y="243"/>
                    <a:pt x="213" y="365"/>
                  </a:cubicBezTo>
                  <a:cubicBezTo>
                    <a:pt x="274" y="243"/>
                    <a:pt x="274" y="152"/>
                    <a:pt x="305" y="91"/>
                  </a:cubicBezTo>
                  <a:cubicBezTo>
                    <a:pt x="335" y="61"/>
                    <a:pt x="335" y="30"/>
                    <a:pt x="335" y="0"/>
                  </a:cubicBezTo>
                  <a:close/>
                  <a:moveTo>
                    <a:pt x="213" y="365"/>
                  </a:moveTo>
                  <a:lnTo>
                    <a:pt x="213" y="365"/>
                  </a:lnTo>
                  <a:cubicBezTo>
                    <a:pt x="92" y="669"/>
                    <a:pt x="62" y="1003"/>
                    <a:pt x="31" y="1337"/>
                  </a:cubicBezTo>
                  <a:cubicBezTo>
                    <a:pt x="1" y="1672"/>
                    <a:pt x="31" y="1976"/>
                    <a:pt x="92" y="2310"/>
                  </a:cubicBezTo>
                  <a:cubicBezTo>
                    <a:pt x="62" y="1976"/>
                    <a:pt x="62" y="1672"/>
                    <a:pt x="62" y="1337"/>
                  </a:cubicBezTo>
                  <a:cubicBezTo>
                    <a:pt x="92" y="1003"/>
                    <a:pt x="153" y="699"/>
                    <a:pt x="213" y="365"/>
                  </a:cubicBezTo>
                  <a:close/>
                  <a:moveTo>
                    <a:pt x="92" y="2310"/>
                  </a:moveTo>
                  <a:cubicBezTo>
                    <a:pt x="92" y="2432"/>
                    <a:pt x="122" y="2553"/>
                    <a:pt x="183" y="2705"/>
                  </a:cubicBezTo>
                  <a:cubicBezTo>
                    <a:pt x="183" y="2644"/>
                    <a:pt x="153" y="2614"/>
                    <a:pt x="153" y="2614"/>
                  </a:cubicBezTo>
                  <a:cubicBezTo>
                    <a:pt x="153" y="2523"/>
                    <a:pt x="122" y="2432"/>
                    <a:pt x="92" y="231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66"/>
            <p:cNvSpPr/>
            <p:nvPr/>
          </p:nvSpPr>
          <p:spPr>
            <a:xfrm>
              <a:off x="4760225" y="2486650"/>
              <a:ext cx="22825" cy="95775"/>
            </a:xfrm>
            <a:custGeom>
              <a:rect b="b" l="l" r="r" t="t"/>
              <a:pathLst>
                <a:path extrusionOk="0" h="3831" w="913">
                  <a:moveTo>
                    <a:pt x="1" y="0"/>
                  </a:moveTo>
                  <a:lnTo>
                    <a:pt x="1" y="31"/>
                  </a:lnTo>
                  <a:cubicBezTo>
                    <a:pt x="1" y="31"/>
                    <a:pt x="1" y="32"/>
                    <a:pt x="1" y="32"/>
                  </a:cubicBezTo>
                  <a:lnTo>
                    <a:pt x="1" y="32"/>
                  </a:lnTo>
                  <a:cubicBezTo>
                    <a:pt x="1" y="22"/>
                    <a:pt x="1" y="11"/>
                    <a:pt x="1" y="0"/>
                  </a:cubicBezTo>
                  <a:close/>
                  <a:moveTo>
                    <a:pt x="1" y="32"/>
                  </a:moveTo>
                  <a:cubicBezTo>
                    <a:pt x="3" y="569"/>
                    <a:pt x="63" y="1105"/>
                    <a:pt x="153" y="1642"/>
                  </a:cubicBezTo>
                  <a:cubicBezTo>
                    <a:pt x="274" y="2159"/>
                    <a:pt x="426" y="2706"/>
                    <a:pt x="639" y="3192"/>
                  </a:cubicBezTo>
                  <a:cubicBezTo>
                    <a:pt x="700" y="3405"/>
                    <a:pt x="822" y="3618"/>
                    <a:pt x="913" y="3830"/>
                  </a:cubicBezTo>
                  <a:lnTo>
                    <a:pt x="852" y="3678"/>
                  </a:lnTo>
                  <a:cubicBezTo>
                    <a:pt x="791" y="3557"/>
                    <a:pt x="730" y="3405"/>
                    <a:pt x="670" y="3222"/>
                  </a:cubicBezTo>
                  <a:cubicBezTo>
                    <a:pt x="457" y="2706"/>
                    <a:pt x="305" y="2189"/>
                    <a:pt x="214" y="1642"/>
                  </a:cubicBezTo>
                  <a:cubicBezTo>
                    <a:pt x="92" y="1095"/>
                    <a:pt x="31" y="579"/>
                    <a:pt x="1" y="32"/>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66"/>
            <p:cNvSpPr/>
            <p:nvPr/>
          </p:nvSpPr>
          <p:spPr>
            <a:xfrm>
              <a:off x="4893975" y="2384075"/>
              <a:ext cx="6100" cy="14450"/>
            </a:xfrm>
            <a:custGeom>
              <a:rect b="b" l="l" r="r" t="t"/>
              <a:pathLst>
                <a:path extrusionOk="0" h="578" w="244">
                  <a:moveTo>
                    <a:pt x="31" y="0"/>
                  </a:moveTo>
                  <a:lnTo>
                    <a:pt x="31" y="0"/>
                  </a:lnTo>
                  <a:cubicBezTo>
                    <a:pt x="0" y="122"/>
                    <a:pt x="31" y="213"/>
                    <a:pt x="61" y="304"/>
                  </a:cubicBezTo>
                  <a:cubicBezTo>
                    <a:pt x="92" y="426"/>
                    <a:pt x="152" y="517"/>
                    <a:pt x="244" y="578"/>
                  </a:cubicBezTo>
                  <a:cubicBezTo>
                    <a:pt x="244" y="578"/>
                    <a:pt x="152" y="456"/>
                    <a:pt x="92" y="304"/>
                  </a:cubicBezTo>
                  <a:cubicBezTo>
                    <a:pt x="61" y="213"/>
                    <a:pt x="31" y="91"/>
                    <a:pt x="3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66"/>
            <p:cNvSpPr/>
            <p:nvPr/>
          </p:nvSpPr>
          <p:spPr>
            <a:xfrm>
              <a:off x="4577850" y="2348350"/>
              <a:ext cx="131500" cy="118575"/>
            </a:xfrm>
            <a:custGeom>
              <a:rect b="b" l="l" r="r" t="t"/>
              <a:pathLst>
                <a:path extrusionOk="0" h="4743" w="5260">
                  <a:moveTo>
                    <a:pt x="5259" y="0"/>
                  </a:moveTo>
                  <a:lnTo>
                    <a:pt x="5259" y="0"/>
                  </a:lnTo>
                  <a:cubicBezTo>
                    <a:pt x="4925" y="152"/>
                    <a:pt x="4621" y="335"/>
                    <a:pt x="4317" y="517"/>
                  </a:cubicBezTo>
                  <a:cubicBezTo>
                    <a:pt x="2858" y="1368"/>
                    <a:pt x="1581" y="2523"/>
                    <a:pt x="578" y="3891"/>
                  </a:cubicBezTo>
                  <a:cubicBezTo>
                    <a:pt x="366" y="4165"/>
                    <a:pt x="183" y="4438"/>
                    <a:pt x="1" y="4742"/>
                  </a:cubicBezTo>
                  <a:cubicBezTo>
                    <a:pt x="1" y="4742"/>
                    <a:pt x="62" y="4681"/>
                    <a:pt x="153" y="4529"/>
                  </a:cubicBezTo>
                  <a:cubicBezTo>
                    <a:pt x="244" y="4377"/>
                    <a:pt x="396" y="4165"/>
                    <a:pt x="609" y="3891"/>
                  </a:cubicBezTo>
                  <a:cubicBezTo>
                    <a:pt x="1612" y="2554"/>
                    <a:pt x="2888" y="1399"/>
                    <a:pt x="4347" y="517"/>
                  </a:cubicBezTo>
                  <a:cubicBezTo>
                    <a:pt x="4621" y="365"/>
                    <a:pt x="4864" y="244"/>
                    <a:pt x="5016" y="152"/>
                  </a:cubicBezTo>
                  <a:lnTo>
                    <a:pt x="5259"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66"/>
            <p:cNvSpPr/>
            <p:nvPr/>
          </p:nvSpPr>
          <p:spPr>
            <a:xfrm>
              <a:off x="4455525" y="2253375"/>
              <a:ext cx="139825" cy="64600"/>
            </a:xfrm>
            <a:custGeom>
              <a:rect b="b" l="l" r="r" t="t"/>
              <a:pathLst>
                <a:path extrusionOk="0" h="2584" w="5593">
                  <a:moveTo>
                    <a:pt x="5593" y="0"/>
                  </a:moveTo>
                  <a:cubicBezTo>
                    <a:pt x="5593" y="0"/>
                    <a:pt x="5228" y="61"/>
                    <a:pt x="4681" y="182"/>
                  </a:cubicBezTo>
                  <a:cubicBezTo>
                    <a:pt x="3982" y="365"/>
                    <a:pt x="3283" y="638"/>
                    <a:pt x="2614" y="942"/>
                  </a:cubicBezTo>
                  <a:cubicBezTo>
                    <a:pt x="1945" y="1246"/>
                    <a:pt x="1338" y="1611"/>
                    <a:pt x="730" y="2037"/>
                  </a:cubicBezTo>
                  <a:cubicBezTo>
                    <a:pt x="499" y="2190"/>
                    <a:pt x="315" y="2328"/>
                    <a:pt x="190" y="2427"/>
                  </a:cubicBezTo>
                  <a:lnTo>
                    <a:pt x="190" y="2427"/>
                  </a:lnTo>
                  <a:cubicBezTo>
                    <a:pt x="340" y="2337"/>
                    <a:pt x="520" y="2216"/>
                    <a:pt x="730" y="2067"/>
                  </a:cubicBezTo>
                  <a:cubicBezTo>
                    <a:pt x="1338" y="1641"/>
                    <a:pt x="1976" y="1277"/>
                    <a:pt x="2645" y="973"/>
                  </a:cubicBezTo>
                  <a:cubicBezTo>
                    <a:pt x="3313" y="669"/>
                    <a:pt x="3982" y="426"/>
                    <a:pt x="4711" y="213"/>
                  </a:cubicBezTo>
                  <a:cubicBezTo>
                    <a:pt x="4955" y="152"/>
                    <a:pt x="5198" y="91"/>
                    <a:pt x="5350" y="61"/>
                  </a:cubicBezTo>
                  <a:lnTo>
                    <a:pt x="5593" y="0"/>
                  </a:lnTo>
                  <a:close/>
                  <a:moveTo>
                    <a:pt x="190" y="2427"/>
                  </a:moveTo>
                  <a:cubicBezTo>
                    <a:pt x="187" y="2429"/>
                    <a:pt x="185" y="2430"/>
                    <a:pt x="183" y="2432"/>
                  </a:cubicBezTo>
                  <a:lnTo>
                    <a:pt x="144" y="2464"/>
                  </a:lnTo>
                  <a:lnTo>
                    <a:pt x="144" y="2464"/>
                  </a:lnTo>
                  <a:cubicBezTo>
                    <a:pt x="158" y="2452"/>
                    <a:pt x="174" y="2440"/>
                    <a:pt x="190" y="2427"/>
                  </a:cubicBezTo>
                  <a:close/>
                  <a:moveTo>
                    <a:pt x="144" y="2464"/>
                  </a:moveTo>
                  <a:lnTo>
                    <a:pt x="144" y="2464"/>
                  </a:lnTo>
                  <a:cubicBezTo>
                    <a:pt x="50" y="2539"/>
                    <a:pt x="0" y="2584"/>
                    <a:pt x="0" y="2584"/>
                  </a:cubicBezTo>
                  <a:lnTo>
                    <a:pt x="144" y="2464"/>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66"/>
            <p:cNvSpPr/>
            <p:nvPr/>
          </p:nvSpPr>
          <p:spPr>
            <a:xfrm>
              <a:off x="5367400" y="2420550"/>
              <a:ext cx="3050" cy="11400"/>
            </a:xfrm>
            <a:custGeom>
              <a:rect b="b" l="l" r="r" t="t"/>
              <a:pathLst>
                <a:path extrusionOk="0" h="456" w="122">
                  <a:moveTo>
                    <a:pt x="122" y="0"/>
                  </a:moveTo>
                  <a:lnTo>
                    <a:pt x="122" y="0"/>
                  </a:lnTo>
                  <a:cubicBezTo>
                    <a:pt x="61" y="91"/>
                    <a:pt x="61" y="152"/>
                    <a:pt x="30" y="243"/>
                  </a:cubicBezTo>
                  <a:cubicBezTo>
                    <a:pt x="0" y="304"/>
                    <a:pt x="0" y="395"/>
                    <a:pt x="0" y="456"/>
                  </a:cubicBezTo>
                  <a:cubicBezTo>
                    <a:pt x="30" y="395"/>
                    <a:pt x="61" y="334"/>
                    <a:pt x="61" y="243"/>
                  </a:cubicBezTo>
                  <a:cubicBezTo>
                    <a:pt x="91" y="152"/>
                    <a:pt x="122" y="91"/>
                    <a:pt x="12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66"/>
            <p:cNvSpPr/>
            <p:nvPr/>
          </p:nvSpPr>
          <p:spPr>
            <a:xfrm>
              <a:off x="5741250" y="2416750"/>
              <a:ext cx="252325" cy="222050"/>
            </a:xfrm>
            <a:custGeom>
              <a:rect b="b" l="l" r="r" t="t"/>
              <a:pathLst>
                <a:path extrusionOk="0" h="8882" w="10093">
                  <a:moveTo>
                    <a:pt x="2402" y="0"/>
                  </a:moveTo>
                  <a:lnTo>
                    <a:pt x="61" y="2979"/>
                  </a:lnTo>
                  <a:cubicBezTo>
                    <a:pt x="1" y="3830"/>
                    <a:pt x="5016" y="5927"/>
                    <a:pt x="5016" y="5927"/>
                  </a:cubicBezTo>
                  <a:cubicBezTo>
                    <a:pt x="5016" y="5927"/>
                    <a:pt x="6201" y="8025"/>
                    <a:pt x="6566" y="8541"/>
                  </a:cubicBezTo>
                  <a:cubicBezTo>
                    <a:pt x="6766" y="8804"/>
                    <a:pt x="6956" y="8881"/>
                    <a:pt x="7111" y="8881"/>
                  </a:cubicBezTo>
                  <a:cubicBezTo>
                    <a:pt x="7331" y="8881"/>
                    <a:pt x="7478" y="8724"/>
                    <a:pt x="7478" y="8724"/>
                  </a:cubicBezTo>
                  <a:lnTo>
                    <a:pt x="8147" y="8328"/>
                  </a:lnTo>
                  <a:cubicBezTo>
                    <a:pt x="8147" y="8359"/>
                    <a:pt x="8147" y="8359"/>
                    <a:pt x="8147" y="8359"/>
                  </a:cubicBezTo>
                  <a:cubicBezTo>
                    <a:pt x="8213" y="8705"/>
                    <a:pt x="8472" y="8858"/>
                    <a:pt x="8731" y="8858"/>
                  </a:cubicBezTo>
                  <a:cubicBezTo>
                    <a:pt x="9065" y="8858"/>
                    <a:pt x="9401" y="8604"/>
                    <a:pt x="9332" y="8176"/>
                  </a:cubicBezTo>
                  <a:lnTo>
                    <a:pt x="9271" y="7721"/>
                  </a:lnTo>
                  <a:lnTo>
                    <a:pt x="9271" y="7721"/>
                  </a:lnTo>
                  <a:cubicBezTo>
                    <a:pt x="9313" y="7824"/>
                    <a:pt x="9410" y="7885"/>
                    <a:pt x="9506" y="7885"/>
                  </a:cubicBezTo>
                  <a:cubicBezTo>
                    <a:pt x="9552" y="7885"/>
                    <a:pt x="9597" y="7871"/>
                    <a:pt x="9636" y="7842"/>
                  </a:cubicBezTo>
                  <a:cubicBezTo>
                    <a:pt x="9910" y="7751"/>
                    <a:pt x="10092" y="7477"/>
                    <a:pt x="10031" y="7204"/>
                  </a:cubicBezTo>
                  <a:lnTo>
                    <a:pt x="9545" y="3860"/>
                  </a:lnTo>
                  <a:cubicBezTo>
                    <a:pt x="9515" y="3708"/>
                    <a:pt x="9454" y="3617"/>
                    <a:pt x="9363" y="3526"/>
                  </a:cubicBezTo>
                  <a:lnTo>
                    <a:pt x="7448" y="2006"/>
                  </a:lnTo>
                  <a:cubicBezTo>
                    <a:pt x="7904" y="1945"/>
                    <a:pt x="8329" y="1793"/>
                    <a:pt x="8724" y="1581"/>
                  </a:cubicBezTo>
                  <a:cubicBezTo>
                    <a:pt x="9414" y="1209"/>
                    <a:pt x="9479" y="467"/>
                    <a:pt x="8998" y="467"/>
                  </a:cubicBezTo>
                  <a:cubicBezTo>
                    <a:pt x="8928" y="467"/>
                    <a:pt x="8847" y="482"/>
                    <a:pt x="8755" y="517"/>
                  </a:cubicBezTo>
                  <a:cubicBezTo>
                    <a:pt x="8178" y="632"/>
                    <a:pt x="7602" y="685"/>
                    <a:pt x="7030" y="685"/>
                  </a:cubicBezTo>
                  <a:cubicBezTo>
                    <a:pt x="6547" y="685"/>
                    <a:pt x="6067" y="647"/>
                    <a:pt x="5593" y="578"/>
                  </a:cubicBezTo>
                  <a:cubicBezTo>
                    <a:pt x="5350" y="517"/>
                    <a:pt x="5107" y="547"/>
                    <a:pt x="4864" y="517"/>
                  </a:cubicBezTo>
                  <a:cubicBezTo>
                    <a:pt x="4135" y="334"/>
                    <a:pt x="2402" y="0"/>
                    <a:pt x="2402"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66"/>
            <p:cNvSpPr/>
            <p:nvPr/>
          </p:nvSpPr>
          <p:spPr>
            <a:xfrm>
              <a:off x="5896275" y="2505650"/>
              <a:ext cx="50925" cy="120075"/>
            </a:xfrm>
            <a:custGeom>
              <a:rect b="b" l="l" r="r" t="t"/>
              <a:pathLst>
                <a:path extrusionOk="0" h="4803" w="2037">
                  <a:moveTo>
                    <a:pt x="0" y="0"/>
                  </a:moveTo>
                  <a:cubicBezTo>
                    <a:pt x="183" y="183"/>
                    <a:pt x="426" y="335"/>
                    <a:pt x="669" y="487"/>
                  </a:cubicBezTo>
                  <a:lnTo>
                    <a:pt x="1003" y="699"/>
                  </a:lnTo>
                  <a:cubicBezTo>
                    <a:pt x="1125" y="760"/>
                    <a:pt x="1216" y="882"/>
                    <a:pt x="1277" y="1003"/>
                  </a:cubicBezTo>
                  <a:cubicBezTo>
                    <a:pt x="1368" y="1307"/>
                    <a:pt x="1459" y="1672"/>
                    <a:pt x="1520" y="2037"/>
                  </a:cubicBezTo>
                  <a:cubicBezTo>
                    <a:pt x="1611" y="2797"/>
                    <a:pt x="1763" y="3496"/>
                    <a:pt x="1824" y="4013"/>
                  </a:cubicBezTo>
                  <a:cubicBezTo>
                    <a:pt x="1855" y="4256"/>
                    <a:pt x="1915" y="4529"/>
                    <a:pt x="1976" y="4803"/>
                  </a:cubicBezTo>
                  <a:cubicBezTo>
                    <a:pt x="2007" y="4529"/>
                    <a:pt x="2037" y="4256"/>
                    <a:pt x="2007" y="3982"/>
                  </a:cubicBezTo>
                  <a:cubicBezTo>
                    <a:pt x="1946" y="3465"/>
                    <a:pt x="1824" y="2766"/>
                    <a:pt x="1733" y="2006"/>
                  </a:cubicBezTo>
                  <a:cubicBezTo>
                    <a:pt x="1672" y="1642"/>
                    <a:pt x="1581" y="1277"/>
                    <a:pt x="1459" y="943"/>
                  </a:cubicBezTo>
                  <a:cubicBezTo>
                    <a:pt x="1399" y="760"/>
                    <a:pt x="1277" y="639"/>
                    <a:pt x="1095" y="547"/>
                  </a:cubicBezTo>
                  <a:lnTo>
                    <a:pt x="760" y="365"/>
                  </a:lnTo>
                  <a:cubicBezTo>
                    <a:pt x="517" y="213"/>
                    <a:pt x="244" y="92"/>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66"/>
            <p:cNvSpPr/>
            <p:nvPr/>
          </p:nvSpPr>
          <p:spPr>
            <a:xfrm>
              <a:off x="5920600" y="2494450"/>
              <a:ext cx="53200" cy="115325"/>
            </a:xfrm>
            <a:custGeom>
              <a:rect b="b" l="l" r="r" t="t"/>
              <a:pathLst>
                <a:path extrusionOk="0" h="4613" w="2128">
                  <a:moveTo>
                    <a:pt x="61" y="0"/>
                  </a:moveTo>
                  <a:cubicBezTo>
                    <a:pt x="23" y="0"/>
                    <a:pt x="0" y="8"/>
                    <a:pt x="0" y="23"/>
                  </a:cubicBezTo>
                  <a:cubicBezTo>
                    <a:pt x="0" y="23"/>
                    <a:pt x="61" y="53"/>
                    <a:pt x="182" y="114"/>
                  </a:cubicBezTo>
                  <a:cubicBezTo>
                    <a:pt x="365" y="205"/>
                    <a:pt x="517" y="296"/>
                    <a:pt x="669" y="418"/>
                  </a:cubicBezTo>
                  <a:cubicBezTo>
                    <a:pt x="882" y="600"/>
                    <a:pt x="1094" y="813"/>
                    <a:pt x="1277" y="995"/>
                  </a:cubicBezTo>
                  <a:cubicBezTo>
                    <a:pt x="1459" y="1299"/>
                    <a:pt x="1550" y="1603"/>
                    <a:pt x="1581" y="1938"/>
                  </a:cubicBezTo>
                  <a:cubicBezTo>
                    <a:pt x="1915" y="3397"/>
                    <a:pt x="2037" y="4613"/>
                    <a:pt x="2097" y="4613"/>
                  </a:cubicBezTo>
                  <a:cubicBezTo>
                    <a:pt x="2128" y="4339"/>
                    <a:pt x="2097" y="4065"/>
                    <a:pt x="2067" y="3822"/>
                  </a:cubicBezTo>
                  <a:cubicBezTo>
                    <a:pt x="2006" y="3154"/>
                    <a:pt x="1915" y="2546"/>
                    <a:pt x="1793" y="1907"/>
                  </a:cubicBezTo>
                  <a:cubicBezTo>
                    <a:pt x="1733" y="1543"/>
                    <a:pt x="1611" y="1178"/>
                    <a:pt x="1398" y="874"/>
                  </a:cubicBezTo>
                  <a:cubicBezTo>
                    <a:pt x="1216" y="661"/>
                    <a:pt x="973" y="479"/>
                    <a:pt x="730" y="327"/>
                  </a:cubicBezTo>
                  <a:cubicBezTo>
                    <a:pt x="578" y="205"/>
                    <a:pt x="395" y="114"/>
                    <a:pt x="213" y="23"/>
                  </a:cubicBezTo>
                  <a:cubicBezTo>
                    <a:pt x="152" y="8"/>
                    <a:pt x="99" y="0"/>
                    <a:pt x="61"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66"/>
            <p:cNvSpPr/>
            <p:nvPr/>
          </p:nvSpPr>
          <p:spPr>
            <a:xfrm>
              <a:off x="5871200" y="2530725"/>
              <a:ext cx="58525" cy="101100"/>
            </a:xfrm>
            <a:custGeom>
              <a:rect b="b" l="l" r="r" t="t"/>
              <a:pathLst>
                <a:path extrusionOk="0" h="4044" w="2341">
                  <a:moveTo>
                    <a:pt x="0" y="0"/>
                  </a:moveTo>
                  <a:lnTo>
                    <a:pt x="0" y="0"/>
                  </a:lnTo>
                  <a:cubicBezTo>
                    <a:pt x="152" y="183"/>
                    <a:pt x="365" y="304"/>
                    <a:pt x="578" y="426"/>
                  </a:cubicBezTo>
                  <a:lnTo>
                    <a:pt x="882" y="639"/>
                  </a:lnTo>
                  <a:cubicBezTo>
                    <a:pt x="1003" y="700"/>
                    <a:pt x="1125" y="760"/>
                    <a:pt x="1186" y="882"/>
                  </a:cubicBezTo>
                  <a:cubicBezTo>
                    <a:pt x="1277" y="973"/>
                    <a:pt x="1338" y="1095"/>
                    <a:pt x="1368" y="1247"/>
                  </a:cubicBezTo>
                  <a:lnTo>
                    <a:pt x="1520" y="1733"/>
                  </a:lnTo>
                  <a:cubicBezTo>
                    <a:pt x="1733" y="2523"/>
                    <a:pt x="2006" y="3283"/>
                    <a:pt x="2341" y="4043"/>
                  </a:cubicBezTo>
                  <a:cubicBezTo>
                    <a:pt x="2189" y="3222"/>
                    <a:pt x="1976" y="2432"/>
                    <a:pt x="1703" y="1672"/>
                  </a:cubicBezTo>
                  <a:cubicBezTo>
                    <a:pt x="1642" y="1490"/>
                    <a:pt x="1611" y="1338"/>
                    <a:pt x="1551" y="1186"/>
                  </a:cubicBezTo>
                  <a:cubicBezTo>
                    <a:pt x="1520" y="1034"/>
                    <a:pt x="1429" y="882"/>
                    <a:pt x="1338" y="730"/>
                  </a:cubicBezTo>
                  <a:cubicBezTo>
                    <a:pt x="1216" y="639"/>
                    <a:pt x="1095" y="548"/>
                    <a:pt x="973" y="487"/>
                  </a:cubicBezTo>
                  <a:lnTo>
                    <a:pt x="639" y="304"/>
                  </a:lnTo>
                  <a:cubicBezTo>
                    <a:pt x="426" y="152"/>
                    <a:pt x="213" y="61"/>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66"/>
            <p:cNvSpPr/>
            <p:nvPr/>
          </p:nvSpPr>
          <p:spPr>
            <a:xfrm>
              <a:off x="5874225" y="2439900"/>
              <a:ext cx="72225" cy="41600"/>
            </a:xfrm>
            <a:custGeom>
              <a:rect b="b" l="l" r="r" t="t"/>
              <a:pathLst>
                <a:path extrusionOk="0" h="1664" w="2889">
                  <a:moveTo>
                    <a:pt x="40" y="0"/>
                  </a:moveTo>
                  <a:cubicBezTo>
                    <a:pt x="18" y="0"/>
                    <a:pt x="5" y="5"/>
                    <a:pt x="1" y="16"/>
                  </a:cubicBezTo>
                  <a:cubicBezTo>
                    <a:pt x="123" y="108"/>
                    <a:pt x="274" y="199"/>
                    <a:pt x="426" y="259"/>
                  </a:cubicBezTo>
                  <a:lnTo>
                    <a:pt x="1430" y="837"/>
                  </a:lnTo>
                  <a:cubicBezTo>
                    <a:pt x="2169" y="1264"/>
                    <a:pt x="2749" y="1664"/>
                    <a:pt x="2845" y="1664"/>
                  </a:cubicBezTo>
                  <a:cubicBezTo>
                    <a:pt x="2852" y="1664"/>
                    <a:pt x="2856" y="1662"/>
                    <a:pt x="2858" y="1658"/>
                  </a:cubicBezTo>
                  <a:cubicBezTo>
                    <a:pt x="2889" y="1627"/>
                    <a:pt x="2311" y="1141"/>
                    <a:pt x="1521" y="685"/>
                  </a:cubicBezTo>
                  <a:cubicBezTo>
                    <a:pt x="825" y="284"/>
                    <a:pt x="200" y="0"/>
                    <a:pt x="4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5" name="Google Shape;1045;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6">
    <p:spTree>
      <p:nvGrpSpPr>
        <p:cNvPr id="1046" name="Shape 1046"/>
        <p:cNvGrpSpPr/>
        <p:nvPr/>
      </p:nvGrpSpPr>
      <p:grpSpPr>
        <a:xfrm>
          <a:off x="0" y="0"/>
          <a:ext cx="0" cy="0"/>
          <a:chOff x="0" y="0"/>
          <a:chExt cx="0" cy="0"/>
        </a:xfrm>
      </p:grpSpPr>
      <p:sp>
        <p:nvSpPr>
          <p:cNvPr id="1047" name="Google Shape;1047;p67"/>
          <p:cNvSpPr txBox="1"/>
          <p:nvPr>
            <p:ph type="title"/>
          </p:nvPr>
        </p:nvSpPr>
        <p:spPr>
          <a:xfrm>
            <a:off x="685800" y="445025"/>
            <a:ext cx="7772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3"/>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048" name="Google Shape;1048;p67"/>
          <p:cNvSpPr txBox="1"/>
          <p:nvPr>
            <p:ph idx="1" type="subTitle"/>
          </p:nvPr>
        </p:nvSpPr>
        <p:spPr>
          <a:xfrm>
            <a:off x="723900" y="1098525"/>
            <a:ext cx="7734300" cy="3506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Char char="●"/>
              <a:defRPr sz="1200">
                <a:solidFill>
                  <a:schemeClr val="dk1"/>
                </a:solidFill>
                <a:latin typeface="Raleway"/>
                <a:ea typeface="Raleway"/>
                <a:cs typeface="Raleway"/>
                <a:sym typeface="Raleway"/>
              </a:defRPr>
            </a:lvl1pPr>
            <a:lvl2pPr lvl="1" rtl="0">
              <a:lnSpc>
                <a:spcPct val="100000"/>
              </a:lnSpc>
              <a:spcBef>
                <a:spcPts val="0"/>
              </a:spcBef>
              <a:spcAft>
                <a:spcPts val="0"/>
              </a:spcAft>
              <a:buSzPts val="2800"/>
              <a:buChar char="○"/>
              <a:defRPr sz="2800"/>
            </a:lvl2pPr>
            <a:lvl3pPr lvl="2" rtl="0">
              <a:lnSpc>
                <a:spcPct val="100000"/>
              </a:lnSpc>
              <a:spcBef>
                <a:spcPts val="0"/>
              </a:spcBef>
              <a:spcAft>
                <a:spcPts val="0"/>
              </a:spcAft>
              <a:buSzPts val="2800"/>
              <a:buChar char="■"/>
              <a:defRPr sz="2800"/>
            </a:lvl3pPr>
            <a:lvl4pPr lvl="3" rtl="0">
              <a:lnSpc>
                <a:spcPct val="100000"/>
              </a:lnSpc>
              <a:spcBef>
                <a:spcPts val="0"/>
              </a:spcBef>
              <a:spcAft>
                <a:spcPts val="0"/>
              </a:spcAft>
              <a:buSzPts val="2800"/>
              <a:buChar char="●"/>
              <a:defRPr sz="2800"/>
            </a:lvl4pPr>
            <a:lvl5pPr lvl="4" rtl="0">
              <a:lnSpc>
                <a:spcPct val="100000"/>
              </a:lnSpc>
              <a:spcBef>
                <a:spcPts val="0"/>
              </a:spcBef>
              <a:spcAft>
                <a:spcPts val="0"/>
              </a:spcAft>
              <a:buSzPts val="2800"/>
              <a:buChar char="○"/>
              <a:defRPr sz="2800"/>
            </a:lvl5pPr>
            <a:lvl6pPr lvl="5" rtl="0">
              <a:lnSpc>
                <a:spcPct val="100000"/>
              </a:lnSpc>
              <a:spcBef>
                <a:spcPts val="0"/>
              </a:spcBef>
              <a:spcAft>
                <a:spcPts val="0"/>
              </a:spcAft>
              <a:buSzPts val="2800"/>
              <a:buChar char="■"/>
              <a:defRPr sz="2800"/>
            </a:lvl6pPr>
            <a:lvl7pPr lvl="6" rtl="0">
              <a:lnSpc>
                <a:spcPct val="100000"/>
              </a:lnSpc>
              <a:spcBef>
                <a:spcPts val="0"/>
              </a:spcBef>
              <a:spcAft>
                <a:spcPts val="0"/>
              </a:spcAft>
              <a:buSzPts val="2800"/>
              <a:buChar char="●"/>
              <a:defRPr sz="2800"/>
            </a:lvl7pPr>
            <a:lvl8pPr lvl="7" rtl="0">
              <a:lnSpc>
                <a:spcPct val="100000"/>
              </a:lnSpc>
              <a:spcBef>
                <a:spcPts val="0"/>
              </a:spcBef>
              <a:spcAft>
                <a:spcPts val="0"/>
              </a:spcAft>
              <a:buSzPts val="2800"/>
              <a:buChar char="○"/>
              <a:defRPr sz="2800"/>
            </a:lvl8pPr>
            <a:lvl9pPr lvl="8" rtl="0">
              <a:lnSpc>
                <a:spcPct val="100000"/>
              </a:lnSpc>
              <a:spcBef>
                <a:spcPts val="0"/>
              </a:spcBef>
              <a:spcAft>
                <a:spcPts val="0"/>
              </a:spcAft>
              <a:buSzPts val="2800"/>
              <a:buChar char="■"/>
              <a:defRPr sz="2800"/>
            </a:lvl9pPr>
          </a:lstStyle>
          <a:p/>
        </p:txBody>
      </p:sp>
      <p:sp>
        <p:nvSpPr>
          <p:cNvPr id="1049" name="Google Shape;1049;p67"/>
          <p:cNvSpPr/>
          <p:nvPr/>
        </p:nvSpPr>
        <p:spPr>
          <a:xfrm>
            <a:off x="111300" y="167600"/>
            <a:ext cx="469200" cy="469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67"/>
          <p:cNvSpPr/>
          <p:nvPr/>
        </p:nvSpPr>
        <p:spPr>
          <a:xfrm>
            <a:off x="645075" y="542600"/>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67"/>
          <p:cNvSpPr/>
          <p:nvPr/>
        </p:nvSpPr>
        <p:spPr>
          <a:xfrm>
            <a:off x="8715225" y="2262900"/>
            <a:ext cx="268500" cy="268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67"/>
          <p:cNvSpPr/>
          <p:nvPr/>
        </p:nvSpPr>
        <p:spPr>
          <a:xfrm>
            <a:off x="8925650" y="2639175"/>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67"/>
          <p:cNvSpPr/>
          <p:nvPr/>
        </p:nvSpPr>
        <p:spPr>
          <a:xfrm>
            <a:off x="8983725" y="1947025"/>
            <a:ext cx="36000" cy="36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67"/>
          <p:cNvSpPr/>
          <p:nvPr/>
        </p:nvSpPr>
        <p:spPr>
          <a:xfrm>
            <a:off x="298800" y="4738425"/>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2">
  <p:cSld name="CUSTOM_17">
    <p:bg>
      <p:bgPr>
        <a:solidFill>
          <a:schemeClr val="accent3"/>
        </a:solidFill>
      </p:bgPr>
    </p:bg>
    <p:spTree>
      <p:nvGrpSpPr>
        <p:cNvPr id="1056" name="Shape 1056"/>
        <p:cNvGrpSpPr/>
        <p:nvPr/>
      </p:nvGrpSpPr>
      <p:grpSpPr>
        <a:xfrm>
          <a:off x="0" y="0"/>
          <a:ext cx="0" cy="0"/>
          <a:chOff x="0" y="0"/>
          <a:chExt cx="0" cy="0"/>
        </a:xfrm>
      </p:grpSpPr>
      <p:grpSp>
        <p:nvGrpSpPr>
          <p:cNvPr id="1057" name="Google Shape;1057;p68"/>
          <p:cNvGrpSpPr/>
          <p:nvPr/>
        </p:nvGrpSpPr>
        <p:grpSpPr>
          <a:xfrm rot="2506023">
            <a:off x="1274638" y="-703256"/>
            <a:ext cx="6812756" cy="6550031"/>
            <a:chOff x="1786775" y="1002200"/>
            <a:chExt cx="3861800" cy="3712875"/>
          </a:xfrm>
        </p:grpSpPr>
        <p:sp>
          <p:nvSpPr>
            <p:cNvPr id="1058" name="Google Shape;1058;p68"/>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68"/>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68"/>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1" name="Google Shape;1061;p68"/>
          <p:cNvSpPr txBox="1"/>
          <p:nvPr>
            <p:ph type="title"/>
          </p:nvPr>
        </p:nvSpPr>
        <p:spPr>
          <a:xfrm>
            <a:off x="2414850" y="1636400"/>
            <a:ext cx="4314300" cy="990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000"/>
              <a:buNone/>
              <a:defRPr sz="7200">
                <a:solidFill>
                  <a:schemeClr val="accent3"/>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062" name="Google Shape;1062;p68"/>
          <p:cNvSpPr txBox="1"/>
          <p:nvPr>
            <p:ph idx="1" type="subTitle"/>
          </p:nvPr>
        </p:nvSpPr>
        <p:spPr>
          <a:xfrm>
            <a:off x="2414850" y="2800586"/>
            <a:ext cx="4314300" cy="70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dk1"/>
                </a:solidFill>
                <a:latin typeface="Raleway"/>
                <a:ea typeface="Raleway"/>
                <a:cs typeface="Raleway"/>
                <a:sym typeface="Raleway"/>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1063" name="Google Shape;1063;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CUSTOM_18">
    <p:spTree>
      <p:nvGrpSpPr>
        <p:cNvPr id="1064" name="Shape 1064"/>
        <p:cNvGrpSpPr/>
        <p:nvPr/>
      </p:nvGrpSpPr>
      <p:grpSpPr>
        <a:xfrm>
          <a:off x="0" y="0"/>
          <a:ext cx="0" cy="0"/>
          <a:chOff x="0" y="0"/>
          <a:chExt cx="0" cy="0"/>
        </a:xfrm>
      </p:grpSpPr>
      <p:sp>
        <p:nvSpPr>
          <p:cNvPr id="1065" name="Google Shape;1065;p69"/>
          <p:cNvSpPr/>
          <p:nvPr/>
        </p:nvSpPr>
        <p:spPr>
          <a:xfrm rot="277656">
            <a:off x="3987667" y="-2559618"/>
            <a:ext cx="10832132" cy="10461846"/>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69"/>
          <p:cNvSpPr txBox="1"/>
          <p:nvPr>
            <p:ph type="title"/>
          </p:nvPr>
        </p:nvSpPr>
        <p:spPr>
          <a:xfrm>
            <a:off x="729947" y="1423500"/>
            <a:ext cx="3067800" cy="1462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p:txBody>
      </p:sp>
      <p:sp>
        <p:nvSpPr>
          <p:cNvPr id="1067" name="Google Shape;1067;p69"/>
          <p:cNvSpPr txBox="1"/>
          <p:nvPr>
            <p:ph idx="1" type="subTitle"/>
          </p:nvPr>
        </p:nvSpPr>
        <p:spPr>
          <a:xfrm>
            <a:off x="723900" y="2885700"/>
            <a:ext cx="3067800" cy="83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2800"/>
              <a:buNone/>
              <a:defRPr sz="1400">
                <a:solidFill>
                  <a:srgbClr val="000000"/>
                </a:solidFill>
              </a:defRPr>
            </a:lvl1pPr>
            <a:lvl2pPr lvl="1" rtl="0">
              <a:lnSpc>
                <a:spcPct val="100000"/>
              </a:lnSpc>
              <a:spcBef>
                <a:spcPts val="0"/>
              </a:spcBef>
              <a:spcAft>
                <a:spcPts val="0"/>
              </a:spcAft>
              <a:buClr>
                <a:srgbClr val="000000"/>
              </a:buClr>
              <a:buSzPts val="2800"/>
              <a:buNone/>
              <a:defRPr sz="2800">
                <a:solidFill>
                  <a:srgbClr val="000000"/>
                </a:solidFill>
              </a:defRPr>
            </a:lvl2pPr>
            <a:lvl3pPr lvl="2" rtl="0">
              <a:lnSpc>
                <a:spcPct val="100000"/>
              </a:lnSpc>
              <a:spcBef>
                <a:spcPts val="0"/>
              </a:spcBef>
              <a:spcAft>
                <a:spcPts val="0"/>
              </a:spcAft>
              <a:buClr>
                <a:srgbClr val="000000"/>
              </a:buClr>
              <a:buSzPts val="2800"/>
              <a:buNone/>
              <a:defRPr sz="2800">
                <a:solidFill>
                  <a:srgbClr val="000000"/>
                </a:solidFill>
              </a:defRPr>
            </a:lvl3pPr>
            <a:lvl4pPr lvl="3" rtl="0">
              <a:lnSpc>
                <a:spcPct val="100000"/>
              </a:lnSpc>
              <a:spcBef>
                <a:spcPts val="0"/>
              </a:spcBef>
              <a:spcAft>
                <a:spcPts val="0"/>
              </a:spcAft>
              <a:buClr>
                <a:srgbClr val="000000"/>
              </a:buClr>
              <a:buSzPts val="2800"/>
              <a:buNone/>
              <a:defRPr sz="2800">
                <a:solidFill>
                  <a:srgbClr val="000000"/>
                </a:solidFill>
              </a:defRPr>
            </a:lvl4pPr>
            <a:lvl5pPr lvl="4" rtl="0">
              <a:lnSpc>
                <a:spcPct val="100000"/>
              </a:lnSpc>
              <a:spcBef>
                <a:spcPts val="0"/>
              </a:spcBef>
              <a:spcAft>
                <a:spcPts val="0"/>
              </a:spcAft>
              <a:buClr>
                <a:srgbClr val="000000"/>
              </a:buClr>
              <a:buSzPts val="2800"/>
              <a:buNone/>
              <a:defRPr sz="2800">
                <a:solidFill>
                  <a:srgbClr val="000000"/>
                </a:solidFill>
              </a:defRPr>
            </a:lvl5pPr>
            <a:lvl6pPr lvl="5" rtl="0">
              <a:lnSpc>
                <a:spcPct val="100000"/>
              </a:lnSpc>
              <a:spcBef>
                <a:spcPts val="0"/>
              </a:spcBef>
              <a:spcAft>
                <a:spcPts val="0"/>
              </a:spcAft>
              <a:buClr>
                <a:srgbClr val="000000"/>
              </a:buClr>
              <a:buSzPts val="2800"/>
              <a:buNone/>
              <a:defRPr sz="2800">
                <a:solidFill>
                  <a:srgbClr val="000000"/>
                </a:solidFill>
              </a:defRPr>
            </a:lvl6pPr>
            <a:lvl7pPr lvl="6" rtl="0">
              <a:lnSpc>
                <a:spcPct val="100000"/>
              </a:lnSpc>
              <a:spcBef>
                <a:spcPts val="0"/>
              </a:spcBef>
              <a:spcAft>
                <a:spcPts val="0"/>
              </a:spcAft>
              <a:buClr>
                <a:srgbClr val="000000"/>
              </a:buClr>
              <a:buSzPts val="2800"/>
              <a:buNone/>
              <a:defRPr sz="2800">
                <a:solidFill>
                  <a:srgbClr val="000000"/>
                </a:solidFill>
              </a:defRPr>
            </a:lvl7pPr>
            <a:lvl8pPr lvl="7" rtl="0">
              <a:lnSpc>
                <a:spcPct val="100000"/>
              </a:lnSpc>
              <a:spcBef>
                <a:spcPts val="0"/>
              </a:spcBef>
              <a:spcAft>
                <a:spcPts val="0"/>
              </a:spcAft>
              <a:buClr>
                <a:srgbClr val="000000"/>
              </a:buClr>
              <a:buSzPts val="2800"/>
              <a:buNone/>
              <a:defRPr sz="2800">
                <a:solidFill>
                  <a:srgbClr val="000000"/>
                </a:solidFill>
              </a:defRPr>
            </a:lvl8pPr>
            <a:lvl9pPr lvl="8" rtl="0">
              <a:lnSpc>
                <a:spcPct val="100000"/>
              </a:lnSpc>
              <a:spcBef>
                <a:spcPts val="0"/>
              </a:spcBef>
              <a:spcAft>
                <a:spcPts val="0"/>
              </a:spcAft>
              <a:buClr>
                <a:srgbClr val="000000"/>
              </a:buClr>
              <a:buSzPts val="2800"/>
              <a:buNone/>
              <a:defRPr sz="2800">
                <a:solidFill>
                  <a:srgbClr val="000000"/>
                </a:solidFill>
              </a:defRPr>
            </a:lvl9pPr>
          </a:lstStyle>
          <a:p/>
        </p:txBody>
      </p:sp>
      <p:sp>
        <p:nvSpPr>
          <p:cNvPr id="1068" name="Google Shape;1068;p69"/>
          <p:cNvSpPr/>
          <p:nvPr/>
        </p:nvSpPr>
        <p:spPr>
          <a:xfrm>
            <a:off x="111300" y="167600"/>
            <a:ext cx="469200" cy="469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69"/>
          <p:cNvSpPr/>
          <p:nvPr/>
        </p:nvSpPr>
        <p:spPr>
          <a:xfrm>
            <a:off x="298800" y="805525"/>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19">
    <p:spTree>
      <p:nvGrpSpPr>
        <p:cNvPr id="1071" name="Shape 1071"/>
        <p:cNvGrpSpPr/>
        <p:nvPr/>
      </p:nvGrpSpPr>
      <p:grpSpPr>
        <a:xfrm>
          <a:off x="0" y="0"/>
          <a:ext cx="0" cy="0"/>
          <a:chOff x="0" y="0"/>
          <a:chExt cx="0" cy="0"/>
        </a:xfrm>
      </p:grpSpPr>
      <p:sp>
        <p:nvSpPr>
          <p:cNvPr id="1072" name="Google Shape;1072;p70"/>
          <p:cNvSpPr txBox="1"/>
          <p:nvPr>
            <p:ph type="title"/>
          </p:nvPr>
        </p:nvSpPr>
        <p:spPr>
          <a:xfrm>
            <a:off x="4078375" y="1169350"/>
            <a:ext cx="4634700" cy="22497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800"/>
              <a:buNone/>
              <a:defRPr sz="7200">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73" name="Google Shape;1073;p70"/>
          <p:cNvSpPr txBox="1"/>
          <p:nvPr>
            <p:ph idx="1" type="subTitle"/>
          </p:nvPr>
        </p:nvSpPr>
        <p:spPr>
          <a:xfrm>
            <a:off x="4078375" y="3419050"/>
            <a:ext cx="3203700" cy="634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74" name="Google Shape;1074;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2">
  <p:cSld name="CUSTOM_20">
    <p:spTree>
      <p:nvGrpSpPr>
        <p:cNvPr id="1075" name="Shape 1075"/>
        <p:cNvGrpSpPr/>
        <p:nvPr/>
      </p:nvGrpSpPr>
      <p:grpSpPr>
        <a:xfrm>
          <a:off x="0" y="0"/>
          <a:ext cx="0" cy="0"/>
          <a:chOff x="0" y="0"/>
          <a:chExt cx="0" cy="0"/>
        </a:xfrm>
      </p:grpSpPr>
      <p:sp>
        <p:nvSpPr>
          <p:cNvPr id="1076" name="Google Shape;1076;p71"/>
          <p:cNvSpPr txBox="1"/>
          <p:nvPr>
            <p:ph idx="1" type="subTitle"/>
          </p:nvPr>
        </p:nvSpPr>
        <p:spPr>
          <a:xfrm>
            <a:off x="656250" y="1938535"/>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77" name="Google Shape;1077;p71"/>
          <p:cNvSpPr txBox="1"/>
          <p:nvPr>
            <p:ph idx="2" type="subTitle"/>
          </p:nvPr>
        </p:nvSpPr>
        <p:spPr>
          <a:xfrm>
            <a:off x="3361337" y="3977725"/>
            <a:ext cx="2421300" cy="48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1078" name="Google Shape;1078;p71"/>
          <p:cNvSpPr txBox="1"/>
          <p:nvPr>
            <p:ph idx="3" type="subTitle"/>
          </p:nvPr>
        </p:nvSpPr>
        <p:spPr>
          <a:xfrm>
            <a:off x="652775" y="3990032"/>
            <a:ext cx="2421300" cy="48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1079" name="Google Shape;1079;p71"/>
          <p:cNvSpPr txBox="1"/>
          <p:nvPr>
            <p:ph idx="4" type="subTitle"/>
          </p:nvPr>
        </p:nvSpPr>
        <p:spPr>
          <a:xfrm>
            <a:off x="6069925" y="3990032"/>
            <a:ext cx="2421300" cy="48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1080" name="Google Shape;1080;p71"/>
          <p:cNvSpPr txBox="1"/>
          <p:nvPr>
            <p:ph idx="5" type="subTitle"/>
          </p:nvPr>
        </p:nvSpPr>
        <p:spPr>
          <a:xfrm>
            <a:off x="3361350" y="2265759"/>
            <a:ext cx="24213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81" name="Google Shape;1081;p71"/>
          <p:cNvSpPr txBox="1"/>
          <p:nvPr>
            <p:ph idx="6" type="subTitle"/>
          </p:nvPr>
        </p:nvSpPr>
        <p:spPr>
          <a:xfrm>
            <a:off x="3361350" y="1938535"/>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82" name="Google Shape;1082;p71"/>
          <p:cNvSpPr txBox="1"/>
          <p:nvPr>
            <p:ph idx="7" type="subTitle"/>
          </p:nvPr>
        </p:nvSpPr>
        <p:spPr>
          <a:xfrm>
            <a:off x="6066450" y="2254434"/>
            <a:ext cx="24213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83" name="Google Shape;1083;p71"/>
          <p:cNvSpPr txBox="1"/>
          <p:nvPr>
            <p:ph idx="8" type="subTitle"/>
          </p:nvPr>
        </p:nvSpPr>
        <p:spPr>
          <a:xfrm>
            <a:off x="6066450" y="1938535"/>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84" name="Google Shape;1084;p71"/>
          <p:cNvSpPr txBox="1"/>
          <p:nvPr>
            <p:ph idx="9" type="subTitle"/>
          </p:nvPr>
        </p:nvSpPr>
        <p:spPr>
          <a:xfrm>
            <a:off x="656250" y="2275447"/>
            <a:ext cx="24213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85" name="Google Shape;1085;p71"/>
          <p:cNvSpPr txBox="1"/>
          <p:nvPr>
            <p:ph idx="13" type="subTitle"/>
          </p:nvPr>
        </p:nvSpPr>
        <p:spPr>
          <a:xfrm>
            <a:off x="656250" y="3660110"/>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86" name="Google Shape;1086;p71"/>
          <p:cNvSpPr txBox="1"/>
          <p:nvPr>
            <p:ph idx="14" type="subTitle"/>
          </p:nvPr>
        </p:nvSpPr>
        <p:spPr>
          <a:xfrm>
            <a:off x="3361350" y="3660110"/>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87" name="Google Shape;1087;p71"/>
          <p:cNvSpPr txBox="1"/>
          <p:nvPr>
            <p:ph idx="15" type="subTitle"/>
          </p:nvPr>
        </p:nvSpPr>
        <p:spPr>
          <a:xfrm>
            <a:off x="6066450" y="3660110"/>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88" name="Google Shape;1088;p71"/>
          <p:cNvSpPr txBox="1"/>
          <p:nvPr>
            <p:ph type="title"/>
          </p:nvPr>
        </p:nvSpPr>
        <p:spPr>
          <a:xfrm>
            <a:off x="685800" y="445025"/>
            <a:ext cx="7772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1089" name="Google Shape;1089;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4" name="Shape 54"/>
        <p:cNvGrpSpPr/>
        <p:nvPr/>
      </p:nvGrpSpPr>
      <p:grpSpPr>
        <a:xfrm>
          <a:off x="0" y="0"/>
          <a:ext cx="0" cy="0"/>
          <a:chOff x="0" y="0"/>
          <a:chExt cx="0" cy="0"/>
        </a:xfrm>
      </p:grpSpPr>
      <p:grpSp>
        <p:nvGrpSpPr>
          <p:cNvPr id="55" name="Google Shape;55;p8"/>
          <p:cNvGrpSpPr/>
          <p:nvPr/>
        </p:nvGrpSpPr>
        <p:grpSpPr>
          <a:xfrm rot="-6901726">
            <a:off x="-2319547" y="-2509460"/>
            <a:ext cx="10526452" cy="10365738"/>
            <a:chOff x="1132290" y="467842"/>
            <a:chExt cx="5085019" cy="4954098"/>
          </a:xfrm>
        </p:grpSpPr>
        <p:sp>
          <p:nvSpPr>
            <p:cNvPr id="56" name="Google Shape;56;p8"/>
            <p:cNvSpPr/>
            <p:nvPr/>
          </p:nvSpPr>
          <p:spPr>
            <a:xfrm rot="-1172623">
              <a:off x="1674207" y="1021347"/>
              <a:ext cx="4001184" cy="3847088"/>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8"/>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627800" y="1790250"/>
            <a:ext cx="49824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60" name="Google Shape;60;p8"/>
          <p:cNvSpPr txBox="1"/>
          <p:nvPr>
            <p:ph idx="1" type="subTitle"/>
          </p:nvPr>
        </p:nvSpPr>
        <p:spPr>
          <a:xfrm>
            <a:off x="627800" y="2632050"/>
            <a:ext cx="49824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5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61" name="Google Shape;61;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21">
    <p:bg>
      <p:bgPr>
        <a:solidFill>
          <a:schemeClr val="accent3"/>
        </a:solidFill>
      </p:bgPr>
    </p:bg>
    <p:spTree>
      <p:nvGrpSpPr>
        <p:cNvPr id="1090" name="Shape 1090"/>
        <p:cNvGrpSpPr/>
        <p:nvPr/>
      </p:nvGrpSpPr>
      <p:grpSpPr>
        <a:xfrm>
          <a:off x="0" y="0"/>
          <a:ext cx="0" cy="0"/>
          <a:chOff x="0" y="0"/>
          <a:chExt cx="0" cy="0"/>
        </a:xfrm>
      </p:grpSpPr>
      <p:grpSp>
        <p:nvGrpSpPr>
          <p:cNvPr id="1091" name="Google Shape;1091;p72"/>
          <p:cNvGrpSpPr/>
          <p:nvPr/>
        </p:nvGrpSpPr>
        <p:grpSpPr>
          <a:xfrm rot="1351459">
            <a:off x="211922" y="-2403121"/>
            <a:ext cx="9565900" cy="9196519"/>
            <a:chOff x="1786775" y="1002200"/>
            <a:chExt cx="3861800" cy="3712875"/>
          </a:xfrm>
        </p:grpSpPr>
        <p:sp>
          <p:nvSpPr>
            <p:cNvPr id="1092" name="Google Shape;1092;p72"/>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72"/>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72"/>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5" name="Google Shape;1095;p72"/>
          <p:cNvSpPr txBox="1"/>
          <p:nvPr>
            <p:ph type="title"/>
          </p:nvPr>
        </p:nvSpPr>
        <p:spPr>
          <a:xfrm>
            <a:off x="1067275" y="445025"/>
            <a:ext cx="7009500" cy="1025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3"/>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096" name="Google Shape;1096;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2">
    <p:spTree>
      <p:nvGrpSpPr>
        <p:cNvPr id="1097" name="Shape 1097"/>
        <p:cNvGrpSpPr/>
        <p:nvPr/>
      </p:nvGrpSpPr>
      <p:grpSpPr>
        <a:xfrm>
          <a:off x="0" y="0"/>
          <a:ext cx="0" cy="0"/>
          <a:chOff x="0" y="0"/>
          <a:chExt cx="0" cy="0"/>
        </a:xfrm>
      </p:grpSpPr>
      <p:sp>
        <p:nvSpPr>
          <p:cNvPr id="1098" name="Google Shape;1098;p73"/>
          <p:cNvSpPr/>
          <p:nvPr/>
        </p:nvSpPr>
        <p:spPr>
          <a:xfrm rot="277699">
            <a:off x="732714" y="-2396143"/>
            <a:ext cx="10332728" cy="9979420"/>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73"/>
          <p:cNvSpPr txBox="1"/>
          <p:nvPr>
            <p:ph hasCustomPrompt="1" type="title"/>
          </p:nvPr>
        </p:nvSpPr>
        <p:spPr>
          <a:xfrm>
            <a:off x="4428825" y="1297544"/>
            <a:ext cx="3673800" cy="980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5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00" name="Google Shape;1100;p7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01" name="Google Shape;1101;p73"/>
          <p:cNvSpPr txBox="1"/>
          <p:nvPr>
            <p:ph idx="1" type="subTitle"/>
          </p:nvPr>
        </p:nvSpPr>
        <p:spPr>
          <a:xfrm>
            <a:off x="5628075" y="2277569"/>
            <a:ext cx="15960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02" name="Google Shape;1102;p73"/>
          <p:cNvSpPr txBox="1"/>
          <p:nvPr>
            <p:ph idx="2" type="subTitle"/>
          </p:nvPr>
        </p:nvSpPr>
        <p:spPr>
          <a:xfrm>
            <a:off x="6628963" y="3756663"/>
            <a:ext cx="15960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03" name="Google Shape;1103;p73"/>
          <p:cNvSpPr txBox="1"/>
          <p:nvPr>
            <p:ph idx="3" type="subTitle"/>
          </p:nvPr>
        </p:nvSpPr>
        <p:spPr>
          <a:xfrm>
            <a:off x="4493950" y="3756675"/>
            <a:ext cx="15960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04" name="Google Shape;1104;p73"/>
          <p:cNvSpPr txBox="1"/>
          <p:nvPr>
            <p:ph idx="4" type="title"/>
          </p:nvPr>
        </p:nvSpPr>
        <p:spPr>
          <a:xfrm>
            <a:off x="723900" y="448056"/>
            <a:ext cx="2314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1105" name="Google Shape;1105;p73"/>
          <p:cNvSpPr txBox="1"/>
          <p:nvPr>
            <p:ph hasCustomPrompt="1" idx="5" type="title"/>
          </p:nvPr>
        </p:nvSpPr>
        <p:spPr>
          <a:xfrm>
            <a:off x="6227110" y="2968725"/>
            <a:ext cx="2231100" cy="71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06" name="Google Shape;1106;p73"/>
          <p:cNvSpPr txBox="1"/>
          <p:nvPr>
            <p:ph hasCustomPrompt="1" idx="6" type="title"/>
          </p:nvPr>
        </p:nvSpPr>
        <p:spPr>
          <a:xfrm>
            <a:off x="4037625" y="2968625"/>
            <a:ext cx="2231100" cy="71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right text">
  <p:cSld name="CUSTOM_23">
    <p:spTree>
      <p:nvGrpSpPr>
        <p:cNvPr id="1107" name="Shape 1107"/>
        <p:cNvGrpSpPr/>
        <p:nvPr/>
      </p:nvGrpSpPr>
      <p:grpSpPr>
        <a:xfrm>
          <a:off x="0" y="0"/>
          <a:ext cx="0" cy="0"/>
          <a:chOff x="0" y="0"/>
          <a:chExt cx="0" cy="0"/>
        </a:xfrm>
      </p:grpSpPr>
      <p:sp>
        <p:nvSpPr>
          <p:cNvPr id="1108" name="Google Shape;1108;p74"/>
          <p:cNvSpPr/>
          <p:nvPr/>
        </p:nvSpPr>
        <p:spPr>
          <a:xfrm rot="277656">
            <a:off x="4631142" y="-4575218"/>
            <a:ext cx="10832132" cy="10461846"/>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74"/>
          <p:cNvSpPr txBox="1"/>
          <p:nvPr>
            <p:ph type="title"/>
          </p:nvPr>
        </p:nvSpPr>
        <p:spPr>
          <a:xfrm>
            <a:off x="5061850" y="1584300"/>
            <a:ext cx="3396300" cy="863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10" name="Google Shape;1110;p74"/>
          <p:cNvSpPr txBox="1"/>
          <p:nvPr>
            <p:ph idx="1" type="subTitle"/>
          </p:nvPr>
        </p:nvSpPr>
        <p:spPr>
          <a:xfrm>
            <a:off x="5061850" y="2313875"/>
            <a:ext cx="2904900" cy="111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chemeClr val="lt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1111" name="Google Shape;1111;p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eft text 2">
  <p:cSld name="CUSTOM_24">
    <p:spTree>
      <p:nvGrpSpPr>
        <p:cNvPr id="1112" name="Shape 1112"/>
        <p:cNvGrpSpPr/>
        <p:nvPr/>
      </p:nvGrpSpPr>
      <p:grpSpPr>
        <a:xfrm>
          <a:off x="0" y="0"/>
          <a:ext cx="0" cy="0"/>
          <a:chOff x="0" y="0"/>
          <a:chExt cx="0" cy="0"/>
        </a:xfrm>
      </p:grpSpPr>
      <p:sp>
        <p:nvSpPr>
          <p:cNvPr id="1113" name="Google Shape;1113;p75"/>
          <p:cNvSpPr/>
          <p:nvPr/>
        </p:nvSpPr>
        <p:spPr>
          <a:xfrm flipH="1" rot="-277656">
            <a:off x="-6329208" y="-4642393"/>
            <a:ext cx="10832132" cy="10461846"/>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75"/>
          <p:cNvSpPr txBox="1"/>
          <p:nvPr>
            <p:ph type="title"/>
          </p:nvPr>
        </p:nvSpPr>
        <p:spPr>
          <a:xfrm>
            <a:off x="723900" y="1584300"/>
            <a:ext cx="2962800" cy="863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15" name="Google Shape;1115;p75"/>
          <p:cNvSpPr txBox="1"/>
          <p:nvPr>
            <p:ph idx="1" type="subTitle"/>
          </p:nvPr>
        </p:nvSpPr>
        <p:spPr>
          <a:xfrm>
            <a:off x="723900" y="2316851"/>
            <a:ext cx="2962800" cy="111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chemeClr val="lt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1116" name="Google Shape;1116;p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5">
    <p:bg>
      <p:bgPr>
        <a:solidFill>
          <a:schemeClr val="accent3"/>
        </a:solidFill>
      </p:bgPr>
    </p:bg>
    <p:spTree>
      <p:nvGrpSpPr>
        <p:cNvPr id="1117" name="Shape 1117"/>
        <p:cNvGrpSpPr/>
        <p:nvPr/>
      </p:nvGrpSpPr>
      <p:grpSpPr>
        <a:xfrm>
          <a:off x="0" y="0"/>
          <a:ext cx="0" cy="0"/>
          <a:chOff x="0" y="0"/>
          <a:chExt cx="0" cy="0"/>
        </a:xfrm>
      </p:grpSpPr>
      <p:sp>
        <p:nvSpPr>
          <p:cNvPr id="1118" name="Google Shape;1118;p7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3"/>
        </a:solidFill>
      </p:bgPr>
    </p:bg>
    <p:spTree>
      <p:nvGrpSpPr>
        <p:cNvPr id="62" name="Shape 62"/>
        <p:cNvGrpSpPr/>
        <p:nvPr/>
      </p:nvGrpSpPr>
      <p:grpSpPr>
        <a:xfrm>
          <a:off x="0" y="0"/>
          <a:ext cx="0" cy="0"/>
          <a:chOff x="0" y="0"/>
          <a:chExt cx="0" cy="0"/>
        </a:xfrm>
      </p:grpSpPr>
      <p:grpSp>
        <p:nvGrpSpPr>
          <p:cNvPr id="63" name="Google Shape;63;p9"/>
          <p:cNvGrpSpPr/>
          <p:nvPr/>
        </p:nvGrpSpPr>
        <p:grpSpPr>
          <a:xfrm rot="1352959">
            <a:off x="-638950" y="-2952197"/>
            <a:ext cx="10421907" cy="10114552"/>
            <a:chOff x="1786775" y="1002200"/>
            <a:chExt cx="3861800" cy="3712875"/>
          </a:xfrm>
        </p:grpSpPr>
        <p:sp>
          <p:nvSpPr>
            <p:cNvPr id="64" name="Google Shape;64;p9"/>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9"/>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9"/>
          <p:cNvSpPr txBox="1"/>
          <p:nvPr>
            <p:ph type="title"/>
          </p:nvPr>
        </p:nvSpPr>
        <p:spPr>
          <a:xfrm>
            <a:off x="311688" y="448056"/>
            <a:ext cx="8520600" cy="5169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4200"/>
              <a:buNone/>
              <a:defRPr>
                <a:solidFill>
                  <a:schemeClr val="accent3"/>
                </a:solidFill>
              </a:defRPr>
            </a:lvl1pPr>
            <a:lvl2pPr lvl="1" algn="ctr">
              <a:spcBef>
                <a:spcPts val="0"/>
              </a:spcBef>
              <a:spcAft>
                <a:spcPts val="0"/>
              </a:spcAft>
              <a:buClr>
                <a:schemeClr val="accent3"/>
              </a:buClr>
              <a:buSzPts val="4200"/>
              <a:buNone/>
              <a:defRPr sz="4200">
                <a:solidFill>
                  <a:schemeClr val="accent3"/>
                </a:solidFill>
              </a:defRPr>
            </a:lvl2pPr>
            <a:lvl3pPr lvl="2" algn="ctr">
              <a:spcBef>
                <a:spcPts val="0"/>
              </a:spcBef>
              <a:spcAft>
                <a:spcPts val="0"/>
              </a:spcAft>
              <a:buClr>
                <a:schemeClr val="accent3"/>
              </a:buClr>
              <a:buSzPts val="4200"/>
              <a:buNone/>
              <a:defRPr sz="4200">
                <a:solidFill>
                  <a:schemeClr val="accent3"/>
                </a:solidFill>
              </a:defRPr>
            </a:lvl3pPr>
            <a:lvl4pPr lvl="3" algn="ctr">
              <a:spcBef>
                <a:spcPts val="0"/>
              </a:spcBef>
              <a:spcAft>
                <a:spcPts val="0"/>
              </a:spcAft>
              <a:buClr>
                <a:schemeClr val="accent3"/>
              </a:buClr>
              <a:buSzPts val="4200"/>
              <a:buNone/>
              <a:defRPr sz="4200">
                <a:solidFill>
                  <a:schemeClr val="accent3"/>
                </a:solidFill>
              </a:defRPr>
            </a:lvl4pPr>
            <a:lvl5pPr lvl="4" algn="ctr">
              <a:spcBef>
                <a:spcPts val="0"/>
              </a:spcBef>
              <a:spcAft>
                <a:spcPts val="0"/>
              </a:spcAft>
              <a:buClr>
                <a:schemeClr val="accent3"/>
              </a:buClr>
              <a:buSzPts val="4200"/>
              <a:buNone/>
              <a:defRPr sz="4200">
                <a:solidFill>
                  <a:schemeClr val="accent3"/>
                </a:solidFill>
              </a:defRPr>
            </a:lvl5pPr>
            <a:lvl6pPr lvl="5" algn="ctr">
              <a:spcBef>
                <a:spcPts val="0"/>
              </a:spcBef>
              <a:spcAft>
                <a:spcPts val="0"/>
              </a:spcAft>
              <a:buClr>
                <a:schemeClr val="accent3"/>
              </a:buClr>
              <a:buSzPts val="4200"/>
              <a:buNone/>
              <a:defRPr sz="4200">
                <a:solidFill>
                  <a:schemeClr val="accent3"/>
                </a:solidFill>
              </a:defRPr>
            </a:lvl6pPr>
            <a:lvl7pPr lvl="6" algn="ctr">
              <a:spcBef>
                <a:spcPts val="0"/>
              </a:spcBef>
              <a:spcAft>
                <a:spcPts val="0"/>
              </a:spcAft>
              <a:buClr>
                <a:schemeClr val="accent3"/>
              </a:buClr>
              <a:buSzPts val="4200"/>
              <a:buNone/>
              <a:defRPr sz="4200">
                <a:solidFill>
                  <a:schemeClr val="accent3"/>
                </a:solidFill>
              </a:defRPr>
            </a:lvl7pPr>
            <a:lvl8pPr lvl="7" algn="ctr">
              <a:spcBef>
                <a:spcPts val="0"/>
              </a:spcBef>
              <a:spcAft>
                <a:spcPts val="0"/>
              </a:spcAft>
              <a:buClr>
                <a:schemeClr val="accent3"/>
              </a:buClr>
              <a:buSzPts val="4200"/>
              <a:buNone/>
              <a:defRPr sz="4200">
                <a:solidFill>
                  <a:schemeClr val="accent3"/>
                </a:solidFill>
              </a:defRPr>
            </a:lvl8pPr>
            <a:lvl9pPr lvl="8" algn="ctr">
              <a:spcBef>
                <a:spcPts val="0"/>
              </a:spcBef>
              <a:spcAft>
                <a:spcPts val="0"/>
              </a:spcAft>
              <a:buClr>
                <a:schemeClr val="accent3"/>
              </a:buClr>
              <a:buSzPts val="4200"/>
              <a:buNone/>
              <a:defRPr sz="4200">
                <a:solidFill>
                  <a:schemeClr val="accent3"/>
                </a:solidFill>
              </a:defRPr>
            </a:lvl9pPr>
          </a:lstStyle>
          <a:p/>
        </p:txBody>
      </p:sp>
      <p:sp>
        <p:nvSpPr>
          <p:cNvPr id="68" name="Google Shape;68;p9"/>
          <p:cNvSpPr txBox="1"/>
          <p:nvPr>
            <p:ph idx="1" type="subTitle"/>
          </p:nvPr>
        </p:nvSpPr>
        <p:spPr>
          <a:xfrm>
            <a:off x="916062" y="4010475"/>
            <a:ext cx="2682900" cy="594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2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9" name="Google Shape;69;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1202875" y="1025725"/>
            <a:ext cx="6738300" cy="1359600"/>
          </a:xfrm>
          <a:prstGeom prst="rect">
            <a:avLst/>
          </a:prstGeom>
        </p:spPr>
        <p:txBody>
          <a:bodyPr anchorCtr="0" anchor="t" bIns="91425" lIns="91425" spcFirstLastPara="1" rIns="91425" wrap="square" tIns="91425">
            <a:noAutofit/>
          </a:bodyPr>
          <a:lstStyle>
            <a:lvl1pPr indent="-228600" lvl="0" marL="457200" algn="ctr">
              <a:lnSpc>
                <a:spcPct val="100000"/>
              </a:lnSpc>
              <a:spcBef>
                <a:spcPts val="0"/>
              </a:spcBef>
              <a:spcAft>
                <a:spcPts val="0"/>
              </a:spcAft>
              <a:buSzPts val="1800"/>
              <a:buNone/>
              <a:defRPr sz="2600">
                <a:solidFill>
                  <a:schemeClr val="accent3"/>
                </a:solidFill>
                <a:latin typeface="Fredoka One"/>
                <a:ea typeface="Fredoka One"/>
                <a:cs typeface="Fredoka One"/>
                <a:sym typeface="Fredoka One"/>
              </a:defRPr>
            </a:lvl1pPr>
          </a:lstStyle>
          <a:p/>
        </p:txBody>
      </p:sp>
      <p:sp>
        <p:nvSpPr>
          <p:cNvPr id="72" name="Google Shape;72;p10"/>
          <p:cNvSpPr txBox="1"/>
          <p:nvPr>
            <p:ph type="title"/>
          </p:nvPr>
        </p:nvSpPr>
        <p:spPr>
          <a:xfrm>
            <a:off x="2860875" y="2486020"/>
            <a:ext cx="3422100" cy="3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100">
                <a:latin typeface="Raleway"/>
                <a:ea typeface="Raleway"/>
                <a:cs typeface="Raleway"/>
                <a:sym typeface="Raleway"/>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3" name="Google Shape;73;p10"/>
          <p:cNvSpPr/>
          <p:nvPr/>
        </p:nvSpPr>
        <p:spPr>
          <a:xfrm rot="4368625">
            <a:off x="8372040" y="3442794"/>
            <a:ext cx="349198" cy="349198"/>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
          <p:cNvSpPr/>
          <p:nvPr/>
        </p:nvSpPr>
        <p:spPr>
          <a:xfrm rot="4357755">
            <a:off x="8166845" y="3324003"/>
            <a:ext cx="122591" cy="122591"/>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0"/>
          <p:cNvSpPr/>
          <p:nvPr/>
        </p:nvSpPr>
        <p:spPr>
          <a:xfrm>
            <a:off x="551550" y="405250"/>
            <a:ext cx="573900" cy="573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0"/>
          <p:cNvSpPr/>
          <p:nvPr/>
        </p:nvSpPr>
        <p:spPr>
          <a:xfrm>
            <a:off x="455550" y="979150"/>
            <a:ext cx="134400" cy="13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0"/>
          <p:cNvSpPr/>
          <p:nvPr/>
        </p:nvSpPr>
        <p:spPr>
          <a:xfrm>
            <a:off x="8596175" y="315100"/>
            <a:ext cx="225000" cy="224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accent3"/>
                </a:solidFill>
                <a:latin typeface="Fredoka One"/>
                <a:ea typeface="Fredoka One"/>
                <a:cs typeface="Fredoka One"/>
                <a:sym typeface="Fredoka One"/>
              </a:defRPr>
            </a:lvl1pPr>
            <a:lvl2pPr lvl="1">
              <a:buNone/>
              <a:defRPr>
                <a:solidFill>
                  <a:schemeClr val="accent3"/>
                </a:solidFill>
                <a:latin typeface="Fredoka One"/>
                <a:ea typeface="Fredoka One"/>
                <a:cs typeface="Fredoka One"/>
                <a:sym typeface="Fredoka One"/>
              </a:defRPr>
            </a:lvl2pPr>
            <a:lvl3pPr lvl="2">
              <a:buNone/>
              <a:defRPr>
                <a:solidFill>
                  <a:schemeClr val="accent3"/>
                </a:solidFill>
                <a:latin typeface="Fredoka One"/>
                <a:ea typeface="Fredoka One"/>
                <a:cs typeface="Fredoka One"/>
                <a:sym typeface="Fredoka One"/>
              </a:defRPr>
            </a:lvl3pPr>
            <a:lvl4pPr lvl="3">
              <a:buNone/>
              <a:defRPr>
                <a:solidFill>
                  <a:schemeClr val="accent3"/>
                </a:solidFill>
                <a:latin typeface="Fredoka One"/>
                <a:ea typeface="Fredoka One"/>
                <a:cs typeface="Fredoka One"/>
                <a:sym typeface="Fredoka One"/>
              </a:defRPr>
            </a:lvl4pPr>
            <a:lvl5pPr lvl="4">
              <a:buNone/>
              <a:defRPr>
                <a:solidFill>
                  <a:schemeClr val="accent3"/>
                </a:solidFill>
                <a:latin typeface="Fredoka One"/>
                <a:ea typeface="Fredoka One"/>
                <a:cs typeface="Fredoka One"/>
                <a:sym typeface="Fredoka One"/>
              </a:defRPr>
            </a:lvl5pPr>
            <a:lvl6pPr lvl="5">
              <a:buNone/>
              <a:defRPr>
                <a:solidFill>
                  <a:schemeClr val="accent3"/>
                </a:solidFill>
                <a:latin typeface="Fredoka One"/>
                <a:ea typeface="Fredoka One"/>
                <a:cs typeface="Fredoka One"/>
                <a:sym typeface="Fredoka One"/>
              </a:defRPr>
            </a:lvl6pPr>
            <a:lvl7pPr lvl="6">
              <a:buNone/>
              <a:defRPr>
                <a:solidFill>
                  <a:schemeClr val="accent3"/>
                </a:solidFill>
                <a:latin typeface="Fredoka One"/>
                <a:ea typeface="Fredoka One"/>
                <a:cs typeface="Fredoka One"/>
                <a:sym typeface="Fredoka One"/>
              </a:defRPr>
            </a:lvl7pPr>
            <a:lvl8pPr lvl="7">
              <a:buNone/>
              <a:defRPr>
                <a:solidFill>
                  <a:schemeClr val="accent3"/>
                </a:solidFill>
                <a:latin typeface="Fredoka One"/>
                <a:ea typeface="Fredoka One"/>
                <a:cs typeface="Fredoka One"/>
                <a:sym typeface="Fredoka One"/>
              </a:defRPr>
            </a:lvl8pPr>
            <a:lvl9pPr lvl="8">
              <a:buNone/>
              <a:defRPr>
                <a:solidFill>
                  <a:schemeClr val="accent3"/>
                </a:solidFill>
                <a:latin typeface="Fredoka One"/>
                <a:ea typeface="Fredoka One"/>
                <a:cs typeface="Fredoka One"/>
                <a:sym typeface="Fredoka 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38" Type="http://schemas.openxmlformats.org/officeDocument/2006/relationships/theme" Target="../theme/theme2.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7.xml"/><Relationship Id="rId22" Type="http://schemas.openxmlformats.org/officeDocument/2006/relationships/slideLayout" Target="../slideLayouts/slideLayout59.xml"/><Relationship Id="rId21" Type="http://schemas.openxmlformats.org/officeDocument/2006/relationships/slideLayout" Target="../slideLayouts/slideLayout58.xml"/><Relationship Id="rId24" Type="http://schemas.openxmlformats.org/officeDocument/2006/relationships/slideLayout" Target="../slideLayouts/slideLayout61.xml"/><Relationship Id="rId23" Type="http://schemas.openxmlformats.org/officeDocument/2006/relationships/slideLayout" Target="../slideLayouts/slideLayout60.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9" Type="http://schemas.openxmlformats.org/officeDocument/2006/relationships/slideLayout" Target="../slideLayouts/slideLayout46.xml"/><Relationship Id="rId26" Type="http://schemas.openxmlformats.org/officeDocument/2006/relationships/slideLayout" Target="../slideLayouts/slideLayout63.xml"/><Relationship Id="rId25" Type="http://schemas.openxmlformats.org/officeDocument/2006/relationships/slideLayout" Target="../slideLayouts/slideLayout62.xml"/><Relationship Id="rId28" Type="http://schemas.openxmlformats.org/officeDocument/2006/relationships/slideLayout" Target="../slideLayouts/slideLayout65.xml"/><Relationship Id="rId27" Type="http://schemas.openxmlformats.org/officeDocument/2006/relationships/slideLayout" Target="../slideLayouts/slideLayout64.xml"/><Relationship Id="rId5" Type="http://schemas.openxmlformats.org/officeDocument/2006/relationships/slideLayout" Target="../slideLayouts/slideLayout42.xml"/><Relationship Id="rId6" Type="http://schemas.openxmlformats.org/officeDocument/2006/relationships/slideLayout" Target="../slideLayouts/slideLayout43.xml"/><Relationship Id="rId29" Type="http://schemas.openxmlformats.org/officeDocument/2006/relationships/slideLayout" Target="../slideLayouts/slideLayout66.xml"/><Relationship Id="rId7" Type="http://schemas.openxmlformats.org/officeDocument/2006/relationships/slideLayout" Target="../slideLayouts/slideLayout44.xml"/><Relationship Id="rId8" Type="http://schemas.openxmlformats.org/officeDocument/2006/relationships/slideLayout" Target="../slideLayouts/slideLayout45.xml"/><Relationship Id="rId31" Type="http://schemas.openxmlformats.org/officeDocument/2006/relationships/slideLayout" Target="../slideLayouts/slideLayout68.xml"/><Relationship Id="rId30" Type="http://schemas.openxmlformats.org/officeDocument/2006/relationships/slideLayout" Target="../slideLayouts/slideLayout67.xml"/><Relationship Id="rId11" Type="http://schemas.openxmlformats.org/officeDocument/2006/relationships/slideLayout" Target="../slideLayouts/slideLayout48.xml"/><Relationship Id="rId33" Type="http://schemas.openxmlformats.org/officeDocument/2006/relationships/slideLayout" Target="../slideLayouts/slideLayout70.xml"/><Relationship Id="rId10" Type="http://schemas.openxmlformats.org/officeDocument/2006/relationships/slideLayout" Target="../slideLayouts/slideLayout47.xml"/><Relationship Id="rId32" Type="http://schemas.openxmlformats.org/officeDocument/2006/relationships/slideLayout" Target="../slideLayouts/slideLayout69.xml"/><Relationship Id="rId13" Type="http://schemas.openxmlformats.org/officeDocument/2006/relationships/slideLayout" Target="../slideLayouts/slideLayout50.xml"/><Relationship Id="rId35" Type="http://schemas.openxmlformats.org/officeDocument/2006/relationships/slideLayout" Target="../slideLayouts/slideLayout72.xml"/><Relationship Id="rId12" Type="http://schemas.openxmlformats.org/officeDocument/2006/relationships/slideLayout" Target="../slideLayouts/slideLayout49.xml"/><Relationship Id="rId34" Type="http://schemas.openxmlformats.org/officeDocument/2006/relationships/slideLayout" Target="../slideLayouts/slideLayout71.xml"/><Relationship Id="rId15" Type="http://schemas.openxmlformats.org/officeDocument/2006/relationships/slideLayout" Target="../slideLayouts/slideLayout52.xml"/><Relationship Id="rId37" Type="http://schemas.openxmlformats.org/officeDocument/2006/relationships/slideLayout" Target="../slideLayouts/slideLayout74.xml"/><Relationship Id="rId14" Type="http://schemas.openxmlformats.org/officeDocument/2006/relationships/slideLayout" Target="../slideLayouts/slideLayout51.xml"/><Relationship Id="rId36" Type="http://schemas.openxmlformats.org/officeDocument/2006/relationships/slideLayout" Target="../slideLayouts/slideLayout73.xml"/><Relationship Id="rId17" Type="http://schemas.openxmlformats.org/officeDocument/2006/relationships/slideLayout" Target="../slideLayouts/slideLayout54.xml"/><Relationship Id="rId16" Type="http://schemas.openxmlformats.org/officeDocument/2006/relationships/slideLayout" Target="../slideLayouts/slideLayout53.xml"/><Relationship Id="rId38" Type="http://schemas.openxmlformats.org/officeDocument/2006/relationships/theme" Target="../theme/theme1.xml"/><Relationship Id="rId19" Type="http://schemas.openxmlformats.org/officeDocument/2006/relationships/slideLayout" Target="../slideLayouts/slideLayout56.xml"/><Relationship Id="rId18"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1pPr>
            <a:lvl2pPr lvl="1">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2pPr>
            <a:lvl3pPr lvl="2">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3pPr>
            <a:lvl4pPr lvl="3">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4pPr>
            <a:lvl5pPr lvl="4">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5pPr>
            <a:lvl6pPr lvl="5">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6pPr>
            <a:lvl7pPr lvl="6">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7pPr>
            <a:lvl8pPr lvl="7">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8pPr>
            <a:lvl9pPr lvl="8">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1pPr>
            <a:lvl2pPr indent="-317500" lvl="1" marL="9144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indent="-317500" lvl="2" marL="13716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indent="-317500" lvl="3" marL="18288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indent="-317500" lvl="4" marL="22860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indent="-317500" lvl="5" marL="27432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indent="-317500" lvl="6" marL="32004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indent="-317500" lvl="7" marL="36576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indent="-317500" lvl="8" marL="41148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Raleway"/>
                <a:ea typeface="Raleway"/>
                <a:cs typeface="Raleway"/>
                <a:sym typeface="Raleway"/>
              </a:defRPr>
            </a:lvl1pPr>
            <a:lvl2pPr lvl="1" algn="r">
              <a:buNone/>
              <a:defRPr sz="1300">
                <a:solidFill>
                  <a:schemeClr val="dk2"/>
                </a:solidFill>
                <a:latin typeface="Raleway"/>
                <a:ea typeface="Raleway"/>
                <a:cs typeface="Raleway"/>
                <a:sym typeface="Raleway"/>
              </a:defRPr>
            </a:lvl2pPr>
            <a:lvl3pPr lvl="2" algn="r">
              <a:buNone/>
              <a:defRPr sz="1300">
                <a:solidFill>
                  <a:schemeClr val="dk2"/>
                </a:solidFill>
                <a:latin typeface="Raleway"/>
                <a:ea typeface="Raleway"/>
                <a:cs typeface="Raleway"/>
                <a:sym typeface="Raleway"/>
              </a:defRPr>
            </a:lvl3pPr>
            <a:lvl4pPr lvl="3" algn="r">
              <a:buNone/>
              <a:defRPr sz="1300">
                <a:solidFill>
                  <a:schemeClr val="dk2"/>
                </a:solidFill>
                <a:latin typeface="Raleway"/>
                <a:ea typeface="Raleway"/>
                <a:cs typeface="Raleway"/>
                <a:sym typeface="Raleway"/>
              </a:defRPr>
            </a:lvl4pPr>
            <a:lvl5pPr lvl="4" algn="r">
              <a:buNone/>
              <a:defRPr sz="1300">
                <a:solidFill>
                  <a:schemeClr val="dk2"/>
                </a:solidFill>
                <a:latin typeface="Raleway"/>
                <a:ea typeface="Raleway"/>
                <a:cs typeface="Raleway"/>
                <a:sym typeface="Raleway"/>
              </a:defRPr>
            </a:lvl5pPr>
            <a:lvl6pPr lvl="5" algn="r">
              <a:buNone/>
              <a:defRPr sz="1300">
                <a:solidFill>
                  <a:schemeClr val="dk2"/>
                </a:solidFill>
                <a:latin typeface="Raleway"/>
                <a:ea typeface="Raleway"/>
                <a:cs typeface="Raleway"/>
                <a:sym typeface="Raleway"/>
              </a:defRPr>
            </a:lvl6pPr>
            <a:lvl7pPr lvl="6" algn="r">
              <a:buNone/>
              <a:defRPr sz="1300">
                <a:solidFill>
                  <a:schemeClr val="dk2"/>
                </a:solidFill>
                <a:latin typeface="Raleway"/>
                <a:ea typeface="Raleway"/>
                <a:cs typeface="Raleway"/>
                <a:sym typeface="Raleway"/>
              </a:defRPr>
            </a:lvl7pPr>
            <a:lvl8pPr lvl="7" algn="r">
              <a:buNone/>
              <a:defRPr sz="1300">
                <a:solidFill>
                  <a:schemeClr val="dk2"/>
                </a:solidFill>
                <a:latin typeface="Raleway"/>
                <a:ea typeface="Raleway"/>
                <a:cs typeface="Raleway"/>
                <a:sym typeface="Raleway"/>
              </a:defRPr>
            </a:lvl8pPr>
            <a:lvl9pPr lvl="8" algn="r">
              <a:buNone/>
              <a:defRPr sz="1300">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62" name="Shape 562"/>
        <p:cNvGrpSpPr/>
        <p:nvPr/>
      </p:nvGrpSpPr>
      <p:grpSpPr>
        <a:xfrm>
          <a:off x="0" y="0"/>
          <a:ext cx="0" cy="0"/>
          <a:chOff x="0" y="0"/>
          <a:chExt cx="0" cy="0"/>
        </a:xfrm>
      </p:grpSpPr>
      <p:sp>
        <p:nvSpPr>
          <p:cNvPr id="563" name="Google Shape;563;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1pPr>
            <a:lvl2pPr lvl="1"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2pPr>
            <a:lvl3pPr lvl="2"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3pPr>
            <a:lvl4pPr lvl="3"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4pPr>
            <a:lvl5pPr lvl="4"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5pPr>
            <a:lvl6pPr lvl="5"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6pPr>
            <a:lvl7pPr lvl="6"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7pPr>
            <a:lvl8pPr lvl="7"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8pPr>
            <a:lvl9pPr lvl="8" rt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9pPr>
          </a:lstStyle>
          <a:p/>
        </p:txBody>
      </p:sp>
      <p:sp>
        <p:nvSpPr>
          <p:cNvPr id="564" name="Google Shape;564;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1pPr>
            <a:lvl2pPr indent="-317500" lvl="1" marL="9144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indent="-317500" lvl="2" marL="13716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indent="-317500" lvl="3" marL="18288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indent="-317500" lvl="4" marL="22860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indent="-317500" lvl="5" marL="27432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indent="-317500" lvl="6" marL="32004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indent="-317500" lvl="7" marL="36576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indent="-317500" lvl="8" marL="41148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9pPr>
          </a:lstStyle>
          <a:p/>
        </p:txBody>
      </p:sp>
      <p:sp>
        <p:nvSpPr>
          <p:cNvPr id="565" name="Google Shape;565;p3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Raleway"/>
                <a:ea typeface="Raleway"/>
                <a:cs typeface="Raleway"/>
                <a:sym typeface="Raleway"/>
              </a:defRPr>
            </a:lvl1pPr>
            <a:lvl2pPr lvl="1" algn="r">
              <a:buNone/>
              <a:defRPr sz="1300">
                <a:solidFill>
                  <a:schemeClr val="dk2"/>
                </a:solidFill>
                <a:latin typeface="Raleway"/>
                <a:ea typeface="Raleway"/>
                <a:cs typeface="Raleway"/>
                <a:sym typeface="Raleway"/>
              </a:defRPr>
            </a:lvl2pPr>
            <a:lvl3pPr lvl="2" algn="r">
              <a:buNone/>
              <a:defRPr sz="1300">
                <a:solidFill>
                  <a:schemeClr val="dk2"/>
                </a:solidFill>
                <a:latin typeface="Raleway"/>
                <a:ea typeface="Raleway"/>
                <a:cs typeface="Raleway"/>
                <a:sym typeface="Raleway"/>
              </a:defRPr>
            </a:lvl3pPr>
            <a:lvl4pPr lvl="3" algn="r">
              <a:buNone/>
              <a:defRPr sz="1300">
                <a:solidFill>
                  <a:schemeClr val="dk2"/>
                </a:solidFill>
                <a:latin typeface="Raleway"/>
                <a:ea typeface="Raleway"/>
                <a:cs typeface="Raleway"/>
                <a:sym typeface="Raleway"/>
              </a:defRPr>
            </a:lvl4pPr>
            <a:lvl5pPr lvl="4" algn="r">
              <a:buNone/>
              <a:defRPr sz="1300">
                <a:solidFill>
                  <a:schemeClr val="dk2"/>
                </a:solidFill>
                <a:latin typeface="Raleway"/>
                <a:ea typeface="Raleway"/>
                <a:cs typeface="Raleway"/>
                <a:sym typeface="Raleway"/>
              </a:defRPr>
            </a:lvl5pPr>
            <a:lvl6pPr lvl="5" algn="r">
              <a:buNone/>
              <a:defRPr sz="1300">
                <a:solidFill>
                  <a:schemeClr val="dk2"/>
                </a:solidFill>
                <a:latin typeface="Raleway"/>
                <a:ea typeface="Raleway"/>
                <a:cs typeface="Raleway"/>
                <a:sym typeface="Raleway"/>
              </a:defRPr>
            </a:lvl6pPr>
            <a:lvl7pPr lvl="6" algn="r">
              <a:buNone/>
              <a:defRPr sz="1300">
                <a:solidFill>
                  <a:schemeClr val="dk2"/>
                </a:solidFill>
                <a:latin typeface="Raleway"/>
                <a:ea typeface="Raleway"/>
                <a:cs typeface="Raleway"/>
                <a:sym typeface="Raleway"/>
              </a:defRPr>
            </a:lvl7pPr>
            <a:lvl8pPr lvl="7" algn="r">
              <a:buNone/>
              <a:defRPr sz="1300">
                <a:solidFill>
                  <a:schemeClr val="dk2"/>
                </a:solidFill>
                <a:latin typeface="Raleway"/>
                <a:ea typeface="Raleway"/>
                <a:cs typeface="Raleway"/>
                <a:sym typeface="Raleway"/>
              </a:defRPr>
            </a:lvl8pPr>
            <a:lvl9pPr lvl="8" algn="r">
              <a:buNone/>
              <a:defRPr sz="1300">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 id="2147483708" r:id="rId24"/>
    <p:sldLayoutId id="2147483709" r:id="rId25"/>
    <p:sldLayoutId id="2147483710" r:id="rId26"/>
    <p:sldLayoutId id="2147483711" r:id="rId27"/>
    <p:sldLayoutId id="2147483712" r:id="rId28"/>
    <p:sldLayoutId id="2147483713" r:id="rId29"/>
    <p:sldLayoutId id="2147483714" r:id="rId30"/>
    <p:sldLayoutId id="2147483715" r:id="rId31"/>
    <p:sldLayoutId id="2147483716" r:id="rId32"/>
    <p:sldLayoutId id="2147483717" r:id="rId33"/>
    <p:sldLayoutId id="2147483718" r:id="rId34"/>
    <p:sldLayoutId id="2147483719" r:id="rId35"/>
    <p:sldLayoutId id="2147483720" r:id="rId36"/>
    <p:sldLayoutId id="2147483721" r:id="rId3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 Id="rId3" Type="http://schemas.openxmlformats.org/officeDocument/2006/relationships/hyperlink" Target="https://www.projectsmart.co.uk/project-planning/project-planning-step-by-step.php" TargetMode="External"/><Relationship Id="rId4" Type="http://schemas.openxmlformats.org/officeDocument/2006/relationships/hyperlink" Target="https://www.precedenceresearch.com/artificial-intelligence-market" TargetMode="External"/><Relationship Id="rId5" Type="http://schemas.openxmlformats.org/officeDocument/2006/relationships/hyperlink" Target="https://slidesgo.com/theme/retato-slideshow#position-38&amp;results-1357" TargetMode="External"/><Relationship Id="rId6" Type="http://schemas.openxmlformats.org/officeDocument/2006/relationships/hyperlink" Target="https://storyset.com" TargetMode="External"/><Relationship Id="rId7" Type="http://schemas.openxmlformats.org/officeDocument/2006/relationships/hyperlink" Target="https://www.utm.mx/~caff/doc/OpenUPWeb/index.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122" name="Shape 1122"/>
        <p:cNvGrpSpPr/>
        <p:nvPr/>
      </p:nvGrpSpPr>
      <p:grpSpPr>
        <a:xfrm>
          <a:off x="0" y="0"/>
          <a:ext cx="0" cy="0"/>
          <a:chOff x="0" y="0"/>
          <a:chExt cx="0" cy="0"/>
        </a:xfrm>
      </p:grpSpPr>
      <p:sp>
        <p:nvSpPr>
          <p:cNvPr id="1123" name="Google Shape;1123;p77"/>
          <p:cNvSpPr/>
          <p:nvPr/>
        </p:nvSpPr>
        <p:spPr>
          <a:xfrm>
            <a:off x="8363475" y="4269800"/>
            <a:ext cx="1832100" cy="1183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77"/>
          <p:cNvSpPr txBox="1"/>
          <p:nvPr>
            <p:ph type="ctrTitle"/>
          </p:nvPr>
        </p:nvSpPr>
        <p:spPr>
          <a:xfrm>
            <a:off x="283900" y="910663"/>
            <a:ext cx="4410300" cy="170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400">
                <a:solidFill>
                  <a:schemeClr val="lt1"/>
                </a:solidFill>
                <a:latin typeface="Raleway"/>
                <a:ea typeface="Raleway"/>
                <a:cs typeface="Raleway"/>
                <a:sym typeface="Raleway"/>
              </a:rPr>
              <a:t>ML/AI model evaluation platform</a:t>
            </a:r>
            <a:endParaRPr b="1" sz="3400">
              <a:latin typeface="Raleway"/>
              <a:ea typeface="Raleway"/>
              <a:cs typeface="Raleway"/>
              <a:sym typeface="Raleway"/>
            </a:endParaRPr>
          </a:p>
        </p:txBody>
      </p:sp>
      <p:sp>
        <p:nvSpPr>
          <p:cNvPr id="1125" name="Google Shape;1125;p77"/>
          <p:cNvSpPr txBox="1"/>
          <p:nvPr>
            <p:ph idx="1" type="subTitle"/>
          </p:nvPr>
        </p:nvSpPr>
        <p:spPr>
          <a:xfrm>
            <a:off x="283900" y="2981625"/>
            <a:ext cx="3351600" cy="9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Course:</a:t>
            </a:r>
            <a:r>
              <a:rPr lang="en" sz="1200"/>
              <a:t> “Projeto em Informática”</a:t>
            </a:r>
            <a:endParaRPr b="1" sz="1200"/>
          </a:p>
          <a:p>
            <a:pPr indent="0" lvl="0" marL="0" rtl="0" algn="l">
              <a:spcBef>
                <a:spcPts val="0"/>
              </a:spcBef>
              <a:spcAft>
                <a:spcPts val="0"/>
              </a:spcAft>
              <a:buNone/>
            </a:pPr>
            <a:r>
              <a:rPr b="1" lang="en" sz="1200"/>
              <a:t>Supervisor:</a:t>
            </a:r>
            <a:r>
              <a:rPr lang="en" sz="1200"/>
              <a:t> Prof. </a:t>
            </a:r>
            <a:r>
              <a:rPr lang="en" sz="1200"/>
              <a:t>Mário Luís Pinto Antunes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100">
                <a:latin typeface="Arial"/>
                <a:ea typeface="Arial"/>
                <a:cs typeface="Arial"/>
                <a:sym typeface="Arial"/>
              </a:rPr>
              <a:t>2023-02-28</a:t>
            </a:r>
            <a:endParaRPr sz="1100">
              <a:latin typeface="Arial"/>
              <a:ea typeface="Arial"/>
              <a:cs typeface="Arial"/>
              <a:sym typeface="Arial"/>
            </a:endParaRPr>
          </a:p>
          <a:p>
            <a:pPr indent="0" lvl="0" marL="0" rtl="0" algn="l">
              <a:spcBef>
                <a:spcPts val="0"/>
              </a:spcBef>
              <a:spcAft>
                <a:spcPts val="0"/>
              </a:spcAft>
              <a:buNone/>
            </a:pPr>
            <a:r>
              <a:t/>
            </a:r>
            <a:endParaRPr sz="1300"/>
          </a:p>
        </p:txBody>
      </p:sp>
      <p:sp>
        <p:nvSpPr>
          <p:cNvPr id="1126" name="Google Shape;1126;p77"/>
          <p:cNvSpPr txBox="1"/>
          <p:nvPr/>
        </p:nvSpPr>
        <p:spPr>
          <a:xfrm>
            <a:off x="4454775" y="3673775"/>
            <a:ext cx="4317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Raleway"/>
                <a:ea typeface="Raleway"/>
                <a:cs typeface="Raleway"/>
                <a:sym typeface="Raleway"/>
              </a:rPr>
              <a:t>Team:</a:t>
            </a:r>
            <a:endParaRPr sz="1200">
              <a:latin typeface="Raleway"/>
              <a:ea typeface="Raleway"/>
              <a:cs typeface="Raleway"/>
              <a:sym typeface="Raleway"/>
            </a:endParaRPr>
          </a:p>
          <a:p>
            <a:pPr indent="0" lvl="0" marL="0" rtl="0" algn="l">
              <a:spcBef>
                <a:spcPts val="0"/>
              </a:spcBef>
              <a:spcAft>
                <a:spcPts val="0"/>
              </a:spcAft>
              <a:buNone/>
            </a:pPr>
            <a:r>
              <a:rPr lang="en" sz="1200">
                <a:latin typeface="Raleway"/>
                <a:ea typeface="Raleway"/>
                <a:cs typeface="Raleway"/>
                <a:sym typeface="Raleway"/>
              </a:rPr>
              <a:t>Diogo Oliveira Magalhães   		 	102470</a:t>
            </a:r>
            <a:endParaRPr sz="1200">
              <a:latin typeface="Raleway"/>
              <a:ea typeface="Raleway"/>
              <a:cs typeface="Raleway"/>
              <a:sym typeface="Raleway"/>
            </a:endParaRPr>
          </a:p>
          <a:p>
            <a:pPr indent="0" lvl="0" marL="0" rtl="0" algn="l">
              <a:spcBef>
                <a:spcPts val="0"/>
              </a:spcBef>
              <a:spcAft>
                <a:spcPts val="0"/>
              </a:spcAft>
              <a:buNone/>
            </a:pPr>
            <a:r>
              <a:rPr lang="en" sz="1200">
                <a:latin typeface="Raleway"/>
                <a:ea typeface="Raleway"/>
                <a:cs typeface="Raleway"/>
                <a:sym typeface="Raleway"/>
              </a:rPr>
              <a:t>Rafael Fernandes Gonçalves   	 		102534</a:t>
            </a:r>
            <a:endParaRPr sz="1200">
              <a:latin typeface="Raleway"/>
              <a:ea typeface="Raleway"/>
              <a:cs typeface="Raleway"/>
              <a:sym typeface="Raleway"/>
            </a:endParaRPr>
          </a:p>
          <a:p>
            <a:pPr indent="0" lvl="0" marL="0" rtl="0" algn="l">
              <a:spcBef>
                <a:spcPts val="0"/>
              </a:spcBef>
              <a:spcAft>
                <a:spcPts val="0"/>
              </a:spcAft>
              <a:buNone/>
            </a:pPr>
            <a:r>
              <a:rPr lang="en" sz="1200">
                <a:latin typeface="Raleway"/>
                <a:ea typeface="Raleway"/>
                <a:cs typeface="Raleway"/>
                <a:sym typeface="Raleway"/>
              </a:rPr>
              <a:t>Leonardo Almeida   		 		102536</a:t>
            </a:r>
            <a:endParaRPr sz="1200">
              <a:latin typeface="Raleway"/>
              <a:ea typeface="Raleway"/>
              <a:cs typeface="Raleway"/>
              <a:sym typeface="Raleway"/>
            </a:endParaRPr>
          </a:p>
          <a:p>
            <a:pPr indent="0" lvl="0" marL="0" rtl="0" algn="l">
              <a:spcBef>
                <a:spcPts val="0"/>
              </a:spcBef>
              <a:spcAft>
                <a:spcPts val="0"/>
              </a:spcAft>
              <a:buNone/>
            </a:pPr>
            <a:r>
              <a:rPr lang="en" sz="1200">
                <a:latin typeface="Raleway"/>
                <a:ea typeface="Raleway"/>
                <a:cs typeface="Raleway"/>
                <a:sym typeface="Raleway"/>
              </a:rPr>
              <a:t>Emanuel Gaspar Marques   		 	102565</a:t>
            </a:r>
            <a:endParaRPr sz="1200">
              <a:latin typeface="Raleway"/>
              <a:ea typeface="Raleway"/>
              <a:cs typeface="Raleway"/>
              <a:sym typeface="Raleway"/>
            </a:endParaRPr>
          </a:p>
          <a:p>
            <a:pPr indent="0" lvl="0" marL="0" rtl="0" algn="l">
              <a:spcBef>
                <a:spcPts val="0"/>
              </a:spcBef>
              <a:spcAft>
                <a:spcPts val="0"/>
              </a:spcAft>
              <a:buNone/>
            </a:pPr>
            <a:r>
              <a:rPr lang="en" sz="1200">
                <a:latin typeface="Raleway"/>
                <a:ea typeface="Raleway"/>
                <a:cs typeface="Raleway"/>
                <a:sym typeface="Raleway"/>
              </a:rPr>
              <a:t>Pedro Henrique Figueiredo Rodrigues  		102778</a:t>
            </a:r>
            <a:endParaRPr>
              <a:latin typeface="Raleway"/>
              <a:ea typeface="Raleway"/>
              <a:cs typeface="Raleway"/>
              <a:sym typeface="Raleway"/>
            </a:endParaRPr>
          </a:p>
        </p:txBody>
      </p:sp>
      <p:sp>
        <p:nvSpPr>
          <p:cNvPr id="1127" name="Google Shape;1127;p77"/>
          <p:cNvSpPr txBox="1"/>
          <p:nvPr>
            <p:ph idx="1" type="subTitle"/>
          </p:nvPr>
        </p:nvSpPr>
        <p:spPr>
          <a:xfrm>
            <a:off x="283900" y="2484895"/>
            <a:ext cx="4410300" cy="4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200"/>
              <a:t>Plataforma de avaliação de modelos ML/AI</a:t>
            </a:r>
            <a:endParaRPr i="1" sz="1200"/>
          </a:p>
        </p:txBody>
      </p:sp>
      <p:sp>
        <p:nvSpPr>
          <p:cNvPr id="1128" name="Google Shape;1128;p77"/>
          <p:cNvSpPr/>
          <p:nvPr/>
        </p:nvSpPr>
        <p:spPr>
          <a:xfrm>
            <a:off x="381575" y="1032225"/>
            <a:ext cx="2083200" cy="312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Raleway"/>
                <a:ea typeface="Raleway"/>
                <a:cs typeface="Raleway"/>
                <a:sym typeface="Raleway"/>
              </a:rPr>
              <a:t>Milestone 1: Inception</a:t>
            </a:r>
            <a:endParaRPr b="1">
              <a:solidFill>
                <a:schemeClr val="accent3"/>
              </a:solidFill>
              <a:latin typeface="Raleway"/>
              <a:ea typeface="Raleway"/>
              <a:cs typeface="Raleway"/>
              <a:sym typeface="Raleway"/>
            </a:endParaRPr>
          </a:p>
        </p:txBody>
      </p:sp>
      <p:grpSp>
        <p:nvGrpSpPr>
          <p:cNvPr id="1129" name="Google Shape;1129;p77"/>
          <p:cNvGrpSpPr/>
          <p:nvPr/>
        </p:nvGrpSpPr>
        <p:grpSpPr>
          <a:xfrm>
            <a:off x="4798112" y="513579"/>
            <a:ext cx="3433999" cy="3205545"/>
            <a:chOff x="1260250" y="466600"/>
            <a:chExt cx="5076125" cy="4738425"/>
          </a:xfrm>
        </p:grpSpPr>
        <p:sp>
          <p:nvSpPr>
            <p:cNvPr id="1130" name="Google Shape;1130;p77"/>
            <p:cNvSpPr/>
            <p:nvPr/>
          </p:nvSpPr>
          <p:spPr>
            <a:xfrm>
              <a:off x="1260250" y="1875950"/>
              <a:ext cx="5076125" cy="3329075"/>
            </a:xfrm>
            <a:custGeom>
              <a:rect b="b" l="l" r="r" t="t"/>
              <a:pathLst>
                <a:path extrusionOk="0" h="133163" w="203045">
                  <a:moveTo>
                    <a:pt x="101539" y="1"/>
                  </a:moveTo>
                  <a:cubicBezTo>
                    <a:pt x="45466" y="1"/>
                    <a:pt x="0" y="29822"/>
                    <a:pt x="0" y="66582"/>
                  </a:cubicBezTo>
                  <a:cubicBezTo>
                    <a:pt x="0" y="103375"/>
                    <a:pt x="45466" y="133163"/>
                    <a:pt x="101539" y="133163"/>
                  </a:cubicBezTo>
                  <a:cubicBezTo>
                    <a:pt x="157613" y="133163"/>
                    <a:pt x="203045" y="103375"/>
                    <a:pt x="203045" y="66582"/>
                  </a:cubicBezTo>
                  <a:cubicBezTo>
                    <a:pt x="203045" y="29822"/>
                    <a:pt x="157613" y="1"/>
                    <a:pt x="101539"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77"/>
            <p:cNvSpPr/>
            <p:nvPr/>
          </p:nvSpPr>
          <p:spPr>
            <a:xfrm>
              <a:off x="2132525" y="3412875"/>
              <a:ext cx="2995500" cy="1730450"/>
            </a:xfrm>
            <a:custGeom>
              <a:rect b="b" l="l" r="r" t="t"/>
              <a:pathLst>
                <a:path extrusionOk="0" h="69218" w="119820">
                  <a:moveTo>
                    <a:pt x="46234" y="1"/>
                  </a:moveTo>
                  <a:lnTo>
                    <a:pt x="1" y="26720"/>
                  </a:lnTo>
                  <a:lnTo>
                    <a:pt x="73586" y="69217"/>
                  </a:lnTo>
                  <a:lnTo>
                    <a:pt x="119819" y="42465"/>
                  </a:lnTo>
                  <a:lnTo>
                    <a:pt x="46234"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77"/>
            <p:cNvSpPr/>
            <p:nvPr/>
          </p:nvSpPr>
          <p:spPr>
            <a:xfrm>
              <a:off x="1522100" y="2688400"/>
              <a:ext cx="901500" cy="545850"/>
            </a:xfrm>
            <a:custGeom>
              <a:rect b="b" l="l" r="r" t="t"/>
              <a:pathLst>
                <a:path extrusionOk="0" h="21834" w="36060">
                  <a:moveTo>
                    <a:pt x="1685" y="1"/>
                  </a:moveTo>
                  <a:cubicBezTo>
                    <a:pt x="1510" y="1"/>
                    <a:pt x="1334" y="43"/>
                    <a:pt x="1168" y="126"/>
                  </a:cubicBezTo>
                  <a:lnTo>
                    <a:pt x="267" y="626"/>
                  </a:lnTo>
                  <a:cubicBezTo>
                    <a:pt x="0" y="793"/>
                    <a:pt x="0" y="1060"/>
                    <a:pt x="267" y="1227"/>
                  </a:cubicBezTo>
                  <a:lnTo>
                    <a:pt x="19447" y="12301"/>
                  </a:lnTo>
                  <a:cubicBezTo>
                    <a:pt x="19748" y="12401"/>
                    <a:pt x="19748" y="12802"/>
                    <a:pt x="19447" y="12868"/>
                  </a:cubicBezTo>
                  <a:lnTo>
                    <a:pt x="7005" y="20040"/>
                  </a:lnTo>
                  <a:cubicBezTo>
                    <a:pt x="6705" y="20140"/>
                    <a:pt x="6705" y="20541"/>
                    <a:pt x="7005" y="20641"/>
                  </a:cubicBezTo>
                  <a:lnTo>
                    <a:pt x="8873" y="21708"/>
                  </a:lnTo>
                  <a:cubicBezTo>
                    <a:pt x="9023" y="21791"/>
                    <a:pt x="9198" y="21833"/>
                    <a:pt x="9374" y="21833"/>
                  </a:cubicBezTo>
                  <a:cubicBezTo>
                    <a:pt x="9549" y="21833"/>
                    <a:pt x="9724" y="21791"/>
                    <a:pt x="9874" y="21708"/>
                  </a:cubicBezTo>
                  <a:lnTo>
                    <a:pt x="35759" y="6764"/>
                  </a:lnTo>
                  <a:cubicBezTo>
                    <a:pt x="36059" y="6597"/>
                    <a:pt x="36059" y="6364"/>
                    <a:pt x="35759" y="6164"/>
                  </a:cubicBezTo>
                  <a:lnTo>
                    <a:pt x="33924" y="5096"/>
                  </a:lnTo>
                  <a:cubicBezTo>
                    <a:pt x="33758" y="5013"/>
                    <a:pt x="33574" y="4971"/>
                    <a:pt x="33395" y="4971"/>
                  </a:cubicBezTo>
                  <a:cubicBezTo>
                    <a:pt x="33216" y="4971"/>
                    <a:pt x="33040" y="5013"/>
                    <a:pt x="32890" y="5096"/>
                  </a:cubicBezTo>
                  <a:lnTo>
                    <a:pt x="22383" y="11167"/>
                  </a:lnTo>
                  <a:cubicBezTo>
                    <a:pt x="22216" y="11251"/>
                    <a:pt x="22041" y="11292"/>
                    <a:pt x="21866" y="11292"/>
                  </a:cubicBezTo>
                  <a:cubicBezTo>
                    <a:pt x="21691" y="11292"/>
                    <a:pt x="21516" y="11251"/>
                    <a:pt x="21349" y="11167"/>
                  </a:cubicBezTo>
                  <a:lnTo>
                    <a:pt x="2202" y="126"/>
                  </a:lnTo>
                  <a:cubicBezTo>
                    <a:pt x="2035" y="43"/>
                    <a:pt x="1860" y="1"/>
                    <a:pt x="1685"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77"/>
            <p:cNvSpPr/>
            <p:nvPr/>
          </p:nvSpPr>
          <p:spPr>
            <a:xfrm>
              <a:off x="4460850" y="4521175"/>
              <a:ext cx="800600" cy="502050"/>
            </a:xfrm>
            <a:custGeom>
              <a:rect b="b" l="l" r="r" t="t"/>
              <a:pathLst>
                <a:path extrusionOk="0" h="20082" w="32024">
                  <a:moveTo>
                    <a:pt x="16012" y="1"/>
                  </a:moveTo>
                  <a:cubicBezTo>
                    <a:pt x="7173" y="1"/>
                    <a:pt x="1" y="4504"/>
                    <a:pt x="1" y="10041"/>
                  </a:cubicBezTo>
                  <a:cubicBezTo>
                    <a:pt x="1" y="15578"/>
                    <a:pt x="7173" y="20082"/>
                    <a:pt x="16012" y="20082"/>
                  </a:cubicBezTo>
                  <a:cubicBezTo>
                    <a:pt x="24852" y="20082"/>
                    <a:pt x="32024" y="15578"/>
                    <a:pt x="32024" y="10041"/>
                  </a:cubicBezTo>
                  <a:cubicBezTo>
                    <a:pt x="32024" y="4504"/>
                    <a:pt x="24852" y="1"/>
                    <a:pt x="16012"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77"/>
            <p:cNvSpPr/>
            <p:nvPr/>
          </p:nvSpPr>
          <p:spPr>
            <a:xfrm>
              <a:off x="1858175" y="4213450"/>
              <a:ext cx="974875" cy="611300"/>
            </a:xfrm>
            <a:custGeom>
              <a:rect b="b" l="l" r="r" t="t"/>
              <a:pathLst>
                <a:path extrusionOk="0" h="24452" w="38995">
                  <a:moveTo>
                    <a:pt x="19481" y="1"/>
                  </a:moveTo>
                  <a:cubicBezTo>
                    <a:pt x="8706" y="1"/>
                    <a:pt x="0" y="5471"/>
                    <a:pt x="0" y="12210"/>
                  </a:cubicBezTo>
                  <a:cubicBezTo>
                    <a:pt x="0" y="18981"/>
                    <a:pt x="8706" y="24452"/>
                    <a:pt x="19481" y="24452"/>
                  </a:cubicBezTo>
                  <a:cubicBezTo>
                    <a:pt x="30288" y="24452"/>
                    <a:pt x="38995" y="18981"/>
                    <a:pt x="38995" y="12210"/>
                  </a:cubicBezTo>
                  <a:cubicBezTo>
                    <a:pt x="38995" y="5471"/>
                    <a:pt x="30288" y="1"/>
                    <a:pt x="19481"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77"/>
            <p:cNvSpPr/>
            <p:nvPr/>
          </p:nvSpPr>
          <p:spPr>
            <a:xfrm>
              <a:off x="2577850" y="2557275"/>
              <a:ext cx="874800" cy="548750"/>
            </a:xfrm>
            <a:custGeom>
              <a:rect b="b" l="l" r="r" t="t"/>
              <a:pathLst>
                <a:path extrusionOk="0" h="21950" w="34992">
                  <a:moveTo>
                    <a:pt x="17513" y="0"/>
                  </a:moveTo>
                  <a:cubicBezTo>
                    <a:pt x="7839" y="0"/>
                    <a:pt x="0" y="4937"/>
                    <a:pt x="0" y="10975"/>
                  </a:cubicBezTo>
                  <a:cubicBezTo>
                    <a:pt x="0" y="17046"/>
                    <a:pt x="7839" y="21949"/>
                    <a:pt x="17513" y="21949"/>
                  </a:cubicBezTo>
                  <a:cubicBezTo>
                    <a:pt x="27153" y="21949"/>
                    <a:pt x="34992" y="17046"/>
                    <a:pt x="34992" y="10975"/>
                  </a:cubicBezTo>
                  <a:cubicBezTo>
                    <a:pt x="34992" y="4937"/>
                    <a:pt x="27153" y="0"/>
                    <a:pt x="17513"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77"/>
            <p:cNvSpPr/>
            <p:nvPr/>
          </p:nvSpPr>
          <p:spPr>
            <a:xfrm>
              <a:off x="1875675" y="2612300"/>
              <a:ext cx="344450" cy="204350"/>
            </a:xfrm>
            <a:custGeom>
              <a:rect b="b" l="l" r="r" t="t"/>
              <a:pathLst>
                <a:path extrusionOk="0" h="8174" w="13778">
                  <a:moveTo>
                    <a:pt x="13777" y="1"/>
                  </a:moveTo>
                  <a:lnTo>
                    <a:pt x="1" y="8007"/>
                  </a:lnTo>
                  <a:lnTo>
                    <a:pt x="301" y="8174"/>
                  </a:lnTo>
                  <a:lnTo>
                    <a:pt x="13777" y="335"/>
                  </a:lnTo>
                  <a:lnTo>
                    <a:pt x="13777"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77"/>
            <p:cNvSpPr/>
            <p:nvPr/>
          </p:nvSpPr>
          <p:spPr>
            <a:xfrm>
              <a:off x="1540450" y="2117800"/>
              <a:ext cx="146775" cy="596275"/>
            </a:xfrm>
            <a:custGeom>
              <a:rect b="b" l="l" r="r" t="t"/>
              <a:pathLst>
                <a:path extrusionOk="0" h="23851" w="5871">
                  <a:moveTo>
                    <a:pt x="5404" y="0"/>
                  </a:moveTo>
                  <a:cubicBezTo>
                    <a:pt x="5337" y="0"/>
                    <a:pt x="5304" y="0"/>
                    <a:pt x="5270" y="67"/>
                  </a:cubicBezTo>
                  <a:lnTo>
                    <a:pt x="0" y="23517"/>
                  </a:lnTo>
                  <a:cubicBezTo>
                    <a:pt x="0" y="23550"/>
                    <a:pt x="0" y="23584"/>
                    <a:pt x="33" y="23617"/>
                  </a:cubicBezTo>
                  <a:lnTo>
                    <a:pt x="367" y="23817"/>
                  </a:lnTo>
                  <a:cubicBezTo>
                    <a:pt x="434" y="23851"/>
                    <a:pt x="500" y="23851"/>
                    <a:pt x="600" y="23851"/>
                  </a:cubicBezTo>
                  <a:lnTo>
                    <a:pt x="734" y="23217"/>
                  </a:lnTo>
                  <a:lnTo>
                    <a:pt x="5871" y="367"/>
                  </a:lnTo>
                  <a:cubicBezTo>
                    <a:pt x="5871" y="334"/>
                    <a:pt x="5838" y="300"/>
                    <a:pt x="5838" y="300"/>
                  </a:cubicBezTo>
                  <a:lnTo>
                    <a:pt x="5404"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77"/>
            <p:cNvSpPr/>
            <p:nvPr/>
          </p:nvSpPr>
          <p:spPr>
            <a:xfrm>
              <a:off x="1554625" y="2116950"/>
              <a:ext cx="147625" cy="597125"/>
            </a:xfrm>
            <a:custGeom>
              <a:rect b="b" l="l" r="r" t="t"/>
              <a:pathLst>
                <a:path extrusionOk="0" h="23885" w="5905">
                  <a:moveTo>
                    <a:pt x="5904" y="1"/>
                  </a:moveTo>
                  <a:lnTo>
                    <a:pt x="5304" y="334"/>
                  </a:lnTo>
                  <a:lnTo>
                    <a:pt x="167" y="23251"/>
                  </a:lnTo>
                  <a:lnTo>
                    <a:pt x="0" y="23885"/>
                  </a:lnTo>
                  <a:cubicBezTo>
                    <a:pt x="67" y="23885"/>
                    <a:pt x="134" y="23885"/>
                    <a:pt x="167" y="23851"/>
                  </a:cubicBezTo>
                  <a:lnTo>
                    <a:pt x="534" y="23651"/>
                  </a:lnTo>
                  <a:cubicBezTo>
                    <a:pt x="567" y="23618"/>
                    <a:pt x="567" y="23584"/>
                    <a:pt x="601" y="23551"/>
                  </a:cubicBezTo>
                  <a:lnTo>
                    <a:pt x="5904"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77"/>
            <p:cNvSpPr/>
            <p:nvPr/>
          </p:nvSpPr>
          <p:spPr>
            <a:xfrm>
              <a:off x="1853150" y="2178675"/>
              <a:ext cx="15050" cy="978225"/>
            </a:xfrm>
            <a:custGeom>
              <a:rect b="b" l="l" r="r" t="t"/>
              <a:pathLst>
                <a:path extrusionOk="0" h="39129" w="602">
                  <a:moveTo>
                    <a:pt x="1" y="0"/>
                  </a:moveTo>
                  <a:lnTo>
                    <a:pt x="1" y="38795"/>
                  </a:lnTo>
                  <a:cubicBezTo>
                    <a:pt x="1" y="38828"/>
                    <a:pt x="34" y="38895"/>
                    <a:pt x="68" y="38895"/>
                  </a:cubicBezTo>
                  <a:lnTo>
                    <a:pt x="401" y="39095"/>
                  </a:lnTo>
                  <a:cubicBezTo>
                    <a:pt x="468" y="39128"/>
                    <a:pt x="535" y="39128"/>
                    <a:pt x="601" y="39128"/>
                  </a:cubicBezTo>
                  <a:lnTo>
                    <a:pt x="601" y="38428"/>
                  </a:lnTo>
                  <a:lnTo>
                    <a:pt x="601" y="367"/>
                  </a:lnTo>
                  <a:lnTo>
                    <a:pt x="1"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77"/>
            <p:cNvSpPr/>
            <p:nvPr/>
          </p:nvSpPr>
          <p:spPr>
            <a:xfrm>
              <a:off x="1868175" y="2178675"/>
              <a:ext cx="15025" cy="978225"/>
            </a:xfrm>
            <a:custGeom>
              <a:rect b="b" l="l" r="r" t="t"/>
              <a:pathLst>
                <a:path extrusionOk="0" h="39129" w="601">
                  <a:moveTo>
                    <a:pt x="601" y="0"/>
                  </a:moveTo>
                  <a:lnTo>
                    <a:pt x="0" y="367"/>
                  </a:lnTo>
                  <a:lnTo>
                    <a:pt x="0" y="39128"/>
                  </a:lnTo>
                  <a:cubicBezTo>
                    <a:pt x="67" y="39128"/>
                    <a:pt x="134" y="39095"/>
                    <a:pt x="201" y="39062"/>
                  </a:cubicBezTo>
                  <a:lnTo>
                    <a:pt x="501" y="38861"/>
                  </a:lnTo>
                  <a:cubicBezTo>
                    <a:pt x="567" y="38861"/>
                    <a:pt x="601" y="38828"/>
                    <a:pt x="601" y="38761"/>
                  </a:cubicBezTo>
                  <a:lnTo>
                    <a:pt x="601"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77"/>
            <p:cNvSpPr/>
            <p:nvPr/>
          </p:nvSpPr>
          <p:spPr>
            <a:xfrm>
              <a:off x="2114175" y="2079425"/>
              <a:ext cx="171825" cy="834800"/>
            </a:xfrm>
            <a:custGeom>
              <a:rect b="b" l="l" r="r" t="t"/>
              <a:pathLst>
                <a:path extrusionOk="0" h="33392" w="6873">
                  <a:moveTo>
                    <a:pt x="1" y="1"/>
                  </a:moveTo>
                  <a:lnTo>
                    <a:pt x="6272" y="33058"/>
                  </a:lnTo>
                  <a:cubicBezTo>
                    <a:pt x="6272" y="33091"/>
                    <a:pt x="6305" y="33124"/>
                    <a:pt x="6372" y="33158"/>
                  </a:cubicBezTo>
                  <a:lnTo>
                    <a:pt x="6672" y="33358"/>
                  </a:lnTo>
                  <a:cubicBezTo>
                    <a:pt x="6739" y="33391"/>
                    <a:pt x="6806" y="33391"/>
                    <a:pt x="6872" y="33391"/>
                  </a:cubicBezTo>
                  <a:lnTo>
                    <a:pt x="6739" y="32724"/>
                  </a:lnTo>
                  <a:lnTo>
                    <a:pt x="568" y="334"/>
                  </a:lnTo>
                  <a:lnTo>
                    <a:pt x="1"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77"/>
            <p:cNvSpPr/>
            <p:nvPr/>
          </p:nvSpPr>
          <p:spPr>
            <a:xfrm>
              <a:off x="2128350" y="2079425"/>
              <a:ext cx="172650" cy="834800"/>
            </a:xfrm>
            <a:custGeom>
              <a:rect b="b" l="l" r="r" t="t"/>
              <a:pathLst>
                <a:path extrusionOk="0" h="33392" w="6906">
                  <a:moveTo>
                    <a:pt x="601" y="1"/>
                  </a:moveTo>
                  <a:lnTo>
                    <a:pt x="1" y="334"/>
                  </a:lnTo>
                  <a:lnTo>
                    <a:pt x="6205" y="32724"/>
                  </a:lnTo>
                  <a:lnTo>
                    <a:pt x="6305" y="33391"/>
                  </a:lnTo>
                  <a:cubicBezTo>
                    <a:pt x="6372" y="33391"/>
                    <a:pt x="6439" y="33391"/>
                    <a:pt x="6505" y="33358"/>
                  </a:cubicBezTo>
                  <a:lnTo>
                    <a:pt x="6806" y="33191"/>
                  </a:lnTo>
                  <a:cubicBezTo>
                    <a:pt x="6872" y="33158"/>
                    <a:pt x="6872" y="33124"/>
                    <a:pt x="6906" y="33058"/>
                  </a:cubicBezTo>
                  <a:lnTo>
                    <a:pt x="6872" y="33024"/>
                  </a:lnTo>
                  <a:lnTo>
                    <a:pt x="60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77"/>
            <p:cNvSpPr/>
            <p:nvPr/>
          </p:nvSpPr>
          <p:spPr>
            <a:xfrm>
              <a:off x="1878175" y="2612300"/>
              <a:ext cx="356950" cy="224375"/>
            </a:xfrm>
            <a:custGeom>
              <a:rect b="b" l="l" r="r" t="t"/>
              <a:pathLst>
                <a:path extrusionOk="0" h="8975" w="14278">
                  <a:moveTo>
                    <a:pt x="14278" y="1"/>
                  </a:moveTo>
                  <a:lnTo>
                    <a:pt x="1" y="8307"/>
                  </a:lnTo>
                  <a:lnTo>
                    <a:pt x="1" y="8974"/>
                  </a:lnTo>
                  <a:lnTo>
                    <a:pt x="14278" y="701"/>
                  </a:lnTo>
                  <a:lnTo>
                    <a:pt x="1427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77"/>
            <p:cNvSpPr/>
            <p:nvPr/>
          </p:nvSpPr>
          <p:spPr>
            <a:xfrm>
              <a:off x="1568800" y="2016875"/>
              <a:ext cx="798925" cy="488725"/>
            </a:xfrm>
            <a:custGeom>
              <a:rect b="b" l="l" r="r" t="t"/>
              <a:pathLst>
                <a:path extrusionOk="0" h="19549" w="31957">
                  <a:moveTo>
                    <a:pt x="27053" y="1"/>
                  </a:moveTo>
                  <a:cubicBezTo>
                    <a:pt x="26919" y="1"/>
                    <a:pt x="26786" y="34"/>
                    <a:pt x="26653" y="101"/>
                  </a:cubicBezTo>
                  <a:lnTo>
                    <a:pt x="400" y="15212"/>
                  </a:lnTo>
                  <a:cubicBezTo>
                    <a:pt x="167" y="15379"/>
                    <a:pt x="34" y="15612"/>
                    <a:pt x="0" y="15912"/>
                  </a:cubicBezTo>
                  <a:lnTo>
                    <a:pt x="0" y="16413"/>
                  </a:lnTo>
                  <a:cubicBezTo>
                    <a:pt x="34" y="16680"/>
                    <a:pt x="167" y="16946"/>
                    <a:pt x="400" y="17080"/>
                  </a:cubicBezTo>
                  <a:lnTo>
                    <a:pt x="4503" y="19448"/>
                  </a:lnTo>
                  <a:cubicBezTo>
                    <a:pt x="4620" y="19515"/>
                    <a:pt x="4754" y="19548"/>
                    <a:pt x="4891" y="19548"/>
                  </a:cubicBezTo>
                  <a:cubicBezTo>
                    <a:pt x="5029" y="19548"/>
                    <a:pt x="5171" y="19515"/>
                    <a:pt x="5304" y="19448"/>
                  </a:cubicBezTo>
                  <a:lnTo>
                    <a:pt x="31556" y="4337"/>
                  </a:lnTo>
                  <a:cubicBezTo>
                    <a:pt x="31790" y="4171"/>
                    <a:pt x="31923" y="3904"/>
                    <a:pt x="31956" y="3637"/>
                  </a:cubicBezTo>
                  <a:lnTo>
                    <a:pt x="31956" y="3137"/>
                  </a:lnTo>
                  <a:cubicBezTo>
                    <a:pt x="31923" y="2870"/>
                    <a:pt x="31790" y="2603"/>
                    <a:pt x="31556" y="2469"/>
                  </a:cubicBezTo>
                  <a:lnTo>
                    <a:pt x="27453" y="101"/>
                  </a:lnTo>
                  <a:cubicBezTo>
                    <a:pt x="27320" y="34"/>
                    <a:pt x="27186" y="1"/>
                    <a:pt x="27053"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77"/>
            <p:cNvSpPr/>
            <p:nvPr/>
          </p:nvSpPr>
          <p:spPr>
            <a:xfrm>
              <a:off x="1572950" y="2016875"/>
              <a:ext cx="789775" cy="453700"/>
            </a:xfrm>
            <a:custGeom>
              <a:rect b="b" l="l" r="r" t="t"/>
              <a:pathLst>
                <a:path extrusionOk="0" h="18148" w="31591">
                  <a:moveTo>
                    <a:pt x="26887" y="1"/>
                  </a:moveTo>
                  <a:cubicBezTo>
                    <a:pt x="26753" y="1"/>
                    <a:pt x="26620" y="34"/>
                    <a:pt x="26487" y="101"/>
                  </a:cubicBezTo>
                  <a:lnTo>
                    <a:pt x="234" y="15212"/>
                  </a:lnTo>
                  <a:cubicBezTo>
                    <a:pt x="1" y="15312"/>
                    <a:pt x="1" y="15612"/>
                    <a:pt x="234" y="15679"/>
                  </a:cubicBezTo>
                  <a:lnTo>
                    <a:pt x="4337" y="18047"/>
                  </a:lnTo>
                  <a:cubicBezTo>
                    <a:pt x="4454" y="18114"/>
                    <a:pt x="4588" y="18147"/>
                    <a:pt x="4725" y="18147"/>
                  </a:cubicBezTo>
                  <a:cubicBezTo>
                    <a:pt x="4863" y="18147"/>
                    <a:pt x="5005" y="18114"/>
                    <a:pt x="5138" y="18047"/>
                  </a:cubicBezTo>
                  <a:lnTo>
                    <a:pt x="31390" y="2903"/>
                  </a:lnTo>
                  <a:cubicBezTo>
                    <a:pt x="31590" y="2836"/>
                    <a:pt x="31590" y="2536"/>
                    <a:pt x="31390" y="2469"/>
                  </a:cubicBezTo>
                  <a:lnTo>
                    <a:pt x="27287" y="101"/>
                  </a:lnTo>
                  <a:cubicBezTo>
                    <a:pt x="27154" y="34"/>
                    <a:pt x="27020" y="1"/>
                    <a:pt x="268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77"/>
            <p:cNvSpPr/>
            <p:nvPr/>
          </p:nvSpPr>
          <p:spPr>
            <a:xfrm>
              <a:off x="1568800" y="2398825"/>
              <a:ext cx="122600" cy="106775"/>
            </a:xfrm>
            <a:custGeom>
              <a:rect b="b" l="l" r="r" t="t"/>
              <a:pathLst>
                <a:path extrusionOk="0" h="4271" w="4904">
                  <a:moveTo>
                    <a:pt x="334" y="1"/>
                  </a:moveTo>
                  <a:lnTo>
                    <a:pt x="334" y="1"/>
                  </a:lnTo>
                  <a:cubicBezTo>
                    <a:pt x="134" y="167"/>
                    <a:pt x="34" y="367"/>
                    <a:pt x="0" y="634"/>
                  </a:cubicBezTo>
                  <a:lnTo>
                    <a:pt x="0" y="1135"/>
                  </a:lnTo>
                  <a:cubicBezTo>
                    <a:pt x="34" y="1402"/>
                    <a:pt x="167" y="1668"/>
                    <a:pt x="400" y="1802"/>
                  </a:cubicBezTo>
                  <a:lnTo>
                    <a:pt x="4503" y="4170"/>
                  </a:lnTo>
                  <a:cubicBezTo>
                    <a:pt x="4637" y="4237"/>
                    <a:pt x="4770" y="4270"/>
                    <a:pt x="4904" y="4270"/>
                  </a:cubicBezTo>
                  <a:lnTo>
                    <a:pt x="4904" y="2869"/>
                  </a:lnTo>
                  <a:cubicBezTo>
                    <a:pt x="4770" y="2869"/>
                    <a:pt x="4637" y="2836"/>
                    <a:pt x="4503" y="2769"/>
                  </a:cubicBezTo>
                  <a:lnTo>
                    <a:pt x="400" y="401"/>
                  </a:lnTo>
                  <a:cubicBezTo>
                    <a:pt x="200" y="301"/>
                    <a:pt x="200" y="134"/>
                    <a:pt x="33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77"/>
            <p:cNvSpPr/>
            <p:nvPr/>
          </p:nvSpPr>
          <p:spPr>
            <a:xfrm>
              <a:off x="1539600" y="978225"/>
              <a:ext cx="796425" cy="1472550"/>
            </a:xfrm>
            <a:custGeom>
              <a:rect b="b" l="l" r="r" t="t"/>
              <a:pathLst>
                <a:path extrusionOk="0" h="58902" w="31857">
                  <a:moveTo>
                    <a:pt x="26991" y="1"/>
                  </a:moveTo>
                  <a:cubicBezTo>
                    <a:pt x="26770" y="1"/>
                    <a:pt x="26553" y="51"/>
                    <a:pt x="26353" y="151"/>
                  </a:cubicBezTo>
                  <a:lnTo>
                    <a:pt x="601" y="14995"/>
                  </a:lnTo>
                  <a:cubicBezTo>
                    <a:pt x="234" y="15228"/>
                    <a:pt x="1" y="15662"/>
                    <a:pt x="1" y="16129"/>
                  </a:cubicBezTo>
                  <a:lnTo>
                    <a:pt x="2336" y="56958"/>
                  </a:lnTo>
                  <a:cubicBezTo>
                    <a:pt x="2402" y="57425"/>
                    <a:pt x="2669" y="57825"/>
                    <a:pt x="3036" y="58092"/>
                  </a:cubicBezTo>
                  <a:lnTo>
                    <a:pt x="4204" y="58726"/>
                  </a:lnTo>
                  <a:cubicBezTo>
                    <a:pt x="4404" y="58843"/>
                    <a:pt x="4621" y="58901"/>
                    <a:pt x="4842" y="58901"/>
                  </a:cubicBezTo>
                  <a:cubicBezTo>
                    <a:pt x="5063" y="58901"/>
                    <a:pt x="5288" y="58843"/>
                    <a:pt x="5505" y="58726"/>
                  </a:cubicBezTo>
                  <a:lnTo>
                    <a:pt x="31223" y="43915"/>
                  </a:lnTo>
                  <a:cubicBezTo>
                    <a:pt x="31623" y="43682"/>
                    <a:pt x="31857" y="43248"/>
                    <a:pt x="31857" y="42815"/>
                  </a:cubicBezTo>
                  <a:lnTo>
                    <a:pt x="29488" y="1952"/>
                  </a:lnTo>
                  <a:cubicBezTo>
                    <a:pt x="29422" y="1485"/>
                    <a:pt x="29188" y="1085"/>
                    <a:pt x="28788" y="851"/>
                  </a:cubicBezTo>
                  <a:lnTo>
                    <a:pt x="27654" y="151"/>
                  </a:lnTo>
                  <a:cubicBezTo>
                    <a:pt x="27437" y="51"/>
                    <a:pt x="27212" y="1"/>
                    <a:pt x="2699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77"/>
            <p:cNvSpPr/>
            <p:nvPr/>
          </p:nvSpPr>
          <p:spPr>
            <a:xfrm>
              <a:off x="1543775" y="978225"/>
              <a:ext cx="732225" cy="422400"/>
            </a:xfrm>
            <a:custGeom>
              <a:rect b="b" l="l" r="r" t="t"/>
              <a:pathLst>
                <a:path extrusionOk="0" h="16896" w="29289">
                  <a:moveTo>
                    <a:pt x="29277" y="1761"/>
                  </a:moveTo>
                  <a:cubicBezTo>
                    <a:pt x="29281" y="1780"/>
                    <a:pt x="29285" y="1799"/>
                    <a:pt x="29288" y="1818"/>
                  </a:cubicBezTo>
                  <a:cubicBezTo>
                    <a:pt x="29286" y="1799"/>
                    <a:pt x="29282" y="1780"/>
                    <a:pt x="29277" y="1761"/>
                  </a:cubicBezTo>
                  <a:close/>
                  <a:moveTo>
                    <a:pt x="26824" y="1"/>
                  </a:moveTo>
                  <a:cubicBezTo>
                    <a:pt x="26603" y="1"/>
                    <a:pt x="26386" y="51"/>
                    <a:pt x="26186" y="151"/>
                  </a:cubicBezTo>
                  <a:lnTo>
                    <a:pt x="467" y="14995"/>
                  </a:lnTo>
                  <a:cubicBezTo>
                    <a:pt x="267" y="15095"/>
                    <a:pt x="101" y="15261"/>
                    <a:pt x="0" y="15495"/>
                  </a:cubicBezTo>
                  <a:lnTo>
                    <a:pt x="2436" y="16896"/>
                  </a:lnTo>
                  <a:cubicBezTo>
                    <a:pt x="2536" y="16696"/>
                    <a:pt x="2702" y="16529"/>
                    <a:pt x="2869" y="16396"/>
                  </a:cubicBezTo>
                  <a:lnTo>
                    <a:pt x="28621" y="1552"/>
                  </a:lnTo>
                  <a:cubicBezTo>
                    <a:pt x="28701" y="1491"/>
                    <a:pt x="28791" y="1464"/>
                    <a:pt x="28878" y="1464"/>
                  </a:cubicBezTo>
                  <a:cubicBezTo>
                    <a:pt x="29060" y="1464"/>
                    <a:pt x="29230" y="1583"/>
                    <a:pt x="29277" y="1761"/>
                  </a:cubicBezTo>
                  <a:lnTo>
                    <a:pt x="29277" y="1761"/>
                  </a:lnTo>
                  <a:cubicBezTo>
                    <a:pt x="29199" y="1384"/>
                    <a:pt x="28970" y="1042"/>
                    <a:pt x="28621" y="851"/>
                  </a:cubicBezTo>
                  <a:lnTo>
                    <a:pt x="27487" y="151"/>
                  </a:lnTo>
                  <a:cubicBezTo>
                    <a:pt x="27270" y="51"/>
                    <a:pt x="27045" y="1"/>
                    <a:pt x="2682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77"/>
            <p:cNvSpPr/>
            <p:nvPr/>
          </p:nvSpPr>
          <p:spPr>
            <a:xfrm>
              <a:off x="1600475" y="1014975"/>
              <a:ext cx="734725" cy="1434950"/>
            </a:xfrm>
            <a:custGeom>
              <a:rect b="b" l="l" r="r" t="t"/>
              <a:pathLst>
                <a:path extrusionOk="0" h="57398" w="29389">
                  <a:moveTo>
                    <a:pt x="26645" y="1"/>
                  </a:moveTo>
                  <a:cubicBezTo>
                    <a:pt x="26545" y="1"/>
                    <a:pt x="26442" y="36"/>
                    <a:pt x="26353" y="115"/>
                  </a:cubicBezTo>
                  <a:lnTo>
                    <a:pt x="601" y="14926"/>
                  </a:lnTo>
                  <a:cubicBezTo>
                    <a:pt x="234" y="15159"/>
                    <a:pt x="1" y="15593"/>
                    <a:pt x="1" y="16060"/>
                  </a:cubicBezTo>
                  <a:lnTo>
                    <a:pt x="2369" y="56922"/>
                  </a:lnTo>
                  <a:cubicBezTo>
                    <a:pt x="2321" y="57186"/>
                    <a:pt x="2548" y="57397"/>
                    <a:pt x="2779" y="57397"/>
                  </a:cubicBezTo>
                  <a:cubicBezTo>
                    <a:pt x="2870" y="57397"/>
                    <a:pt x="2961" y="57365"/>
                    <a:pt x="3036" y="57289"/>
                  </a:cubicBezTo>
                  <a:lnTo>
                    <a:pt x="28788" y="42445"/>
                  </a:lnTo>
                  <a:cubicBezTo>
                    <a:pt x="29155" y="42212"/>
                    <a:pt x="29388" y="41778"/>
                    <a:pt x="29388" y="41311"/>
                  </a:cubicBezTo>
                  <a:lnTo>
                    <a:pt x="27053" y="482"/>
                  </a:lnTo>
                  <a:cubicBezTo>
                    <a:pt x="27100" y="200"/>
                    <a:pt x="26883" y="1"/>
                    <a:pt x="26645"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77"/>
            <p:cNvSpPr/>
            <p:nvPr/>
          </p:nvSpPr>
          <p:spPr>
            <a:xfrm>
              <a:off x="1756425" y="1045775"/>
              <a:ext cx="336100" cy="258550"/>
            </a:xfrm>
            <a:custGeom>
              <a:rect b="b" l="l" r="r" t="t"/>
              <a:pathLst>
                <a:path extrusionOk="0" h="10342" w="13444">
                  <a:moveTo>
                    <a:pt x="8540" y="0"/>
                  </a:moveTo>
                  <a:cubicBezTo>
                    <a:pt x="8448" y="0"/>
                    <a:pt x="8356" y="17"/>
                    <a:pt x="8273" y="50"/>
                  </a:cubicBezTo>
                  <a:lnTo>
                    <a:pt x="301" y="4654"/>
                  </a:lnTo>
                  <a:cubicBezTo>
                    <a:pt x="134" y="4754"/>
                    <a:pt x="34" y="4921"/>
                    <a:pt x="1" y="5121"/>
                  </a:cubicBezTo>
                  <a:lnTo>
                    <a:pt x="1" y="7623"/>
                  </a:lnTo>
                  <a:lnTo>
                    <a:pt x="1235" y="6922"/>
                  </a:lnTo>
                  <a:lnTo>
                    <a:pt x="3670" y="8323"/>
                  </a:lnTo>
                  <a:lnTo>
                    <a:pt x="3670" y="9424"/>
                  </a:lnTo>
                  <a:cubicBezTo>
                    <a:pt x="3703" y="9591"/>
                    <a:pt x="3803" y="9791"/>
                    <a:pt x="3970" y="9891"/>
                  </a:cubicBezTo>
                  <a:lnTo>
                    <a:pt x="4637" y="10291"/>
                  </a:lnTo>
                  <a:cubicBezTo>
                    <a:pt x="4721" y="10325"/>
                    <a:pt x="4812" y="10341"/>
                    <a:pt x="4904" y="10341"/>
                  </a:cubicBezTo>
                  <a:cubicBezTo>
                    <a:pt x="4996" y="10341"/>
                    <a:pt x="5087" y="10325"/>
                    <a:pt x="5171" y="10291"/>
                  </a:cubicBezTo>
                  <a:lnTo>
                    <a:pt x="13177" y="5688"/>
                  </a:lnTo>
                  <a:cubicBezTo>
                    <a:pt x="13310" y="5588"/>
                    <a:pt x="13410" y="5421"/>
                    <a:pt x="13443" y="5221"/>
                  </a:cubicBezTo>
                  <a:lnTo>
                    <a:pt x="13443" y="3053"/>
                  </a:lnTo>
                  <a:cubicBezTo>
                    <a:pt x="13410" y="2853"/>
                    <a:pt x="13310" y="2652"/>
                    <a:pt x="13143" y="2552"/>
                  </a:cubicBezTo>
                  <a:lnTo>
                    <a:pt x="8807" y="50"/>
                  </a:lnTo>
                  <a:cubicBezTo>
                    <a:pt x="8723" y="17"/>
                    <a:pt x="8632" y="0"/>
                    <a:pt x="854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77"/>
            <p:cNvSpPr/>
            <p:nvPr/>
          </p:nvSpPr>
          <p:spPr>
            <a:xfrm>
              <a:off x="1879025" y="1111250"/>
              <a:ext cx="213500" cy="193475"/>
            </a:xfrm>
            <a:custGeom>
              <a:rect b="b" l="l" r="r" t="t"/>
              <a:pathLst>
                <a:path extrusionOk="0" h="7739" w="8540">
                  <a:moveTo>
                    <a:pt x="8306" y="0"/>
                  </a:moveTo>
                  <a:lnTo>
                    <a:pt x="8306" y="0"/>
                  </a:lnTo>
                  <a:cubicBezTo>
                    <a:pt x="8314" y="6"/>
                    <a:pt x="8322" y="12"/>
                    <a:pt x="8330" y="19"/>
                  </a:cubicBezTo>
                  <a:lnTo>
                    <a:pt x="8330" y="19"/>
                  </a:lnTo>
                  <a:cubicBezTo>
                    <a:pt x="8322" y="12"/>
                    <a:pt x="8315" y="6"/>
                    <a:pt x="8306" y="0"/>
                  </a:cubicBezTo>
                  <a:close/>
                  <a:moveTo>
                    <a:pt x="8330" y="19"/>
                  </a:moveTo>
                  <a:cubicBezTo>
                    <a:pt x="8405" y="89"/>
                    <a:pt x="8395" y="206"/>
                    <a:pt x="8273" y="267"/>
                  </a:cubicBezTo>
                  <a:lnTo>
                    <a:pt x="267" y="4837"/>
                  </a:lnTo>
                  <a:cubicBezTo>
                    <a:pt x="200" y="4904"/>
                    <a:pt x="100" y="4904"/>
                    <a:pt x="0" y="4904"/>
                  </a:cubicBezTo>
                  <a:lnTo>
                    <a:pt x="0" y="7739"/>
                  </a:lnTo>
                  <a:cubicBezTo>
                    <a:pt x="100" y="7739"/>
                    <a:pt x="200" y="7706"/>
                    <a:pt x="267" y="7672"/>
                  </a:cubicBezTo>
                  <a:lnTo>
                    <a:pt x="8273" y="3069"/>
                  </a:lnTo>
                  <a:cubicBezTo>
                    <a:pt x="8406" y="2969"/>
                    <a:pt x="8506" y="2802"/>
                    <a:pt x="8539" y="2602"/>
                  </a:cubicBezTo>
                  <a:lnTo>
                    <a:pt x="8539" y="434"/>
                  </a:lnTo>
                  <a:cubicBezTo>
                    <a:pt x="8508" y="246"/>
                    <a:pt x="8447" y="117"/>
                    <a:pt x="8330" y="19"/>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77"/>
            <p:cNvSpPr/>
            <p:nvPr/>
          </p:nvSpPr>
          <p:spPr>
            <a:xfrm>
              <a:off x="1759750" y="1045775"/>
              <a:ext cx="329450" cy="188275"/>
            </a:xfrm>
            <a:custGeom>
              <a:rect b="b" l="l" r="r" t="t"/>
              <a:pathLst>
                <a:path extrusionOk="0" h="7531" w="13178">
                  <a:moveTo>
                    <a:pt x="8407" y="0"/>
                  </a:moveTo>
                  <a:cubicBezTo>
                    <a:pt x="8315" y="0"/>
                    <a:pt x="8223" y="17"/>
                    <a:pt x="8140" y="50"/>
                  </a:cubicBezTo>
                  <a:lnTo>
                    <a:pt x="168" y="4654"/>
                  </a:lnTo>
                  <a:cubicBezTo>
                    <a:pt x="1" y="4721"/>
                    <a:pt x="1" y="4887"/>
                    <a:pt x="168" y="4954"/>
                  </a:cubicBezTo>
                  <a:lnTo>
                    <a:pt x="4504" y="7456"/>
                  </a:lnTo>
                  <a:cubicBezTo>
                    <a:pt x="4588" y="7506"/>
                    <a:pt x="4679" y="7531"/>
                    <a:pt x="4771" y="7531"/>
                  </a:cubicBezTo>
                  <a:cubicBezTo>
                    <a:pt x="4863" y="7531"/>
                    <a:pt x="4954" y="7506"/>
                    <a:pt x="5038" y="7456"/>
                  </a:cubicBezTo>
                  <a:lnTo>
                    <a:pt x="13010" y="2886"/>
                  </a:lnTo>
                  <a:cubicBezTo>
                    <a:pt x="13177" y="2786"/>
                    <a:pt x="13177" y="2652"/>
                    <a:pt x="13010" y="2552"/>
                  </a:cubicBezTo>
                  <a:lnTo>
                    <a:pt x="8674" y="50"/>
                  </a:lnTo>
                  <a:cubicBezTo>
                    <a:pt x="8590" y="17"/>
                    <a:pt x="8499" y="0"/>
                    <a:pt x="840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77"/>
            <p:cNvSpPr/>
            <p:nvPr/>
          </p:nvSpPr>
          <p:spPr>
            <a:xfrm>
              <a:off x="1757250" y="1986400"/>
              <a:ext cx="70925" cy="248175"/>
            </a:xfrm>
            <a:custGeom>
              <a:rect b="b" l="l" r="r" t="t"/>
              <a:pathLst>
                <a:path extrusionOk="0" h="9927" w="2837">
                  <a:moveTo>
                    <a:pt x="2089" y="0"/>
                  </a:moveTo>
                  <a:cubicBezTo>
                    <a:pt x="2035" y="0"/>
                    <a:pt x="1980" y="17"/>
                    <a:pt x="1936" y="52"/>
                  </a:cubicBezTo>
                  <a:lnTo>
                    <a:pt x="401" y="953"/>
                  </a:lnTo>
                  <a:cubicBezTo>
                    <a:pt x="168" y="1120"/>
                    <a:pt x="1" y="1387"/>
                    <a:pt x="1" y="1687"/>
                  </a:cubicBezTo>
                  <a:lnTo>
                    <a:pt x="468" y="9626"/>
                  </a:lnTo>
                  <a:cubicBezTo>
                    <a:pt x="468" y="9794"/>
                    <a:pt x="606" y="9927"/>
                    <a:pt x="757" y="9927"/>
                  </a:cubicBezTo>
                  <a:cubicBezTo>
                    <a:pt x="817" y="9927"/>
                    <a:pt x="878" y="9906"/>
                    <a:pt x="935" y="9859"/>
                  </a:cubicBezTo>
                  <a:lnTo>
                    <a:pt x="2436" y="8992"/>
                  </a:lnTo>
                  <a:cubicBezTo>
                    <a:pt x="2703" y="8825"/>
                    <a:pt x="2836" y="8559"/>
                    <a:pt x="2836" y="8258"/>
                  </a:cubicBezTo>
                  <a:lnTo>
                    <a:pt x="2369" y="319"/>
                  </a:lnTo>
                  <a:cubicBezTo>
                    <a:pt x="2394" y="124"/>
                    <a:pt x="2239" y="0"/>
                    <a:pt x="2089"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77"/>
            <p:cNvSpPr/>
            <p:nvPr/>
          </p:nvSpPr>
          <p:spPr>
            <a:xfrm>
              <a:off x="1773100" y="2246975"/>
              <a:ext cx="58400" cy="44150"/>
            </a:xfrm>
            <a:custGeom>
              <a:rect b="b" l="l" r="r" t="t"/>
              <a:pathLst>
                <a:path extrusionOk="0" h="1766" w="2336">
                  <a:moveTo>
                    <a:pt x="2130" y="1"/>
                  </a:moveTo>
                  <a:cubicBezTo>
                    <a:pt x="2063" y="1"/>
                    <a:pt x="1985" y="23"/>
                    <a:pt x="1902" y="70"/>
                  </a:cubicBezTo>
                  <a:lnTo>
                    <a:pt x="401" y="971"/>
                  </a:lnTo>
                  <a:cubicBezTo>
                    <a:pt x="167" y="1071"/>
                    <a:pt x="34" y="1304"/>
                    <a:pt x="1" y="1571"/>
                  </a:cubicBezTo>
                  <a:cubicBezTo>
                    <a:pt x="1" y="1693"/>
                    <a:pt x="75" y="1766"/>
                    <a:pt x="194" y="1766"/>
                  </a:cubicBezTo>
                  <a:cubicBezTo>
                    <a:pt x="270" y="1766"/>
                    <a:pt x="364" y="1736"/>
                    <a:pt x="468" y="1671"/>
                  </a:cubicBezTo>
                  <a:lnTo>
                    <a:pt x="1935" y="837"/>
                  </a:lnTo>
                  <a:cubicBezTo>
                    <a:pt x="2169" y="704"/>
                    <a:pt x="2336" y="471"/>
                    <a:pt x="2336" y="204"/>
                  </a:cubicBezTo>
                  <a:cubicBezTo>
                    <a:pt x="2336" y="74"/>
                    <a:pt x="2252" y="1"/>
                    <a:pt x="2130"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77"/>
            <p:cNvSpPr/>
            <p:nvPr/>
          </p:nvSpPr>
          <p:spPr>
            <a:xfrm>
              <a:off x="1892350" y="2006400"/>
              <a:ext cx="65075" cy="153975"/>
            </a:xfrm>
            <a:custGeom>
              <a:rect b="b" l="l" r="r" t="t"/>
              <a:pathLst>
                <a:path extrusionOk="0" h="6159" w="2603">
                  <a:moveTo>
                    <a:pt x="2071" y="1"/>
                  </a:moveTo>
                  <a:cubicBezTo>
                    <a:pt x="2014" y="1"/>
                    <a:pt x="1956" y="17"/>
                    <a:pt x="1902" y="53"/>
                  </a:cubicBezTo>
                  <a:lnTo>
                    <a:pt x="401" y="920"/>
                  </a:lnTo>
                  <a:cubicBezTo>
                    <a:pt x="134" y="1087"/>
                    <a:pt x="1" y="1387"/>
                    <a:pt x="1" y="1688"/>
                  </a:cubicBezTo>
                  <a:lnTo>
                    <a:pt x="234" y="5857"/>
                  </a:lnTo>
                  <a:cubicBezTo>
                    <a:pt x="210" y="6025"/>
                    <a:pt x="358" y="6158"/>
                    <a:pt x="518" y="6158"/>
                  </a:cubicBezTo>
                  <a:cubicBezTo>
                    <a:pt x="581" y="6158"/>
                    <a:pt x="645" y="6138"/>
                    <a:pt x="701" y="6091"/>
                  </a:cubicBezTo>
                  <a:lnTo>
                    <a:pt x="2169" y="5223"/>
                  </a:lnTo>
                  <a:cubicBezTo>
                    <a:pt x="2436" y="5057"/>
                    <a:pt x="2603" y="4790"/>
                    <a:pt x="2603" y="4490"/>
                  </a:cubicBezTo>
                  <a:lnTo>
                    <a:pt x="2369" y="320"/>
                  </a:lnTo>
                  <a:cubicBezTo>
                    <a:pt x="2369" y="125"/>
                    <a:pt x="2226" y="1"/>
                    <a:pt x="2071"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77"/>
            <p:cNvSpPr/>
            <p:nvPr/>
          </p:nvSpPr>
          <p:spPr>
            <a:xfrm>
              <a:off x="1892350" y="2006400"/>
              <a:ext cx="65075" cy="153975"/>
            </a:xfrm>
            <a:custGeom>
              <a:rect b="b" l="l" r="r" t="t"/>
              <a:pathLst>
                <a:path extrusionOk="0" h="6159" w="2603">
                  <a:moveTo>
                    <a:pt x="2071" y="1"/>
                  </a:moveTo>
                  <a:cubicBezTo>
                    <a:pt x="2014" y="1"/>
                    <a:pt x="1956" y="17"/>
                    <a:pt x="1902" y="53"/>
                  </a:cubicBezTo>
                  <a:lnTo>
                    <a:pt x="401" y="920"/>
                  </a:lnTo>
                  <a:cubicBezTo>
                    <a:pt x="134" y="1087"/>
                    <a:pt x="1" y="1387"/>
                    <a:pt x="1" y="1688"/>
                  </a:cubicBezTo>
                  <a:lnTo>
                    <a:pt x="234" y="5857"/>
                  </a:lnTo>
                  <a:cubicBezTo>
                    <a:pt x="210" y="6025"/>
                    <a:pt x="358" y="6158"/>
                    <a:pt x="518" y="6158"/>
                  </a:cubicBezTo>
                  <a:cubicBezTo>
                    <a:pt x="581" y="6158"/>
                    <a:pt x="645" y="6138"/>
                    <a:pt x="701" y="6091"/>
                  </a:cubicBezTo>
                  <a:lnTo>
                    <a:pt x="2169" y="5223"/>
                  </a:lnTo>
                  <a:cubicBezTo>
                    <a:pt x="2436" y="5057"/>
                    <a:pt x="2603" y="4790"/>
                    <a:pt x="2603" y="4490"/>
                  </a:cubicBezTo>
                  <a:lnTo>
                    <a:pt x="2369" y="320"/>
                  </a:lnTo>
                  <a:cubicBezTo>
                    <a:pt x="2369" y="125"/>
                    <a:pt x="2226" y="1"/>
                    <a:pt x="207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77"/>
            <p:cNvSpPr/>
            <p:nvPr/>
          </p:nvSpPr>
          <p:spPr>
            <a:xfrm>
              <a:off x="1901525" y="2172125"/>
              <a:ext cx="59250" cy="44175"/>
            </a:xfrm>
            <a:custGeom>
              <a:rect b="b" l="l" r="r" t="t"/>
              <a:pathLst>
                <a:path extrusionOk="0" h="1767" w="2370">
                  <a:moveTo>
                    <a:pt x="2152" y="1"/>
                  </a:moveTo>
                  <a:cubicBezTo>
                    <a:pt x="2079" y="1"/>
                    <a:pt x="1993" y="30"/>
                    <a:pt x="1902" y="95"/>
                  </a:cubicBezTo>
                  <a:lnTo>
                    <a:pt x="401" y="963"/>
                  </a:lnTo>
                  <a:cubicBezTo>
                    <a:pt x="167" y="1063"/>
                    <a:pt x="1" y="1296"/>
                    <a:pt x="1" y="1563"/>
                  </a:cubicBezTo>
                  <a:cubicBezTo>
                    <a:pt x="22" y="1692"/>
                    <a:pt x="99" y="1766"/>
                    <a:pt x="214" y="1766"/>
                  </a:cubicBezTo>
                  <a:cubicBezTo>
                    <a:pt x="277" y="1766"/>
                    <a:pt x="352" y="1744"/>
                    <a:pt x="434" y="1697"/>
                  </a:cubicBezTo>
                  <a:lnTo>
                    <a:pt x="1935" y="829"/>
                  </a:lnTo>
                  <a:cubicBezTo>
                    <a:pt x="2169" y="696"/>
                    <a:pt x="2336" y="462"/>
                    <a:pt x="2369" y="196"/>
                  </a:cubicBezTo>
                  <a:cubicBezTo>
                    <a:pt x="2349" y="73"/>
                    <a:pt x="2266" y="1"/>
                    <a:pt x="2152"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77"/>
            <p:cNvSpPr/>
            <p:nvPr/>
          </p:nvSpPr>
          <p:spPr>
            <a:xfrm>
              <a:off x="2012450" y="1780050"/>
              <a:ext cx="74225" cy="305725"/>
            </a:xfrm>
            <a:custGeom>
              <a:rect b="b" l="l" r="r" t="t"/>
              <a:pathLst>
                <a:path extrusionOk="0" h="12229" w="2969">
                  <a:moveTo>
                    <a:pt x="2082" y="0"/>
                  </a:moveTo>
                  <a:cubicBezTo>
                    <a:pt x="2020" y="0"/>
                    <a:pt x="1957" y="21"/>
                    <a:pt x="1902" y="67"/>
                  </a:cubicBezTo>
                  <a:lnTo>
                    <a:pt x="400" y="934"/>
                  </a:lnTo>
                  <a:cubicBezTo>
                    <a:pt x="134" y="1101"/>
                    <a:pt x="0" y="1401"/>
                    <a:pt x="0" y="1702"/>
                  </a:cubicBezTo>
                  <a:lnTo>
                    <a:pt x="601" y="11909"/>
                  </a:lnTo>
                  <a:cubicBezTo>
                    <a:pt x="576" y="12104"/>
                    <a:pt x="713" y="12228"/>
                    <a:pt x="866" y="12228"/>
                  </a:cubicBezTo>
                  <a:cubicBezTo>
                    <a:pt x="922" y="12228"/>
                    <a:pt x="981" y="12212"/>
                    <a:pt x="1034" y="12176"/>
                  </a:cubicBezTo>
                  <a:lnTo>
                    <a:pt x="2569" y="11309"/>
                  </a:lnTo>
                  <a:cubicBezTo>
                    <a:pt x="2802" y="11142"/>
                    <a:pt x="2969" y="10842"/>
                    <a:pt x="2969" y="10541"/>
                  </a:cubicBezTo>
                  <a:lnTo>
                    <a:pt x="2369" y="334"/>
                  </a:lnTo>
                  <a:cubicBezTo>
                    <a:pt x="2393" y="141"/>
                    <a:pt x="2242" y="0"/>
                    <a:pt x="2082"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77"/>
            <p:cNvSpPr/>
            <p:nvPr/>
          </p:nvSpPr>
          <p:spPr>
            <a:xfrm>
              <a:off x="2012450" y="1780050"/>
              <a:ext cx="74225" cy="305725"/>
            </a:xfrm>
            <a:custGeom>
              <a:rect b="b" l="l" r="r" t="t"/>
              <a:pathLst>
                <a:path extrusionOk="0" h="12229" w="2969">
                  <a:moveTo>
                    <a:pt x="2082" y="0"/>
                  </a:moveTo>
                  <a:cubicBezTo>
                    <a:pt x="2020" y="0"/>
                    <a:pt x="1957" y="21"/>
                    <a:pt x="1902" y="67"/>
                  </a:cubicBezTo>
                  <a:lnTo>
                    <a:pt x="400" y="934"/>
                  </a:lnTo>
                  <a:cubicBezTo>
                    <a:pt x="134" y="1101"/>
                    <a:pt x="0" y="1401"/>
                    <a:pt x="0" y="1702"/>
                  </a:cubicBezTo>
                  <a:lnTo>
                    <a:pt x="601" y="11909"/>
                  </a:lnTo>
                  <a:cubicBezTo>
                    <a:pt x="576" y="12104"/>
                    <a:pt x="713" y="12228"/>
                    <a:pt x="866" y="12228"/>
                  </a:cubicBezTo>
                  <a:cubicBezTo>
                    <a:pt x="922" y="12228"/>
                    <a:pt x="981" y="12212"/>
                    <a:pt x="1034" y="12176"/>
                  </a:cubicBezTo>
                  <a:lnTo>
                    <a:pt x="2569" y="11309"/>
                  </a:lnTo>
                  <a:cubicBezTo>
                    <a:pt x="2802" y="11142"/>
                    <a:pt x="2969" y="10842"/>
                    <a:pt x="2969" y="10541"/>
                  </a:cubicBezTo>
                  <a:lnTo>
                    <a:pt x="2369" y="334"/>
                  </a:lnTo>
                  <a:cubicBezTo>
                    <a:pt x="2393" y="141"/>
                    <a:pt x="2242" y="0"/>
                    <a:pt x="20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77"/>
            <p:cNvSpPr/>
            <p:nvPr/>
          </p:nvSpPr>
          <p:spPr>
            <a:xfrm>
              <a:off x="2029950" y="2097700"/>
              <a:ext cx="59250" cy="44375"/>
            </a:xfrm>
            <a:custGeom>
              <a:rect b="b" l="l" r="r" t="t"/>
              <a:pathLst>
                <a:path extrusionOk="0" h="1775" w="2370">
                  <a:moveTo>
                    <a:pt x="2155" y="1"/>
                  </a:moveTo>
                  <a:cubicBezTo>
                    <a:pt x="2092" y="1"/>
                    <a:pt x="2018" y="23"/>
                    <a:pt x="1935" y="70"/>
                  </a:cubicBezTo>
                  <a:lnTo>
                    <a:pt x="434" y="938"/>
                  </a:lnTo>
                  <a:cubicBezTo>
                    <a:pt x="201" y="1071"/>
                    <a:pt x="34" y="1305"/>
                    <a:pt x="1" y="1571"/>
                  </a:cubicBezTo>
                  <a:cubicBezTo>
                    <a:pt x="1" y="1701"/>
                    <a:pt x="98" y="1774"/>
                    <a:pt x="230" y="1774"/>
                  </a:cubicBezTo>
                  <a:cubicBezTo>
                    <a:pt x="302" y="1774"/>
                    <a:pt x="385" y="1752"/>
                    <a:pt x="468" y="1705"/>
                  </a:cubicBezTo>
                  <a:lnTo>
                    <a:pt x="1969" y="838"/>
                  </a:lnTo>
                  <a:cubicBezTo>
                    <a:pt x="2202" y="704"/>
                    <a:pt x="2369" y="471"/>
                    <a:pt x="2369" y="204"/>
                  </a:cubicBezTo>
                  <a:cubicBezTo>
                    <a:pt x="2347" y="74"/>
                    <a:pt x="2270" y="1"/>
                    <a:pt x="2155"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77"/>
            <p:cNvSpPr/>
            <p:nvPr/>
          </p:nvSpPr>
          <p:spPr>
            <a:xfrm>
              <a:off x="2147550" y="1818775"/>
              <a:ext cx="67550" cy="192325"/>
            </a:xfrm>
            <a:custGeom>
              <a:rect b="b" l="l" r="r" t="t"/>
              <a:pathLst>
                <a:path extrusionOk="0" h="7693" w="2702">
                  <a:moveTo>
                    <a:pt x="2103" y="0"/>
                  </a:moveTo>
                  <a:cubicBezTo>
                    <a:pt x="2047" y="0"/>
                    <a:pt x="1988" y="17"/>
                    <a:pt x="1935" y="53"/>
                  </a:cubicBezTo>
                  <a:lnTo>
                    <a:pt x="434" y="920"/>
                  </a:lnTo>
                  <a:cubicBezTo>
                    <a:pt x="167" y="1087"/>
                    <a:pt x="0" y="1354"/>
                    <a:pt x="0" y="1687"/>
                  </a:cubicBezTo>
                  <a:lnTo>
                    <a:pt x="334" y="7391"/>
                  </a:lnTo>
                  <a:cubicBezTo>
                    <a:pt x="310" y="7559"/>
                    <a:pt x="441" y="7692"/>
                    <a:pt x="590" y="7692"/>
                  </a:cubicBezTo>
                  <a:cubicBezTo>
                    <a:pt x="649" y="7692"/>
                    <a:pt x="711" y="7672"/>
                    <a:pt x="767" y="7625"/>
                  </a:cubicBezTo>
                  <a:lnTo>
                    <a:pt x="2268" y="6757"/>
                  </a:lnTo>
                  <a:cubicBezTo>
                    <a:pt x="2535" y="6591"/>
                    <a:pt x="2702" y="6324"/>
                    <a:pt x="2702" y="6024"/>
                  </a:cubicBezTo>
                  <a:lnTo>
                    <a:pt x="2368" y="319"/>
                  </a:lnTo>
                  <a:cubicBezTo>
                    <a:pt x="2393" y="124"/>
                    <a:pt x="2256" y="0"/>
                    <a:pt x="2103"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77"/>
            <p:cNvSpPr/>
            <p:nvPr/>
          </p:nvSpPr>
          <p:spPr>
            <a:xfrm>
              <a:off x="2147550" y="1818775"/>
              <a:ext cx="67550" cy="192325"/>
            </a:xfrm>
            <a:custGeom>
              <a:rect b="b" l="l" r="r" t="t"/>
              <a:pathLst>
                <a:path extrusionOk="0" h="7693" w="2702">
                  <a:moveTo>
                    <a:pt x="2103" y="0"/>
                  </a:moveTo>
                  <a:cubicBezTo>
                    <a:pt x="2047" y="0"/>
                    <a:pt x="1988" y="17"/>
                    <a:pt x="1935" y="53"/>
                  </a:cubicBezTo>
                  <a:lnTo>
                    <a:pt x="434" y="920"/>
                  </a:lnTo>
                  <a:cubicBezTo>
                    <a:pt x="167" y="1087"/>
                    <a:pt x="0" y="1354"/>
                    <a:pt x="0" y="1687"/>
                  </a:cubicBezTo>
                  <a:lnTo>
                    <a:pt x="334" y="7391"/>
                  </a:lnTo>
                  <a:cubicBezTo>
                    <a:pt x="310" y="7559"/>
                    <a:pt x="441" y="7692"/>
                    <a:pt x="590" y="7692"/>
                  </a:cubicBezTo>
                  <a:cubicBezTo>
                    <a:pt x="649" y="7692"/>
                    <a:pt x="711" y="7672"/>
                    <a:pt x="767" y="7625"/>
                  </a:cubicBezTo>
                  <a:lnTo>
                    <a:pt x="2268" y="6757"/>
                  </a:lnTo>
                  <a:cubicBezTo>
                    <a:pt x="2535" y="6591"/>
                    <a:pt x="2702" y="6324"/>
                    <a:pt x="2702" y="6024"/>
                  </a:cubicBezTo>
                  <a:lnTo>
                    <a:pt x="2368" y="319"/>
                  </a:lnTo>
                  <a:cubicBezTo>
                    <a:pt x="2393" y="124"/>
                    <a:pt x="2256" y="0"/>
                    <a:pt x="210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77"/>
            <p:cNvSpPr/>
            <p:nvPr/>
          </p:nvSpPr>
          <p:spPr>
            <a:xfrm>
              <a:off x="2159225" y="2023275"/>
              <a:ext cx="59225" cy="44000"/>
            </a:xfrm>
            <a:custGeom>
              <a:rect b="b" l="l" r="r" t="t"/>
              <a:pathLst>
                <a:path extrusionOk="0" h="1760" w="2369">
                  <a:moveTo>
                    <a:pt x="2163" y="0"/>
                  </a:moveTo>
                  <a:cubicBezTo>
                    <a:pt x="2092" y="0"/>
                    <a:pt x="2004" y="27"/>
                    <a:pt x="1901" y="79"/>
                  </a:cubicBezTo>
                  <a:lnTo>
                    <a:pt x="400" y="946"/>
                  </a:lnTo>
                  <a:cubicBezTo>
                    <a:pt x="167" y="1079"/>
                    <a:pt x="0" y="1313"/>
                    <a:pt x="0" y="1580"/>
                  </a:cubicBezTo>
                  <a:cubicBezTo>
                    <a:pt x="0" y="1700"/>
                    <a:pt x="72" y="1760"/>
                    <a:pt x="180" y="1760"/>
                  </a:cubicBezTo>
                  <a:cubicBezTo>
                    <a:pt x="252" y="1760"/>
                    <a:pt x="340" y="1733"/>
                    <a:pt x="434" y="1680"/>
                  </a:cubicBezTo>
                  <a:lnTo>
                    <a:pt x="1935" y="812"/>
                  </a:lnTo>
                  <a:cubicBezTo>
                    <a:pt x="2168" y="679"/>
                    <a:pt x="2335" y="445"/>
                    <a:pt x="2368" y="212"/>
                  </a:cubicBezTo>
                  <a:cubicBezTo>
                    <a:pt x="2348" y="68"/>
                    <a:pt x="2277" y="0"/>
                    <a:pt x="2163"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77"/>
            <p:cNvSpPr/>
            <p:nvPr/>
          </p:nvSpPr>
          <p:spPr>
            <a:xfrm>
              <a:off x="1712225" y="1441475"/>
              <a:ext cx="281050" cy="331650"/>
            </a:xfrm>
            <a:custGeom>
              <a:rect b="b" l="l" r="r" t="t"/>
              <a:pathLst>
                <a:path extrusionOk="0" h="13266" w="11242">
                  <a:moveTo>
                    <a:pt x="4637" y="0"/>
                  </a:moveTo>
                  <a:cubicBezTo>
                    <a:pt x="1969" y="1969"/>
                    <a:pt x="1" y="5971"/>
                    <a:pt x="167" y="9274"/>
                  </a:cubicBezTo>
                  <a:cubicBezTo>
                    <a:pt x="309" y="11808"/>
                    <a:pt x="1645" y="13266"/>
                    <a:pt x="3482" y="13266"/>
                  </a:cubicBezTo>
                  <a:cubicBezTo>
                    <a:pt x="4233" y="13266"/>
                    <a:pt x="5067" y="13022"/>
                    <a:pt x="5938" y="12509"/>
                  </a:cubicBezTo>
                  <a:cubicBezTo>
                    <a:pt x="8940" y="10741"/>
                    <a:pt x="11242" y="6372"/>
                    <a:pt x="11008" y="2836"/>
                  </a:cubicBezTo>
                  <a:cubicBezTo>
                    <a:pt x="10992" y="2769"/>
                    <a:pt x="10942" y="2744"/>
                    <a:pt x="10883" y="2744"/>
                  </a:cubicBezTo>
                  <a:cubicBezTo>
                    <a:pt x="10825" y="2744"/>
                    <a:pt x="10758" y="2769"/>
                    <a:pt x="10708" y="2802"/>
                  </a:cubicBezTo>
                  <a:cubicBezTo>
                    <a:pt x="10642" y="2869"/>
                    <a:pt x="10608" y="2969"/>
                    <a:pt x="10608" y="3069"/>
                  </a:cubicBezTo>
                  <a:cubicBezTo>
                    <a:pt x="10775" y="6372"/>
                    <a:pt x="8640" y="10341"/>
                    <a:pt x="5905" y="12042"/>
                  </a:cubicBezTo>
                  <a:cubicBezTo>
                    <a:pt x="5039" y="12586"/>
                    <a:pt x="4216" y="12844"/>
                    <a:pt x="3486" y="12844"/>
                  </a:cubicBezTo>
                  <a:cubicBezTo>
                    <a:pt x="1796" y="12844"/>
                    <a:pt x="604" y="11463"/>
                    <a:pt x="534" y="9040"/>
                  </a:cubicBezTo>
                  <a:cubicBezTo>
                    <a:pt x="468" y="5938"/>
                    <a:pt x="2269" y="2169"/>
                    <a:pt x="4804" y="367"/>
                  </a:cubicBezTo>
                  <a:lnTo>
                    <a:pt x="4637" y="267"/>
                  </a:lnTo>
                  <a:lnTo>
                    <a:pt x="463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77"/>
            <p:cNvSpPr/>
            <p:nvPr/>
          </p:nvSpPr>
          <p:spPr>
            <a:xfrm>
              <a:off x="1705550" y="1396200"/>
              <a:ext cx="301075" cy="393750"/>
            </a:xfrm>
            <a:custGeom>
              <a:rect b="b" l="l" r="r" t="t"/>
              <a:pathLst>
                <a:path extrusionOk="0" h="15750" w="12043">
                  <a:moveTo>
                    <a:pt x="8223" y="1"/>
                  </a:moveTo>
                  <a:cubicBezTo>
                    <a:pt x="7402" y="1"/>
                    <a:pt x="6490" y="271"/>
                    <a:pt x="5538" y="844"/>
                  </a:cubicBezTo>
                  <a:cubicBezTo>
                    <a:pt x="3970" y="1845"/>
                    <a:pt x="2669" y="3246"/>
                    <a:pt x="1769" y="4880"/>
                  </a:cubicBezTo>
                  <a:lnTo>
                    <a:pt x="2703" y="5547"/>
                  </a:lnTo>
                  <a:cubicBezTo>
                    <a:pt x="3437" y="4313"/>
                    <a:pt x="4437" y="3246"/>
                    <a:pt x="5671" y="2479"/>
                  </a:cubicBezTo>
                  <a:cubicBezTo>
                    <a:pt x="6402" y="2040"/>
                    <a:pt x="7104" y="1832"/>
                    <a:pt x="7735" y="1832"/>
                  </a:cubicBezTo>
                  <a:cubicBezTo>
                    <a:pt x="9266" y="1832"/>
                    <a:pt x="10380" y="3055"/>
                    <a:pt x="10475" y="5181"/>
                  </a:cubicBezTo>
                  <a:cubicBezTo>
                    <a:pt x="10642" y="8149"/>
                    <a:pt x="8707" y="11785"/>
                    <a:pt x="6205" y="13320"/>
                  </a:cubicBezTo>
                  <a:cubicBezTo>
                    <a:pt x="5482" y="13754"/>
                    <a:pt x="4786" y="13959"/>
                    <a:pt x="4159" y="13959"/>
                  </a:cubicBezTo>
                  <a:cubicBezTo>
                    <a:pt x="2617" y="13959"/>
                    <a:pt x="1487" y="12718"/>
                    <a:pt x="1368" y="10584"/>
                  </a:cubicBezTo>
                  <a:lnTo>
                    <a:pt x="1" y="11418"/>
                  </a:lnTo>
                  <a:cubicBezTo>
                    <a:pt x="143" y="14163"/>
                    <a:pt x="1611" y="15750"/>
                    <a:pt x="3607" y="15750"/>
                  </a:cubicBezTo>
                  <a:cubicBezTo>
                    <a:pt x="4425" y="15750"/>
                    <a:pt x="5331" y="15483"/>
                    <a:pt x="6272" y="14921"/>
                  </a:cubicBezTo>
                  <a:cubicBezTo>
                    <a:pt x="9541" y="12986"/>
                    <a:pt x="12043" y="8216"/>
                    <a:pt x="11843" y="4347"/>
                  </a:cubicBezTo>
                  <a:cubicBezTo>
                    <a:pt x="11677" y="1604"/>
                    <a:pt x="10221" y="1"/>
                    <a:pt x="8223"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77"/>
            <p:cNvSpPr/>
            <p:nvPr/>
          </p:nvSpPr>
          <p:spPr>
            <a:xfrm>
              <a:off x="1764775" y="1478425"/>
              <a:ext cx="177650" cy="228825"/>
            </a:xfrm>
            <a:custGeom>
              <a:rect b="b" l="l" r="r" t="t"/>
              <a:pathLst>
                <a:path extrusionOk="0" h="9153" w="7106">
                  <a:moveTo>
                    <a:pt x="4906" y="1"/>
                  </a:moveTo>
                  <a:cubicBezTo>
                    <a:pt x="4426" y="1"/>
                    <a:pt x="3892" y="159"/>
                    <a:pt x="3336" y="491"/>
                  </a:cubicBezTo>
                  <a:cubicBezTo>
                    <a:pt x="1434" y="1625"/>
                    <a:pt x="0" y="4360"/>
                    <a:pt x="100" y="6628"/>
                  </a:cubicBezTo>
                  <a:cubicBezTo>
                    <a:pt x="195" y="8233"/>
                    <a:pt x="1040" y="9153"/>
                    <a:pt x="2199" y="9153"/>
                  </a:cubicBezTo>
                  <a:cubicBezTo>
                    <a:pt x="2679" y="9153"/>
                    <a:pt x="3213" y="8995"/>
                    <a:pt x="3769" y="8663"/>
                  </a:cubicBezTo>
                  <a:cubicBezTo>
                    <a:pt x="5671" y="7529"/>
                    <a:pt x="7105" y="4794"/>
                    <a:pt x="7005" y="2525"/>
                  </a:cubicBezTo>
                  <a:cubicBezTo>
                    <a:pt x="6911" y="921"/>
                    <a:pt x="6065" y="1"/>
                    <a:pt x="4906"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77"/>
            <p:cNvSpPr/>
            <p:nvPr/>
          </p:nvSpPr>
          <p:spPr>
            <a:xfrm>
              <a:off x="1764775" y="1478425"/>
              <a:ext cx="177650" cy="228825"/>
            </a:xfrm>
            <a:custGeom>
              <a:rect b="b" l="l" r="r" t="t"/>
              <a:pathLst>
                <a:path extrusionOk="0" h="9153" w="7106">
                  <a:moveTo>
                    <a:pt x="4906" y="1"/>
                  </a:moveTo>
                  <a:cubicBezTo>
                    <a:pt x="4426" y="1"/>
                    <a:pt x="3892" y="159"/>
                    <a:pt x="3336" y="491"/>
                  </a:cubicBezTo>
                  <a:cubicBezTo>
                    <a:pt x="1434" y="1625"/>
                    <a:pt x="0" y="4360"/>
                    <a:pt x="100" y="6628"/>
                  </a:cubicBezTo>
                  <a:cubicBezTo>
                    <a:pt x="195" y="8233"/>
                    <a:pt x="1040" y="9153"/>
                    <a:pt x="2199" y="9153"/>
                  </a:cubicBezTo>
                  <a:cubicBezTo>
                    <a:pt x="2679" y="9153"/>
                    <a:pt x="3213" y="8995"/>
                    <a:pt x="3769" y="8663"/>
                  </a:cubicBezTo>
                  <a:cubicBezTo>
                    <a:pt x="5671" y="7529"/>
                    <a:pt x="7105" y="4794"/>
                    <a:pt x="7005" y="2525"/>
                  </a:cubicBezTo>
                  <a:cubicBezTo>
                    <a:pt x="6911" y="921"/>
                    <a:pt x="6065" y="1"/>
                    <a:pt x="49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77"/>
            <p:cNvSpPr/>
            <p:nvPr/>
          </p:nvSpPr>
          <p:spPr>
            <a:xfrm>
              <a:off x="2024125" y="1223500"/>
              <a:ext cx="175150" cy="120775"/>
            </a:xfrm>
            <a:custGeom>
              <a:rect b="b" l="l" r="r" t="t"/>
              <a:pathLst>
                <a:path extrusionOk="0" h="4831" w="7006">
                  <a:moveTo>
                    <a:pt x="6675" y="1"/>
                  </a:moveTo>
                  <a:cubicBezTo>
                    <a:pt x="6593" y="1"/>
                    <a:pt x="6500" y="27"/>
                    <a:pt x="6405" y="80"/>
                  </a:cubicBezTo>
                  <a:lnTo>
                    <a:pt x="534" y="3582"/>
                  </a:lnTo>
                  <a:cubicBezTo>
                    <a:pt x="200" y="3783"/>
                    <a:pt x="0" y="4116"/>
                    <a:pt x="0" y="4516"/>
                  </a:cubicBezTo>
                  <a:cubicBezTo>
                    <a:pt x="0" y="4719"/>
                    <a:pt x="121" y="4830"/>
                    <a:pt x="303" y="4830"/>
                  </a:cubicBezTo>
                  <a:cubicBezTo>
                    <a:pt x="390" y="4830"/>
                    <a:pt x="492" y="4804"/>
                    <a:pt x="601" y="4750"/>
                  </a:cubicBezTo>
                  <a:lnTo>
                    <a:pt x="6471" y="1247"/>
                  </a:lnTo>
                  <a:cubicBezTo>
                    <a:pt x="6772" y="1047"/>
                    <a:pt x="6972" y="714"/>
                    <a:pt x="7005" y="347"/>
                  </a:cubicBezTo>
                  <a:cubicBezTo>
                    <a:pt x="6982" y="120"/>
                    <a:pt x="6851" y="1"/>
                    <a:pt x="667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77"/>
            <p:cNvSpPr/>
            <p:nvPr/>
          </p:nvSpPr>
          <p:spPr>
            <a:xfrm>
              <a:off x="2027450" y="1298525"/>
              <a:ext cx="175150" cy="120775"/>
            </a:xfrm>
            <a:custGeom>
              <a:rect b="b" l="l" r="r" t="t"/>
              <a:pathLst>
                <a:path extrusionOk="0" h="4831" w="7006">
                  <a:moveTo>
                    <a:pt x="6713" y="1"/>
                  </a:moveTo>
                  <a:cubicBezTo>
                    <a:pt x="6631" y="1"/>
                    <a:pt x="6536" y="27"/>
                    <a:pt x="6439" y="81"/>
                  </a:cubicBezTo>
                  <a:lnTo>
                    <a:pt x="534" y="3584"/>
                  </a:lnTo>
                  <a:cubicBezTo>
                    <a:pt x="234" y="3784"/>
                    <a:pt x="34" y="4117"/>
                    <a:pt x="1" y="4484"/>
                  </a:cubicBezTo>
                  <a:cubicBezTo>
                    <a:pt x="1" y="4711"/>
                    <a:pt x="140" y="4830"/>
                    <a:pt x="324" y="4830"/>
                  </a:cubicBezTo>
                  <a:cubicBezTo>
                    <a:pt x="410" y="4830"/>
                    <a:pt x="505" y="4804"/>
                    <a:pt x="601" y="4751"/>
                  </a:cubicBezTo>
                  <a:lnTo>
                    <a:pt x="6472" y="1249"/>
                  </a:lnTo>
                  <a:cubicBezTo>
                    <a:pt x="6805" y="1048"/>
                    <a:pt x="7006" y="715"/>
                    <a:pt x="7006" y="315"/>
                  </a:cubicBezTo>
                  <a:cubicBezTo>
                    <a:pt x="7006" y="112"/>
                    <a:pt x="6884" y="1"/>
                    <a:pt x="671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77"/>
            <p:cNvSpPr/>
            <p:nvPr/>
          </p:nvSpPr>
          <p:spPr>
            <a:xfrm>
              <a:off x="2031625" y="1373225"/>
              <a:ext cx="175150" cy="121125"/>
            </a:xfrm>
            <a:custGeom>
              <a:rect b="b" l="l" r="r" t="t"/>
              <a:pathLst>
                <a:path extrusionOk="0" h="4845" w="7006">
                  <a:moveTo>
                    <a:pt x="6682" y="0"/>
                  </a:moveTo>
                  <a:cubicBezTo>
                    <a:pt x="6598" y="0"/>
                    <a:pt x="6503" y="30"/>
                    <a:pt x="6405" y="95"/>
                  </a:cubicBezTo>
                  <a:lnTo>
                    <a:pt x="534" y="3598"/>
                  </a:lnTo>
                  <a:cubicBezTo>
                    <a:pt x="201" y="3798"/>
                    <a:pt x="34" y="4131"/>
                    <a:pt x="0" y="4498"/>
                  </a:cubicBezTo>
                  <a:cubicBezTo>
                    <a:pt x="0" y="4726"/>
                    <a:pt x="140" y="4844"/>
                    <a:pt x="323" y="4844"/>
                  </a:cubicBezTo>
                  <a:cubicBezTo>
                    <a:pt x="409" y="4844"/>
                    <a:pt x="505" y="4818"/>
                    <a:pt x="601" y="4765"/>
                  </a:cubicBezTo>
                  <a:lnTo>
                    <a:pt x="6472" y="1263"/>
                  </a:lnTo>
                  <a:cubicBezTo>
                    <a:pt x="6772" y="1063"/>
                    <a:pt x="6972" y="696"/>
                    <a:pt x="7005" y="329"/>
                  </a:cubicBezTo>
                  <a:cubicBezTo>
                    <a:pt x="6983" y="127"/>
                    <a:pt x="6855" y="0"/>
                    <a:pt x="668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77"/>
            <p:cNvSpPr/>
            <p:nvPr/>
          </p:nvSpPr>
          <p:spPr>
            <a:xfrm>
              <a:off x="2035800" y="1448075"/>
              <a:ext cx="175150" cy="120700"/>
            </a:xfrm>
            <a:custGeom>
              <a:rect b="b" l="l" r="r" t="t"/>
              <a:pathLst>
                <a:path extrusionOk="0" h="4828" w="7006">
                  <a:moveTo>
                    <a:pt x="6697" y="1"/>
                  </a:moveTo>
                  <a:cubicBezTo>
                    <a:pt x="6609" y="1"/>
                    <a:pt x="6509" y="34"/>
                    <a:pt x="6405" y="103"/>
                  </a:cubicBezTo>
                  <a:lnTo>
                    <a:pt x="534" y="3606"/>
                  </a:lnTo>
                  <a:cubicBezTo>
                    <a:pt x="200" y="3773"/>
                    <a:pt x="0" y="4140"/>
                    <a:pt x="0" y="4507"/>
                  </a:cubicBezTo>
                  <a:cubicBezTo>
                    <a:pt x="0" y="4724"/>
                    <a:pt x="113" y="4828"/>
                    <a:pt x="285" y="4828"/>
                  </a:cubicBezTo>
                  <a:cubicBezTo>
                    <a:pt x="376" y="4828"/>
                    <a:pt x="484" y="4798"/>
                    <a:pt x="601" y="4740"/>
                  </a:cubicBezTo>
                  <a:lnTo>
                    <a:pt x="6471" y="1238"/>
                  </a:lnTo>
                  <a:cubicBezTo>
                    <a:pt x="6772" y="1037"/>
                    <a:pt x="6972" y="704"/>
                    <a:pt x="7005" y="337"/>
                  </a:cubicBezTo>
                  <a:cubicBezTo>
                    <a:pt x="6983" y="119"/>
                    <a:pt x="6862" y="1"/>
                    <a:pt x="669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77"/>
            <p:cNvSpPr/>
            <p:nvPr/>
          </p:nvSpPr>
          <p:spPr>
            <a:xfrm>
              <a:off x="2039950" y="1523125"/>
              <a:ext cx="174325" cy="120525"/>
            </a:xfrm>
            <a:custGeom>
              <a:rect b="b" l="l" r="r" t="t"/>
              <a:pathLst>
                <a:path extrusionOk="0" h="4821" w="6973">
                  <a:moveTo>
                    <a:pt x="6696" y="1"/>
                  </a:moveTo>
                  <a:cubicBezTo>
                    <a:pt x="6610" y="1"/>
                    <a:pt x="6510" y="34"/>
                    <a:pt x="6406" y="104"/>
                  </a:cubicBezTo>
                  <a:lnTo>
                    <a:pt x="501" y="3573"/>
                  </a:lnTo>
                  <a:cubicBezTo>
                    <a:pt x="201" y="3773"/>
                    <a:pt x="1" y="4106"/>
                    <a:pt x="1" y="4507"/>
                  </a:cubicBezTo>
                  <a:cubicBezTo>
                    <a:pt x="1" y="4709"/>
                    <a:pt x="122" y="4821"/>
                    <a:pt x="293" y="4821"/>
                  </a:cubicBezTo>
                  <a:cubicBezTo>
                    <a:pt x="376" y="4821"/>
                    <a:pt x="470" y="4795"/>
                    <a:pt x="568" y="4740"/>
                  </a:cubicBezTo>
                  <a:lnTo>
                    <a:pt x="6472" y="1238"/>
                  </a:lnTo>
                  <a:cubicBezTo>
                    <a:pt x="6772" y="1038"/>
                    <a:pt x="6973" y="704"/>
                    <a:pt x="6973" y="337"/>
                  </a:cubicBezTo>
                  <a:cubicBezTo>
                    <a:pt x="6973" y="119"/>
                    <a:pt x="6859" y="1"/>
                    <a:pt x="669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77"/>
            <p:cNvSpPr/>
            <p:nvPr/>
          </p:nvSpPr>
          <p:spPr>
            <a:xfrm>
              <a:off x="4291575" y="860225"/>
              <a:ext cx="1338475" cy="2071850"/>
            </a:xfrm>
            <a:custGeom>
              <a:rect b="b" l="l" r="r" t="t"/>
              <a:pathLst>
                <a:path extrusionOk="0" h="82874" w="53539">
                  <a:moveTo>
                    <a:pt x="367" y="0"/>
                  </a:moveTo>
                  <a:lnTo>
                    <a:pt x="0" y="201"/>
                  </a:lnTo>
                  <a:lnTo>
                    <a:pt x="0" y="50804"/>
                  </a:lnTo>
                  <a:cubicBezTo>
                    <a:pt x="0" y="52004"/>
                    <a:pt x="734" y="53405"/>
                    <a:pt x="1601" y="53906"/>
                  </a:cubicBezTo>
                  <a:lnTo>
                    <a:pt x="51504" y="82693"/>
                  </a:lnTo>
                  <a:cubicBezTo>
                    <a:pt x="51664" y="82813"/>
                    <a:pt x="51872" y="82873"/>
                    <a:pt x="52085" y="82873"/>
                  </a:cubicBezTo>
                  <a:cubicBezTo>
                    <a:pt x="52227" y="82873"/>
                    <a:pt x="52371" y="82846"/>
                    <a:pt x="52504" y="82793"/>
                  </a:cubicBezTo>
                  <a:cubicBezTo>
                    <a:pt x="52571" y="82760"/>
                    <a:pt x="52871" y="82593"/>
                    <a:pt x="52938" y="82560"/>
                  </a:cubicBezTo>
                  <a:cubicBezTo>
                    <a:pt x="53338" y="82259"/>
                    <a:pt x="53538" y="81759"/>
                    <a:pt x="53472" y="81259"/>
                  </a:cubicBezTo>
                  <a:lnTo>
                    <a:pt x="53472" y="30656"/>
                  </a:lnTo>
                  <a:lnTo>
                    <a:pt x="367"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77"/>
            <p:cNvSpPr/>
            <p:nvPr/>
          </p:nvSpPr>
          <p:spPr>
            <a:xfrm>
              <a:off x="4291575" y="865225"/>
              <a:ext cx="1327625" cy="2067375"/>
            </a:xfrm>
            <a:custGeom>
              <a:rect b="b" l="l" r="r" t="t"/>
              <a:pathLst>
                <a:path extrusionOk="0" h="82695" w="53105">
                  <a:moveTo>
                    <a:pt x="0" y="1"/>
                  </a:moveTo>
                  <a:lnTo>
                    <a:pt x="0" y="50604"/>
                  </a:lnTo>
                  <a:cubicBezTo>
                    <a:pt x="0" y="51804"/>
                    <a:pt x="734" y="53205"/>
                    <a:pt x="1601" y="53739"/>
                  </a:cubicBezTo>
                  <a:lnTo>
                    <a:pt x="51504" y="82493"/>
                  </a:lnTo>
                  <a:cubicBezTo>
                    <a:pt x="51726" y="82630"/>
                    <a:pt x="51940" y="82694"/>
                    <a:pt x="52134" y="82694"/>
                  </a:cubicBezTo>
                  <a:cubicBezTo>
                    <a:pt x="52699" y="82694"/>
                    <a:pt x="53105" y="82152"/>
                    <a:pt x="53105" y="81259"/>
                  </a:cubicBezTo>
                  <a:lnTo>
                    <a:pt x="53105" y="30656"/>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77"/>
            <p:cNvSpPr/>
            <p:nvPr/>
          </p:nvSpPr>
          <p:spPr>
            <a:xfrm>
              <a:off x="5130500" y="2218700"/>
              <a:ext cx="90925" cy="191825"/>
            </a:xfrm>
            <a:custGeom>
              <a:rect b="b" l="l" r="r" t="t"/>
              <a:pathLst>
                <a:path extrusionOk="0" h="7673" w="3637">
                  <a:moveTo>
                    <a:pt x="1" y="0"/>
                  </a:moveTo>
                  <a:lnTo>
                    <a:pt x="1" y="5571"/>
                  </a:lnTo>
                  <a:lnTo>
                    <a:pt x="3636" y="7673"/>
                  </a:lnTo>
                  <a:lnTo>
                    <a:pt x="3636" y="2102"/>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77"/>
            <p:cNvSpPr/>
            <p:nvPr/>
          </p:nvSpPr>
          <p:spPr>
            <a:xfrm>
              <a:off x="5262250" y="2294575"/>
              <a:ext cx="90925" cy="192675"/>
            </a:xfrm>
            <a:custGeom>
              <a:rect b="b" l="l" r="r" t="t"/>
              <a:pathLst>
                <a:path extrusionOk="0" h="7707" w="3637">
                  <a:moveTo>
                    <a:pt x="1" y="1"/>
                  </a:moveTo>
                  <a:lnTo>
                    <a:pt x="1" y="5605"/>
                  </a:lnTo>
                  <a:lnTo>
                    <a:pt x="3637" y="7706"/>
                  </a:lnTo>
                  <a:lnTo>
                    <a:pt x="3637" y="2102"/>
                  </a:ln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77"/>
            <p:cNvSpPr/>
            <p:nvPr/>
          </p:nvSpPr>
          <p:spPr>
            <a:xfrm>
              <a:off x="5394025" y="2370475"/>
              <a:ext cx="90925" cy="192650"/>
            </a:xfrm>
            <a:custGeom>
              <a:rect b="b" l="l" r="r" t="t"/>
              <a:pathLst>
                <a:path extrusionOk="0" h="7706" w="3637">
                  <a:moveTo>
                    <a:pt x="0" y="0"/>
                  </a:moveTo>
                  <a:lnTo>
                    <a:pt x="0" y="5604"/>
                  </a:lnTo>
                  <a:lnTo>
                    <a:pt x="3636" y="7706"/>
                  </a:lnTo>
                  <a:lnTo>
                    <a:pt x="3636" y="2102"/>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77"/>
            <p:cNvSpPr/>
            <p:nvPr/>
          </p:nvSpPr>
          <p:spPr>
            <a:xfrm>
              <a:off x="5130500" y="2410500"/>
              <a:ext cx="90925" cy="192675"/>
            </a:xfrm>
            <a:custGeom>
              <a:rect b="b" l="l" r="r" t="t"/>
              <a:pathLst>
                <a:path extrusionOk="0" h="7707" w="3637">
                  <a:moveTo>
                    <a:pt x="1" y="1"/>
                  </a:moveTo>
                  <a:lnTo>
                    <a:pt x="1" y="5605"/>
                  </a:lnTo>
                  <a:lnTo>
                    <a:pt x="3636" y="7706"/>
                  </a:lnTo>
                  <a:lnTo>
                    <a:pt x="3636" y="2102"/>
                  </a:ln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77"/>
            <p:cNvSpPr/>
            <p:nvPr/>
          </p:nvSpPr>
          <p:spPr>
            <a:xfrm>
              <a:off x="5254750" y="2501400"/>
              <a:ext cx="118450" cy="167650"/>
            </a:xfrm>
            <a:custGeom>
              <a:rect b="b" l="l" r="r" t="t"/>
              <a:pathLst>
                <a:path extrusionOk="0" h="6706" w="4738">
                  <a:moveTo>
                    <a:pt x="1" y="0"/>
                  </a:moveTo>
                  <a:lnTo>
                    <a:pt x="434" y="5204"/>
                  </a:lnTo>
                  <a:lnTo>
                    <a:pt x="4737" y="6705"/>
                  </a:lnTo>
                  <a:lnTo>
                    <a:pt x="4270" y="1535"/>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77"/>
            <p:cNvSpPr/>
            <p:nvPr/>
          </p:nvSpPr>
          <p:spPr>
            <a:xfrm>
              <a:off x="5404025" y="2566450"/>
              <a:ext cx="90925" cy="192650"/>
            </a:xfrm>
            <a:custGeom>
              <a:rect b="b" l="l" r="r" t="t"/>
              <a:pathLst>
                <a:path extrusionOk="0" h="7706" w="3637">
                  <a:moveTo>
                    <a:pt x="1" y="0"/>
                  </a:moveTo>
                  <a:lnTo>
                    <a:pt x="1" y="5604"/>
                  </a:lnTo>
                  <a:lnTo>
                    <a:pt x="3637" y="7706"/>
                  </a:lnTo>
                  <a:lnTo>
                    <a:pt x="3637" y="2102"/>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77"/>
            <p:cNvSpPr/>
            <p:nvPr/>
          </p:nvSpPr>
          <p:spPr>
            <a:xfrm>
              <a:off x="5118000" y="2239550"/>
              <a:ext cx="102600" cy="150175"/>
            </a:xfrm>
            <a:custGeom>
              <a:rect b="b" l="l" r="r" t="t"/>
              <a:pathLst>
                <a:path extrusionOk="0" h="6007" w="4104">
                  <a:moveTo>
                    <a:pt x="334" y="0"/>
                  </a:moveTo>
                  <a:lnTo>
                    <a:pt x="0" y="4570"/>
                  </a:lnTo>
                  <a:lnTo>
                    <a:pt x="2502" y="5971"/>
                  </a:lnTo>
                  <a:cubicBezTo>
                    <a:pt x="2546" y="5996"/>
                    <a:pt x="2587" y="6006"/>
                    <a:pt x="2624" y="6006"/>
                  </a:cubicBezTo>
                  <a:cubicBezTo>
                    <a:pt x="2847" y="6006"/>
                    <a:pt x="2969" y="5632"/>
                    <a:pt x="2969" y="5404"/>
                  </a:cubicBezTo>
                  <a:cubicBezTo>
                    <a:pt x="3128" y="5493"/>
                    <a:pt x="3363" y="5572"/>
                    <a:pt x="3552" y="5572"/>
                  </a:cubicBezTo>
                  <a:cubicBezTo>
                    <a:pt x="3721" y="5572"/>
                    <a:pt x="3854" y="5510"/>
                    <a:pt x="3870" y="5337"/>
                  </a:cubicBezTo>
                  <a:lnTo>
                    <a:pt x="4103" y="2169"/>
                  </a:lnTo>
                  <a:lnTo>
                    <a:pt x="334"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77"/>
            <p:cNvSpPr/>
            <p:nvPr/>
          </p:nvSpPr>
          <p:spPr>
            <a:xfrm>
              <a:off x="5126325" y="2222025"/>
              <a:ext cx="94275" cy="71750"/>
            </a:xfrm>
            <a:custGeom>
              <a:rect b="b" l="l" r="r" t="t"/>
              <a:pathLst>
                <a:path extrusionOk="0" h="2870" w="3771">
                  <a:moveTo>
                    <a:pt x="1" y="1"/>
                  </a:moveTo>
                  <a:lnTo>
                    <a:pt x="1" y="668"/>
                  </a:lnTo>
                  <a:lnTo>
                    <a:pt x="3770" y="2870"/>
                  </a:lnTo>
                  <a:lnTo>
                    <a:pt x="3770" y="2169"/>
                  </a:lnTo>
                  <a:lnTo>
                    <a:pt x="1"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77"/>
            <p:cNvSpPr/>
            <p:nvPr/>
          </p:nvSpPr>
          <p:spPr>
            <a:xfrm>
              <a:off x="5185550" y="2367975"/>
              <a:ext cx="25875" cy="20875"/>
            </a:xfrm>
            <a:custGeom>
              <a:rect b="b" l="l" r="r" t="t"/>
              <a:pathLst>
                <a:path extrusionOk="0" h="835" w="1035">
                  <a:moveTo>
                    <a:pt x="334" y="0"/>
                  </a:moveTo>
                  <a:lnTo>
                    <a:pt x="0" y="834"/>
                  </a:lnTo>
                  <a:lnTo>
                    <a:pt x="0" y="834"/>
                  </a:lnTo>
                  <a:lnTo>
                    <a:pt x="1034" y="401"/>
                  </a:lnTo>
                  <a:lnTo>
                    <a:pt x="334"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77"/>
            <p:cNvSpPr/>
            <p:nvPr/>
          </p:nvSpPr>
          <p:spPr>
            <a:xfrm>
              <a:off x="5249750" y="2315425"/>
              <a:ext cx="102600" cy="167650"/>
            </a:xfrm>
            <a:custGeom>
              <a:rect b="b" l="l" r="r" t="t"/>
              <a:pathLst>
                <a:path extrusionOk="0" h="6706" w="4104">
                  <a:moveTo>
                    <a:pt x="334" y="1"/>
                  </a:moveTo>
                  <a:lnTo>
                    <a:pt x="1" y="4571"/>
                  </a:lnTo>
                  <a:lnTo>
                    <a:pt x="3770" y="6706"/>
                  </a:lnTo>
                  <a:lnTo>
                    <a:pt x="4104" y="2169"/>
                  </a:lnTo>
                  <a:lnTo>
                    <a:pt x="334"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77"/>
            <p:cNvSpPr/>
            <p:nvPr/>
          </p:nvSpPr>
          <p:spPr>
            <a:xfrm>
              <a:off x="5258100" y="2297925"/>
              <a:ext cx="94250" cy="71750"/>
            </a:xfrm>
            <a:custGeom>
              <a:rect b="b" l="l" r="r" t="t"/>
              <a:pathLst>
                <a:path extrusionOk="0" h="2870" w="3770">
                  <a:moveTo>
                    <a:pt x="0" y="0"/>
                  </a:moveTo>
                  <a:lnTo>
                    <a:pt x="0" y="701"/>
                  </a:lnTo>
                  <a:lnTo>
                    <a:pt x="3770" y="2869"/>
                  </a:lnTo>
                  <a:lnTo>
                    <a:pt x="3770" y="2169"/>
                  </a:lnTo>
                  <a:lnTo>
                    <a:pt x="0"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77"/>
            <p:cNvSpPr/>
            <p:nvPr/>
          </p:nvSpPr>
          <p:spPr>
            <a:xfrm>
              <a:off x="5258100" y="2297925"/>
              <a:ext cx="94250" cy="71750"/>
            </a:xfrm>
            <a:custGeom>
              <a:rect b="b" l="l" r="r" t="t"/>
              <a:pathLst>
                <a:path extrusionOk="0" h="2870" w="3770">
                  <a:moveTo>
                    <a:pt x="0" y="0"/>
                  </a:moveTo>
                  <a:lnTo>
                    <a:pt x="0" y="701"/>
                  </a:lnTo>
                  <a:lnTo>
                    <a:pt x="3770" y="2869"/>
                  </a:lnTo>
                  <a:lnTo>
                    <a:pt x="3770" y="2169"/>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77"/>
            <p:cNvSpPr/>
            <p:nvPr/>
          </p:nvSpPr>
          <p:spPr>
            <a:xfrm>
              <a:off x="5389850" y="2588125"/>
              <a:ext cx="101775" cy="167650"/>
            </a:xfrm>
            <a:custGeom>
              <a:rect b="b" l="l" r="r" t="t"/>
              <a:pathLst>
                <a:path extrusionOk="0" h="6706" w="4071">
                  <a:moveTo>
                    <a:pt x="301" y="1"/>
                  </a:moveTo>
                  <a:lnTo>
                    <a:pt x="1" y="4571"/>
                  </a:lnTo>
                  <a:lnTo>
                    <a:pt x="3737" y="6705"/>
                  </a:lnTo>
                  <a:lnTo>
                    <a:pt x="4070" y="2169"/>
                  </a:lnTo>
                  <a:lnTo>
                    <a:pt x="301"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77"/>
            <p:cNvSpPr/>
            <p:nvPr/>
          </p:nvSpPr>
          <p:spPr>
            <a:xfrm>
              <a:off x="5397350" y="2570625"/>
              <a:ext cx="94275" cy="71725"/>
            </a:xfrm>
            <a:custGeom>
              <a:rect b="b" l="l" r="r" t="t"/>
              <a:pathLst>
                <a:path extrusionOk="0" h="2869" w="3771">
                  <a:moveTo>
                    <a:pt x="1" y="0"/>
                  </a:moveTo>
                  <a:lnTo>
                    <a:pt x="1" y="701"/>
                  </a:lnTo>
                  <a:lnTo>
                    <a:pt x="3770" y="2869"/>
                  </a:lnTo>
                  <a:lnTo>
                    <a:pt x="3770" y="2168"/>
                  </a:lnTo>
                  <a:lnTo>
                    <a:pt x="1"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77"/>
            <p:cNvSpPr/>
            <p:nvPr/>
          </p:nvSpPr>
          <p:spPr>
            <a:xfrm>
              <a:off x="5397350" y="2570625"/>
              <a:ext cx="94275" cy="71725"/>
            </a:xfrm>
            <a:custGeom>
              <a:rect b="b" l="l" r="r" t="t"/>
              <a:pathLst>
                <a:path extrusionOk="0" h="2869" w="3771">
                  <a:moveTo>
                    <a:pt x="1" y="0"/>
                  </a:moveTo>
                  <a:lnTo>
                    <a:pt x="1" y="701"/>
                  </a:lnTo>
                  <a:lnTo>
                    <a:pt x="3770" y="2869"/>
                  </a:lnTo>
                  <a:lnTo>
                    <a:pt x="3770" y="2168"/>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77"/>
            <p:cNvSpPr/>
            <p:nvPr/>
          </p:nvSpPr>
          <p:spPr>
            <a:xfrm>
              <a:off x="5252250" y="2523075"/>
              <a:ext cx="113450" cy="150975"/>
            </a:xfrm>
            <a:custGeom>
              <a:rect b="b" l="l" r="r" t="t"/>
              <a:pathLst>
                <a:path extrusionOk="0" h="6039" w="4538">
                  <a:moveTo>
                    <a:pt x="1" y="1"/>
                  </a:moveTo>
                  <a:lnTo>
                    <a:pt x="468" y="4571"/>
                  </a:lnTo>
                  <a:lnTo>
                    <a:pt x="4537" y="6038"/>
                  </a:lnTo>
                  <a:lnTo>
                    <a:pt x="4104" y="1502"/>
                  </a:lnTo>
                  <a:lnTo>
                    <a:pt x="1"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77"/>
            <p:cNvSpPr/>
            <p:nvPr/>
          </p:nvSpPr>
          <p:spPr>
            <a:xfrm>
              <a:off x="5248925" y="2505575"/>
              <a:ext cx="105925" cy="55050"/>
            </a:xfrm>
            <a:custGeom>
              <a:rect b="b" l="l" r="r" t="t"/>
              <a:pathLst>
                <a:path extrusionOk="0" h="2202" w="4237">
                  <a:moveTo>
                    <a:pt x="0" y="0"/>
                  </a:moveTo>
                  <a:lnTo>
                    <a:pt x="134" y="701"/>
                  </a:lnTo>
                  <a:lnTo>
                    <a:pt x="4237" y="2202"/>
                  </a:lnTo>
                  <a:lnTo>
                    <a:pt x="4237" y="2202"/>
                  </a:lnTo>
                  <a:lnTo>
                    <a:pt x="4103" y="1535"/>
                  </a:lnTo>
                  <a:lnTo>
                    <a:pt x="0"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77"/>
            <p:cNvSpPr/>
            <p:nvPr/>
          </p:nvSpPr>
          <p:spPr>
            <a:xfrm>
              <a:off x="5248925" y="2505575"/>
              <a:ext cx="105925" cy="55050"/>
            </a:xfrm>
            <a:custGeom>
              <a:rect b="b" l="l" r="r" t="t"/>
              <a:pathLst>
                <a:path extrusionOk="0" h="2202" w="4237">
                  <a:moveTo>
                    <a:pt x="0" y="0"/>
                  </a:moveTo>
                  <a:lnTo>
                    <a:pt x="134" y="701"/>
                  </a:lnTo>
                  <a:lnTo>
                    <a:pt x="4237" y="2202"/>
                  </a:lnTo>
                  <a:lnTo>
                    <a:pt x="4237" y="2202"/>
                  </a:lnTo>
                  <a:lnTo>
                    <a:pt x="4103" y="1535"/>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77"/>
            <p:cNvSpPr/>
            <p:nvPr/>
          </p:nvSpPr>
          <p:spPr>
            <a:xfrm>
              <a:off x="5118000" y="2429675"/>
              <a:ext cx="102600" cy="168475"/>
            </a:xfrm>
            <a:custGeom>
              <a:rect b="b" l="l" r="r" t="t"/>
              <a:pathLst>
                <a:path extrusionOk="0" h="6739" w="4104">
                  <a:moveTo>
                    <a:pt x="334" y="1"/>
                  </a:moveTo>
                  <a:lnTo>
                    <a:pt x="0" y="4604"/>
                  </a:lnTo>
                  <a:lnTo>
                    <a:pt x="3770" y="6739"/>
                  </a:lnTo>
                  <a:lnTo>
                    <a:pt x="4103" y="2202"/>
                  </a:lnTo>
                  <a:lnTo>
                    <a:pt x="334"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77"/>
            <p:cNvSpPr/>
            <p:nvPr/>
          </p:nvSpPr>
          <p:spPr>
            <a:xfrm>
              <a:off x="5126325" y="2412175"/>
              <a:ext cx="94275" cy="72575"/>
            </a:xfrm>
            <a:custGeom>
              <a:rect b="b" l="l" r="r" t="t"/>
              <a:pathLst>
                <a:path extrusionOk="0" h="2903" w="3771">
                  <a:moveTo>
                    <a:pt x="1" y="0"/>
                  </a:moveTo>
                  <a:lnTo>
                    <a:pt x="1" y="701"/>
                  </a:lnTo>
                  <a:lnTo>
                    <a:pt x="3770" y="2902"/>
                  </a:lnTo>
                  <a:lnTo>
                    <a:pt x="3770" y="2202"/>
                  </a:lnTo>
                  <a:lnTo>
                    <a:pt x="1"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77"/>
            <p:cNvSpPr/>
            <p:nvPr/>
          </p:nvSpPr>
          <p:spPr>
            <a:xfrm>
              <a:off x="5126325" y="2412175"/>
              <a:ext cx="94275" cy="72575"/>
            </a:xfrm>
            <a:custGeom>
              <a:rect b="b" l="l" r="r" t="t"/>
              <a:pathLst>
                <a:path extrusionOk="0" h="2903" w="3771">
                  <a:moveTo>
                    <a:pt x="1" y="0"/>
                  </a:moveTo>
                  <a:lnTo>
                    <a:pt x="1" y="701"/>
                  </a:lnTo>
                  <a:lnTo>
                    <a:pt x="3770" y="2902"/>
                  </a:lnTo>
                  <a:lnTo>
                    <a:pt x="3770" y="2202"/>
                  </a:lnTo>
                  <a:lnTo>
                    <a:pt x="1"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77"/>
            <p:cNvSpPr/>
            <p:nvPr/>
          </p:nvSpPr>
          <p:spPr>
            <a:xfrm>
              <a:off x="5381525" y="2391325"/>
              <a:ext cx="102575" cy="150225"/>
            </a:xfrm>
            <a:custGeom>
              <a:rect b="b" l="l" r="r" t="t"/>
              <a:pathLst>
                <a:path extrusionOk="0" h="6009" w="4103">
                  <a:moveTo>
                    <a:pt x="334" y="0"/>
                  </a:moveTo>
                  <a:lnTo>
                    <a:pt x="0" y="4570"/>
                  </a:lnTo>
                  <a:lnTo>
                    <a:pt x="2502" y="5971"/>
                  </a:lnTo>
                  <a:cubicBezTo>
                    <a:pt x="2548" y="5997"/>
                    <a:pt x="2591" y="6008"/>
                    <a:pt x="2630" y="6008"/>
                  </a:cubicBezTo>
                  <a:cubicBezTo>
                    <a:pt x="2849" y="6008"/>
                    <a:pt x="2969" y="5658"/>
                    <a:pt x="2969" y="5404"/>
                  </a:cubicBezTo>
                  <a:cubicBezTo>
                    <a:pt x="3123" y="5507"/>
                    <a:pt x="3348" y="5584"/>
                    <a:pt x="3535" y="5584"/>
                  </a:cubicBezTo>
                  <a:cubicBezTo>
                    <a:pt x="3711" y="5584"/>
                    <a:pt x="3853" y="5516"/>
                    <a:pt x="3869" y="5337"/>
                  </a:cubicBezTo>
                  <a:lnTo>
                    <a:pt x="4103" y="2169"/>
                  </a:lnTo>
                  <a:lnTo>
                    <a:pt x="334"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77"/>
            <p:cNvSpPr/>
            <p:nvPr/>
          </p:nvSpPr>
          <p:spPr>
            <a:xfrm>
              <a:off x="5389850" y="2373800"/>
              <a:ext cx="94250" cy="71750"/>
            </a:xfrm>
            <a:custGeom>
              <a:rect b="b" l="l" r="r" t="t"/>
              <a:pathLst>
                <a:path extrusionOk="0" h="2870" w="3770">
                  <a:moveTo>
                    <a:pt x="1" y="1"/>
                  </a:moveTo>
                  <a:lnTo>
                    <a:pt x="1" y="701"/>
                  </a:lnTo>
                  <a:lnTo>
                    <a:pt x="3770" y="2870"/>
                  </a:lnTo>
                  <a:lnTo>
                    <a:pt x="3770" y="2169"/>
                  </a:lnTo>
                  <a:lnTo>
                    <a:pt x="1"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77"/>
            <p:cNvSpPr/>
            <p:nvPr/>
          </p:nvSpPr>
          <p:spPr>
            <a:xfrm>
              <a:off x="5449050" y="2520575"/>
              <a:ext cx="25900" cy="20875"/>
            </a:xfrm>
            <a:custGeom>
              <a:rect b="b" l="l" r="r" t="t"/>
              <a:pathLst>
                <a:path extrusionOk="0" h="835" w="1036">
                  <a:moveTo>
                    <a:pt x="335" y="1"/>
                  </a:moveTo>
                  <a:lnTo>
                    <a:pt x="1" y="835"/>
                  </a:lnTo>
                  <a:lnTo>
                    <a:pt x="1035" y="368"/>
                  </a:lnTo>
                  <a:lnTo>
                    <a:pt x="335"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77"/>
            <p:cNvSpPr/>
            <p:nvPr/>
          </p:nvSpPr>
          <p:spPr>
            <a:xfrm>
              <a:off x="4815275" y="1343900"/>
              <a:ext cx="571275" cy="979900"/>
            </a:xfrm>
            <a:custGeom>
              <a:rect b="b" l="l" r="r" t="t"/>
              <a:pathLst>
                <a:path extrusionOk="0" h="39196" w="22851">
                  <a:moveTo>
                    <a:pt x="1" y="1"/>
                  </a:moveTo>
                  <a:lnTo>
                    <a:pt x="1" y="26019"/>
                  </a:lnTo>
                  <a:lnTo>
                    <a:pt x="22850" y="39195"/>
                  </a:lnTo>
                  <a:lnTo>
                    <a:pt x="22850" y="13210"/>
                  </a:ln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77"/>
            <p:cNvSpPr/>
            <p:nvPr/>
          </p:nvSpPr>
          <p:spPr>
            <a:xfrm>
              <a:off x="4789425" y="1357050"/>
              <a:ext cx="583775" cy="961325"/>
            </a:xfrm>
            <a:custGeom>
              <a:rect b="b" l="l" r="r" t="t"/>
              <a:pathLst>
                <a:path extrusionOk="0" h="38453" w="23351">
                  <a:moveTo>
                    <a:pt x="718" y="0"/>
                  </a:moveTo>
                  <a:cubicBezTo>
                    <a:pt x="609" y="0"/>
                    <a:pt x="501" y="25"/>
                    <a:pt x="401" y="75"/>
                  </a:cubicBezTo>
                  <a:lnTo>
                    <a:pt x="301" y="142"/>
                  </a:lnTo>
                  <a:cubicBezTo>
                    <a:pt x="134" y="242"/>
                    <a:pt x="0" y="442"/>
                    <a:pt x="0" y="642"/>
                  </a:cubicBezTo>
                  <a:lnTo>
                    <a:pt x="0" y="25126"/>
                  </a:lnTo>
                  <a:cubicBezTo>
                    <a:pt x="0" y="25327"/>
                    <a:pt x="134" y="25527"/>
                    <a:pt x="301" y="25660"/>
                  </a:cubicBezTo>
                  <a:lnTo>
                    <a:pt x="22316" y="38403"/>
                  </a:lnTo>
                  <a:cubicBezTo>
                    <a:pt x="22416" y="38436"/>
                    <a:pt x="22525" y="38453"/>
                    <a:pt x="22633" y="38453"/>
                  </a:cubicBezTo>
                  <a:cubicBezTo>
                    <a:pt x="22742" y="38453"/>
                    <a:pt x="22850" y="38436"/>
                    <a:pt x="22950" y="38403"/>
                  </a:cubicBezTo>
                  <a:lnTo>
                    <a:pt x="23050" y="38336"/>
                  </a:lnTo>
                  <a:cubicBezTo>
                    <a:pt x="23217" y="38202"/>
                    <a:pt x="23350" y="38002"/>
                    <a:pt x="23350" y="37802"/>
                  </a:cubicBezTo>
                  <a:lnTo>
                    <a:pt x="23350" y="13351"/>
                  </a:lnTo>
                  <a:cubicBezTo>
                    <a:pt x="23317" y="13118"/>
                    <a:pt x="23217" y="12918"/>
                    <a:pt x="23050" y="12818"/>
                  </a:cubicBezTo>
                  <a:lnTo>
                    <a:pt x="1035" y="75"/>
                  </a:lnTo>
                  <a:cubicBezTo>
                    <a:pt x="934" y="25"/>
                    <a:pt x="826" y="0"/>
                    <a:pt x="718"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77"/>
            <p:cNvSpPr/>
            <p:nvPr/>
          </p:nvSpPr>
          <p:spPr>
            <a:xfrm>
              <a:off x="5349000" y="1682475"/>
              <a:ext cx="24200" cy="636400"/>
            </a:xfrm>
            <a:custGeom>
              <a:rect b="b" l="l" r="r" t="t"/>
              <a:pathLst>
                <a:path extrusionOk="0" h="25456" w="968">
                  <a:moveTo>
                    <a:pt x="867" y="1"/>
                  </a:moveTo>
                  <a:lnTo>
                    <a:pt x="167" y="434"/>
                  </a:lnTo>
                  <a:cubicBezTo>
                    <a:pt x="200" y="534"/>
                    <a:pt x="234" y="634"/>
                    <a:pt x="234" y="735"/>
                  </a:cubicBezTo>
                  <a:lnTo>
                    <a:pt x="234" y="25185"/>
                  </a:lnTo>
                  <a:cubicBezTo>
                    <a:pt x="234" y="25331"/>
                    <a:pt x="158" y="25425"/>
                    <a:pt x="50" y="25425"/>
                  </a:cubicBezTo>
                  <a:cubicBezTo>
                    <a:pt x="34" y="25425"/>
                    <a:pt x="17" y="25423"/>
                    <a:pt x="0" y="25419"/>
                  </a:cubicBezTo>
                  <a:lnTo>
                    <a:pt x="0" y="25419"/>
                  </a:lnTo>
                  <a:cubicBezTo>
                    <a:pt x="77" y="25444"/>
                    <a:pt x="153" y="25455"/>
                    <a:pt x="228" y="25455"/>
                  </a:cubicBezTo>
                  <a:cubicBezTo>
                    <a:pt x="348" y="25455"/>
                    <a:pt x="464" y="25427"/>
                    <a:pt x="567" y="25386"/>
                  </a:cubicBezTo>
                  <a:lnTo>
                    <a:pt x="667" y="25319"/>
                  </a:lnTo>
                  <a:cubicBezTo>
                    <a:pt x="834" y="25185"/>
                    <a:pt x="934" y="24985"/>
                    <a:pt x="967" y="24785"/>
                  </a:cubicBezTo>
                  <a:lnTo>
                    <a:pt x="967" y="334"/>
                  </a:lnTo>
                  <a:cubicBezTo>
                    <a:pt x="967" y="201"/>
                    <a:pt x="934" y="101"/>
                    <a:pt x="86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77"/>
            <p:cNvSpPr/>
            <p:nvPr/>
          </p:nvSpPr>
          <p:spPr>
            <a:xfrm>
              <a:off x="4789425" y="1367925"/>
              <a:ext cx="565425" cy="950200"/>
            </a:xfrm>
            <a:custGeom>
              <a:rect b="b" l="l" r="r" t="t"/>
              <a:pathLst>
                <a:path extrusionOk="0" h="38008" w="22617">
                  <a:moveTo>
                    <a:pt x="173" y="0"/>
                  </a:moveTo>
                  <a:cubicBezTo>
                    <a:pt x="71" y="0"/>
                    <a:pt x="0" y="86"/>
                    <a:pt x="0" y="207"/>
                  </a:cubicBezTo>
                  <a:lnTo>
                    <a:pt x="0" y="24691"/>
                  </a:lnTo>
                  <a:cubicBezTo>
                    <a:pt x="0" y="24892"/>
                    <a:pt x="134" y="25092"/>
                    <a:pt x="301" y="25225"/>
                  </a:cubicBezTo>
                  <a:lnTo>
                    <a:pt x="22316" y="37968"/>
                  </a:lnTo>
                  <a:cubicBezTo>
                    <a:pt x="22362" y="37995"/>
                    <a:pt x="22406" y="38007"/>
                    <a:pt x="22444" y="38007"/>
                  </a:cubicBezTo>
                  <a:cubicBezTo>
                    <a:pt x="22547" y="38007"/>
                    <a:pt x="22617" y="37922"/>
                    <a:pt x="22617" y="37801"/>
                  </a:cubicBezTo>
                  <a:lnTo>
                    <a:pt x="22617" y="13317"/>
                  </a:lnTo>
                  <a:cubicBezTo>
                    <a:pt x="22617" y="13083"/>
                    <a:pt x="22517" y="12916"/>
                    <a:pt x="22316" y="12783"/>
                  </a:cubicBezTo>
                  <a:lnTo>
                    <a:pt x="301" y="40"/>
                  </a:lnTo>
                  <a:cubicBezTo>
                    <a:pt x="255" y="13"/>
                    <a:pt x="211" y="0"/>
                    <a:pt x="17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77"/>
            <p:cNvSpPr/>
            <p:nvPr/>
          </p:nvSpPr>
          <p:spPr>
            <a:xfrm>
              <a:off x="4824450" y="1663900"/>
              <a:ext cx="497050" cy="599850"/>
            </a:xfrm>
            <a:custGeom>
              <a:rect b="b" l="l" r="r" t="t"/>
              <a:pathLst>
                <a:path extrusionOk="0" h="23994" w="19882">
                  <a:moveTo>
                    <a:pt x="10370" y="0"/>
                  </a:moveTo>
                  <a:cubicBezTo>
                    <a:pt x="9731" y="0"/>
                    <a:pt x="9314" y="1100"/>
                    <a:pt x="8873" y="3879"/>
                  </a:cubicBezTo>
                  <a:cubicBezTo>
                    <a:pt x="8542" y="6050"/>
                    <a:pt x="7856" y="8329"/>
                    <a:pt x="6964" y="8329"/>
                  </a:cubicBezTo>
                  <a:cubicBezTo>
                    <a:pt x="6869" y="8329"/>
                    <a:pt x="6771" y="8304"/>
                    <a:pt x="6672" y="8249"/>
                  </a:cubicBezTo>
                  <a:cubicBezTo>
                    <a:pt x="6038" y="7849"/>
                    <a:pt x="6138" y="7182"/>
                    <a:pt x="5404" y="6715"/>
                  </a:cubicBezTo>
                  <a:cubicBezTo>
                    <a:pt x="5232" y="6596"/>
                    <a:pt x="5067" y="6541"/>
                    <a:pt x="4909" y="6541"/>
                  </a:cubicBezTo>
                  <a:cubicBezTo>
                    <a:pt x="4087" y="6541"/>
                    <a:pt x="3435" y="8022"/>
                    <a:pt x="2736" y="9783"/>
                  </a:cubicBezTo>
                  <a:cubicBezTo>
                    <a:pt x="2159" y="11180"/>
                    <a:pt x="1465" y="11605"/>
                    <a:pt x="848" y="11605"/>
                  </a:cubicBezTo>
                  <a:cubicBezTo>
                    <a:pt x="538" y="11605"/>
                    <a:pt x="247" y="11497"/>
                    <a:pt x="0" y="11351"/>
                  </a:cubicBezTo>
                  <a:lnTo>
                    <a:pt x="0" y="12485"/>
                  </a:lnTo>
                  <a:lnTo>
                    <a:pt x="19881" y="23994"/>
                  </a:lnTo>
                  <a:lnTo>
                    <a:pt x="19881" y="20691"/>
                  </a:lnTo>
                  <a:cubicBezTo>
                    <a:pt x="18447" y="19924"/>
                    <a:pt x="17513" y="18456"/>
                    <a:pt x="17480" y="16822"/>
                  </a:cubicBezTo>
                  <a:cubicBezTo>
                    <a:pt x="17413" y="15921"/>
                    <a:pt x="17380" y="11752"/>
                    <a:pt x="17346" y="8816"/>
                  </a:cubicBezTo>
                  <a:cubicBezTo>
                    <a:pt x="17346" y="5547"/>
                    <a:pt x="16712" y="4713"/>
                    <a:pt x="16112" y="4380"/>
                  </a:cubicBezTo>
                  <a:cubicBezTo>
                    <a:pt x="15995" y="4318"/>
                    <a:pt x="15881" y="4288"/>
                    <a:pt x="15770" y="4288"/>
                  </a:cubicBezTo>
                  <a:cubicBezTo>
                    <a:pt x="15280" y="4288"/>
                    <a:pt x="14862" y="4874"/>
                    <a:pt x="14644" y="5881"/>
                  </a:cubicBezTo>
                  <a:cubicBezTo>
                    <a:pt x="14428" y="7023"/>
                    <a:pt x="13841" y="8479"/>
                    <a:pt x="13226" y="8479"/>
                  </a:cubicBezTo>
                  <a:cubicBezTo>
                    <a:pt x="13176" y="8479"/>
                    <a:pt x="13126" y="8469"/>
                    <a:pt x="13076" y="8449"/>
                  </a:cubicBezTo>
                  <a:cubicBezTo>
                    <a:pt x="12076" y="8049"/>
                    <a:pt x="12076" y="7082"/>
                    <a:pt x="12076" y="5214"/>
                  </a:cubicBezTo>
                  <a:cubicBezTo>
                    <a:pt x="12076" y="3145"/>
                    <a:pt x="12209" y="877"/>
                    <a:pt x="10808" y="143"/>
                  </a:cubicBezTo>
                  <a:cubicBezTo>
                    <a:pt x="10651" y="50"/>
                    <a:pt x="10505" y="0"/>
                    <a:pt x="10370"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77"/>
            <p:cNvSpPr/>
            <p:nvPr/>
          </p:nvSpPr>
          <p:spPr>
            <a:xfrm>
              <a:off x="4821950" y="1658750"/>
              <a:ext cx="502875" cy="527450"/>
            </a:xfrm>
            <a:custGeom>
              <a:rect b="b" l="l" r="r" t="t"/>
              <a:pathLst>
                <a:path extrusionOk="0" h="21098" w="20115">
                  <a:moveTo>
                    <a:pt x="10515" y="0"/>
                  </a:moveTo>
                  <a:cubicBezTo>
                    <a:pt x="10392" y="0"/>
                    <a:pt x="10266" y="27"/>
                    <a:pt x="10141" y="82"/>
                  </a:cubicBezTo>
                  <a:cubicBezTo>
                    <a:pt x="9541" y="349"/>
                    <a:pt x="9174" y="1483"/>
                    <a:pt x="8773" y="4052"/>
                  </a:cubicBezTo>
                  <a:cubicBezTo>
                    <a:pt x="8440" y="6320"/>
                    <a:pt x="7806" y="8021"/>
                    <a:pt x="7239" y="8288"/>
                  </a:cubicBezTo>
                  <a:cubicBezTo>
                    <a:pt x="7172" y="8322"/>
                    <a:pt x="7105" y="8338"/>
                    <a:pt x="7043" y="8338"/>
                  </a:cubicBezTo>
                  <a:cubicBezTo>
                    <a:pt x="6980" y="8338"/>
                    <a:pt x="6922" y="8322"/>
                    <a:pt x="6872" y="8288"/>
                  </a:cubicBezTo>
                  <a:cubicBezTo>
                    <a:pt x="6638" y="8121"/>
                    <a:pt x="6438" y="7888"/>
                    <a:pt x="6338" y="7621"/>
                  </a:cubicBezTo>
                  <a:cubicBezTo>
                    <a:pt x="6171" y="7288"/>
                    <a:pt x="5938" y="6954"/>
                    <a:pt x="5604" y="6754"/>
                  </a:cubicBezTo>
                  <a:cubicBezTo>
                    <a:pt x="5442" y="6614"/>
                    <a:pt x="5230" y="6556"/>
                    <a:pt x="5027" y="6556"/>
                  </a:cubicBezTo>
                  <a:cubicBezTo>
                    <a:pt x="4938" y="6556"/>
                    <a:pt x="4851" y="6567"/>
                    <a:pt x="4770" y="6587"/>
                  </a:cubicBezTo>
                  <a:cubicBezTo>
                    <a:pt x="3970" y="6854"/>
                    <a:pt x="3336" y="8188"/>
                    <a:pt x="2636" y="9923"/>
                  </a:cubicBezTo>
                  <a:cubicBezTo>
                    <a:pt x="2269" y="10823"/>
                    <a:pt x="1835" y="11391"/>
                    <a:pt x="1301" y="11557"/>
                  </a:cubicBezTo>
                  <a:cubicBezTo>
                    <a:pt x="1175" y="11592"/>
                    <a:pt x="1044" y="11610"/>
                    <a:pt x="914" y="11610"/>
                  </a:cubicBezTo>
                  <a:cubicBezTo>
                    <a:pt x="666" y="11610"/>
                    <a:pt x="419" y="11543"/>
                    <a:pt x="201" y="11391"/>
                  </a:cubicBezTo>
                  <a:lnTo>
                    <a:pt x="0" y="11757"/>
                  </a:lnTo>
                  <a:cubicBezTo>
                    <a:pt x="290" y="11935"/>
                    <a:pt x="608" y="12024"/>
                    <a:pt x="937" y="12024"/>
                  </a:cubicBezTo>
                  <a:cubicBezTo>
                    <a:pt x="1101" y="12024"/>
                    <a:pt x="1268" y="12002"/>
                    <a:pt x="1435" y="11958"/>
                  </a:cubicBezTo>
                  <a:cubicBezTo>
                    <a:pt x="2069" y="11757"/>
                    <a:pt x="2602" y="11090"/>
                    <a:pt x="3003" y="10090"/>
                  </a:cubicBezTo>
                  <a:cubicBezTo>
                    <a:pt x="3503" y="8855"/>
                    <a:pt x="4203" y="7187"/>
                    <a:pt x="4871" y="6987"/>
                  </a:cubicBezTo>
                  <a:cubicBezTo>
                    <a:pt x="4926" y="6969"/>
                    <a:pt x="4980" y="6960"/>
                    <a:pt x="5031" y="6960"/>
                  </a:cubicBezTo>
                  <a:cubicBezTo>
                    <a:pt x="5164" y="6960"/>
                    <a:pt x="5284" y="7015"/>
                    <a:pt x="5404" y="7087"/>
                  </a:cubicBezTo>
                  <a:cubicBezTo>
                    <a:pt x="5671" y="7288"/>
                    <a:pt x="5871" y="7554"/>
                    <a:pt x="6005" y="7821"/>
                  </a:cubicBezTo>
                  <a:cubicBezTo>
                    <a:pt x="6138" y="8155"/>
                    <a:pt x="6405" y="8455"/>
                    <a:pt x="6705" y="8622"/>
                  </a:cubicBezTo>
                  <a:cubicBezTo>
                    <a:pt x="6818" y="8716"/>
                    <a:pt x="6963" y="8757"/>
                    <a:pt x="7109" y="8757"/>
                  </a:cubicBezTo>
                  <a:cubicBezTo>
                    <a:pt x="7223" y="8757"/>
                    <a:pt x="7337" y="8732"/>
                    <a:pt x="7439" y="8689"/>
                  </a:cubicBezTo>
                  <a:cubicBezTo>
                    <a:pt x="8506" y="8155"/>
                    <a:pt x="9040" y="5086"/>
                    <a:pt x="9207" y="4152"/>
                  </a:cubicBezTo>
                  <a:cubicBezTo>
                    <a:pt x="9440" y="2584"/>
                    <a:pt x="9774" y="716"/>
                    <a:pt x="10341" y="449"/>
                  </a:cubicBezTo>
                  <a:cubicBezTo>
                    <a:pt x="10371" y="434"/>
                    <a:pt x="10421" y="419"/>
                    <a:pt x="10491" y="419"/>
                  </a:cubicBezTo>
                  <a:cubicBezTo>
                    <a:pt x="10577" y="419"/>
                    <a:pt x="10694" y="442"/>
                    <a:pt x="10841" y="516"/>
                  </a:cubicBezTo>
                  <a:cubicBezTo>
                    <a:pt x="11976" y="1183"/>
                    <a:pt x="11976" y="3118"/>
                    <a:pt x="11976" y="4986"/>
                  </a:cubicBezTo>
                  <a:lnTo>
                    <a:pt x="11976" y="5420"/>
                  </a:lnTo>
                  <a:cubicBezTo>
                    <a:pt x="11976" y="7354"/>
                    <a:pt x="11976" y="8388"/>
                    <a:pt x="13110" y="8855"/>
                  </a:cubicBezTo>
                  <a:cubicBezTo>
                    <a:pt x="13185" y="8885"/>
                    <a:pt x="13266" y="8902"/>
                    <a:pt x="13349" y="8902"/>
                  </a:cubicBezTo>
                  <a:cubicBezTo>
                    <a:pt x="13450" y="8902"/>
                    <a:pt x="13552" y="8877"/>
                    <a:pt x="13643" y="8822"/>
                  </a:cubicBezTo>
                  <a:cubicBezTo>
                    <a:pt x="14277" y="8488"/>
                    <a:pt x="14744" y="7154"/>
                    <a:pt x="14978" y="6120"/>
                  </a:cubicBezTo>
                  <a:cubicBezTo>
                    <a:pt x="15145" y="5386"/>
                    <a:pt x="15411" y="4886"/>
                    <a:pt x="15712" y="4719"/>
                  </a:cubicBezTo>
                  <a:cubicBezTo>
                    <a:pt x="15760" y="4707"/>
                    <a:pt x="15814" y="4699"/>
                    <a:pt x="15867" y="4699"/>
                  </a:cubicBezTo>
                  <a:cubicBezTo>
                    <a:pt x="15958" y="4699"/>
                    <a:pt x="16048" y="4722"/>
                    <a:pt x="16112" y="4786"/>
                  </a:cubicBezTo>
                  <a:cubicBezTo>
                    <a:pt x="16646" y="5086"/>
                    <a:pt x="17246" y="5853"/>
                    <a:pt x="17279" y="9055"/>
                  </a:cubicBezTo>
                  <a:cubicBezTo>
                    <a:pt x="17313" y="11624"/>
                    <a:pt x="17346" y="16094"/>
                    <a:pt x="17413" y="17061"/>
                  </a:cubicBezTo>
                  <a:cubicBezTo>
                    <a:pt x="17446" y="18729"/>
                    <a:pt x="18414" y="20297"/>
                    <a:pt x="19915" y="21097"/>
                  </a:cubicBezTo>
                  <a:lnTo>
                    <a:pt x="20115" y="20731"/>
                  </a:lnTo>
                  <a:cubicBezTo>
                    <a:pt x="18714" y="20030"/>
                    <a:pt x="17846" y="18596"/>
                    <a:pt x="17780" y="17028"/>
                  </a:cubicBezTo>
                  <a:cubicBezTo>
                    <a:pt x="17746" y="16094"/>
                    <a:pt x="17680" y="11624"/>
                    <a:pt x="17680" y="9055"/>
                  </a:cubicBezTo>
                  <a:cubicBezTo>
                    <a:pt x="17646" y="5653"/>
                    <a:pt x="16946" y="4819"/>
                    <a:pt x="16312" y="4419"/>
                  </a:cubicBezTo>
                  <a:cubicBezTo>
                    <a:pt x="16187" y="4347"/>
                    <a:pt x="16043" y="4314"/>
                    <a:pt x="15900" y="4314"/>
                  </a:cubicBezTo>
                  <a:cubicBezTo>
                    <a:pt x="15776" y="4314"/>
                    <a:pt x="15653" y="4339"/>
                    <a:pt x="15545" y="4385"/>
                  </a:cubicBezTo>
                  <a:cubicBezTo>
                    <a:pt x="15111" y="4552"/>
                    <a:pt x="14744" y="5153"/>
                    <a:pt x="14544" y="6053"/>
                  </a:cubicBezTo>
                  <a:cubicBezTo>
                    <a:pt x="14311" y="7221"/>
                    <a:pt x="13844" y="8255"/>
                    <a:pt x="13443" y="8455"/>
                  </a:cubicBezTo>
                  <a:cubicBezTo>
                    <a:pt x="13410" y="8472"/>
                    <a:pt x="13377" y="8480"/>
                    <a:pt x="13343" y="8480"/>
                  </a:cubicBezTo>
                  <a:cubicBezTo>
                    <a:pt x="13310" y="8480"/>
                    <a:pt x="13277" y="8472"/>
                    <a:pt x="13243" y="8455"/>
                  </a:cubicBezTo>
                  <a:cubicBezTo>
                    <a:pt x="12376" y="8088"/>
                    <a:pt x="12376" y="7254"/>
                    <a:pt x="12376" y="5420"/>
                  </a:cubicBezTo>
                  <a:lnTo>
                    <a:pt x="12376" y="4953"/>
                  </a:lnTo>
                  <a:cubicBezTo>
                    <a:pt x="12376" y="2984"/>
                    <a:pt x="12376" y="916"/>
                    <a:pt x="11008" y="149"/>
                  </a:cubicBezTo>
                  <a:cubicBezTo>
                    <a:pt x="10853" y="52"/>
                    <a:pt x="10686" y="0"/>
                    <a:pt x="10515"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77"/>
            <p:cNvSpPr/>
            <p:nvPr/>
          </p:nvSpPr>
          <p:spPr>
            <a:xfrm>
              <a:off x="4821950" y="1658750"/>
              <a:ext cx="502875" cy="527450"/>
            </a:xfrm>
            <a:custGeom>
              <a:rect b="b" l="l" r="r" t="t"/>
              <a:pathLst>
                <a:path extrusionOk="0" h="21098" w="20115">
                  <a:moveTo>
                    <a:pt x="10515" y="0"/>
                  </a:moveTo>
                  <a:cubicBezTo>
                    <a:pt x="10392" y="0"/>
                    <a:pt x="10266" y="27"/>
                    <a:pt x="10141" y="82"/>
                  </a:cubicBezTo>
                  <a:cubicBezTo>
                    <a:pt x="9541" y="349"/>
                    <a:pt x="9174" y="1483"/>
                    <a:pt x="8773" y="4052"/>
                  </a:cubicBezTo>
                  <a:cubicBezTo>
                    <a:pt x="8440" y="6320"/>
                    <a:pt x="7806" y="8021"/>
                    <a:pt x="7239" y="8288"/>
                  </a:cubicBezTo>
                  <a:cubicBezTo>
                    <a:pt x="7172" y="8322"/>
                    <a:pt x="7105" y="8338"/>
                    <a:pt x="7043" y="8338"/>
                  </a:cubicBezTo>
                  <a:cubicBezTo>
                    <a:pt x="6980" y="8338"/>
                    <a:pt x="6922" y="8322"/>
                    <a:pt x="6872" y="8288"/>
                  </a:cubicBezTo>
                  <a:cubicBezTo>
                    <a:pt x="6638" y="8121"/>
                    <a:pt x="6438" y="7888"/>
                    <a:pt x="6338" y="7621"/>
                  </a:cubicBezTo>
                  <a:cubicBezTo>
                    <a:pt x="6171" y="7288"/>
                    <a:pt x="5938" y="6954"/>
                    <a:pt x="5604" y="6754"/>
                  </a:cubicBezTo>
                  <a:cubicBezTo>
                    <a:pt x="5442" y="6614"/>
                    <a:pt x="5230" y="6556"/>
                    <a:pt x="5027" y="6556"/>
                  </a:cubicBezTo>
                  <a:cubicBezTo>
                    <a:pt x="4938" y="6556"/>
                    <a:pt x="4851" y="6567"/>
                    <a:pt x="4770" y="6587"/>
                  </a:cubicBezTo>
                  <a:cubicBezTo>
                    <a:pt x="3970" y="6854"/>
                    <a:pt x="3336" y="8188"/>
                    <a:pt x="2636" y="9923"/>
                  </a:cubicBezTo>
                  <a:cubicBezTo>
                    <a:pt x="2269" y="10823"/>
                    <a:pt x="1835" y="11391"/>
                    <a:pt x="1301" y="11557"/>
                  </a:cubicBezTo>
                  <a:cubicBezTo>
                    <a:pt x="1175" y="11592"/>
                    <a:pt x="1044" y="11610"/>
                    <a:pt x="914" y="11610"/>
                  </a:cubicBezTo>
                  <a:cubicBezTo>
                    <a:pt x="666" y="11610"/>
                    <a:pt x="419" y="11543"/>
                    <a:pt x="201" y="11391"/>
                  </a:cubicBezTo>
                  <a:lnTo>
                    <a:pt x="0" y="11757"/>
                  </a:lnTo>
                  <a:cubicBezTo>
                    <a:pt x="290" y="11935"/>
                    <a:pt x="608" y="12024"/>
                    <a:pt x="937" y="12024"/>
                  </a:cubicBezTo>
                  <a:cubicBezTo>
                    <a:pt x="1101" y="12024"/>
                    <a:pt x="1268" y="12002"/>
                    <a:pt x="1435" y="11958"/>
                  </a:cubicBezTo>
                  <a:cubicBezTo>
                    <a:pt x="2069" y="11757"/>
                    <a:pt x="2602" y="11090"/>
                    <a:pt x="3003" y="10090"/>
                  </a:cubicBezTo>
                  <a:cubicBezTo>
                    <a:pt x="3503" y="8855"/>
                    <a:pt x="4203" y="7187"/>
                    <a:pt x="4871" y="6987"/>
                  </a:cubicBezTo>
                  <a:cubicBezTo>
                    <a:pt x="4926" y="6969"/>
                    <a:pt x="4980" y="6960"/>
                    <a:pt x="5031" y="6960"/>
                  </a:cubicBezTo>
                  <a:cubicBezTo>
                    <a:pt x="5164" y="6960"/>
                    <a:pt x="5284" y="7015"/>
                    <a:pt x="5404" y="7087"/>
                  </a:cubicBezTo>
                  <a:cubicBezTo>
                    <a:pt x="5671" y="7288"/>
                    <a:pt x="5871" y="7554"/>
                    <a:pt x="6005" y="7821"/>
                  </a:cubicBezTo>
                  <a:cubicBezTo>
                    <a:pt x="6138" y="8155"/>
                    <a:pt x="6405" y="8455"/>
                    <a:pt x="6705" y="8622"/>
                  </a:cubicBezTo>
                  <a:cubicBezTo>
                    <a:pt x="6818" y="8716"/>
                    <a:pt x="6963" y="8757"/>
                    <a:pt x="7109" y="8757"/>
                  </a:cubicBezTo>
                  <a:cubicBezTo>
                    <a:pt x="7223" y="8757"/>
                    <a:pt x="7337" y="8732"/>
                    <a:pt x="7439" y="8689"/>
                  </a:cubicBezTo>
                  <a:cubicBezTo>
                    <a:pt x="8506" y="8155"/>
                    <a:pt x="9040" y="5086"/>
                    <a:pt x="9207" y="4152"/>
                  </a:cubicBezTo>
                  <a:cubicBezTo>
                    <a:pt x="9440" y="2584"/>
                    <a:pt x="9774" y="716"/>
                    <a:pt x="10341" y="449"/>
                  </a:cubicBezTo>
                  <a:cubicBezTo>
                    <a:pt x="10371" y="434"/>
                    <a:pt x="10421" y="419"/>
                    <a:pt x="10491" y="419"/>
                  </a:cubicBezTo>
                  <a:cubicBezTo>
                    <a:pt x="10577" y="419"/>
                    <a:pt x="10694" y="442"/>
                    <a:pt x="10841" y="516"/>
                  </a:cubicBezTo>
                  <a:cubicBezTo>
                    <a:pt x="11976" y="1183"/>
                    <a:pt x="11976" y="3118"/>
                    <a:pt x="11976" y="4986"/>
                  </a:cubicBezTo>
                  <a:lnTo>
                    <a:pt x="11976" y="5420"/>
                  </a:lnTo>
                  <a:cubicBezTo>
                    <a:pt x="11976" y="7354"/>
                    <a:pt x="11976" y="8388"/>
                    <a:pt x="13110" y="8855"/>
                  </a:cubicBezTo>
                  <a:cubicBezTo>
                    <a:pt x="13185" y="8885"/>
                    <a:pt x="13266" y="8902"/>
                    <a:pt x="13349" y="8902"/>
                  </a:cubicBezTo>
                  <a:cubicBezTo>
                    <a:pt x="13450" y="8902"/>
                    <a:pt x="13552" y="8877"/>
                    <a:pt x="13643" y="8822"/>
                  </a:cubicBezTo>
                  <a:cubicBezTo>
                    <a:pt x="14277" y="8488"/>
                    <a:pt x="14744" y="7154"/>
                    <a:pt x="14978" y="6120"/>
                  </a:cubicBezTo>
                  <a:cubicBezTo>
                    <a:pt x="15145" y="5386"/>
                    <a:pt x="15411" y="4886"/>
                    <a:pt x="15712" y="4719"/>
                  </a:cubicBezTo>
                  <a:cubicBezTo>
                    <a:pt x="15760" y="4707"/>
                    <a:pt x="15814" y="4699"/>
                    <a:pt x="15867" y="4699"/>
                  </a:cubicBezTo>
                  <a:cubicBezTo>
                    <a:pt x="15958" y="4699"/>
                    <a:pt x="16048" y="4722"/>
                    <a:pt x="16112" y="4786"/>
                  </a:cubicBezTo>
                  <a:cubicBezTo>
                    <a:pt x="16646" y="5086"/>
                    <a:pt x="17246" y="5853"/>
                    <a:pt x="17279" y="9055"/>
                  </a:cubicBezTo>
                  <a:cubicBezTo>
                    <a:pt x="17313" y="11624"/>
                    <a:pt x="17346" y="16094"/>
                    <a:pt x="17413" y="17061"/>
                  </a:cubicBezTo>
                  <a:cubicBezTo>
                    <a:pt x="17446" y="18729"/>
                    <a:pt x="18414" y="20297"/>
                    <a:pt x="19915" y="21097"/>
                  </a:cubicBezTo>
                  <a:lnTo>
                    <a:pt x="20115" y="20731"/>
                  </a:lnTo>
                  <a:cubicBezTo>
                    <a:pt x="18714" y="20030"/>
                    <a:pt x="17846" y="18596"/>
                    <a:pt x="17780" y="17028"/>
                  </a:cubicBezTo>
                  <a:cubicBezTo>
                    <a:pt x="17746" y="16094"/>
                    <a:pt x="17680" y="11624"/>
                    <a:pt x="17680" y="9055"/>
                  </a:cubicBezTo>
                  <a:cubicBezTo>
                    <a:pt x="17646" y="5653"/>
                    <a:pt x="16946" y="4819"/>
                    <a:pt x="16312" y="4419"/>
                  </a:cubicBezTo>
                  <a:cubicBezTo>
                    <a:pt x="16187" y="4347"/>
                    <a:pt x="16043" y="4314"/>
                    <a:pt x="15900" y="4314"/>
                  </a:cubicBezTo>
                  <a:cubicBezTo>
                    <a:pt x="15776" y="4314"/>
                    <a:pt x="15653" y="4339"/>
                    <a:pt x="15545" y="4385"/>
                  </a:cubicBezTo>
                  <a:cubicBezTo>
                    <a:pt x="15111" y="4552"/>
                    <a:pt x="14744" y="5153"/>
                    <a:pt x="14544" y="6053"/>
                  </a:cubicBezTo>
                  <a:cubicBezTo>
                    <a:pt x="14311" y="7221"/>
                    <a:pt x="13844" y="8255"/>
                    <a:pt x="13443" y="8455"/>
                  </a:cubicBezTo>
                  <a:cubicBezTo>
                    <a:pt x="13410" y="8472"/>
                    <a:pt x="13377" y="8480"/>
                    <a:pt x="13343" y="8480"/>
                  </a:cubicBezTo>
                  <a:cubicBezTo>
                    <a:pt x="13310" y="8480"/>
                    <a:pt x="13277" y="8472"/>
                    <a:pt x="13243" y="8455"/>
                  </a:cubicBezTo>
                  <a:cubicBezTo>
                    <a:pt x="12376" y="8088"/>
                    <a:pt x="12376" y="7254"/>
                    <a:pt x="12376" y="5420"/>
                  </a:cubicBezTo>
                  <a:lnTo>
                    <a:pt x="12376" y="4953"/>
                  </a:lnTo>
                  <a:cubicBezTo>
                    <a:pt x="12376" y="2984"/>
                    <a:pt x="12376" y="916"/>
                    <a:pt x="11008" y="149"/>
                  </a:cubicBezTo>
                  <a:cubicBezTo>
                    <a:pt x="10853" y="52"/>
                    <a:pt x="10686" y="0"/>
                    <a:pt x="105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77"/>
            <p:cNvSpPr/>
            <p:nvPr/>
          </p:nvSpPr>
          <p:spPr>
            <a:xfrm>
              <a:off x="4824450" y="1831750"/>
              <a:ext cx="497875" cy="432000"/>
            </a:xfrm>
            <a:custGeom>
              <a:rect b="b" l="l" r="r" t="t"/>
              <a:pathLst>
                <a:path extrusionOk="0" h="17280" w="19915">
                  <a:moveTo>
                    <a:pt x="0" y="1"/>
                  </a:moveTo>
                  <a:lnTo>
                    <a:pt x="0" y="5771"/>
                  </a:lnTo>
                  <a:lnTo>
                    <a:pt x="19915" y="17280"/>
                  </a:lnTo>
                  <a:lnTo>
                    <a:pt x="19915" y="10208"/>
                  </a:lnTo>
                  <a:cubicBezTo>
                    <a:pt x="18881" y="9241"/>
                    <a:pt x="19481" y="3970"/>
                    <a:pt x="17780" y="3203"/>
                  </a:cubicBezTo>
                  <a:cubicBezTo>
                    <a:pt x="17651" y="3146"/>
                    <a:pt x="17523" y="3120"/>
                    <a:pt x="17396" y="3120"/>
                  </a:cubicBezTo>
                  <a:cubicBezTo>
                    <a:pt x="15959" y="3120"/>
                    <a:pt x="14660" y="6477"/>
                    <a:pt x="13437" y="6477"/>
                  </a:cubicBezTo>
                  <a:cubicBezTo>
                    <a:pt x="13316" y="6477"/>
                    <a:pt x="13196" y="6444"/>
                    <a:pt x="13076" y="6372"/>
                  </a:cubicBezTo>
                  <a:cubicBezTo>
                    <a:pt x="11675" y="5538"/>
                    <a:pt x="11942" y="3003"/>
                    <a:pt x="10408" y="2169"/>
                  </a:cubicBezTo>
                  <a:cubicBezTo>
                    <a:pt x="10244" y="2080"/>
                    <a:pt x="10085" y="2040"/>
                    <a:pt x="9927" y="2040"/>
                  </a:cubicBezTo>
                  <a:cubicBezTo>
                    <a:pt x="8636" y="2040"/>
                    <a:pt x="7432" y="4676"/>
                    <a:pt x="4756" y="4676"/>
                  </a:cubicBezTo>
                  <a:cubicBezTo>
                    <a:pt x="4684" y="4676"/>
                    <a:pt x="4611" y="4675"/>
                    <a:pt x="4537" y="4671"/>
                  </a:cubicBezTo>
                  <a:cubicBezTo>
                    <a:pt x="1401" y="4471"/>
                    <a:pt x="0" y="701"/>
                    <a:pt x="0"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77"/>
            <p:cNvSpPr/>
            <p:nvPr/>
          </p:nvSpPr>
          <p:spPr>
            <a:xfrm>
              <a:off x="4819450" y="1832575"/>
              <a:ext cx="506225" cy="258550"/>
            </a:xfrm>
            <a:custGeom>
              <a:rect b="b" l="l" r="r" t="t"/>
              <a:pathLst>
                <a:path extrusionOk="0" h="10342" w="20249">
                  <a:moveTo>
                    <a:pt x="0" y="1"/>
                  </a:moveTo>
                  <a:cubicBezTo>
                    <a:pt x="0" y="902"/>
                    <a:pt x="1535" y="4638"/>
                    <a:pt x="4737" y="4838"/>
                  </a:cubicBezTo>
                  <a:cubicBezTo>
                    <a:pt x="4844" y="4846"/>
                    <a:pt x="4948" y="4849"/>
                    <a:pt x="5050" y="4849"/>
                  </a:cubicBezTo>
                  <a:cubicBezTo>
                    <a:pt x="6672" y="4849"/>
                    <a:pt x="7728" y="3890"/>
                    <a:pt x="8606" y="3137"/>
                  </a:cubicBezTo>
                  <a:cubicBezTo>
                    <a:pt x="9242" y="2577"/>
                    <a:pt x="9684" y="2231"/>
                    <a:pt x="10109" y="2231"/>
                  </a:cubicBezTo>
                  <a:cubicBezTo>
                    <a:pt x="10242" y="2231"/>
                    <a:pt x="10373" y="2265"/>
                    <a:pt x="10508" y="2336"/>
                  </a:cubicBezTo>
                  <a:cubicBezTo>
                    <a:pt x="11242" y="2736"/>
                    <a:pt x="11509" y="3537"/>
                    <a:pt x="11809" y="4404"/>
                  </a:cubicBezTo>
                  <a:cubicBezTo>
                    <a:pt x="12109" y="5238"/>
                    <a:pt x="12409" y="6105"/>
                    <a:pt x="13176" y="6572"/>
                  </a:cubicBezTo>
                  <a:cubicBezTo>
                    <a:pt x="13329" y="6660"/>
                    <a:pt x="13480" y="6700"/>
                    <a:pt x="13628" y="6700"/>
                  </a:cubicBezTo>
                  <a:cubicBezTo>
                    <a:pt x="14325" y="6700"/>
                    <a:pt x="14979" y="5835"/>
                    <a:pt x="15611" y="5038"/>
                  </a:cubicBezTo>
                  <a:cubicBezTo>
                    <a:pt x="16276" y="4171"/>
                    <a:pt x="16940" y="3305"/>
                    <a:pt x="17583" y="3305"/>
                  </a:cubicBezTo>
                  <a:cubicBezTo>
                    <a:pt x="17683" y="3305"/>
                    <a:pt x="17781" y="3325"/>
                    <a:pt x="17880" y="3370"/>
                  </a:cubicBezTo>
                  <a:cubicBezTo>
                    <a:pt x="18780" y="3737"/>
                    <a:pt x="18981" y="5638"/>
                    <a:pt x="19181" y="7306"/>
                  </a:cubicBezTo>
                  <a:cubicBezTo>
                    <a:pt x="19347" y="8674"/>
                    <a:pt x="19481" y="9875"/>
                    <a:pt x="19981" y="10342"/>
                  </a:cubicBezTo>
                  <a:lnTo>
                    <a:pt x="20248" y="10042"/>
                  </a:lnTo>
                  <a:cubicBezTo>
                    <a:pt x="19881" y="9708"/>
                    <a:pt x="19748" y="8474"/>
                    <a:pt x="19581" y="7273"/>
                  </a:cubicBezTo>
                  <a:cubicBezTo>
                    <a:pt x="19381" y="5405"/>
                    <a:pt x="19147" y="3503"/>
                    <a:pt x="18047" y="3003"/>
                  </a:cubicBezTo>
                  <a:cubicBezTo>
                    <a:pt x="17894" y="2932"/>
                    <a:pt x="17742" y="2899"/>
                    <a:pt x="17593" y="2899"/>
                  </a:cubicBezTo>
                  <a:cubicBezTo>
                    <a:pt x="16763" y="2899"/>
                    <a:pt x="15989" y="3895"/>
                    <a:pt x="15311" y="4771"/>
                  </a:cubicBezTo>
                  <a:cubicBezTo>
                    <a:pt x="14716" y="5537"/>
                    <a:pt x="14144" y="6278"/>
                    <a:pt x="13658" y="6278"/>
                  </a:cubicBezTo>
                  <a:cubicBezTo>
                    <a:pt x="13573" y="6278"/>
                    <a:pt x="13490" y="6255"/>
                    <a:pt x="13410" y="6205"/>
                  </a:cubicBezTo>
                  <a:cubicBezTo>
                    <a:pt x="12776" y="5839"/>
                    <a:pt x="12509" y="5071"/>
                    <a:pt x="12209" y="4271"/>
                  </a:cubicBezTo>
                  <a:cubicBezTo>
                    <a:pt x="11909" y="3370"/>
                    <a:pt x="11542" y="2436"/>
                    <a:pt x="10708" y="1969"/>
                  </a:cubicBezTo>
                  <a:cubicBezTo>
                    <a:pt x="10512" y="1867"/>
                    <a:pt x="10326" y="1823"/>
                    <a:pt x="10144" y="1823"/>
                  </a:cubicBezTo>
                  <a:cubicBezTo>
                    <a:pt x="9552" y="1823"/>
                    <a:pt x="9011" y="2300"/>
                    <a:pt x="8373" y="2836"/>
                  </a:cubicBezTo>
                  <a:cubicBezTo>
                    <a:pt x="7517" y="3565"/>
                    <a:pt x="6511" y="4445"/>
                    <a:pt x="5011" y="4445"/>
                  </a:cubicBezTo>
                  <a:cubicBezTo>
                    <a:pt x="4932" y="4445"/>
                    <a:pt x="4852" y="4442"/>
                    <a:pt x="4770" y="4438"/>
                  </a:cubicBezTo>
                  <a:cubicBezTo>
                    <a:pt x="1702" y="4271"/>
                    <a:pt x="401" y="601"/>
                    <a:pt x="401"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77"/>
            <p:cNvSpPr/>
            <p:nvPr/>
          </p:nvSpPr>
          <p:spPr>
            <a:xfrm>
              <a:off x="4842800" y="1454350"/>
              <a:ext cx="25875" cy="33150"/>
            </a:xfrm>
            <a:custGeom>
              <a:rect b="b" l="l" r="r" t="t"/>
              <a:pathLst>
                <a:path extrusionOk="0" h="1326" w="1035">
                  <a:moveTo>
                    <a:pt x="328" y="1"/>
                  </a:moveTo>
                  <a:cubicBezTo>
                    <a:pt x="145" y="1"/>
                    <a:pt x="0" y="131"/>
                    <a:pt x="0" y="353"/>
                  </a:cubicBezTo>
                  <a:cubicBezTo>
                    <a:pt x="34" y="720"/>
                    <a:pt x="234" y="1053"/>
                    <a:pt x="534" y="1253"/>
                  </a:cubicBezTo>
                  <a:cubicBezTo>
                    <a:pt x="612" y="1302"/>
                    <a:pt x="687" y="1325"/>
                    <a:pt x="754" y="1325"/>
                  </a:cubicBezTo>
                  <a:cubicBezTo>
                    <a:pt x="917" y="1325"/>
                    <a:pt x="1034" y="1189"/>
                    <a:pt x="1034" y="953"/>
                  </a:cubicBezTo>
                  <a:cubicBezTo>
                    <a:pt x="1034" y="586"/>
                    <a:pt x="834" y="253"/>
                    <a:pt x="534" y="53"/>
                  </a:cubicBezTo>
                  <a:cubicBezTo>
                    <a:pt x="464" y="17"/>
                    <a:pt x="394" y="1"/>
                    <a:pt x="328"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77"/>
            <p:cNvSpPr/>
            <p:nvPr/>
          </p:nvSpPr>
          <p:spPr>
            <a:xfrm>
              <a:off x="4878650" y="1475000"/>
              <a:ext cx="108450" cy="74750"/>
            </a:xfrm>
            <a:custGeom>
              <a:rect b="b" l="l" r="r" t="t"/>
              <a:pathLst>
                <a:path extrusionOk="0" h="2990" w="4338">
                  <a:moveTo>
                    <a:pt x="223" y="1"/>
                  </a:moveTo>
                  <a:cubicBezTo>
                    <a:pt x="97" y="1"/>
                    <a:pt x="1" y="98"/>
                    <a:pt x="1" y="261"/>
                  </a:cubicBezTo>
                  <a:cubicBezTo>
                    <a:pt x="34" y="527"/>
                    <a:pt x="167" y="761"/>
                    <a:pt x="401" y="894"/>
                  </a:cubicBezTo>
                  <a:lnTo>
                    <a:pt x="3937" y="2929"/>
                  </a:lnTo>
                  <a:cubicBezTo>
                    <a:pt x="4010" y="2971"/>
                    <a:pt x="4077" y="2990"/>
                    <a:pt x="4134" y="2990"/>
                  </a:cubicBezTo>
                  <a:cubicBezTo>
                    <a:pt x="4259" y="2990"/>
                    <a:pt x="4337" y="2900"/>
                    <a:pt x="4337" y="2762"/>
                  </a:cubicBezTo>
                  <a:cubicBezTo>
                    <a:pt x="4304" y="2496"/>
                    <a:pt x="4170" y="2262"/>
                    <a:pt x="3937" y="2129"/>
                  </a:cubicBezTo>
                  <a:lnTo>
                    <a:pt x="401" y="60"/>
                  </a:lnTo>
                  <a:cubicBezTo>
                    <a:pt x="340" y="20"/>
                    <a:pt x="279" y="1"/>
                    <a:pt x="2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77"/>
            <p:cNvSpPr/>
            <p:nvPr/>
          </p:nvSpPr>
          <p:spPr>
            <a:xfrm>
              <a:off x="4842800" y="1516400"/>
              <a:ext cx="25875" cy="33625"/>
            </a:xfrm>
            <a:custGeom>
              <a:rect b="b" l="l" r="r" t="t"/>
              <a:pathLst>
                <a:path extrusionOk="0" h="1345" w="1035">
                  <a:moveTo>
                    <a:pt x="307" y="1"/>
                  </a:moveTo>
                  <a:cubicBezTo>
                    <a:pt x="134" y="1"/>
                    <a:pt x="0" y="136"/>
                    <a:pt x="0" y="373"/>
                  </a:cubicBezTo>
                  <a:cubicBezTo>
                    <a:pt x="34" y="739"/>
                    <a:pt x="234" y="1073"/>
                    <a:pt x="534" y="1273"/>
                  </a:cubicBezTo>
                  <a:cubicBezTo>
                    <a:pt x="612" y="1322"/>
                    <a:pt x="687" y="1345"/>
                    <a:pt x="754" y="1345"/>
                  </a:cubicBezTo>
                  <a:cubicBezTo>
                    <a:pt x="917" y="1345"/>
                    <a:pt x="1034" y="1209"/>
                    <a:pt x="1034" y="973"/>
                  </a:cubicBezTo>
                  <a:cubicBezTo>
                    <a:pt x="1034" y="606"/>
                    <a:pt x="834" y="272"/>
                    <a:pt x="534" y="72"/>
                  </a:cubicBezTo>
                  <a:cubicBezTo>
                    <a:pt x="456" y="24"/>
                    <a:pt x="378" y="1"/>
                    <a:pt x="307"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77"/>
            <p:cNvSpPr/>
            <p:nvPr/>
          </p:nvSpPr>
          <p:spPr>
            <a:xfrm>
              <a:off x="4842800" y="1516400"/>
              <a:ext cx="25875" cy="33625"/>
            </a:xfrm>
            <a:custGeom>
              <a:rect b="b" l="l" r="r" t="t"/>
              <a:pathLst>
                <a:path extrusionOk="0" h="1345" w="1035">
                  <a:moveTo>
                    <a:pt x="307" y="1"/>
                  </a:moveTo>
                  <a:cubicBezTo>
                    <a:pt x="134" y="1"/>
                    <a:pt x="0" y="136"/>
                    <a:pt x="0" y="373"/>
                  </a:cubicBezTo>
                  <a:cubicBezTo>
                    <a:pt x="34" y="739"/>
                    <a:pt x="234" y="1073"/>
                    <a:pt x="534" y="1273"/>
                  </a:cubicBezTo>
                  <a:cubicBezTo>
                    <a:pt x="612" y="1322"/>
                    <a:pt x="687" y="1345"/>
                    <a:pt x="754" y="1345"/>
                  </a:cubicBezTo>
                  <a:cubicBezTo>
                    <a:pt x="917" y="1345"/>
                    <a:pt x="1034" y="1209"/>
                    <a:pt x="1034" y="973"/>
                  </a:cubicBezTo>
                  <a:cubicBezTo>
                    <a:pt x="1034" y="606"/>
                    <a:pt x="834" y="272"/>
                    <a:pt x="534" y="72"/>
                  </a:cubicBezTo>
                  <a:cubicBezTo>
                    <a:pt x="456" y="24"/>
                    <a:pt x="378" y="1"/>
                    <a:pt x="3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77"/>
            <p:cNvSpPr/>
            <p:nvPr/>
          </p:nvSpPr>
          <p:spPr>
            <a:xfrm>
              <a:off x="4878650" y="1537550"/>
              <a:ext cx="108450" cy="74725"/>
            </a:xfrm>
            <a:custGeom>
              <a:rect b="b" l="l" r="r" t="t"/>
              <a:pathLst>
                <a:path extrusionOk="0" h="2989" w="4338">
                  <a:moveTo>
                    <a:pt x="223" y="0"/>
                  </a:moveTo>
                  <a:cubicBezTo>
                    <a:pt x="97" y="0"/>
                    <a:pt x="1" y="98"/>
                    <a:pt x="1" y="260"/>
                  </a:cubicBezTo>
                  <a:cubicBezTo>
                    <a:pt x="34" y="494"/>
                    <a:pt x="167" y="727"/>
                    <a:pt x="401" y="894"/>
                  </a:cubicBezTo>
                  <a:lnTo>
                    <a:pt x="3937" y="2929"/>
                  </a:lnTo>
                  <a:cubicBezTo>
                    <a:pt x="4008" y="2970"/>
                    <a:pt x="4073" y="2989"/>
                    <a:pt x="4129" y="2989"/>
                  </a:cubicBezTo>
                  <a:cubicBezTo>
                    <a:pt x="4257" y="2989"/>
                    <a:pt x="4337" y="2891"/>
                    <a:pt x="4337" y="2729"/>
                  </a:cubicBezTo>
                  <a:cubicBezTo>
                    <a:pt x="4304" y="2462"/>
                    <a:pt x="4170" y="2228"/>
                    <a:pt x="3937" y="2095"/>
                  </a:cubicBezTo>
                  <a:lnTo>
                    <a:pt x="401" y="60"/>
                  </a:lnTo>
                  <a:cubicBezTo>
                    <a:pt x="340" y="19"/>
                    <a:pt x="279" y="0"/>
                    <a:pt x="2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77"/>
            <p:cNvSpPr/>
            <p:nvPr/>
          </p:nvSpPr>
          <p:spPr>
            <a:xfrm>
              <a:off x="4856150" y="2061925"/>
              <a:ext cx="185975" cy="421150"/>
            </a:xfrm>
            <a:custGeom>
              <a:rect b="b" l="l" r="r" t="t"/>
              <a:pathLst>
                <a:path extrusionOk="0" h="16846" w="7439">
                  <a:moveTo>
                    <a:pt x="0" y="0"/>
                  </a:moveTo>
                  <a:lnTo>
                    <a:pt x="0" y="12543"/>
                  </a:lnTo>
                  <a:lnTo>
                    <a:pt x="7439" y="16846"/>
                  </a:lnTo>
                  <a:lnTo>
                    <a:pt x="7439" y="4303"/>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77"/>
            <p:cNvSpPr/>
            <p:nvPr/>
          </p:nvSpPr>
          <p:spPr>
            <a:xfrm>
              <a:off x="4846975" y="2069425"/>
              <a:ext cx="186825" cy="416950"/>
            </a:xfrm>
            <a:custGeom>
              <a:rect b="b" l="l" r="r" t="t"/>
              <a:pathLst>
                <a:path extrusionOk="0" h="16678" w="7473">
                  <a:moveTo>
                    <a:pt x="79" y="0"/>
                  </a:moveTo>
                  <a:cubicBezTo>
                    <a:pt x="30" y="0"/>
                    <a:pt x="0" y="45"/>
                    <a:pt x="0" y="134"/>
                  </a:cubicBezTo>
                  <a:lnTo>
                    <a:pt x="0" y="12243"/>
                  </a:lnTo>
                  <a:cubicBezTo>
                    <a:pt x="0" y="12376"/>
                    <a:pt x="67" y="12509"/>
                    <a:pt x="167" y="12576"/>
                  </a:cubicBezTo>
                  <a:lnTo>
                    <a:pt x="7272" y="16646"/>
                  </a:lnTo>
                  <a:cubicBezTo>
                    <a:pt x="7304" y="16667"/>
                    <a:pt x="7335" y="16678"/>
                    <a:pt x="7364" y="16678"/>
                  </a:cubicBezTo>
                  <a:cubicBezTo>
                    <a:pt x="7425" y="16678"/>
                    <a:pt x="7472" y="16626"/>
                    <a:pt x="7472" y="16512"/>
                  </a:cubicBezTo>
                  <a:lnTo>
                    <a:pt x="7472" y="4437"/>
                  </a:lnTo>
                  <a:cubicBezTo>
                    <a:pt x="7439" y="4304"/>
                    <a:pt x="7372" y="4170"/>
                    <a:pt x="7272" y="4103"/>
                  </a:cubicBezTo>
                  <a:lnTo>
                    <a:pt x="167" y="34"/>
                  </a:lnTo>
                  <a:cubicBezTo>
                    <a:pt x="134" y="12"/>
                    <a:pt x="104" y="0"/>
                    <a:pt x="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77"/>
            <p:cNvSpPr/>
            <p:nvPr/>
          </p:nvSpPr>
          <p:spPr>
            <a:xfrm>
              <a:off x="4864475" y="2127475"/>
              <a:ext cx="151800" cy="92125"/>
            </a:xfrm>
            <a:custGeom>
              <a:rect b="b" l="l" r="r" t="t"/>
              <a:pathLst>
                <a:path extrusionOk="0" h="3685" w="6072">
                  <a:moveTo>
                    <a:pt x="80" y="0"/>
                  </a:moveTo>
                  <a:cubicBezTo>
                    <a:pt x="31" y="0"/>
                    <a:pt x="1" y="25"/>
                    <a:pt x="1" y="80"/>
                  </a:cubicBezTo>
                  <a:cubicBezTo>
                    <a:pt x="34" y="214"/>
                    <a:pt x="101" y="314"/>
                    <a:pt x="234" y="380"/>
                  </a:cubicBezTo>
                  <a:lnTo>
                    <a:pt x="5871" y="3649"/>
                  </a:lnTo>
                  <a:cubicBezTo>
                    <a:pt x="5907" y="3673"/>
                    <a:pt x="5942" y="3684"/>
                    <a:pt x="5973" y="3684"/>
                  </a:cubicBezTo>
                  <a:cubicBezTo>
                    <a:pt x="6030" y="3684"/>
                    <a:pt x="6072" y="3647"/>
                    <a:pt x="6072" y="3583"/>
                  </a:cubicBezTo>
                  <a:cubicBezTo>
                    <a:pt x="6038" y="3449"/>
                    <a:pt x="5972" y="3349"/>
                    <a:pt x="5871" y="3282"/>
                  </a:cubicBezTo>
                  <a:lnTo>
                    <a:pt x="234" y="47"/>
                  </a:lnTo>
                  <a:cubicBezTo>
                    <a:pt x="174" y="17"/>
                    <a:pt x="121" y="0"/>
                    <a:pt x="8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77"/>
            <p:cNvSpPr/>
            <p:nvPr/>
          </p:nvSpPr>
          <p:spPr>
            <a:xfrm>
              <a:off x="4864475" y="2149450"/>
              <a:ext cx="151800" cy="92125"/>
            </a:xfrm>
            <a:custGeom>
              <a:rect b="b" l="l" r="r" t="t"/>
              <a:pathLst>
                <a:path extrusionOk="0" h="3685" w="6072">
                  <a:moveTo>
                    <a:pt x="108" y="0"/>
                  </a:moveTo>
                  <a:cubicBezTo>
                    <a:pt x="42" y="0"/>
                    <a:pt x="1" y="37"/>
                    <a:pt x="1" y="102"/>
                  </a:cubicBezTo>
                  <a:cubicBezTo>
                    <a:pt x="34" y="235"/>
                    <a:pt x="101" y="335"/>
                    <a:pt x="234" y="402"/>
                  </a:cubicBezTo>
                  <a:lnTo>
                    <a:pt x="5871" y="3638"/>
                  </a:lnTo>
                  <a:cubicBezTo>
                    <a:pt x="5916" y="3668"/>
                    <a:pt x="5961" y="3684"/>
                    <a:pt x="5997" y="3684"/>
                  </a:cubicBezTo>
                  <a:cubicBezTo>
                    <a:pt x="6041" y="3684"/>
                    <a:pt x="6072" y="3659"/>
                    <a:pt x="6072" y="3604"/>
                  </a:cubicBezTo>
                  <a:cubicBezTo>
                    <a:pt x="6038" y="3471"/>
                    <a:pt x="5972" y="3371"/>
                    <a:pt x="5871" y="3304"/>
                  </a:cubicBezTo>
                  <a:lnTo>
                    <a:pt x="234" y="35"/>
                  </a:lnTo>
                  <a:cubicBezTo>
                    <a:pt x="187" y="11"/>
                    <a:pt x="144" y="0"/>
                    <a:pt x="10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77"/>
            <p:cNvSpPr/>
            <p:nvPr/>
          </p:nvSpPr>
          <p:spPr>
            <a:xfrm>
              <a:off x="4864475" y="2196100"/>
              <a:ext cx="151800" cy="91875"/>
            </a:xfrm>
            <a:custGeom>
              <a:rect b="b" l="l" r="r" t="t"/>
              <a:pathLst>
                <a:path extrusionOk="0" h="3675" w="6072">
                  <a:moveTo>
                    <a:pt x="100" y="1"/>
                  </a:moveTo>
                  <a:cubicBezTo>
                    <a:pt x="39" y="1"/>
                    <a:pt x="1" y="29"/>
                    <a:pt x="1" y="70"/>
                  </a:cubicBezTo>
                  <a:cubicBezTo>
                    <a:pt x="34" y="204"/>
                    <a:pt x="101" y="304"/>
                    <a:pt x="234" y="371"/>
                  </a:cubicBezTo>
                  <a:lnTo>
                    <a:pt x="5871" y="3640"/>
                  </a:lnTo>
                  <a:cubicBezTo>
                    <a:pt x="5907" y="3663"/>
                    <a:pt x="5942" y="3674"/>
                    <a:pt x="5973" y="3674"/>
                  </a:cubicBezTo>
                  <a:cubicBezTo>
                    <a:pt x="6030" y="3674"/>
                    <a:pt x="6072" y="3638"/>
                    <a:pt x="6072" y="3573"/>
                  </a:cubicBezTo>
                  <a:cubicBezTo>
                    <a:pt x="6038" y="3473"/>
                    <a:pt x="5972" y="3339"/>
                    <a:pt x="5871" y="3306"/>
                  </a:cubicBezTo>
                  <a:lnTo>
                    <a:pt x="234" y="37"/>
                  </a:lnTo>
                  <a:cubicBezTo>
                    <a:pt x="183" y="12"/>
                    <a:pt x="137" y="1"/>
                    <a:pt x="10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77"/>
            <p:cNvSpPr/>
            <p:nvPr/>
          </p:nvSpPr>
          <p:spPr>
            <a:xfrm>
              <a:off x="4864475" y="2218375"/>
              <a:ext cx="151800" cy="92125"/>
            </a:xfrm>
            <a:custGeom>
              <a:rect b="b" l="l" r="r" t="t"/>
              <a:pathLst>
                <a:path extrusionOk="0" h="3685" w="6072">
                  <a:moveTo>
                    <a:pt x="80" y="0"/>
                  </a:moveTo>
                  <a:cubicBezTo>
                    <a:pt x="31" y="0"/>
                    <a:pt x="1" y="25"/>
                    <a:pt x="1" y="80"/>
                  </a:cubicBezTo>
                  <a:cubicBezTo>
                    <a:pt x="34" y="214"/>
                    <a:pt x="101" y="314"/>
                    <a:pt x="234" y="380"/>
                  </a:cubicBezTo>
                  <a:lnTo>
                    <a:pt x="5871" y="3649"/>
                  </a:lnTo>
                  <a:cubicBezTo>
                    <a:pt x="5907" y="3673"/>
                    <a:pt x="5942" y="3684"/>
                    <a:pt x="5973" y="3684"/>
                  </a:cubicBezTo>
                  <a:cubicBezTo>
                    <a:pt x="6030" y="3684"/>
                    <a:pt x="6072" y="3647"/>
                    <a:pt x="6072" y="3583"/>
                  </a:cubicBezTo>
                  <a:cubicBezTo>
                    <a:pt x="6038" y="3449"/>
                    <a:pt x="5972" y="3349"/>
                    <a:pt x="5871" y="3282"/>
                  </a:cubicBezTo>
                  <a:lnTo>
                    <a:pt x="234" y="47"/>
                  </a:lnTo>
                  <a:cubicBezTo>
                    <a:pt x="174" y="17"/>
                    <a:pt x="121" y="0"/>
                    <a:pt x="8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77"/>
            <p:cNvSpPr/>
            <p:nvPr/>
          </p:nvSpPr>
          <p:spPr>
            <a:xfrm>
              <a:off x="4864475" y="2287000"/>
              <a:ext cx="151800" cy="91875"/>
            </a:xfrm>
            <a:custGeom>
              <a:rect b="b" l="l" r="r" t="t"/>
              <a:pathLst>
                <a:path extrusionOk="0" h="3675" w="6072">
                  <a:moveTo>
                    <a:pt x="100" y="1"/>
                  </a:moveTo>
                  <a:cubicBezTo>
                    <a:pt x="39" y="1"/>
                    <a:pt x="1" y="29"/>
                    <a:pt x="1" y="70"/>
                  </a:cubicBezTo>
                  <a:cubicBezTo>
                    <a:pt x="34" y="204"/>
                    <a:pt x="101" y="304"/>
                    <a:pt x="234" y="371"/>
                  </a:cubicBezTo>
                  <a:lnTo>
                    <a:pt x="5871" y="3640"/>
                  </a:lnTo>
                  <a:cubicBezTo>
                    <a:pt x="5907" y="3663"/>
                    <a:pt x="5942" y="3674"/>
                    <a:pt x="5973" y="3674"/>
                  </a:cubicBezTo>
                  <a:cubicBezTo>
                    <a:pt x="6030" y="3674"/>
                    <a:pt x="6072" y="3638"/>
                    <a:pt x="6072" y="3573"/>
                  </a:cubicBezTo>
                  <a:cubicBezTo>
                    <a:pt x="6038" y="3473"/>
                    <a:pt x="5972" y="3339"/>
                    <a:pt x="5871" y="3306"/>
                  </a:cubicBezTo>
                  <a:lnTo>
                    <a:pt x="234" y="37"/>
                  </a:lnTo>
                  <a:cubicBezTo>
                    <a:pt x="183" y="12"/>
                    <a:pt x="137" y="1"/>
                    <a:pt x="10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77"/>
            <p:cNvSpPr/>
            <p:nvPr/>
          </p:nvSpPr>
          <p:spPr>
            <a:xfrm>
              <a:off x="4864475" y="2264525"/>
              <a:ext cx="151800" cy="92125"/>
            </a:xfrm>
            <a:custGeom>
              <a:rect b="b" l="l" r="r" t="t"/>
              <a:pathLst>
                <a:path extrusionOk="0" h="3685" w="6072">
                  <a:moveTo>
                    <a:pt x="108" y="1"/>
                  </a:moveTo>
                  <a:cubicBezTo>
                    <a:pt x="42" y="1"/>
                    <a:pt x="1" y="37"/>
                    <a:pt x="1" y="102"/>
                  </a:cubicBezTo>
                  <a:cubicBezTo>
                    <a:pt x="34" y="202"/>
                    <a:pt x="101" y="336"/>
                    <a:pt x="234" y="402"/>
                  </a:cubicBezTo>
                  <a:lnTo>
                    <a:pt x="5871" y="3638"/>
                  </a:lnTo>
                  <a:cubicBezTo>
                    <a:pt x="5916" y="3668"/>
                    <a:pt x="5961" y="3684"/>
                    <a:pt x="5997" y="3684"/>
                  </a:cubicBezTo>
                  <a:cubicBezTo>
                    <a:pt x="6041" y="3684"/>
                    <a:pt x="6072" y="3660"/>
                    <a:pt x="6072" y="3605"/>
                  </a:cubicBezTo>
                  <a:cubicBezTo>
                    <a:pt x="6038" y="3471"/>
                    <a:pt x="5972" y="3371"/>
                    <a:pt x="5871" y="3304"/>
                  </a:cubicBezTo>
                  <a:lnTo>
                    <a:pt x="234" y="35"/>
                  </a:lnTo>
                  <a:cubicBezTo>
                    <a:pt x="187" y="12"/>
                    <a:pt x="144" y="1"/>
                    <a:pt x="10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77"/>
            <p:cNvSpPr/>
            <p:nvPr/>
          </p:nvSpPr>
          <p:spPr>
            <a:xfrm>
              <a:off x="4929525" y="2139475"/>
              <a:ext cx="16700" cy="10875"/>
            </a:xfrm>
            <a:custGeom>
              <a:rect b="b" l="l" r="r" t="t"/>
              <a:pathLst>
                <a:path extrusionOk="0" h="435" w="668">
                  <a:moveTo>
                    <a:pt x="601" y="0"/>
                  </a:moveTo>
                  <a:lnTo>
                    <a:pt x="367" y="134"/>
                  </a:lnTo>
                  <a:lnTo>
                    <a:pt x="167" y="234"/>
                  </a:lnTo>
                  <a:lnTo>
                    <a:pt x="34" y="334"/>
                  </a:lnTo>
                  <a:cubicBezTo>
                    <a:pt x="34" y="334"/>
                    <a:pt x="0" y="334"/>
                    <a:pt x="0" y="367"/>
                  </a:cubicBezTo>
                  <a:cubicBezTo>
                    <a:pt x="0" y="367"/>
                    <a:pt x="0" y="401"/>
                    <a:pt x="0" y="401"/>
                  </a:cubicBezTo>
                  <a:lnTo>
                    <a:pt x="34" y="434"/>
                  </a:lnTo>
                  <a:lnTo>
                    <a:pt x="101" y="434"/>
                  </a:lnTo>
                  <a:lnTo>
                    <a:pt x="234" y="334"/>
                  </a:lnTo>
                  <a:cubicBezTo>
                    <a:pt x="301" y="301"/>
                    <a:pt x="367" y="267"/>
                    <a:pt x="434" y="234"/>
                  </a:cubicBezTo>
                  <a:lnTo>
                    <a:pt x="668" y="101"/>
                  </a:lnTo>
                  <a:cubicBezTo>
                    <a:pt x="668" y="101"/>
                    <a:pt x="634" y="0"/>
                    <a:pt x="601"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77"/>
            <p:cNvSpPr/>
            <p:nvPr/>
          </p:nvSpPr>
          <p:spPr>
            <a:xfrm>
              <a:off x="4922850" y="2139675"/>
              <a:ext cx="17550" cy="19025"/>
            </a:xfrm>
            <a:custGeom>
              <a:rect b="b" l="l" r="r" t="t"/>
              <a:pathLst>
                <a:path extrusionOk="0" h="761" w="702">
                  <a:moveTo>
                    <a:pt x="318" y="1"/>
                  </a:moveTo>
                  <a:cubicBezTo>
                    <a:pt x="284" y="1"/>
                    <a:pt x="251" y="9"/>
                    <a:pt x="234" y="26"/>
                  </a:cubicBezTo>
                  <a:cubicBezTo>
                    <a:pt x="34" y="126"/>
                    <a:pt x="1" y="359"/>
                    <a:pt x="134" y="526"/>
                  </a:cubicBezTo>
                  <a:cubicBezTo>
                    <a:pt x="236" y="653"/>
                    <a:pt x="357" y="761"/>
                    <a:pt x="497" y="761"/>
                  </a:cubicBezTo>
                  <a:cubicBezTo>
                    <a:pt x="541" y="761"/>
                    <a:pt x="587" y="750"/>
                    <a:pt x="634" y="726"/>
                  </a:cubicBezTo>
                  <a:cubicBezTo>
                    <a:pt x="668" y="660"/>
                    <a:pt x="701" y="593"/>
                    <a:pt x="701" y="526"/>
                  </a:cubicBezTo>
                  <a:cubicBezTo>
                    <a:pt x="701" y="326"/>
                    <a:pt x="568" y="159"/>
                    <a:pt x="401" y="26"/>
                  </a:cubicBezTo>
                  <a:cubicBezTo>
                    <a:pt x="384" y="9"/>
                    <a:pt x="351" y="1"/>
                    <a:pt x="318"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77"/>
            <p:cNvSpPr/>
            <p:nvPr/>
          </p:nvSpPr>
          <p:spPr>
            <a:xfrm>
              <a:off x="4922850" y="2139675"/>
              <a:ext cx="17550" cy="19025"/>
            </a:xfrm>
            <a:custGeom>
              <a:rect b="b" l="l" r="r" t="t"/>
              <a:pathLst>
                <a:path extrusionOk="0" h="761" w="702">
                  <a:moveTo>
                    <a:pt x="318" y="1"/>
                  </a:moveTo>
                  <a:cubicBezTo>
                    <a:pt x="284" y="1"/>
                    <a:pt x="251" y="9"/>
                    <a:pt x="234" y="26"/>
                  </a:cubicBezTo>
                  <a:cubicBezTo>
                    <a:pt x="34" y="126"/>
                    <a:pt x="1" y="359"/>
                    <a:pt x="134" y="526"/>
                  </a:cubicBezTo>
                  <a:cubicBezTo>
                    <a:pt x="236" y="653"/>
                    <a:pt x="357" y="761"/>
                    <a:pt x="497" y="761"/>
                  </a:cubicBezTo>
                  <a:cubicBezTo>
                    <a:pt x="541" y="761"/>
                    <a:pt x="587" y="750"/>
                    <a:pt x="634" y="726"/>
                  </a:cubicBezTo>
                  <a:cubicBezTo>
                    <a:pt x="668" y="660"/>
                    <a:pt x="701" y="593"/>
                    <a:pt x="701" y="526"/>
                  </a:cubicBezTo>
                  <a:cubicBezTo>
                    <a:pt x="701" y="326"/>
                    <a:pt x="568" y="159"/>
                    <a:pt x="401" y="26"/>
                  </a:cubicBezTo>
                  <a:cubicBezTo>
                    <a:pt x="384" y="9"/>
                    <a:pt x="351" y="1"/>
                    <a:pt x="31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77"/>
            <p:cNvSpPr/>
            <p:nvPr/>
          </p:nvSpPr>
          <p:spPr>
            <a:xfrm>
              <a:off x="4915350" y="2144675"/>
              <a:ext cx="19200" cy="17350"/>
            </a:xfrm>
            <a:custGeom>
              <a:rect b="b" l="l" r="r" t="t"/>
              <a:pathLst>
                <a:path extrusionOk="0" h="694" w="768">
                  <a:moveTo>
                    <a:pt x="517" y="1"/>
                  </a:moveTo>
                  <a:cubicBezTo>
                    <a:pt x="492" y="1"/>
                    <a:pt x="467" y="9"/>
                    <a:pt x="434" y="26"/>
                  </a:cubicBezTo>
                  <a:cubicBezTo>
                    <a:pt x="301" y="159"/>
                    <a:pt x="167" y="259"/>
                    <a:pt x="0" y="326"/>
                  </a:cubicBezTo>
                  <a:lnTo>
                    <a:pt x="201" y="693"/>
                  </a:lnTo>
                  <a:cubicBezTo>
                    <a:pt x="367" y="593"/>
                    <a:pt x="501" y="526"/>
                    <a:pt x="701" y="460"/>
                  </a:cubicBezTo>
                  <a:lnTo>
                    <a:pt x="734" y="460"/>
                  </a:lnTo>
                  <a:cubicBezTo>
                    <a:pt x="768" y="426"/>
                    <a:pt x="768" y="393"/>
                    <a:pt x="768" y="360"/>
                  </a:cubicBezTo>
                  <a:cubicBezTo>
                    <a:pt x="768" y="226"/>
                    <a:pt x="701" y="93"/>
                    <a:pt x="601" y="26"/>
                  </a:cubicBezTo>
                  <a:cubicBezTo>
                    <a:pt x="567" y="9"/>
                    <a:pt x="542" y="1"/>
                    <a:pt x="517"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77"/>
            <p:cNvSpPr/>
            <p:nvPr/>
          </p:nvSpPr>
          <p:spPr>
            <a:xfrm>
              <a:off x="4910350" y="2148850"/>
              <a:ext cx="14200" cy="16500"/>
            </a:xfrm>
            <a:custGeom>
              <a:rect b="b" l="l" r="r" t="t"/>
              <a:pathLst>
                <a:path extrusionOk="0" h="660" w="568">
                  <a:moveTo>
                    <a:pt x="284" y="1"/>
                  </a:moveTo>
                  <a:cubicBezTo>
                    <a:pt x="267" y="1"/>
                    <a:pt x="250" y="9"/>
                    <a:pt x="234" y="26"/>
                  </a:cubicBezTo>
                  <a:cubicBezTo>
                    <a:pt x="100" y="26"/>
                    <a:pt x="0" y="126"/>
                    <a:pt x="34" y="226"/>
                  </a:cubicBezTo>
                  <a:cubicBezTo>
                    <a:pt x="34" y="293"/>
                    <a:pt x="67" y="359"/>
                    <a:pt x="134" y="393"/>
                  </a:cubicBezTo>
                  <a:cubicBezTo>
                    <a:pt x="134" y="393"/>
                    <a:pt x="134" y="426"/>
                    <a:pt x="134" y="426"/>
                  </a:cubicBezTo>
                  <a:cubicBezTo>
                    <a:pt x="134" y="559"/>
                    <a:pt x="234" y="660"/>
                    <a:pt x="367" y="660"/>
                  </a:cubicBezTo>
                  <a:cubicBezTo>
                    <a:pt x="467" y="660"/>
                    <a:pt x="567" y="559"/>
                    <a:pt x="567" y="459"/>
                  </a:cubicBezTo>
                  <a:cubicBezTo>
                    <a:pt x="567" y="459"/>
                    <a:pt x="567" y="426"/>
                    <a:pt x="567" y="393"/>
                  </a:cubicBezTo>
                  <a:cubicBezTo>
                    <a:pt x="567" y="259"/>
                    <a:pt x="501" y="92"/>
                    <a:pt x="367" y="26"/>
                  </a:cubicBezTo>
                  <a:lnTo>
                    <a:pt x="334" y="26"/>
                  </a:lnTo>
                  <a:cubicBezTo>
                    <a:pt x="317" y="9"/>
                    <a:pt x="300" y="1"/>
                    <a:pt x="284"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77"/>
            <p:cNvSpPr/>
            <p:nvPr/>
          </p:nvSpPr>
          <p:spPr>
            <a:xfrm>
              <a:off x="4910350" y="2148850"/>
              <a:ext cx="14200" cy="16500"/>
            </a:xfrm>
            <a:custGeom>
              <a:rect b="b" l="l" r="r" t="t"/>
              <a:pathLst>
                <a:path extrusionOk="0" h="660" w="568">
                  <a:moveTo>
                    <a:pt x="284" y="1"/>
                  </a:moveTo>
                  <a:cubicBezTo>
                    <a:pt x="267" y="1"/>
                    <a:pt x="250" y="9"/>
                    <a:pt x="234" y="26"/>
                  </a:cubicBezTo>
                  <a:cubicBezTo>
                    <a:pt x="100" y="26"/>
                    <a:pt x="0" y="126"/>
                    <a:pt x="34" y="226"/>
                  </a:cubicBezTo>
                  <a:cubicBezTo>
                    <a:pt x="34" y="293"/>
                    <a:pt x="67" y="359"/>
                    <a:pt x="134" y="393"/>
                  </a:cubicBezTo>
                  <a:cubicBezTo>
                    <a:pt x="134" y="393"/>
                    <a:pt x="134" y="426"/>
                    <a:pt x="134" y="426"/>
                  </a:cubicBezTo>
                  <a:cubicBezTo>
                    <a:pt x="134" y="559"/>
                    <a:pt x="234" y="660"/>
                    <a:pt x="367" y="660"/>
                  </a:cubicBezTo>
                  <a:cubicBezTo>
                    <a:pt x="467" y="660"/>
                    <a:pt x="567" y="559"/>
                    <a:pt x="567" y="459"/>
                  </a:cubicBezTo>
                  <a:cubicBezTo>
                    <a:pt x="567" y="459"/>
                    <a:pt x="567" y="426"/>
                    <a:pt x="567" y="393"/>
                  </a:cubicBezTo>
                  <a:cubicBezTo>
                    <a:pt x="567" y="259"/>
                    <a:pt x="501" y="92"/>
                    <a:pt x="367" y="26"/>
                  </a:cubicBezTo>
                  <a:lnTo>
                    <a:pt x="334" y="26"/>
                  </a:lnTo>
                  <a:cubicBezTo>
                    <a:pt x="317" y="9"/>
                    <a:pt x="300" y="1"/>
                    <a:pt x="28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77"/>
            <p:cNvSpPr/>
            <p:nvPr/>
          </p:nvSpPr>
          <p:spPr>
            <a:xfrm>
              <a:off x="4910350" y="2151325"/>
              <a:ext cx="11700" cy="14675"/>
            </a:xfrm>
            <a:custGeom>
              <a:rect b="b" l="l" r="r" t="t"/>
              <a:pathLst>
                <a:path extrusionOk="0" h="587" w="468">
                  <a:moveTo>
                    <a:pt x="135" y="1"/>
                  </a:moveTo>
                  <a:cubicBezTo>
                    <a:pt x="54" y="1"/>
                    <a:pt x="0" y="63"/>
                    <a:pt x="0" y="160"/>
                  </a:cubicBezTo>
                  <a:cubicBezTo>
                    <a:pt x="34" y="327"/>
                    <a:pt x="100" y="460"/>
                    <a:pt x="234" y="561"/>
                  </a:cubicBezTo>
                  <a:cubicBezTo>
                    <a:pt x="270" y="578"/>
                    <a:pt x="303" y="587"/>
                    <a:pt x="333" y="587"/>
                  </a:cubicBezTo>
                  <a:cubicBezTo>
                    <a:pt x="414" y="587"/>
                    <a:pt x="467" y="525"/>
                    <a:pt x="467" y="427"/>
                  </a:cubicBezTo>
                  <a:cubicBezTo>
                    <a:pt x="467" y="260"/>
                    <a:pt x="367" y="127"/>
                    <a:pt x="234" y="27"/>
                  </a:cubicBezTo>
                  <a:cubicBezTo>
                    <a:pt x="198" y="9"/>
                    <a:pt x="165" y="1"/>
                    <a:pt x="135"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77"/>
            <p:cNvSpPr/>
            <p:nvPr/>
          </p:nvSpPr>
          <p:spPr>
            <a:xfrm>
              <a:off x="5404875" y="1664125"/>
              <a:ext cx="185975" cy="421175"/>
            </a:xfrm>
            <a:custGeom>
              <a:rect b="b" l="l" r="r" t="t"/>
              <a:pathLst>
                <a:path extrusionOk="0" h="16847" w="7439">
                  <a:moveTo>
                    <a:pt x="0" y="1"/>
                  </a:moveTo>
                  <a:lnTo>
                    <a:pt x="0" y="12543"/>
                  </a:lnTo>
                  <a:lnTo>
                    <a:pt x="7439" y="16846"/>
                  </a:lnTo>
                  <a:lnTo>
                    <a:pt x="7439" y="4304"/>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77"/>
            <p:cNvSpPr/>
            <p:nvPr/>
          </p:nvSpPr>
          <p:spPr>
            <a:xfrm>
              <a:off x="5394850" y="1671800"/>
              <a:ext cx="186825" cy="416675"/>
            </a:xfrm>
            <a:custGeom>
              <a:rect b="b" l="l" r="r" t="t"/>
              <a:pathLst>
                <a:path extrusionOk="0" h="16667" w="7473">
                  <a:moveTo>
                    <a:pt x="119" y="1"/>
                  </a:moveTo>
                  <a:cubicBezTo>
                    <a:pt x="53" y="1"/>
                    <a:pt x="1" y="55"/>
                    <a:pt x="1" y="127"/>
                  </a:cubicBezTo>
                  <a:lnTo>
                    <a:pt x="1" y="12236"/>
                  </a:lnTo>
                  <a:cubicBezTo>
                    <a:pt x="34" y="12370"/>
                    <a:pt x="101" y="12470"/>
                    <a:pt x="201" y="12570"/>
                  </a:cubicBezTo>
                  <a:lnTo>
                    <a:pt x="7306" y="16639"/>
                  </a:lnTo>
                  <a:cubicBezTo>
                    <a:pt x="7334" y="16658"/>
                    <a:pt x="7359" y="16666"/>
                    <a:pt x="7381" y="16666"/>
                  </a:cubicBezTo>
                  <a:cubicBezTo>
                    <a:pt x="7438" y="16666"/>
                    <a:pt x="7473" y="16611"/>
                    <a:pt x="7473" y="16539"/>
                  </a:cubicBezTo>
                  <a:lnTo>
                    <a:pt x="7473" y="4431"/>
                  </a:lnTo>
                  <a:cubicBezTo>
                    <a:pt x="7473" y="4297"/>
                    <a:pt x="7406" y="4197"/>
                    <a:pt x="7306" y="4130"/>
                  </a:cubicBezTo>
                  <a:lnTo>
                    <a:pt x="201" y="27"/>
                  </a:lnTo>
                  <a:cubicBezTo>
                    <a:pt x="173" y="9"/>
                    <a:pt x="145" y="1"/>
                    <a:pt x="11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77"/>
            <p:cNvSpPr/>
            <p:nvPr/>
          </p:nvSpPr>
          <p:spPr>
            <a:xfrm>
              <a:off x="5413200" y="1729675"/>
              <a:ext cx="150975" cy="91950"/>
            </a:xfrm>
            <a:custGeom>
              <a:rect b="b" l="l" r="r" t="t"/>
              <a:pathLst>
                <a:path extrusionOk="0" h="3678" w="6039">
                  <a:moveTo>
                    <a:pt x="61" y="1"/>
                  </a:moveTo>
                  <a:cubicBezTo>
                    <a:pt x="21" y="1"/>
                    <a:pt x="1" y="26"/>
                    <a:pt x="1" y="81"/>
                  </a:cubicBezTo>
                  <a:cubicBezTo>
                    <a:pt x="1" y="214"/>
                    <a:pt x="101" y="314"/>
                    <a:pt x="201" y="381"/>
                  </a:cubicBezTo>
                  <a:lnTo>
                    <a:pt x="5838" y="3617"/>
                  </a:lnTo>
                  <a:cubicBezTo>
                    <a:pt x="5894" y="3659"/>
                    <a:pt x="5938" y="3677"/>
                    <a:pt x="5971" y="3677"/>
                  </a:cubicBezTo>
                  <a:cubicBezTo>
                    <a:pt x="6016" y="3677"/>
                    <a:pt x="6038" y="3641"/>
                    <a:pt x="6038" y="3583"/>
                  </a:cubicBezTo>
                  <a:cubicBezTo>
                    <a:pt x="6038" y="3483"/>
                    <a:pt x="5938" y="3350"/>
                    <a:pt x="5838" y="3316"/>
                  </a:cubicBezTo>
                  <a:lnTo>
                    <a:pt x="201" y="47"/>
                  </a:lnTo>
                  <a:cubicBezTo>
                    <a:pt x="141" y="17"/>
                    <a:pt x="94" y="1"/>
                    <a:pt x="6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77"/>
            <p:cNvSpPr/>
            <p:nvPr/>
          </p:nvSpPr>
          <p:spPr>
            <a:xfrm>
              <a:off x="5413200" y="1751650"/>
              <a:ext cx="150975" cy="91875"/>
            </a:xfrm>
            <a:custGeom>
              <a:rect b="b" l="l" r="r" t="t"/>
              <a:pathLst>
                <a:path extrusionOk="0" h="3675" w="6039">
                  <a:moveTo>
                    <a:pt x="84" y="1"/>
                  </a:moveTo>
                  <a:cubicBezTo>
                    <a:pt x="28" y="1"/>
                    <a:pt x="1" y="38"/>
                    <a:pt x="1" y="102"/>
                  </a:cubicBezTo>
                  <a:cubicBezTo>
                    <a:pt x="1" y="202"/>
                    <a:pt x="101" y="336"/>
                    <a:pt x="201" y="403"/>
                  </a:cubicBezTo>
                  <a:lnTo>
                    <a:pt x="5838" y="3638"/>
                  </a:lnTo>
                  <a:cubicBezTo>
                    <a:pt x="5889" y="3664"/>
                    <a:pt x="5930" y="3675"/>
                    <a:pt x="5962" y="3675"/>
                  </a:cubicBezTo>
                  <a:cubicBezTo>
                    <a:pt x="6013" y="3675"/>
                    <a:pt x="6038" y="3646"/>
                    <a:pt x="6038" y="3605"/>
                  </a:cubicBezTo>
                  <a:cubicBezTo>
                    <a:pt x="6038" y="3471"/>
                    <a:pt x="5938" y="3371"/>
                    <a:pt x="5838" y="3305"/>
                  </a:cubicBezTo>
                  <a:lnTo>
                    <a:pt x="201" y="36"/>
                  </a:lnTo>
                  <a:cubicBezTo>
                    <a:pt x="154" y="12"/>
                    <a:pt x="115" y="1"/>
                    <a:pt x="8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77"/>
            <p:cNvSpPr/>
            <p:nvPr/>
          </p:nvSpPr>
          <p:spPr>
            <a:xfrm>
              <a:off x="5413200" y="1798075"/>
              <a:ext cx="150975" cy="92100"/>
            </a:xfrm>
            <a:custGeom>
              <a:rect b="b" l="l" r="r" t="t"/>
              <a:pathLst>
                <a:path extrusionOk="0" h="3684" w="6039">
                  <a:moveTo>
                    <a:pt x="61" y="0"/>
                  </a:moveTo>
                  <a:cubicBezTo>
                    <a:pt x="21" y="0"/>
                    <a:pt x="1" y="25"/>
                    <a:pt x="1" y="80"/>
                  </a:cubicBezTo>
                  <a:cubicBezTo>
                    <a:pt x="1" y="213"/>
                    <a:pt x="101" y="314"/>
                    <a:pt x="201" y="380"/>
                  </a:cubicBezTo>
                  <a:lnTo>
                    <a:pt x="5838" y="3649"/>
                  </a:lnTo>
                  <a:cubicBezTo>
                    <a:pt x="5885" y="3673"/>
                    <a:pt x="5924" y="3684"/>
                    <a:pt x="5955" y="3684"/>
                  </a:cubicBezTo>
                  <a:cubicBezTo>
                    <a:pt x="6010" y="3684"/>
                    <a:pt x="6038" y="3647"/>
                    <a:pt x="6038" y="3583"/>
                  </a:cubicBezTo>
                  <a:cubicBezTo>
                    <a:pt x="6038" y="3449"/>
                    <a:pt x="5938" y="3349"/>
                    <a:pt x="5838" y="3282"/>
                  </a:cubicBezTo>
                  <a:lnTo>
                    <a:pt x="201" y="47"/>
                  </a:lnTo>
                  <a:cubicBezTo>
                    <a:pt x="141" y="17"/>
                    <a:pt x="94" y="0"/>
                    <a:pt x="6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77"/>
            <p:cNvSpPr/>
            <p:nvPr/>
          </p:nvSpPr>
          <p:spPr>
            <a:xfrm>
              <a:off x="5413200" y="1820575"/>
              <a:ext cx="150975" cy="92125"/>
            </a:xfrm>
            <a:custGeom>
              <a:rect b="b" l="l" r="r" t="t"/>
              <a:pathLst>
                <a:path extrusionOk="0" h="3685" w="6039">
                  <a:moveTo>
                    <a:pt x="61" y="1"/>
                  </a:moveTo>
                  <a:cubicBezTo>
                    <a:pt x="21" y="1"/>
                    <a:pt x="1" y="26"/>
                    <a:pt x="1" y="81"/>
                  </a:cubicBezTo>
                  <a:cubicBezTo>
                    <a:pt x="1" y="214"/>
                    <a:pt x="101" y="314"/>
                    <a:pt x="201" y="381"/>
                  </a:cubicBezTo>
                  <a:lnTo>
                    <a:pt x="5838" y="3650"/>
                  </a:lnTo>
                  <a:cubicBezTo>
                    <a:pt x="5885" y="3674"/>
                    <a:pt x="5924" y="3685"/>
                    <a:pt x="5955" y="3685"/>
                  </a:cubicBezTo>
                  <a:cubicBezTo>
                    <a:pt x="6010" y="3685"/>
                    <a:pt x="6038" y="3648"/>
                    <a:pt x="6038" y="3583"/>
                  </a:cubicBezTo>
                  <a:cubicBezTo>
                    <a:pt x="6038" y="3450"/>
                    <a:pt x="5938" y="3350"/>
                    <a:pt x="5838" y="3283"/>
                  </a:cubicBezTo>
                  <a:lnTo>
                    <a:pt x="201" y="47"/>
                  </a:lnTo>
                  <a:cubicBezTo>
                    <a:pt x="141" y="17"/>
                    <a:pt x="94" y="1"/>
                    <a:pt x="6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77"/>
            <p:cNvSpPr/>
            <p:nvPr/>
          </p:nvSpPr>
          <p:spPr>
            <a:xfrm>
              <a:off x="5413200" y="1888975"/>
              <a:ext cx="150975" cy="92100"/>
            </a:xfrm>
            <a:custGeom>
              <a:rect b="b" l="l" r="r" t="t"/>
              <a:pathLst>
                <a:path extrusionOk="0" h="3684" w="6039">
                  <a:moveTo>
                    <a:pt x="61" y="0"/>
                  </a:moveTo>
                  <a:cubicBezTo>
                    <a:pt x="21" y="0"/>
                    <a:pt x="1" y="25"/>
                    <a:pt x="1" y="80"/>
                  </a:cubicBezTo>
                  <a:cubicBezTo>
                    <a:pt x="1" y="213"/>
                    <a:pt x="101" y="313"/>
                    <a:pt x="201" y="380"/>
                  </a:cubicBezTo>
                  <a:lnTo>
                    <a:pt x="5838" y="3649"/>
                  </a:lnTo>
                  <a:cubicBezTo>
                    <a:pt x="5885" y="3673"/>
                    <a:pt x="5924" y="3684"/>
                    <a:pt x="5955" y="3684"/>
                  </a:cubicBezTo>
                  <a:cubicBezTo>
                    <a:pt x="6010" y="3684"/>
                    <a:pt x="6038" y="3647"/>
                    <a:pt x="6038" y="3583"/>
                  </a:cubicBezTo>
                  <a:cubicBezTo>
                    <a:pt x="6038" y="3482"/>
                    <a:pt x="5938" y="3349"/>
                    <a:pt x="5838" y="3282"/>
                  </a:cubicBezTo>
                  <a:lnTo>
                    <a:pt x="201" y="47"/>
                  </a:lnTo>
                  <a:cubicBezTo>
                    <a:pt x="141" y="17"/>
                    <a:pt x="94" y="0"/>
                    <a:pt x="6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77"/>
            <p:cNvSpPr/>
            <p:nvPr/>
          </p:nvSpPr>
          <p:spPr>
            <a:xfrm>
              <a:off x="5413200" y="1866750"/>
              <a:ext cx="150975" cy="92125"/>
            </a:xfrm>
            <a:custGeom>
              <a:rect b="b" l="l" r="r" t="t"/>
              <a:pathLst>
                <a:path extrusionOk="0" h="3685" w="6039">
                  <a:moveTo>
                    <a:pt x="84" y="0"/>
                  </a:moveTo>
                  <a:cubicBezTo>
                    <a:pt x="28" y="0"/>
                    <a:pt x="1" y="37"/>
                    <a:pt x="1" y="102"/>
                  </a:cubicBezTo>
                  <a:cubicBezTo>
                    <a:pt x="1" y="235"/>
                    <a:pt x="101" y="335"/>
                    <a:pt x="201" y="402"/>
                  </a:cubicBezTo>
                  <a:lnTo>
                    <a:pt x="5838" y="3671"/>
                  </a:lnTo>
                  <a:cubicBezTo>
                    <a:pt x="5874" y="3680"/>
                    <a:pt x="5905" y="3684"/>
                    <a:pt x="5931" y="3684"/>
                  </a:cubicBezTo>
                  <a:cubicBezTo>
                    <a:pt x="6003" y="3684"/>
                    <a:pt x="6038" y="3653"/>
                    <a:pt x="6038" y="3604"/>
                  </a:cubicBezTo>
                  <a:cubicBezTo>
                    <a:pt x="6038" y="3471"/>
                    <a:pt x="5938" y="3371"/>
                    <a:pt x="5838" y="3304"/>
                  </a:cubicBezTo>
                  <a:lnTo>
                    <a:pt x="201" y="35"/>
                  </a:lnTo>
                  <a:cubicBezTo>
                    <a:pt x="154" y="11"/>
                    <a:pt x="115" y="0"/>
                    <a:pt x="8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77"/>
            <p:cNvSpPr/>
            <p:nvPr/>
          </p:nvSpPr>
          <p:spPr>
            <a:xfrm>
              <a:off x="5478250" y="1741700"/>
              <a:ext cx="16700" cy="10850"/>
            </a:xfrm>
            <a:custGeom>
              <a:rect b="b" l="l" r="r" t="t"/>
              <a:pathLst>
                <a:path extrusionOk="0" h="434" w="668">
                  <a:moveTo>
                    <a:pt x="601" y="0"/>
                  </a:moveTo>
                  <a:lnTo>
                    <a:pt x="367" y="133"/>
                  </a:lnTo>
                  <a:lnTo>
                    <a:pt x="167" y="234"/>
                  </a:lnTo>
                  <a:lnTo>
                    <a:pt x="34" y="334"/>
                  </a:lnTo>
                  <a:cubicBezTo>
                    <a:pt x="34" y="334"/>
                    <a:pt x="0" y="334"/>
                    <a:pt x="0" y="367"/>
                  </a:cubicBezTo>
                  <a:cubicBezTo>
                    <a:pt x="0" y="367"/>
                    <a:pt x="0" y="367"/>
                    <a:pt x="0" y="400"/>
                  </a:cubicBezTo>
                  <a:lnTo>
                    <a:pt x="0" y="434"/>
                  </a:lnTo>
                  <a:lnTo>
                    <a:pt x="67" y="434"/>
                  </a:lnTo>
                  <a:lnTo>
                    <a:pt x="234" y="334"/>
                  </a:lnTo>
                  <a:lnTo>
                    <a:pt x="434" y="234"/>
                  </a:lnTo>
                  <a:lnTo>
                    <a:pt x="634" y="67"/>
                  </a:lnTo>
                  <a:cubicBezTo>
                    <a:pt x="668" y="67"/>
                    <a:pt x="634" y="0"/>
                    <a:pt x="601"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77"/>
            <p:cNvSpPr/>
            <p:nvPr/>
          </p:nvSpPr>
          <p:spPr>
            <a:xfrm>
              <a:off x="5470750" y="1741700"/>
              <a:ext cx="17525" cy="18875"/>
            </a:xfrm>
            <a:custGeom>
              <a:rect b="b" l="l" r="r" t="t"/>
              <a:pathLst>
                <a:path extrusionOk="0" h="755" w="701">
                  <a:moveTo>
                    <a:pt x="234" y="0"/>
                  </a:moveTo>
                  <a:cubicBezTo>
                    <a:pt x="67" y="133"/>
                    <a:pt x="0" y="367"/>
                    <a:pt x="167" y="534"/>
                  </a:cubicBezTo>
                  <a:cubicBezTo>
                    <a:pt x="220" y="665"/>
                    <a:pt x="354" y="755"/>
                    <a:pt x="507" y="755"/>
                  </a:cubicBezTo>
                  <a:cubicBezTo>
                    <a:pt x="549" y="755"/>
                    <a:pt x="591" y="748"/>
                    <a:pt x="634" y="734"/>
                  </a:cubicBezTo>
                  <a:cubicBezTo>
                    <a:pt x="667" y="667"/>
                    <a:pt x="701" y="600"/>
                    <a:pt x="701" y="534"/>
                  </a:cubicBezTo>
                  <a:cubicBezTo>
                    <a:pt x="701" y="334"/>
                    <a:pt x="601" y="133"/>
                    <a:pt x="434" y="33"/>
                  </a:cubicBezTo>
                  <a:cubicBezTo>
                    <a:pt x="367" y="0"/>
                    <a:pt x="300" y="0"/>
                    <a:pt x="234"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77"/>
            <p:cNvSpPr/>
            <p:nvPr/>
          </p:nvSpPr>
          <p:spPr>
            <a:xfrm>
              <a:off x="5470750" y="1741700"/>
              <a:ext cx="17525" cy="18875"/>
            </a:xfrm>
            <a:custGeom>
              <a:rect b="b" l="l" r="r" t="t"/>
              <a:pathLst>
                <a:path extrusionOk="0" h="755" w="701">
                  <a:moveTo>
                    <a:pt x="234" y="0"/>
                  </a:moveTo>
                  <a:cubicBezTo>
                    <a:pt x="67" y="133"/>
                    <a:pt x="0" y="367"/>
                    <a:pt x="167" y="534"/>
                  </a:cubicBezTo>
                  <a:cubicBezTo>
                    <a:pt x="220" y="665"/>
                    <a:pt x="354" y="755"/>
                    <a:pt x="507" y="755"/>
                  </a:cubicBezTo>
                  <a:cubicBezTo>
                    <a:pt x="549" y="755"/>
                    <a:pt x="591" y="748"/>
                    <a:pt x="634" y="734"/>
                  </a:cubicBezTo>
                  <a:cubicBezTo>
                    <a:pt x="667" y="667"/>
                    <a:pt x="701" y="600"/>
                    <a:pt x="701" y="534"/>
                  </a:cubicBezTo>
                  <a:cubicBezTo>
                    <a:pt x="701" y="334"/>
                    <a:pt x="601" y="133"/>
                    <a:pt x="434" y="33"/>
                  </a:cubicBezTo>
                  <a:cubicBezTo>
                    <a:pt x="367" y="0"/>
                    <a:pt x="300" y="0"/>
                    <a:pt x="2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77"/>
            <p:cNvSpPr/>
            <p:nvPr/>
          </p:nvSpPr>
          <p:spPr>
            <a:xfrm>
              <a:off x="5464075" y="1746900"/>
              <a:ext cx="19200" cy="17325"/>
            </a:xfrm>
            <a:custGeom>
              <a:rect b="b" l="l" r="r" t="t"/>
              <a:pathLst>
                <a:path extrusionOk="0" h="693" w="768">
                  <a:moveTo>
                    <a:pt x="501" y="1"/>
                  </a:moveTo>
                  <a:cubicBezTo>
                    <a:pt x="476" y="1"/>
                    <a:pt x="451" y="9"/>
                    <a:pt x="434" y="26"/>
                  </a:cubicBezTo>
                  <a:cubicBezTo>
                    <a:pt x="301" y="159"/>
                    <a:pt x="134" y="259"/>
                    <a:pt x="0" y="326"/>
                  </a:cubicBezTo>
                  <a:lnTo>
                    <a:pt x="201" y="693"/>
                  </a:lnTo>
                  <a:cubicBezTo>
                    <a:pt x="334" y="593"/>
                    <a:pt x="501" y="526"/>
                    <a:pt x="668" y="459"/>
                  </a:cubicBezTo>
                  <a:lnTo>
                    <a:pt x="701" y="459"/>
                  </a:lnTo>
                  <a:cubicBezTo>
                    <a:pt x="734" y="426"/>
                    <a:pt x="768" y="392"/>
                    <a:pt x="768" y="359"/>
                  </a:cubicBezTo>
                  <a:cubicBezTo>
                    <a:pt x="734" y="226"/>
                    <a:pt x="668" y="92"/>
                    <a:pt x="567" y="26"/>
                  </a:cubicBezTo>
                  <a:cubicBezTo>
                    <a:pt x="551" y="9"/>
                    <a:pt x="526" y="1"/>
                    <a:pt x="501"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77"/>
            <p:cNvSpPr/>
            <p:nvPr/>
          </p:nvSpPr>
          <p:spPr>
            <a:xfrm>
              <a:off x="5459075" y="1751075"/>
              <a:ext cx="14200" cy="16725"/>
            </a:xfrm>
            <a:custGeom>
              <a:rect b="b" l="l" r="r" t="t"/>
              <a:pathLst>
                <a:path extrusionOk="0" h="669" w="568">
                  <a:moveTo>
                    <a:pt x="267" y="0"/>
                  </a:moveTo>
                  <a:cubicBezTo>
                    <a:pt x="259" y="0"/>
                    <a:pt x="250" y="9"/>
                    <a:pt x="234" y="25"/>
                  </a:cubicBezTo>
                  <a:cubicBezTo>
                    <a:pt x="100" y="25"/>
                    <a:pt x="0" y="125"/>
                    <a:pt x="0" y="225"/>
                  </a:cubicBezTo>
                  <a:cubicBezTo>
                    <a:pt x="0" y="326"/>
                    <a:pt x="67" y="392"/>
                    <a:pt x="134" y="426"/>
                  </a:cubicBezTo>
                  <a:cubicBezTo>
                    <a:pt x="116" y="584"/>
                    <a:pt x="229" y="668"/>
                    <a:pt x="344" y="668"/>
                  </a:cubicBezTo>
                  <a:cubicBezTo>
                    <a:pt x="447" y="668"/>
                    <a:pt x="552" y="601"/>
                    <a:pt x="567" y="459"/>
                  </a:cubicBezTo>
                  <a:cubicBezTo>
                    <a:pt x="567" y="426"/>
                    <a:pt x="567" y="426"/>
                    <a:pt x="567" y="392"/>
                  </a:cubicBezTo>
                  <a:cubicBezTo>
                    <a:pt x="567" y="225"/>
                    <a:pt x="467" y="92"/>
                    <a:pt x="334" y="25"/>
                  </a:cubicBezTo>
                  <a:lnTo>
                    <a:pt x="300" y="25"/>
                  </a:lnTo>
                  <a:cubicBezTo>
                    <a:pt x="284" y="9"/>
                    <a:pt x="275" y="0"/>
                    <a:pt x="267"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77"/>
            <p:cNvSpPr/>
            <p:nvPr/>
          </p:nvSpPr>
          <p:spPr>
            <a:xfrm>
              <a:off x="5459075" y="1751075"/>
              <a:ext cx="14200" cy="16725"/>
            </a:xfrm>
            <a:custGeom>
              <a:rect b="b" l="l" r="r" t="t"/>
              <a:pathLst>
                <a:path extrusionOk="0" h="669" w="568">
                  <a:moveTo>
                    <a:pt x="267" y="0"/>
                  </a:moveTo>
                  <a:cubicBezTo>
                    <a:pt x="259" y="0"/>
                    <a:pt x="250" y="9"/>
                    <a:pt x="234" y="25"/>
                  </a:cubicBezTo>
                  <a:cubicBezTo>
                    <a:pt x="100" y="25"/>
                    <a:pt x="0" y="125"/>
                    <a:pt x="0" y="225"/>
                  </a:cubicBezTo>
                  <a:cubicBezTo>
                    <a:pt x="0" y="326"/>
                    <a:pt x="67" y="392"/>
                    <a:pt x="134" y="426"/>
                  </a:cubicBezTo>
                  <a:cubicBezTo>
                    <a:pt x="116" y="584"/>
                    <a:pt x="229" y="668"/>
                    <a:pt x="344" y="668"/>
                  </a:cubicBezTo>
                  <a:cubicBezTo>
                    <a:pt x="447" y="668"/>
                    <a:pt x="552" y="601"/>
                    <a:pt x="567" y="459"/>
                  </a:cubicBezTo>
                  <a:cubicBezTo>
                    <a:pt x="567" y="426"/>
                    <a:pt x="567" y="426"/>
                    <a:pt x="567" y="392"/>
                  </a:cubicBezTo>
                  <a:cubicBezTo>
                    <a:pt x="567" y="225"/>
                    <a:pt x="467" y="92"/>
                    <a:pt x="334" y="25"/>
                  </a:cubicBezTo>
                  <a:lnTo>
                    <a:pt x="300" y="25"/>
                  </a:lnTo>
                  <a:cubicBezTo>
                    <a:pt x="284" y="9"/>
                    <a:pt x="275" y="0"/>
                    <a:pt x="2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77"/>
            <p:cNvSpPr/>
            <p:nvPr/>
          </p:nvSpPr>
          <p:spPr>
            <a:xfrm>
              <a:off x="5459075" y="1753550"/>
              <a:ext cx="11700" cy="14675"/>
            </a:xfrm>
            <a:custGeom>
              <a:rect b="b" l="l" r="r" t="t"/>
              <a:pathLst>
                <a:path extrusionOk="0" h="587" w="468">
                  <a:moveTo>
                    <a:pt x="135" y="0"/>
                  </a:moveTo>
                  <a:cubicBezTo>
                    <a:pt x="54" y="0"/>
                    <a:pt x="0" y="62"/>
                    <a:pt x="0" y="160"/>
                  </a:cubicBezTo>
                  <a:cubicBezTo>
                    <a:pt x="0" y="327"/>
                    <a:pt x="100" y="460"/>
                    <a:pt x="234" y="560"/>
                  </a:cubicBezTo>
                  <a:cubicBezTo>
                    <a:pt x="270" y="578"/>
                    <a:pt x="303" y="586"/>
                    <a:pt x="333" y="586"/>
                  </a:cubicBezTo>
                  <a:cubicBezTo>
                    <a:pt x="414" y="586"/>
                    <a:pt x="467" y="524"/>
                    <a:pt x="467" y="427"/>
                  </a:cubicBezTo>
                  <a:cubicBezTo>
                    <a:pt x="434" y="260"/>
                    <a:pt x="367" y="93"/>
                    <a:pt x="234" y="26"/>
                  </a:cubicBezTo>
                  <a:cubicBezTo>
                    <a:pt x="198" y="9"/>
                    <a:pt x="165" y="0"/>
                    <a:pt x="135"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77"/>
            <p:cNvSpPr/>
            <p:nvPr/>
          </p:nvSpPr>
          <p:spPr>
            <a:xfrm>
              <a:off x="4358275" y="1376425"/>
              <a:ext cx="416175" cy="984075"/>
            </a:xfrm>
            <a:custGeom>
              <a:rect b="b" l="l" r="r" t="t"/>
              <a:pathLst>
                <a:path extrusionOk="0" h="39363" w="16647">
                  <a:moveTo>
                    <a:pt x="1" y="1"/>
                  </a:moveTo>
                  <a:lnTo>
                    <a:pt x="1" y="29755"/>
                  </a:lnTo>
                  <a:lnTo>
                    <a:pt x="16646" y="39362"/>
                  </a:lnTo>
                  <a:lnTo>
                    <a:pt x="16646" y="9641"/>
                  </a:ln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77"/>
            <p:cNvSpPr/>
            <p:nvPr/>
          </p:nvSpPr>
          <p:spPr>
            <a:xfrm>
              <a:off x="4345775" y="1384775"/>
              <a:ext cx="417000" cy="629625"/>
            </a:xfrm>
            <a:custGeom>
              <a:rect b="b" l="l" r="r" t="t"/>
              <a:pathLst>
                <a:path extrusionOk="0" h="25185" w="16680">
                  <a:moveTo>
                    <a:pt x="0" y="0"/>
                  </a:moveTo>
                  <a:lnTo>
                    <a:pt x="0" y="15545"/>
                  </a:lnTo>
                  <a:lnTo>
                    <a:pt x="16679" y="25185"/>
                  </a:lnTo>
                  <a:lnTo>
                    <a:pt x="16679" y="9607"/>
                  </a:lnTo>
                  <a:lnTo>
                    <a:pt x="0"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77"/>
            <p:cNvSpPr/>
            <p:nvPr/>
          </p:nvSpPr>
          <p:spPr>
            <a:xfrm>
              <a:off x="4361625" y="1433975"/>
              <a:ext cx="385300" cy="527900"/>
            </a:xfrm>
            <a:custGeom>
              <a:rect b="b" l="l" r="r" t="t"/>
              <a:pathLst>
                <a:path extrusionOk="0" h="21116" w="15412">
                  <a:moveTo>
                    <a:pt x="0" y="0"/>
                  </a:moveTo>
                  <a:lnTo>
                    <a:pt x="0" y="12209"/>
                  </a:lnTo>
                  <a:lnTo>
                    <a:pt x="15411" y="21115"/>
                  </a:lnTo>
                  <a:lnTo>
                    <a:pt x="15411" y="8907"/>
                  </a:lnTo>
                  <a:lnTo>
                    <a:pt x="0"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77"/>
            <p:cNvSpPr/>
            <p:nvPr/>
          </p:nvSpPr>
          <p:spPr>
            <a:xfrm>
              <a:off x="4361625" y="1433975"/>
              <a:ext cx="385300" cy="527900"/>
            </a:xfrm>
            <a:custGeom>
              <a:rect b="b" l="l" r="r" t="t"/>
              <a:pathLst>
                <a:path extrusionOk="0" h="21116" w="15412">
                  <a:moveTo>
                    <a:pt x="0" y="0"/>
                  </a:moveTo>
                  <a:lnTo>
                    <a:pt x="0" y="12209"/>
                  </a:lnTo>
                  <a:lnTo>
                    <a:pt x="15411" y="21115"/>
                  </a:lnTo>
                  <a:lnTo>
                    <a:pt x="15411" y="8907"/>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77"/>
            <p:cNvSpPr/>
            <p:nvPr/>
          </p:nvSpPr>
          <p:spPr>
            <a:xfrm>
              <a:off x="4361625" y="1585750"/>
              <a:ext cx="385300" cy="376125"/>
            </a:xfrm>
            <a:custGeom>
              <a:rect b="b" l="l" r="r" t="t"/>
              <a:pathLst>
                <a:path extrusionOk="0" h="15045" w="15412">
                  <a:moveTo>
                    <a:pt x="0" y="0"/>
                  </a:moveTo>
                  <a:lnTo>
                    <a:pt x="0" y="6138"/>
                  </a:lnTo>
                  <a:lnTo>
                    <a:pt x="15411" y="15044"/>
                  </a:lnTo>
                  <a:lnTo>
                    <a:pt x="15411" y="8940"/>
                  </a:lnTo>
                  <a:lnTo>
                    <a:pt x="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77"/>
            <p:cNvSpPr/>
            <p:nvPr/>
          </p:nvSpPr>
          <p:spPr>
            <a:xfrm>
              <a:off x="4443250" y="1668375"/>
              <a:ext cx="303675" cy="273475"/>
            </a:xfrm>
            <a:custGeom>
              <a:rect b="b" l="l" r="r" t="t"/>
              <a:pathLst>
                <a:path extrusionOk="0" h="10939" w="12147">
                  <a:moveTo>
                    <a:pt x="871" y="0"/>
                  </a:moveTo>
                  <a:cubicBezTo>
                    <a:pt x="337" y="0"/>
                    <a:pt x="0" y="150"/>
                    <a:pt x="304" y="631"/>
                  </a:cubicBezTo>
                  <a:cubicBezTo>
                    <a:pt x="1105" y="1899"/>
                    <a:pt x="4174" y="2833"/>
                    <a:pt x="5742" y="5935"/>
                  </a:cubicBezTo>
                  <a:cubicBezTo>
                    <a:pt x="6976" y="8337"/>
                    <a:pt x="12146" y="10939"/>
                    <a:pt x="12146" y="10939"/>
                  </a:cubicBezTo>
                  <a:lnTo>
                    <a:pt x="12146" y="5635"/>
                  </a:lnTo>
                  <a:lnTo>
                    <a:pt x="3140" y="398"/>
                  </a:lnTo>
                  <a:cubicBezTo>
                    <a:pt x="3140" y="398"/>
                    <a:pt x="1742" y="0"/>
                    <a:pt x="871"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77"/>
            <p:cNvSpPr/>
            <p:nvPr/>
          </p:nvSpPr>
          <p:spPr>
            <a:xfrm>
              <a:off x="4443250" y="1668375"/>
              <a:ext cx="303675" cy="273475"/>
            </a:xfrm>
            <a:custGeom>
              <a:rect b="b" l="l" r="r" t="t"/>
              <a:pathLst>
                <a:path extrusionOk="0" h="10939" w="12147">
                  <a:moveTo>
                    <a:pt x="871" y="0"/>
                  </a:moveTo>
                  <a:cubicBezTo>
                    <a:pt x="337" y="0"/>
                    <a:pt x="0" y="150"/>
                    <a:pt x="304" y="631"/>
                  </a:cubicBezTo>
                  <a:cubicBezTo>
                    <a:pt x="1105" y="1899"/>
                    <a:pt x="4174" y="2833"/>
                    <a:pt x="5742" y="5935"/>
                  </a:cubicBezTo>
                  <a:cubicBezTo>
                    <a:pt x="6976" y="8337"/>
                    <a:pt x="12146" y="10939"/>
                    <a:pt x="12146" y="10939"/>
                  </a:cubicBezTo>
                  <a:lnTo>
                    <a:pt x="12146" y="5635"/>
                  </a:lnTo>
                  <a:lnTo>
                    <a:pt x="3140" y="398"/>
                  </a:lnTo>
                  <a:cubicBezTo>
                    <a:pt x="3140" y="398"/>
                    <a:pt x="1742" y="0"/>
                    <a:pt x="8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77"/>
            <p:cNvSpPr/>
            <p:nvPr/>
          </p:nvSpPr>
          <p:spPr>
            <a:xfrm>
              <a:off x="4361625" y="1433975"/>
              <a:ext cx="186825" cy="260200"/>
            </a:xfrm>
            <a:custGeom>
              <a:rect b="b" l="l" r="r" t="t"/>
              <a:pathLst>
                <a:path extrusionOk="0" h="10408" w="7473">
                  <a:moveTo>
                    <a:pt x="0" y="0"/>
                  </a:moveTo>
                  <a:lnTo>
                    <a:pt x="0" y="6071"/>
                  </a:lnTo>
                  <a:lnTo>
                    <a:pt x="7472" y="10408"/>
                  </a:lnTo>
                  <a:cubicBezTo>
                    <a:pt x="7472" y="10408"/>
                    <a:pt x="4003" y="3670"/>
                    <a:pt x="3002" y="2702"/>
                  </a:cubicBezTo>
                  <a:cubicBezTo>
                    <a:pt x="2716" y="2416"/>
                    <a:pt x="2473" y="2315"/>
                    <a:pt x="2266" y="2315"/>
                  </a:cubicBezTo>
                  <a:cubicBezTo>
                    <a:pt x="1779" y="2315"/>
                    <a:pt x="1491" y="2875"/>
                    <a:pt x="1300" y="2875"/>
                  </a:cubicBezTo>
                  <a:cubicBezTo>
                    <a:pt x="1289" y="2875"/>
                    <a:pt x="1278" y="2873"/>
                    <a:pt x="1268" y="2869"/>
                  </a:cubicBezTo>
                  <a:cubicBezTo>
                    <a:pt x="1001" y="2736"/>
                    <a:pt x="0" y="0"/>
                    <a:pt x="0"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77"/>
            <p:cNvSpPr/>
            <p:nvPr/>
          </p:nvSpPr>
          <p:spPr>
            <a:xfrm>
              <a:off x="4361625" y="1433975"/>
              <a:ext cx="186825" cy="260200"/>
            </a:xfrm>
            <a:custGeom>
              <a:rect b="b" l="l" r="r" t="t"/>
              <a:pathLst>
                <a:path extrusionOk="0" h="10408" w="7473">
                  <a:moveTo>
                    <a:pt x="0" y="0"/>
                  </a:moveTo>
                  <a:lnTo>
                    <a:pt x="0" y="6071"/>
                  </a:lnTo>
                  <a:lnTo>
                    <a:pt x="7472" y="10408"/>
                  </a:lnTo>
                  <a:cubicBezTo>
                    <a:pt x="7472" y="10408"/>
                    <a:pt x="4003" y="3670"/>
                    <a:pt x="3002" y="2702"/>
                  </a:cubicBezTo>
                  <a:cubicBezTo>
                    <a:pt x="2716" y="2416"/>
                    <a:pt x="2473" y="2315"/>
                    <a:pt x="2266" y="2315"/>
                  </a:cubicBezTo>
                  <a:cubicBezTo>
                    <a:pt x="1779" y="2315"/>
                    <a:pt x="1491" y="2875"/>
                    <a:pt x="1300" y="2875"/>
                  </a:cubicBezTo>
                  <a:cubicBezTo>
                    <a:pt x="1289" y="2875"/>
                    <a:pt x="1278" y="2873"/>
                    <a:pt x="1268" y="2869"/>
                  </a:cubicBezTo>
                  <a:cubicBezTo>
                    <a:pt x="1001" y="2736"/>
                    <a:pt x="0" y="0"/>
                    <a:pt x="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77"/>
            <p:cNvSpPr/>
            <p:nvPr/>
          </p:nvSpPr>
          <p:spPr>
            <a:xfrm>
              <a:off x="4453350" y="1583325"/>
              <a:ext cx="191000" cy="166725"/>
            </a:xfrm>
            <a:custGeom>
              <a:rect b="b" l="l" r="r" t="t"/>
              <a:pathLst>
                <a:path extrusionOk="0" h="6669" w="7640">
                  <a:moveTo>
                    <a:pt x="2478" y="1"/>
                  </a:moveTo>
                  <a:cubicBezTo>
                    <a:pt x="1618" y="1"/>
                    <a:pt x="1" y="2265"/>
                    <a:pt x="1" y="2265"/>
                  </a:cubicBezTo>
                  <a:lnTo>
                    <a:pt x="7639" y="6669"/>
                  </a:lnTo>
                  <a:cubicBezTo>
                    <a:pt x="7406" y="6168"/>
                    <a:pt x="7072" y="5735"/>
                    <a:pt x="6605" y="5468"/>
                  </a:cubicBezTo>
                  <a:cubicBezTo>
                    <a:pt x="5871" y="5034"/>
                    <a:pt x="4871" y="4133"/>
                    <a:pt x="4570" y="3266"/>
                  </a:cubicBezTo>
                  <a:cubicBezTo>
                    <a:pt x="4270" y="2399"/>
                    <a:pt x="3436" y="331"/>
                    <a:pt x="2636" y="31"/>
                  </a:cubicBezTo>
                  <a:cubicBezTo>
                    <a:pt x="2587" y="10"/>
                    <a:pt x="2534" y="1"/>
                    <a:pt x="2478"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77"/>
            <p:cNvSpPr/>
            <p:nvPr/>
          </p:nvSpPr>
          <p:spPr>
            <a:xfrm>
              <a:off x="4675175" y="1643300"/>
              <a:ext cx="45900" cy="76725"/>
            </a:xfrm>
            <a:custGeom>
              <a:rect b="b" l="l" r="r" t="t"/>
              <a:pathLst>
                <a:path extrusionOk="0" h="3069" w="1836">
                  <a:moveTo>
                    <a:pt x="582" y="0"/>
                  </a:moveTo>
                  <a:cubicBezTo>
                    <a:pt x="241" y="0"/>
                    <a:pt x="1" y="380"/>
                    <a:pt x="1" y="1001"/>
                  </a:cubicBezTo>
                  <a:cubicBezTo>
                    <a:pt x="1" y="1768"/>
                    <a:pt x="401" y="2668"/>
                    <a:pt x="901" y="2969"/>
                  </a:cubicBezTo>
                  <a:cubicBezTo>
                    <a:pt x="1021" y="3036"/>
                    <a:pt x="1135" y="3068"/>
                    <a:pt x="1238" y="3068"/>
                  </a:cubicBezTo>
                  <a:cubicBezTo>
                    <a:pt x="1595" y="3068"/>
                    <a:pt x="1835" y="2688"/>
                    <a:pt x="1835" y="2068"/>
                  </a:cubicBezTo>
                  <a:cubicBezTo>
                    <a:pt x="1835" y="1267"/>
                    <a:pt x="1435" y="400"/>
                    <a:pt x="901" y="100"/>
                  </a:cubicBezTo>
                  <a:cubicBezTo>
                    <a:pt x="789" y="32"/>
                    <a:pt x="681" y="0"/>
                    <a:pt x="5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77"/>
            <p:cNvSpPr/>
            <p:nvPr/>
          </p:nvSpPr>
          <p:spPr>
            <a:xfrm>
              <a:off x="4332425" y="1780875"/>
              <a:ext cx="418675" cy="599625"/>
            </a:xfrm>
            <a:custGeom>
              <a:rect b="b" l="l" r="r" t="t"/>
              <a:pathLst>
                <a:path extrusionOk="0" h="23985" w="16747">
                  <a:moveTo>
                    <a:pt x="1" y="1"/>
                  </a:moveTo>
                  <a:lnTo>
                    <a:pt x="1" y="14344"/>
                  </a:lnTo>
                  <a:lnTo>
                    <a:pt x="16746" y="23985"/>
                  </a:lnTo>
                  <a:lnTo>
                    <a:pt x="16746" y="9641"/>
                  </a:lnTo>
                  <a:lnTo>
                    <a:pt x="1"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77"/>
            <p:cNvSpPr/>
            <p:nvPr/>
          </p:nvSpPr>
          <p:spPr>
            <a:xfrm>
              <a:off x="4751075" y="2015225"/>
              <a:ext cx="11700" cy="365275"/>
            </a:xfrm>
            <a:custGeom>
              <a:rect b="b" l="l" r="r" t="t"/>
              <a:pathLst>
                <a:path extrusionOk="0" h="14611" w="468">
                  <a:moveTo>
                    <a:pt x="467" y="0"/>
                  </a:moveTo>
                  <a:lnTo>
                    <a:pt x="0" y="267"/>
                  </a:lnTo>
                  <a:lnTo>
                    <a:pt x="0" y="14611"/>
                  </a:lnTo>
                  <a:lnTo>
                    <a:pt x="467" y="14344"/>
                  </a:lnTo>
                  <a:lnTo>
                    <a:pt x="46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77"/>
            <p:cNvSpPr/>
            <p:nvPr/>
          </p:nvSpPr>
          <p:spPr>
            <a:xfrm>
              <a:off x="4332425" y="1773375"/>
              <a:ext cx="430350" cy="248550"/>
            </a:xfrm>
            <a:custGeom>
              <a:rect b="b" l="l" r="r" t="t"/>
              <a:pathLst>
                <a:path extrusionOk="0" h="9942" w="17214">
                  <a:moveTo>
                    <a:pt x="468" y="1"/>
                  </a:moveTo>
                  <a:lnTo>
                    <a:pt x="1" y="301"/>
                  </a:lnTo>
                  <a:lnTo>
                    <a:pt x="16746" y="9941"/>
                  </a:lnTo>
                  <a:lnTo>
                    <a:pt x="17213" y="9674"/>
                  </a:lnTo>
                  <a:lnTo>
                    <a:pt x="468"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77"/>
            <p:cNvSpPr/>
            <p:nvPr/>
          </p:nvSpPr>
          <p:spPr>
            <a:xfrm>
              <a:off x="4332425" y="1773375"/>
              <a:ext cx="430350" cy="248550"/>
            </a:xfrm>
            <a:custGeom>
              <a:rect b="b" l="l" r="r" t="t"/>
              <a:pathLst>
                <a:path extrusionOk="0" h="9942" w="17214">
                  <a:moveTo>
                    <a:pt x="468" y="1"/>
                  </a:moveTo>
                  <a:lnTo>
                    <a:pt x="1" y="301"/>
                  </a:lnTo>
                  <a:lnTo>
                    <a:pt x="16746" y="9941"/>
                  </a:lnTo>
                  <a:lnTo>
                    <a:pt x="17213" y="9674"/>
                  </a:lnTo>
                  <a:lnTo>
                    <a:pt x="46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77"/>
            <p:cNvSpPr/>
            <p:nvPr/>
          </p:nvSpPr>
          <p:spPr>
            <a:xfrm>
              <a:off x="4751075" y="2015225"/>
              <a:ext cx="11700" cy="75900"/>
            </a:xfrm>
            <a:custGeom>
              <a:rect b="b" l="l" r="r" t="t"/>
              <a:pathLst>
                <a:path extrusionOk="0" h="3036" w="468">
                  <a:moveTo>
                    <a:pt x="467" y="0"/>
                  </a:moveTo>
                  <a:lnTo>
                    <a:pt x="0" y="267"/>
                  </a:lnTo>
                  <a:lnTo>
                    <a:pt x="0" y="3036"/>
                  </a:lnTo>
                  <a:lnTo>
                    <a:pt x="467" y="2736"/>
                  </a:lnTo>
                  <a:lnTo>
                    <a:pt x="467"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77"/>
            <p:cNvSpPr/>
            <p:nvPr/>
          </p:nvSpPr>
          <p:spPr>
            <a:xfrm>
              <a:off x="4751075" y="2015225"/>
              <a:ext cx="11700" cy="75900"/>
            </a:xfrm>
            <a:custGeom>
              <a:rect b="b" l="l" r="r" t="t"/>
              <a:pathLst>
                <a:path extrusionOk="0" h="3036" w="468">
                  <a:moveTo>
                    <a:pt x="467" y="0"/>
                  </a:moveTo>
                  <a:lnTo>
                    <a:pt x="0" y="267"/>
                  </a:lnTo>
                  <a:lnTo>
                    <a:pt x="0" y="3036"/>
                  </a:lnTo>
                  <a:lnTo>
                    <a:pt x="467" y="2736"/>
                  </a:lnTo>
                  <a:lnTo>
                    <a:pt x="4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77"/>
            <p:cNvSpPr/>
            <p:nvPr/>
          </p:nvSpPr>
          <p:spPr>
            <a:xfrm>
              <a:off x="4332425" y="1780875"/>
              <a:ext cx="418675" cy="310250"/>
            </a:xfrm>
            <a:custGeom>
              <a:rect b="b" l="l" r="r" t="t"/>
              <a:pathLst>
                <a:path extrusionOk="0" h="12410" w="16747">
                  <a:moveTo>
                    <a:pt x="1" y="1"/>
                  </a:moveTo>
                  <a:lnTo>
                    <a:pt x="1" y="2736"/>
                  </a:lnTo>
                  <a:lnTo>
                    <a:pt x="16746" y="12410"/>
                  </a:lnTo>
                  <a:lnTo>
                    <a:pt x="16746" y="9641"/>
                  </a:lnTo>
                  <a:lnTo>
                    <a:pt x="1"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77"/>
            <p:cNvSpPr/>
            <p:nvPr/>
          </p:nvSpPr>
          <p:spPr>
            <a:xfrm>
              <a:off x="4678500" y="2083775"/>
              <a:ext cx="43400" cy="33550"/>
            </a:xfrm>
            <a:custGeom>
              <a:rect b="b" l="l" r="r" t="t"/>
              <a:pathLst>
                <a:path extrusionOk="0" h="1342" w="1736">
                  <a:moveTo>
                    <a:pt x="136" y="1"/>
                  </a:moveTo>
                  <a:cubicBezTo>
                    <a:pt x="55" y="1"/>
                    <a:pt x="1" y="63"/>
                    <a:pt x="1" y="160"/>
                  </a:cubicBezTo>
                  <a:cubicBezTo>
                    <a:pt x="1" y="327"/>
                    <a:pt x="101" y="494"/>
                    <a:pt x="234" y="594"/>
                  </a:cubicBezTo>
                  <a:lnTo>
                    <a:pt x="1502" y="1294"/>
                  </a:lnTo>
                  <a:cubicBezTo>
                    <a:pt x="1545" y="1327"/>
                    <a:pt x="1584" y="1341"/>
                    <a:pt x="1618" y="1341"/>
                  </a:cubicBezTo>
                  <a:cubicBezTo>
                    <a:pt x="1689" y="1341"/>
                    <a:pt x="1736" y="1274"/>
                    <a:pt x="1736" y="1161"/>
                  </a:cubicBezTo>
                  <a:cubicBezTo>
                    <a:pt x="1736" y="994"/>
                    <a:pt x="1635" y="861"/>
                    <a:pt x="1502" y="761"/>
                  </a:cubicBezTo>
                  <a:lnTo>
                    <a:pt x="234" y="27"/>
                  </a:lnTo>
                  <a:cubicBezTo>
                    <a:pt x="199" y="9"/>
                    <a:pt x="165" y="1"/>
                    <a:pt x="13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77"/>
            <p:cNvSpPr/>
            <p:nvPr/>
          </p:nvSpPr>
          <p:spPr>
            <a:xfrm>
              <a:off x="4625150" y="2053225"/>
              <a:ext cx="44225" cy="33550"/>
            </a:xfrm>
            <a:custGeom>
              <a:rect b="b" l="l" r="r" t="t"/>
              <a:pathLst>
                <a:path extrusionOk="0" h="1342" w="1769">
                  <a:moveTo>
                    <a:pt x="143" y="1"/>
                  </a:moveTo>
                  <a:cubicBezTo>
                    <a:pt x="62" y="1"/>
                    <a:pt x="0" y="68"/>
                    <a:pt x="0" y="181"/>
                  </a:cubicBezTo>
                  <a:cubicBezTo>
                    <a:pt x="33" y="348"/>
                    <a:pt x="134" y="482"/>
                    <a:pt x="267" y="582"/>
                  </a:cubicBezTo>
                  <a:lnTo>
                    <a:pt x="1501" y="1316"/>
                  </a:lnTo>
                  <a:cubicBezTo>
                    <a:pt x="1546" y="1333"/>
                    <a:pt x="1586" y="1342"/>
                    <a:pt x="1620" y="1342"/>
                  </a:cubicBezTo>
                  <a:cubicBezTo>
                    <a:pt x="1714" y="1342"/>
                    <a:pt x="1768" y="1280"/>
                    <a:pt x="1768" y="1182"/>
                  </a:cubicBezTo>
                  <a:cubicBezTo>
                    <a:pt x="1768" y="1015"/>
                    <a:pt x="1668" y="849"/>
                    <a:pt x="1501" y="749"/>
                  </a:cubicBezTo>
                  <a:lnTo>
                    <a:pt x="267" y="48"/>
                  </a:lnTo>
                  <a:cubicBezTo>
                    <a:pt x="224" y="16"/>
                    <a:pt x="181" y="1"/>
                    <a:pt x="14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77"/>
            <p:cNvSpPr/>
            <p:nvPr/>
          </p:nvSpPr>
          <p:spPr>
            <a:xfrm>
              <a:off x="4572600" y="2022750"/>
              <a:ext cx="44225" cy="33325"/>
            </a:xfrm>
            <a:custGeom>
              <a:rect b="b" l="l" r="r" t="t"/>
              <a:pathLst>
                <a:path extrusionOk="0" h="1333" w="1769">
                  <a:moveTo>
                    <a:pt x="130" y="1"/>
                  </a:moveTo>
                  <a:cubicBezTo>
                    <a:pt x="47" y="1"/>
                    <a:pt x="1" y="52"/>
                    <a:pt x="1" y="166"/>
                  </a:cubicBezTo>
                  <a:cubicBezTo>
                    <a:pt x="1" y="333"/>
                    <a:pt x="101" y="500"/>
                    <a:pt x="267" y="567"/>
                  </a:cubicBezTo>
                  <a:lnTo>
                    <a:pt x="1502" y="1300"/>
                  </a:lnTo>
                  <a:cubicBezTo>
                    <a:pt x="1544" y="1321"/>
                    <a:pt x="1586" y="1333"/>
                    <a:pt x="1624" y="1333"/>
                  </a:cubicBezTo>
                  <a:cubicBezTo>
                    <a:pt x="1706" y="1333"/>
                    <a:pt x="1769" y="1281"/>
                    <a:pt x="1769" y="1167"/>
                  </a:cubicBezTo>
                  <a:cubicBezTo>
                    <a:pt x="1735" y="1000"/>
                    <a:pt x="1635" y="833"/>
                    <a:pt x="1502" y="767"/>
                  </a:cubicBezTo>
                  <a:lnTo>
                    <a:pt x="267" y="33"/>
                  </a:lnTo>
                  <a:cubicBezTo>
                    <a:pt x="215" y="12"/>
                    <a:pt x="169" y="1"/>
                    <a:pt x="13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77"/>
            <p:cNvSpPr/>
            <p:nvPr/>
          </p:nvSpPr>
          <p:spPr>
            <a:xfrm>
              <a:off x="4519225" y="1992050"/>
              <a:ext cx="44225" cy="33575"/>
            </a:xfrm>
            <a:custGeom>
              <a:rect b="b" l="l" r="r" t="t"/>
              <a:pathLst>
                <a:path extrusionOk="0" h="1343" w="1769">
                  <a:moveTo>
                    <a:pt x="163" y="0"/>
                  </a:moveTo>
                  <a:cubicBezTo>
                    <a:pt x="72" y="0"/>
                    <a:pt x="1" y="62"/>
                    <a:pt x="1" y="160"/>
                  </a:cubicBezTo>
                  <a:cubicBezTo>
                    <a:pt x="34" y="327"/>
                    <a:pt x="134" y="494"/>
                    <a:pt x="268" y="594"/>
                  </a:cubicBezTo>
                  <a:lnTo>
                    <a:pt x="1535" y="1294"/>
                  </a:lnTo>
                  <a:cubicBezTo>
                    <a:pt x="1580" y="1328"/>
                    <a:pt x="1620" y="1342"/>
                    <a:pt x="1655" y="1342"/>
                  </a:cubicBezTo>
                  <a:cubicBezTo>
                    <a:pt x="1724" y="1342"/>
                    <a:pt x="1769" y="1283"/>
                    <a:pt x="1769" y="1194"/>
                  </a:cubicBezTo>
                  <a:cubicBezTo>
                    <a:pt x="1769" y="994"/>
                    <a:pt x="1669" y="861"/>
                    <a:pt x="1535" y="760"/>
                  </a:cubicBezTo>
                  <a:lnTo>
                    <a:pt x="268" y="27"/>
                  </a:lnTo>
                  <a:cubicBezTo>
                    <a:pt x="232" y="9"/>
                    <a:pt x="196" y="0"/>
                    <a:pt x="16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77"/>
            <p:cNvSpPr/>
            <p:nvPr/>
          </p:nvSpPr>
          <p:spPr>
            <a:xfrm>
              <a:off x="4466700" y="1961500"/>
              <a:ext cx="44225" cy="33700"/>
            </a:xfrm>
            <a:custGeom>
              <a:rect b="b" l="l" r="r" t="t"/>
              <a:pathLst>
                <a:path extrusionOk="0" h="1348" w="1769">
                  <a:moveTo>
                    <a:pt x="128" y="1"/>
                  </a:moveTo>
                  <a:cubicBezTo>
                    <a:pt x="46" y="1"/>
                    <a:pt x="0" y="68"/>
                    <a:pt x="0" y="181"/>
                  </a:cubicBezTo>
                  <a:cubicBezTo>
                    <a:pt x="0" y="348"/>
                    <a:pt x="100" y="481"/>
                    <a:pt x="267" y="581"/>
                  </a:cubicBezTo>
                  <a:lnTo>
                    <a:pt x="1501" y="1315"/>
                  </a:lnTo>
                  <a:cubicBezTo>
                    <a:pt x="1544" y="1336"/>
                    <a:pt x="1586" y="1348"/>
                    <a:pt x="1624" y="1348"/>
                  </a:cubicBezTo>
                  <a:cubicBezTo>
                    <a:pt x="1706" y="1348"/>
                    <a:pt x="1768" y="1296"/>
                    <a:pt x="1768" y="1182"/>
                  </a:cubicBezTo>
                  <a:cubicBezTo>
                    <a:pt x="1735" y="1015"/>
                    <a:pt x="1635" y="848"/>
                    <a:pt x="1501" y="782"/>
                  </a:cubicBezTo>
                  <a:lnTo>
                    <a:pt x="267" y="48"/>
                  </a:lnTo>
                  <a:cubicBezTo>
                    <a:pt x="214" y="16"/>
                    <a:pt x="167" y="1"/>
                    <a:pt x="12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77"/>
            <p:cNvSpPr/>
            <p:nvPr/>
          </p:nvSpPr>
          <p:spPr>
            <a:xfrm>
              <a:off x="4414150" y="1931175"/>
              <a:ext cx="43400" cy="33550"/>
            </a:xfrm>
            <a:custGeom>
              <a:rect b="b" l="l" r="r" t="t"/>
              <a:pathLst>
                <a:path extrusionOk="0" h="1342" w="1736">
                  <a:moveTo>
                    <a:pt x="135" y="0"/>
                  </a:moveTo>
                  <a:cubicBezTo>
                    <a:pt x="54" y="0"/>
                    <a:pt x="1" y="62"/>
                    <a:pt x="1" y="160"/>
                  </a:cubicBezTo>
                  <a:cubicBezTo>
                    <a:pt x="1" y="327"/>
                    <a:pt x="101" y="494"/>
                    <a:pt x="234" y="594"/>
                  </a:cubicBezTo>
                  <a:lnTo>
                    <a:pt x="1502" y="1294"/>
                  </a:lnTo>
                  <a:cubicBezTo>
                    <a:pt x="1545" y="1326"/>
                    <a:pt x="1584" y="1341"/>
                    <a:pt x="1618" y="1341"/>
                  </a:cubicBezTo>
                  <a:cubicBezTo>
                    <a:pt x="1689" y="1341"/>
                    <a:pt x="1735" y="1274"/>
                    <a:pt x="1735" y="1161"/>
                  </a:cubicBezTo>
                  <a:cubicBezTo>
                    <a:pt x="1735" y="994"/>
                    <a:pt x="1635" y="860"/>
                    <a:pt x="1502" y="760"/>
                  </a:cubicBezTo>
                  <a:lnTo>
                    <a:pt x="234" y="26"/>
                  </a:lnTo>
                  <a:cubicBezTo>
                    <a:pt x="199" y="9"/>
                    <a:pt x="165" y="0"/>
                    <a:pt x="13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77"/>
            <p:cNvSpPr/>
            <p:nvPr/>
          </p:nvSpPr>
          <p:spPr>
            <a:xfrm>
              <a:off x="4360775" y="1900600"/>
              <a:ext cx="44225" cy="33575"/>
            </a:xfrm>
            <a:custGeom>
              <a:rect b="b" l="l" r="r" t="t"/>
              <a:pathLst>
                <a:path extrusionOk="0" h="1343" w="1769">
                  <a:moveTo>
                    <a:pt x="139" y="0"/>
                  </a:moveTo>
                  <a:cubicBezTo>
                    <a:pt x="60" y="0"/>
                    <a:pt x="1" y="60"/>
                    <a:pt x="1" y="149"/>
                  </a:cubicBezTo>
                  <a:cubicBezTo>
                    <a:pt x="34" y="349"/>
                    <a:pt x="101" y="482"/>
                    <a:pt x="268" y="582"/>
                  </a:cubicBezTo>
                  <a:lnTo>
                    <a:pt x="1502" y="1316"/>
                  </a:lnTo>
                  <a:cubicBezTo>
                    <a:pt x="1547" y="1334"/>
                    <a:pt x="1587" y="1342"/>
                    <a:pt x="1621" y="1342"/>
                  </a:cubicBezTo>
                  <a:cubicBezTo>
                    <a:pt x="1715" y="1342"/>
                    <a:pt x="1769" y="1280"/>
                    <a:pt x="1769" y="1183"/>
                  </a:cubicBezTo>
                  <a:cubicBezTo>
                    <a:pt x="1769" y="1016"/>
                    <a:pt x="1669" y="849"/>
                    <a:pt x="1502" y="749"/>
                  </a:cubicBezTo>
                  <a:lnTo>
                    <a:pt x="268" y="49"/>
                  </a:lnTo>
                  <a:cubicBezTo>
                    <a:pt x="223" y="15"/>
                    <a:pt x="179" y="0"/>
                    <a:pt x="13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77"/>
            <p:cNvSpPr/>
            <p:nvPr/>
          </p:nvSpPr>
          <p:spPr>
            <a:xfrm>
              <a:off x="4681025" y="2126975"/>
              <a:ext cx="38375" cy="57550"/>
            </a:xfrm>
            <a:custGeom>
              <a:rect b="b" l="l" r="r" t="t"/>
              <a:pathLst>
                <a:path extrusionOk="0" h="2302" w="1535">
                  <a:moveTo>
                    <a:pt x="0" y="0"/>
                  </a:moveTo>
                  <a:lnTo>
                    <a:pt x="0" y="1401"/>
                  </a:lnTo>
                  <a:lnTo>
                    <a:pt x="1534" y="2302"/>
                  </a:lnTo>
                  <a:lnTo>
                    <a:pt x="1534" y="901"/>
                  </a:lnTo>
                  <a:lnTo>
                    <a:pt x="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77"/>
            <p:cNvSpPr/>
            <p:nvPr/>
          </p:nvSpPr>
          <p:spPr>
            <a:xfrm>
              <a:off x="4681025" y="2176175"/>
              <a:ext cx="38375" cy="57550"/>
            </a:xfrm>
            <a:custGeom>
              <a:rect b="b" l="l" r="r" t="t"/>
              <a:pathLst>
                <a:path extrusionOk="0" h="2302" w="1535">
                  <a:moveTo>
                    <a:pt x="0" y="0"/>
                  </a:moveTo>
                  <a:lnTo>
                    <a:pt x="0" y="1368"/>
                  </a:lnTo>
                  <a:lnTo>
                    <a:pt x="1534" y="2302"/>
                  </a:lnTo>
                  <a:lnTo>
                    <a:pt x="1534" y="867"/>
                  </a:lnTo>
                  <a:lnTo>
                    <a:pt x="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77"/>
            <p:cNvSpPr/>
            <p:nvPr/>
          </p:nvSpPr>
          <p:spPr>
            <a:xfrm>
              <a:off x="4681025" y="2224525"/>
              <a:ext cx="38375" cy="57575"/>
            </a:xfrm>
            <a:custGeom>
              <a:rect b="b" l="l" r="r" t="t"/>
              <a:pathLst>
                <a:path extrusionOk="0" h="2303" w="1535">
                  <a:moveTo>
                    <a:pt x="0" y="1"/>
                  </a:moveTo>
                  <a:lnTo>
                    <a:pt x="0" y="1402"/>
                  </a:lnTo>
                  <a:lnTo>
                    <a:pt x="1534" y="2303"/>
                  </a:lnTo>
                  <a:lnTo>
                    <a:pt x="1534" y="902"/>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77"/>
            <p:cNvSpPr/>
            <p:nvPr/>
          </p:nvSpPr>
          <p:spPr>
            <a:xfrm>
              <a:off x="4681025" y="2273725"/>
              <a:ext cx="38375" cy="56750"/>
            </a:xfrm>
            <a:custGeom>
              <a:rect b="b" l="l" r="r" t="t"/>
              <a:pathLst>
                <a:path extrusionOk="0" h="2270" w="1535">
                  <a:moveTo>
                    <a:pt x="0" y="1"/>
                  </a:moveTo>
                  <a:lnTo>
                    <a:pt x="0" y="1369"/>
                  </a:lnTo>
                  <a:lnTo>
                    <a:pt x="1534" y="2269"/>
                  </a:lnTo>
                  <a:lnTo>
                    <a:pt x="1534" y="868"/>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77"/>
            <p:cNvSpPr/>
            <p:nvPr/>
          </p:nvSpPr>
          <p:spPr>
            <a:xfrm>
              <a:off x="4628475" y="2096950"/>
              <a:ext cx="38375" cy="57550"/>
            </a:xfrm>
            <a:custGeom>
              <a:rect b="b" l="l" r="r" t="t"/>
              <a:pathLst>
                <a:path extrusionOk="0" h="2302" w="1535">
                  <a:moveTo>
                    <a:pt x="1" y="0"/>
                  </a:moveTo>
                  <a:lnTo>
                    <a:pt x="1" y="1368"/>
                  </a:lnTo>
                  <a:lnTo>
                    <a:pt x="1535" y="2302"/>
                  </a:lnTo>
                  <a:lnTo>
                    <a:pt x="1535" y="868"/>
                  </a:lnTo>
                  <a:lnTo>
                    <a:pt x="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77"/>
            <p:cNvSpPr/>
            <p:nvPr/>
          </p:nvSpPr>
          <p:spPr>
            <a:xfrm>
              <a:off x="4628475" y="2145300"/>
              <a:ext cx="38375" cy="57575"/>
            </a:xfrm>
            <a:custGeom>
              <a:rect b="b" l="l" r="r" t="t"/>
              <a:pathLst>
                <a:path extrusionOk="0" h="2303" w="1535">
                  <a:moveTo>
                    <a:pt x="1" y="1"/>
                  </a:moveTo>
                  <a:lnTo>
                    <a:pt x="1" y="1402"/>
                  </a:lnTo>
                  <a:lnTo>
                    <a:pt x="1535" y="2303"/>
                  </a:lnTo>
                  <a:lnTo>
                    <a:pt x="1535" y="902"/>
                  </a:lnTo>
                  <a:lnTo>
                    <a:pt x="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77"/>
            <p:cNvSpPr/>
            <p:nvPr/>
          </p:nvSpPr>
          <p:spPr>
            <a:xfrm>
              <a:off x="4628475" y="2193675"/>
              <a:ext cx="38375" cy="57575"/>
            </a:xfrm>
            <a:custGeom>
              <a:rect b="b" l="l" r="r" t="t"/>
              <a:pathLst>
                <a:path extrusionOk="0" h="2303" w="1535">
                  <a:moveTo>
                    <a:pt x="1" y="1"/>
                  </a:moveTo>
                  <a:lnTo>
                    <a:pt x="1" y="1402"/>
                  </a:lnTo>
                  <a:lnTo>
                    <a:pt x="1535" y="2302"/>
                  </a:lnTo>
                  <a:lnTo>
                    <a:pt x="1535" y="901"/>
                  </a:lnTo>
                  <a:lnTo>
                    <a:pt x="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77"/>
            <p:cNvSpPr/>
            <p:nvPr/>
          </p:nvSpPr>
          <p:spPr>
            <a:xfrm>
              <a:off x="4628475" y="2242875"/>
              <a:ext cx="38375" cy="57575"/>
            </a:xfrm>
            <a:custGeom>
              <a:rect b="b" l="l" r="r" t="t"/>
              <a:pathLst>
                <a:path extrusionOk="0" h="2303" w="1535">
                  <a:moveTo>
                    <a:pt x="1" y="1"/>
                  </a:moveTo>
                  <a:lnTo>
                    <a:pt x="1" y="1368"/>
                  </a:lnTo>
                  <a:lnTo>
                    <a:pt x="1535" y="2302"/>
                  </a:lnTo>
                  <a:lnTo>
                    <a:pt x="1535" y="868"/>
                  </a:lnTo>
                  <a:lnTo>
                    <a:pt x="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77"/>
            <p:cNvSpPr/>
            <p:nvPr/>
          </p:nvSpPr>
          <p:spPr>
            <a:xfrm>
              <a:off x="4575100" y="2066100"/>
              <a:ext cx="38400" cy="57550"/>
            </a:xfrm>
            <a:custGeom>
              <a:rect b="b" l="l" r="r" t="t"/>
              <a:pathLst>
                <a:path extrusionOk="0" h="2302" w="1536">
                  <a:moveTo>
                    <a:pt x="1" y="0"/>
                  </a:moveTo>
                  <a:lnTo>
                    <a:pt x="1" y="1401"/>
                  </a:lnTo>
                  <a:lnTo>
                    <a:pt x="1535" y="2302"/>
                  </a:lnTo>
                  <a:lnTo>
                    <a:pt x="1535" y="901"/>
                  </a:lnTo>
                  <a:lnTo>
                    <a:pt x="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77"/>
            <p:cNvSpPr/>
            <p:nvPr/>
          </p:nvSpPr>
          <p:spPr>
            <a:xfrm>
              <a:off x="4575100" y="2114450"/>
              <a:ext cx="38400" cy="57575"/>
            </a:xfrm>
            <a:custGeom>
              <a:rect b="b" l="l" r="r" t="t"/>
              <a:pathLst>
                <a:path extrusionOk="0" h="2303" w="1536">
                  <a:moveTo>
                    <a:pt x="1" y="1"/>
                  </a:moveTo>
                  <a:lnTo>
                    <a:pt x="1" y="1402"/>
                  </a:lnTo>
                  <a:lnTo>
                    <a:pt x="1535" y="2302"/>
                  </a:lnTo>
                  <a:lnTo>
                    <a:pt x="1535" y="901"/>
                  </a:lnTo>
                  <a:lnTo>
                    <a:pt x="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77"/>
            <p:cNvSpPr/>
            <p:nvPr/>
          </p:nvSpPr>
          <p:spPr>
            <a:xfrm>
              <a:off x="4575100" y="2163650"/>
              <a:ext cx="38400" cy="57575"/>
            </a:xfrm>
            <a:custGeom>
              <a:rect b="b" l="l" r="r" t="t"/>
              <a:pathLst>
                <a:path extrusionOk="0" h="2303" w="1536">
                  <a:moveTo>
                    <a:pt x="1" y="1"/>
                  </a:moveTo>
                  <a:lnTo>
                    <a:pt x="1" y="1368"/>
                  </a:lnTo>
                  <a:lnTo>
                    <a:pt x="1535" y="2302"/>
                  </a:lnTo>
                  <a:lnTo>
                    <a:pt x="1535" y="868"/>
                  </a:lnTo>
                  <a:lnTo>
                    <a:pt x="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77"/>
            <p:cNvSpPr/>
            <p:nvPr/>
          </p:nvSpPr>
          <p:spPr>
            <a:xfrm>
              <a:off x="4575100" y="2212025"/>
              <a:ext cx="38400" cy="57575"/>
            </a:xfrm>
            <a:custGeom>
              <a:rect b="b" l="l" r="r" t="t"/>
              <a:pathLst>
                <a:path extrusionOk="0" h="2303" w="1536">
                  <a:moveTo>
                    <a:pt x="1" y="1"/>
                  </a:moveTo>
                  <a:lnTo>
                    <a:pt x="1" y="1402"/>
                  </a:lnTo>
                  <a:lnTo>
                    <a:pt x="1535" y="2302"/>
                  </a:lnTo>
                  <a:lnTo>
                    <a:pt x="1535" y="901"/>
                  </a:lnTo>
                  <a:lnTo>
                    <a:pt x="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77"/>
            <p:cNvSpPr/>
            <p:nvPr/>
          </p:nvSpPr>
          <p:spPr>
            <a:xfrm>
              <a:off x="4522575" y="2035225"/>
              <a:ext cx="38375" cy="57575"/>
            </a:xfrm>
            <a:custGeom>
              <a:rect b="b" l="l" r="r" t="t"/>
              <a:pathLst>
                <a:path extrusionOk="0" h="2303" w="1535">
                  <a:moveTo>
                    <a:pt x="0" y="1"/>
                  </a:moveTo>
                  <a:lnTo>
                    <a:pt x="0" y="1402"/>
                  </a:lnTo>
                  <a:lnTo>
                    <a:pt x="1535" y="2302"/>
                  </a:lnTo>
                  <a:lnTo>
                    <a:pt x="1535" y="901"/>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77"/>
            <p:cNvSpPr/>
            <p:nvPr/>
          </p:nvSpPr>
          <p:spPr>
            <a:xfrm>
              <a:off x="4522575" y="2084425"/>
              <a:ext cx="38375" cy="57575"/>
            </a:xfrm>
            <a:custGeom>
              <a:rect b="b" l="l" r="r" t="t"/>
              <a:pathLst>
                <a:path extrusionOk="0" h="2303" w="1535">
                  <a:moveTo>
                    <a:pt x="0" y="1"/>
                  </a:moveTo>
                  <a:lnTo>
                    <a:pt x="0" y="1369"/>
                  </a:lnTo>
                  <a:lnTo>
                    <a:pt x="1535" y="2303"/>
                  </a:lnTo>
                  <a:lnTo>
                    <a:pt x="1535" y="868"/>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77"/>
            <p:cNvSpPr/>
            <p:nvPr/>
          </p:nvSpPr>
          <p:spPr>
            <a:xfrm>
              <a:off x="4522575" y="2132800"/>
              <a:ext cx="38375" cy="57575"/>
            </a:xfrm>
            <a:custGeom>
              <a:rect b="b" l="l" r="r" t="t"/>
              <a:pathLst>
                <a:path extrusionOk="0" h="2303" w="1535">
                  <a:moveTo>
                    <a:pt x="0" y="1"/>
                  </a:moveTo>
                  <a:lnTo>
                    <a:pt x="0" y="1402"/>
                  </a:lnTo>
                  <a:lnTo>
                    <a:pt x="1535" y="2302"/>
                  </a:lnTo>
                  <a:lnTo>
                    <a:pt x="1535" y="901"/>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77"/>
            <p:cNvSpPr/>
            <p:nvPr/>
          </p:nvSpPr>
          <p:spPr>
            <a:xfrm>
              <a:off x="4522575" y="2182000"/>
              <a:ext cx="38375" cy="56725"/>
            </a:xfrm>
            <a:custGeom>
              <a:rect b="b" l="l" r="r" t="t"/>
              <a:pathLst>
                <a:path extrusionOk="0" h="2269" w="1535">
                  <a:moveTo>
                    <a:pt x="0" y="1"/>
                  </a:moveTo>
                  <a:lnTo>
                    <a:pt x="0" y="1368"/>
                  </a:lnTo>
                  <a:lnTo>
                    <a:pt x="1535" y="2269"/>
                  </a:lnTo>
                  <a:lnTo>
                    <a:pt x="1535" y="868"/>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77"/>
            <p:cNvSpPr/>
            <p:nvPr/>
          </p:nvSpPr>
          <p:spPr>
            <a:xfrm>
              <a:off x="4469200" y="2005200"/>
              <a:ext cx="38375" cy="57575"/>
            </a:xfrm>
            <a:custGeom>
              <a:rect b="b" l="l" r="r" t="t"/>
              <a:pathLst>
                <a:path extrusionOk="0" h="2303" w="1535">
                  <a:moveTo>
                    <a:pt x="0" y="1"/>
                  </a:moveTo>
                  <a:lnTo>
                    <a:pt x="0" y="1369"/>
                  </a:lnTo>
                  <a:lnTo>
                    <a:pt x="1535" y="2303"/>
                  </a:lnTo>
                  <a:lnTo>
                    <a:pt x="1535" y="868"/>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77"/>
            <p:cNvSpPr/>
            <p:nvPr/>
          </p:nvSpPr>
          <p:spPr>
            <a:xfrm>
              <a:off x="4469200" y="2053575"/>
              <a:ext cx="38375" cy="57575"/>
            </a:xfrm>
            <a:custGeom>
              <a:rect b="b" l="l" r="r" t="t"/>
              <a:pathLst>
                <a:path extrusionOk="0" h="2303" w="1535">
                  <a:moveTo>
                    <a:pt x="0" y="1"/>
                  </a:moveTo>
                  <a:lnTo>
                    <a:pt x="0" y="1402"/>
                  </a:lnTo>
                  <a:lnTo>
                    <a:pt x="1535" y="2302"/>
                  </a:lnTo>
                  <a:lnTo>
                    <a:pt x="1535" y="901"/>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77"/>
            <p:cNvSpPr/>
            <p:nvPr/>
          </p:nvSpPr>
          <p:spPr>
            <a:xfrm>
              <a:off x="4469200" y="2102775"/>
              <a:ext cx="38375" cy="56750"/>
            </a:xfrm>
            <a:custGeom>
              <a:rect b="b" l="l" r="r" t="t"/>
              <a:pathLst>
                <a:path extrusionOk="0" h="2270" w="1535">
                  <a:moveTo>
                    <a:pt x="0" y="1"/>
                  </a:moveTo>
                  <a:lnTo>
                    <a:pt x="0" y="1368"/>
                  </a:lnTo>
                  <a:lnTo>
                    <a:pt x="1535" y="2269"/>
                  </a:lnTo>
                  <a:lnTo>
                    <a:pt x="1535" y="868"/>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77"/>
            <p:cNvSpPr/>
            <p:nvPr/>
          </p:nvSpPr>
          <p:spPr>
            <a:xfrm>
              <a:off x="4469200" y="2151150"/>
              <a:ext cx="38375" cy="57575"/>
            </a:xfrm>
            <a:custGeom>
              <a:rect b="b" l="l" r="r" t="t"/>
              <a:pathLst>
                <a:path extrusionOk="0" h="2303" w="1535">
                  <a:moveTo>
                    <a:pt x="0" y="0"/>
                  </a:moveTo>
                  <a:lnTo>
                    <a:pt x="0" y="1401"/>
                  </a:lnTo>
                  <a:lnTo>
                    <a:pt x="1535" y="2302"/>
                  </a:lnTo>
                  <a:lnTo>
                    <a:pt x="1535" y="901"/>
                  </a:lnTo>
                  <a:lnTo>
                    <a:pt x="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77"/>
            <p:cNvSpPr/>
            <p:nvPr/>
          </p:nvSpPr>
          <p:spPr>
            <a:xfrm>
              <a:off x="4416650" y="1974350"/>
              <a:ext cx="38400" cy="57575"/>
            </a:xfrm>
            <a:custGeom>
              <a:rect b="b" l="l" r="r" t="t"/>
              <a:pathLst>
                <a:path extrusionOk="0" h="2303" w="1536">
                  <a:moveTo>
                    <a:pt x="1" y="1"/>
                  </a:moveTo>
                  <a:lnTo>
                    <a:pt x="1" y="1402"/>
                  </a:lnTo>
                  <a:lnTo>
                    <a:pt x="1535" y="2302"/>
                  </a:lnTo>
                  <a:lnTo>
                    <a:pt x="1535" y="901"/>
                  </a:lnTo>
                  <a:lnTo>
                    <a:pt x="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77"/>
            <p:cNvSpPr/>
            <p:nvPr/>
          </p:nvSpPr>
          <p:spPr>
            <a:xfrm>
              <a:off x="4416650" y="2023550"/>
              <a:ext cx="38400" cy="56750"/>
            </a:xfrm>
            <a:custGeom>
              <a:rect b="b" l="l" r="r" t="t"/>
              <a:pathLst>
                <a:path extrusionOk="0" h="2270" w="1536">
                  <a:moveTo>
                    <a:pt x="1" y="1"/>
                  </a:moveTo>
                  <a:lnTo>
                    <a:pt x="1" y="1368"/>
                  </a:lnTo>
                  <a:lnTo>
                    <a:pt x="1535" y="2269"/>
                  </a:lnTo>
                  <a:lnTo>
                    <a:pt x="1535" y="868"/>
                  </a:lnTo>
                  <a:lnTo>
                    <a:pt x="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77"/>
            <p:cNvSpPr/>
            <p:nvPr/>
          </p:nvSpPr>
          <p:spPr>
            <a:xfrm>
              <a:off x="4416650" y="2071925"/>
              <a:ext cx="38400" cy="57575"/>
            </a:xfrm>
            <a:custGeom>
              <a:rect b="b" l="l" r="r" t="t"/>
              <a:pathLst>
                <a:path extrusionOk="0" h="2303" w="1536">
                  <a:moveTo>
                    <a:pt x="1" y="1"/>
                  </a:moveTo>
                  <a:lnTo>
                    <a:pt x="1" y="1402"/>
                  </a:lnTo>
                  <a:lnTo>
                    <a:pt x="1535" y="2302"/>
                  </a:lnTo>
                  <a:lnTo>
                    <a:pt x="1535" y="868"/>
                  </a:lnTo>
                  <a:lnTo>
                    <a:pt x="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77"/>
            <p:cNvSpPr/>
            <p:nvPr/>
          </p:nvSpPr>
          <p:spPr>
            <a:xfrm>
              <a:off x="4416650" y="2120300"/>
              <a:ext cx="38400" cy="57550"/>
            </a:xfrm>
            <a:custGeom>
              <a:rect b="b" l="l" r="r" t="t"/>
              <a:pathLst>
                <a:path extrusionOk="0" h="2302" w="1536">
                  <a:moveTo>
                    <a:pt x="1" y="0"/>
                  </a:moveTo>
                  <a:lnTo>
                    <a:pt x="1" y="1401"/>
                  </a:lnTo>
                  <a:lnTo>
                    <a:pt x="1535" y="2302"/>
                  </a:lnTo>
                  <a:lnTo>
                    <a:pt x="1535" y="901"/>
                  </a:lnTo>
                  <a:lnTo>
                    <a:pt x="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77"/>
            <p:cNvSpPr/>
            <p:nvPr/>
          </p:nvSpPr>
          <p:spPr>
            <a:xfrm>
              <a:off x="4363275" y="1943500"/>
              <a:ext cx="38400" cy="57575"/>
            </a:xfrm>
            <a:custGeom>
              <a:rect b="b" l="l" r="r" t="t"/>
              <a:pathLst>
                <a:path extrusionOk="0" h="2303" w="1536">
                  <a:moveTo>
                    <a:pt x="1" y="1"/>
                  </a:moveTo>
                  <a:lnTo>
                    <a:pt x="1" y="1402"/>
                  </a:lnTo>
                  <a:lnTo>
                    <a:pt x="1535" y="2302"/>
                  </a:lnTo>
                  <a:lnTo>
                    <a:pt x="1535" y="901"/>
                  </a:lnTo>
                  <a:lnTo>
                    <a:pt x="1"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77"/>
            <p:cNvSpPr/>
            <p:nvPr/>
          </p:nvSpPr>
          <p:spPr>
            <a:xfrm>
              <a:off x="4363275" y="1992700"/>
              <a:ext cx="38400" cy="57575"/>
            </a:xfrm>
            <a:custGeom>
              <a:rect b="b" l="l" r="r" t="t"/>
              <a:pathLst>
                <a:path extrusionOk="0" h="2303" w="1536">
                  <a:moveTo>
                    <a:pt x="1" y="1"/>
                  </a:moveTo>
                  <a:lnTo>
                    <a:pt x="1" y="1368"/>
                  </a:lnTo>
                  <a:lnTo>
                    <a:pt x="1535" y="2302"/>
                  </a:lnTo>
                  <a:lnTo>
                    <a:pt x="1535" y="868"/>
                  </a:lnTo>
                  <a:lnTo>
                    <a:pt x="1"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77"/>
            <p:cNvSpPr/>
            <p:nvPr/>
          </p:nvSpPr>
          <p:spPr>
            <a:xfrm>
              <a:off x="4363275" y="2041075"/>
              <a:ext cx="38400" cy="57550"/>
            </a:xfrm>
            <a:custGeom>
              <a:rect b="b" l="l" r="r" t="t"/>
              <a:pathLst>
                <a:path extrusionOk="0" h="2302" w="1536">
                  <a:moveTo>
                    <a:pt x="1" y="0"/>
                  </a:moveTo>
                  <a:lnTo>
                    <a:pt x="1" y="1401"/>
                  </a:lnTo>
                  <a:lnTo>
                    <a:pt x="1535" y="2302"/>
                  </a:lnTo>
                  <a:lnTo>
                    <a:pt x="1535" y="901"/>
                  </a:lnTo>
                  <a:lnTo>
                    <a:pt x="1"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77"/>
            <p:cNvSpPr/>
            <p:nvPr/>
          </p:nvSpPr>
          <p:spPr>
            <a:xfrm>
              <a:off x="4363275" y="2090275"/>
              <a:ext cx="38400" cy="56725"/>
            </a:xfrm>
            <a:custGeom>
              <a:rect b="b" l="l" r="r" t="t"/>
              <a:pathLst>
                <a:path extrusionOk="0" h="2269" w="1536">
                  <a:moveTo>
                    <a:pt x="1" y="0"/>
                  </a:moveTo>
                  <a:lnTo>
                    <a:pt x="1" y="1368"/>
                  </a:lnTo>
                  <a:lnTo>
                    <a:pt x="1535" y="2269"/>
                  </a:lnTo>
                  <a:lnTo>
                    <a:pt x="1535" y="868"/>
                  </a:lnTo>
                  <a:lnTo>
                    <a:pt x="1"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77"/>
            <p:cNvSpPr/>
            <p:nvPr/>
          </p:nvSpPr>
          <p:spPr>
            <a:xfrm>
              <a:off x="4352450" y="1930925"/>
              <a:ext cx="25875" cy="37325"/>
            </a:xfrm>
            <a:custGeom>
              <a:rect b="b" l="l" r="r" t="t"/>
              <a:pathLst>
                <a:path extrusionOk="0" h="1493" w="1035">
                  <a:moveTo>
                    <a:pt x="521" y="0"/>
                  </a:moveTo>
                  <a:cubicBezTo>
                    <a:pt x="510" y="0"/>
                    <a:pt x="501" y="11"/>
                    <a:pt x="501" y="36"/>
                  </a:cubicBezTo>
                  <a:lnTo>
                    <a:pt x="367" y="270"/>
                  </a:lnTo>
                  <a:cubicBezTo>
                    <a:pt x="367" y="287"/>
                    <a:pt x="359" y="295"/>
                    <a:pt x="351" y="295"/>
                  </a:cubicBezTo>
                  <a:cubicBezTo>
                    <a:pt x="342" y="295"/>
                    <a:pt x="334" y="287"/>
                    <a:pt x="334" y="270"/>
                  </a:cubicBezTo>
                  <a:lnTo>
                    <a:pt x="67" y="170"/>
                  </a:lnTo>
                  <a:cubicBezTo>
                    <a:pt x="0" y="170"/>
                    <a:pt x="0" y="203"/>
                    <a:pt x="34" y="270"/>
                  </a:cubicBezTo>
                  <a:lnTo>
                    <a:pt x="234" y="637"/>
                  </a:lnTo>
                  <a:cubicBezTo>
                    <a:pt x="234" y="670"/>
                    <a:pt x="234" y="704"/>
                    <a:pt x="234" y="704"/>
                  </a:cubicBezTo>
                  <a:lnTo>
                    <a:pt x="167" y="1037"/>
                  </a:lnTo>
                  <a:cubicBezTo>
                    <a:pt x="167" y="1104"/>
                    <a:pt x="200" y="1171"/>
                    <a:pt x="234" y="1171"/>
                  </a:cubicBezTo>
                  <a:lnTo>
                    <a:pt x="501" y="1137"/>
                  </a:lnTo>
                  <a:cubicBezTo>
                    <a:pt x="501" y="1137"/>
                    <a:pt x="534" y="1137"/>
                    <a:pt x="534" y="1171"/>
                  </a:cubicBezTo>
                  <a:lnTo>
                    <a:pt x="768" y="1471"/>
                  </a:lnTo>
                  <a:cubicBezTo>
                    <a:pt x="781" y="1485"/>
                    <a:pt x="801" y="1493"/>
                    <a:pt x="819" y="1493"/>
                  </a:cubicBezTo>
                  <a:cubicBezTo>
                    <a:pt x="845" y="1493"/>
                    <a:pt x="868" y="1477"/>
                    <a:pt x="868" y="1438"/>
                  </a:cubicBezTo>
                  <a:lnTo>
                    <a:pt x="801" y="1071"/>
                  </a:lnTo>
                  <a:cubicBezTo>
                    <a:pt x="801" y="1037"/>
                    <a:pt x="801" y="1004"/>
                    <a:pt x="801" y="1004"/>
                  </a:cubicBezTo>
                  <a:lnTo>
                    <a:pt x="1001" y="870"/>
                  </a:lnTo>
                  <a:cubicBezTo>
                    <a:pt x="1034" y="870"/>
                    <a:pt x="1001" y="770"/>
                    <a:pt x="968" y="737"/>
                  </a:cubicBezTo>
                  <a:lnTo>
                    <a:pt x="701" y="504"/>
                  </a:lnTo>
                  <a:cubicBezTo>
                    <a:pt x="701" y="504"/>
                    <a:pt x="667" y="470"/>
                    <a:pt x="667" y="470"/>
                  </a:cubicBezTo>
                  <a:lnTo>
                    <a:pt x="534" y="70"/>
                  </a:lnTo>
                  <a:cubicBezTo>
                    <a:pt x="555" y="29"/>
                    <a:pt x="537" y="0"/>
                    <a:pt x="521"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77"/>
            <p:cNvSpPr/>
            <p:nvPr/>
          </p:nvSpPr>
          <p:spPr>
            <a:xfrm>
              <a:off x="4513400" y="2120075"/>
              <a:ext cx="72575" cy="70725"/>
            </a:xfrm>
            <a:custGeom>
              <a:rect b="b" l="l" r="r" t="t"/>
              <a:pathLst>
                <a:path extrusionOk="0" h="2829" w="2903">
                  <a:moveTo>
                    <a:pt x="803" y="1"/>
                  </a:moveTo>
                  <a:cubicBezTo>
                    <a:pt x="770" y="1"/>
                    <a:pt x="736" y="3"/>
                    <a:pt x="701" y="9"/>
                  </a:cubicBezTo>
                  <a:cubicBezTo>
                    <a:pt x="634" y="9"/>
                    <a:pt x="667" y="109"/>
                    <a:pt x="734" y="109"/>
                  </a:cubicBezTo>
                  <a:cubicBezTo>
                    <a:pt x="1501" y="243"/>
                    <a:pt x="2902" y="2511"/>
                    <a:pt x="1601" y="2611"/>
                  </a:cubicBezTo>
                  <a:cubicBezTo>
                    <a:pt x="1001" y="2611"/>
                    <a:pt x="501" y="2244"/>
                    <a:pt x="300" y="1677"/>
                  </a:cubicBezTo>
                  <a:cubicBezTo>
                    <a:pt x="200" y="1377"/>
                    <a:pt x="67" y="943"/>
                    <a:pt x="300" y="676"/>
                  </a:cubicBezTo>
                  <a:cubicBezTo>
                    <a:pt x="381" y="573"/>
                    <a:pt x="485" y="533"/>
                    <a:pt x="595" y="533"/>
                  </a:cubicBezTo>
                  <a:cubicBezTo>
                    <a:pt x="805" y="533"/>
                    <a:pt x="1037" y="679"/>
                    <a:pt x="1168" y="810"/>
                  </a:cubicBezTo>
                  <a:cubicBezTo>
                    <a:pt x="1178" y="820"/>
                    <a:pt x="1196" y="824"/>
                    <a:pt x="1215" y="824"/>
                  </a:cubicBezTo>
                  <a:cubicBezTo>
                    <a:pt x="1262" y="824"/>
                    <a:pt x="1315" y="800"/>
                    <a:pt x="1268" y="776"/>
                  </a:cubicBezTo>
                  <a:cubicBezTo>
                    <a:pt x="1102" y="583"/>
                    <a:pt x="867" y="343"/>
                    <a:pt x="601" y="343"/>
                  </a:cubicBezTo>
                  <a:cubicBezTo>
                    <a:pt x="547" y="343"/>
                    <a:pt x="491" y="353"/>
                    <a:pt x="434" y="376"/>
                  </a:cubicBezTo>
                  <a:cubicBezTo>
                    <a:pt x="167" y="476"/>
                    <a:pt x="0" y="743"/>
                    <a:pt x="0" y="1043"/>
                  </a:cubicBezTo>
                  <a:cubicBezTo>
                    <a:pt x="0" y="1811"/>
                    <a:pt x="501" y="2544"/>
                    <a:pt x="1268" y="2778"/>
                  </a:cubicBezTo>
                  <a:cubicBezTo>
                    <a:pt x="1377" y="2813"/>
                    <a:pt x="1479" y="2829"/>
                    <a:pt x="1573" y="2829"/>
                  </a:cubicBezTo>
                  <a:cubicBezTo>
                    <a:pt x="2195" y="2829"/>
                    <a:pt x="2467" y="2123"/>
                    <a:pt x="2235" y="1544"/>
                  </a:cubicBezTo>
                  <a:cubicBezTo>
                    <a:pt x="2102" y="1177"/>
                    <a:pt x="1902" y="843"/>
                    <a:pt x="1635" y="543"/>
                  </a:cubicBezTo>
                  <a:cubicBezTo>
                    <a:pt x="1391" y="300"/>
                    <a:pt x="1148" y="1"/>
                    <a:pt x="803"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77"/>
            <p:cNvSpPr/>
            <p:nvPr/>
          </p:nvSpPr>
          <p:spPr>
            <a:xfrm>
              <a:off x="4568425" y="2117475"/>
              <a:ext cx="48400" cy="17850"/>
            </a:xfrm>
            <a:custGeom>
              <a:rect b="b" l="l" r="r" t="t"/>
              <a:pathLst>
                <a:path extrusionOk="0" h="714" w="1936">
                  <a:moveTo>
                    <a:pt x="405" y="0"/>
                  </a:moveTo>
                  <a:cubicBezTo>
                    <a:pt x="390" y="0"/>
                    <a:pt x="377" y="4"/>
                    <a:pt x="368" y="13"/>
                  </a:cubicBezTo>
                  <a:cubicBezTo>
                    <a:pt x="301" y="113"/>
                    <a:pt x="201" y="213"/>
                    <a:pt x="134" y="313"/>
                  </a:cubicBezTo>
                  <a:cubicBezTo>
                    <a:pt x="68" y="413"/>
                    <a:pt x="34" y="514"/>
                    <a:pt x="1" y="647"/>
                  </a:cubicBezTo>
                  <a:cubicBezTo>
                    <a:pt x="1" y="680"/>
                    <a:pt x="34" y="714"/>
                    <a:pt x="101" y="714"/>
                  </a:cubicBezTo>
                  <a:cubicBezTo>
                    <a:pt x="234" y="680"/>
                    <a:pt x="368" y="647"/>
                    <a:pt x="501" y="647"/>
                  </a:cubicBezTo>
                  <a:cubicBezTo>
                    <a:pt x="635" y="680"/>
                    <a:pt x="735" y="680"/>
                    <a:pt x="868" y="680"/>
                  </a:cubicBezTo>
                  <a:lnTo>
                    <a:pt x="868" y="614"/>
                  </a:lnTo>
                  <a:cubicBezTo>
                    <a:pt x="779" y="525"/>
                    <a:pt x="661" y="480"/>
                    <a:pt x="532" y="480"/>
                  </a:cubicBezTo>
                  <a:cubicBezTo>
                    <a:pt x="468" y="480"/>
                    <a:pt x="401" y="491"/>
                    <a:pt x="334" y="514"/>
                  </a:cubicBezTo>
                  <a:cubicBezTo>
                    <a:pt x="601" y="380"/>
                    <a:pt x="868" y="313"/>
                    <a:pt x="1168" y="280"/>
                  </a:cubicBezTo>
                  <a:cubicBezTo>
                    <a:pt x="1335" y="280"/>
                    <a:pt x="1535" y="280"/>
                    <a:pt x="1735" y="347"/>
                  </a:cubicBezTo>
                  <a:lnTo>
                    <a:pt x="1902" y="347"/>
                  </a:lnTo>
                  <a:cubicBezTo>
                    <a:pt x="1902" y="347"/>
                    <a:pt x="1936" y="313"/>
                    <a:pt x="1902" y="313"/>
                  </a:cubicBezTo>
                  <a:cubicBezTo>
                    <a:pt x="1658" y="224"/>
                    <a:pt x="1413" y="180"/>
                    <a:pt x="1168" y="180"/>
                  </a:cubicBezTo>
                  <a:cubicBezTo>
                    <a:pt x="1046" y="180"/>
                    <a:pt x="924" y="191"/>
                    <a:pt x="801" y="213"/>
                  </a:cubicBezTo>
                  <a:cubicBezTo>
                    <a:pt x="613" y="245"/>
                    <a:pt x="424" y="276"/>
                    <a:pt x="264" y="363"/>
                  </a:cubicBezTo>
                  <a:lnTo>
                    <a:pt x="264" y="363"/>
                  </a:lnTo>
                  <a:cubicBezTo>
                    <a:pt x="268" y="355"/>
                    <a:pt x="268" y="347"/>
                    <a:pt x="268" y="347"/>
                  </a:cubicBezTo>
                  <a:cubicBezTo>
                    <a:pt x="334" y="247"/>
                    <a:pt x="434" y="147"/>
                    <a:pt x="468" y="80"/>
                  </a:cubicBezTo>
                  <a:cubicBezTo>
                    <a:pt x="492" y="31"/>
                    <a:pt x="445" y="0"/>
                    <a:pt x="405"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77"/>
            <p:cNvSpPr/>
            <p:nvPr/>
          </p:nvSpPr>
          <p:spPr>
            <a:xfrm>
              <a:off x="4545075" y="1524875"/>
              <a:ext cx="16700" cy="10850"/>
            </a:xfrm>
            <a:custGeom>
              <a:rect b="b" l="l" r="r" t="t"/>
              <a:pathLst>
                <a:path extrusionOk="0" h="434" w="668">
                  <a:moveTo>
                    <a:pt x="601" y="0"/>
                  </a:moveTo>
                  <a:lnTo>
                    <a:pt x="368" y="134"/>
                  </a:lnTo>
                  <a:lnTo>
                    <a:pt x="168" y="267"/>
                  </a:lnTo>
                  <a:lnTo>
                    <a:pt x="34" y="334"/>
                  </a:lnTo>
                  <a:cubicBezTo>
                    <a:pt x="34" y="334"/>
                    <a:pt x="1" y="334"/>
                    <a:pt x="1" y="367"/>
                  </a:cubicBezTo>
                  <a:lnTo>
                    <a:pt x="1" y="400"/>
                  </a:lnTo>
                  <a:lnTo>
                    <a:pt x="1" y="434"/>
                  </a:lnTo>
                  <a:lnTo>
                    <a:pt x="68" y="434"/>
                  </a:lnTo>
                  <a:lnTo>
                    <a:pt x="234" y="367"/>
                  </a:lnTo>
                  <a:lnTo>
                    <a:pt x="434" y="234"/>
                  </a:lnTo>
                  <a:lnTo>
                    <a:pt x="635" y="100"/>
                  </a:lnTo>
                  <a:cubicBezTo>
                    <a:pt x="668" y="100"/>
                    <a:pt x="635" y="0"/>
                    <a:pt x="6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77"/>
            <p:cNvSpPr/>
            <p:nvPr/>
          </p:nvSpPr>
          <p:spPr>
            <a:xfrm>
              <a:off x="4538400" y="1525150"/>
              <a:ext cx="17550" cy="19075"/>
            </a:xfrm>
            <a:custGeom>
              <a:rect b="b" l="l" r="r" t="t"/>
              <a:pathLst>
                <a:path extrusionOk="0" h="763" w="702">
                  <a:moveTo>
                    <a:pt x="284" y="1"/>
                  </a:moveTo>
                  <a:cubicBezTo>
                    <a:pt x="256" y="1"/>
                    <a:pt x="229" y="9"/>
                    <a:pt x="201" y="23"/>
                  </a:cubicBezTo>
                  <a:cubicBezTo>
                    <a:pt x="34" y="123"/>
                    <a:pt x="1" y="356"/>
                    <a:pt x="134" y="523"/>
                  </a:cubicBezTo>
                  <a:cubicBezTo>
                    <a:pt x="183" y="669"/>
                    <a:pt x="321" y="762"/>
                    <a:pt x="457" y="762"/>
                  </a:cubicBezTo>
                  <a:cubicBezTo>
                    <a:pt x="507" y="762"/>
                    <a:pt x="557" y="750"/>
                    <a:pt x="601" y="723"/>
                  </a:cubicBezTo>
                  <a:cubicBezTo>
                    <a:pt x="668" y="690"/>
                    <a:pt x="701" y="623"/>
                    <a:pt x="668" y="556"/>
                  </a:cubicBezTo>
                  <a:cubicBezTo>
                    <a:pt x="668" y="323"/>
                    <a:pt x="568" y="156"/>
                    <a:pt x="401" y="56"/>
                  </a:cubicBezTo>
                  <a:cubicBezTo>
                    <a:pt x="362" y="17"/>
                    <a:pt x="323" y="1"/>
                    <a:pt x="284"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77"/>
            <p:cNvSpPr/>
            <p:nvPr/>
          </p:nvSpPr>
          <p:spPr>
            <a:xfrm>
              <a:off x="4530900" y="1530075"/>
              <a:ext cx="19200" cy="18175"/>
            </a:xfrm>
            <a:custGeom>
              <a:rect b="b" l="l" r="r" t="t"/>
              <a:pathLst>
                <a:path extrusionOk="0" h="727" w="768">
                  <a:moveTo>
                    <a:pt x="522" y="1"/>
                  </a:moveTo>
                  <a:cubicBezTo>
                    <a:pt x="501" y="1"/>
                    <a:pt x="484" y="9"/>
                    <a:pt x="468" y="26"/>
                  </a:cubicBezTo>
                  <a:cubicBezTo>
                    <a:pt x="301" y="159"/>
                    <a:pt x="168" y="259"/>
                    <a:pt x="1" y="359"/>
                  </a:cubicBezTo>
                  <a:lnTo>
                    <a:pt x="234" y="726"/>
                  </a:lnTo>
                  <a:cubicBezTo>
                    <a:pt x="368" y="626"/>
                    <a:pt x="534" y="526"/>
                    <a:pt x="701" y="493"/>
                  </a:cubicBezTo>
                  <a:lnTo>
                    <a:pt x="735" y="493"/>
                  </a:lnTo>
                  <a:cubicBezTo>
                    <a:pt x="768" y="459"/>
                    <a:pt x="768" y="393"/>
                    <a:pt x="768" y="359"/>
                  </a:cubicBezTo>
                  <a:cubicBezTo>
                    <a:pt x="768" y="226"/>
                    <a:pt x="701" y="126"/>
                    <a:pt x="601" y="26"/>
                  </a:cubicBezTo>
                  <a:cubicBezTo>
                    <a:pt x="568" y="9"/>
                    <a:pt x="543" y="1"/>
                    <a:pt x="5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77"/>
            <p:cNvSpPr/>
            <p:nvPr/>
          </p:nvSpPr>
          <p:spPr>
            <a:xfrm>
              <a:off x="4525900" y="1534875"/>
              <a:ext cx="14200" cy="16100"/>
            </a:xfrm>
            <a:custGeom>
              <a:rect b="b" l="l" r="r" t="t"/>
              <a:pathLst>
                <a:path extrusionOk="0" h="644" w="568">
                  <a:moveTo>
                    <a:pt x="234" y="0"/>
                  </a:moveTo>
                  <a:cubicBezTo>
                    <a:pt x="101" y="0"/>
                    <a:pt x="1" y="101"/>
                    <a:pt x="1" y="234"/>
                  </a:cubicBezTo>
                  <a:cubicBezTo>
                    <a:pt x="1" y="301"/>
                    <a:pt x="67" y="367"/>
                    <a:pt x="134" y="401"/>
                  </a:cubicBezTo>
                  <a:cubicBezTo>
                    <a:pt x="116" y="559"/>
                    <a:pt x="229" y="643"/>
                    <a:pt x="344" y="643"/>
                  </a:cubicBezTo>
                  <a:cubicBezTo>
                    <a:pt x="447" y="643"/>
                    <a:pt x="552" y="576"/>
                    <a:pt x="568" y="434"/>
                  </a:cubicBezTo>
                  <a:cubicBezTo>
                    <a:pt x="568" y="434"/>
                    <a:pt x="568" y="401"/>
                    <a:pt x="568" y="401"/>
                  </a:cubicBezTo>
                  <a:cubicBezTo>
                    <a:pt x="568" y="234"/>
                    <a:pt x="468" y="101"/>
                    <a:pt x="334"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77"/>
            <p:cNvSpPr/>
            <p:nvPr/>
          </p:nvSpPr>
          <p:spPr>
            <a:xfrm>
              <a:off x="4525900" y="1536725"/>
              <a:ext cx="11700" cy="14675"/>
            </a:xfrm>
            <a:custGeom>
              <a:rect b="b" l="l" r="r" t="t"/>
              <a:pathLst>
                <a:path extrusionOk="0" h="587" w="468">
                  <a:moveTo>
                    <a:pt x="135" y="0"/>
                  </a:moveTo>
                  <a:cubicBezTo>
                    <a:pt x="54" y="0"/>
                    <a:pt x="1" y="62"/>
                    <a:pt x="1" y="160"/>
                  </a:cubicBezTo>
                  <a:cubicBezTo>
                    <a:pt x="1" y="327"/>
                    <a:pt x="101" y="460"/>
                    <a:pt x="234" y="560"/>
                  </a:cubicBezTo>
                  <a:cubicBezTo>
                    <a:pt x="270" y="578"/>
                    <a:pt x="303" y="586"/>
                    <a:pt x="333" y="586"/>
                  </a:cubicBezTo>
                  <a:cubicBezTo>
                    <a:pt x="414" y="586"/>
                    <a:pt x="468" y="525"/>
                    <a:pt x="468" y="427"/>
                  </a:cubicBezTo>
                  <a:cubicBezTo>
                    <a:pt x="434" y="260"/>
                    <a:pt x="368" y="127"/>
                    <a:pt x="234" y="27"/>
                  </a:cubicBezTo>
                  <a:cubicBezTo>
                    <a:pt x="198" y="9"/>
                    <a:pt x="165" y="0"/>
                    <a:pt x="13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77"/>
            <p:cNvSpPr/>
            <p:nvPr/>
          </p:nvSpPr>
          <p:spPr>
            <a:xfrm>
              <a:off x="4259875" y="831250"/>
              <a:ext cx="1396850" cy="839575"/>
            </a:xfrm>
            <a:custGeom>
              <a:rect b="b" l="l" r="r" t="t"/>
              <a:pathLst>
                <a:path extrusionOk="0" h="33583" w="55874">
                  <a:moveTo>
                    <a:pt x="1263" y="1"/>
                  </a:moveTo>
                  <a:cubicBezTo>
                    <a:pt x="1128" y="1"/>
                    <a:pt x="1002" y="45"/>
                    <a:pt x="901" y="125"/>
                  </a:cubicBezTo>
                  <a:cubicBezTo>
                    <a:pt x="368" y="459"/>
                    <a:pt x="34" y="1026"/>
                    <a:pt x="1" y="1626"/>
                  </a:cubicBezTo>
                  <a:cubicBezTo>
                    <a:pt x="1" y="1860"/>
                    <a:pt x="67" y="2060"/>
                    <a:pt x="234" y="2194"/>
                  </a:cubicBezTo>
                  <a:lnTo>
                    <a:pt x="54640" y="33583"/>
                  </a:lnTo>
                  <a:lnTo>
                    <a:pt x="55874" y="31448"/>
                  </a:lnTo>
                  <a:lnTo>
                    <a:pt x="1535" y="59"/>
                  </a:lnTo>
                  <a:cubicBezTo>
                    <a:pt x="1443" y="19"/>
                    <a:pt x="1351" y="1"/>
                    <a:pt x="126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77"/>
            <p:cNvSpPr/>
            <p:nvPr/>
          </p:nvSpPr>
          <p:spPr>
            <a:xfrm>
              <a:off x="5619175" y="1615825"/>
              <a:ext cx="44225" cy="56925"/>
            </a:xfrm>
            <a:custGeom>
              <a:rect b="b" l="l" r="r" t="t"/>
              <a:pathLst>
                <a:path extrusionOk="0" h="2277" w="1769">
                  <a:moveTo>
                    <a:pt x="1281" y="0"/>
                  </a:moveTo>
                  <a:cubicBezTo>
                    <a:pt x="1157" y="0"/>
                    <a:pt x="1017" y="42"/>
                    <a:pt x="868" y="132"/>
                  </a:cubicBezTo>
                  <a:cubicBezTo>
                    <a:pt x="368" y="465"/>
                    <a:pt x="34" y="1032"/>
                    <a:pt x="1" y="1633"/>
                  </a:cubicBezTo>
                  <a:cubicBezTo>
                    <a:pt x="1" y="2041"/>
                    <a:pt x="209" y="2276"/>
                    <a:pt x="499" y="2276"/>
                  </a:cubicBezTo>
                  <a:cubicBezTo>
                    <a:pt x="612" y="2276"/>
                    <a:pt x="738" y="2241"/>
                    <a:pt x="868" y="2166"/>
                  </a:cubicBezTo>
                  <a:cubicBezTo>
                    <a:pt x="1402" y="1799"/>
                    <a:pt x="1735" y="1232"/>
                    <a:pt x="1769" y="632"/>
                  </a:cubicBezTo>
                  <a:cubicBezTo>
                    <a:pt x="1769" y="234"/>
                    <a:pt x="1571" y="0"/>
                    <a:pt x="1281"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77"/>
            <p:cNvSpPr/>
            <p:nvPr/>
          </p:nvSpPr>
          <p:spPr>
            <a:xfrm>
              <a:off x="4555925" y="1017825"/>
              <a:ext cx="186000" cy="421175"/>
            </a:xfrm>
            <a:custGeom>
              <a:rect b="b" l="l" r="r" t="t"/>
              <a:pathLst>
                <a:path extrusionOk="0" h="16847" w="7440">
                  <a:moveTo>
                    <a:pt x="0" y="1"/>
                  </a:moveTo>
                  <a:lnTo>
                    <a:pt x="0" y="12543"/>
                  </a:lnTo>
                  <a:lnTo>
                    <a:pt x="7439" y="16846"/>
                  </a:lnTo>
                  <a:lnTo>
                    <a:pt x="7439" y="4304"/>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77"/>
            <p:cNvSpPr/>
            <p:nvPr/>
          </p:nvSpPr>
          <p:spPr>
            <a:xfrm>
              <a:off x="4546750" y="1025625"/>
              <a:ext cx="186825" cy="416700"/>
            </a:xfrm>
            <a:custGeom>
              <a:rect b="b" l="l" r="r" t="t"/>
              <a:pathLst>
                <a:path extrusionOk="0" h="16668" w="7473">
                  <a:moveTo>
                    <a:pt x="134" y="1"/>
                  </a:moveTo>
                  <a:cubicBezTo>
                    <a:pt x="61" y="1"/>
                    <a:pt x="1" y="78"/>
                    <a:pt x="1" y="156"/>
                  </a:cubicBezTo>
                  <a:lnTo>
                    <a:pt x="1" y="12231"/>
                  </a:lnTo>
                  <a:cubicBezTo>
                    <a:pt x="1" y="12365"/>
                    <a:pt x="67" y="12498"/>
                    <a:pt x="201" y="12565"/>
                  </a:cubicBezTo>
                  <a:lnTo>
                    <a:pt x="7272" y="16634"/>
                  </a:lnTo>
                  <a:cubicBezTo>
                    <a:pt x="7306" y="16657"/>
                    <a:pt x="7339" y="16668"/>
                    <a:pt x="7369" y="16668"/>
                  </a:cubicBezTo>
                  <a:cubicBezTo>
                    <a:pt x="7428" y="16668"/>
                    <a:pt x="7473" y="16623"/>
                    <a:pt x="7473" y="16534"/>
                  </a:cubicBezTo>
                  <a:lnTo>
                    <a:pt x="7473" y="4459"/>
                  </a:lnTo>
                  <a:cubicBezTo>
                    <a:pt x="7473" y="4326"/>
                    <a:pt x="7372" y="4192"/>
                    <a:pt x="7272" y="4126"/>
                  </a:cubicBezTo>
                  <a:lnTo>
                    <a:pt x="201" y="23"/>
                  </a:lnTo>
                  <a:cubicBezTo>
                    <a:pt x="178" y="8"/>
                    <a:pt x="156" y="1"/>
                    <a:pt x="1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77"/>
            <p:cNvSpPr/>
            <p:nvPr/>
          </p:nvSpPr>
          <p:spPr>
            <a:xfrm>
              <a:off x="4564275" y="1083400"/>
              <a:ext cx="151800" cy="92100"/>
            </a:xfrm>
            <a:custGeom>
              <a:rect b="b" l="l" r="r" t="t"/>
              <a:pathLst>
                <a:path extrusionOk="0" h="3684" w="6072">
                  <a:moveTo>
                    <a:pt x="80" y="0"/>
                  </a:moveTo>
                  <a:cubicBezTo>
                    <a:pt x="30" y="0"/>
                    <a:pt x="0" y="25"/>
                    <a:pt x="0" y="80"/>
                  </a:cubicBezTo>
                  <a:cubicBezTo>
                    <a:pt x="33" y="213"/>
                    <a:pt x="100" y="313"/>
                    <a:pt x="234" y="380"/>
                  </a:cubicBezTo>
                  <a:lnTo>
                    <a:pt x="5871" y="3649"/>
                  </a:lnTo>
                  <a:cubicBezTo>
                    <a:pt x="5906" y="3673"/>
                    <a:pt x="5942" y="3684"/>
                    <a:pt x="5973" y="3684"/>
                  </a:cubicBezTo>
                  <a:cubicBezTo>
                    <a:pt x="6029" y="3684"/>
                    <a:pt x="6071" y="3647"/>
                    <a:pt x="6071" y="3582"/>
                  </a:cubicBezTo>
                  <a:cubicBezTo>
                    <a:pt x="6038" y="3482"/>
                    <a:pt x="5971" y="3349"/>
                    <a:pt x="5871" y="3316"/>
                  </a:cubicBezTo>
                  <a:lnTo>
                    <a:pt x="234" y="47"/>
                  </a:lnTo>
                  <a:cubicBezTo>
                    <a:pt x="174" y="17"/>
                    <a:pt x="120" y="0"/>
                    <a:pt x="8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77"/>
            <p:cNvSpPr/>
            <p:nvPr/>
          </p:nvSpPr>
          <p:spPr>
            <a:xfrm>
              <a:off x="4564275" y="1105900"/>
              <a:ext cx="151800" cy="92125"/>
            </a:xfrm>
            <a:custGeom>
              <a:rect b="b" l="l" r="r" t="t"/>
              <a:pathLst>
                <a:path extrusionOk="0" h="3685" w="6072">
                  <a:moveTo>
                    <a:pt x="80" y="1"/>
                  </a:moveTo>
                  <a:cubicBezTo>
                    <a:pt x="30" y="1"/>
                    <a:pt x="0" y="25"/>
                    <a:pt x="0" y="81"/>
                  </a:cubicBezTo>
                  <a:cubicBezTo>
                    <a:pt x="33" y="214"/>
                    <a:pt x="100" y="314"/>
                    <a:pt x="234" y="381"/>
                  </a:cubicBezTo>
                  <a:lnTo>
                    <a:pt x="5871" y="3650"/>
                  </a:lnTo>
                  <a:cubicBezTo>
                    <a:pt x="5906" y="3673"/>
                    <a:pt x="5942" y="3685"/>
                    <a:pt x="5973" y="3685"/>
                  </a:cubicBezTo>
                  <a:cubicBezTo>
                    <a:pt x="6029" y="3685"/>
                    <a:pt x="6071" y="3648"/>
                    <a:pt x="6071" y="3583"/>
                  </a:cubicBezTo>
                  <a:cubicBezTo>
                    <a:pt x="6038" y="3450"/>
                    <a:pt x="5971" y="3350"/>
                    <a:pt x="5871" y="3283"/>
                  </a:cubicBezTo>
                  <a:lnTo>
                    <a:pt x="234" y="47"/>
                  </a:lnTo>
                  <a:cubicBezTo>
                    <a:pt x="174" y="17"/>
                    <a:pt x="120" y="1"/>
                    <a:pt x="8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77"/>
            <p:cNvSpPr/>
            <p:nvPr/>
          </p:nvSpPr>
          <p:spPr>
            <a:xfrm>
              <a:off x="4564275" y="1152075"/>
              <a:ext cx="151800" cy="91850"/>
            </a:xfrm>
            <a:custGeom>
              <a:rect b="b" l="l" r="r" t="t"/>
              <a:pathLst>
                <a:path extrusionOk="0" h="3674" w="6072">
                  <a:moveTo>
                    <a:pt x="107" y="0"/>
                  </a:moveTo>
                  <a:cubicBezTo>
                    <a:pt x="42" y="0"/>
                    <a:pt x="0" y="37"/>
                    <a:pt x="0" y="102"/>
                  </a:cubicBezTo>
                  <a:cubicBezTo>
                    <a:pt x="33" y="202"/>
                    <a:pt x="100" y="335"/>
                    <a:pt x="234" y="368"/>
                  </a:cubicBezTo>
                  <a:lnTo>
                    <a:pt x="5871" y="3637"/>
                  </a:lnTo>
                  <a:cubicBezTo>
                    <a:pt x="5909" y="3663"/>
                    <a:pt x="5947" y="3674"/>
                    <a:pt x="5980" y="3674"/>
                  </a:cubicBezTo>
                  <a:cubicBezTo>
                    <a:pt x="6033" y="3674"/>
                    <a:pt x="6071" y="3645"/>
                    <a:pt x="6071" y="3604"/>
                  </a:cubicBezTo>
                  <a:cubicBezTo>
                    <a:pt x="6038" y="3471"/>
                    <a:pt x="5971" y="3371"/>
                    <a:pt x="5871" y="3304"/>
                  </a:cubicBezTo>
                  <a:lnTo>
                    <a:pt x="234" y="35"/>
                  </a:lnTo>
                  <a:cubicBezTo>
                    <a:pt x="186" y="11"/>
                    <a:pt x="143" y="0"/>
                    <a:pt x="10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77"/>
            <p:cNvSpPr/>
            <p:nvPr/>
          </p:nvSpPr>
          <p:spPr>
            <a:xfrm>
              <a:off x="4564275" y="1174550"/>
              <a:ext cx="151800" cy="91850"/>
            </a:xfrm>
            <a:custGeom>
              <a:rect b="b" l="l" r="r" t="t"/>
              <a:pathLst>
                <a:path extrusionOk="0" h="3674" w="6072">
                  <a:moveTo>
                    <a:pt x="99" y="0"/>
                  </a:moveTo>
                  <a:cubicBezTo>
                    <a:pt x="38" y="0"/>
                    <a:pt x="0" y="29"/>
                    <a:pt x="0" y="70"/>
                  </a:cubicBezTo>
                  <a:cubicBezTo>
                    <a:pt x="33" y="203"/>
                    <a:pt x="100" y="303"/>
                    <a:pt x="234" y="370"/>
                  </a:cubicBezTo>
                  <a:lnTo>
                    <a:pt x="5871" y="3639"/>
                  </a:lnTo>
                  <a:cubicBezTo>
                    <a:pt x="5906" y="3663"/>
                    <a:pt x="5942" y="3674"/>
                    <a:pt x="5973" y="3674"/>
                  </a:cubicBezTo>
                  <a:cubicBezTo>
                    <a:pt x="6029" y="3674"/>
                    <a:pt x="6071" y="3637"/>
                    <a:pt x="6071" y="3572"/>
                  </a:cubicBezTo>
                  <a:cubicBezTo>
                    <a:pt x="6038" y="3472"/>
                    <a:pt x="5971" y="3339"/>
                    <a:pt x="5871" y="3306"/>
                  </a:cubicBezTo>
                  <a:lnTo>
                    <a:pt x="234" y="37"/>
                  </a:lnTo>
                  <a:cubicBezTo>
                    <a:pt x="183" y="11"/>
                    <a:pt x="136" y="0"/>
                    <a:pt x="9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77"/>
            <p:cNvSpPr/>
            <p:nvPr/>
          </p:nvSpPr>
          <p:spPr>
            <a:xfrm>
              <a:off x="4564275" y="1242975"/>
              <a:ext cx="151800" cy="91850"/>
            </a:xfrm>
            <a:custGeom>
              <a:rect b="b" l="l" r="r" t="t"/>
              <a:pathLst>
                <a:path extrusionOk="0" h="3674" w="6072">
                  <a:moveTo>
                    <a:pt x="107" y="0"/>
                  </a:moveTo>
                  <a:cubicBezTo>
                    <a:pt x="42" y="0"/>
                    <a:pt x="0" y="37"/>
                    <a:pt x="0" y="102"/>
                  </a:cubicBezTo>
                  <a:cubicBezTo>
                    <a:pt x="33" y="202"/>
                    <a:pt x="100" y="335"/>
                    <a:pt x="234" y="368"/>
                  </a:cubicBezTo>
                  <a:lnTo>
                    <a:pt x="5871" y="3637"/>
                  </a:lnTo>
                  <a:cubicBezTo>
                    <a:pt x="5909" y="3663"/>
                    <a:pt x="5947" y="3674"/>
                    <a:pt x="5980" y="3674"/>
                  </a:cubicBezTo>
                  <a:cubicBezTo>
                    <a:pt x="6033" y="3674"/>
                    <a:pt x="6071" y="3645"/>
                    <a:pt x="6071" y="3604"/>
                  </a:cubicBezTo>
                  <a:cubicBezTo>
                    <a:pt x="6038" y="3471"/>
                    <a:pt x="5971" y="3371"/>
                    <a:pt x="5871" y="3304"/>
                  </a:cubicBezTo>
                  <a:lnTo>
                    <a:pt x="234" y="35"/>
                  </a:lnTo>
                  <a:cubicBezTo>
                    <a:pt x="186" y="11"/>
                    <a:pt x="143" y="0"/>
                    <a:pt x="10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77"/>
            <p:cNvSpPr/>
            <p:nvPr/>
          </p:nvSpPr>
          <p:spPr>
            <a:xfrm>
              <a:off x="4564275" y="1220450"/>
              <a:ext cx="151800" cy="92300"/>
            </a:xfrm>
            <a:custGeom>
              <a:rect b="b" l="l" r="r" t="t"/>
              <a:pathLst>
                <a:path extrusionOk="0" h="3692" w="6072">
                  <a:moveTo>
                    <a:pt x="107" y="0"/>
                  </a:moveTo>
                  <a:cubicBezTo>
                    <a:pt x="42" y="0"/>
                    <a:pt x="0" y="37"/>
                    <a:pt x="0" y="102"/>
                  </a:cubicBezTo>
                  <a:cubicBezTo>
                    <a:pt x="33" y="235"/>
                    <a:pt x="100" y="335"/>
                    <a:pt x="234" y="402"/>
                  </a:cubicBezTo>
                  <a:lnTo>
                    <a:pt x="5871" y="3671"/>
                  </a:lnTo>
                  <a:cubicBezTo>
                    <a:pt x="5908" y="3683"/>
                    <a:pt x="5944" y="3691"/>
                    <a:pt x="5976" y="3691"/>
                  </a:cubicBezTo>
                  <a:cubicBezTo>
                    <a:pt x="6031" y="3691"/>
                    <a:pt x="6071" y="3668"/>
                    <a:pt x="6071" y="3604"/>
                  </a:cubicBezTo>
                  <a:cubicBezTo>
                    <a:pt x="6038" y="3471"/>
                    <a:pt x="5971" y="3371"/>
                    <a:pt x="5871" y="3304"/>
                  </a:cubicBezTo>
                  <a:lnTo>
                    <a:pt x="234" y="35"/>
                  </a:lnTo>
                  <a:cubicBezTo>
                    <a:pt x="186" y="12"/>
                    <a:pt x="143" y="0"/>
                    <a:pt x="10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77"/>
            <p:cNvSpPr/>
            <p:nvPr/>
          </p:nvSpPr>
          <p:spPr>
            <a:xfrm>
              <a:off x="4630150" y="1095400"/>
              <a:ext cx="18375" cy="10850"/>
            </a:xfrm>
            <a:custGeom>
              <a:rect b="b" l="l" r="r" t="t"/>
              <a:pathLst>
                <a:path extrusionOk="0" h="434" w="735">
                  <a:moveTo>
                    <a:pt x="601" y="0"/>
                  </a:moveTo>
                  <a:lnTo>
                    <a:pt x="367" y="134"/>
                  </a:lnTo>
                  <a:lnTo>
                    <a:pt x="167" y="267"/>
                  </a:lnTo>
                  <a:lnTo>
                    <a:pt x="34" y="334"/>
                  </a:lnTo>
                  <a:cubicBezTo>
                    <a:pt x="34" y="334"/>
                    <a:pt x="0" y="334"/>
                    <a:pt x="0" y="367"/>
                  </a:cubicBezTo>
                  <a:lnTo>
                    <a:pt x="0" y="401"/>
                  </a:lnTo>
                  <a:lnTo>
                    <a:pt x="0" y="434"/>
                  </a:lnTo>
                  <a:lnTo>
                    <a:pt x="67" y="434"/>
                  </a:lnTo>
                  <a:lnTo>
                    <a:pt x="234" y="367"/>
                  </a:lnTo>
                  <a:lnTo>
                    <a:pt x="434" y="234"/>
                  </a:lnTo>
                  <a:cubicBezTo>
                    <a:pt x="501" y="200"/>
                    <a:pt x="567" y="134"/>
                    <a:pt x="634" y="100"/>
                  </a:cubicBezTo>
                  <a:cubicBezTo>
                    <a:pt x="734" y="34"/>
                    <a:pt x="634" y="0"/>
                    <a:pt x="601"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77"/>
            <p:cNvSpPr/>
            <p:nvPr/>
          </p:nvSpPr>
          <p:spPr>
            <a:xfrm>
              <a:off x="4622650" y="1095600"/>
              <a:ext cx="17525" cy="19150"/>
            </a:xfrm>
            <a:custGeom>
              <a:rect b="b" l="l" r="r" t="t"/>
              <a:pathLst>
                <a:path extrusionOk="0" h="766" w="701">
                  <a:moveTo>
                    <a:pt x="334" y="1"/>
                  </a:moveTo>
                  <a:cubicBezTo>
                    <a:pt x="300" y="1"/>
                    <a:pt x="267" y="9"/>
                    <a:pt x="234" y="26"/>
                  </a:cubicBezTo>
                  <a:cubicBezTo>
                    <a:pt x="67" y="126"/>
                    <a:pt x="0" y="359"/>
                    <a:pt x="133" y="526"/>
                  </a:cubicBezTo>
                  <a:cubicBezTo>
                    <a:pt x="231" y="672"/>
                    <a:pt x="347" y="765"/>
                    <a:pt x="480" y="765"/>
                  </a:cubicBezTo>
                  <a:cubicBezTo>
                    <a:pt x="529" y="765"/>
                    <a:pt x="580" y="753"/>
                    <a:pt x="634" y="726"/>
                  </a:cubicBezTo>
                  <a:cubicBezTo>
                    <a:pt x="667" y="659"/>
                    <a:pt x="701" y="593"/>
                    <a:pt x="701" y="526"/>
                  </a:cubicBezTo>
                  <a:cubicBezTo>
                    <a:pt x="701" y="326"/>
                    <a:pt x="600" y="159"/>
                    <a:pt x="434" y="26"/>
                  </a:cubicBezTo>
                  <a:cubicBezTo>
                    <a:pt x="400" y="9"/>
                    <a:pt x="367" y="1"/>
                    <a:pt x="334"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77"/>
            <p:cNvSpPr/>
            <p:nvPr/>
          </p:nvSpPr>
          <p:spPr>
            <a:xfrm>
              <a:off x="4622650" y="1095600"/>
              <a:ext cx="17525" cy="19150"/>
            </a:xfrm>
            <a:custGeom>
              <a:rect b="b" l="l" r="r" t="t"/>
              <a:pathLst>
                <a:path extrusionOk="0" h="766" w="701">
                  <a:moveTo>
                    <a:pt x="334" y="1"/>
                  </a:moveTo>
                  <a:cubicBezTo>
                    <a:pt x="300" y="1"/>
                    <a:pt x="267" y="9"/>
                    <a:pt x="234" y="26"/>
                  </a:cubicBezTo>
                  <a:cubicBezTo>
                    <a:pt x="67" y="126"/>
                    <a:pt x="0" y="359"/>
                    <a:pt x="133" y="526"/>
                  </a:cubicBezTo>
                  <a:cubicBezTo>
                    <a:pt x="231" y="672"/>
                    <a:pt x="347" y="765"/>
                    <a:pt x="480" y="765"/>
                  </a:cubicBezTo>
                  <a:cubicBezTo>
                    <a:pt x="529" y="765"/>
                    <a:pt x="580" y="753"/>
                    <a:pt x="634" y="726"/>
                  </a:cubicBezTo>
                  <a:cubicBezTo>
                    <a:pt x="667" y="659"/>
                    <a:pt x="701" y="593"/>
                    <a:pt x="701" y="526"/>
                  </a:cubicBezTo>
                  <a:cubicBezTo>
                    <a:pt x="701" y="326"/>
                    <a:pt x="600" y="159"/>
                    <a:pt x="434" y="26"/>
                  </a:cubicBezTo>
                  <a:cubicBezTo>
                    <a:pt x="400" y="9"/>
                    <a:pt x="367" y="1"/>
                    <a:pt x="33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77"/>
            <p:cNvSpPr/>
            <p:nvPr/>
          </p:nvSpPr>
          <p:spPr>
            <a:xfrm>
              <a:off x="4615125" y="1100600"/>
              <a:ext cx="19225" cy="17325"/>
            </a:xfrm>
            <a:custGeom>
              <a:rect b="b" l="l" r="r" t="t"/>
              <a:pathLst>
                <a:path extrusionOk="0" h="693" w="769">
                  <a:moveTo>
                    <a:pt x="522" y="1"/>
                  </a:moveTo>
                  <a:cubicBezTo>
                    <a:pt x="501" y="1"/>
                    <a:pt x="485" y="9"/>
                    <a:pt x="468" y="26"/>
                  </a:cubicBezTo>
                  <a:cubicBezTo>
                    <a:pt x="301" y="159"/>
                    <a:pt x="168" y="259"/>
                    <a:pt x="1" y="359"/>
                  </a:cubicBezTo>
                  <a:lnTo>
                    <a:pt x="234" y="693"/>
                  </a:lnTo>
                  <a:cubicBezTo>
                    <a:pt x="368" y="593"/>
                    <a:pt x="535" y="526"/>
                    <a:pt x="701" y="493"/>
                  </a:cubicBezTo>
                  <a:lnTo>
                    <a:pt x="735" y="493"/>
                  </a:lnTo>
                  <a:cubicBezTo>
                    <a:pt x="768" y="459"/>
                    <a:pt x="768" y="393"/>
                    <a:pt x="768" y="359"/>
                  </a:cubicBezTo>
                  <a:cubicBezTo>
                    <a:pt x="768" y="226"/>
                    <a:pt x="701" y="92"/>
                    <a:pt x="601" y="26"/>
                  </a:cubicBezTo>
                  <a:cubicBezTo>
                    <a:pt x="568" y="9"/>
                    <a:pt x="543" y="1"/>
                    <a:pt x="522"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77"/>
            <p:cNvSpPr/>
            <p:nvPr/>
          </p:nvSpPr>
          <p:spPr>
            <a:xfrm>
              <a:off x="4610975" y="1105400"/>
              <a:ext cx="14200" cy="16100"/>
            </a:xfrm>
            <a:custGeom>
              <a:rect b="b" l="l" r="r" t="t"/>
              <a:pathLst>
                <a:path extrusionOk="0" h="644" w="568">
                  <a:moveTo>
                    <a:pt x="200" y="1"/>
                  </a:moveTo>
                  <a:cubicBezTo>
                    <a:pt x="100" y="1"/>
                    <a:pt x="0" y="101"/>
                    <a:pt x="0" y="234"/>
                  </a:cubicBezTo>
                  <a:cubicBezTo>
                    <a:pt x="0" y="301"/>
                    <a:pt x="33" y="367"/>
                    <a:pt x="100" y="401"/>
                  </a:cubicBezTo>
                  <a:cubicBezTo>
                    <a:pt x="100" y="559"/>
                    <a:pt x="221" y="643"/>
                    <a:pt x="340" y="643"/>
                  </a:cubicBezTo>
                  <a:cubicBezTo>
                    <a:pt x="446" y="643"/>
                    <a:pt x="551" y="576"/>
                    <a:pt x="567" y="434"/>
                  </a:cubicBezTo>
                  <a:cubicBezTo>
                    <a:pt x="567" y="434"/>
                    <a:pt x="567" y="401"/>
                    <a:pt x="567" y="401"/>
                  </a:cubicBezTo>
                  <a:cubicBezTo>
                    <a:pt x="534" y="234"/>
                    <a:pt x="467" y="101"/>
                    <a:pt x="334"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77"/>
            <p:cNvSpPr/>
            <p:nvPr/>
          </p:nvSpPr>
          <p:spPr>
            <a:xfrm>
              <a:off x="4610975" y="1105400"/>
              <a:ext cx="14200" cy="16100"/>
            </a:xfrm>
            <a:custGeom>
              <a:rect b="b" l="l" r="r" t="t"/>
              <a:pathLst>
                <a:path extrusionOk="0" h="644" w="568">
                  <a:moveTo>
                    <a:pt x="200" y="1"/>
                  </a:moveTo>
                  <a:cubicBezTo>
                    <a:pt x="100" y="1"/>
                    <a:pt x="0" y="101"/>
                    <a:pt x="0" y="234"/>
                  </a:cubicBezTo>
                  <a:cubicBezTo>
                    <a:pt x="0" y="301"/>
                    <a:pt x="33" y="367"/>
                    <a:pt x="100" y="401"/>
                  </a:cubicBezTo>
                  <a:cubicBezTo>
                    <a:pt x="100" y="559"/>
                    <a:pt x="221" y="643"/>
                    <a:pt x="340" y="643"/>
                  </a:cubicBezTo>
                  <a:cubicBezTo>
                    <a:pt x="446" y="643"/>
                    <a:pt x="551" y="576"/>
                    <a:pt x="567" y="434"/>
                  </a:cubicBezTo>
                  <a:cubicBezTo>
                    <a:pt x="567" y="434"/>
                    <a:pt x="567" y="401"/>
                    <a:pt x="567" y="401"/>
                  </a:cubicBezTo>
                  <a:cubicBezTo>
                    <a:pt x="534" y="234"/>
                    <a:pt x="467" y="101"/>
                    <a:pt x="33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77"/>
            <p:cNvSpPr/>
            <p:nvPr/>
          </p:nvSpPr>
          <p:spPr>
            <a:xfrm>
              <a:off x="4610975" y="1107250"/>
              <a:ext cx="10850" cy="14675"/>
            </a:xfrm>
            <a:custGeom>
              <a:rect b="b" l="l" r="r" t="t"/>
              <a:pathLst>
                <a:path extrusionOk="0" h="587" w="434">
                  <a:moveTo>
                    <a:pt x="122" y="0"/>
                  </a:moveTo>
                  <a:cubicBezTo>
                    <a:pt x="54" y="0"/>
                    <a:pt x="0" y="62"/>
                    <a:pt x="0" y="160"/>
                  </a:cubicBezTo>
                  <a:cubicBezTo>
                    <a:pt x="0" y="327"/>
                    <a:pt x="67" y="460"/>
                    <a:pt x="200" y="560"/>
                  </a:cubicBezTo>
                  <a:cubicBezTo>
                    <a:pt x="236" y="578"/>
                    <a:pt x="269" y="586"/>
                    <a:pt x="299" y="586"/>
                  </a:cubicBezTo>
                  <a:cubicBezTo>
                    <a:pt x="380" y="586"/>
                    <a:pt x="434" y="525"/>
                    <a:pt x="434" y="427"/>
                  </a:cubicBezTo>
                  <a:cubicBezTo>
                    <a:pt x="434" y="260"/>
                    <a:pt x="334" y="127"/>
                    <a:pt x="200" y="27"/>
                  </a:cubicBezTo>
                  <a:cubicBezTo>
                    <a:pt x="173" y="9"/>
                    <a:pt x="147" y="0"/>
                    <a:pt x="122"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77"/>
            <p:cNvSpPr/>
            <p:nvPr/>
          </p:nvSpPr>
          <p:spPr>
            <a:xfrm>
              <a:off x="4696025" y="1069550"/>
              <a:ext cx="15025" cy="67575"/>
            </a:xfrm>
            <a:custGeom>
              <a:rect b="b" l="l" r="r" t="t"/>
              <a:pathLst>
                <a:path extrusionOk="0" h="2703" w="601">
                  <a:moveTo>
                    <a:pt x="0" y="0"/>
                  </a:moveTo>
                  <a:lnTo>
                    <a:pt x="0" y="2335"/>
                  </a:lnTo>
                  <a:lnTo>
                    <a:pt x="601" y="2702"/>
                  </a:lnTo>
                  <a:lnTo>
                    <a:pt x="601" y="367"/>
                  </a:lnTo>
                  <a:lnTo>
                    <a:pt x="0"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77"/>
            <p:cNvSpPr/>
            <p:nvPr/>
          </p:nvSpPr>
          <p:spPr>
            <a:xfrm>
              <a:off x="4340775" y="894425"/>
              <a:ext cx="186825" cy="420325"/>
            </a:xfrm>
            <a:custGeom>
              <a:rect b="b" l="l" r="r" t="t"/>
              <a:pathLst>
                <a:path extrusionOk="0" h="16813" w="7473">
                  <a:moveTo>
                    <a:pt x="0" y="0"/>
                  </a:moveTo>
                  <a:lnTo>
                    <a:pt x="0" y="12509"/>
                  </a:lnTo>
                  <a:lnTo>
                    <a:pt x="7472" y="16812"/>
                  </a:lnTo>
                  <a:lnTo>
                    <a:pt x="7472" y="4270"/>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77"/>
            <p:cNvSpPr/>
            <p:nvPr/>
          </p:nvSpPr>
          <p:spPr>
            <a:xfrm>
              <a:off x="4331600" y="901925"/>
              <a:ext cx="186825" cy="416450"/>
            </a:xfrm>
            <a:custGeom>
              <a:rect b="b" l="l" r="r" t="t"/>
              <a:pathLst>
                <a:path extrusionOk="0" h="16658" w="7473">
                  <a:moveTo>
                    <a:pt x="104" y="0"/>
                  </a:moveTo>
                  <a:cubicBezTo>
                    <a:pt x="45" y="0"/>
                    <a:pt x="0" y="45"/>
                    <a:pt x="0" y="134"/>
                  </a:cubicBezTo>
                  <a:lnTo>
                    <a:pt x="0" y="12209"/>
                  </a:lnTo>
                  <a:cubicBezTo>
                    <a:pt x="0" y="12343"/>
                    <a:pt x="100" y="12476"/>
                    <a:pt x="201" y="12543"/>
                  </a:cubicBezTo>
                  <a:lnTo>
                    <a:pt x="7272" y="16646"/>
                  </a:lnTo>
                  <a:cubicBezTo>
                    <a:pt x="7304" y="16653"/>
                    <a:pt x="7332" y="16658"/>
                    <a:pt x="7356" y="16658"/>
                  </a:cubicBezTo>
                  <a:cubicBezTo>
                    <a:pt x="7433" y="16658"/>
                    <a:pt x="7472" y="16614"/>
                    <a:pt x="7472" y="16512"/>
                  </a:cubicBezTo>
                  <a:lnTo>
                    <a:pt x="7472" y="4437"/>
                  </a:lnTo>
                  <a:cubicBezTo>
                    <a:pt x="7472" y="4303"/>
                    <a:pt x="7406" y="4170"/>
                    <a:pt x="7272" y="4103"/>
                  </a:cubicBezTo>
                  <a:lnTo>
                    <a:pt x="201" y="34"/>
                  </a:lnTo>
                  <a:cubicBezTo>
                    <a:pt x="167" y="11"/>
                    <a:pt x="134" y="0"/>
                    <a:pt x="1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77"/>
            <p:cNvSpPr/>
            <p:nvPr/>
          </p:nvSpPr>
          <p:spPr>
            <a:xfrm>
              <a:off x="4349950" y="959375"/>
              <a:ext cx="150950" cy="91875"/>
            </a:xfrm>
            <a:custGeom>
              <a:rect b="b" l="l" r="r" t="t"/>
              <a:pathLst>
                <a:path extrusionOk="0" h="3675" w="6038">
                  <a:moveTo>
                    <a:pt x="77" y="1"/>
                  </a:moveTo>
                  <a:cubicBezTo>
                    <a:pt x="26" y="1"/>
                    <a:pt x="0" y="29"/>
                    <a:pt x="0" y="71"/>
                  </a:cubicBezTo>
                  <a:cubicBezTo>
                    <a:pt x="0" y="204"/>
                    <a:pt x="67" y="304"/>
                    <a:pt x="200" y="371"/>
                  </a:cubicBezTo>
                  <a:lnTo>
                    <a:pt x="5838" y="3640"/>
                  </a:lnTo>
                  <a:cubicBezTo>
                    <a:pt x="5873" y="3664"/>
                    <a:pt x="5909" y="3675"/>
                    <a:pt x="5940" y="3675"/>
                  </a:cubicBezTo>
                  <a:cubicBezTo>
                    <a:pt x="5996" y="3675"/>
                    <a:pt x="6038" y="3638"/>
                    <a:pt x="6038" y="3573"/>
                  </a:cubicBezTo>
                  <a:cubicBezTo>
                    <a:pt x="6038" y="3473"/>
                    <a:pt x="5938" y="3340"/>
                    <a:pt x="5838" y="3306"/>
                  </a:cubicBezTo>
                  <a:lnTo>
                    <a:pt x="200" y="37"/>
                  </a:lnTo>
                  <a:cubicBezTo>
                    <a:pt x="149" y="12"/>
                    <a:pt x="108" y="1"/>
                    <a:pt x="7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77"/>
            <p:cNvSpPr/>
            <p:nvPr/>
          </p:nvSpPr>
          <p:spPr>
            <a:xfrm>
              <a:off x="4349950" y="981650"/>
              <a:ext cx="150950" cy="92125"/>
            </a:xfrm>
            <a:custGeom>
              <a:rect b="b" l="l" r="r" t="t"/>
              <a:pathLst>
                <a:path extrusionOk="0" h="3685" w="6038">
                  <a:moveTo>
                    <a:pt x="61" y="0"/>
                  </a:moveTo>
                  <a:cubicBezTo>
                    <a:pt x="20" y="0"/>
                    <a:pt x="0" y="25"/>
                    <a:pt x="0" y="80"/>
                  </a:cubicBezTo>
                  <a:cubicBezTo>
                    <a:pt x="0" y="214"/>
                    <a:pt x="67" y="314"/>
                    <a:pt x="200" y="381"/>
                  </a:cubicBezTo>
                  <a:lnTo>
                    <a:pt x="5838" y="3650"/>
                  </a:lnTo>
                  <a:cubicBezTo>
                    <a:pt x="5873" y="3673"/>
                    <a:pt x="5909" y="3684"/>
                    <a:pt x="5940" y="3684"/>
                  </a:cubicBezTo>
                  <a:cubicBezTo>
                    <a:pt x="5996" y="3684"/>
                    <a:pt x="6038" y="3647"/>
                    <a:pt x="6038" y="3583"/>
                  </a:cubicBezTo>
                  <a:cubicBezTo>
                    <a:pt x="6038" y="3449"/>
                    <a:pt x="5938" y="3349"/>
                    <a:pt x="5838" y="3283"/>
                  </a:cubicBezTo>
                  <a:lnTo>
                    <a:pt x="200" y="47"/>
                  </a:lnTo>
                  <a:cubicBezTo>
                    <a:pt x="140" y="17"/>
                    <a:pt x="94" y="0"/>
                    <a:pt x="6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77"/>
            <p:cNvSpPr/>
            <p:nvPr/>
          </p:nvSpPr>
          <p:spPr>
            <a:xfrm>
              <a:off x="4349950" y="1027800"/>
              <a:ext cx="150950" cy="92125"/>
            </a:xfrm>
            <a:custGeom>
              <a:rect b="b" l="l" r="r" t="t"/>
              <a:pathLst>
                <a:path extrusionOk="0" h="3685" w="6038">
                  <a:moveTo>
                    <a:pt x="84" y="1"/>
                  </a:moveTo>
                  <a:cubicBezTo>
                    <a:pt x="28" y="1"/>
                    <a:pt x="0" y="38"/>
                    <a:pt x="0" y="102"/>
                  </a:cubicBezTo>
                  <a:cubicBezTo>
                    <a:pt x="0" y="202"/>
                    <a:pt x="67" y="336"/>
                    <a:pt x="200" y="369"/>
                  </a:cubicBezTo>
                  <a:lnTo>
                    <a:pt x="5838" y="3638"/>
                  </a:lnTo>
                  <a:cubicBezTo>
                    <a:pt x="5883" y="3668"/>
                    <a:pt x="5928" y="3685"/>
                    <a:pt x="5964" y="3685"/>
                  </a:cubicBezTo>
                  <a:cubicBezTo>
                    <a:pt x="6008" y="3685"/>
                    <a:pt x="6038" y="3660"/>
                    <a:pt x="6038" y="3605"/>
                  </a:cubicBezTo>
                  <a:cubicBezTo>
                    <a:pt x="6038" y="3471"/>
                    <a:pt x="5938" y="3371"/>
                    <a:pt x="5838" y="3305"/>
                  </a:cubicBezTo>
                  <a:lnTo>
                    <a:pt x="200" y="36"/>
                  </a:lnTo>
                  <a:cubicBezTo>
                    <a:pt x="153" y="12"/>
                    <a:pt x="114" y="1"/>
                    <a:pt x="8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77"/>
            <p:cNvSpPr/>
            <p:nvPr/>
          </p:nvSpPr>
          <p:spPr>
            <a:xfrm>
              <a:off x="4349950" y="1050275"/>
              <a:ext cx="150950" cy="91875"/>
            </a:xfrm>
            <a:custGeom>
              <a:rect b="b" l="l" r="r" t="t"/>
              <a:pathLst>
                <a:path extrusionOk="0" h="3675" w="6038">
                  <a:moveTo>
                    <a:pt x="77" y="1"/>
                  </a:moveTo>
                  <a:cubicBezTo>
                    <a:pt x="26" y="1"/>
                    <a:pt x="0" y="29"/>
                    <a:pt x="0" y="71"/>
                  </a:cubicBezTo>
                  <a:cubicBezTo>
                    <a:pt x="0" y="204"/>
                    <a:pt x="67" y="304"/>
                    <a:pt x="200" y="371"/>
                  </a:cubicBezTo>
                  <a:lnTo>
                    <a:pt x="5838" y="3640"/>
                  </a:lnTo>
                  <a:cubicBezTo>
                    <a:pt x="5873" y="3663"/>
                    <a:pt x="5909" y="3675"/>
                    <a:pt x="5940" y="3675"/>
                  </a:cubicBezTo>
                  <a:cubicBezTo>
                    <a:pt x="5996" y="3675"/>
                    <a:pt x="6038" y="3638"/>
                    <a:pt x="6038" y="3573"/>
                  </a:cubicBezTo>
                  <a:cubicBezTo>
                    <a:pt x="6038" y="3473"/>
                    <a:pt x="5938" y="3340"/>
                    <a:pt x="5838" y="3306"/>
                  </a:cubicBezTo>
                  <a:lnTo>
                    <a:pt x="200" y="37"/>
                  </a:lnTo>
                  <a:cubicBezTo>
                    <a:pt x="149" y="12"/>
                    <a:pt x="108" y="1"/>
                    <a:pt x="7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77"/>
            <p:cNvSpPr/>
            <p:nvPr/>
          </p:nvSpPr>
          <p:spPr>
            <a:xfrm>
              <a:off x="4349950" y="1118700"/>
              <a:ext cx="150950" cy="92125"/>
            </a:xfrm>
            <a:custGeom>
              <a:rect b="b" l="l" r="r" t="t"/>
              <a:pathLst>
                <a:path extrusionOk="0" h="3685" w="6038">
                  <a:moveTo>
                    <a:pt x="84" y="1"/>
                  </a:moveTo>
                  <a:cubicBezTo>
                    <a:pt x="28" y="1"/>
                    <a:pt x="0" y="38"/>
                    <a:pt x="0" y="102"/>
                  </a:cubicBezTo>
                  <a:cubicBezTo>
                    <a:pt x="0" y="202"/>
                    <a:pt x="67" y="336"/>
                    <a:pt x="200" y="403"/>
                  </a:cubicBezTo>
                  <a:lnTo>
                    <a:pt x="5838" y="3638"/>
                  </a:lnTo>
                  <a:cubicBezTo>
                    <a:pt x="5883" y="3668"/>
                    <a:pt x="5928" y="3685"/>
                    <a:pt x="5964" y="3685"/>
                  </a:cubicBezTo>
                  <a:cubicBezTo>
                    <a:pt x="6008" y="3685"/>
                    <a:pt x="6038" y="3660"/>
                    <a:pt x="6038" y="3605"/>
                  </a:cubicBezTo>
                  <a:cubicBezTo>
                    <a:pt x="6038" y="3471"/>
                    <a:pt x="5938" y="3371"/>
                    <a:pt x="5838" y="3305"/>
                  </a:cubicBezTo>
                  <a:lnTo>
                    <a:pt x="200" y="36"/>
                  </a:lnTo>
                  <a:cubicBezTo>
                    <a:pt x="153" y="12"/>
                    <a:pt x="114" y="1"/>
                    <a:pt x="8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77"/>
            <p:cNvSpPr/>
            <p:nvPr/>
          </p:nvSpPr>
          <p:spPr>
            <a:xfrm>
              <a:off x="4349950" y="1096200"/>
              <a:ext cx="150950" cy="92450"/>
            </a:xfrm>
            <a:custGeom>
              <a:rect b="b" l="l" r="r" t="t"/>
              <a:pathLst>
                <a:path extrusionOk="0" h="3698" w="6038">
                  <a:moveTo>
                    <a:pt x="84" y="0"/>
                  </a:moveTo>
                  <a:cubicBezTo>
                    <a:pt x="28" y="0"/>
                    <a:pt x="0" y="37"/>
                    <a:pt x="0" y="102"/>
                  </a:cubicBezTo>
                  <a:cubicBezTo>
                    <a:pt x="0" y="235"/>
                    <a:pt x="67" y="335"/>
                    <a:pt x="200" y="402"/>
                  </a:cubicBezTo>
                  <a:lnTo>
                    <a:pt x="5838" y="3638"/>
                  </a:lnTo>
                  <a:cubicBezTo>
                    <a:pt x="5880" y="3679"/>
                    <a:pt x="5922" y="3698"/>
                    <a:pt x="5956" y="3698"/>
                  </a:cubicBezTo>
                  <a:cubicBezTo>
                    <a:pt x="6004" y="3698"/>
                    <a:pt x="6038" y="3662"/>
                    <a:pt x="6038" y="3604"/>
                  </a:cubicBezTo>
                  <a:cubicBezTo>
                    <a:pt x="6038" y="3471"/>
                    <a:pt x="5938" y="3371"/>
                    <a:pt x="5838" y="3304"/>
                  </a:cubicBezTo>
                  <a:lnTo>
                    <a:pt x="200" y="35"/>
                  </a:lnTo>
                  <a:cubicBezTo>
                    <a:pt x="153" y="11"/>
                    <a:pt x="114" y="0"/>
                    <a:pt x="8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77"/>
            <p:cNvSpPr/>
            <p:nvPr/>
          </p:nvSpPr>
          <p:spPr>
            <a:xfrm>
              <a:off x="4415000" y="971800"/>
              <a:ext cx="16575" cy="10200"/>
            </a:xfrm>
            <a:custGeom>
              <a:rect b="b" l="l" r="r" t="t"/>
              <a:pathLst>
                <a:path extrusionOk="0" h="408" w="663">
                  <a:moveTo>
                    <a:pt x="615" y="1"/>
                  </a:moveTo>
                  <a:cubicBezTo>
                    <a:pt x="610" y="1"/>
                    <a:pt x="605" y="3"/>
                    <a:pt x="601" y="7"/>
                  </a:cubicBezTo>
                  <a:lnTo>
                    <a:pt x="367" y="107"/>
                  </a:lnTo>
                  <a:lnTo>
                    <a:pt x="167" y="241"/>
                  </a:lnTo>
                  <a:lnTo>
                    <a:pt x="33" y="308"/>
                  </a:lnTo>
                  <a:cubicBezTo>
                    <a:pt x="33" y="308"/>
                    <a:pt x="0" y="308"/>
                    <a:pt x="0" y="341"/>
                  </a:cubicBezTo>
                  <a:lnTo>
                    <a:pt x="0" y="374"/>
                  </a:lnTo>
                  <a:lnTo>
                    <a:pt x="0" y="408"/>
                  </a:lnTo>
                  <a:lnTo>
                    <a:pt x="67" y="408"/>
                  </a:lnTo>
                  <a:lnTo>
                    <a:pt x="234" y="341"/>
                  </a:lnTo>
                  <a:lnTo>
                    <a:pt x="434" y="207"/>
                  </a:lnTo>
                  <a:lnTo>
                    <a:pt x="634" y="74"/>
                  </a:lnTo>
                  <a:cubicBezTo>
                    <a:pt x="663" y="74"/>
                    <a:pt x="642" y="1"/>
                    <a:pt x="615"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77"/>
            <p:cNvSpPr/>
            <p:nvPr/>
          </p:nvSpPr>
          <p:spPr>
            <a:xfrm>
              <a:off x="4408325" y="971425"/>
              <a:ext cx="16700" cy="19075"/>
            </a:xfrm>
            <a:custGeom>
              <a:rect b="b" l="l" r="r" t="t"/>
              <a:pathLst>
                <a:path extrusionOk="0" h="763" w="668">
                  <a:moveTo>
                    <a:pt x="283" y="0"/>
                  </a:moveTo>
                  <a:cubicBezTo>
                    <a:pt x="256" y="0"/>
                    <a:pt x="228" y="9"/>
                    <a:pt x="200" y="22"/>
                  </a:cubicBezTo>
                  <a:cubicBezTo>
                    <a:pt x="34" y="122"/>
                    <a:pt x="0" y="356"/>
                    <a:pt x="134" y="523"/>
                  </a:cubicBezTo>
                  <a:cubicBezTo>
                    <a:pt x="207" y="669"/>
                    <a:pt x="316" y="762"/>
                    <a:pt x="448" y="762"/>
                  </a:cubicBezTo>
                  <a:cubicBezTo>
                    <a:pt x="496" y="762"/>
                    <a:pt x="547" y="750"/>
                    <a:pt x="601" y="723"/>
                  </a:cubicBezTo>
                  <a:cubicBezTo>
                    <a:pt x="667" y="689"/>
                    <a:pt x="667" y="623"/>
                    <a:pt x="667" y="523"/>
                  </a:cubicBezTo>
                  <a:cubicBezTo>
                    <a:pt x="667" y="323"/>
                    <a:pt x="567" y="156"/>
                    <a:pt x="401" y="56"/>
                  </a:cubicBezTo>
                  <a:cubicBezTo>
                    <a:pt x="361" y="17"/>
                    <a:pt x="322" y="0"/>
                    <a:pt x="283"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77"/>
            <p:cNvSpPr/>
            <p:nvPr/>
          </p:nvSpPr>
          <p:spPr>
            <a:xfrm>
              <a:off x="4408325" y="971425"/>
              <a:ext cx="16700" cy="19075"/>
            </a:xfrm>
            <a:custGeom>
              <a:rect b="b" l="l" r="r" t="t"/>
              <a:pathLst>
                <a:path extrusionOk="0" h="763" w="668">
                  <a:moveTo>
                    <a:pt x="283" y="0"/>
                  </a:moveTo>
                  <a:cubicBezTo>
                    <a:pt x="256" y="0"/>
                    <a:pt x="228" y="9"/>
                    <a:pt x="200" y="22"/>
                  </a:cubicBezTo>
                  <a:cubicBezTo>
                    <a:pt x="34" y="122"/>
                    <a:pt x="0" y="356"/>
                    <a:pt x="134" y="523"/>
                  </a:cubicBezTo>
                  <a:cubicBezTo>
                    <a:pt x="207" y="669"/>
                    <a:pt x="316" y="762"/>
                    <a:pt x="448" y="762"/>
                  </a:cubicBezTo>
                  <a:cubicBezTo>
                    <a:pt x="496" y="762"/>
                    <a:pt x="547" y="750"/>
                    <a:pt x="601" y="723"/>
                  </a:cubicBezTo>
                  <a:cubicBezTo>
                    <a:pt x="667" y="689"/>
                    <a:pt x="667" y="623"/>
                    <a:pt x="667" y="523"/>
                  </a:cubicBezTo>
                  <a:cubicBezTo>
                    <a:pt x="667" y="323"/>
                    <a:pt x="567" y="156"/>
                    <a:pt x="401" y="56"/>
                  </a:cubicBezTo>
                  <a:cubicBezTo>
                    <a:pt x="361" y="17"/>
                    <a:pt x="322" y="0"/>
                    <a:pt x="2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77"/>
            <p:cNvSpPr/>
            <p:nvPr/>
          </p:nvSpPr>
          <p:spPr>
            <a:xfrm>
              <a:off x="4399975" y="976350"/>
              <a:ext cx="20050" cy="18150"/>
            </a:xfrm>
            <a:custGeom>
              <a:rect b="b" l="l" r="r" t="t"/>
              <a:pathLst>
                <a:path extrusionOk="0" h="726" w="802">
                  <a:moveTo>
                    <a:pt x="534" y="0"/>
                  </a:moveTo>
                  <a:cubicBezTo>
                    <a:pt x="509" y="0"/>
                    <a:pt x="484" y="9"/>
                    <a:pt x="468" y="25"/>
                  </a:cubicBezTo>
                  <a:cubicBezTo>
                    <a:pt x="334" y="159"/>
                    <a:pt x="167" y="259"/>
                    <a:pt x="1" y="359"/>
                  </a:cubicBezTo>
                  <a:lnTo>
                    <a:pt x="234" y="726"/>
                  </a:lnTo>
                  <a:cubicBezTo>
                    <a:pt x="368" y="626"/>
                    <a:pt x="534" y="526"/>
                    <a:pt x="701" y="492"/>
                  </a:cubicBezTo>
                  <a:lnTo>
                    <a:pt x="735" y="492"/>
                  </a:lnTo>
                  <a:cubicBezTo>
                    <a:pt x="768" y="459"/>
                    <a:pt x="801" y="392"/>
                    <a:pt x="768" y="359"/>
                  </a:cubicBezTo>
                  <a:cubicBezTo>
                    <a:pt x="768" y="226"/>
                    <a:pt x="701" y="126"/>
                    <a:pt x="601" y="25"/>
                  </a:cubicBezTo>
                  <a:cubicBezTo>
                    <a:pt x="584" y="9"/>
                    <a:pt x="559" y="0"/>
                    <a:pt x="534"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77"/>
            <p:cNvSpPr/>
            <p:nvPr/>
          </p:nvSpPr>
          <p:spPr>
            <a:xfrm>
              <a:off x="4395800" y="981150"/>
              <a:ext cx="14200" cy="16100"/>
            </a:xfrm>
            <a:custGeom>
              <a:rect b="b" l="l" r="r" t="t"/>
              <a:pathLst>
                <a:path extrusionOk="0" h="644" w="568">
                  <a:moveTo>
                    <a:pt x="234" y="0"/>
                  </a:moveTo>
                  <a:cubicBezTo>
                    <a:pt x="101" y="0"/>
                    <a:pt x="1" y="100"/>
                    <a:pt x="1" y="234"/>
                  </a:cubicBezTo>
                  <a:cubicBezTo>
                    <a:pt x="1" y="300"/>
                    <a:pt x="34" y="367"/>
                    <a:pt x="134" y="401"/>
                  </a:cubicBezTo>
                  <a:cubicBezTo>
                    <a:pt x="117" y="559"/>
                    <a:pt x="229" y="643"/>
                    <a:pt x="344" y="643"/>
                  </a:cubicBezTo>
                  <a:cubicBezTo>
                    <a:pt x="447" y="643"/>
                    <a:pt x="552" y="576"/>
                    <a:pt x="568" y="434"/>
                  </a:cubicBezTo>
                  <a:cubicBezTo>
                    <a:pt x="568" y="434"/>
                    <a:pt x="568" y="401"/>
                    <a:pt x="568" y="401"/>
                  </a:cubicBezTo>
                  <a:cubicBezTo>
                    <a:pt x="568" y="234"/>
                    <a:pt x="468" y="100"/>
                    <a:pt x="334"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77"/>
            <p:cNvSpPr/>
            <p:nvPr/>
          </p:nvSpPr>
          <p:spPr>
            <a:xfrm>
              <a:off x="4395800" y="981150"/>
              <a:ext cx="14200" cy="16100"/>
            </a:xfrm>
            <a:custGeom>
              <a:rect b="b" l="l" r="r" t="t"/>
              <a:pathLst>
                <a:path extrusionOk="0" h="644" w="568">
                  <a:moveTo>
                    <a:pt x="234" y="0"/>
                  </a:moveTo>
                  <a:cubicBezTo>
                    <a:pt x="101" y="0"/>
                    <a:pt x="1" y="100"/>
                    <a:pt x="1" y="234"/>
                  </a:cubicBezTo>
                  <a:cubicBezTo>
                    <a:pt x="1" y="300"/>
                    <a:pt x="34" y="367"/>
                    <a:pt x="134" y="401"/>
                  </a:cubicBezTo>
                  <a:cubicBezTo>
                    <a:pt x="117" y="559"/>
                    <a:pt x="229" y="643"/>
                    <a:pt x="344" y="643"/>
                  </a:cubicBezTo>
                  <a:cubicBezTo>
                    <a:pt x="447" y="643"/>
                    <a:pt x="552" y="576"/>
                    <a:pt x="568" y="434"/>
                  </a:cubicBezTo>
                  <a:cubicBezTo>
                    <a:pt x="568" y="434"/>
                    <a:pt x="568" y="401"/>
                    <a:pt x="568" y="401"/>
                  </a:cubicBezTo>
                  <a:cubicBezTo>
                    <a:pt x="568" y="234"/>
                    <a:pt x="468" y="100"/>
                    <a:pt x="3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77"/>
            <p:cNvSpPr/>
            <p:nvPr/>
          </p:nvSpPr>
          <p:spPr>
            <a:xfrm>
              <a:off x="4395800" y="983000"/>
              <a:ext cx="10875" cy="14675"/>
            </a:xfrm>
            <a:custGeom>
              <a:rect b="b" l="l" r="r" t="t"/>
              <a:pathLst>
                <a:path extrusionOk="0" h="587" w="435">
                  <a:moveTo>
                    <a:pt x="136" y="0"/>
                  </a:moveTo>
                  <a:cubicBezTo>
                    <a:pt x="55" y="0"/>
                    <a:pt x="1" y="62"/>
                    <a:pt x="1" y="160"/>
                  </a:cubicBezTo>
                  <a:cubicBezTo>
                    <a:pt x="1" y="327"/>
                    <a:pt x="101" y="460"/>
                    <a:pt x="234" y="560"/>
                  </a:cubicBezTo>
                  <a:cubicBezTo>
                    <a:pt x="261" y="578"/>
                    <a:pt x="288" y="586"/>
                    <a:pt x="313" y="586"/>
                  </a:cubicBezTo>
                  <a:cubicBezTo>
                    <a:pt x="381" y="586"/>
                    <a:pt x="435" y="524"/>
                    <a:pt x="435" y="427"/>
                  </a:cubicBezTo>
                  <a:cubicBezTo>
                    <a:pt x="435" y="260"/>
                    <a:pt x="368" y="126"/>
                    <a:pt x="234" y="26"/>
                  </a:cubicBezTo>
                  <a:cubicBezTo>
                    <a:pt x="199" y="8"/>
                    <a:pt x="165" y="0"/>
                    <a:pt x="136"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77"/>
            <p:cNvSpPr/>
            <p:nvPr/>
          </p:nvSpPr>
          <p:spPr>
            <a:xfrm>
              <a:off x="4480875" y="946125"/>
              <a:ext cx="15875" cy="66725"/>
            </a:xfrm>
            <a:custGeom>
              <a:rect b="b" l="l" r="r" t="t"/>
              <a:pathLst>
                <a:path extrusionOk="0" h="2669" w="635">
                  <a:moveTo>
                    <a:pt x="0" y="0"/>
                  </a:moveTo>
                  <a:lnTo>
                    <a:pt x="0" y="2302"/>
                  </a:lnTo>
                  <a:lnTo>
                    <a:pt x="634" y="2669"/>
                  </a:lnTo>
                  <a:lnTo>
                    <a:pt x="634" y="334"/>
                  </a:lnTo>
                  <a:lnTo>
                    <a:pt x="0"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77"/>
            <p:cNvSpPr/>
            <p:nvPr/>
          </p:nvSpPr>
          <p:spPr>
            <a:xfrm>
              <a:off x="4661825" y="1364750"/>
              <a:ext cx="90925" cy="191825"/>
            </a:xfrm>
            <a:custGeom>
              <a:rect b="b" l="l" r="r" t="t"/>
              <a:pathLst>
                <a:path extrusionOk="0" h="7673" w="3637">
                  <a:moveTo>
                    <a:pt x="1" y="1"/>
                  </a:moveTo>
                  <a:lnTo>
                    <a:pt x="1" y="5571"/>
                  </a:lnTo>
                  <a:lnTo>
                    <a:pt x="3637" y="7673"/>
                  </a:lnTo>
                  <a:lnTo>
                    <a:pt x="3637" y="2102"/>
                  </a:ln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77"/>
            <p:cNvSpPr/>
            <p:nvPr/>
          </p:nvSpPr>
          <p:spPr>
            <a:xfrm>
              <a:off x="4646825" y="1385600"/>
              <a:ext cx="101750" cy="150175"/>
            </a:xfrm>
            <a:custGeom>
              <a:rect b="b" l="l" r="r" t="t"/>
              <a:pathLst>
                <a:path extrusionOk="0" h="6007" w="4070">
                  <a:moveTo>
                    <a:pt x="301" y="1"/>
                  </a:moveTo>
                  <a:lnTo>
                    <a:pt x="0" y="4570"/>
                  </a:lnTo>
                  <a:lnTo>
                    <a:pt x="2502" y="5971"/>
                  </a:lnTo>
                  <a:cubicBezTo>
                    <a:pt x="2541" y="5996"/>
                    <a:pt x="2578" y="6007"/>
                    <a:pt x="2614" y="6007"/>
                  </a:cubicBezTo>
                  <a:cubicBezTo>
                    <a:pt x="2823" y="6007"/>
                    <a:pt x="2969" y="5632"/>
                    <a:pt x="2969" y="5404"/>
                  </a:cubicBezTo>
                  <a:cubicBezTo>
                    <a:pt x="3107" y="5507"/>
                    <a:pt x="3323" y="5584"/>
                    <a:pt x="3506" y="5584"/>
                  </a:cubicBezTo>
                  <a:cubicBezTo>
                    <a:pt x="3678" y="5584"/>
                    <a:pt x="3820" y="5516"/>
                    <a:pt x="3836" y="5338"/>
                  </a:cubicBezTo>
                  <a:lnTo>
                    <a:pt x="4070" y="2169"/>
                  </a:lnTo>
                  <a:lnTo>
                    <a:pt x="30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77"/>
            <p:cNvSpPr/>
            <p:nvPr/>
          </p:nvSpPr>
          <p:spPr>
            <a:xfrm>
              <a:off x="4655150" y="1368100"/>
              <a:ext cx="94275" cy="71725"/>
            </a:xfrm>
            <a:custGeom>
              <a:rect b="b" l="l" r="r" t="t"/>
              <a:pathLst>
                <a:path extrusionOk="0" h="2869" w="3771">
                  <a:moveTo>
                    <a:pt x="1" y="0"/>
                  </a:moveTo>
                  <a:lnTo>
                    <a:pt x="1" y="701"/>
                  </a:lnTo>
                  <a:lnTo>
                    <a:pt x="3770" y="2869"/>
                  </a:lnTo>
                  <a:lnTo>
                    <a:pt x="3770" y="2168"/>
                  </a:lnTo>
                  <a:lnTo>
                    <a:pt x="1"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77"/>
            <p:cNvSpPr/>
            <p:nvPr/>
          </p:nvSpPr>
          <p:spPr>
            <a:xfrm>
              <a:off x="4714375" y="1514025"/>
              <a:ext cx="25875" cy="21700"/>
            </a:xfrm>
            <a:custGeom>
              <a:rect b="b" l="l" r="r" t="t"/>
              <a:pathLst>
                <a:path extrusionOk="0" h="868" w="1035">
                  <a:moveTo>
                    <a:pt x="334" y="1"/>
                  </a:moveTo>
                  <a:lnTo>
                    <a:pt x="0" y="868"/>
                  </a:lnTo>
                  <a:lnTo>
                    <a:pt x="1034" y="401"/>
                  </a:lnTo>
                  <a:lnTo>
                    <a:pt x="334"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77"/>
            <p:cNvSpPr/>
            <p:nvPr/>
          </p:nvSpPr>
          <p:spPr>
            <a:xfrm>
              <a:off x="5524125" y="3075550"/>
              <a:ext cx="527900" cy="1151275"/>
            </a:xfrm>
            <a:custGeom>
              <a:rect b="b" l="l" r="r" t="t"/>
              <a:pathLst>
                <a:path extrusionOk="0" h="46051" w="21116">
                  <a:moveTo>
                    <a:pt x="10570" y="1"/>
                  </a:moveTo>
                  <a:cubicBezTo>
                    <a:pt x="9924" y="1"/>
                    <a:pt x="9273" y="151"/>
                    <a:pt x="8673" y="451"/>
                  </a:cubicBezTo>
                  <a:lnTo>
                    <a:pt x="1901" y="4387"/>
                  </a:lnTo>
                  <a:cubicBezTo>
                    <a:pt x="767" y="5088"/>
                    <a:pt x="100" y="6289"/>
                    <a:pt x="0" y="7623"/>
                  </a:cubicBezTo>
                  <a:lnTo>
                    <a:pt x="0" y="39946"/>
                  </a:lnTo>
                  <a:lnTo>
                    <a:pt x="10574" y="46051"/>
                  </a:lnTo>
                  <a:lnTo>
                    <a:pt x="21115" y="39946"/>
                  </a:lnTo>
                  <a:lnTo>
                    <a:pt x="21115" y="7623"/>
                  </a:lnTo>
                  <a:cubicBezTo>
                    <a:pt x="21049" y="6289"/>
                    <a:pt x="20348" y="5088"/>
                    <a:pt x="19247" y="4387"/>
                  </a:cubicBezTo>
                  <a:lnTo>
                    <a:pt x="12442" y="451"/>
                  </a:lnTo>
                  <a:cubicBezTo>
                    <a:pt x="11859" y="151"/>
                    <a:pt x="11216" y="1"/>
                    <a:pt x="1057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77"/>
            <p:cNvSpPr/>
            <p:nvPr/>
          </p:nvSpPr>
          <p:spPr>
            <a:xfrm>
              <a:off x="5524125" y="3232900"/>
              <a:ext cx="264375" cy="993925"/>
            </a:xfrm>
            <a:custGeom>
              <a:rect b="b" l="l" r="r" t="t"/>
              <a:pathLst>
                <a:path extrusionOk="0" h="39757" w="10575">
                  <a:moveTo>
                    <a:pt x="1034" y="0"/>
                  </a:moveTo>
                  <a:cubicBezTo>
                    <a:pt x="415" y="0"/>
                    <a:pt x="0" y="482"/>
                    <a:pt x="0" y="1329"/>
                  </a:cubicBezTo>
                  <a:lnTo>
                    <a:pt x="0" y="33652"/>
                  </a:lnTo>
                  <a:lnTo>
                    <a:pt x="10574" y="39757"/>
                  </a:lnTo>
                  <a:lnTo>
                    <a:pt x="10574" y="7400"/>
                  </a:lnTo>
                  <a:cubicBezTo>
                    <a:pt x="10474" y="6099"/>
                    <a:pt x="9807" y="4898"/>
                    <a:pt x="8673" y="4164"/>
                  </a:cubicBezTo>
                  <a:lnTo>
                    <a:pt x="1901" y="262"/>
                  </a:lnTo>
                  <a:cubicBezTo>
                    <a:pt x="1587" y="85"/>
                    <a:pt x="1292" y="0"/>
                    <a:pt x="1034"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77"/>
            <p:cNvSpPr/>
            <p:nvPr/>
          </p:nvSpPr>
          <p:spPr>
            <a:xfrm>
              <a:off x="5769300" y="3211075"/>
              <a:ext cx="282725" cy="1015750"/>
            </a:xfrm>
            <a:custGeom>
              <a:rect b="b" l="l" r="r" t="t"/>
              <a:pathLst>
                <a:path extrusionOk="0" h="40630" w="11309">
                  <a:moveTo>
                    <a:pt x="10541" y="0"/>
                  </a:moveTo>
                  <a:lnTo>
                    <a:pt x="0" y="6105"/>
                  </a:lnTo>
                  <a:cubicBezTo>
                    <a:pt x="467" y="6739"/>
                    <a:pt x="701" y="7506"/>
                    <a:pt x="767" y="8273"/>
                  </a:cubicBezTo>
                  <a:lnTo>
                    <a:pt x="767" y="40630"/>
                  </a:lnTo>
                  <a:lnTo>
                    <a:pt x="11308" y="34525"/>
                  </a:lnTo>
                  <a:lnTo>
                    <a:pt x="11308" y="2202"/>
                  </a:lnTo>
                  <a:cubicBezTo>
                    <a:pt x="11275" y="1401"/>
                    <a:pt x="11008" y="668"/>
                    <a:pt x="1054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77"/>
            <p:cNvSpPr/>
            <p:nvPr/>
          </p:nvSpPr>
          <p:spPr>
            <a:xfrm>
              <a:off x="5546625" y="3377850"/>
              <a:ext cx="219350" cy="419500"/>
            </a:xfrm>
            <a:custGeom>
              <a:rect b="b" l="l" r="r" t="t"/>
              <a:pathLst>
                <a:path extrusionOk="0" h="16780" w="8774">
                  <a:moveTo>
                    <a:pt x="1" y="1"/>
                  </a:moveTo>
                  <a:lnTo>
                    <a:pt x="1" y="11676"/>
                  </a:lnTo>
                  <a:lnTo>
                    <a:pt x="8774" y="16780"/>
                  </a:lnTo>
                  <a:lnTo>
                    <a:pt x="8774" y="5071"/>
                  </a:lnTo>
                  <a:lnTo>
                    <a:pt x="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77"/>
            <p:cNvSpPr/>
            <p:nvPr/>
          </p:nvSpPr>
          <p:spPr>
            <a:xfrm>
              <a:off x="5546625" y="3377850"/>
              <a:ext cx="219350" cy="419500"/>
            </a:xfrm>
            <a:custGeom>
              <a:rect b="b" l="l" r="r" t="t"/>
              <a:pathLst>
                <a:path extrusionOk="0" h="16780" w="8774">
                  <a:moveTo>
                    <a:pt x="1" y="1"/>
                  </a:moveTo>
                  <a:lnTo>
                    <a:pt x="1" y="11676"/>
                  </a:lnTo>
                  <a:lnTo>
                    <a:pt x="8774" y="16780"/>
                  </a:lnTo>
                  <a:lnTo>
                    <a:pt x="8774" y="5071"/>
                  </a:ln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77"/>
            <p:cNvSpPr/>
            <p:nvPr/>
          </p:nvSpPr>
          <p:spPr>
            <a:xfrm>
              <a:off x="5607500" y="3412875"/>
              <a:ext cx="158475" cy="314425"/>
            </a:xfrm>
            <a:custGeom>
              <a:rect b="b" l="l" r="r" t="t"/>
              <a:pathLst>
                <a:path extrusionOk="0" h="12577" w="6339">
                  <a:moveTo>
                    <a:pt x="1" y="1"/>
                  </a:moveTo>
                  <a:lnTo>
                    <a:pt x="1" y="8874"/>
                  </a:lnTo>
                  <a:lnTo>
                    <a:pt x="6339" y="12577"/>
                  </a:lnTo>
                  <a:lnTo>
                    <a:pt x="6339" y="3670"/>
                  </a:lnTo>
                  <a:lnTo>
                    <a:pt x="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77"/>
            <p:cNvSpPr/>
            <p:nvPr/>
          </p:nvSpPr>
          <p:spPr>
            <a:xfrm>
              <a:off x="5546625" y="3634700"/>
              <a:ext cx="219350" cy="162650"/>
            </a:xfrm>
            <a:custGeom>
              <a:rect b="b" l="l" r="r" t="t"/>
              <a:pathLst>
                <a:path extrusionOk="0" h="6506" w="8774">
                  <a:moveTo>
                    <a:pt x="2436" y="1"/>
                  </a:moveTo>
                  <a:lnTo>
                    <a:pt x="1" y="1402"/>
                  </a:lnTo>
                  <a:lnTo>
                    <a:pt x="8774" y="6506"/>
                  </a:lnTo>
                  <a:lnTo>
                    <a:pt x="8774" y="3704"/>
                  </a:lnTo>
                  <a:lnTo>
                    <a:pt x="2436"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77"/>
            <p:cNvSpPr/>
            <p:nvPr/>
          </p:nvSpPr>
          <p:spPr>
            <a:xfrm>
              <a:off x="5579150" y="3397050"/>
              <a:ext cx="48400" cy="47125"/>
            </a:xfrm>
            <a:custGeom>
              <a:rect b="b" l="l" r="r" t="t"/>
              <a:pathLst>
                <a:path extrusionOk="0" h="1885" w="1936">
                  <a:moveTo>
                    <a:pt x="1" y="0"/>
                  </a:moveTo>
                  <a:lnTo>
                    <a:pt x="301" y="1535"/>
                  </a:lnTo>
                  <a:lnTo>
                    <a:pt x="668" y="1735"/>
                  </a:lnTo>
                  <a:cubicBezTo>
                    <a:pt x="835" y="1835"/>
                    <a:pt x="1018" y="1885"/>
                    <a:pt x="1202" y="1885"/>
                  </a:cubicBezTo>
                  <a:cubicBezTo>
                    <a:pt x="1385" y="1885"/>
                    <a:pt x="1568" y="1835"/>
                    <a:pt x="1735" y="1735"/>
                  </a:cubicBezTo>
                  <a:lnTo>
                    <a:pt x="1802" y="1701"/>
                  </a:lnTo>
                  <a:lnTo>
                    <a:pt x="1935" y="1101"/>
                  </a:lnTo>
                  <a:lnTo>
                    <a:pt x="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77"/>
            <p:cNvSpPr/>
            <p:nvPr/>
          </p:nvSpPr>
          <p:spPr>
            <a:xfrm>
              <a:off x="5685075" y="3457925"/>
              <a:ext cx="48375" cy="47975"/>
            </a:xfrm>
            <a:custGeom>
              <a:rect b="b" l="l" r="r" t="t"/>
              <a:pathLst>
                <a:path extrusionOk="0" h="1919" w="1935">
                  <a:moveTo>
                    <a:pt x="0" y="0"/>
                  </a:moveTo>
                  <a:lnTo>
                    <a:pt x="334" y="1568"/>
                  </a:lnTo>
                  <a:lnTo>
                    <a:pt x="667" y="1768"/>
                  </a:lnTo>
                  <a:cubicBezTo>
                    <a:pt x="834" y="1868"/>
                    <a:pt x="1017" y="1918"/>
                    <a:pt x="1201" y="1918"/>
                  </a:cubicBezTo>
                  <a:cubicBezTo>
                    <a:pt x="1384" y="1918"/>
                    <a:pt x="1568" y="1868"/>
                    <a:pt x="1735" y="1768"/>
                  </a:cubicBezTo>
                  <a:lnTo>
                    <a:pt x="1801" y="1735"/>
                  </a:lnTo>
                  <a:lnTo>
                    <a:pt x="1935" y="1134"/>
                  </a:lnTo>
                  <a:lnTo>
                    <a:pt x="0"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77"/>
            <p:cNvSpPr/>
            <p:nvPr/>
          </p:nvSpPr>
          <p:spPr>
            <a:xfrm>
              <a:off x="5567475" y="2994450"/>
              <a:ext cx="442000" cy="273975"/>
            </a:xfrm>
            <a:custGeom>
              <a:rect b="b" l="l" r="r" t="t"/>
              <a:pathLst>
                <a:path extrusionOk="0" h="10959" w="17680">
                  <a:moveTo>
                    <a:pt x="8824" y="1"/>
                  </a:moveTo>
                  <a:cubicBezTo>
                    <a:pt x="6622" y="1"/>
                    <a:pt x="4421" y="510"/>
                    <a:pt x="2402" y="1527"/>
                  </a:cubicBezTo>
                  <a:cubicBezTo>
                    <a:pt x="868" y="2428"/>
                    <a:pt x="1" y="3595"/>
                    <a:pt x="1" y="4763"/>
                  </a:cubicBezTo>
                  <a:lnTo>
                    <a:pt x="1" y="6197"/>
                  </a:lnTo>
                  <a:cubicBezTo>
                    <a:pt x="1" y="7365"/>
                    <a:pt x="868" y="8565"/>
                    <a:pt x="2402" y="9433"/>
                  </a:cubicBezTo>
                  <a:cubicBezTo>
                    <a:pt x="4421" y="10450"/>
                    <a:pt x="6622" y="10959"/>
                    <a:pt x="8824" y="10959"/>
                  </a:cubicBezTo>
                  <a:cubicBezTo>
                    <a:pt x="11025" y="10959"/>
                    <a:pt x="13227" y="10450"/>
                    <a:pt x="15245" y="9433"/>
                  </a:cubicBezTo>
                  <a:cubicBezTo>
                    <a:pt x="16779" y="8565"/>
                    <a:pt x="17680" y="7365"/>
                    <a:pt x="17680" y="6197"/>
                  </a:cubicBezTo>
                  <a:lnTo>
                    <a:pt x="17680" y="4763"/>
                  </a:lnTo>
                  <a:cubicBezTo>
                    <a:pt x="17680" y="3595"/>
                    <a:pt x="16779" y="2428"/>
                    <a:pt x="15245" y="1527"/>
                  </a:cubicBezTo>
                  <a:cubicBezTo>
                    <a:pt x="13227" y="510"/>
                    <a:pt x="11025" y="1"/>
                    <a:pt x="8824"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77"/>
            <p:cNvSpPr/>
            <p:nvPr/>
          </p:nvSpPr>
          <p:spPr>
            <a:xfrm>
              <a:off x="5566650" y="2994450"/>
              <a:ext cx="442825" cy="238375"/>
            </a:xfrm>
            <a:custGeom>
              <a:rect b="b" l="l" r="r" t="t"/>
              <a:pathLst>
                <a:path extrusionOk="0" h="9535" w="17713">
                  <a:moveTo>
                    <a:pt x="8857" y="1"/>
                  </a:moveTo>
                  <a:cubicBezTo>
                    <a:pt x="6655" y="1"/>
                    <a:pt x="4454" y="510"/>
                    <a:pt x="2435" y="1527"/>
                  </a:cubicBezTo>
                  <a:cubicBezTo>
                    <a:pt x="901" y="2428"/>
                    <a:pt x="0" y="3595"/>
                    <a:pt x="0" y="4763"/>
                  </a:cubicBezTo>
                  <a:cubicBezTo>
                    <a:pt x="0" y="5930"/>
                    <a:pt x="901" y="7098"/>
                    <a:pt x="2435" y="7998"/>
                  </a:cubicBezTo>
                  <a:cubicBezTo>
                    <a:pt x="4346" y="9002"/>
                    <a:pt x="6507" y="9534"/>
                    <a:pt x="8676" y="9534"/>
                  </a:cubicBezTo>
                  <a:cubicBezTo>
                    <a:pt x="8742" y="9534"/>
                    <a:pt x="8808" y="9534"/>
                    <a:pt x="8873" y="9533"/>
                  </a:cubicBezTo>
                  <a:cubicBezTo>
                    <a:pt x="8939" y="9534"/>
                    <a:pt x="9005" y="9534"/>
                    <a:pt x="9071" y="9534"/>
                  </a:cubicBezTo>
                  <a:cubicBezTo>
                    <a:pt x="11238" y="9534"/>
                    <a:pt x="13368" y="9002"/>
                    <a:pt x="15278" y="7998"/>
                  </a:cubicBezTo>
                  <a:cubicBezTo>
                    <a:pt x="16812" y="7098"/>
                    <a:pt x="17713" y="5930"/>
                    <a:pt x="17713" y="4763"/>
                  </a:cubicBezTo>
                  <a:cubicBezTo>
                    <a:pt x="17713" y="3595"/>
                    <a:pt x="16812" y="2428"/>
                    <a:pt x="15278" y="1527"/>
                  </a:cubicBezTo>
                  <a:cubicBezTo>
                    <a:pt x="13260" y="510"/>
                    <a:pt x="11058" y="1"/>
                    <a:pt x="885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77"/>
            <p:cNvSpPr/>
            <p:nvPr/>
          </p:nvSpPr>
          <p:spPr>
            <a:xfrm>
              <a:off x="5546625" y="2447600"/>
              <a:ext cx="487050" cy="766425"/>
            </a:xfrm>
            <a:custGeom>
              <a:rect b="b" l="l" r="r" t="t"/>
              <a:pathLst>
                <a:path extrusionOk="0" h="30657" w="19482">
                  <a:moveTo>
                    <a:pt x="9662" y="1"/>
                  </a:moveTo>
                  <a:cubicBezTo>
                    <a:pt x="7189" y="1"/>
                    <a:pt x="4721" y="551"/>
                    <a:pt x="2836" y="1652"/>
                  </a:cubicBezTo>
                  <a:cubicBezTo>
                    <a:pt x="935" y="2753"/>
                    <a:pt x="1" y="4187"/>
                    <a:pt x="1" y="5588"/>
                  </a:cubicBezTo>
                  <a:lnTo>
                    <a:pt x="1" y="25503"/>
                  </a:lnTo>
                  <a:lnTo>
                    <a:pt x="34" y="25503"/>
                  </a:lnTo>
                  <a:cubicBezTo>
                    <a:pt x="201" y="26770"/>
                    <a:pt x="1135" y="28038"/>
                    <a:pt x="2836" y="29005"/>
                  </a:cubicBezTo>
                  <a:cubicBezTo>
                    <a:pt x="4721" y="30106"/>
                    <a:pt x="7198" y="30656"/>
                    <a:pt x="9674" y="30656"/>
                  </a:cubicBezTo>
                  <a:cubicBezTo>
                    <a:pt x="12151" y="30656"/>
                    <a:pt x="14628" y="30106"/>
                    <a:pt x="16513" y="29005"/>
                  </a:cubicBezTo>
                  <a:cubicBezTo>
                    <a:pt x="18214" y="28038"/>
                    <a:pt x="19148" y="26770"/>
                    <a:pt x="19315" y="25503"/>
                  </a:cubicBezTo>
                  <a:lnTo>
                    <a:pt x="19315" y="25469"/>
                  </a:lnTo>
                  <a:cubicBezTo>
                    <a:pt x="19348" y="25202"/>
                    <a:pt x="19348" y="24935"/>
                    <a:pt x="19315" y="24669"/>
                  </a:cubicBezTo>
                  <a:lnTo>
                    <a:pt x="19315" y="5989"/>
                  </a:lnTo>
                  <a:cubicBezTo>
                    <a:pt x="19481" y="4421"/>
                    <a:pt x="18547" y="2820"/>
                    <a:pt x="16513" y="1652"/>
                  </a:cubicBezTo>
                  <a:cubicBezTo>
                    <a:pt x="14611" y="551"/>
                    <a:pt x="12134" y="1"/>
                    <a:pt x="9662"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77"/>
            <p:cNvSpPr/>
            <p:nvPr/>
          </p:nvSpPr>
          <p:spPr>
            <a:xfrm>
              <a:off x="5577475" y="2645450"/>
              <a:ext cx="424500" cy="537450"/>
            </a:xfrm>
            <a:custGeom>
              <a:rect b="b" l="l" r="r" t="t"/>
              <a:pathLst>
                <a:path extrusionOk="0" h="21498" w="16980">
                  <a:moveTo>
                    <a:pt x="8436" y="1"/>
                  </a:moveTo>
                  <a:cubicBezTo>
                    <a:pt x="6305" y="1"/>
                    <a:pt x="4171" y="493"/>
                    <a:pt x="2203" y="1477"/>
                  </a:cubicBezTo>
                  <a:cubicBezTo>
                    <a:pt x="802" y="2278"/>
                    <a:pt x="1" y="3345"/>
                    <a:pt x="1" y="4379"/>
                  </a:cubicBezTo>
                  <a:lnTo>
                    <a:pt x="1" y="17255"/>
                  </a:lnTo>
                  <a:lnTo>
                    <a:pt x="34" y="17455"/>
                  </a:lnTo>
                  <a:cubicBezTo>
                    <a:pt x="168" y="18389"/>
                    <a:pt x="935" y="19290"/>
                    <a:pt x="2203" y="20057"/>
                  </a:cubicBezTo>
                  <a:cubicBezTo>
                    <a:pt x="4023" y="20999"/>
                    <a:pt x="6021" y="21497"/>
                    <a:pt x="8057" y="21497"/>
                  </a:cubicBezTo>
                  <a:cubicBezTo>
                    <a:pt x="8184" y="21497"/>
                    <a:pt x="8312" y="21495"/>
                    <a:pt x="8440" y="21491"/>
                  </a:cubicBezTo>
                  <a:cubicBezTo>
                    <a:pt x="8566" y="21495"/>
                    <a:pt x="8693" y="21497"/>
                    <a:pt x="8819" y="21497"/>
                  </a:cubicBezTo>
                  <a:cubicBezTo>
                    <a:pt x="10830" y="21497"/>
                    <a:pt x="12856" y="20999"/>
                    <a:pt x="14645" y="20057"/>
                  </a:cubicBezTo>
                  <a:cubicBezTo>
                    <a:pt x="15912" y="19290"/>
                    <a:pt x="16680" y="18389"/>
                    <a:pt x="16846" y="17455"/>
                  </a:cubicBezTo>
                  <a:lnTo>
                    <a:pt x="16846" y="17388"/>
                  </a:lnTo>
                  <a:cubicBezTo>
                    <a:pt x="16846" y="17222"/>
                    <a:pt x="16846" y="17055"/>
                    <a:pt x="16846" y="16921"/>
                  </a:cubicBezTo>
                  <a:lnTo>
                    <a:pt x="16846" y="16821"/>
                  </a:lnTo>
                  <a:lnTo>
                    <a:pt x="16846" y="4679"/>
                  </a:lnTo>
                  <a:lnTo>
                    <a:pt x="16846" y="4613"/>
                  </a:lnTo>
                  <a:cubicBezTo>
                    <a:pt x="16980" y="3512"/>
                    <a:pt x="16179" y="2378"/>
                    <a:pt x="14645" y="1477"/>
                  </a:cubicBezTo>
                  <a:cubicBezTo>
                    <a:pt x="12693" y="493"/>
                    <a:pt x="10567" y="1"/>
                    <a:pt x="8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77"/>
            <p:cNvSpPr/>
            <p:nvPr/>
          </p:nvSpPr>
          <p:spPr>
            <a:xfrm>
              <a:off x="5577475" y="2646350"/>
              <a:ext cx="422850" cy="229550"/>
            </a:xfrm>
            <a:custGeom>
              <a:rect b="b" l="l" r="r" t="t"/>
              <a:pathLst>
                <a:path extrusionOk="0" h="9182" w="16914">
                  <a:moveTo>
                    <a:pt x="8818" y="1"/>
                  </a:moveTo>
                  <a:cubicBezTo>
                    <a:pt x="8692" y="1"/>
                    <a:pt x="8566" y="3"/>
                    <a:pt x="8440" y="7"/>
                  </a:cubicBezTo>
                  <a:cubicBezTo>
                    <a:pt x="6272" y="7"/>
                    <a:pt x="4137" y="507"/>
                    <a:pt x="2203" y="1474"/>
                  </a:cubicBezTo>
                  <a:cubicBezTo>
                    <a:pt x="802" y="2141"/>
                    <a:pt x="1" y="3309"/>
                    <a:pt x="1" y="4577"/>
                  </a:cubicBezTo>
                  <a:cubicBezTo>
                    <a:pt x="1" y="5844"/>
                    <a:pt x="802" y="7045"/>
                    <a:pt x="2203" y="7679"/>
                  </a:cubicBezTo>
                  <a:cubicBezTo>
                    <a:pt x="4137" y="8646"/>
                    <a:pt x="6272" y="9147"/>
                    <a:pt x="8440" y="9180"/>
                  </a:cubicBezTo>
                  <a:cubicBezTo>
                    <a:pt x="8504" y="9181"/>
                    <a:pt x="8568" y="9181"/>
                    <a:pt x="8632" y="9181"/>
                  </a:cubicBezTo>
                  <a:cubicBezTo>
                    <a:pt x="10734" y="9181"/>
                    <a:pt x="12799" y="8650"/>
                    <a:pt x="14645" y="7679"/>
                  </a:cubicBezTo>
                  <a:cubicBezTo>
                    <a:pt x="16179" y="6812"/>
                    <a:pt x="16846" y="5711"/>
                    <a:pt x="16846" y="4577"/>
                  </a:cubicBezTo>
                  <a:cubicBezTo>
                    <a:pt x="16913" y="3376"/>
                    <a:pt x="16213" y="2308"/>
                    <a:pt x="14645" y="1441"/>
                  </a:cubicBezTo>
                  <a:cubicBezTo>
                    <a:pt x="12824" y="499"/>
                    <a:pt x="10827" y="1"/>
                    <a:pt x="88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77"/>
            <p:cNvSpPr/>
            <p:nvPr/>
          </p:nvSpPr>
          <p:spPr>
            <a:xfrm>
              <a:off x="5566650" y="2468250"/>
              <a:ext cx="442825" cy="238350"/>
            </a:xfrm>
            <a:custGeom>
              <a:rect b="b" l="l" r="r" t="t"/>
              <a:pathLst>
                <a:path extrusionOk="0" h="9534" w="17713">
                  <a:moveTo>
                    <a:pt x="8857" y="1"/>
                  </a:moveTo>
                  <a:cubicBezTo>
                    <a:pt x="6655" y="1"/>
                    <a:pt x="4454" y="509"/>
                    <a:pt x="2435" y="1527"/>
                  </a:cubicBezTo>
                  <a:cubicBezTo>
                    <a:pt x="901" y="2427"/>
                    <a:pt x="0" y="3628"/>
                    <a:pt x="0" y="4762"/>
                  </a:cubicBezTo>
                  <a:cubicBezTo>
                    <a:pt x="0" y="5930"/>
                    <a:pt x="901" y="7097"/>
                    <a:pt x="2435" y="7998"/>
                  </a:cubicBezTo>
                  <a:cubicBezTo>
                    <a:pt x="4346" y="9002"/>
                    <a:pt x="6507" y="9534"/>
                    <a:pt x="8676" y="9534"/>
                  </a:cubicBezTo>
                  <a:cubicBezTo>
                    <a:pt x="8742" y="9534"/>
                    <a:pt x="8808" y="9533"/>
                    <a:pt x="8873" y="9532"/>
                  </a:cubicBezTo>
                  <a:cubicBezTo>
                    <a:pt x="8939" y="9533"/>
                    <a:pt x="9005" y="9534"/>
                    <a:pt x="9071" y="9534"/>
                  </a:cubicBezTo>
                  <a:cubicBezTo>
                    <a:pt x="11238" y="9534"/>
                    <a:pt x="13368" y="9002"/>
                    <a:pt x="15278" y="7998"/>
                  </a:cubicBezTo>
                  <a:cubicBezTo>
                    <a:pt x="16812" y="7097"/>
                    <a:pt x="17713" y="5930"/>
                    <a:pt x="17713" y="4762"/>
                  </a:cubicBezTo>
                  <a:cubicBezTo>
                    <a:pt x="17713" y="3595"/>
                    <a:pt x="16812" y="2427"/>
                    <a:pt x="15278" y="1527"/>
                  </a:cubicBezTo>
                  <a:cubicBezTo>
                    <a:pt x="13260" y="509"/>
                    <a:pt x="11058" y="1"/>
                    <a:pt x="8857"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77"/>
            <p:cNvSpPr/>
            <p:nvPr/>
          </p:nvSpPr>
          <p:spPr>
            <a:xfrm>
              <a:off x="5692575" y="3378975"/>
              <a:ext cx="35050" cy="41450"/>
            </a:xfrm>
            <a:custGeom>
              <a:rect b="b" l="l" r="r" t="t"/>
              <a:pathLst>
                <a:path extrusionOk="0" h="1658" w="1402">
                  <a:moveTo>
                    <a:pt x="606" y="1"/>
                  </a:moveTo>
                  <a:cubicBezTo>
                    <a:pt x="556" y="1"/>
                    <a:pt x="509" y="9"/>
                    <a:pt x="467" y="23"/>
                  </a:cubicBezTo>
                  <a:lnTo>
                    <a:pt x="67" y="256"/>
                  </a:lnTo>
                  <a:lnTo>
                    <a:pt x="67" y="289"/>
                  </a:lnTo>
                  <a:cubicBezTo>
                    <a:pt x="34" y="356"/>
                    <a:pt x="0" y="456"/>
                    <a:pt x="0" y="556"/>
                  </a:cubicBezTo>
                  <a:cubicBezTo>
                    <a:pt x="34" y="957"/>
                    <a:pt x="234" y="1324"/>
                    <a:pt x="601" y="1557"/>
                  </a:cubicBezTo>
                  <a:cubicBezTo>
                    <a:pt x="667" y="1590"/>
                    <a:pt x="767" y="1624"/>
                    <a:pt x="868" y="1624"/>
                  </a:cubicBezTo>
                  <a:lnTo>
                    <a:pt x="868" y="1657"/>
                  </a:lnTo>
                  <a:lnTo>
                    <a:pt x="1234" y="1457"/>
                  </a:lnTo>
                  <a:cubicBezTo>
                    <a:pt x="1368" y="1357"/>
                    <a:pt x="1401" y="1223"/>
                    <a:pt x="1401" y="1090"/>
                  </a:cubicBezTo>
                  <a:cubicBezTo>
                    <a:pt x="1368" y="656"/>
                    <a:pt x="1168" y="289"/>
                    <a:pt x="834" y="56"/>
                  </a:cubicBezTo>
                  <a:cubicBezTo>
                    <a:pt x="756" y="17"/>
                    <a:pt x="678" y="1"/>
                    <a:pt x="606"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77"/>
            <p:cNvSpPr/>
            <p:nvPr/>
          </p:nvSpPr>
          <p:spPr>
            <a:xfrm>
              <a:off x="5692575" y="3378975"/>
              <a:ext cx="35050" cy="41450"/>
            </a:xfrm>
            <a:custGeom>
              <a:rect b="b" l="l" r="r" t="t"/>
              <a:pathLst>
                <a:path extrusionOk="0" h="1658" w="1402">
                  <a:moveTo>
                    <a:pt x="606" y="1"/>
                  </a:moveTo>
                  <a:cubicBezTo>
                    <a:pt x="556" y="1"/>
                    <a:pt x="509" y="9"/>
                    <a:pt x="467" y="23"/>
                  </a:cubicBezTo>
                  <a:lnTo>
                    <a:pt x="67" y="256"/>
                  </a:lnTo>
                  <a:lnTo>
                    <a:pt x="67" y="289"/>
                  </a:lnTo>
                  <a:cubicBezTo>
                    <a:pt x="34" y="356"/>
                    <a:pt x="0" y="456"/>
                    <a:pt x="0" y="556"/>
                  </a:cubicBezTo>
                  <a:cubicBezTo>
                    <a:pt x="34" y="957"/>
                    <a:pt x="234" y="1324"/>
                    <a:pt x="601" y="1557"/>
                  </a:cubicBezTo>
                  <a:cubicBezTo>
                    <a:pt x="667" y="1590"/>
                    <a:pt x="767" y="1624"/>
                    <a:pt x="868" y="1624"/>
                  </a:cubicBezTo>
                  <a:lnTo>
                    <a:pt x="868" y="1657"/>
                  </a:lnTo>
                  <a:lnTo>
                    <a:pt x="1234" y="1457"/>
                  </a:lnTo>
                  <a:cubicBezTo>
                    <a:pt x="1368" y="1357"/>
                    <a:pt x="1401" y="1223"/>
                    <a:pt x="1401" y="1090"/>
                  </a:cubicBezTo>
                  <a:cubicBezTo>
                    <a:pt x="1368" y="656"/>
                    <a:pt x="1168" y="289"/>
                    <a:pt x="834" y="56"/>
                  </a:cubicBezTo>
                  <a:cubicBezTo>
                    <a:pt x="756" y="17"/>
                    <a:pt x="678" y="1"/>
                    <a:pt x="6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77"/>
            <p:cNvSpPr/>
            <p:nvPr/>
          </p:nvSpPr>
          <p:spPr>
            <a:xfrm>
              <a:off x="5690075" y="3384050"/>
              <a:ext cx="29200" cy="37675"/>
            </a:xfrm>
            <a:custGeom>
              <a:rect b="b" l="l" r="r" t="t"/>
              <a:pathLst>
                <a:path extrusionOk="0" h="1507" w="1168">
                  <a:moveTo>
                    <a:pt x="330" y="1"/>
                  </a:moveTo>
                  <a:cubicBezTo>
                    <a:pt x="134" y="1"/>
                    <a:pt x="0" y="160"/>
                    <a:pt x="0" y="420"/>
                  </a:cubicBezTo>
                  <a:cubicBezTo>
                    <a:pt x="34" y="820"/>
                    <a:pt x="234" y="1187"/>
                    <a:pt x="601" y="1421"/>
                  </a:cubicBezTo>
                  <a:cubicBezTo>
                    <a:pt x="688" y="1479"/>
                    <a:pt x="773" y="1506"/>
                    <a:pt x="849" y="1506"/>
                  </a:cubicBezTo>
                  <a:cubicBezTo>
                    <a:pt x="1034" y="1506"/>
                    <a:pt x="1168" y="1347"/>
                    <a:pt x="1168" y="1087"/>
                  </a:cubicBezTo>
                  <a:cubicBezTo>
                    <a:pt x="1134" y="687"/>
                    <a:pt x="934" y="320"/>
                    <a:pt x="601" y="86"/>
                  </a:cubicBezTo>
                  <a:cubicBezTo>
                    <a:pt x="503" y="28"/>
                    <a:pt x="411" y="1"/>
                    <a:pt x="330"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77"/>
            <p:cNvSpPr/>
            <p:nvPr/>
          </p:nvSpPr>
          <p:spPr>
            <a:xfrm>
              <a:off x="5586650" y="3318150"/>
              <a:ext cx="35900" cy="41400"/>
            </a:xfrm>
            <a:custGeom>
              <a:rect b="b" l="l" r="r" t="t"/>
              <a:pathLst>
                <a:path extrusionOk="0" h="1656" w="1436">
                  <a:moveTo>
                    <a:pt x="581" y="1"/>
                  </a:moveTo>
                  <a:cubicBezTo>
                    <a:pt x="532" y="1"/>
                    <a:pt x="483" y="8"/>
                    <a:pt x="435" y="21"/>
                  </a:cubicBezTo>
                  <a:lnTo>
                    <a:pt x="68" y="254"/>
                  </a:lnTo>
                  <a:lnTo>
                    <a:pt x="68" y="287"/>
                  </a:lnTo>
                  <a:cubicBezTo>
                    <a:pt x="34" y="354"/>
                    <a:pt x="1" y="454"/>
                    <a:pt x="1" y="554"/>
                  </a:cubicBezTo>
                  <a:cubicBezTo>
                    <a:pt x="34" y="955"/>
                    <a:pt x="234" y="1321"/>
                    <a:pt x="601" y="1555"/>
                  </a:cubicBezTo>
                  <a:cubicBezTo>
                    <a:pt x="668" y="1622"/>
                    <a:pt x="768" y="1622"/>
                    <a:pt x="868" y="1622"/>
                  </a:cubicBezTo>
                  <a:lnTo>
                    <a:pt x="868" y="1655"/>
                  </a:lnTo>
                  <a:lnTo>
                    <a:pt x="1235" y="1455"/>
                  </a:lnTo>
                  <a:cubicBezTo>
                    <a:pt x="1369" y="1355"/>
                    <a:pt x="1435" y="1221"/>
                    <a:pt x="1402" y="1088"/>
                  </a:cubicBezTo>
                  <a:cubicBezTo>
                    <a:pt x="1369" y="654"/>
                    <a:pt x="1168" y="287"/>
                    <a:pt x="835" y="87"/>
                  </a:cubicBezTo>
                  <a:cubicBezTo>
                    <a:pt x="750" y="24"/>
                    <a:pt x="666" y="1"/>
                    <a:pt x="58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77"/>
            <p:cNvSpPr/>
            <p:nvPr/>
          </p:nvSpPr>
          <p:spPr>
            <a:xfrm>
              <a:off x="5584150" y="3323550"/>
              <a:ext cx="28375" cy="37300"/>
            </a:xfrm>
            <a:custGeom>
              <a:rect b="b" l="l" r="r" t="t"/>
              <a:pathLst>
                <a:path extrusionOk="0" h="1492" w="1135">
                  <a:moveTo>
                    <a:pt x="323" y="0"/>
                  </a:moveTo>
                  <a:cubicBezTo>
                    <a:pt x="137" y="0"/>
                    <a:pt x="1" y="143"/>
                    <a:pt x="1" y="405"/>
                  </a:cubicBezTo>
                  <a:cubicBezTo>
                    <a:pt x="1" y="805"/>
                    <a:pt x="234" y="1172"/>
                    <a:pt x="568" y="1406"/>
                  </a:cubicBezTo>
                  <a:cubicBezTo>
                    <a:pt x="665" y="1464"/>
                    <a:pt x="754" y="1491"/>
                    <a:pt x="831" y="1491"/>
                  </a:cubicBezTo>
                  <a:cubicBezTo>
                    <a:pt x="1018" y="1491"/>
                    <a:pt x="1135" y="1332"/>
                    <a:pt x="1135" y="1072"/>
                  </a:cubicBezTo>
                  <a:cubicBezTo>
                    <a:pt x="1135" y="672"/>
                    <a:pt x="901" y="305"/>
                    <a:pt x="568" y="71"/>
                  </a:cubicBezTo>
                  <a:cubicBezTo>
                    <a:pt x="482" y="24"/>
                    <a:pt x="398" y="0"/>
                    <a:pt x="32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77"/>
            <p:cNvSpPr/>
            <p:nvPr/>
          </p:nvSpPr>
          <p:spPr>
            <a:xfrm>
              <a:off x="5775950" y="1682200"/>
              <a:ext cx="341125" cy="426725"/>
            </a:xfrm>
            <a:custGeom>
              <a:rect b="b" l="l" r="r" t="t"/>
              <a:pathLst>
                <a:path extrusionOk="0" h="17069" w="13645">
                  <a:moveTo>
                    <a:pt x="4842" y="0"/>
                  </a:moveTo>
                  <a:cubicBezTo>
                    <a:pt x="4307" y="0"/>
                    <a:pt x="3812" y="118"/>
                    <a:pt x="3370" y="345"/>
                  </a:cubicBezTo>
                  <a:lnTo>
                    <a:pt x="2203" y="1046"/>
                  </a:lnTo>
                  <a:cubicBezTo>
                    <a:pt x="1068" y="1646"/>
                    <a:pt x="301" y="2980"/>
                    <a:pt x="201" y="4982"/>
                  </a:cubicBezTo>
                  <a:cubicBezTo>
                    <a:pt x="1" y="8951"/>
                    <a:pt x="2569" y="13922"/>
                    <a:pt x="5905" y="16090"/>
                  </a:cubicBezTo>
                  <a:cubicBezTo>
                    <a:pt x="6941" y="16753"/>
                    <a:pt x="7926" y="17068"/>
                    <a:pt x="8803" y="17068"/>
                  </a:cubicBezTo>
                  <a:cubicBezTo>
                    <a:pt x="9338" y="17068"/>
                    <a:pt x="9833" y="16951"/>
                    <a:pt x="10275" y="16724"/>
                  </a:cubicBezTo>
                  <a:lnTo>
                    <a:pt x="11443" y="16023"/>
                  </a:lnTo>
                  <a:cubicBezTo>
                    <a:pt x="12610" y="15423"/>
                    <a:pt x="13344" y="14088"/>
                    <a:pt x="13444" y="12087"/>
                  </a:cubicBezTo>
                  <a:cubicBezTo>
                    <a:pt x="13644" y="8117"/>
                    <a:pt x="11076" y="3147"/>
                    <a:pt x="7740" y="979"/>
                  </a:cubicBezTo>
                  <a:cubicBezTo>
                    <a:pt x="6704" y="316"/>
                    <a:pt x="5719" y="0"/>
                    <a:pt x="4842"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77"/>
            <p:cNvSpPr/>
            <p:nvPr/>
          </p:nvSpPr>
          <p:spPr>
            <a:xfrm>
              <a:off x="6035325" y="1845100"/>
              <a:ext cx="78400" cy="254375"/>
            </a:xfrm>
            <a:custGeom>
              <a:rect b="b" l="l" r="r" t="t"/>
              <a:pathLst>
                <a:path extrusionOk="0" h="10175" w="3136">
                  <a:moveTo>
                    <a:pt x="1901" y="0"/>
                  </a:moveTo>
                  <a:lnTo>
                    <a:pt x="701" y="701"/>
                  </a:lnTo>
                  <a:cubicBezTo>
                    <a:pt x="1535" y="2435"/>
                    <a:pt x="1968" y="4370"/>
                    <a:pt x="1935" y="6272"/>
                  </a:cubicBezTo>
                  <a:cubicBezTo>
                    <a:pt x="1835" y="8206"/>
                    <a:pt x="1101" y="9541"/>
                    <a:pt x="0" y="10174"/>
                  </a:cubicBezTo>
                  <a:lnTo>
                    <a:pt x="1101" y="9541"/>
                  </a:lnTo>
                  <a:cubicBezTo>
                    <a:pt x="2235" y="8940"/>
                    <a:pt x="3002" y="7572"/>
                    <a:pt x="3102" y="5571"/>
                  </a:cubicBezTo>
                  <a:cubicBezTo>
                    <a:pt x="3136" y="3670"/>
                    <a:pt x="2702" y="1735"/>
                    <a:pt x="19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77"/>
            <p:cNvSpPr/>
            <p:nvPr/>
          </p:nvSpPr>
          <p:spPr>
            <a:xfrm>
              <a:off x="5775950" y="1699325"/>
              <a:ext cx="312750" cy="409625"/>
            </a:xfrm>
            <a:custGeom>
              <a:rect b="b" l="l" r="r" t="t"/>
              <a:pathLst>
                <a:path extrusionOk="0" h="16385" w="12510">
                  <a:moveTo>
                    <a:pt x="3693" y="0"/>
                  </a:moveTo>
                  <a:cubicBezTo>
                    <a:pt x="1742" y="0"/>
                    <a:pt x="339" y="1563"/>
                    <a:pt x="201" y="4297"/>
                  </a:cubicBezTo>
                  <a:cubicBezTo>
                    <a:pt x="1" y="8266"/>
                    <a:pt x="2569" y="13237"/>
                    <a:pt x="5905" y="15405"/>
                  </a:cubicBezTo>
                  <a:cubicBezTo>
                    <a:pt x="6943" y="16069"/>
                    <a:pt x="7935" y="16384"/>
                    <a:pt x="8816" y="16384"/>
                  </a:cubicBezTo>
                  <a:cubicBezTo>
                    <a:pt x="10767" y="16384"/>
                    <a:pt x="12172" y="14837"/>
                    <a:pt x="12310" y="12103"/>
                  </a:cubicBezTo>
                  <a:cubicBezTo>
                    <a:pt x="12510" y="8133"/>
                    <a:pt x="9941" y="3129"/>
                    <a:pt x="6606" y="995"/>
                  </a:cubicBezTo>
                  <a:cubicBezTo>
                    <a:pt x="5567" y="320"/>
                    <a:pt x="4574" y="0"/>
                    <a:pt x="369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77"/>
            <p:cNvSpPr/>
            <p:nvPr/>
          </p:nvSpPr>
          <p:spPr>
            <a:xfrm>
              <a:off x="5808475" y="1730775"/>
              <a:ext cx="247700" cy="346250"/>
            </a:xfrm>
            <a:custGeom>
              <a:rect b="b" l="l" r="r" t="t"/>
              <a:pathLst>
                <a:path extrusionOk="0" h="13850" w="9908">
                  <a:moveTo>
                    <a:pt x="2376" y="0"/>
                  </a:moveTo>
                  <a:cubicBezTo>
                    <a:pt x="520" y="0"/>
                    <a:pt x="200" y="2159"/>
                    <a:pt x="168" y="3106"/>
                  </a:cubicBezTo>
                  <a:cubicBezTo>
                    <a:pt x="1" y="6608"/>
                    <a:pt x="2336" y="11178"/>
                    <a:pt x="5271" y="13079"/>
                  </a:cubicBezTo>
                  <a:cubicBezTo>
                    <a:pt x="5905" y="13513"/>
                    <a:pt x="6639" y="13780"/>
                    <a:pt x="7406" y="13847"/>
                  </a:cubicBezTo>
                  <a:cubicBezTo>
                    <a:pt x="7450" y="13849"/>
                    <a:pt x="7492" y="13850"/>
                    <a:pt x="7534" y="13850"/>
                  </a:cubicBezTo>
                  <a:cubicBezTo>
                    <a:pt x="9389" y="13850"/>
                    <a:pt x="9709" y="11724"/>
                    <a:pt x="9741" y="10778"/>
                  </a:cubicBezTo>
                  <a:cubicBezTo>
                    <a:pt x="9908" y="7275"/>
                    <a:pt x="7573" y="2705"/>
                    <a:pt x="4604" y="804"/>
                  </a:cubicBezTo>
                  <a:cubicBezTo>
                    <a:pt x="4004" y="370"/>
                    <a:pt x="3270" y="103"/>
                    <a:pt x="2503" y="3"/>
                  </a:cubicBezTo>
                  <a:cubicBezTo>
                    <a:pt x="2460" y="1"/>
                    <a:pt x="2418" y="0"/>
                    <a:pt x="237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77"/>
            <p:cNvSpPr/>
            <p:nvPr/>
          </p:nvSpPr>
          <p:spPr>
            <a:xfrm>
              <a:off x="5921075" y="1785975"/>
              <a:ext cx="80075" cy="143375"/>
            </a:xfrm>
            <a:custGeom>
              <a:rect b="b" l="l" r="r" t="t"/>
              <a:pathLst>
                <a:path extrusionOk="0" h="5735" w="3203">
                  <a:moveTo>
                    <a:pt x="57" y="1"/>
                  </a:moveTo>
                  <a:cubicBezTo>
                    <a:pt x="22" y="1"/>
                    <a:pt x="0" y="34"/>
                    <a:pt x="0" y="97"/>
                  </a:cubicBezTo>
                  <a:lnTo>
                    <a:pt x="0" y="5167"/>
                  </a:lnTo>
                  <a:cubicBezTo>
                    <a:pt x="0" y="5301"/>
                    <a:pt x="67" y="5434"/>
                    <a:pt x="134" y="5534"/>
                  </a:cubicBezTo>
                  <a:cubicBezTo>
                    <a:pt x="167" y="5568"/>
                    <a:pt x="167" y="5601"/>
                    <a:pt x="200" y="5634"/>
                  </a:cubicBezTo>
                  <a:cubicBezTo>
                    <a:pt x="267" y="5701"/>
                    <a:pt x="334" y="5734"/>
                    <a:pt x="367" y="5734"/>
                  </a:cubicBezTo>
                  <a:lnTo>
                    <a:pt x="3136" y="5367"/>
                  </a:lnTo>
                  <a:cubicBezTo>
                    <a:pt x="3202" y="5367"/>
                    <a:pt x="3169" y="5201"/>
                    <a:pt x="3069" y="5034"/>
                  </a:cubicBezTo>
                  <a:cubicBezTo>
                    <a:pt x="3002" y="4834"/>
                    <a:pt x="2869" y="4734"/>
                    <a:pt x="2769" y="4734"/>
                  </a:cubicBezTo>
                  <a:lnTo>
                    <a:pt x="400" y="5034"/>
                  </a:lnTo>
                  <a:lnTo>
                    <a:pt x="400" y="564"/>
                  </a:lnTo>
                  <a:cubicBezTo>
                    <a:pt x="400" y="397"/>
                    <a:pt x="334" y="230"/>
                    <a:pt x="200" y="130"/>
                  </a:cubicBezTo>
                  <a:cubicBezTo>
                    <a:pt x="147" y="42"/>
                    <a:pt x="95" y="1"/>
                    <a:pt x="57"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77"/>
            <p:cNvSpPr/>
            <p:nvPr/>
          </p:nvSpPr>
          <p:spPr>
            <a:xfrm>
              <a:off x="5893550" y="1913150"/>
              <a:ext cx="34200" cy="73250"/>
            </a:xfrm>
            <a:custGeom>
              <a:rect b="b" l="l" r="r" t="t"/>
              <a:pathLst>
                <a:path extrusionOk="0" h="2930" w="1368">
                  <a:moveTo>
                    <a:pt x="1214" y="1"/>
                  </a:moveTo>
                  <a:cubicBezTo>
                    <a:pt x="1206" y="1"/>
                    <a:pt x="1201" y="5"/>
                    <a:pt x="1201" y="14"/>
                  </a:cubicBezTo>
                  <a:lnTo>
                    <a:pt x="0" y="2649"/>
                  </a:lnTo>
                  <a:cubicBezTo>
                    <a:pt x="0" y="2716"/>
                    <a:pt x="34" y="2782"/>
                    <a:pt x="67" y="2849"/>
                  </a:cubicBezTo>
                  <a:cubicBezTo>
                    <a:pt x="67" y="2849"/>
                    <a:pt x="67" y="2849"/>
                    <a:pt x="100" y="2882"/>
                  </a:cubicBezTo>
                  <a:cubicBezTo>
                    <a:pt x="124" y="2906"/>
                    <a:pt x="148" y="2930"/>
                    <a:pt x="159" y="2930"/>
                  </a:cubicBezTo>
                  <a:cubicBezTo>
                    <a:pt x="164" y="2930"/>
                    <a:pt x="167" y="2925"/>
                    <a:pt x="167" y="2916"/>
                  </a:cubicBezTo>
                  <a:lnTo>
                    <a:pt x="1368" y="280"/>
                  </a:lnTo>
                  <a:cubicBezTo>
                    <a:pt x="1368" y="247"/>
                    <a:pt x="1368" y="147"/>
                    <a:pt x="1301" y="80"/>
                  </a:cubicBezTo>
                  <a:cubicBezTo>
                    <a:pt x="1277" y="32"/>
                    <a:pt x="1235" y="1"/>
                    <a:pt x="1214"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77"/>
            <p:cNvSpPr/>
            <p:nvPr/>
          </p:nvSpPr>
          <p:spPr>
            <a:xfrm>
              <a:off x="5907100" y="1891675"/>
              <a:ext cx="36500" cy="48625"/>
            </a:xfrm>
            <a:custGeom>
              <a:rect b="b" l="l" r="r" t="t"/>
              <a:pathLst>
                <a:path extrusionOk="0" h="1945" w="1460">
                  <a:moveTo>
                    <a:pt x="423" y="1"/>
                  </a:moveTo>
                  <a:cubicBezTo>
                    <a:pt x="167" y="1"/>
                    <a:pt x="0" y="227"/>
                    <a:pt x="25" y="606"/>
                  </a:cubicBezTo>
                  <a:cubicBezTo>
                    <a:pt x="59" y="1106"/>
                    <a:pt x="326" y="1573"/>
                    <a:pt x="793" y="1873"/>
                  </a:cubicBezTo>
                  <a:cubicBezTo>
                    <a:pt x="881" y="1922"/>
                    <a:pt x="966" y="1945"/>
                    <a:pt x="1044" y="1945"/>
                  </a:cubicBezTo>
                  <a:cubicBezTo>
                    <a:pt x="1287" y="1945"/>
                    <a:pt x="1460" y="1719"/>
                    <a:pt x="1460" y="1340"/>
                  </a:cubicBezTo>
                  <a:cubicBezTo>
                    <a:pt x="1426" y="806"/>
                    <a:pt x="1126" y="339"/>
                    <a:pt x="693" y="72"/>
                  </a:cubicBezTo>
                  <a:cubicBezTo>
                    <a:pt x="596" y="24"/>
                    <a:pt x="505" y="1"/>
                    <a:pt x="423"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77"/>
            <p:cNvSpPr/>
            <p:nvPr/>
          </p:nvSpPr>
          <p:spPr>
            <a:xfrm>
              <a:off x="3172425" y="1405625"/>
              <a:ext cx="979075" cy="565425"/>
            </a:xfrm>
            <a:custGeom>
              <a:rect b="b" l="l" r="r" t="t"/>
              <a:pathLst>
                <a:path extrusionOk="0" h="22617" w="39163">
                  <a:moveTo>
                    <a:pt x="1502" y="0"/>
                  </a:moveTo>
                  <a:lnTo>
                    <a:pt x="1" y="867"/>
                  </a:lnTo>
                  <a:lnTo>
                    <a:pt x="37661" y="22616"/>
                  </a:lnTo>
                  <a:lnTo>
                    <a:pt x="39162" y="21749"/>
                  </a:lnTo>
                  <a:lnTo>
                    <a:pt x="37661" y="20882"/>
                  </a:lnTo>
                  <a:lnTo>
                    <a:pt x="19582" y="10441"/>
                  </a:lnTo>
                  <a:lnTo>
                    <a:pt x="18848" y="10007"/>
                  </a:lnTo>
                  <a:lnTo>
                    <a:pt x="17347" y="9140"/>
                  </a:lnTo>
                  <a:lnTo>
                    <a:pt x="1502"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77"/>
            <p:cNvSpPr/>
            <p:nvPr/>
          </p:nvSpPr>
          <p:spPr>
            <a:xfrm>
              <a:off x="3606075" y="781825"/>
              <a:ext cx="37550" cy="895675"/>
            </a:xfrm>
            <a:custGeom>
              <a:rect b="b" l="l" r="r" t="t"/>
              <a:pathLst>
                <a:path extrusionOk="0" h="35827" w="1502">
                  <a:moveTo>
                    <a:pt x="1" y="1"/>
                  </a:moveTo>
                  <a:lnTo>
                    <a:pt x="1" y="34959"/>
                  </a:lnTo>
                  <a:lnTo>
                    <a:pt x="1502" y="35827"/>
                  </a:lnTo>
                  <a:lnTo>
                    <a:pt x="1502" y="868"/>
                  </a:lnTo>
                  <a:lnTo>
                    <a:pt x="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77"/>
            <p:cNvSpPr/>
            <p:nvPr/>
          </p:nvSpPr>
          <p:spPr>
            <a:xfrm>
              <a:off x="3643600" y="792675"/>
              <a:ext cx="18375" cy="884825"/>
            </a:xfrm>
            <a:custGeom>
              <a:rect b="b" l="l" r="r" t="t"/>
              <a:pathLst>
                <a:path extrusionOk="0" h="35393" w="735">
                  <a:moveTo>
                    <a:pt x="735" y="1"/>
                  </a:moveTo>
                  <a:lnTo>
                    <a:pt x="1" y="434"/>
                  </a:lnTo>
                  <a:lnTo>
                    <a:pt x="1" y="35393"/>
                  </a:lnTo>
                  <a:lnTo>
                    <a:pt x="735" y="34959"/>
                  </a:lnTo>
                  <a:lnTo>
                    <a:pt x="73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77"/>
            <p:cNvSpPr/>
            <p:nvPr/>
          </p:nvSpPr>
          <p:spPr>
            <a:xfrm>
              <a:off x="3606075" y="771000"/>
              <a:ext cx="55900" cy="32550"/>
            </a:xfrm>
            <a:custGeom>
              <a:rect b="b" l="l" r="r" t="t"/>
              <a:pathLst>
                <a:path extrusionOk="0" h="1302" w="2236">
                  <a:moveTo>
                    <a:pt x="735" y="0"/>
                  </a:moveTo>
                  <a:lnTo>
                    <a:pt x="1" y="434"/>
                  </a:lnTo>
                  <a:lnTo>
                    <a:pt x="1502" y="1301"/>
                  </a:lnTo>
                  <a:lnTo>
                    <a:pt x="2236" y="868"/>
                  </a:lnTo>
                  <a:lnTo>
                    <a:pt x="735"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77"/>
            <p:cNvSpPr/>
            <p:nvPr/>
          </p:nvSpPr>
          <p:spPr>
            <a:xfrm>
              <a:off x="3134900" y="488300"/>
              <a:ext cx="1016600" cy="1548625"/>
            </a:xfrm>
            <a:custGeom>
              <a:rect b="b" l="l" r="r" t="t"/>
              <a:pathLst>
                <a:path extrusionOk="0" h="61945" w="40664">
                  <a:moveTo>
                    <a:pt x="1502" y="2602"/>
                  </a:moveTo>
                  <a:lnTo>
                    <a:pt x="3003" y="3469"/>
                  </a:lnTo>
                  <a:lnTo>
                    <a:pt x="18848" y="12609"/>
                  </a:lnTo>
                  <a:lnTo>
                    <a:pt x="20349" y="13476"/>
                  </a:lnTo>
                  <a:lnTo>
                    <a:pt x="21083" y="13877"/>
                  </a:lnTo>
                  <a:lnTo>
                    <a:pt x="39162" y="24318"/>
                  </a:lnTo>
                  <a:lnTo>
                    <a:pt x="39162" y="59309"/>
                  </a:lnTo>
                  <a:lnTo>
                    <a:pt x="1502" y="37560"/>
                  </a:lnTo>
                  <a:lnTo>
                    <a:pt x="1502" y="2602"/>
                  </a:lnTo>
                  <a:close/>
                  <a:moveTo>
                    <a:pt x="1" y="0"/>
                  </a:moveTo>
                  <a:lnTo>
                    <a:pt x="1" y="38461"/>
                  </a:lnTo>
                  <a:lnTo>
                    <a:pt x="40663" y="61945"/>
                  </a:lnTo>
                  <a:lnTo>
                    <a:pt x="40663" y="23484"/>
                  </a:lnTo>
                  <a:lnTo>
                    <a:pt x="21083" y="12176"/>
                  </a:lnTo>
                  <a:lnTo>
                    <a:pt x="19582" y="11308"/>
                  </a:lnTo>
                  <a:lnTo>
                    <a:pt x="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77"/>
            <p:cNvSpPr/>
            <p:nvPr/>
          </p:nvSpPr>
          <p:spPr>
            <a:xfrm>
              <a:off x="3661950" y="836050"/>
              <a:ext cx="452025" cy="1091625"/>
            </a:xfrm>
            <a:custGeom>
              <a:rect b="b" l="l" r="r" t="t"/>
              <a:pathLst>
                <a:path extrusionOk="0" h="43665" w="18081">
                  <a:moveTo>
                    <a:pt x="1" y="0"/>
                  </a:moveTo>
                  <a:lnTo>
                    <a:pt x="1" y="33224"/>
                  </a:lnTo>
                  <a:lnTo>
                    <a:pt x="18080" y="43665"/>
                  </a:lnTo>
                  <a:lnTo>
                    <a:pt x="18080" y="10441"/>
                  </a:lnTo>
                  <a:lnTo>
                    <a:pt x="1"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77"/>
            <p:cNvSpPr/>
            <p:nvPr/>
          </p:nvSpPr>
          <p:spPr>
            <a:xfrm>
              <a:off x="3661950" y="836050"/>
              <a:ext cx="452025" cy="1091625"/>
            </a:xfrm>
            <a:custGeom>
              <a:rect b="b" l="l" r="r" t="t"/>
              <a:pathLst>
                <a:path extrusionOk="0" h="43665" w="18081">
                  <a:moveTo>
                    <a:pt x="1" y="0"/>
                  </a:moveTo>
                  <a:lnTo>
                    <a:pt x="1" y="33224"/>
                  </a:lnTo>
                  <a:lnTo>
                    <a:pt x="18080" y="43665"/>
                  </a:lnTo>
                  <a:lnTo>
                    <a:pt x="18080" y="10441"/>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77"/>
            <p:cNvSpPr/>
            <p:nvPr/>
          </p:nvSpPr>
          <p:spPr>
            <a:xfrm>
              <a:off x="3209975" y="575025"/>
              <a:ext cx="396125" cy="1059100"/>
            </a:xfrm>
            <a:custGeom>
              <a:rect b="b" l="l" r="r" t="t"/>
              <a:pathLst>
                <a:path extrusionOk="0" h="42364" w="15845">
                  <a:moveTo>
                    <a:pt x="0" y="0"/>
                  </a:moveTo>
                  <a:lnTo>
                    <a:pt x="0" y="33224"/>
                  </a:lnTo>
                  <a:lnTo>
                    <a:pt x="15845" y="42364"/>
                  </a:lnTo>
                  <a:lnTo>
                    <a:pt x="15845" y="9140"/>
                  </a:lnTo>
                  <a:lnTo>
                    <a:pt x="0"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77"/>
            <p:cNvSpPr/>
            <p:nvPr/>
          </p:nvSpPr>
          <p:spPr>
            <a:xfrm>
              <a:off x="3209975" y="575025"/>
              <a:ext cx="396125" cy="1059100"/>
            </a:xfrm>
            <a:custGeom>
              <a:rect b="b" l="l" r="r" t="t"/>
              <a:pathLst>
                <a:path extrusionOk="0" h="42364" w="15845">
                  <a:moveTo>
                    <a:pt x="0" y="0"/>
                  </a:moveTo>
                  <a:lnTo>
                    <a:pt x="0" y="33224"/>
                  </a:lnTo>
                  <a:lnTo>
                    <a:pt x="15845" y="42364"/>
                  </a:lnTo>
                  <a:lnTo>
                    <a:pt x="15845" y="9140"/>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77"/>
            <p:cNvSpPr/>
            <p:nvPr/>
          </p:nvSpPr>
          <p:spPr>
            <a:xfrm>
              <a:off x="3172425" y="553350"/>
              <a:ext cx="37575" cy="873975"/>
            </a:xfrm>
            <a:custGeom>
              <a:rect b="b" l="l" r="r" t="t"/>
              <a:pathLst>
                <a:path extrusionOk="0" h="34959" w="1503">
                  <a:moveTo>
                    <a:pt x="1" y="0"/>
                  </a:moveTo>
                  <a:lnTo>
                    <a:pt x="1" y="34958"/>
                  </a:lnTo>
                  <a:lnTo>
                    <a:pt x="1502" y="34091"/>
                  </a:lnTo>
                  <a:lnTo>
                    <a:pt x="1502" y="867"/>
                  </a:lnTo>
                  <a:lnTo>
                    <a:pt x="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77"/>
            <p:cNvSpPr/>
            <p:nvPr/>
          </p:nvSpPr>
          <p:spPr>
            <a:xfrm>
              <a:off x="3134900" y="466600"/>
              <a:ext cx="1054950" cy="608800"/>
            </a:xfrm>
            <a:custGeom>
              <a:rect b="b" l="l" r="r" t="t"/>
              <a:pathLst>
                <a:path extrusionOk="0" h="24352" w="42198">
                  <a:moveTo>
                    <a:pt x="1502" y="1"/>
                  </a:moveTo>
                  <a:lnTo>
                    <a:pt x="1" y="868"/>
                  </a:lnTo>
                  <a:lnTo>
                    <a:pt x="40663" y="24352"/>
                  </a:lnTo>
                  <a:lnTo>
                    <a:pt x="42198" y="23484"/>
                  </a:lnTo>
                  <a:lnTo>
                    <a:pt x="150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77"/>
            <p:cNvSpPr/>
            <p:nvPr/>
          </p:nvSpPr>
          <p:spPr>
            <a:xfrm>
              <a:off x="4151475" y="1053700"/>
              <a:ext cx="38375" cy="983225"/>
            </a:xfrm>
            <a:custGeom>
              <a:rect b="b" l="l" r="r" t="t"/>
              <a:pathLst>
                <a:path extrusionOk="0" h="39329" w="1535">
                  <a:moveTo>
                    <a:pt x="1535" y="0"/>
                  </a:moveTo>
                  <a:lnTo>
                    <a:pt x="0" y="868"/>
                  </a:lnTo>
                  <a:lnTo>
                    <a:pt x="0" y="39329"/>
                  </a:lnTo>
                  <a:lnTo>
                    <a:pt x="1535" y="38461"/>
                  </a:lnTo>
                  <a:lnTo>
                    <a:pt x="1535"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77"/>
            <p:cNvSpPr/>
            <p:nvPr/>
          </p:nvSpPr>
          <p:spPr>
            <a:xfrm>
              <a:off x="3606075" y="803525"/>
              <a:ext cx="37550" cy="43375"/>
            </a:xfrm>
            <a:custGeom>
              <a:rect b="b" l="l" r="r" t="t"/>
              <a:pathLst>
                <a:path extrusionOk="0" h="1735" w="1502">
                  <a:moveTo>
                    <a:pt x="1" y="0"/>
                  </a:moveTo>
                  <a:lnTo>
                    <a:pt x="1" y="867"/>
                  </a:lnTo>
                  <a:lnTo>
                    <a:pt x="1502" y="1735"/>
                  </a:lnTo>
                  <a:lnTo>
                    <a:pt x="1502" y="867"/>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77"/>
            <p:cNvSpPr/>
            <p:nvPr/>
          </p:nvSpPr>
          <p:spPr>
            <a:xfrm>
              <a:off x="3643600" y="825200"/>
              <a:ext cx="18375" cy="21700"/>
            </a:xfrm>
            <a:custGeom>
              <a:rect b="b" l="l" r="r" t="t"/>
              <a:pathLst>
                <a:path extrusionOk="0" h="868" w="735">
                  <a:moveTo>
                    <a:pt x="1" y="0"/>
                  </a:moveTo>
                  <a:lnTo>
                    <a:pt x="1" y="868"/>
                  </a:lnTo>
                  <a:lnTo>
                    <a:pt x="735" y="434"/>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77"/>
            <p:cNvSpPr/>
            <p:nvPr/>
          </p:nvSpPr>
          <p:spPr>
            <a:xfrm>
              <a:off x="3890450" y="1072050"/>
              <a:ext cx="223525" cy="855625"/>
            </a:xfrm>
            <a:custGeom>
              <a:rect b="b" l="l" r="r" t="t"/>
              <a:pathLst>
                <a:path extrusionOk="0" h="34225" w="8941">
                  <a:moveTo>
                    <a:pt x="34" y="0"/>
                  </a:moveTo>
                  <a:lnTo>
                    <a:pt x="0" y="29088"/>
                  </a:lnTo>
                  <a:lnTo>
                    <a:pt x="8940" y="34225"/>
                  </a:lnTo>
                  <a:lnTo>
                    <a:pt x="8940" y="5171"/>
                  </a:lnTo>
                  <a:lnTo>
                    <a:pt x="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77"/>
            <p:cNvSpPr/>
            <p:nvPr/>
          </p:nvSpPr>
          <p:spPr>
            <a:xfrm>
              <a:off x="3891275" y="1132925"/>
              <a:ext cx="222700" cy="204325"/>
            </a:xfrm>
            <a:custGeom>
              <a:rect b="b" l="l" r="r" t="t"/>
              <a:pathLst>
                <a:path extrusionOk="0" h="8173" w="8908">
                  <a:moveTo>
                    <a:pt x="1" y="0"/>
                  </a:moveTo>
                  <a:lnTo>
                    <a:pt x="1" y="3036"/>
                  </a:lnTo>
                  <a:lnTo>
                    <a:pt x="8907" y="8173"/>
                  </a:lnTo>
                  <a:lnTo>
                    <a:pt x="8907" y="5171"/>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77"/>
            <p:cNvSpPr/>
            <p:nvPr/>
          </p:nvSpPr>
          <p:spPr>
            <a:xfrm>
              <a:off x="3891275" y="1271350"/>
              <a:ext cx="222700" cy="204350"/>
            </a:xfrm>
            <a:custGeom>
              <a:rect b="b" l="l" r="r" t="t"/>
              <a:pathLst>
                <a:path extrusionOk="0" h="8174" w="8908">
                  <a:moveTo>
                    <a:pt x="1" y="1"/>
                  </a:moveTo>
                  <a:lnTo>
                    <a:pt x="1" y="3003"/>
                  </a:lnTo>
                  <a:lnTo>
                    <a:pt x="8907" y="8173"/>
                  </a:lnTo>
                  <a:lnTo>
                    <a:pt x="8907" y="5138"/>
                  </a:ln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77"/>
            <p:cNvSpPr/>
            <p:nvPr/>
          </p:nvSpPr>
          <p:spPr>
            <a:xfrm>
              <a:off x="3891275" y="1408950"/>
              <a:ext cx="222700" cy="204350"/>
            </a:xfrm>
            <a:custGeom>
              <a:rect b="b" l="l" r="r" t="t"/>
              <a:pathLst>
                <a:path extrusionOk="0" h="8174" w="8908">
                  <a:moveTo>
                    <a:pt x="1" y="1"/>
                  </a:moveTo>
                  <a:lnTo>
                    <a:pt x="1" y="3036"/>
                  </a:lnTo>
                  <a:lnTo>
                    <a:pt x="8907" y="8173"/>
                  </a:lnTo>
                  <a:lnTo>
                    <a:pt x="8907" y="5171"/>
                  </a:ln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77"/>
            <p:cNvSpPr/>
            <p:nvPr/>
          </p:nvSpPr>
          <p:spPr>
            <a:xfrm>
              <a:off x="3891275" y="1547375"/>
              <a:ext cx="222700" cy="204350"/>
            </a:xfrm>
            <a:custGeom>
              <a:rect b="b" l="l" r="r" t="t"/>
              <a:pathLst>
                <a:path extrusionOk="0" h="8174" w="8908">
                  <a:moveTo>
                    <a:pt x="1" y="1"/>
                  </a:moveTo>
                  <a:lnTo>
                    <a:pt x="1" y="3003"/>
                  </a:lnTo>
                  <a:lnTo>
                    <a:pt x="8907" y="8173"/>
                  </a:lnTo>
                  <a:lnTo>
                    <a:pt x="8907" y="5171"/>
                  </a:ln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77"/>
            <p:cNvSpPr/>
            <p:nvPr/>
          </p:nvSpPr>
          <p:spPr>
            <a:xfrm>
              <a:off x="3891275" y="1685825"/>
              <a:ext cx="222700" cy="204325"/>
            </a:xfrm>
            <a:custGeom>
              <a:rect b="b" l="l" r="r" t="t"/>
              <a:pathLst>
                <a:path extrusionOk="0" h="8173" w="8908">
                  <a:moveTo>
                    <a:pt x="1" y="0"/>
                  </a:moveTo>
                  <a:lnTo>
                    <a:pt x="1" y="3002"/>
                  </a:lnTo>
                  <a:lnTo>
                    <a:pt x="8907" y="8173"/>
                  </a:lnTo>
                  <a:lnTo>
                    <a:pt x="8907" y="5137"/>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77"/>
            <p:cNvSpPr/>
            <p:nvPr/>
          </p:nvSpPr>
          <p:spPr>
            <a:xfrm>
              <a:off x="3793725" y="1253000"/>
              <a:ext cx="97575" cy="546250"/>
            </a:xfrm>
            <a:custGeom>
              <a:rect b="b" l="l" r="r" t="t"/>
              <a:pathLst>
                <a:path extrusionOk="0" h="21850" w="3903">
                  <a:moveTo>
                    <a:pt x="33" y="1"/>
                  </a:moveTo>
                  <a:lnTo>
                    <a:pt x="0" y="19615"/>
                  </a:lnTo>
                  <a:lnTo>
                    <a:pt x="3869" y="21850"/>
                  </a:lnTo>
                  <a:lnTo>
                    <a:pt x="3903" y="2236"/>
                  </a:lnTo>
                  <a:lnTo>
                    <a:pt x="3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77"/>
            <p:cNvSpPr/>
            <p:nvPr/>
          </p:nvSpPr>
          <p:spPr>
            <a:xfrm>
              <a:off x="3210800" y="664250"/>
              <a:ext cx="286050" cy="907350"/>
            </a:xfrm>
            <a:custGeom>
              <a:rect b="b" l="l" r="r" t="t"/>
              <a:pathLst>
                <a:path extrusionOk="0" h="36294" w="11442">
                  <a:moveTo>
                    <a:pt x="0" y="1"/>
                  </a:moveTo>
                  <a:lnTo>
                    <a:pt x="0" y="29688"/>
                  </a:lnTo>
                  <a:lnTo>
                    <a:pt x="11442" y="36293"/>
                  </a:lnTo>
                  <a:lnTo>
                    <a:pt x="11442" y="11275"/>
                  </a:lnTo>
                  <a:lnTo>
                    <a:pt x="9340" y="10074"/>
                  </a:lnTo>
                  <a:lnTo>
                    <a:pt x="9340" y="5404"/>
                  </a:lnTo>
                  <a:lnTo>
                    <a:pt x="7339" y="4237"/>
                  </a:lnTo>
                  <a:lnTo>
                    <a:pt x="7339" y="8874"/>
                  </a:lnTo>
                  <a:lnTo>
                    <a:pt x="5204" y="7673"/>
                  </a:lnTo>
                  <a:lnTo>
                    <a:pt x="5204" y="3036"/>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77"/>
            <p:cNvSpPr/>
            <p:nvPr/>
          </p:nvSpPr>
          <p:spPr>
            <a:xfrm>
              <a:off x="3431800" y="977800"/>
              <a:ext cx="32525" cy="150150"/>
            </a:xfrm>
            <a:custGeom>
              <a:rect b="b" l="l" r="r" t="t"/>
              <a:pathLst>
                <a:path extrusionOk="0" h="6006" w="1301">
                  <a:moveTo>
                    <a:pt x="0" y="1"/>
                  </a:moveTo>
                  <a:lnTo>
                    <a:pt x="0" y="5238"/>
                  </a:lnTo>
                  <a:lnTo>
                    <a:pt x="1301" y="6005"/>
                  </a:lnTo>
                  <a:lnTo>
                    <a:pt x="1301" y="735"/>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77"/>
            <p:cNvSpPr/>
            <p:nvPr/>
          </p:nvSpPr>
          <p:spPr>
            <a:xfrm>
              <a:off x="3374250" y="944450"/>
              <a:ext cx="32550" cy="150125"/>
            </a:xfrm>
            <a:custGeom>
              <a:rect b="b" l="l" r="r" t="t"/>
              <a:pathLst>
                <a:path extrusionOk="0" h="6005" w="1302">
                  <a:moveTo>
                    <a:pt x="0" y="1"/>
                  </a:moveTo>
                  <a:lnTo>
                    <a:pt x="0" y="5238"/>
                  </a:lnTo>
                  <a:lnTo>
                    <a:pt x="1301" y="6005"/>
                  </a:lnTo>
                  <a:lnTo>
                    <a:pt x="1301" y="734"/>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77"/>
            <p:cNvSpPr/>
            <p:nvPr/>
          </p:nvSpPr>
          <p:spPr>
            <a:xfrm>
              <a:off x="3431800" y="1174625"/>
              <a:ext cx="32525" cy="150125"/>
            </a:xfrm>
            <a:custGeom>
              <a:rect b="b" l="l" r="r" t="t"/>
              <a:pathLst>
                <a:path extrusionOk="0" h="6005" w="1301">
                  <a:moveTo>
                    <a:pt x="0" y="0"/>
                  </a:moveTo>
                  <a:lnTo>
                    <a:pt x="0" y="5237"/>
                  </a:lnTo>
                  <a:lnTo>
                    <a:pt x="1301" y="6004"/>
                  </a:lnTo>
                  <a:lnTo>
                    <a:pt x="1301" y="734"/>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77"/>
            <p:cNvSpPr/>
            <p:nvPr/>
          </p:nvSpPr>
          <p:spPr>
            <a:xfrm>
              <a:off x="3374250" y="1141250"/>
              <a:ext cx="32550" cy="150150"/>
            </a:xfrm>
            <a:custGeom>
              <a:rect b="b" l="l" r="r" t="t"/>
              <a:pathLst>
                <a:path extrusionOk="0" h="6006" w="1302">
                  <a:moveTo>
                    <a:pt x="0" y="1"/>
                  </a:moveTo>
                  <a:lnTo>
                    <a:pt x="0" y="5238"/>
                  </a:lnTo>
                  <a:lnTo>
                    <a:pt x="1301" y="6005"/>
                  </a:lnTo>
                  <a:lnTo>
                    <a:pt x="1301" y="735"/>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77"/>
            <p:cNvSpPr/>
            <p:nvPr/>
          </p:nvSpPr>
          <p:spPr>
            <a:xfrm>
              <a:off x="3431800" y="1371425"/>
              <a:ext cx="32525" cy="150125"/>
            </a:xfrm>
            <a:custGeom>
              <a:rect b="b" l="l" r="r" t="t"/>
              <a:pathLst>
                <a:path extrusionOk="0" h="6005" w="1301">
                  <a:moveTo>
                    <a:pt x="0" y="0"/>
                  </a:moveTo>
                  <a:lnTo>
                    <a:pt x="0" y="5238"/>
                  </a:lnTo>
                  <a:lnTo>
                    <a:pt x="1301" y="6005"/>
                  </a:lnTo>
                  <a:lnTo>
                    <a:pt x="1301" y="734"/>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77"/>
            <p:cNvSpPr/>
            <p:nvPr/>
          </p:nvSpPr>
          <p:spPr>
            <a:xfrm>
              <a:off x="3374250" y="1338075"/>
              <a:ext cx="32550" cy="150125"/>
            </a:xfrm>
            <a:custGeom>
              <a:rect b="b" l="l" r="r" t="t"/>
              <a:pathLst>
                <a:path extrusionOk="0" h="6005" w="1302">
                  <a:moveTo>
                    <a:pt x="0" y="0"/>
                  </a:moveTo>
                  <a:lnTo>
                    <a:pt x="0" y="5237"/>
                  </a:lnTo>
                  <a:lnTo>
                    <a:pt x="1301" y="6004"/>
                  </a:lnTo>
                  <a:lnTo>
                    <a:pt x="1301" y="734"/>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77"/>
            <p:cNvSpPr/>
            <p:nvPr/>
          </p:nvSpPr>
          <p:spPr>
            <a:xfrm>
              <a:off x="3295850" y="899425"/>
              <a:ext cx="32550" cy="150125"/>
            </a:xfrm>
            <a:custGeom>
              <a:rect b="b" l="l" r="r" t="t"/>
              <a:pathLst>
                <a:path extrusionOk="0" h="6005" w="1302">
                  <a:moveTo>
                    <a:pt x="1" y="0"/>
                  </a:moveTo>
                  <a:lnTo>
                    <a:pt x="1" y="5237"/>
                  </a:lnTo>
                  <a:lnTo>
                    <a:pt x="1302" y="6005"/>
                  </a:lnTo>
                  <a:lnTo>
                    <a:pt x="1302" y="734"/>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77"/>
            <p:cNvSpPr/>
            <p:nvPr/>
          </p:nvSpPr>
          <p:spPr>
            <a:xfrm>
              <a:off x="3238325" y="866050"/>
              <a:ext cx="32550" cy="150150"/>
            </a:xfrm>
            <a:custGeom>
              <a:rect b="b" l="l" r="r" t="t"/>
              <a:pathLst>
                <a:path extrusionOk="0" h="6006" w="1302">
                  <a:moveTo>
                    <a:pt x="0" y="1"/>
                  </a:moveTo>
                  <a:lnTo>
                    <a:pt x="0" y="5238"/>
                  </a:lnTo>
                  <a:lnTo>
                    <a:pt x="1301" y="6005"/>
                  </a:lnTo>
                  <a:lnTo>
                    <a:pt x="1301" y="735"/>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77"/>
            <p:cNvSpPr/>
            <p:nvPr/>
          </p:nvSpPr>
          <p:spPr>
            <a:xfrm>
              <a:off x="3295850" y="1096225"/>
              <a:ext cx="32550" cy="150125"/>
            </a:xfrm>
            <a:custGeom>
              <a:rect b="b" l="l" r="r" t="t"/>
              <a:pathLst>
                <a:path extrusionOk="0" h="6005" w="1302">
                  <a:moveTo>
                    <a:pt x="1" y="1"/>
                  </a:moveTo>
                  <a:lnTo>
                    <a:pt x="1" y="5238"/>
                  </a:lnTo>
                  <a:lnTo>
                    <a:pt x="1302" y="6005"/>
                  </a:lnTo>
                  <a:lnTo>
                    <a:pt x="1302" y="734"/>
                  </a:ln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77"/>
            <p:cNvSpPr/>
            <p:nvPr/>
          </p:nvSpPr>
          <p:spPr>
            <a:xfrm>
              <a:off x="3238325" y="1062875"/>
              <a:ext cx="32550" cy="150125"/>
            </a:xfrm>
            <a:custGeom>
              <a:rect b="b" l="l" r="r" t="t"/>
              <a:pathLst>
                <a:path extrusionOk="0" h="6005" w="1302">
                  <a:moveTo>
                    <a:pt x="0" y="0"/>
                  </a:moveTo>
                  <a:lnTo>
                    <a:pt x="0" y="5237"/>
                  </a:lnTo>
                  <a:lnTo>
                    <a:pt x="1301" y="6005"/>
                  </a:lnTo>
                  <a:lnTo>
                    <a:pt x="1301" y="734"/>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77"/>
            <p:cNvSpPr/>
            <p:nvPr/>
          </p:nvSpPr>
          <p:spPr>
            <a:xfrm>
              <a:off x="3295850" y="1293025"/>
              <a:ext cx="32550" cy="150150"/>
            </a:xfrm>
            <a:custGeom>
              <a:rect b="b" l="l" r="r" t="t"/>
              <a:pathLst>
                <a:path extrusionOk="0" h="6006" w="1302">
                  <a:moveTo>
                    <a:pt x="1" y="1"/>
                  </a:moveTo>
                  <a:lnTo>
                    <a:pt x="1" y="5238"/>
                  </a:lnTo>
                  <a:lnTo>
                    <a:pt x="1302" y="6005"/>
                  </a:lnTo>
                  <a:lnTo>
                    <a:pt x="1302" y="735"/>
                  </a:ln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77"/>
            <p:cNvSpPr/>
            <p:nvPr/>
          </p:nvSpPr>
          <p:spPr>
            <a:xfrm>
              <a:off x="3238325" y="1259675"/>
              <a:ext cx="32550" cy="150125"/>
            </a:xfrm>
            <a:custGeom>
              <a:rect b="b" l="l" r="r" t="t"/>
              <a:pathLst>
                <a:path extrusionOk="0" h="6005" w="1302">
                  <a:moveTo>
                    <a:pt x="0" y="1"/>
                  </a:moveTo>
                  <a:lnTo>
                    <a:pt x="0" y="5238"/>
                  </a:lnTo>
                  <a:lnTo>
                    <a:pt x="1301" y="6005"/>
                  </a:lnTo>
                  <a:lnTo>
                    <a:pt x="1301" y="734"/>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77"/>
            <p:cNvSpPr/>
            <p:nvPr/>
          </p:nvSpPr>
          <p:spPr>
            <a:xfrm>
              <a:off x="3963825" y="2944000"/>
              <a:ext cx="19225" cy="643200"/>
            </a:xfrm>
            <a:custGeom>
              <a:rect b="b" l="l" r="r" t="t"/>
              <a:pathLst>
                <a:path extrusionOk="0" h="25728" w="769">
                  <a:moveTo>
                    <a:pt x="385" y="1"/>
                  </a:moveTo>
                  <a:cubicBezTo>
                    <a:pt x="193" y="1"/>
                    <a:pt x="1" y="126"/>
                    <a:pt x="1" y="376"/>
                  </a:cubicBezTo>
                  <a:lnTo>
                    <a:pt x="1" y="25327"/>
                  </a:lnTo>
                  <a:cubicBezTo>
                    <a:pt x="1" y="25527"/>
                    <a:pt x="168" y="25728"/>
                    <a:pt x="401" y="25728"/>
                  </a:cubicBezTo>
                  <a:cubicBezTo>
                    <a:pt x="601" y="25728"/>
                    <a:pt x="768" y="25527"/>
                    <a:pt x="768" y="25327"/>
                  </a:cubicBezTo>
                  <a:lnTo>
                    <a:pt x="768" y="376"/>
                  </a:lnTo>
                  <a:cubicBezTo>
                    <a:pt x="768" y="126"/>
                    <a:pt x="576" y="1"/>
                    <a:pt x="38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77"/>
            <p:cNvSpPr/>
            <p:nvPr/>
          </p:nvSpPr>
          <p:spPr>
            <a:xfrm>
              <a:off x="3576050" y="2856425"/>
              <a:ext cx="215025" cy="503950"/>
            </a:xfrm>
            <a:custGeom>
              <a:rect b="b" l="l" r="r" t="t"/>
              <a:pathLst>
                <a:path extrusionOk="0" h="20158" w="8601">
                  <a:moveTo>
                    <a:pt x="8107" y="1"/>
                  </a:moveTo>
                  <a:cubicBezTo>
                    <a:pt x="7969" y="1"/>
                    <a:pt x="7834" y="74"/>
                    <a:pt x="7773" y="243"/>
                  </a:cubicBezTo>
                  <a:lnTo>
                    <a:pt x="101" y="19624"/>
                  </a:lnTo>
                  <a:cubicBezTo>
                    <a:pt x="1" y="19790"/>
                    <a:pt x="101" y="20024"/>
                    <a:pt x="301" y="20124"/>
                  </a:cubicBezTo>
                  <a:cubicBezTo>
                    <a:pt x="368" y="20124"/>
                    <a:pt x="401" y="20157"/>
                    <a:pt x="468" y="20157"/>
                  </a:cubicBezTo>
                  <a:cubicBezTo>
                    <a:pt x="635" y="20157"/>
                    <a:pt x="768" y="20057"/>
                    <a:pt x="835" y="19891"/>
                  </a:cubicBezTo>
                  <a:lnTo>
                    <a:pt x="8474" y="543"/>
                  </a:lnTo>
                  <a:cubicBezTo>
                    <a:pt x="8601" y="225"/>
                    <a:pt x="8350" y="1"/>
                    <a:pt x="810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77"/>
            <p:cNvSpPr/>
            <p:nvPr/>
          </p:nvSpPr>
          <p:spPr>
            <a:xfrm>
              <a:off x="3599400" y="2898350"/>
              <a:ext cx="751225" cy="403650"/>
            </a:xfrm>
            <a:custGeom>
              <a:rect b="b" l="l" r="r" t="t"/>
              <a:pathLst>
                <a:path extrusionOk="0" h="16146" w="30049">
                  <a:moveTo>
                    <a:pt x="14945" y="1"/>
                  </a:moveTo>
                  <a:cubicBezTo>
                    <a:pt x="14845" y="1"/>
                    <a:pt x="14745" y="34"/>
                    <a:pt x="14678" y="134"/>
                  </a:cubicBezTo>
                  <a:lnTo>
                    <a:pt x="168" y="15478"/>
                  </a:lnTo>
                  <a:cubicBezTo>
                    <a:pt x="1" y="15645"/>
                    <a:pt x="1" y="15879"/>
                    <a:pt x="168" y="16045"/>
                  </a:cubicBezTo>
                  <a:cubicBezTo>
                    <a:pt x="234" y="16112"/>
                    <a:pt x="334" y="16145"/>
                    <a:pt x="434" y="16145"/>
                  </a:cubicBezTo>
                  <a:cubicBezTo>
                    <a:pt x="535" y="16145"/>
                    <a:pt x="635" y="16079"/>
                    <a:pt x="701" y="16012"/>
                  </a:cubicBezTo>
                  <a:lnTo>
                    <a:pt x="14978" y="968"/>
                  </a:lnTo>
                  <a:lnTo>
                    <a:pt x="29155" y="15979"/>
                  </a:lnTo>
                  <a:cubicBezTo>
                    <a:pt x="29246" y="16086"/>
                    <a:pt x="29353" y="16130"/>
                    <a:pt x="29456" y="16130"/>
                  </a:cubicBezTo>
                  <a:cubicBezTo>
                    <a:pt x="29770" y="16130"/>
                    <a:pt x="30049" y="15721"/>
                    <a:pt x="29722" y="15445"/>
                  </a:cubicBezTo>
                  <a:lnTo>
                    <a:pt x="15245" y="134"/>
                  </a:lnTo>
                  <a:cubicBezTo>
                    <a:pt x="15145" y="34"/>
                    <a:pt x="15045" y="1"/>
                    <a:pt x="149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77"/>
            <p:cNvSpPr/>
            <p:nvPr/>
          </p:nvSpPr>
          <p:spPr>
            <a:xfrm>
              <a:off x="4155800" y="2856425"/>
              <a:ext cx="214175" cy="503950"/>
            </a:xfrm>
            <a:custGeom>
              <a:rect b="b" l="l" r="r" t="t"/>
              <a:pathLst>
                <a:path extrusionOk="0" h="20158" w="8567">
                  <a:moveTo>
                    <a:pt x="502" y="1"/>
                  </a:moveTo>
                  <a:cubicBezTo>
                    <a:pt x="251" y="1"/>
                    <a:pt x="0" y="225"/>
                    <a:pt x="127" y="543"/>
                  </a:cubicBezTo>
                  <a:lnTo>
                    <a:pt x="7766" y="19891"/>
                  </a:lnTo>
                  <a:cubicBezTo>
                    <a:pt x="7833" y="20024"/>
                    <a:pt x="7966" y="20124"/>
                    <a:pt x="8133" y="20157"/>
                  </a:cubicBezTo>
                  <a:cubicBezTo>
                    <a:pt x="8167" y="20157"/>
                    <a:pt x="8233" y="20124"/>
                    <a:pt x="8267" y="20124"/>
                  </a:cubicBezTo>
                  <a:cubicBezTo>
                    <a:pt x="8467" y="20024"/>
                    <a:pt x="8567" y="19790"/>
                    <a:pt x="8500" y="19624"/>
                  </a:cubicBezTo>
                  <a:lnTo>
                    <a:pt x="861" y="243"/>
                  </a:lnTo>
                  <a:cubicBezTo>
                    <a:pt x="789" y="74"/>
                    <a:pt x="646" y="1"/>
                    <a:pt x="5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77"/>
            <p:cNvSpPr/>
            <p:nvPr/>
          </p:nvSpPr>
          <p:spPr>
            <a:xfrm>
              <a:off x="3575225" y="3286950"/>
              <a:ext cx="45900" cy="75300"/>
            </a:xfrm>
            <a:custGeom>
              <a:rect b="b" l="l" r="r" t="t"/>
              <a:pathLst>
                <a:path extrusionOk="0" h="3012" w="1836">
                  <a:moveTo>
                    <a:pt x="1001" y="1"/>
                  </a:moveTo>
                  <a:lnTo>
                    <a:pt x="0" y="2670"/>
                  </a:lnTo>
                  <a:cubicBezTo>
                    <a:pt x="0" y="2703"/>
                    <a:pt x="0" y="2703"/>
                    <a:pt x="0" y="2736"/>
                  </a:cubicBezTo>
                  <a:lnTo>
                    <a:pt x="0" y="2770"/>
                  </a:lnTo>
                  <a:cubicBezTo>
                    <a:pt x="0" y="2836"/>
                    <a:pt x="67" y="2903"/>
                    <a:pt x="167" y="2936"/>
                  </a:cubicBezTo>
                  <a:cubicBezTo>
                    <a:pt x="251" y="2986"/>
                    <a:pt x="351" y="3011"/>
                    <a:pt x="455" y="3011"/>
                  </a:cubicBezTo>
                  <a:cubicBezTo>
                    <a:pt x="559" y="3011"/>
                    <a:pt x="668" y="2986"/>
                    <a:pt x="768" y="2936"/>
                  </a:cubicBezTo>
                  <a:cubicBezTo>
                    <a:pt x="834" y="2936"/>
                    <a:pt x="868" y="2870"/>
                    <a:pt x="901" y="2836"/>
                  </a:cubicBezTo>
                  <a:lnTo>
                    <a:pt x="901" y="2803"/>
                  </a:lnTo>
                  <a:lnTo>
                    <a:pt x="1835" y="301"/>
                  </a:lnTo>
                  <a:lnTo>
                    <a:pt x="1001"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77"/>
            <p:cNvSpPr/>
            <p:nvPr/>
          </p:nvSpPr>
          <p:spPr>
            <a:xfrm>
              <a:off x="4325750" y="3286950"/>
              <a:ext cx="45075" cy="75300"/>
            </a:xfrm>
            <a:custGeom>
              <a:rect b="b" l="l" r="r" t="t"/>
              <a:pathLst>
                <a:path extrusionOk="0" h="3012" w="1803">
                  <a:moveTo>
                    <a:pt x="801" y="1"/>
                  </a:moveTo>
                  <a:lnTo>
                    <a:pt x="1" y="301"/>
                  </a:lnTo>
                  <a:lnTo>
                    <a:pt x="935" y="2803"/>
                  </a:lnTo>
                  <a:lnTo>
                    <a:pt x="935" y="2836"/>
                  </a:lnTo>
                  <a:cubicBezTo>
                    <a:pt x="935" y="2870"/>
                    <a:pt x="1002" y="2936"/>
                    <a:pt x="1035" y="2936"/>
                  </a:cubicBezTo>
                  <a:cubicBezTo>
                    <a:pt x="1135" y="2986"/>
                    <a:pt x="1243" y="3011"/>
                    <a:pt x="1352" y="3011"/>
                  </a:cubicBezTo>
                  <a:cubicBezTo>
                    <a:pt x="1460" y="3011"/>
                    <a:pt x="1569" y="2986"/>
                    <a:pt x="1669" y="2936"/>
                  </a:cubicBezTo>
                  <a:cubicBezTo>
                    <a:pt x="1735" y="2903"/>
                    <a:pt x="1802" y="2836"/>
                    <a:pt x="1802" y="2770"/>
                  </a:cubicBezTo>
                  <a:lnTo>
                    <a:pt x="1802" y="2736"/>
                  </a:lnTo>
                  <a:cubicBezTo>
                    <a:pt x="1802" y="2703"/>
                    <a:pt x="1802" y="2703"/>
                    <a:pt x="1802" y="2670"/>
                  </a:cubicBezTo>
                  <a:lnTo>
                    <a:pt x="801"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77"/>
            <p:cNvSpPr/>
            <p:nvPr/>
          </p:nvSpPr>
          <p:spPr>
            <a:xfrm>
              <a:off x="3962175" y="3526300"/>
              <a:ext cx="22525" cy="64450"/>
            </a:xfrm>
            <a:custGeom>
              <a:rect b="b" l="l" r="r" t="t"/>
              <a:pathLst>
                <a:path extrusionOk="0" h="2578" w="901">
                  <a:moveTo>
                    <a:pt x="438" y="0"/>
                  </a:moveTo>
                  <a:cubicBezTo>
                    <a:pt x="284" y="0"/>
                    <a:pt x="134" y="34"/>
                    <a:pt x="0" y="101"/>
                  </a:cubicBezTo>
                  <a:lnTo>
                    <a:pt x="0" y="2335"/>
                  </a:lnTo>
                  <a:cubicBezTo>
                    <a:pt x="0" y="2402"/>
                    <a:pt x="67" y="2469"/>
                    <a:pt x="134" y="2502"/>
                  </a:cubicBezTo>
                  <a:cubicBezTo>
                    <a:pt x="234" y="2552"/>
                    <a:pt x="342" y="2577"/>
                    <a:pt x="451" y="2577"/>
                  </a:cubicBezTo>
                  <a:cubicBezTo>
                    <a:pt x="559" y="2577"/>
                    <a:pt x="667" y="2552"/>
                    <a:pt x="767" y="2502"/>
                  </a:cubicBezTo>
                  <a:cubicBezTo>
                    <a:pt x="834" y="2469"/>
                    <a:pt x="867" y="2402"/>
                    <a:pt x="901" y="2335"/>
                  </a:cubicBezTo>
                  <a:lnTo>
                    <a:pt x="901" y="101"/>
                  </a:lnTo>
                  <a:cubicBezTo>
                    <a:pt x="751" y="34"/>
                    <a:pt x="592" y="0"/>
                    <a:pt x="438"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77"/>
            <p:cNvSpPr/>
            <p:nvPr/>
          </p:nvSpPr>
          <p:spPr>
            <a:xfrm>
              <a:off x="3608575" y="2305425"/>
              <a:ext cx="741400" cy="802300"/>
            </a:xfrm>
            <a:custGeom>
              <a:rect b="b" l="l" r="r" t="t"/>
              <a:pathLst>
                <a:path extrusionOk="0" h="32092" w="29656">
                  <a:moveTo>
                    <a:pt x="20612" y="0"/>
                  </a:moveTo>
                  <a:cubicBezTo>
                    <a:pt x="20170" y="0"/>
                    <a:pt x="19760" y="102"/>
                    <a:pt x="19381" y="334"/>
                  </a:cubicBezTo>
                  <a:lnTo>
                    <a:pt x="18414" y="868"/>
                  </a:lnTo>
                  <a:cubicBezTo>
                    <a:pt x="17680" y="1301"/>
                    <a:pt x="17080" y="2202"/>
                    <a:pt x="16546" y="3803"/>
                  </a:cubicBezTo>
                  <a:cubicBezTo>
                    <a:pt x="15078" y="8540"/>
                    <a:pt x="13043" y="14778"/>
                    <a:pt x="10909" y="16079"/>
                  </a:cubicBezTo>
                  <a:cubicBezTo>
                    <a:pt x="10875" y="16079"/>
                    <a:pt x="10875" y="16112"/>
                    <a:pt x="10875" y="16112"/>
                  </a:cubicBezTo>
                  <a:cubicBezTo>
                    <a:pt x="8073" y="17680"/>
                    <a:pt x="3603" y="20282"/>
                    <a:pt x="1602" y="21583"/>
                  </a:cubicBezTo>
                  <a:cubicBezTo>
                    <a:pt x="501" y="22283"/>
                    <a:pt x="1" y="22884"/>
                    <a:pt x="1" y="23484"/>
                  </a:cubicBezTo>
                  <a:cubicBezTo>
                    <a:pt x="1" y="23684"/>
                    <a:pt x="1" y="24418"/>
                    <a:pt x="1" y="24585"/>
                  </a:cubicBezTo>
                  <a:cubicBezTo>
                    <a:pt x="1" y="25052"/>
                    <a:pt x="301" y="25485"/>
                    <a:pt x="901" y="25919"/>
                  </a:cubicBezTo>
                  <a:cubicBezTo>
                    <a:pt x="2903" y="27287"/>
                    <a:pt x="4971" y="28521"/>
                    <a:pt x="7139" y="29622"/>
                  </a:cubicBezTo>
                  <a:cubicBezTo>
                    <a:pt x="8958" y="30493"/>
                    <a:pt x="11249" y="32092"/>
                    <a:pt x="13967" y="32092"/>
                  </a:cubicBezTo>
                  <a:cubicBezTo>
                    <a:pt x="14788" y="32092"/>
                    <a:pt x="15648" y="31946"/>
                    <a:pt x="16546" y="31590"/>
                  </a:cubicBezTo>
                  <a:cubicBezTo>
                    <a:pt x="18681" y="30756"/>
                    <a:pt x="23751" y="28321"/>
                    <a:pt x="26019" y="26586"/>
                  </a:cubicBezTo>
                  <a:cubicBezTo>
                    <a:pt x="27320" y="25586"/>
                    <a:pt x="28221" y="25586"/>
                    <a:pt x="28955" y="19548"/>
                  </a:cubicBezTo>
                  <a:cubicBezTo>
                    <a:pt x="29455" y="15912"/>
                    <a:pt x="29655" y="11142"/>
                    <a:pt x="29455" y="8640"/>
                  </a:cubicBezTo>
                  <a:cubicBezTo>
                    <a:pt x="29088" y="4570"/>
                    <a:pt x="27387" y="3003"/>
                    <a:pt x="25185" y="1802"/>
                  </a:cubicBezTo>
                  <a:cubicBezTo>
                    <a:pt x="23404" y="837"/>
                    <a:pt x="21879" y="0"/>
                    <a:pt x="20612"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77"/>
            <p:cNvSpPr/>
            <p:nvPr/>
          </p:nvSpPr>
          <p:spPr>
            <a:xfrm>
              <a:off x="3608575" y="2305425"/>
              <a:ext cx="741400" cy="802300"/>
            </a:xfrm>
            <a:custGeom>
              <a:rect b="b" l="l" r="r" t="t"/>
              <a:pathLst>
                <a:path extrusionOk="0" h="32092" w="29656">
                  <a:moveTo>
                    <a:pt x="20612" y="0"/>
                  </a:moveTo>
                  <a:cubicBezTo>
                    <a:pt x="20170" y="0"/>
                    <a:pt x="19760" y="102"/>
                    <a:pt x="19381" y="334"/>
                  </a:cubicBezTo>
                  <a:lnTo>
                    <a:pt x="18414" y="868"/>
                  </a:lnTo>
                  <a:cubicBezTo>
                    <a:pt x="17680" y="1301"/>
                    <a:pt x="17080" y="2202"/>
                    <a:pt x="16546" y="3803"/>
                  </a:cubicBezTo>
                  <a:cubicBezTo>
                    <a:pt x="15078" y="8540"/>
                    <a:pt x="13043" y="14778"/>
                    <a:pt x="10909" y="16079"/>
                  </a:cubicBezTo>
                  <a:cubicBezTo>
                    <a:pt x="10875" y="16079"/>
                    <a:pt x="10875" y="16112"/>
                    <a:pt x="10875" y="16112"/>
                  </a:cubicBezTo>
                  <a:cubicBezTo>
                    <a:pt x="8073" y="17680"/>
                    <a:pt x="3603" y="20282"/>
                    <a:pt x="1602" y="21583"/>
                  </a:cubicBezTo>
                  <a:cubicBezTo>
                    <a:pt x="501" y="22283"/>
                    <a:pt x="1" y="22884"/>
                    <a:pt x="1" y="23484"/>
                  </a:cubicBezTo>
                  <a:cubicBezTo>
                    <a:pt x="1" y="23684"/>
                    <a:pt x="1" y="24418"/>
                    <a:pt x="1" y="24585"/>
                  </a:cubicBezTo>
                  <a:cubicBezTo>
                    <a:pt x="1" y="25052"/>
                    <a:pt x="301" y="25485"/>
                    <a:pt x="901" y="25919"/>
                  </a:cubicBezTo>
                  <a:cubicBezTo>
                    <a:pt x="2903" y="27287"/>
                    <a:pt x="4971" y="28521"/>
                    <a:pt x="7139" y="29622"/>
                  </a:cubicBezTo>
                  <a:cubicBezTo>
                    <a:pt x="8958" y="30493"/>
                    <a:pt x="11249" y="32092"/>
                    <a:pt x="13967" y="32092"/>
                  </a:cubicBezTo>
                  <a:cubicBezTo>
                    <a:pt x="14788" y="32092"/>
                    <a:pt x="15648" y="31946"/>
                    <a:pt x="16546" y="31590"/>
                  </a:cubicBezTo>
                  <a:cubicBezTo>
                    <a:pt x="18681" y="30756"/>
                    <a:pt x="23751" y="28321"/>
                    <a:pt x="26019" y="26586"/>
                  </a:cubicBezTo>
                  <a:cubicBezTo>
                    <a:pt x="27320" y="25586"/>
                    <a:pt x="28221" y="25586"/>
                    <a:pt x="28955" y="19548"/>
                  </a:cubicBezTo>
                  <a:cubicBezTo>
                    <a:pt x="29455" y="15912"/>
                    <a:pt x="29655" y="11142"/>
                    <a:pt x="29455" y="8640"/>
                  </a:cubicBezTo>
                  <a:cubicBezTo>
                    <a:pt x="29088" y="4570"/>
                    <a:pt x="27387" y="3003"/>
                    <a:pt x="25185" y="1802"/>
                  </a:cubicBezTo>
                  <a:cubicBezTo>
                    <a:pt x="23404" y="837"/>
                    <a:pt x="21879" y="0"/>
                    <a:pt x="206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77"/>
            <p:cNvSpPr/>
            <p:nvPr/>
          </p:nvSpPr>
          <p:spPr>
            <a:xfrm>
              <a:off x="4070575" y="2305425"/>
              <a:ext cx="255200" cy="149300"/>
            </a:xfrm>
            <a:custGeom>
              <a:rect b="b" l="l" r="r" t="t"/>
              <a:pathLst>
                <a:path extrusionOk="0" h="5972" w="10208">
                  <a:moveTo>
                    <a:pt x="2112" y="0"/>
                  </a:moveTo>
                  <a:cubicBezTo>
                    <a:pt x="1675" y="0"/>
                    <a:pt x="1272" y="102"/>
                    <a:pt x="901" y="334"/>
                  </a:cubicBezTo>
                  <a:lnTo>
                    <a:pt x="1" y="801"/>
                  </a:lnTo>
                  <a:cubicBezTo>
                    <a:pt x="339" y="632"/>
                    <a:pt x="699" y="557"/>
                    <a:pt x="1081" y="557"/>
                  </a:cubicBezTo>
                  <a:cubicBezTo>
                    <a:pt x="2355" y="557"/>
                    <a:pt x="3875" y="1394"/>
                    <a:pt x="5671" y="2369"/>
                  </a:cubicBezTo>
                  <a:cubicBezTo>
                    <a:pt x="7172" y="3203"/>
                    <a:pt x="8440" y="4170"/>
                    <a:pt x="9207" y="5971"/>
                  </a:cubicBezTo>
                  <a:lnTo>
                    <a:pt x="10208" y="5404"/>
                  </a:lnTo>
                  <a:cubicBezTo>
                    <a:pt x="9441" y="3603"/>
                    <a:pt x="8173" y="2636"/>
                    <a:pt x="6672" y="1802"/>
                  </a:cubicBezTo>
                  <a:cubicBezTo>
                    <a:pt x="4890" y="837"/>
                    <a:pt x="3366" y="0"/>
                    <a:pt x="2112"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77"/>
            <p:cNvSpPr/>
            <p:nvPr/>
          </p:nvSpPr>
          <p:spPr>
            <a:xfrm>
              <a:off x="3596900" y="2318975"/>
              <a:ext cx="731375" cy="760875"/>
            </a:xfrm>
            <a:custGeom>
              <a:rect b="b" l="l" r="r" t="t"/>
              <a:pathLst>
                <a:path extrusionOk="0" h="30435" w="29255">
                  <a:moveTo>
                    <a:pt x="20059" y="1"/>
                  </a:moveTo>
                  <a:cubicBezTo>
                    <a:pt x="18783" y="1"/>
                    <a:pt x="17767" y="848"/>
                    <a:pt x="17013" y="3261"/>
                  </a:cubicBezTo>
                  <a:cubicBezTo>
                    <a:pt x="15512" y="7998"/>
                    <a:pt x="13510" y="14236"/>
                    <a:pt x="11342" y="15537"/>
                  </a:cubicBezTo>
                  <a:lnTo>
                    <a:pt x="11376" y="15537"/>
                  </a:lnTo>
                  <a:cubicBezTo>
                    <a:pt x="3370" y="19973"/>
                    <a:pt x="3336" y="20207"/>
                    <a:pt x="2036" y="21041"/>
                  </a:cubicBezTo>
                  <a:cubicBezTo>
                    <a:pt x="134" y="22275"/>
                    <a:pt x="1" y="23276"/>
                    <a:pt x="1335" y="24243"/>
                  </a:cubicBezTo>
                  <a:cubicBezTo>
                    <a:pt x="3336" y="25611"/>
                    <a:pt x="5438" y="26845"/>
                    <a:pt x="7606" y="27946"/>
                  </a:cubicBezTo>
                  <a:cubicBezTo>
                    <a:pt x="9404" y="28844"/>
                    <a:pt x="11695" y="30435"/>
                    <a:pt x="14435" y="30435"/>
                  </a:cubicBezTo>
                  <a:cubicBezTo>
                    <a:pt x="15255" y="30435"/>
                    <a:pt x="16114" y="30293"/>
                    <a:pt x="17013" y="29947"/>
                  </a:cubicBezTo>
                  <a:cubicBezTo>
                    <a:pt x="19448" y="28980"/>
                    <a:pt x="25552" y="25811"/>
                    <a:pt x="27087" y="24143"/>
                  </a:cubicBezTo>
                  <a:cubicBezTo>
                    <a:pt x="28488" y="22909"/>
                    <a:pt x="29255" y="12768"/>
                    <a:pt x="28888" y="8665"/>
                  </a:cubicBezTo>
                  <a:cubicBezTo>
                    <a:pt x="28554" y="4562"/>
                    <a:pt x="26820" y="3028"/>
                    <a:pt x="24618" y="1794"/>
                  </a:cubicBezTo>
                  <a:cubicBezTo>
                    <a:pt x="22843" y="831"/>
                    <a:pt x="21323" y="1"/>
                    <a:pt x="20059"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77"/>
            <p:cNvSpPr/>
            <p:nvPr/>
          </p:nvSpPr>
          <p:spPr>
            <a:xfrm>
              <a:off x="3880450" y="2707375"/>
              <a:ext cx="25" cy="25"/>
            </a:xfrm>
            <a:custGeom>
              <a:rect b="b" l="l" r="r" t="t"/>
              <a:pathLst>
                <a:path extrusionOk="0" h="1" w="1">
                  <a:moveTo>
                    <a:pt x="0" y="1"/>
                  </a:move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77"/>
            <p:cNvSpPr/>
            <p:nvPr/>
          </p:nvSpPr>
          <p:spPr>
            <a:xfrm>
              <a:off x="3880450" y="2319500"/>
              <a:ext cx="447000" cy="604225"/>
            </a:xfrm>
            <a:custGeom>
              <a:rect b="b" l="l" r="r" t="t"/>
              <a:pathLst>
                <a:path extrusionOk="0" h="24169" w="17880">
                  <a:moveTo>
                    <a:pt x="8726" y="0"/>
                  </a:moveTo>
                  <a:cubicBezTo>
                    <a:pt x="7445" y="0"/>
                    <a:pt x="6427" y="854"/>
                    <a:pt x="5671" y="3274"/>
                  </a:cubicBezTo>
                  <a:cubicBezTo>
                    <a:pt x="4170" y="8010"/>
                    <a:pt x="2168" y="14215"/>
                    <a:pt x="0" y="15549"/>
                  </a:cubicBezTo>
                  <a:cubicBezTo>
                    <a:pt x="0" y="15549"/>
                    <a:pt x="3703" y="15549"/>
                    <a:pt x="9040" y="18418"/>
                  </a:cubicBezTo>
                  <a:cubicBezTo>
                    <a:pt x="14404" y="21308"/>
                    <a:pt x="15407" y="24168"/>
                    <a:pt x="15683" y="24168"/>
                  </a:cubicBezTo>
                  <a:cubicBezTo>
                    <a:pt x="15693" y="24168"/>
                    <a:pt x="15703" y="24164"/>
                    <a:pt x="15711" y="24155"/>
                  </a:cubicBezTo>
                  <a:cubicBezTo>
                    <a:pt x="17146" y="22988"/>
                    <a:pt x="17880" y="12747"/>
                    <a:pt x="17546" y="8644"/>
                  </a:cubicBezTo>
                  <a:cubicBezTo>
                    <a:pt x="17212" y="4575"/>
                    <a:pt x="15478" y="3007"/>
                    <a:pt x="13276" y="1806"/>
                  </a:cubicBezTo>
                  <a:cubicBezTo>
                    <a:pt x="11505" y="829"/>
                    <a:pt x="9988" y="0"/>
                    <a:pt x="87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77"/>
            <p:cNvSpPr/>
            <p:nvPr/>
          </p:nvSpPr>
          <p:spPr>
            <a:xfrm>
              <a:off x="3497675" y="2243950"/>
              <a:ext cx="516225" cy="355900"/>
            </a:xfrm>
            <a:custGeom>
              <a:rect b="b" l="l" r="r" t="t"/>
              <a:pathLst>
                <a:path extrusionOk="0" h="14236" w="20649">
                  <a:moveTo>
                    <a:pt x="19875" y="1"/>
                  </a:moveTo>
                  <a:cubicBezTo>
                    <a:pt x="18817" y="1"/>
                    <a:pt x="16912" y="289"/>
                    <a:pt x="15711" y="2159"/>
                  </a:cubicBezTo>
                  <a:cubicBezTo>
                    <a:pt x="14744" y="3660"/>
                    <a:pt x="11108" y="9431"/>
                    <a:pt x="11108" y="9431"/>
                  </a:cubicBezTo>
                  <a:cubicBezTo>
                    <a:pt x="10508" y="8897"/>
                    <a:pt x="8039" y="6462"/>
                    <a:pt x="7406" y="5829"/>
                  </a:cubicBezTo>
                  <a:cubicBezTo>
                    <a:pt x="6838" y="5328"/>
                    <a:pt x="6338" y="4761"/>
                    <a:pt x="5938" y="4127"/>
                  </a:cubicBezTo>
                  <a:cubicBezTo>
                    <a:pt x="5771" y="3794"/>
                    <a:pt x="5604" y="3460"/>
                    <a:pt x="5404" y="3160"/>
                  </a:cubicBezTo>
                  <a:cubicBezTo>
                    <a:pt x="5271" y="2927"/>
                    <a:pt x="5104" y="2693"/>
                    <a:pt x="4937" y="2493"/>
                  </a:cubicBezTo>
                  <a:cubicBezTo>
                    <a:pt x="4737" y="2259"/>
                    <a:pt x="4503" y="2059"/>
                    <a:pt x="4303" y="1859"/>
                  </a:cubicBezTo>
                  <a:cubicBezTo>
                    <a:pt x="4270" y="1826"/>
                    <a:pt x="4237" y="1792"/>
                    <a:pt x="4170" y="1759"/>
                  </a:cubicBezTo>
                  <a:cubicBezTo>
                    <a:pt x="4152" y="1753"/>
                    <a:pt x="4133" y="1750"/>
                    <a:pt x="4114" y="1750"/>
                  </a:cubicBezTo>
                  <a:cubicBezTo>
                    <a:pt x="4025" y="1750"/>
                    <a:pt x="3925" y="1810"/>
                    <a:pt x="3870" y="1892"/>
                  </a:cubicBezTo>
                  <a:cubicBezTo>
                    <a:pt x="3770" y="2059"/>
                    <a:pt x="3736" y="2293"/>
                    <a:pt x="3803" y="2493"/>
                  </a:cubicBezTo>
                  <a:cubicBezTo>
                    <a:pt x="3870" y="2693"/>
                    <a:pt x="3936" y="2860"/>
                    <a:pt x="4070" y="3060"/>
                  </a:cubicBezTo>
                  <a:cubicBezTo>
                    <a:pt x="4170" y="3227"/>
                    <a:pt x="4237" y="3427"/>
                    <a:pt x="4237" y="3627"/>
                  </a:cubicBezTo>
                  <a:cubicBezTo>
                    <a:pt x="4159" y="3649"/>
                    <a:pt x="4081" y="3660"/>
                    <a:pt x="4003" y="3660"/>
                  </a:cubicBezTo>
                  <a:cubicBezTo>
                    <a:pt x="3847" y="3660"/>
                    <a:pt x="3692" y="3616"/>
                    <a:pt x="3536" y="3527"/>
                  </a:cubicBezTo>
                  <a:cubicBezTo>
                    <a:pt x="2836" y="3227"/>
                    <a:pt x="2168" y="2826"/>
                    <a:pt x="1568" y="2359"/>
                  </a:cubicBezTo>
                  <a:cubicBezTo>
                    <a:pt x="1435" y="2259"/>
                    <a:pt x="1268" y="2159"/>
                    <a:pt x="1101" y="2093"/>
                  </a:cubicBezTo>
                  <a:cubicBezTo>
                    <a:pt x="995" y="2029"/>
                    <a:pt x="890" y="2006"/>
                    <a:pt x="784" y="2006"/>
                  </a:cubicBezTo>
                  <a:cubicBezTo>
                    <a:pt x="723" y="2006"/>
                    <a:pt x="662" y="2014"/>
                    <a:pt x="601" y="2026"/>
                  </a:cubicBezTo>
                  <a:cubicBezTo>
                    <a:pt x="434" y="2093"/>
                    <a:pt x="300" y="2226"/>
                    <a:pt x="234" y="2359"/>
                  </a:cubicBezTo>
                  <a:cubicBezTo>
                    <a:pt x="67" y="2626"/>
                    <a:pt x="0" y="2893"/>
                    <a:pt x="34" y="3193"/>
                  </a:cubicBezTo>
                  <a:cubicBezTo>
                    <a:pt x="34" y="3494"/>
                    <a:pt x="100" y="3760"/>
                    <a:pt x="200" y="4027"/>
                  </a:cubicBezTo>
                  <a:cubicBezTo>
                    <a:pt x="334" y="4328"/>
                    <a:pt x="434" y="4594"/>
                    <a:pt x="601" y="4861"/>
                  </a:cubicBezTo>
                  <a:cubicBezTo>
                    <a:pt x="767" y="5095"/>
                    <a:pt x="934" y="5328"/>
                    <a:pt x="1168" y="5495"/>
                  </a:cubicBezTo>
                  <a:cubicBezTo>
                    <a:pt x="1635" y="5895"/>
                    <a:pt x="2135" y="6229"/>
                    <a:pt x="2702" y="6496"/>
                  </a:cubicBezTo>
                  <a:cubicBezTo>
                    <a:pt x="3069" y="6663"/>
                    <a:pt x="3469" y="6796"/>
                    <a:pt x="3803" y="6996"/>
                  </a:cubicBezTo>
                  <a:cubicBezTo>
                    <a:pt x="4303" y="7263"/>
                    <a:pt x="4737" y="7597"/>
                    <a:pt x="5137" y="7997"/>
                  </a:cubicBezTo>
                  <a:cubicBezTo>
                    <a:pt x="5371" y="8230"/>
                    <a:pt x="5604" y="8464"/>
                    <a:pt x="5838" y="8697"/>
                  </a:cubicBezTo>
                  <a:cubicBezTo>
                    <a:pt x="6672" y="9698"/>
                    <a:pt x="7506" y="10699"/>
                    <a:pt x="8340" y="11666"/>
                  </a:cubicBezTo>
                  <a:cubicBezTo>
                    <a:pt x="8873" y="12367"/>
                    <a:pt x="9474" y="13000"/>
                    <a:pt x="10074" y="13634"/>
                  </a:cubicBezTo>
                  <a:cubicBezTo>
                    <a:pt x="10443" y="14035"/>
                    <a:pt x="10943" y="14236"/>
                    <a:pt x="11444" y="14236"/>
                  </a:cubicBezTo>
                  <a:cubicBezTo>
                    <a:pt x="11986" y="14236"/>
                    <a:pt x="12528" y="14002"/>
                    <a:pt x="12909" y="13534"/>
                  </a:cubicBezTo>
                  <a:cubicBezTo>
                    <a:pt x="13877" y="12400"/>
                    <a:pt x="19681" y="4061"/>
                    <a:pt x="19681" y="4061"/>
                  </a:cubicBezTo>
                  <a:lnTo>
                    <a:pt x="20648" y="58"/>
                  </a:lnTo>
                  <a:cubicBezTo>
                    <a:pt x="20648" y="58"/>
                    <a:pt x="20345" y="1"/>
                    <a:pt x="19875"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77"/>
            <p:cNvSpPr/>
            <p:nvPr/>
          </p:nvSpPr>
          <p:spPr>
            <a:xfrm>
              <a:off x="3777875" y="2240850"/>
              <a:ext cx="243525" cy="295625"/>
            </a:xfrm>
            <a:custGeom>
              <a:rect b="b" l="l" r="r" t="t"/>
              <a:pathLst>
                <a:path extrusionOk="0" h="11825" w="9741">
                  <a:moveTo>
                    <a:pt x="8579" y="0"/>
                  </a:moveTo>
                  <a:cubicBezTo>
                    <a:pt x="7707" y="0"/>
                    <a:pt x="6542" y="140"/>
                    <a:pt x="5804" y="782"/>
                  </a:cubicBezTo>
                  <a:cubicBezTo>
                    <a:pt x="4570" y="1816"/>
                    <a:pt x="4170" y="2450"/>
                    <a:pt x="2535" y="5219"/>
                  </a:cubicBezTo>
                  <a:cubicBezTo>
                    <a:pt x="1034" y="7754"/>
                    <a:pt x="0" y="9222"/>
                    <a:pt x="0" y="9222"/>
                  </a:cubicBezTo>
                  <a:cubicBezTo>
                    <a:pt x="0" y="9222"/>
                    <a:pt x="1041" y="11825"/>
                    <a:pt x="3156" y="11825"/>
                  </a:cubicBezTo>
                  <a:cubicBezTo>
                    <a:pt x="3183" y="11825"/>
                    <a:pt x="3209" y="11824"/>
                    <a:pt x="3236" y="11823"/>
                  </a:cubicBezTo>
                  <a:lnTo>
                    <a:pt x="6838" y="7053"/>
                  </a:lnTo>
                  <a:lnTo>
                    <a:pt x="9741" y="82"/>
                  </a:lnTo>
                  <a:cubicBezTo>
                    <a:pt x="9741" y="82"/>
                    <a:pt x="9246" y="0"/>
                    <a:pt x="857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77"/>
            <p:cNvSpPr/>
            <p:nvPr/>
          </p:nvSpPr>
          <p:spPr>
            <a:xfrm>
              <a:off x="3870425" y="2453875"/>
              <a:ext cx="141800" cy="216325"/>
            </a:xfrm>
            <a:custGeom>
              <a:rect b="b" l="l" r="r" t="t"/>
              <a:pathLst>
                <a:path extrusionOk="0" h="8653" w="5672">
                  <a:moveTo>
                    <a:pt x="1102" y="0"/>
                  </a:moveTo>
                  <a:cubicBezTo>
                    <a:pt x="1235" y="1368"/>
                    <a:pt x="1202" y="2735"/>
                    <a:pt x="935" y="4070"/>
                  </a:cubicBezTo>
                  <a:cubicBezTo>
                    <a:pt x="501" y="5904"/>
                    <a:pt x="1" y="7372"/>
                    <a:pt x="1" y="7372"/>
                  </a:cubicBezTo>
                  <a:cubicBezTo>
                    <a:pt x="791" y="8192"/>
                    <a:pt x="1885" y="8653"/>
                    <a:pt x="3007" y="8653"/>
                  </a:cubicBezTo>
                  <a:cubicBezTo>
                    <a:pt x="3117" y="8653"/>
                    <a:pt x="3227" y="8649"/>
                    <a:pt x="3337" y="8640"/>
                  </a:cubicBezTo>
                  <a:cubicBezTo>
                    <a:pt x="5672" y="8406"/>
                    <a:pt x="5238" y="2869"/>
                    <a:pt x="3970" y="1468"/>
                  </a:cubicBezTo>
                  <a:cubicBezTo>
                    <a:pt x="3237" y="634"/>
                    <a:pt x="2202" y="100"/>
                    <a:pt x="1102"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77"/>
            <p:cNvSpPr/>
            <p:nvPr/>
          </p:nvSpPr>
          <p:spPr>
            <a:xfrm>
              <a:off x="3845425" y="3457075"/>
              <a:ext cx="12525" cy="83425"/>
            </a:xfrm>
            <a:custGeom>
              <a:rect b="b" l="l" r="r" t="t"/>
              <a:pathLst>
                <a:path extrusionOk="0" h="3337" w="501">
                  <a:moveTo>
                    <a:pt x="501" y="1"/>
                  </a:moveTo>
                  <a:lnTo>
                    <a:pt x="0" y="1102"/>
                  </a:lnTo>
                  <a:cubicBezTo>
                    <a:pt x="200" y="1535"/>
                    <a:pt x="100" y="2369"/>
                    <a:pt x="34" y="3303"/>
                  </a:cubicBezTo>
                  <a:lnTo>
                    <a:pt x="334" y="3337"/>
                  </a:lnTo>
                  <a:lnTo>
                    <a:pt x="50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77"/>
            <p:cNvSpPr/>
            <p:nvPr/>
          </p:nvSpPr>
          <p:spPr>
            <a:xfrm>
              <a:off x="3853750" y="3437900"/>
              <a:ext cx="25050" cy="103425"/>
            </a:xfrm>
            <a:custGeom>
              <a:rect b="b" l="l" r="r" t="t"/>
              <a:pathLst>
                <a:path extrusionOk="0" h="4137" w="1002">
                  <a:moveTo>
                    <a:pt x="1001" y="1"/>
                  </a:moveTo>
                  <a:lnTo>
                    <a:pt x="134" y="768"/>
                  </a:lnTo>
                  <a:lnTo>
                    <a:pt x="1" y="4137"/>
                  </a:lnTo>
                  <a:lnTo>
                    <a:pt x="301" y="4070"/>
                  </a:lnTo>
                  <a:cubicBezTo>
                    <a:pt x="301" y="3536"/>
                    <a:pt x="301" y="3003"/>
                    <a:pt x="368" y="2502"/>
                  </a:cubicBezTo>
                  <a:cubicBezTo>
                    <a:pt x="468" y="1235"/>
                    <a:pt x="901" y="601"/>
                    <a:pt x="10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77"/>
            <p:cNvSpPr/>
            <p:nvPr/>
          </p:nvSpPr>
          <p:spPr>
            <a:xfrm>
              <a:off x="3691975" y="3421175"/>
              <a:ext cx="189325" cy="156075"/>
            </a:xfrm>
            <a:custGeom>
              <a:rect b="b" l="l" r="r" t="t"/>
              <a:pathLst>
                <a:path extrusionOk="0" h="6243" w="7573">
                  <a:moveTo>
                    <a:pt x="7458" y="1"/>
                  </a:moveTo>
                  <a:cubicBezTo>
                    <a:pt x="6622" y="1"/>
                    <a:pt x="5861" y="496"/>
                    <a:pt x="5538" y="1303"/>
                  </a:cubicBezTo>
                  <a:cubicBezTo>
                    <a:pt x="4871" y="2738"/>
                    <a:pt x="4270" y="4406"/>
                    <a:pt x="2969" y="4739"/>
                  </a:cubicBezTo>
                  <a:cubicBezTo>
                    <a:pt x="2002" y="4973"/>
                    <a:pt x="1001" y="5106"/>
                    <a:pt x="0" y="5206"/>
                  </a:cubicBezTo>
                  <a:cubicBezTo>
                    <a:pt x="0" y="5373"/>
                    <a:pt x="67" y="5540"/>
                    <a:pt x="167" y="5673"/>
                  </a:cubicBezTo>
                  <a:cubicBezTo>
                    <a:pt x="334" y="5807"/>
                    <a:pt x="801" y="6240"/>
                    <a:pt x="2436" y="6240"/>
                  </a:cubicBezTo>
                  <a:cubicBezTo>
                    <a:pt x="2503" y="6242"/>
                    <a:pt x="2569" y="6242"/>
                    <a:pt x="2633" y="6242"/>
                  </a:cubicBezTo>
                  <a:cubicBezTo>
                    <a:pt x="4087" y="6242"/>
                    <a:pt x="4662" y="5886"/>
                    <a:pt x="5238" y="5406"/>
                  </a:cubicBezTo>
                  <a:cubicBezTo>
                    <a:pt x="5805" y="4939"/>
                    <a:pt x="6071" y="3638"/>
                    <a:pt x="6172" y="3005"/>
                  </a:cubicBezTo>
                  <a:cubicBezTo>
                    <a:pt x="6338" y="2104"/>
                    <a:pt x="6805" y="1270"/>
                    <a:pt x="7472" y="636"/>
                  </a:cubicBezTo>
                  <a:cubicBezTo>
                    <a:pt x="7539" y="436"/>
                    <a:pt x="7573" y="236"/>
                    <a:pt x="7539" y="2"/>
                  </a:cubicBezTo>
                  <a:cubicBezTo>
                    <a:pt x="7512" y="1"/>
                    <a:pt x="7485" y="1"/>
                    <a:pt x="745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77"/>
            <p:cNvSpPr/>
            <p:nvPr/>
          </p:nvSpPr>
          <p:spPr>
            <a:xfrm>
              <a:off x="3691975" y="3290300"/>
              <a:ext cx="186000" cy="275250"/>
            </a:xfrm>
            <a:custGeom>
              <a:rect b="b" l="l" r="r" t="t"/>
              <a:pathLst>
                <a:path extrusionOk="0" h="11010" w="7440">
                  <a:moveTo>
                    <a:pt x="6939" y="0"/>
                  </a:moveTo>
                  <a:lnTo>
                    <a:pt x="3303" y="601"/>
                  </a:lnTo>
                  <a:cubicBezTo>
                    <a:pt x="3303" y="601"/>
                    <a:pt x="3503" y="2636"/>
                    <a:pt x="3503" y="3136"/>
                  </a:cubicBezTo>
                  <a:cubicBezTo>
                    <a:pt x="3470" y="3903"/>
                    <a:pt x="3370" y="4670"/>
                    <a:pt x="3169" y="5404"/>
                  </a:cubicBezTo>
                  <a:cubicBezTo>
                    <a:pt x="2903" y="6272"/>
                    <a:pt x="2536" y="7139"/>
                    <a:pt x="2069" y="7939"/>
                  </a:cubicBezTo>
                  <a:cubicBezTo>
                    <a:pt x="1969" y="8140"/>
                    <a:pt x="1802" y="8306"/>
                    <a:pt x="1635" y="8473"/>
                  </a:cubicBezTo>
                  <a:cubicBezTo>
                    <a:pt x="1435" y="8707"/>
                    <a:pt x="1168" y="8907"/>
                    <a:pt x="934" y="9074"/>
                  </a:cubicBezTo>
                  <a:cubicBezTo>
                    <a:pt x="401" y="9474"/>
                    <a:pt x="0" y="9641"/>
                    <a:pt x="34" y="10041"/>
                  </a:cubicBezTo>
                  <a:cubicBezTo>
                    <a:pt x="34" y="10441"/>
                    <a:pt x="434" y="10641"/>
                    <a:pt x="768" y="10775"/>
                  </a:cubicBezTo>
                  <a:cubicBezTo>
                    <a:pt x="1315" y="10928"/>
                    <a:pt x="1863" y="11010"/>
                    <a:pt x="2411" y="11010"/>
                  </a:cubicBezTo>
                  <a:cubicBezTo>
                    <a:pt x="2697" y="11010"/>
                    <a:pt x="2983" y="10987"/>
                    <a:pt x="3269" y="10942"/>
                  </a:cubicBezTo>
                  <a:cubicBezTo>
                    <a:pt x="4103" y="10841"/>
                    <a:pt x="5004" y="10508"/>
                    <a:pt x="5371" y="9774"/>
                  </a:cubicBezTo>
                  <a:cubicBezTo>
                    <a:pt x="5471" y="9574"/>
                    <a:pt x="5538" y="9340"/>
                    <a:pt x="5604" y="9107"/>
                  </a:cubicBezTo>
                  <a:cubicBezTo>
                    <a:pt x="5771" y="8306"/>
                    <a:pt x="6038" y="7572"/>
                    <a:pt x="6372" y="6839"/>
                  </a:cubicBezTo>
                  <a:cubicBezTo>
                    <a:pt x="6505" y="6538"/>
                    <a:pt x="6672" y="6238"/>
                    <a:pt x="6872" y="5971"/>
                  </a:cubicBezTo>
                  <a:cubicBezTo>
                    <a:pt x="7139" y="5704"/>
                    <a:pt x="7339" y="5371"/>
                    <a:pt x="7439" y="5004"/>
                  </a:cubicBezTo>
                  <a:cubicBezTo>
                    <a:pt x="7406" y="4537"/>
                    <a:pt x="7272" y="4103"/>
                    <a:pt x="7005" y="3736"/>
                  </a:cubicBezTo>
                  <a:cubicBezTo>
                    <a:pt x="6705" y="3303"/>
                    <a:pt x="6605" y="2769"/>
                    <a:pt x="6705" y="2269"/>
                  </a:cubicBezTo>
                  <a:lnTo>
                    <a:pt x="6939" y="0"/>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77"/>
            <p:cNvSpPr/>
            <p:nvPr/>
          </p:nvSpPr>
          <p:spPr>
            <a:xfrm>
              <a:off x="3686975" y="3372850"/>
              <a:ext cx="196825" cy="194250"/>
            </a:xfrm>
            <a:custGeom>
              <a:rect b="b" l="l" r="r" t="t"/>
              <a:pathLst>
                <a:path extrusionOk="0" h="7770" w="7873">
                  <a:moveTo>
                    <a:pt x="6972" y="1"/>
                  </a:moveTo>
                  <a:cubicBezTo>
                    <a:pt x="6772" y="268"/>
                    <a:pt x="6605" y="601"/>
                    <a:pt x="6505" y="935"/>
                  </a:cubicBezTo>
                  <a:cubicBezTo>
                    <a:pt x="6372" y="1268"/>
                    <a:pt x="6005" y="2836"/>
                    <a:pt x="5538" y="4070"/>
                  </a:cubicBezTo>
                  <a:cubicBezTo>
                    <a:pt x="5304" y="4838"/>
                    <a:pt x="4704" y="5438"/>
                    <a:pt x="3970" y="5671"/>
                  </a:cubicBezTo>
                  <a:cubicBezTo>
                    <a:pt x="3707" y="5752"/>
                    <a:pt x="3432" y="5796"/>
                    <a:pt x="3160" y="5796"/>
                  </a:cubicBezTo>
                  <a:cubicBezTo>
                    <a:pt x="2983" y="5796"/>
                    <a:pt x="2807" y="5778"/>
                    <a:pt x="2636" y="5738"/>
                  </a:cubicBezTo>
                  <a:cubicBezTo>
                    <a:pt x="1802" y="5571"/>
                    <a:pt x="2035" y="4971"/>
                    <a:pt x="2035" y="4971"/>
                  </a:cubicBezTo>
                  <a:lnTo>
                    <a:pt x="2035" y="4971"/>
                  </a:lnTo>
                  <a:cubicBezTo>
                    <a:pt x="1501" y="5438"/>
                    <a:pt x="934" y="5838"/>
                    <a:pt x="367" y="6172"/>
                  </a:cubicBezTo>
                  <a:cubicBezTo>
                    <a:pt x="67" y="6405"/>
                    <a:pt x="0" y="6839"/>
                    <a:pt x="234" y="7139"/>
                  </a:cubicBezTo>
                  <a:cubicBezTo>
                    <a:pt x="409" y="7314"/>
                    <a:pt x="1018" y="7770"/>
                    <a:pt x="2529" y="7770"/>
                  </a:cubicBezTo>
                  <a:cubicBezTo>
                    <a:pt x="2745" y="7770"/>
                    <a:pt x="2981" y="7761"/>
                    <a:pt x="3236" y="7740"/>
                  </a:cubicBezTo>
                  <a:cubicBezTo>
                    <a:pt x="5037" y="7606"/>
                    <a:pt x="5504" y="6806"/>
                    <a:pt x="5704" y="6439"/>
                  </a:cubicBezTo>
                  <a:cubicBezTo>
                    <a:pt x="5905" y="5905"/>
                    <a:pt x="6071" y="5371"/>
                    <a:pt x="6171" y="4804"/>
                  </a:cubicBezTo>
                  <a:cubicBezTo>
                    <a:pt x="6305" y="4170"/>
                    <a:pt x="6572" y="3603"/>
                    <a:pt x="6905" y="3070"/>
                  </a:cubicBezTo>
                  <a:cubicBezTo>
                    <a:pt x="6972" y="3003"/>
                    <a:pt x="7005" y="2936"/>
                    <a:pt x="7039" y="2869"/>
                  </a:cubicBezTo>
                  <a:cubicBezTo>
                    <a:pt x="7172" y="2703"/>
                    <a:pt x="7339" y="2536"/>
                    <a:pt x="7506" y="2336"/>
                  </a:cubicBezTo>
                  <a:cubicBezTo>
                    <a:pt x="7672" y="2169"/>
                    <a:pt x="7739" y="2136"/>
                    <a:pt x="7806" y="2002"/>
                  </a:cubicBezTo>
                  <a:cubicBezTo>
                    <a:pt x="7873" y="1669"/>
                    <a:pt x="7839" y="1335"/>
                    <a:pt x="7672" y="1035"/>
                  </a:cubicBezTo>
                  <a:cubicBezTo>
                    <a:pt x="7472" y="635"/>
                    <a:pt x="7172" y="368"/>
                    <a:pt x="6972"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77"/>
            <p:cNvSpPr/>
            <p:nvPr/>
          </p:nvSpPr>
          <p:spPr>
            <a:xfrm>
              <a:off x="3627750" y="3381200"/>
              <a:ext cx="16725" cy="83425"/>
            </a:xfrm>
            <a:custGeom>
              <a:rect b="b" l="l" r="r" t="t"/>
              <a:pathLst>
                <a:path extrusionOk="0" h="3337" w="669">
                  <a:moveTo>
                    <a:pt x="668" y="0"/>
                  </a:moveTo>
                  <a:lnTo>
                    <a:pt x="101" y="1034"/>
                  </a:lnTo>
                  <a:cubicBezTo>
                    <a:pt x="268" y="1501"/>
                    <a:pt x="101" y="2335"/>
                    <a:pt x="1" y="3236"/>
                  </a:cubicBezTo>
                  <a:lnTo>
                    <a:pt x="268" y="3336"/>
                  </a:lnTo>
                  <a:lnTo>
                    <a:pt x="66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77"/>
            <p:cNvSpPr/>
            <p:nvPr/>
          </p:nvSpPr>
          <p:spPr>
            <a:xfrm>
              <a:off x="3634425" y="3363675"/>
              <a:ext cx="32550" cy="100950"/>
            </a:xfrm>
            <a:custGeom>
              <a:rect b="b" l="l" r="r" t="t"/>
              <a:pathLst>
                <a:path extrusionOk="0" h="4038" w="1302">
                  <a:moveTo>
                    <a:pt x="1302" y="1"/>
                  </a:moveTo>
                  <a:lnTo>
                    <a:pt x="434" y="701"/>
                  </a:lnTo>
                  <a:lnTo>
                    <a:pt x="1" y="4037"/>
                  </a:lnTo>
                  <a:lnTo>
                    <a:pt x="334" y="4004"/>
                  </a:lnTo>
                  <a:cubicBezTo>
                    <a:pt x="334" y="3470"/>
                    <a:pt x="401" y="2936"/>
                    <a:pt x="501" y="2436"/>
                  </a:cubicBezTo>
                  <a:cubicBezTo>
                    <a:pt x="701" y="1202"/>
                    <a:pt x="1168" y="601"/>
                    <a:pt x="13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77"/>
            <p:cNvSpPr/>
            <p:nvPr/>
          </p:nvSpPr>
          <p:spPr>
            <a:xfrm>
              <a:off x="3472650" y="3347475"/>
              <a:ext cx="198500" cy="146300"/>
            </a:xfrm>
            <a:custGeom>
              <a:rect b="b" l="l" r="r" t="t"/>
              <a:pathLst>
                <a:path extrusionOk="0" h="5852" w="7940">
                  <a:moveTo>
                    <a:pt x="7692" y="1"/>
                  </a:moveTo>
                  <a:cubicBezTo>
                    <a:pt x="6912" y="1"/>
                    <a:pt x="6170" y="425"/>
                    <a:pt x="5838" y="1149"/>
                  </a:cubicBezTo>
                  <a:cubicBezTo>
                    <a:pt x="5071" y="2517"/>
                    <a:pt x="4370" y="4185"/>
                    <a:pt x="3003" y="4385"/>
                  </a:cubicBezTo>
                  <a:cubicBezTo>
                    <a:pt x="2035" y="4552"/>
                    <a:pt x="1035" y="4618"/>
                    <a:pt x="34" y="4618"/>
                  </a:cubicBezTo>
                  <a:cubicBezTo>
                    <a:pt x="1" y="4785"/>
                    <a:pt x="67" y="4952"/>
                    <a:pt x="167" y="5085"/>
                  </a:cubicBezTo>
                  <a:cubicBezTo>
                    <a:pt x="301" y="5219"/>
                    <a:pt x="734" y="5686"/>
                    <a:pt x="2369" y="5819"/>
                  </a:cubicBezTo>
                  <a:cubicBezTo>
                    <a:pt x="2630" y="5841"/>
                    <a:pt x="2865" y="5851"/>
                    <a:pt x="3079" y="5851"/>
                  </a:cubicBezTo>
                  <a:cubicBezTo>
                    <a:pt x="4176" y="5851"/>
                    <a:pt x="4702" y="5582"/>
                    <a:pt x="5204" y="5219"/>
                  </a:cubicBezTo>
                  <a:cubicBezTo>
                    <a:pt x="5838" y="4818"/>
                    <a:pt x="6138" y="3518"/>
                    <a:pt x="6338" y="2917"/>
                  </a:cubicBezTo>
                  <a:cubicBezTo>
                    <a:pt x="6572" y="2016"/>
                    <a:pt x="7072" y="1216"/>
                    <a:pt x="7806" y="649"/>
                  </a:cubicBezTo>
                  <a:cubicBezTo>
                    <a:pt x="7906" y="449"/>
                    <a:pt x="7940" y="249"/>
                    <a:pt x="7940" y="15"/>
                  </a:cubicBezTo>
                  <a:cubicBezTo>
                    <a:pt x="7857" y="6"/>
                    <a:pt x="7774" y="1"/>
                    <a:pt x="769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77"/>
            <p:cNvSpPr/>
            <p:nvPr/>
          </p:nvSpPr>
          <p:spPr>
            <a:xfrm>
              <a:off x="3473475" y="3214400"/>
              <a:ext cx="195175" cy="267325"/>
            </a:xfrm>
            <a:custGeom>
              <a:rect b="b" l="l" r="r" t="t"/>
              <a:pathLst>
                <a:path extrusionOk="0" h="10693" w="7807">
                  <a:moveTo>
                    <a:pt x="7640" y="1"/>
                  </a:moveTo>
                  <a:lnTo>
                    <a:pt x="4137" y="334"/>
                  </a:lnTo>
                  <a:cubicBezTo>
                    <a:pt x="4137" y="334"/>
                    <a:pt x="4004" y="1702"/>
                    <a:pt x="3970" y="2736"/>
                  </a:cubicBezTo>
                  <a:cubicBezTo>
                    <a:pt x="3937" y="3537"/>
                    <a:pt x="3770" y="4337"/>
                    <a:pt x="3470" y="5105"/>
                  </a:cubicBezTo>
                  <a:cubicBezTo>
                    <a:pt x="3170" y="5972"/>
                    <a:pt x="2736" y="6806"/>
                    <a:pt x="2236" y="7540"/>
                  </a:cubicBezTo>
                  <a:cubicBezTo>
                    <a:pt x="2102" y="7740"/>
                    <a:pt x="1969" y="7940"/>
                    <a:pt x="1769" y="8073"/>
                  </a:cubicBezTo>
                  <a:cubicBezTo>
                    <a:pt x="1535" y="8273"/>
                    <a:pt x="1268" y="8474"/>
                    <a:pt x="968" y="8640"/>
                  </a:cubicBezTo>
                  <a:cubicBezTo>
                    <a:pt x="435" y="9007"/>
                    <a:pt x="34" y="9141"/>
                    <a:pt x="34" y="9541"/>
                  </a:cubicBezTo>
                  <a:cubicBezTo>
                    <a:pt x="1" y="9941"/>
                    <a:pt x="401" y="10175"/>
                    <a:pt x="701" y="10308"/>
                  </a:cubicBezTo>
                  <a:cubicBezTo>
                    <a:pt x="1367" y="10558"/>
                    <a:pt x="2055" y="10692"/>
                    <a:pt x="2747" y="10692"/>
                  </a:cubicBezTo>
                  <a:cubicBezTo>
                    <a:pt x="2888" y="10692"/>
                    <a:pt x="3029" y="10686"/>
                    <a:pt x="3170" y="10675"/>
                  </a:cubicBezTo>
                  <a:cubicBezTo>
                    <a:pt x="4004" y="10642"/>
                    <a:pt x="4938" y="10375"/>
                    <a:pt x="5371" y="9674"/>
                  </a:cubicBezTo>
                  <a:cubicBezTo>
                    <a:pt x="5505" y="9474"/>
                    <a:pt x="5572" y="9241"/>
                    <a:pt x="5638" y="9007"/>
                  </a:cubicBezTo>
                  <a:cubicBezTo>
                    <a:pt x="5872" y="8240"/>
                    <a:pt x="6172" y="7506"/>
                    <a:pt x="6572" y="6806"/>
                  </a:cubicBezTo>
                  <a:cubicBezTo>
                    <a:pt x="6739" y="6506"/>
                    <a:pt x="6939" y="6239"/>
                    <a:pt x="7139" y="5972"/>
                  </a:cubicBezTo>
                  <a:cubicBezTo>
                    <a:pt x="7440" y="5738"/>
                    <a:pt x="7640" y="5405"/>
                    <a:pt x="7773" y="5038"/>
                  </a:cubicBezTo>
                  <a:cubicBezTo>
                    <a:pt x="7806" y="4604"/>
                    <a:pt x="7673" y="4137"/>
                    <a:pt x="7440" y="3737"/>
                  </a:cubicBezTo>
                  <a:cubicBezTo>
                    <a:pt x="7139" y="3170"/>
                    <a:pt x="7073" y="2936"/>
                    <a:pt x="7206" y="1969"/>
                  </a:cubicBezTo>
                  <a:lnTo>
                    <a:pt x="7640"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77"/>
            <p:cNvSpPr/>
            <p:nvPr/>
          </p:nvSpPr>
          <p:spPr>
            <a:xfrm>
              <a:off x="3467650" y="3297800"/>
              <a:ext cx="206000" cy="186000"/>
            </a:xfrm>
            <a:custGeom>
              <a:rect b="b" l="l" r="r" t="t"/>
              <a:pathLst>
                <a:path extrusionOk="0" h="7440" w="8240">
                  <a:moveTo>
                    <a:pt x="7472" y="1"/>
                  </a:moveTo>
                  <a:cubicBezTo>
                    <a:pt x="7272" y="267"/>
                    <a:pt x="7072" y="534"/>
                    <a:pt x="6939" y="835"/>
                  </a:cubicBezTo>
                  <a:cubicBezTo>
                    <a:pt x="6705" y="1235"/>
                    <a:pt x="6305" y="2736"/>
                    <a:pt x="5738" y="3937"/>
                  </a:cubicBezTo>
                  <a:cubicBezTo>
                    <a:pt x="5471" y="4704"/>
                    <a:pt x="4837" y="5238"/>
                    <a:pt x="4037" y="5438"/>
                  </a:cubicBezTo>
                  <a:cubicBezTo>
                    <a:pt x="3855" y="5480"/>
                    <a:pt x="3667" y="5498"/>
                    <a:pt x="3479" y="5498"/>
                  </a:cubicBezTo>
                  <a:cubicBezTo>
                    <a:pt x="3218" y="5498"/>
                    <a:pt x="2954" y="5463"/>
                    <a:pt x="2702" y="5404"/>
                  </a:cubicBezTo>
                  <a:cubicBezTo>
                    <a:pt x="1868" y="5171"/>
                    <a:pt x="2169" y="4604"/>
                    <a:pt x="2169" y="4604"/>
                  </a:cubicBezTo>
                  <a:lnTo>
                    <a:pt x="2169" y="4604"/>
                  </a:lnTo>
                  <a:cubicBezTo>
                    <a:pt x="1635" y="5004"/>
                    <a:pt x="1034" y="5371"/>
                    <a:pt x="401" y="5671"/>
                  </a:cubicBezTo>
                  <a:cubicBezTo>
                    <a:pt x="100" y="5871"/>
                    <a:pt x="0" y="6305"/>
                    <a:pt x="201" y="6605"/>
                  </a:cubicBezTo>
                  <a:cubicBezTo>
                    <a:pt x="434" y="6839"/>
                    <a:pt x="1135" y="7439"/>
                    <a:pt x="3169" y="7439"/>
                  </a:cubicBezTo>
                  <a:cubicBezTo>
                    <a:pt x="4971" y="7439"/>
                    <a:pt x="5504" y="6672"/>
                    <a:pt x="5738" y="6338"/>
                  </a:cubicBezTo>
                  <a:cubicBezTo>
                    <a:pt x="5971" y="5805"/>
                    <a:pt x="6171" y="5271"/>
                    <a:pt x="6338" y="4737"/>
                  </a:cubicBezTo>
                  <a:cubicBezTo>
                    <a:pt x="6505" y="4137"/>
                    <a:pt x="6805" y="3570"/>
                    <a:pt x="7206" y="3069"/>
                  </a:cubicBezTo>
                  <a:lnTo>
                    <a:pt x="7339" y="2903"/>
                  </a:lnTo>
                  <a:cubicBezTo>
                    <a:pt x="7472" y="2736"/>
                    <a:pt x="7639" y="2569"/>
                    <a:pt x="7839" y="2402"/>
                  </a:cubicBezTo>
                  <a:cubicBezTo>
                    <a:pt x="8006" y="2236"/>
                    <a:pt x="8073" y="2202"/>
                    <a:pt x="8140" y="2069"/>
                  </a:cubicBezTo>
                  <a:cubicBezTo>
                    <a:pt x="8240" y="1702"/>
                    <a:pt x="8240" y="1302"/>
                    <a:pt x="8073" y="968"/>
                  </a:cubicBezTo>
                  <a:cubicBezTo>
                    <a:pt x="7873" y="634"/>
                    <a:pt x="7706" y="301"/>
                    <a:pt x="7472"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77"/>
            <p:cNvSpPr/>
            <p:nvPr/>
          </p:nvSpPr>
          <p:spPr>
            <a:xfrm>
              <a:off x="3566050" y="2630650"/>
              <a:ext cx="684675" cy="702300"/>
            </a:xfrm>
            <a:custGeom>
              <a:rect b="b" l="l" r="r" t="t"/>
              <a:pathLst>
                <a:path extrusionOk="0" h="28092" w="27387">
                  <a:moveTo>
                    <a:pt x="25519" y="1"/>
                  </a:moveTo>
                  <a:cubicBezTo>
                    <a:pt x="23026" y="1045"/>
                    <a:pt x="19604" y="1989"/>
                    <a:pt x="16611" y="1989"/>
                  </a:cubicBezTo>
                  <a:cubicBezTo>
                    <a:pt x="15399" y="1989"/>
                    <a:pt x="14258" y="1834"/>
                    <a:pt x="13277" y="1469"/>
                  </a:cubicBezTo>
                  <a:cubicBezTo>
                    <a:pt x="10775" y="2503"/>
                    <a:pt x="9074" y="3503"/>
                    <a:pt x="6805" y="4537"/>
                  </a:cubicBezTo>
                  <a:cubicBezTo>
                    <a:pt x="4570" y="5571"/>
                    <a:pt x="1869" y="6839"/>
                    <a:pt x="601" y="8340"/>
                  </a:cubicBezTo>
                  <a:cubicBezTo>
                    <a:pt x="1" y="9041"/>
                    <a:pt x="1" y="10275"/>
                    <a:pt x="67" y="12743"/>
                  </a:cubicBezTo>
                  <a:cubicBezTo>
                    <a:pt x="134" y="15512"/>
                    <a:pt x="267" y="24318"/>
                    <a:pt x="267" y="24318"/>
                  </a:cubicBezTo>
                  <a:cubicBezTo>
                    <a:pt x="1112" y="24673"/>
                    <a:pt x="1800" y="24786"/>
                    <a:pt x="2332" y="24786"/>
                  </a:cubicBezTo>
                  <a:cubicBezTo>
                    <a:pt x="3249" y="24786"/>
                    <a:pt x="3703" y="24452"/>
                    <a:pt x="3703" y="24452"/>
                  </a:cubicBezTo>
                  <a:cubicBezTo>
                    <a:pt x="3703" y="24452"/>
                    <a:pt x="4771" y="20749"/>
                    <a:pt x="5471" y="17880"/>
                  </a:cubicBezTo>
                  <a:cubicBezTo>
                    <a:pt x="6205" y="14678"/>
                    <a:pt x="5571" y="12677"/>
                    <a:pt x="5571" y="12677"/>
                  </a:cubicBezTo>
                  <a:lnTo>
                    <a:pt x="10341" y="11309"/>
                  </a:lnTo>
                  <a:lnTo>
                    <a:pt x="10341" y="11309"/>
                  </a:lnTo>
                  <a:cubicBezTo>
                    <a:pt x="9307" y="11943"/>
                    <a:pt x="8373" y="12710"/>
                    <a:pt x="7573" y="13577"/>
                  </a:cubicBezTo>
                  <a:cubicBezTo>
                    <a:pt x="7206" y="14011"/>
                    <a:pt x="6939" y="14978"/>
                    <a:pt x="7106" y="16413"/>
                  </a:cubicBezTo>
                  <a:cubicBezTo>
                    <a:pt x="7339" y="19181"/>
                    <a:pt x="8407" y="27754"/>
                    <a:pt x="8407" y="27754"/>
                  </a:cubicBezTo>
                  <a:cubicBezTo>
                    <a:pt x="8921" y="27981"/>
                    <a:pt x="9469" y="28091"/>
                    <a:pt x="10017" y="28091"/>
                  </a:cubicBezTo>
                  <a:cubicBezTo>
                    <a:pt x="10679" y="28091"/>
                    <a:pt x="11341" y="27931"/>
                    <a:pt x="11942" y="27621"/>
                  </a:cubicBezTo>
                  <a:cubicBezTo>
                    <a:pt x="11942" y="27621"/>
                    <a:pt x="12543" y="24418"/>
                    <a:pt x="12976" y="21483"/>
                  </a:cubicBezTo>
                  <a:cubicBezTo>
                    <a:pt x="13377" y="18547"/>
                    <a:pt x="13110" y="17146"/>
                    <a:pt x="13110" y="17146"/>
                  </a:cubicBezTo>
                  <a:cubicBezTo>
                    <a:pt x="13110" y="17146"/>
                    <a:pt x="18747" y="14912"/>
                    <a:pt x="21483" y="13811"/>
                  </a:cubicBezTo>
                  <a:cubicBezTo>
                    <a:pt x="26052" y="11943"/>
                    <a:pt x="26753" y="9641"/>
                    <a:pt x="27053" y="7706"/>
                  </a:cubicBezTo>
                  <a:cubicBezTo>
                    <a:pt x="27387" y="5705"/>
                    <a:pt x="26386" y="1168"/>
                    <a:pt x="25519"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77"/>
            <p:cNvSpPr/>
            <p:nvPr/>
          </p:nvSpPr>
          <p:spPr>
            <a:xfrm>
              <a:off x="3566050" y="2630650"/>
              <a:ext cx="684675" cy="702300"/>
            </a:xfrm>
            <a:custGeom>
              <a:rect b="b" l="l" r="r" t="t"/>
              <a:pathLst>
                <a:path extrusionOk="0" h="28092" w="27387">
                  <a:moveTo>
                    <a:pt x="25519" y="1"/>
                  </a:moveTo>
                  <a:cubicBezTo>
                    <a:pt x="23026" y="1045"/>
                    <a:pt x="19604" y="1989"/>
                    <a:pt x="16611" y="1989"/>
                  </a:cubicBezTo>
                  <a:cubicBezTo>
                    <a:pt x="15399" y="1989"/>
                    <a:pt x="14258" y="1834"/>
                    <a:pt x="13277" y="1469"/>
                  </a:cubicBezTo>
                  <a:cubicBezTo>
                    <a:pt x="10775" y="2503"/>
                    <a:pt x="9074" y="3503"/>
                    <a:pt x="6805" y="4537"/>
                  </a:cubicBezTo>
                  <a:cubicBezTo>
                    <a:pt x="4570" y="5571"/>
                    <a:pt x="1869" y="6839"/>
                    <a:pt x="601" y="8340"/>
                  </a:cubicBezTo>
                  <a:cubicBezTo>
                    <a:pt x="1" y="9041"/>
                    <a:pt x="1" y="10275"/>
                    <a:pt x="67" y="12743"/>
                  </a:cubicBezTo>
                  <a:cubicBezTo>
                    <a:pt x="134" y="15512"/>
                    <a:pt x="267" y="24318"/>
                    <a:pt x="267" y="24318"/>
                  </a:cubicBezTo>
                  <a:cubicBezTo>
                    <a:pt x="1112" y="24673"/>
                    <a:pt x="1800" y="24786"/>
                    <a:pt x="2332" y="24786"/>
                  </a:cubicBezTo>
                  <a:cubicBezTo>
                    <a:pt x="3249" y="24786"/>
                    <a:pt x="3703" y="24452"/>
                    <a:pt x="3703" y="24452"/>
                  </a:cubicBezTo>
                  <a:cubicBezTo>
                    <a:pt x="3703" y="24452"/>
                    <a:pt x="4771" y="20749"/>
                    <a:pt x="5471" y="17880"/>
                  </a:cubicBezTo>
                  <a:cubicBezTo>
                    <a:pt x="6205" y="14678"/>
                    <a:pt x="5571" y="12677"/>
                    <a:pt x="5571" y="12677"/>
                  </a:cubicBezTo>
                  <a:lnTo>
                    <a:pt x="10341" y="11309"/>
                  </a:lnTo>
                  <a:lnTo>
                    <a:pt x="10341" y="11309"/>
                  </a:lnTo>
                  <a:cubicBezTo>
                    <a:pt x="9307" y="11943"/>
                    <a:pt x="8373" y="12710"/>
                    <a:pt x="7573" y="13577"/>
                  </a:cubicBezTo>
                  <a:cubicBezTo>
                    <a:pt x="7206" y="14011"/>
                    <a:pt x="6939" y="14978"/>
                    <a:pt x="7106" y="16413"/>
                  </a:cubicBezTo>
                  <a:cubicBezTo>
                    <a:pt x="7339" y="19181"/>
                    <a:pt x="8407" y="27754"/>
                    <a:pt x="8407" y="27754"/>
                  </a:cubicBezTo>
                  <a:cubicBezTo>
                    <a:pt x="8921" y="27981"/>
                    <a:pt x="9469" y="28091"/>
                    <a:pt x="10017" y="28091"/>
                  </a:cubicBezTo>
                  <a:cubicBezTo>
                    <a:pt x="10679" y="28091"/>
                    <a:pt x="11341" y="27931"/>
                    <a:pt x="11942" y="27621"/>
                  </a:cubicBezTo>
                  <a:cubicBezTo>
                    <a:pt x="11942" y="27621"/>
                    <a:pt x="12543" y="24418"/>
                    <a:pt x="12976" y="21483"/>
                  </a:cubicBezTo>
                  <a:cubicBezTo>
                    <a:pt x="13377" y="18547"/>
                    <a:pt x="13110" y="17146"/>
                    <a:pt x="13110" y="17146"/>
                  </a:cubicBezTo>
                  <a:cubicBezTo>
                    <a:pt x="13110" y="17146"/>
                    <a:pt x="18747" y="14912"/>
                    <a:pt x="21483" y="13811"/>
                  </a:cubicBezTo>
                  <a:cubicBezTo>
                    <a:pt x="26052" y="11943"/>
                    <a:pt x="26753" y="9641"/>
                    <a:pt x="27053" y="7706"/>
                  </a:cubicBezTo>
                  <a:cubicBezTo>
                    <a:pt x="27387" y="5705"/>
                    <a:pt x="26386" y="1168"/>
                    <a:pt x="255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77"/>
            <p:cNvSpPr/>
            <p:nvPr/>
          </p:nvSpPr>
          <p:spPr>
            <a:xfrm>
              <a:off x="3876275" y="2242025"/>
              <a:ext cx="367775" cy="528375"/>
            </a:xfrm>
            <a:custGeom>
              <a:rect b="b" l="l" r="r" t="t"/>
              <a:pathLst>
                <a:path extrusionOk="0" h="21135" w="14711">
                  <a:moveTo>
                    <a:pt x="5685" y="1"/>
                  </a:moveTo>
                  <a:cubicBezTo>
                    <a:pt x="4894" y="1"/>
                    <a:pt x="2355" y="1927"/>
                    <a:pt x="801" y="4705"/>
                  </a:cubicBezTo>
                  <a:cubicBezTo>
                    <a:pt x="0" y="6172"/>
                    <a:pt x="234" y="8007"/>
                    <a:pt x="1401" y="9241"/>
                  </a:cubicBezTo>
                  <a:cubicBezTo>
                    <a:pt x="1435" y="10576"/>
                    <a:pt x="1335" y="11510"/>
                    <a:pt x="1335" y="12344"/>
                  </a:cubicBezTo>
                  <a:cubicBezTo>
                    <a:pt x="1135" y="13444"/>
                    <a:pt x="901" y="15613"/>
                    <a:pt x="567" y="17114"/>
                  </a:cubicBezTo>
                  <a:cubicBezTo>
                    <a:pt x="912" y="19630"/>
                    <a:pt x="4542" y="21134"/>
                    <a:pt x="8464" y="21134"/>
                  </a:cubicBezTo>
                  <a:cubicBezTo>
                    <a:pt x="10625" y="21134"/>
                    <a:pt x="12874" y="20678"/>
                    <a:pt x="14711" y="19682"/>
                  </a:cubicBezTo>
                  <a:cubicBezTo>
                    <a:pt x="14044" y="17347"/>
                    <a:pt x="12810" y="14979"/>
                    <a:pt x="12309" y="13444"/>
                  </a:cubicBezTo>
                  <a:lnTo>
                    <a:pt x="13076" y="9341"/>
                  </a:lnTo>
                  <a:cubicBezTo>
                    <a:pt x="13076" y="9341"/>
                    <a:pt x="10408" y="3537"/>
                    <a:pt x="14144" y="1169"/>
                  </a:cubicBezTo>
                  <a:cubicBezTo>
                    <a:pt x="13710" y="935"/>
                    <a:pt x="9841" y="335"/>
                    <a:pt x="9841" y="335"/>
                  </a:cubicBezTo>
                  <a:lnTo>
                    <a:pt x="5704" y="1"/>
                  </a:lnTo>
                  <a:cubicBezTo>
                    <a:pt x="5698" y="1"/>
                    <a:pt x="5691" y="1"/>
                    <a:pt x="5685"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77"/>
            <p:cNvSpPr/>
            <p:nvPr/>
          </p:nvSpPr>
          <p:spPr>
            <a:xfrm>
              <a:off x="3933825" y="1963525"/>
              <a:ext cx="270200" cy="371450"/>
            </a:xfrm>
            <a:custGeom>
              <a:rect b="b" l="l" r="r" t="t"/>
              <a:pathLst>
                <a:path extrusionOk="0" h="14858" w="10808">
                  <a:moveTo>
                    <a:pt x="2235" y="0"/>
                  </a:moveTo>
                  <a:cubicBezTo>
                    <a:pt x="967" y="500"/>
                    <a:pt x="300" y="2002"/>
                    <a:pt x="133" y="5671"/>
                  </a:cubicBezTo>
                  <a:cubicBezTo>
                    <a:pt x="0" y="8773"/>
                    <a:pt x="934" y="9607"/>
                    <a:pt x="1434" y="9840"/>
                  </a:cubicBezTo>
                  <a:cubicBezTo>
                    <a:pt x="1681" y="9964"/>
                    <a:pt x="2077" y="10003"/>
                    <a:pt x="2534" y="10003"/>
                  </a:cubicBezTo>
                  <a:cubicBezTo>
                    <a:pt x="2941" y="10003"/>
                    <a:pt x="3396" y="9972"/>
                    <a:pt x="3836" y="9941"/>
                  </a:cubicBezTo>
                  <a:lnTo>
                    <a:pt x="3836" y="9941"/>
                  </a:lnTo>
                  <a:lnTo>
                    <a:pt x="3769" y="11208"/>
                  </a:lnTo>
                  <a:cubicBezTo>
                    <a:pt x="3769" y="11208"/>
                    <a:pt x="2001" y="13009"/>
                    <a:pt x="2035" y="13877"/>
                  </a:cubicBezTo>
                  <a:cubicBezTo>
                    <a:pt x="2035" y="14434"/>
                    <a:pt x="2974" y="14858"/>
                    <a:pt x="3986" y="14858"/>
                  </a:cubicBezTo>
                  <a:cubicBezTo>
                    <a:pt x="4487" y="14858"/>
                    <a:pt x="5006" y="14754"/>
                    <a:pt x="5437" y="14510"/>
                  </a:cubicBezTo>
                  <a:cubicBezTo>
                    <a:pt x="6705" y="13743"/>
                    <a:pt x="7872" y="11775"/>
                    <a:pt x="7872" y="11775"/>
                  </a:cubicBezTo>
                  <a:lnTo>
                    <a:pt x="8106" y="7939"/>
                  </a:lnTo>
                  <a:cubicBezTo>
                    <a:pt x="8106" y="7939"/>
                    <a:pt x="8296" y="8141"/>
                    <a:pt x="8661" y="8141"/>
                  </a:cubicBezTo>
                  <a:cubicBezTo>
                    <a:pt x="8909" y="8141"/>
                    <a:pt x="9236" y="8049"/>
                    <a:pt x="9640" y="7739"/>
                  </a:cubicBezTo>
                  <a:cubicBezTo>
                    <a:pt x="10474" y="7105"/>
                    <a:pt x="10808" y="6004"/>
                    <a:pt x="10241" y="5337"/>
                  </a:cubicBezTo>
                  <a:cubicBezTo>
                    <a:pt x="9967" y="5049"/>
                    <a:pt x="9599" y="4910"/>
                    <a:pt x="9235" y="4910"/>
                  </a:cubicBezTo>
                  <a:cubicBezTo>
                    <a:pt x="8757" y="4910"/>
                    <a:pt x="8285" y="5150"/>
                    <a:pt x="8039" y="5604"/>
                  </a:cubicBezTo>
                  <a:cubicBezTo>
                    <a:pt x="7906" y="4236"/>
                    <a:pt x="7239" y="2969"/>
                    <a:pt x="6204" y="2068"/>
                  </a:cubicBezTo>
                  <a:cubicBezTo>
                    <a:pt x="4503" y="634"/>
                    <a:pt x="3636" y="33"/>
                    <a:pt x="2235"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77"/>
            <p:cNvSpPr/>
            <p:nvPr/>
          </p:nvSpPr>
          <p:spPr>
            <a:xfrm>
              <a:off x="4064750" y="2254550"/>
              <a:ext cx="202650" cy="490700"/>
            </a:xfrm>
            <a:custGeom>
              <a:rect b="b" l="l" r="r" t="t"/>
              <a:pathLst>
                <a:path extrusionOk="0" h="19628" w="8106">
                  <a:moveTo>
                    <a:pt x="3403" y="1"/>
                  </a:moveTo>
                  <a:cubicBezTo>
                    <a:pt x="434" y="7573"/>
                    <a:pt x="0" y="19581"/>
                    <a:pt x="0" y="19581"/>
                  </a:cubicBezTo>
                  <a:cubicBezTo>
                    <a:pt x="413" y="19612"/>
                    <a:pt x="829" y="19627"/>
                    <a:pt x="1248" y="19627"/>
                  </a:cubicBezTo>
                  <a:cubicBezTo>
                    <a:pt x="2181" y="19627"/>
                    <a:pt x="3125" y="19553"/>
                    <a:pt x="4070" y="19415"/>
                  </a:cubicBezTo>
                  <a:lnTo>
                    <a:pt x="3870" y="15679"/>
                  </a:lnTo>
                  <a:lnTo>
                    <a:pt x="4870" y="19148"/>
                  </a:lnTo>
                  <a:cubicBezTo>
                    <a:pt x="5671" y="19048"/>
                    <a:pt x="6638" y="18681"/>
                    <a:pt x="7072" y="18047"/>
                  </a:cubicBezTo>
                  <a:cubicBezTo>
                    <a:pt x="7072" y="18047"/>
                    <a:pt x="5471" y="13811"/>
                    <a:pt x="5404" y="13077"/>
                  </a:cubicBezTo>
                  <a:cubicBezTo>
                    <a:pt x="5337" y="12376"/>
                    <a:pt x="6238" y="9307"/>
                    <a:pt x="7205" y="6038"/>
                  </a:cubicBezTo>
                  <a:cubicBezTo>
                    <a:pt x="8106" y="3036"/>
                    <a:pt x="6405" y="368"/>
                    <a:pt x="5637" y="268"/>
                  </a:cubicBezTo>
                  <a:cubicBezTo>
                    <a:pt x="5070" y="168"/>
                    <a:pt x="3403" y="1"/>
                    <a:pt x="3403"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77"/>
            <p:cNvSpPr/>
            <p:nvPr/>
          </p:nvSpPr>
          <p:spPr>
            <a:xfrm>
              <a:off x="4041475" y="2267075"/>
              <a:ext cx="331000" cy="681125"/>
            </a:xfrm>
            <a:custGeom>
              <a:rect b="b" l="l" r="r" t="t"/>
              <a:pathLst>
                <a:path extrusionOk="0" h="27245" w="13240">
                  <a:moveTo>
                    <a:pt x="7069" y="0"/>
                  </a:moveTo>
                  <a:lnTo>
                    <a:pt x="7069" y="0"/>
                  </a:lnTo>
                  <a:cubicBezTo>
                    <a:pt x="6135" y="1535"/>
                    <a:pt x="7136" y="6405"/>
                    <a:pt x="7136" y="6405"/>
                  </a:cubicBezTo>
                  <a:lnTo>
                    <a:pt x="8870" y="13910"/>
                  </a:lnTo>
                  <a:cubicBezTo>
                    <a:pt x="8870" y="13910"/>
                    <a:pt x="7402" y="16378"/>
                    <a:pt x="6468" y="18046"/>
                  </a:cubicBezTo>
                  <a:cubicBezTo>
                    <a:pt x="5901" y="19047"/>
                    <a:pt x="5268" y="20014"/>
                    <a:pt x="4534" y="20915"/>
                  </a:cubicBezTo>
                  <a:cubicBezTo>
                    <a:pt x="4200" y="21215"/>
                    <a:pt x="3600" y="21349"/>
                    <a:pt x="3166" y="21582"/>
                  </a:cubicBezTo>
                  <a:cubicBezTo>
                    <a:pt x="2532" y="21949"/>
                    <a:pt x="2032" y="22416"/>
                    <a:pt x="1732" y="22616"/>
                  </a:cubicBezTo>
                  <a:cubicBezTo>
                    <a:pt x="1265" y="22950"/>
                    <a:pt x="798" y="23017"/>
                    <a:pt x="898" y="23283"/>
                  </a:cubicBezTo>
                  <a:cubicBezTo>
                    <a:pt x="976" y="23517"/>
                    <a:pt x="1296" y="23650"/>
                    <a:pt x="1671" y="23650"/>
                  </a:cubicBezTo>
                  <a:cubicBezTo>
                    <a:pt x="1777" y="23650"/>
                    <a:pt x="1888" y="23639"/>
                    <a:pt x="1999" y="23617"/>
                  </a:cubicBezTo>
                  <a:cubicBezTo>
                    <a:pt x="2332" y="23517"/>
                    <a:pt x="2699" y="23417"/>
                    <a:pt x="3033" y="23250"/>
                  </a:cubicBezTo>
                  <a:lnTo>
                    <a:pt x="3033" y="23250"/>
                  </a:lnTo>
                  <a:cubicBezTo>
                    <a:pt x="2099" y="24518"/>
                    <a:pt x="97" y="25318"/>
                    <a:pt x="30" y="25985"/>
                  </a:cubicBezTo>
                  <a:cubicBezTo>
                    <a:pt x="0" y="26615"/>
                    <a:pt x="1048" y="27244"/>
                    <a:pt x="2132" y="27244"/>
                  </a:cubicBezTo>
                  <a:cubicBezTo>
                    <a:pt x="2255" y="27244"/>
                    <a:pt x="2377" y="27236"/>
                    <a:pt x="2499" y="27220"/>
                  </a:cubicBezTo>
                  <a:cubicBezTo>
                    <a:pt x="3566" y="27019"/>
                    <a:pt x="4567" y="26452"/>
                    <a:pt x="5301" y="25618"/>
                  </a:cubicBezTo>
                  <a:cubicBezTo>
                    <a:pt x="6001" y="24818"/>
                    <a:pt x="6669" y="23951"/>
                    <a:pt x="7236" y="23083"/>
                  </a:cubicBezTo>
                  <a:cubicBezTo>
                    <a:pt x="7736" y="22249"/>
                    <a:pt x="11939" y="16845"/>
                    <a:pt x="12539" y="15878"/>
                  </a:cubicBezTo>
                  <a:cubicBezTo>
                    <a:pt x="13240" y="14711"/>
                    <a:pt x="13140" y="14177"/>
                    <a:pt x="12940" y="12843"/>
                  </a:cubicBezTo>
                  <a:cubicBezTo>
                    <a:pt x="12706" y="11342"/>
                    <a:pt x="11539" y="5738"/>
                    <a:pt x="10972" y="3469"/>
                  </a:cubicBezTo>
                  <a:cubicBezTo>
                    <a:pt x="10338" y="934"/>
                    <a:pt x="9270" y="167"/>
                    <a:pt x="7069"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77"/>
            <p:cNvSpPr/>
            <p:nvPr/>
          </p:nvSpPr>
          <p:spPr>
            <a:xfrm>
              <a:off x="4176475" y="2260400"/>
              <a:ext cx="191850" cy="350675"/>
            </a:xfrm>
            <a:custGeom>
              <a:rect b="b" l="l" r="r" t="t"/>
              <a:pathLst>
                <a:path extrusionOk="0" h="14027" w="7674">
                  <a:moveTo>
                    <a:pt x="1168" y="0"/>
                  </a:moveTo>
                  <a:cubicBezTo>
                    <a:pt x="1" y="2469"/>
                    <a:pt x="1369" y="6071"/>
                    <a:pt x="1369" y="6071"/>
                  </a:cubicBezTo>
                  <a:lnTo>
                    <a:pt x="3203" y="13877"/>
                  </a:lnTo>
                  <a:cubicBezTo>
                    <a:pt x="3604" y="13977"/>
                    <a:pt x="4012" y="14027"/>
                    <a:pt x="4421" y="14027"/>
                  </a:cubicBezTo>
                  <a:cubicBezTo>
                    <a:pt x="4829" y="14027"/>
                    <a:pt x="5238" y="13977"/>
                    <a:pt x="5638" y="13877"/>
                  </a:cubicBezTo>
                  <a:cubicBezTo>
                    <a:pt x="7139" y="13610"/>
                    <a:pt x="7673" y="13010"/>
                    <a:pt x="7673" y="13010"/>
                  </a:cubicBezTo>
                  <a:cubicBezTo>
                    <a:pt x="7673" y="13010"/>
                    <a:pt x="5605" y="3069"/>
                    <a:pt x="5338" y="2335"/>
                  </a:cubicBezTo>
                  <a:cubicBezTo>
                    <a:pt x="5005" y="1535"/>
                    <a:pt x="4404" y="868"/>
                    <a:pt x="3670" y="467"/>
                  </a:cubicBezTo>
                  <a:cubicBezTo>
                    <a:pt x="2870" y="167"/>
                    <a:pt x="2002" y="0"/>
                    <a:pt x="11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77"/>
            <p:cNvSpPr/>
            <p:nvPr/>
          </p:nvSpPr>
          <p:spPr>
            <a:xfrm>
              <a:off x="3909275" y="1899500"/>
              <a:ext cx="333950" cy="333400"/>
            </a:xfrm>
            <a:custGeom>
              <a:rect b="b" l="l" r="r" t="t"/>
              <a:pathLst>
                <a:path extrusionOk="0" h="13336" w="13358">
                  <a:moveTo>
                    <a:pt x="6766" y="0"/>
                  </a:moveTo>
                  <a:cubicBezTo>
                    <a:pt x="5669" y="0"/>
                    <a:pt x="4820" y="236"/>
                    <a:pt x="3484" y="960"/>
                  </a:cubicBezTo>
                  <a:cubicBezTo>
                    <a:pt x="3403" y="955"/>
                    <a:pt x="3325" y="953"/>
                    <a:pt x="3248" y="953"/>
                  </a:cubicBezTo>
                  <a:cubicBezTo>
                    <a:pt x="581" y="953"/>
                    <a:pt x="0" y="3707"/>
                    <a:pt x="648" y="5263"/>
                  </a:cubicBezTo>
                  <a:cubicBezTo>
                    <a:pt x="782" y="5563"/>
                    <a:pt x="1015" y="5830"/>
                    <a:pt x="1282" y="6030"/>
                  </a:cubicBezTo>
                  <a:cubicBezTo>
                    <a:pt x="2550" y="5863"/>
                    <a:pt x="2817" y="3596"/>
                    <a:pt x="2817" y="3595"/>
                  </a:cubicBezTo>
                  <a:lnTo>
                    <a:pt x="2817" y="3595"/>
                  </a:lnTo>
                  <a:cubicBezTo>
                    <a:pt x="2717" y="5530"/>
                    <a:pt x="4785" y="5863"/>
                    <a:pt x="4785" y="5863"/>
                  </a:cubicBezTo>
                  <a:cubicBezTo>
                    <a:pt x="3884" y="4529"/>
                    <a:pt x="4251" y="2695"/>
                    <a:pt x="4251" y="2695"/>
                  </a:cubicBezTo>
                  <a:lnTo>
                    <a:pt x="4251" y="2695"/>
                  </a:lnTo>
                  <a:cubicBezTo>
                    <a:pt x="4084" y="5797"/>
                    <a:pt x="6853" y="6631"/>
                    <a:pt x="8254" y="6797"/>
                  </a:cubicBezTo>
                  <a:lnTo>
                    <a:pt x="8187" y="8098"/>
                  </a:lnTo>
                  <a:cubicBezTo>
                    <a:pt x="8154" y="8565"/>
                    <a:pt x="8521" y="8966"/>
                    <a:pt x="8988" y="8999"/>
                  </a:cubicBezTo>
                  <a:lnTo>
                    <a:pt x="9021" y="8198"/>
                  </a:lnTo>
                  <a:cubicBezTo>
                    <a:pt x="9269" y="7722"/>
                    <a:pt x="9746" y="7474"/>
                    <a:pt x="10228" y="7474"/>
                  </a:cubicBezTo>
                  <a:cubicBezTo>
                    <a:pt x="10588" y="7474"/>
                    <a:pt x="10951" y="7613"/>
                    <a:pt x="11223" y="7898"/>
                  </a:cubicBezTo>
                  <a:cubicBezTo>
                    <a:pt x="11790" y="8565"/>
                    <a:pt x="11456" y="9700"/>
                    <a:pt x="10622" y="10333"/>
                  </a:cubicBezTo>
                  <a:cubicBezTo>
                    <a:pt x="10229" y="10622"/>
                    <a:pt x="9908" y="10709"/>
                    <a:pt x="9663" y="10709"/>
                  </a:cubicBezTo>
                  <a:cubicBezTo>
                    <a:pt x="9285" y="10709"/>
                    <a:pt x="9088" y="10500"/>
                    <a:pt x="9088" y="10500"/>
                  </a:cubicBezTo>
                  <a:lnTo>
                    <a:pt x="8921" y="13335"/>
                  </a:lnTo>
                  <a:cubicBezTo>
                    <a:pt x="8988" y="12335"/>
                    <a:pt x="12123" y="10634"/>
                    <a:pt x="12857" y="8332"/>
                  </a:cubicBezTo>
                  <a:cubicBezTo>
                    <a:pt x="13291" y="7164"/>
                    <a:pt x="13358" y="5897"/>
                    <a:pt x="13124" y="4696"/>
                  </a:cubicBezTo>
                  <a:cubicBezTo>
                    <a:pt x="12824" y="3595"/>
                    <a:pt x="12257" y="2594"/>
                    <a:pt x="11490" y="1761"/>
                  </a:cubicBezTo>
                  <a:cubicBezTo>
                    <a:pt x="10556" y="726"/>
                    <a:pt x="8854" y="126"/>
                    <a:pt x="7453" y="26"/>
                  </a:cubicBezTo>
                  <a:cubicBezTo>
                    <a:pt x="7211" y="9"/>
                    <a:pt x="6984" y="0"/>
                    <a:pt x="6766"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77"/>
            <p:cNvSpPr/>
            <p:nvPr/>
          </p:nvSpPr>
          <p:spPr>
            <a:xfrm>
              <a:off x="4229025" y="2014375"/>
              <a:ext cx="80925" cy="234375"/>
            </a:xfrm>
            <a:custGeom>
              <a:rect b="b" l="l" r="r" t="t"/>
              <a:pathLst>
                <a:path extrusionOk="0" h="9375" w="3237">
                  <a:moveTo>
                    <a:pt x="0" y="1"/>
                  </a:moveTo>
                  <a:lnTo>
                    <a:pt x="0" y="6139"/>
                  </a:lnTo>
                  <a:cubicBezTo>
                    <a:pt x="0" y="7940"/>
                    <a:pt x="1435" y="9374"/>
                    <a:pt x="3236" y="9374"/>
                  </a:cubicBezTo>
                  <a:lnTo>
                    <a:pt x="3236" y="3237"/>
                  </a:lnTo>
                  <a:cubicBezTo>
                    <a:pt x="3236" y="1435"/>
                    <a:pt x="1768" y="1"/>
                    <a:pt x="0"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77"/>
            <p:cNvSpPr/>
            <p:nvPr/>
          </p:nvSpPr>
          <p:spPr>
            <a:xfrm>
              <a:off x="4038050" y="2071375"/>
              <a:ext cx="27175" cy="22425"/>
            </a:xfrm>
            <a:custGeom>
              <a:rect b="b" l="l" r="r" t="t"/>
              <a:pathLst>
                <a:path extrusionOk="0" h="897" w="1087">
                  <a:moveTo>
                    <a:pt x="489" y="0"/>
                  </a:moveTo>
                  <a:cubicBezTo>
                    <a:pt x="277" y="0"/>
                    <a:pt x="75" y="145"/>
                    <a:pt x="34" y="389"/>
                  </a:cubicBezTo>
                  <a:cubicBezTo>
                    <a:pt x="1" y="656"/>
                    <a:pt x="167" y="856"/>
                    <a:pt x="434" y="890"/>
                  </a:cubicBezTo>
                  <a:cubicBezTo>
                    <a:pt x="460" y="894"/>
                    <a:pt x="486" y="896"/>
                    <a:pt x="511" y="896"/>
                  </a:cubicBezTo>
                  <a:cubicBezTo>
                    <a:pt x="867" y="896"/>
                    <a:pt x="1086" y="470"/>
                    <a:pt x="868" y="189"/>
                  </a:cubicBezTo>
                  <a:cubicBezTo>
                    <a:pt x="764" y="59"/>
                    <a:pt x="625" y="0"/>
                    <a:pt x="48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77"/>
            <p:cNvSpPr/>
            <p:nvPr/>
          </p:nvSpPr>
          <p:spPr>
            <a:xfrm>
              <a:off x="4006375" y="2143650"/>
              <a:ext cx="42550" cy="26350"/>
            </a:xfrm>
            <a:custGeom>
              <a:rect b="b" l="l" r="r" t="t"/>
              <a:pathLst>
                <a:path extrusionOk="0" h="1054" w="1702">
                  <a:moveTo>
                    <a:pt x="1601" y="0"/>
                  </a:moveTo>
                  <a:lnTo>
                    <a:pt x="0" y="401"/>
                  </a:lnTo>
                  <a:cubicBezTo>
                    <a:pt x="87" y="777"/>
                    <a:pt x="426" y="1054"/>
                    <a:pt x="820" y="1054"/>
                  </a:cubicBezTo>
                  <a:cubicBezTo>
                    <a:pt x="879" y="1054"/>
                    <a:pt x="940" y="1047"/>
                    <a:pt x="1001" y="1034"/>
                  </a:cubicBezTo>
                  <a:cubicBezTo>
                    <a:pt x="1434" y="901"/>
                    <a:pt x="1701" y="467"/>
                    <a:pt x="1601" y="0"/>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77"/>
            <p:cNvSpPr/>
            <p:nvPr/>
          </p:nvSpPr>
          <p:spPr>
            <a:xfrm>
              <a:off x="4015550" y="2156975"/>
              <a:ext cx="26700" cy="12850"/>
            </a:xfrm>
            <a:custGeom>
              <a:rect b="b" l="l" r="r" t="t"/>
              <a:pathLst>
                <a:path extrusionOk="0" h="514" w="1068">
                  <a:moveTo>
                    <a:pt x="600" y="1"/>
                  </a:moveTo>
                  <a:cubicBezTo>
                    <a:pt x="334" y="1"/>
                    <a:pt x="100" y="168"/>
                    <a:pt x="0" y="368"/>
                  </a:cubicBezTo>
                  <a:cubicBezTo>
                    <a:pt x="153" y="470"/>
                    <a:pt x="306" y="513"/>
                    <a:pt x="474" y="513"/>
                  </a:cubicBezTo>
                  <a:cubicBezTo>
                    <a:pt x="525" y="513"/>
                    <a:pt x="579" y="509"/>
                    <a:pt x="634" y="501"/>
                  </a:cubicBezTo>
                  <a:cubicBezTo>
                    <a:pt x="801" y="435"/>
                    <a:pt x="934" y="335"/>
                    <a:pt x="1067" y="201"/>
                  </a:cubicBezTo>
                  <a:cubicBezTo>
                    <a:pt x="934" y="68"/>
                    <a:pt x="767" y="1"/>
                    <a:pt x="600"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77"/>
            <p:cNvSpPr/>
            <p:nvPr/>
          </p:nvSpPr>
          <p:spPr>
            <a:xfrm>
              <a:off x="4043900" y="2045425"/>
              <a:ext cx="29200" cy="20700"/>
            </a:xfrm>
            <a:custGeom>
              <a:rect b="b" l="l" r="r" t="t"/>
              <a:pathLst>
                <a:path extrusionOk="0" h="828" w="1168">
                  <a:moveTo>
                    <a:pt x="543" y="1"/>
                  </a:moveTo>
                  <a:cubicBezTo>
                    <a:pt x="333" y="1"/>
                    <a:pt x="117" y="106"/>
                    <a:pt x="0" y="293"/>
                  </a:cubicBezTo>
                  <a:lnTo>
                    <a:pt x="1001" y="827"/>
                  </a:lnTo>
                  <a:cubicBezTo>
                    <a:pt x="1168" y="560"/>
                    <a:pt x="1068" y="227"/>
                    <a:pt x="801" y="60"/>
                  </a:cubicBezTo>
                  <a:cubicBezTo>
                    <a:pt x="721" y="20"/>
                    <a:pt x="633" y="1"/>
                    <a:pt x="5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77"/>
            <p:cNvSpPr/>
            <p:nvPr/>
          </p:nvSpPr>
          <p:spPr>
            <a:xfrm>
              <a:off x="3948000" y="2026900"/>
              <a:ext cx="28375" cy="19200"/>
            </a:xfrm>
            <a:custGeom>
              <a:rect b="b" l="l" r="r" t="t"/>
              <a:pathLst>
                <a:path extrusionOk="0" h="768" w="1135">
                  <a:moveTo>
                    <a:pt x="617" y="1"/>
                  </a:moveTo>
                  <a:cubicBezTo>
                    <a:pt x="555" y="1"/>
                    <a:pt x="493" y="11"/>
                    <a:pt x="434" y="34"/>
                  </a:cubicBezTo>
                  <a:cubicBezTo>
                    <a:pt x="134" y="167"/>
                    <a:pt x="0" y="467"/>
                    <a:pt x="100" y="767"/>
                  </a:cubicBezTo>
                  <a:lnTo>
                    <a:pt x="1134" y="367"/>
                  </a:lnTo>
                  <a:cubicBezTo>
                    <a:pt x="1056" y="133"/>
                    <a:pt x="837" y="1"/>
                    <a:pt x="6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77"/>
            <p:cNvSpPr/>
            <p:nvPr/>
          </p:nvSpPr>
          <p:spPr>
            <a:xfrm>
              <a:off x="3963000" y="2071925"/>
              <a:ext cx="40050" cy="60075"/>
            </a:xfrm>
            <a:custGeom>
              <a:rect b="b" l="l" r="r" t="t"/>
              <a:pathLst>
                <a:path extrusionOk="0" h="2403" w="1602">
                  <a:moveTo>
                    <a:pt x="1602" y="1"/>
                  </a:moveTo>
                  <a:lnTo>
                    <a:pt x="1" y="1902"/>
                  </a:lnTo>
                  <a:lnTo>
                    <a:pt x="1168" y="2402"/>
                  </a:lnTo>
                  <a:lnTo>
                    <a:pt x="1602" y="1"/>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77"/>
            <p:cNvSpPr/>
            <p:nvPr/>
          </p:nvSpPr>
          <p:spPr>
            <a:xfrm>
              <a:off x="4028875" y="2179500"/>
              <a:ext cx="87600" cy="47550"/>
            </a:xfrm>
            <a:custGeom>
              <a:rect b="b" l="l" r="r" t="t"/>
              <a:pathLst>
                <a:path extrusionOk="0" h="1902" w="3504">
                  <a:moveTo>
                    <a:pt x="3503" y="1"/>
                  </a:moveTo>
                  <a:cubicBezTo>
                    <a:pt x="3136" y="801"/>
                    <a:pt x="1035" y="1235"/>
                    <a:pt x="34" y="1302"/>
                  </a:cubicBezTo>
                  <a:lnTo>
                    <a:pt x="1" y="1902"/>
                  </a:lnTo>
                  <a:cubicBezTo>
                    <a:pt x="1" y="1902"/>
                    <a:pt x="2069" y="1468"/>
                    <a:pt x="2736" y="1001"/>
                  </a:cubicBezTo>
                  <a:cubicBezTo>
                    <a:pt x="3070" y="734"/>
                    <a:pt x="3370" y="401"/>
                    <a:pt x="3503"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77"/>
            <p:cNvSpPr/>
            <p:nvPr/>
          </p:nvSpPr>
          <p:spPr>
            <a:xfrm>
              <a:off x="3948750" y="2058500"/>
              <a:ext cx="23450" cy="22700"/>
            </a:xfrm>
            <a:custGeom>
              <a:rect b="b" l="l" r="r" t="t"/>
              <a:pathLst>
                <a:path extrusionOk="0" h="908" w="938">
                  <a:moveTo>
                    <a:pt x="479" y="0"/>
                  </a:moveTo>
                  <a:cubicBezTo>
                    <a:pt x="242" y="0"/>
                    <a:pt x="68" y="188"/>
                    <a:pt x="37" y="404"/>
                  </a:cubicBezTo>
                  <a:cubicBezTo>
                    <a:pt x="1" y="729"/>
                    <a:pt x="238" y="908"/>
                    <a:pt x="474" y="908"/>
                  </a:cubicBezTo>
                  <a:cubicBezTo>
                    <a:pt x="675" y="908"/>
                    <a:pt x="874" y="780"/>
                    <a:pt x="904" y="504"/>
                  </a:cubicBezTo>
                  <a:cubicBezTo>
                    <a:pt x="937" y="271"/>
                    <a:pt x="771" y="37"/>
                    <a:pt x="537" y="4"/>
                  </a:cubicBezTo>
                  <a:cubicBezTo>
                    <a:pt x="518" y="1"/>
                    <a:pt x="498" y="0"/>
                    <a:pt x="47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77"/>
            <p:cNvSpPr/>
            <p:nvPr/>
          </p:nvSpPr>
          <p:spPr>
            <a:xfrm>
              <a:off x="3704475" y="2775750"/>
              <a:ext cx="247700" cy="172650"/>
            </a:xfrm>
            <a:custGeom>
              <a:rect b="b" l="l" r="r" t="t"/>
              <a:pathLst>
                <a:path extrusionOk="0" h="6906" w="9908">
                  <a:moveTo>
                    <a:pt x="8107" y="1"/>
                  </a:moveTo>
                  <a:lnTo>
                    <a:pt x="8107" y="1"/>
                  </a:lnTo>
                  <a:cubicBezTo>
                    <a:pt x="8140" y="735"/>
                    <a:pt x="8407" y="1469"/>
                    <a:pt x="8840" y="2069"/>
                  </a:cubicBezTo>
                  <a:lnTo>
                    <a:pt x="5071" y="4871"/>
                  </a:lnTo>
                  <a:lnTo>
                    <a:pt x="1" y="6906"/>
                  </a:lnTo>
                  <a:lnTo>
                    <a:pt x="4804" y="5505"/>
                  </a:lnTo>
                  <a:cubicBezTo>
                    <a:pt x="4804" y="5505"/>
                    <a:pt x="8407" y="3203"/>
                    <a:pt x="9908" y="2103"/>
                  </a:cubicBezTo>
                  <a:cubicBezTo>
                    <a:pt x="9174" y="1502"/>
                    <a:pt x="8574" y="802"/>
                    <a:pt x="81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77"/>
            <p:cNvSpPr/>
            <p:nvPr/>
          </p:nvSpPr>
          <p:spPr>
            <a:xfrm>
              <a:off x="2204250" y="1181075"/>
              <a:ext cx="711350" cy="318800"/>
            </a:xfrm>
            <a:custGeom>
              <a:rect b="b" l="l" r="r" t="t"/>
              <a:pathLst>
                <a:path extrusionOk="0" h="12752" w="28454">
                  <a:moveTo>
                    <a:pt x="984" y="1"/>
                  </a:moveTo>
                  <a:cubicBezTo>
                    <a:pt x="909" y="1"/>
                    <a:pt x="834" y="26"/>
                    <a:pt x="768" y="76"/>
                  </a:cubicBezTo>
                  <a:cubicBezTo>
                    <a:pt x="634" y="176"/>
                    <a:pt x="567" y="309"/>
                    <a:pt x="601" y="476"/>
                  </a:cubicBezTo>
                  <a:cubicBezTo>
                    <a:pt x="601" y="643"/>
                    <a:pt x="601" y="810"/>
                    <a:pt x="601" y="943"/>
                  </a:cubicBezTo>
                  <a:cubicBezTo>
                    <a:pt x="534" y="1210"/>
                    <a:pt x="434" y="1477"/>
                    <a:pt x="301" y="1710"/>
                  </a:cubicBezTo>
                  <a:cubicBezTo>
                    <a:pt x="0" y="2277"/>
                    <a:pt x="0" y="2978"/>
                    <a:pt x="301" y="3578"/>
                  </a:cubicBezTo>
                  <a:cubicBezTo>
                    <a:pt x="734" y="4646"/>
                    <a:pt x="1902" y="5413"/>
                    <a:pt x="2869" y="5947"/>
                  </a:cubicBezTo>
                  <a:cubicBezTo>
                    <a:pt x="4170" y="6680"/>
                    <a:pt x="5371" y="7481"/>
                    <a:pt x="6572" y="8348"/>
                  </a:cubicBezTo>
                  <a:cubicBezTo>
                    <a:pt x="8440" y="9716"/>
                    <a:pt x="10341" y="10984"/>
                    <a:pt x="12342" y="12151"/>
                  </a:cubicBezTo>
                  <a:cubicBezTo>
                    <a:pt x="12914" y="12539"/>
                    <a:pt x="13373" y="12752"/>
                    <a:pt x="13903" y="12752"/>
                  </a:cubicBezTo>
                  <a:cubicBezTo>
                    <a:pt x="14239" y="12752"/>
                    <a:pt x="14604" y="12666"/>
                    <a:pt x="15044" y="12485"/>
                  </a:cubicBezTo>
                  <a:cubicBezTo>
                    <a:pt x="18413" y="11150"/>
                    <a:pt x="22750" y="8782"/>
                    <a:pt x="22750" y="8782"/>
                  </a:cubicBezTo>
                  <a:lnTo>
                    <a:pt x="28454" y="3645"/>
                  </a:lnTo>
                  <a:cubicBezTo>
                    <a:pt x="28339" y="3517"/>
                    <a:pt x="28109" y="3460"/>
                    <a:pt x="27790" y="3460"/>
                  </a:cubicBezTo>
                  <a:cubicBezTo>
                    <a:pt x="26529" y="3460"/>
                    <a:pt x="23878" y="4354"/>
                    <a:pt x="21482" y="5313"/>
                  </a:cubicBezTo>
                  <a:cubicBezTo>
                    <a:pt x="18914" y="6314"/>
                    <a:pt x="13944" y="8148"/>
                    <a:pt x="13944" y="8148"/>
                  </a:cubicBezTo>
                  <a:lnTo>
                    <a:pt x="7172" y="4779"/>
                  </a:lnTo>
                  <a:cubicBezTo>
                    <a:pt x="6805" y="4612"/>
                    <a:pt x="6505" y="4279"/>
                    <a:pt x="6338" y="3878"/>
                  </a:cubicBezTo>
                  <a:cubicBezTo>
                    <a:pt x="6105" y="3011"/>
                    <a:pt x="5504" y="2611"/>
                    <a:pt x="5104" y="1877"/>
                  </a:cubicBezTo>
                  <a:cubicBezTo>
                    <a:pt x="4770" y="1310"/>
                    <a:pt x="4737" y="910"/>
                    <a:pt x="4570" y="910"/>
                  </a:cubicBezTo>
                  <a:cubicBezTo>
                    <a:pt x="4203" y="1010"/>
                    <a:pt x="3936" y="1377"/>
                    <a:pt x="4003" y="1744"/>
                  </a:cubicBezTo>
                  <a:cubicBezTo>
                    <a:pt x="4037" y="2177"/>
                    <a:pt x="4137" y="2578"/>
                    <a:pt x="4270" y="2978"/>
                  </a:cubicBezTo>
                  <a:cubicBezTo>
                    <a:pt x="4237" y="2911"/>
                    <a:pt x="3970" y="2711"/>
                    <a:pt x="3903" y="2644"/>
                  </a:cubicBezTo>
                  <a:cubicBezTo>
                    <a:pt x="3636" y="2411"/>
                    <a:pt x="3169" y="2044"/>
                    <a:pt x="2902" y="1810"/>
                  </a:cubicBezTo>
                  <a:cubicBezTo>
                    <a:pt x="2736" y="1644"/>
                    <a:pt x="2569" y="1477"/>
                    <a:pt x="2402" y="1277"/>
                  </a:cubicBezTo>
                  <a:cubicBezTo>
                    <a:pt x="2102" y="976"/>
                    <a:pt x="1835" y="676"/>
                    <a:pt x="1535" y="376"/>
                  </a:cubicBezTo>
                  <a:cubicBezTo>
                    <a:pt x="1468" y="243"/>
                    <a:pt x="1335" y="142"/>
                    <a:pt x="1201" y="76"/>
                  </a:cubicBezTo>
                  <a:cubicBezTo>
                    <a:pt x="1134" y="26"/>
                    <a:pt x="1059" y="1"/>
                    <a:pt x="984" y="1"/>
                  </a:cubicBezTo>
                  <a:close/>
                </a:path>
              </a:pathLst>
            </a:custGeom>
            <a:solidFill>
              <a:srgbClr val="FFB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77"/>
            <p:cNvSpPr/>
            <p:nvPr/>
          </p:nvSpPr>
          <p:spPr>
            <a:xfrm>
              <a:off x="2393550" y="1262000"/>
              <a:ext cx="520400" cy="243725"/>
            </a:xfrm>
            <a:custGeom>
              <a:rect b="b" l="l" r="r" t="t"/>
              <a:pathLst>
                <a:path extrusionOk="0" h="9749" w="20816">
                  <a:moveTo>
                    <a:pt x="19514" y="1"/>
                  </a:moveTo>
                  <a:cubicBezTo>
                    <a:pt x="17762" y="1"/>
                    <a:pt x="16653" y="644"/>
                    <a:pt x="15211" y="1242"/>
                  </a:cubicBezTo>
                  <a:cubicBezTo>
                    <a:pt x="13110" y="2109"/>
                    <a:pt x="6405" y="4711"/>
                    <a:pt x="6405" y="4711"/>
                  </a:cubicBezTo>
                  <a:lnTo>
                    <a:pt x="2069" y="2643"/>
                  </a:lnTo>
                  <a:cubicBezTo>
                    <a:pt x="2069" y="2643"/>
                    <a:pt x="1068" y="4911"/>
                    <a:pt x="0" y="5812"/>
                  </a:cubicBezTo>
                  <a:cubicBezTo>
                    <a:pt x="0" y="5812"/>
                    <a:pt x="3903" y="8580"/>
                    <a:pt x="4971" y="9248"/>
                  </a:cubicBezTo>
                  <a:cubicBezTo>
                    <a:pt x="5519" y="9590"/>
                    <a:pt x="5803" y="9748"/>
                    <a:pt x="6181" y="9748"/>
                  </a:cubicBezTo>
                  <a:cubicBezTo>
                    <a:pt x="6538" y="9748"/>
                    <a:pt x="6979" y="9607"/>
                    <a:pt x="7806" y="9348"/>
                  </a:cubicBezTo>
                  <a:cubicBezTo>
                    <a:pt x="9507" y="8781"/>
                    <a:pt x="17213" y="6846"/>
                    <a:pt x="17213" y="6846"/>
                  </a:cubicBezTo>
                  <a:lnTo>
                    <a:pt x="20815" y="108"/>
                  </a:lnTo>
                  <a:cubicBezTo>
                    <a:pt x="20341" y="34"/>
                    <a:pt x="19911" y="1"/>
                    <a:pt x="19514"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77"/>
            <p:cNvSpPr/>
            <p:nvPr/>
          </p:nvSpPr>
          <p:spPr>
            <a:xfrm>
              <a:off x="3107400" y="2677350"/>
              <a:ext cx="91750" cy="152675"/>
            </a:xfrm>
            <a:custGeom>
              <a:rect b="b" l="l" r="r" t="t"/>
              <a:pathLst>
                <a:path extrusionOk="0" h="6107" w="3670">
                  <a:moveTo>
                    <a:pt x="0" y="1"/>
                  </a:moveTo>
                  <a:lnTo>
                    <a:pt x="701" y="5805"/>
                  </a:lnTo>
                  <a:cubicBezTo>
                    <a:pt x="1134" y="6006"/>
                    <a:pt x="1604" y="6107"/>
                    <a:pt x="2076" y="6107"/>
                  </a:cubicBezTo>
                  <a:cubicBezTo>
                    <a:pt x="2621" y="6107"/>
                    <a:pt x="3169" y="5973"/>
                    <a:pt x="3669" y="5705"/>
                  </a:cubicBezTo>
                  <a:lnTo>
                    <a:pt x="3503" y="368"/>
                  </a:lnTo>
                  <a:lnTo>
                    <a:pt x="0" y="1"/>
                  </a:lnTo>
                  <a:close/>
                </a:path>
              </a:pathLst>
            </a:custGeom>
            <a:solidFill>
              <a:srgbClr val="FFB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77"/>
            <p:cNvSpPr/>
            <p:nvPr/>
          </p:nvSpPr>
          <p:spPr>
            <a:xfrm>
              <a:off x="2836375" y="2598125"/>
              <a:ext cx="95075" cy="171450"/>
            </a:xfrm>
            <a:custGeom>
              <a:rect b="b" l="l" r="r" t="t"/>
              <a:pathLst>
                <a:path extrusionOk="0" h="6858" w="3803">
                  <a:moveTo>
                    <a:pt x="3803" y="1"/>
                  </a:moveTo>
                  <a:lnTo>
                    <a:pt x="67" y="101"/>
                  </a:lnTo>
                  <a:lnTo>
                    <a:pt x="0" y="5972"/>
                  </a:lnTo>
                  <a:cubicBezTo>
                    <a:pt x="813" y="6491"/>
                    <a:pt x="1572" y="6857"/>
                    <a:pt x="2217" y="6857"/>
                  </a:cubicBezTo>
                  <a:cubicBezTo>
                    <a:pt x="2816" y="6857"/>
                    <a:pt x="3316" y="6541"/>
                    <a:pt x="3669" y="5738"/>
                  </a:cubicBezTo>
                  <a:lnTo>
                    <a:pt x="3803" y="1"/>
                  </a:lnTo>
                  <a:close/>
                </a:path>
              </a:pathLst>
            </a:custGeom>
            <a:solidFill>
              <a:srgbClr val="FFB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77"/>
            <p:cNvSpPr/>
            <p:nvPr/>
          </p:nvSpPr>
          <p:spPr>
            <a:xfrm>
              <a:off x="3037350" y="2839150"/>
              <a:ext cx="180975" cy="166600"/>
            </a:xfrm>
            <a:custGeom>
              <a:rect b="b" l="l" r="r" t="t"/>
              <a:pathLst>
                <a:path extrusionOk="0" h="6664" w="7239">
                  <a:moveTo>
                    <a:pt x="7105" y="0"/>
                  </a:moveTo>
                  <a:lnTo>
                    <a:pt x="67" y="4937"/>
                  </a:lnTo>
                  <a:cubicBezTo>
                    <a:pt x="0" y="5237"/>
                    <a:pt x="0" y="5571"/>
                    <a:pt x="134" y="5871"/>
                  </a:cubicBezTo>
                  <a:cubicBezTo>
                    <a:pt x="267" y="6038"/>
                    <a:pt x="967" y="6572"/>
                    <a:pt x="2168" y="6638"/>
                  </a:cubicBezTo>
                  <a:cubicBezTo>
                    <a:pt x="2335" y="6655"/>
                    <a:pt x="2502" y="6663"/>
                    <a:pt x="2668" y="6663"/>
                  </a:cubicBezTo>
                  <a:cubicBezTo>
                    <a:pt x="3499" y="6663"/>
                    <a:pt x="4314" y="6455"/>
                    <a:pt x="5037" y="6038"/>
                  </a:cubicBezTo>
                  <a:cubicBezTo>
                    <a:pt x="5604" y="5704"/>
                    <a:pt x="6004" y="5104"/>
                    <a:pt x="6071" y="4437"/>
                  </a:cubicBezTo>
                  <a:cubicBezTo>
                    <a:pt x="6104" y="3770"/>
                    <a:pt x="6004" y="3136"/>
                    <a:pt x="6305" y="2635"/>
                  </a:cubicBezTo>
                  <a:cubicBezTo>
                    <a:pt x="6605" y="2102"/>
                    <a:pt x="7038" y="1601"/>
                    <a:pt x="7139" y="1334"/>
                  </a:cubicBezTo>
                  <a:cubicBezTo>
                    <a:pt x="7239" y="901"/>
                    <a:pt x="7239" y="434"/>
                    <a:pt x="71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77"/>
            <p:cNvSpPr/>
            <p:nvPr/>
          </p:nvSpPr>
          <p:spPr>
            <a:xfrm>
              <a:off x="3037350" y="2782425"/>
              <a:ext cx="181800" cy="206850"/>
            </a:xfrm>
            <a:custGeom>
              <a:rect b="b" l="l" r="r" t="t"/>
              <a:pathLst>
                <a:path extrusionOk="0" h="8274" w="7272">
                  <a:moveTo>
                    <a:pt x="4002" y="1"/>
                  </a:moveTo>
                  <a:cubicBezTo>
                    <a:pt x="3781" y="1"/>
                    <a:pt x="3558" y="12"/>
                    <a:pt x="3336" y="34"/>
                  </a:cubicBezTo>
                  <a:cubicBezTo>
                    <a:pt x="3269" y="34"/>
                    <a:pt x="3169" y="68"/>
                    <a:pt x="3102" y="134"/>
                  </a:cubicBezTo>
                  <a:cubicBezTo>
                    <a:pt x="3069" y="234"/>
                    <a:pt x="3036" y="301"/>
                    <a:pt x="3069" y="368"/>
                  </a:cubicBezTo>
                  <a:cubicBezTo>
                    <a:pt x="3069" y="735"/>
                    <a:pt x="3102" y="1035"/>
                    <a:pt x="3102" y="1369"/>
                  </a:cubicBezTo>
                  <a:cubicBezTo>
                    <a:pt x="3069" y="1602"/>
                    <a:pt x="3036" y="1869"/>
                    <a:pt x="2969" y="2102"/>
                  </a:cubicBezTo>
                  <a:cubicBezTo>
                    <a:pt x="2802" y="2603"/>
                    <a:pt x="2569" y="3103"/>
                    <a:pt x="2302" y="3570"/>
                  </a:cubicBezTo>
                  <a:cubicBezTo>
                    <a:pt x="2168" y="3804"/>
                    <a:pt x="2002" y="4037"/>
                    <a:pt x="1835" y="4271"/>
                  </a:cubicBezTo>
                  <a:cubicBezTo>
                    <a:pt x="1501" y="4704"/>
                    <a:pt x="1068" y="5071"/>
                    <a:pt x="701" y="5471"/>
                  </a:cubicBezTo>
                  <a:cubicBezTo>
                    <a:pt x="334" y="5838"/>
                    <a:pt x="100" y="6372"/>
                    <a:pt x="33" y="6906"/>
                  </a:cubicBezTo>
                  <a:cubicBezTo>
                    <a:pt x="0" y="7840"/>
                    <a:pt x="1001" y="8107"/>
                    <a:pt x="1768" y="8207"/>
                  </a:cubicBezTo>
                  <a:cubicBezTo>
                    <a:pt x="2046" y="8251"/>
                    <a:pt x="2324" y="8273"/>
                    <a:pt x="2601" y="8273"/>
                  </a:cubicBezTo>
                  <a:cubicBezTo>
                    <a:pt x="3154" y="8273"/>
                    <a:pt x="3703" y="8184"/>
                    <a:pt x="4236" y="8007"/>
                  </a:cubicBezTo>
                  <a:cubicBezTo>
                    <a:pt x="5104" y="7773"/>
                    <a:pt x="5738" y="7039"/>
                    <a:pt x="5838" y="6139"/>
                  </a:cubicBezTo>
                  <a:cubicBezTo>
                    <a:pt x="5904" y="5905"/>
                    <a:pt x="5838" y="5638"/>
                    <a:pt x="5904" y="5405"/>
                  </a:cubicBezTo>
                  <a:cubicBezTo>
                    <a:pt x="5971" y="4804"/>
                    <a:pt x="6205" y="4237"/>
                    <a:pt x="6538" y="3770"/>
                  </a:cubicBezTo>
                  <a:cubicBezTo>
                    <a:pt x="6738" y="3503"/>
                    <a:pt x="6938" y="3203"/>
                    <a:pt x="7072" y="2903"/>
                  </a:cubicBezTo>
                  <a:cubicBezTo>
                    <a:pt x="7272" y="2336"/>
                    <a:pt x="7072" y="1702"/>
                    <a:pt x="6905" y="1135"/>
                  </a:cubicBezTo>
                  <a:cubicBezTo>
                    <a:pt x="6779" y="693"/>
                    <a:pt x="6623" y="162"/>
                    <a:pt x="6465" y="162"/>
                  </a:cubicBezTo>
                  <a:cubicBezTo>
                    <a:pt x="6456" y="162"/>
                    <a:pt x="6447" y="164"/>
                    <a:pt x="6438" y="168"/>
                  </a:cubicBezTo>
                  <a:cubicBezTo>
                    <a:pt x="6438" y="268"/>
                    <a:pt x="6438" y="368"/>
                    <a:pt x="6405" y="434"/>
                  </a:cubicBezTo>
                  <a:cubicBezTo>
                    <a:pt x="6338" y="535"/>
                    <a:pt x="6305" y="635"/>
                    <a:pt x="6271" y="735"/>
                  </a:cubicBezTo>
                  <a:cubicBezTo>
                    <a:pt x="6238" y="868"/>
                    <a:pt x="6205" y="1002"/>
                    <a:pt x="6138" y="1135"/>
                  </a:cubicBezTo>
                  <a:cubicBezTo>
                    <a:pt x="6071" y="1302"/>
                    <a:pt x="5938" y="1469"/>
                    <a:pt x="5738" y="1569"/>
                  </a:cubicBezTo>
                  <a:cubicBezTo>
                    <a:pt x="5738" y="1235"/>
                    <a:pt x="5704" y="901"/>
                    <a:pt x="5671" y="535"/>
                  </a:cubicBezTo>
                  <a:cubicBezTo>
                    <a:pt x="5704" y="434"/>
                    <a:pt x="5671" y="334"/>
                    <a:pt x="5604" y="234"/>
                  </a:cubicBezTo>
                  <a:cubicBezTo>
                    <a:pt x="5504" y="168"/>
                    <a:pt x="5404" y="134"/>
                    <a:pt x="5304" y="134"/>
                  </a:cubicBezTo>
                  <a:cubicBezTo>
                    <a:pt x="4881" y="45"/>
                    <a:pt x="4444" y="1"/>
                    <a:pt x="400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77"/>
            <p:cNvSpPr/>
            <p:nvPr/>
          </p:nvSpPr>
          <p:spPr>
            <a:xfrm>
              <a:off x="3089050" y="2857400"/>
              <a:ext cx="81750" cy="23500"/>
            </a:xfrm>
            <a:custGeom>
              <a:rect b="b" l="l" r="r" t="t"/>
              <a:pathLst>
                <a:path extrusionOk="0" h="940" w="3270">
                  <a:moveTo>
                    <a:pt x="1549" y="0"/>
                  </a:moveTo>
                  <a:cubicBezTo>
                    <a:pt x="723" y="0"/>
                    <a:pt x="467" y="171"/>
                    <a:pt x="467" y="171"/>
                  </a:cubicBezTo>
                  <a:cubicBezTo>
                    <a:pt x="467" y="171"/>
                    <a:pt x="0" y="471"/>
                    <a:pt x="100" y="771"/>
                  </a:cubicBezTo>
                  <a:cubicBezTo>
                    <a:pt x="367" y="558"/>
                    <a:pt x="912" y="494"/>
                    <a:pt x="1341" y="494"/>
                  </a:cubicBezTo>
                  <a:cubicBezTo>
                    <a:pt x="1448" y="494"/>
                    <a:pt x="1548" y="498"/>
                    <a:pt x="1635" y="504"/>
                  </a:cubicBezTo>
                  <a:cubicBezTo>
                    <a:pt x="2035" y="538"/>
                    <a:pt x="2435" y="671"/>
                    <a:pt x="2802" y="905"/>
                  </a:cubicBezTo>
                  <a:cubicBezTo>
                    <a:pt x="2850" y="928"/>
                    <a:pt x="2897" y="939"/>
                    <a:pt x="2943" y="939"/>
                  </a:cubicBezTo>
                  <a:cubicBezTo>
                    <a:pt x="3026" y="939"/>
                    <a:pt x="3105" y="903"/>
                    <a:pt x="3169" y="838"/>
                  </a:cubicBezTo>
                  <a:cubicBezTo>
                    <a:pt x="3269" y="738"/>
                    <a:pt x="3236" y="538"/>
                    <a:pt x="3136" y="471"/>
                  </a:cubicBezTo>
                  <a:cubicBezTo>
                    <a:pt x="2736" y="204"/>
                    <a:pt x="2269" y="37"/>
                    <a:pt x="1768" y="4"/>
                  </a:cubicBezTo>
                  <a:cubicBezTo>
                    <a:pt x="1691" y="1"/>
                    <a:pt x="1618" y="0"/>
                    <a:pt x="1549"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77"/>
            <p:cNvSpPr/>
            <p:nvPr/>
          </p:nvSpPr>
          <p:spPr>
            <a:xfrm>
              <a:off x="3073200" y="2882400"/>
              <a:ext cx="81750" cy="24150"/>
            </a:xfrm>
            <a:custGeom>
              <a:rect b="b" l="l" r="r" t="t"/>
              <a:pathLst>
                <a:path extrusionOk="0" h="966" w="3270">
                  <a:moveTo>
                    <a:pt x="1543" y="1"/>
                  </a:moveTo>
                  <a:cubicBezTo>
                    <a:pt x="695" y="1"/>
                    <a:pt x="467" y="172"/>
                    <a:pt x="467" y="172"/>
                  </a:cubicBezTo>
                  <a:cubicBezTo>
                    <a:pt x="234" y="272"/>
                    <a:pt x="67" y="472"/>
                    <a:pt x="0" y="739"/>
                  </a:cubicBezTo>
                  <a:cubicBezTo>
                    <a:pt x="296" y="541"/>
                    <a:pt x="829" y="490"/>
                    <a:pt x="1261" y="490"/>
                  </a:cubicBezTo>
                  <a:cubicBezTo>
                    <a:pt x="1414" y="490"/>
                    <a:pt x="1555" y="496"/>
                    <a:pt x="1668" y="505"/>
                  </a:cubicBezTo>
                  <a:cubicBezTo>
                    <a:pt x="2069" y="538"/>
                    <a:pt x="2469" y="672"/>
                    <a:pt x="2836" y="905"/>
                  </a:cubicBezTo>
                  <a:cubicBezTo>
                    <a:pt x="2878" y="947"/>
                    <a:pt x="2926" y="966"/>
                    <a:pt x="2974" y="966"/>
                  </a:cubicBezTo>
                  <a:cubicBezTo>
                    <a:pt x="3042" y="966"/>
                    <a:pt x="3111" y="930"/>
                    <a:pt x="3169" y="872"/>
                  </a:cubicBezTo>
                  <a:cubicBezTo>
                    <a:pt x="3269" y="772"/>
                    <a:pt x="3269" y="572"/>
                    <a:pt x="3136" y="505"/>
                  </a:cubicBezTo>
                  <a:cubicBezTo>
                    <a:pt x="2736" y="205"/>
                    <a:pt x="2269" y="38"/>
                    <a:pt x="1768" y="5"/>
                  </a:cubicBezTo>
                  <a:cubicBezTo>
                    <a:pt x="1689" y="2"/>
                    <a:pt x="1614" y="1"/>
                    <a:pt x="1543"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77"/>
            <p:cNvSpPr/>
            <p:nvPr/>
          </p:nvSpPr>
          <p:spPr>
            <a:xfrm>
              <a:off x="3104050" y="2832500"/>
              <a:ext cx="75075" cy="21675"/>
            </a:xfrm>
            <a:custGeom>
              <a:rect b="b" l="l" r="r" t="t"/>
              <a:pathLst>
                <a:path extrusionOk="0" h="867" w="3003">
                  <a:moveTo>
                    <a:pt x="1150" y="0"/>
                  </a:moveTo>
                  <a:cubicBezTo>
                    <a:pt x="846" y="0"/>
                    <a:pt x="541" y="52"/>
                    <a:pt x="268" y="166"/>
                  </a:cubicBezTo>
                  <a:cubicBezTo>
                    <a:pt x="101" y="266"/>
                    <a:pt x="1" y="566"/>
                    <a:pt x="101" y="633"/>
                  </a:cubicBezTo>
                  <a:cubicBezTo>
                    <a:pt x="407" y="494"/>
                    <a:pt x="735" y="425"/>
                    <a:pt x="1049" y="425"/>
                  </a:cubicBezTo>
                  <a:cubicBezTo>
                    <a:pt x="1112" y="425"/>
                    <a:pt x="1174" y="427"/>
                    <a:pt x="1235" y="433"/>
                  </a:cubicBezTo>
                  <a:cubicBezTo>
                    <a:pt x="1635" y="466"/>
                    <a:pt x="2002" y="566"/>
                    <a:pt x="2369" y="700"/>
                  </a:cubicBezTo>
                  <a:cubicBezTo>
                    <a:pt x="2436" y="733"/>
                    <a:pt x="2536" y="800"/>
                    <a:pt x="2636" y="833"/>
                  </a:cubicBezTo>
                  <a:cubicBezTo>
                    <a:pt x="2680" y="855"/>
                    <a:pt x="2725" y="867"/>
                    <a:pt x="2767" y="867"/>
                  </a:cubicBezTo>
                  <a:cubicBezTo>
                    <a:pt x="2851" y="867"/>
                    <a:pt x="2925" y="822"/>
                    <a:pt x="2969" y="733"/>
                  </a:cubicBezTo>
                  <a:cubicBezTo>
                    <a:pt x="3003" y="633"/>
                    <a:pt x="2969" y="500"/>
                    <a:pt x="2869" y="433"/>
                  </a:cubicBezTo>
                  <a:cubicBezTo>
                    <a:pt x="2469" y="199"/>
                    <a:pt x="2035" y="66"/>
                    <a:pt x="1568" y="33"/>
                  </a:cubicBezTo>
                  <a:cubicBezTo>
                    <a:pt x="1431" y="12"/>
                    <a:pt x="1291" y="0"/>
                    <a:pt x="1150"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77"/>
            <p:cNvSpPr/>
            <p:nvPr/>
          </p:nvSpPr>
          <p:spPr>
            <a:xfrm>
              <a:off x="2683750" y="2783275"/>
              <a:ext cx="272725" cy="98250"/>
            </a:xfrm>
            <a:custGeom>
              <a:rect b="b" l="l" r="r" t="t"/>
              <a:pathLst>
                <a:path extrusionOk="0" h="3930" w="10909">
                  <a:moveTo>
                    <a:pt x="10775" y="0"/>
                  </a:moveTo>
                  <a:lnTo>
                    <a:pt x="101" y="2369"/>
                  </a:lnTo>
                  <a:cubicBezTo>
                    <a:pt x="1" y="2635"/>
                    <a:pt x="34" y="2902"/>
                    <a:pt x="167" y="3169"/>
                  </a:cubicBezTo>
                  <a:cubicBezTo>
                    <a:pt x="286" y="3377"/>
                    <a:pt x="1279" y="3929"/>
                    <a:pt x="2674" y="3929"/>
                  </a:cubicBezTo>
                  <a:cubicBezTo>
                    <a:pt x="2844" y="3929"/>
                    <a:pt x="3021" y="3921"/>
                    <a:pt x="3203" y="3903"/>
                  </a:cubicBezTo>
                  <a:cubicBezTo>
                    <a:pt x="4437" y="3770"/>
                    <a:pt x="5638" y="3303"/>
                    <a:pt x="6639" y="2602"/>
                  </a:cubicBezTo>
                  <a:cubicBezTo>
                    <a:pt x="7273" y="2202"/>
                    <a:pt x="8006" y="1968"/>
                    <a:pt x="8740" y="1968"/>
                  </a:cubicBezTo>
                  <a:cubicBezTo>
                    <a:pt x="9574" y="1902"/>
                    <a:pt x="10642" y="1468"/>
                    <a:pt x="10808" y="1068"/>
                  </a:cubicBezTo>
                  <a:cubicBezTo>
                    <a:pt x="10908" y="701"/>
                    <a:pt x="10875" y="334"/>
                    <a:pt x="1077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77"/>
            <p:cNvSpPr/>
            <p:nvPr/>
          </p:nvSpPr>
          <p:spPr>
            <a:xfrm>
              <a:off x="2678750" y="2699750"/>
              <a:ext cx="279400" cy="166550"/>
            </a:xfrm>
            <a:custGeom>
              <a:rect b="b" l="l" r="r" t="t"/>
              <a:pathLst>
                <a:path extrusionOk="0" h="6662" w="11176">
                  <a:moveTo>
                    <a:pt x="10036" y="0"/>
                  </a:moveTo>
                  <a:cubicBezTo>
                    <a:pt x="10027" y="0"/>
                    <a:pt x="10017" y="2"/>
                    <a:pt x="10008" y="5"/>
                  </a:cubicBezTo>
                  <a:cubicBezTo>
                    <a:pt x="10008" y="272"/>
                    <a:pt x="9774" y="439"/>
                    <a:pt x="9641" y="673"/>
                  </a:cubicBezTo>
                  <a:cubicBezTo>
                    <a:pt x="9541" y="873"/>
                    <a:pt x="9441" y="1106"/>
                    <a:pt x="9374" y="1306"/>
                  </a:cubicBezTo>
                  <a:cubicBezTo>
                    <a:pt x="9274" y="1540"/>
                    <a:pt x="9140" y="1740"/>
                    <a:pt x="8940" y="1873"/>
                  </a:cubicBezTo>
                  <a:cubicBezTo>
                    <a:pt x="8840" y="1957"/>
                    <a:pt x="8723" y="1999"/>
                    <a:pt x="8607" y="1999"/>
                  </a:cubicBezTo>
                  <a:cubicBezTo>
                    <a:pt x="8490" y="1999"/>
                    <a:pt x="8373" y="1957"/>
                    <a:pt x="8273" y="1873"/>
                  </a:cubicBezTo>
                  <a:cubicBezTo>
                    <a:pt x="8040" y="1640"/>
                    <a:pt x="8173" y="1206"/>
                    <a:pt x="7973" y="939"/>
                  </a:cubicBezTo>
                  <a:cubicBezTo>
                    <a:pt x="7839" y="739"/>
                    <a:pt x="7639" y="606"/>
                    <a:pt x="7406" y="573"/>
                  </a:cubicBezTo>
                  <a:lnTo>
                    <a:pt x="6872" y="372"/>
                  </a:lnTo>
                  <a:lnTo>
                    <a:pt x="6405" y="206"/>
                  </a:lnTo>
                  <a:cubicBezTo>
                    <a:pt x="6338" y="172"/>
                    <a:pt x="6238" y="172"/>
                    <a:pt x="6172" y="172"/>
                  </a:cubicBezTo>
                  <a:cubicBezTo>
                    <a:pt x="6072" y="239"/>
                    <a:pt x="6005" y="339"/>
                    <a:pt x="6005" y="472"/>
                  </a:cubicBezTo>
                  <a:cubicBezTo>
                    <a:pt x="5971" y="706"/>
                    <a:pt x="5905" y="973"/>
                    <a:pt x="5838" y="1206"/>
                  </a:cubicBezTo>
                  <a:cubicBezTo>
                    <a:pt x="5738" y="1406"/>
                    <a:pt x="5571" y="1573"/>
                    <a:pt x="5404" y="1707"/>
                  </a:cubicBezTo>
                  <a:cubicBezTo>
                    <a:pt x="4971" y="2040"/>
                    <a:pt x="4537" y="2340"/>
                    <a:pt x="4070" y="2607"/>
                  </a:cubicBezTo>
                  <a:cubicBezTo>
                    <a:pt x="3536" y="2908"/>
                    <a:pt x="3003" y="3174"/>
                    <a:pt x="2469" y="3441"/>
                  </a:cubicBezTo>
                  <a:cubicBezTo>
                    <a:pt x="1902" y="3708"/>
                    <a:pt x="1135" y="3908"/>
                    <a:pt x="701" y="4208"/>
                  </a:cubicBezTo>
                  <a:cubicBezTo>
                    <a:pt x="1" y="4709"/>
                    <a:pt x="34" y="5743"/>
                    <a:pt x="768" y="6210"/>
                  </a:cubicBezTo>
                  <a:cubicBezTo>
                    <a:pt x="1497" y="6509"/>
                    <a:pt x="2278" y="6661"/>
                    <a:pt x="3058" y="6661"/>
                  </a:cubicBezTo>
                  <a:cubicBezTo>
                    <a:pt x="3671" y="6661"/>
                    <a:pt x="4284" y="6567"/>
                    <a:pt x="4871" y="6377"/>
                  </a:cubicBezTo>
                  <a:cubicBezTo>
                    <a:pt x="5838" y="6077"/>
                    <a:pt x="6872" y="5009"/>
                    <a:pt x="8140" y="4876"/>
                  </a:cubicBezTo>
                  <a:cubicBezTo>
                    <a:pt x="8974" y="4776"/>
                    <a:pt x="10475" y="4509"/>
                    <a:pt x="10975" y="3875"/>
                  </a:cubicBezTo>
                  <a:cubicBezTo>
                    <a:pt x="11175" y="3608"/>
                    <a:pt x="10875" y="2741"/>
                    <a:pt x="10641" y="2007"/>
                  </a:cubicBezTo>
                  <a:cubicBezTo>
                    <a:pt x="10417" y="1236"/>
                    <a:pt x="10284" y="0"/>
                    <a:pt x="1003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77"/>
            <p:cNvSpPr/>
            <p:nvPr/>
          </p:nvSpPr>
          <p:spPr>
            <a:xfrm>
              <a:off x="2798825" y="2743150"/>
              <a:ext cx="55075" cy="26050"/>
            </a:xfrm>
            <a:custGeom>
              <a:rect b="b" l="l" r="r" t="t"/>
              <a:pathLst>
                <a:path extrusionOk="0" h="1042" w="2203">
                  <a:moveTo>
                    <a:pt x="717" y="0"/>
                  </a:moveTo>
                  <a:cubicBezTo>
                    <a:pt x="679" y="0"/>
                    <a:pt x="640" y="2"/>
                    <a:pt x="601" y="4"/>
                  </a:cubicBezTo>
                  <a:cubicBezTo>
                    <a:pt x="335" y="37"/>
                    <a:pt x="134" y="171"/>
                    <a:pt x="1" y="404"/>
                  </a:cubicBezTo>
                  <a:cubicBezTo>
                    <a:pt x="44" y="402"/>
                    <a:pt x="87" y="401"/>
                    <a:pt x="130" y="401"/>
                  </a:cubicBezTo>
                  <a:cubicBezTo>
                    <a:pt x="687" y="401"/>
                    <a:pt x="1235" y="600"/>
                    <a:pt x="1669" y="971"/>
                  </a:cubicBezTo>
                  <a:cubicBezTo>
                    <a:pt x="1731" y="1013"/>
                    <a:pt x="1805" y="1041"/>
                    <a:pt x="1877" y="1041"/>
                  </a:cubicBezTo>
                  <a:cubicBezTo>
                    <a:pt x="1921" y="1041"/>
                    <a:pt x="1964" y="1030"/>
                    <a:pt x="2002" y="1005"/>
                  </a:cubicBezTo>
                  <a:cubicBezTo>
                    <a:pt x="2203" y="871"/>
                    <a:pt x="2203" y="604"/>
                    <a:pt x="2036" y="504"/>
                  </a:cubicBezTo>
                  <a:cubicBezTo>
                    <a:pt x="1664" y="195"/>
                    <a:pt x="1207" y="0"/>
                    <a:pt x="717"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77"/>
            <p:cNvSpPr/>
            <p:nvPr/>
          </p:nvSpPr>
          <p:spPr>
            <a:xfrm>
              <a:off x="2771325" y="2760750"/>
              <a:ext cx="60900" cy="26300"/>
            </a:xfrm>
            <a:custGeom>
              <a:rect b="b" l="l" r="r" t="t"/>
              <a:pathLst>
                <a:path extrusionOk="0" h="1052" w="2436">
                  <a:moveTo>
                    <a:pt x="701" y="1"/>
                  </a:moveTo>
                  <a:cubicBezTo>
                    <a:pt x="400" y="1"/>
                    <a:pt x="167" y="134"/>
                    <a:pt x="0" y="367"/>
                  </a:cubicBezTo>
                  <a:cubicBezTo>
                    <a:pt x="107" y="352"/>
                    <a:pt x="214" y="345"/>
                    <a:pt x="320" y="345"/>
                  </a:cubicBezTo>
                  <a:cubicBezTo>
                    <a:pt x="909" y="345"/>
                    <a:pt x="1477" y="577"/>
                    <a:pt x="1902" y="1001"/>
                  </a:cubicBezTo>
                  <a:cubicBezTo>
                    <a:pt x="1952" y="1035"/>
                    <a:pt x="2010" y="1051"/>
                    <a:pt x="2068" y="1051"/>
                  </a:cubicBezTo>
                  <a:cubicBezTo>
                    <a:pt x="2127" y="1051"/>
                    <a:pt x="2185" y="1035"/>
                    <a:pt x="2235" y="1001"/>
                  </a:cubicBezTo>
                  <a:cubicBezTo>
                    <a:pt x="2402" y="901"/>
                    <a:pt x="2435" y="668"/>
                    <a:pt x="2268" y="534"/>
                  </a:cubicBezTo>
                  <a:cubicBezTo>
                    <a:pt x="1801" y="201"/>
                    <a:pt x="1268" y="1"/>
                    <a:pt x="701"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77"/>
            <p:cNvSpPr/>
            <p:nvPr/>
          </p:nvSpPr>
          <p:spPr>
            <a:xfrm>
              <a:off x="2740450" y="2776600"/>
              <a:ext cx="59250" cy="27025"/>
            </a:xfrm>
            <a:custGeom>
              <a:rect b="b" l="l" r="r" t="t"/>
              <a:pathLst>
                <a:path extrusionOk="0" h="1081" w="2370">
                  <a:moveTo>
                    <a:pt x="701" y="0"/>
                  </a:moveTo>
                  <a:cubicBezTo>
                    <a:pt x="435" y="0"/>
                    <a:pt x="168" y="134"/>
                    <a:pt x="1" y="367"/>
                  </a:cubicBezTo>
                  <a:cubicBezTo>
                    <a:pt x="103" y="352"/>
                    <a:pt x="205" y="345"/>
                    <a:pt x="307" y="345"/>
                  </a:cubicBezTo>
                  <a:cubicBezTo>
                    <a:pt x="877" y="345"/>
                    <a:pt x="1445" y="577"/>
                    <a:pt x="1869" y="1001"/>
                  </a:cubicBezTo>
                  <a:cubicBezTo>
                    <a:pt x="1924" y="1056"/>
                    <a:pt x="1989" y="1081"/>
                    <a:pt x="2053" y="1081"/>
                  </a:cubicBezTo>
                  <a:cubicBezTo>
                    <a:pt x="2106" y="1081"/>
                    <a:pt x="2158" y="1064"/>
                    <a:pt x="2203" y="1034"/>
                  </a:cubicBezTo>
                  <a:cubicBezTo>
                    <a:pt x="2369" y="934"/>
                    <a:pt x="2369" y="667"/>
                    <a:pt x="2236" y="567"/>
                  </a:cubicBezTo>
                  <a:cubicBezTo>
                    <a:pt x="1802" y="200"/>
                    <a:pt x="1269" y="34"/>
                    <a:pt x="701"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77"/>
            <p:cNvSpPr/>
            <p:nvPr/>
          </p:nvSpPr>
          <p:spPr>
            <a:xfrm>
              <a:off x="2809675" y="1725850"/>
              <a:ext cx="399475" cy="1025975"/>
            </a:xfrm>
            <a:custGeom>
              <a:rect b="b" l="l" r="r" t="t"/>
              <a:pathLst>
                <a:path extrusionOk="0" h="41039" w="15979">
                  <a:moveTo>
                    <a:pt x="1" y="0"/>
                  </a:moveTo>
                  <a:lnTo>
                    <a:pt x="1" y="0"/>
                  </a:lnTo>
                  <a:cubicBezTo>
                    <a:pt x="1" y="0"/>
                    <a:pt x="401" y="20382"/>
                    <a:pt x="501" y="22383"/>
                  </a:cubicBezTo>
                  <a:cubicBezTo>
                    <a:pt x="601" y="24118"/>
                    <a:pt x="968" y="37494"/>
                    <a:pt x="968" y="37494"/>
                  </a:cubicBezTo>
                  <a:cubicBezTo>
                    <a:pt x="1603" y="37657"/>
                    <a:pt x="2254" y="37740"/>
                    <a:pt x="2905" y="37740"/>
                  </a:cubicBezTo>
                  <a:cubicBezTo>
                    <a:pt x="3588" y="37740"/>
                    <a:pt x="4271" y="37648"/>
                    <a:pt x="4937" y="37460"/>
                  </a:cubicBezTo>
                  <a:cubicBezTo>
                    <a:pt x="4937" y="37460"/>
                    <a:pt x="6072" y="29255"/>
                    <a:pt x="6338" y="27387"/>
                  </a:cubicBezTo>
                  <a:cubicBezTo>
                    <a:pt x="6539" y="25619"/>
                    <a:pt x="6572" y="23851"/>
                    <a:pt x="6472" y="22116"/>
                  </a:cubicBezTo>
                  <a:lnTo>
                    <a:pt x="7072" y="13410"/>
                  </a:lnTo>
                  <a:cubicBezTo>
                    <a:pt x="7072" y="13410"/>
                    <a:pt x="8373" y="20148"/>
                    <a:pt x="9007" y="23717"/>
                  </a:cubicBezTo>
                  <a:cubicBezTo>
                    <a:pt x="9774" y="27753"/>
                    <a:pt x="12143" y="40796"/>
                    <a:pt x="12143" y="40796"/>
                  </a:cubicBezTo>
                  <a:cubicBezTo>
                    <a:pt x="12602" y="40958"/>
                    <a:pt x="13090" y="41038"/>
                    <a:pt x="13580" y="41038"/>
                  </a:cubicBezTo>
                  <a:cubicBezTo>
                    <a:pt x="14299" y="41038"/>
                    <a:pt x="15024" y="40866"/>
                    <a:pt x="15678" y="40529"/>
                  </a:cubicBezTo>
                  <a:cubicBezTo>
                    <a:pt x="15678" y="40529"/>
                    <a:pt x="15979" y="31389"/>
                    <a:pt x="15779" y="27253"/>
                  </a:cubicBezTo>
                  <a:cubicBezTo>
                    <a:pt x="15645" y="24384"/>
                    <a:pt x="15345" y="22483"/>
                    <a:pt x="15245" y="21682"/>
                  </a:cubicBezTo>
                  <a:cubicBezTo>
                    <a:pt x="15245" y="21682"/>
                    <a:pt x="14611" y="7639"/>
                    <a:pt x="14211" y="1268"/>
                  </a:cubicBezTo>
                  <a:lnTo>
                    <a:pt x="1"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77"/>
            <p:cNvSpPr/>
            <p:nvPr/>
          </p:nvSpPr>
          <p:spPr>
            <a:xfrm>
              <a:off x="2856375" y="1891800"/>
              <a:ext cx="130125" cy="307750"/>
            </a:xfrm>
            <a:custGeom>
              <a:rect b="b" l="l" r="r" t="t"/>
              <a:pathLst>
                <a:path extrusionOk="0" h="12310" w="5205">
                  <a:moveTo>
                    <a:pt x="1" y="0"/>
                  </a:moveTo>
                  <a:lnTo>
                    <a:pt x="1" y="0"/>
                  </a:lnTo>
                  <a:cubicBezTo>
                    <a:pt x="1" y="1"/>
                    <a:pt x="301" y="1401"/>
                    <a:pt x="3603" y="2169"/>
                  </a:cubicBezTo>
                  <a:lnTo>
                    <a:pt x="4704" y="7439"/>
                  </a:lnTo>
                  <a:lnTo>
                    <a:pt x="4804" y="12309"/>
                  </a:lnTo>
                  <a:lnTo>
                    <a:pt x="5204" y="6772"/>
                  </a:lnTo>
                  <a:lnTo>
                    <a:pt x="4104" y="1568"/>
                  </a:lnTo>
                  <a:cubicBezTo>
                    <a:pt x="4104" y="1568"/>
                    <a:pt x="1468" y="1401"/>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77"/>
            <p:cNvSpPr/>
            <p:nvPr/>
          </p:nvSpPr>
          <p:spPr>
            <a:xfrm>
              <a:off x="2806350" y="1264675"/>
              <a:ext cx="377775" cy="589075"/>
            </a:xfrm>
            <a:custGeom>
              <a:rect b="b" l="l" r="r" t="t"/>
              <a:pathLst>
                <a:path extrusionOk="0" h="23563" w="15111">
                  <a:moveTo>
                    <a:pt x="4848" y="0"/>
                  </a:moveTo>
                  <a:cubicBezTo>
                    <a:pt x="2328" y="0"/>
                    <a:pt x="596" y="1414"/>
                    <a:pt x="234" y="5271"/>
                  </a:cubicBezTo>
                  <a:cubicBezTo>
                    <a:pt x="34" y="7473"/>
                    <a:pt x="0" y="21383"/>
                    <a:pt x="0" y="21383"/>
                  </a:cubicBezTo>
                  <a:cubicBezTo>
                    <a:pt x="2105" y="22925"/>
                    <a:pt x="5068" y="23562"/>
                    <a:pt x="7799" y="23562"/>
                  </a:cubicBezTo>
                  <a:cubicBezTo>
                    <a:pt x="10738" y="23562"/>
                    <a:pt x="13406" y="22824"/>
                    <a:pt x="14444" y="21683"/>
                  </a:cubicBezTo>
                  <a:lnTo>
                    <a:pt x="14144" y="13244"/>
                  </a:lnTo>
                  <a:lnTo>
                    <a:pt x="15078" y="5905"/>
                  </a:lnTo>
                  <a:cubicBezTo>
                    <a:pt x="15111" y="4871"/>
                    <a:pt x="15011" y="3837"/>
                    <a:pt x="14744" y="2836"/>
                  </a:cubicBezTo>
                  <a:cubicBezTo>
                    <a:pt x="14477" y="1602"/>
                    <a:pt x="14377" y="968"/>
                    <a:pt x="13143" y="768"/>
                  </a:cubicBezTo>
                  <a:lnTo>
                    <a:pt x="9374" y="368"/>
                  </a:lnTo>
                  <a:lnTo>
                    <a:pt x="4937" y="1"/>
                  </a:lnTo>
                  <a:cubicBezTo>
                    <a:pt x="4907" y="0"/>
                    <a:pt x="4878" y="0"/>
                    <a:pt x="4848"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77"/>
            <p:cNvSpPr/>
            <p:nvPr/>
          </p:nvSpPr>
          <p:spPr>
            <a:xfrm>
              <a:off x="2788000" y="938625"/>
              <a:ext cx="230175" cy="197175"/>
            </a:xfrm>
            <a:custGeom>
              <a:rect b="b" l="l" r="r" t="t"/>
              <a:pathLst>
                <a:path extrusionOk="0" h="7887" w="9207">
                  <a:moveTo>
                    <a:pt x="5271" y="0"/>
                  </a:moveTo>
                  <a:cubicBezTo>
                    <a:pt x="1768" y="0"/>
                    <a:pt x="0" y="4236"/>
                    <a:pt x="2469" y="6705"/>
                  </a:cubicBezTo>
                  <a:cubicBezTo>
                    <a:pt x="3274" y="7521"/>
                    <a:pt x="4268" y="7886"/>
                    <a:pt x="5241" y="7886"/>
                  </a:cubicBezTo>
                  <a:cubicBezTo>
                    <a:pt x="7251" y="7886"/>
                    <a:pt x="9174" y="6329"/>
                    <a:pt x="9174" y="3970"/>
                  </a:cubicBezTo>
                  <a:cubicBezTo>
                    <a:pt x="9207" y="1768"/>
                    <a:pt x="7439" y="0"/>
                    <a:pt x="52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77"/>
            <p:cNvSpPr/>
            <p:nvPr/>
          </p:nvSpPr>
          <p:spPr>
            <a:xfrm>
              <a:off x="3047350" y="999950"/>
              <a:ext cx="65900" cy="210550"/>
            </a:xfrm>
            <a:custGeom>
              <a:rect b="b" l="l" r="r" t="t"/>
              <a:pathLst>
                <a:path extrusionOk="0" h="8422" w="2636">
                  <a:moveTo>
                    <a:pt x="1070" y="1"/>
                  </a:moveTo>
                  <a:cubicBezTo>
                    <a:pt x="1003" y="1"/>
                    <a:pt x="936" y="6"/>
                    <a:pt x="868" y="15"/>
                  </a:cubicBezTo>
                  <a:lnTo>
                    <a:pt x="34" y="2284"/>
                  </a:lnTo>
                  <a:lnTo>
                    <a:pt x="0" y="8422"/>
                  </a:lnTo>
                  <a:cubicBezTo>
                    <a:pt x="334" y="8321"/>
                    <a:pt x="601" y="8088"/>
                    <a:pt x="768" y="7788"/>
                  </a:cubicBezTo>
                  <a:cubicBezTo>
                    <a:pt x="1034" y="7287"/>
                    <a:pt x="1702" y="4285"/>
                    <a:pt x="1702" y="4285"/>
                  </a:cubicBezTo>
                  <a:cubicBezTo>
                    <a:pt x="2335" y="2651"/>
                    <a:pt x="2636" y="983"/>
                    <a:pt x="2102" y="449"/>
                  </a:cubicBezTo>
                  <a:cubicBezTo>
                    <a:pt x="1817" y="164"/>
                    <a:pt x="1459" y="1"/>
                    <a:pt x="107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77"/>
            <p:cNvSpPr/>
            <p:nvPr/>
          </p:nvSpPr>
          <p:spPr>
            <a:xfrm>
              <a:off x="2832200" y="953800"/>
              <a:ext cx="296075" cy="384250"/>
            </a:xfrm>
            <a:custGeom>
              <a:rect b="b" l="l" r="r" t="t"/>
              <a:pathLst>
                <a:path extrusionOk="0" h="15370" w="11843">
                  <a:moveTo>
                    <a:pt x="4166" y="1"/>
                  </a:moveTo>
                  <a:cubicBezTo>
                    <a:pt x="2368" y="1"/>
                    <a:pt x="667" y="862"/>
                    <a:pt x="401" y="3096"/>
                  </a:cubicBezTo>
                  <a:cubicBezTo>
                    <a:pt x="0" y="6398"/>
                    <a:pt x="167" y="7766"/>
                    <a:pt x="634" y="9434"/>
                  </a:cubicBezTo>
                  <a:cubicBezTo>
                    <a:pt x="901" y="10501"/>
                    <a:pt x="1535" y="11268"/>
                    <a:pt x="2502" y="11402"/>
                  </a:cubicBezTo>
                  <a:cubicBezTo>
                    <a:pt x="2654" y="11411"/>
                    <a:pt x="2808" y="11415"/>
                    <a:pt x="2964" y="11415"/>
                  </a:cubicBezTo>
                  <a:cubicBezTo>
                    <a:pt x="3391" y="11415"/>
                    <a:pt x="3830" y="11384"/>
                    <a:pt x="4270" y="11335"/>
                  </a:cubicBezTo>
                  <a:lnTo>
                    <a:pt x="4270" y="12769"/>
                  </a:lnTo>
                  <a:cubicBezTo>
                    <a:pt x="3557" y="13637"/>
                    <a:pt x="3075" y="15369"/>
                    <a:pt x="4883" y="15369"/>
                  </a:cubicBezTo>
                  <a:cubicBezTo>
                    <a:pt x="5021" y="15369"/>
                    <a:pt x="5172" y="15359"/>
                    <a:pt x="5337" y="15338"/>
                  </a:cubicBezTo>
                  <a:cubicBezTo>
                    <a:pt x="6738" y="15104"/>
                    <a:pt x="7939" y="14204"/>
                    <a:pt x="8540" y="12903"/>
                  </a:cubicBezTo>
                  <a:lnTo>
                    <a:pt x="8640" y="8166"/>
                  </a:lnTo>
                  <a:cubicBezTo>
                    <a:pt x="8640" y="8166"/>
                    <a:pt x="8770" y="8708"/>
                    <a:pt x="9503" y="8708"/>
                  </a:cubicBezTo>
                  <a:cubicBezTo>
                    <a:pt x="9678" y="8708"/>
                    <a:pt x="9889" y="8677"/>
                    <a:pt x="10141" y="8600"/>
                  </a:cubicBezTo>
                  <a:cubicBezTo>
                    <a:pt x="10941" y="8366"/>
                    <a:pt x="11842" y="6999"/>
                    <a:pt x="11342" y="5964"/>
                  </a:cubicBezTo>
                  <a:cubicBezTo>
                    <a:pt x="11167" y="5537"/>
                    <a:pt x="10776" y="5313"/>
                    <a:pt x="10382" y="5313"/>
                  </a:cubicBezTo>
                  <a:cubicBezTo>
                    <a:pt x="10100" y="5313"/>
                    <a:pt x="9816" y="5428"/>
                    <a:pt x="9607" y="5664"/>
                  </a:cubicBezTo>
                  <a:cubicBezTo>
                    <a:pt x="9343" y="5928"/>
                    <a:pt x="9053" y="6321"/>
                    <a:pt x="8806" y="6321"/>
                  </a:cubicBezTo>
                  <a:cubicBezTo>
                    <a:pt x="8772" y="6321"/>
                    <a:pt x="8739" y="6314"/>
                    <a:pt x="8706" y="6298"/>
                  </a:cubicBezTo>
                  <a:cubicBezTo>
                    <a:pt x="8706" y="6298"/>
                    <a:pt x="9607" y="2328"/>
                    <a:pt x="7339" y="894"/>
                  </a:cubicBezTo>
                  <a:cubicBezTo>
                    <a:pt x="6464" y="341"/>
                    <a:pt x="5296" y="1"/>
                    <a:pt x="4166" y="1"/>
                  </a:cubicBezTo>
                  <a:close/>
                </a:path>
              </a:pathLst>
            </a:custGeom>
            <a:solidFill>
              <a:srgbClr val="FFB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77"/>
            <p:cNvSpPr/>
            <p:nvPr/>
          </p:nvSpPr>
          <p:spPr>
            <a:xfrm>
              <a:off x="2815525" y="902450"/>
              <a:ext cx="266875" cy="216950"/>
            </a:xfrm>
            <a:custGeom>
              <a:rect b="b" l="l" r="r" t="t"/>
              <a:pathLst>
                <a:path extrusionOk="0" h="8678" w="10675">
                  <a:moveTo>
                    <a:pt x="1392" y="0"/>
                  </a:moveTo>
                  <a:cubicBezTo>
                    <a:pt x="1351" y="0"/>
                    <a:pt x="1309" y="4"/>
                    <a:pt x="1268" y="13"/>
                  </a:cubicBezTo>
                  <a:cubicBezTo>
                    <a:pt x="1134" y="13"/>
                    <a:pt x="1034" y="113"/>
                    <a:pt x="1001" y="246"/>
                  </a:cubicBezTo>
                  <a:cubicBezTo>
                    <a:pt x="934" y="346"/>
                    <a:pt x="901" y="480"/>
                    <a:pt x="934" y="613"/>
                  </a:cubicBezTo>
                  <a:cubicBezTo>
                    <a:pt x="934" y="747"/>
                    <a:pt x="934" y="880"/>
                    <a:pt x="1001" y="1013"/>
                  </a:cubicBezTo>
                  <a:cubicBezTo>
                    <a:pt x="1001" y="1113"/>
                    <a:pt x="1168" y="1314"/>
                    <a:pt x="1134" y="1414"/>
                  </a:cubicBezTo>
                  <a:cubicBezTo>
                    <a:pt x="1121" y="1440"/>
                    <a:pt x="1086" y="1451"/>
                    <a:pt x="1037" y="1451"/>
                  </a:cubicBezTo>
                  <a:cubicBezTo>
                    <a:pt x="837" y="1451"/>
                    <a:pt x="407" y="1274"/>
                    <a:pt x="300" y="1247"/>
                  </a:cubicBezTo>
                  <a:lnTo>
                    <a:pt x="200" y="1247"/>
                  </a:lnTo>
                  <a:cubicBezTo>
                    <a:pt x="200" y="1247"/>
                    <a:pt x="167" y="1280"/>
                    <a:pt x="167" y="1314"/>
                  </a:cubicBezTo>
                  <a:cubicBezTo>
                    <a:pt x="0" y="1747"/>
                    <a:pt x="0" y="2214"/>
                    <a:pt x="234" y="2615"/>
                  </a:cubicBezTo>
                  <a:cubicBezTo>
                    <a:pt x="734" y="3482"/>
                    <a:pt x="1535" y="4149"/>
                    <a:pt x="2469" y="4516"/>
                  </a:cubicBezTo>
                  <a:cubicBezTo>
                    <a:pt x="3232" y="4832"/>
                    <a:pt x="4036" y="4981"/>
                    <a:pt x="4850" y="4981"/>
                  </a:cubicBezTo>
                  <a:cubicBezTo>
                    <a:pt x="5067" y="4981"/>
                    <a:pt x="5286" y="4971"/>
                    <a:pt x="5504" y="4950"/>
                  </a:cubicBezTo>
                  <a:cubicBezTo>
                    <a:pt x="5971" y="4883"/>
                    <a:pt x="6405" y="4783"/>
                    <a:pt x="6805" y="4649"/>
                  </a:cubicBezTo>
                  <a:cubicBezTo>
                    <a:pt x="6905" y="4783"/>
                    <a:pt x="7005" y="4950"/>
                    <a:pt x="7105" y="5083"/>
                  </a:cubicBezTo>
                  <a:cubicBezTo>
                    <a:pt x="7205" y="5216"/>
                    <a:pt x="7372" y="5350"/>
                    <a:pt x="7505" y="5450"/>
                  </a:cubicBezTo>
                  <a:cubicBezTo>
                    <a:pt x="7672" y="5550"/>
                    <a:pt x="7839" y="5617"/>
                    <a:pt x="8006" y="5683"/>
                  </a:cubicBezTo>
                  <a:cubicBezTo>
                    <a:pt x="8206" y="5750"/>
                    <a:pt x="8373" y="5717"/>
                    <a:pt x="8473" y="5917"/>
                  </a:cubicBezTo>
                  <a:cubicBezTo>
                    <a:pt x="8540" y="6050"/>
                    <a:pt x="8573" y="6184"/>
                    <a:pt x="8573" y="6317"/>
                  </a:cubicBezTo>
                  <a:lnTo>
                    <a:pt x="8606" y="7585"/>
                  </a:lnTo>
                  <a:cubicBezTo>
                    <a:pt x="8606" y="7785"/>
                    <a:pt x="8606" y="7985"/>
                    <a:pt x="8673" y="8219"/>
                  </a:cubicBezTo>
                  <a:cubicBezTo>
                    <a:pt x="8740" y="8419"/>
                    <a:pt x="8906" y="8586"/>
                    <a:pt x="9107" y="8652"/>
                  </a:cubicBezTo>
                  <a:cubicBezTo>
                    <a:pt x="9140" y="8669"/>
                    <a:pt x="9182" y="8677"/>
                    <a:pt x="9228" y="8677"/>
                  </a:cubicBezTo>
                  <a:cubicBezTo>
                    <a:pt x="9273" y="8677"/>
                    <a:pt x="9323" y="8669"/>
                    <a:pt x="9373" y="8652"/>
                  </a:cubicBezTo>
                  <a:cubicBezTo>
                    <a:pt x="9740" y="8552"/>
                    <a:pt x="10007" y="7952"/>
                    <a:pt x="10274" y="7718"/>
                  </a:cubicBezTo>
                  <a:cubicBezTo>
                    <a:pt x="10674" y="7351"/>
                    <a:pt x="10174" y="3915"/>
                    <a:pt x="10174" y="3915"/>
                  </a:cubicBezTo>
                  <a:cubicBezTo>
                    <a:pt x="10374" y="3315"/>
                    <a:pt x="10241" y="2648"/>
                    <a:pt x="9774" y="2181"/>
                  </a:cubicBezTo>
                  <a:cubicBezTo>
                    <a:pt x="9207" y="1547"/>
                    <a:pt x="8239" y="1480"/>
                    <a:pt x="6638" y="1214"/>
                  </a:cubicBezTo>
                  <a:cubicBezTo>
                    <a:pt x="5838" y="1080"/>
                    <a:pt x="4870" y="1013"/>
                    <a:pt x="4103" y="880"/>
                  </a:cubicBezTo>
                  <a:cubicBezTo>
                    <a:pt x="3269" y="747"/>
                    <a:pt x="2469" y="480"/>
                    <a:pt x="1735" y="113"/>
                  </a:cubicBezTo>
                  <a:cubicBezTo>
                    <a:pt x="1635" y="38"/>
                    <a:pt x="1516" y="0"/>
                    <a:pt x="139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77"/>
            <p:cNvSpPr/>
            <p:nvPr/>
          </p:nvSpPr>
          <p:spPr>
            <a:xfrm>
              <a:off x="2938100" y="1190450"/>
              <a:ext cx="99275" cy="60925"/>
            </a:xfrm>
            <a:custGeom>
              <a:rect b="b" l="l" r="r" t="t"/>
              <a:pathLst>
                <a:path extrusionOk="0" h="2437" w="3971">
                  <a:moveTo>
                    <a:pt x="3970" y="1"/>
                  </a:moveTo>
                  <a:cubicBezTo>
                    <a:pt x="3737" y="435"/>
                    <a:pt x="3370" y="802"/>
                    <a:pt x="2936" y="1035"/>
                  </a:cubicBezTo>
                  <a:cubicBezTo>
                    <a:pt x="2169" y="1435"/>
                    <a:pt x="1" y="1869"/>
                    <a:pt x="1" y="1869"/>
                  </a:cubicBezTo>
                  <a:lnTo>
                    <a:pt x="1" y="2436"/>
                  </a:lnTo>
                  <a:cubicBezTo>
                    <a:pt x="1" y="2436"/>
                    <a:pt x="2836" y="1902"/>
                    <a:pt x="3370" y="1202"/>
                  </a:cubicBezTo>
                  <a:cubicBezTo>
                    <a:pt x="3670" y="835"/>
                    <a:pt x="3870" y="435"/>
                    <a:pt x="3970" y="1"/>
                  </a:cubicBezTo>
                  <a:close/>
                </a:path>
              </a:pathLst>
            </a:custGeom>
            <a:solidFill>
              <a:srgbClr val="F099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77"/>
            <p:cNvSpPr/>
            <p:nvPr/>
          </p:nvSpPr>
          <p:spPr>
            <a:xfrm>
              <a:off x="2946450" y="1083725"/>
              <a:ext cx="24200" cy="20800"/>
            </a:xfrm>
            <a:custGeom>
              <a:rect b="b" l="l" r="r" t="t"/>
              <a:pathLst>
                <a:path extrusionOk="0" h="832" w="968">
                  <a:moveTo>
                    <a:pt x="434" y="0"/>
                  </a:moveTo>
                  <a:cubicBezTo>
                    <a:pt x="167" y="0"/>
                    <a:pt x="0" y="200"/>
                    <a:pt x="0" y="434"/>
                  </a:cubicBezTo>
                  <a:cubicBezTo>
                    <a:pt x="22" y="677"/>
                    <a:pt x="219" y="832"/>
                    <a:pt x="428" y="832"/>
                  </a:cubicBezTo>
                  <a:cubicBezTo>
                    <a:pt x="534" y="832"/>
                    <a:pt x="644" y="791"/>
                    <a:pt x="734" y="701"/>
                  </a:cubicBezTo>
                  <a:cubicBezTo>
                    <a:pt x="968" y="434"/>
                    <a:pt x="767" y="0"/>
                    <a:pt x="4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77"/>
            <p:cNvSpPr/>
            <p:nvPr/>
          </p:nvSpPr>
          <p:spPr>
            <a:xfrm>
              <a:off x="2959775" y="1054200"/>
              <a:ext cx="28400" cy="22875"/>
            </a:xfrm>
            <a:custGeom>
              <a:rect b="b" l="l" r="r" t="t"/>
              <a:pathLst>
                <a:path extrusionOk="0" h="915" w="1136">
                  <a:moveTo>
                    <a:pt x="487" y="0"/>
                  </a:moveTo>
                  <a:cubicBezTo>
                    <a:pt x="287" y="0"/>
                    <a:pt x="91" y="112"/>
                    <a:pt x="1" y="314"/>
                  </a:cubicBezTo>
                  <a:lnTo>
                    <a:pt x="935" y="914"/>
                  </a:lnTo>
                  <a:cubicBezTo>
                    <a:pt x="1135" y="647"/>
                    <a:pt x="1035" y="281"/>
                    <a:pt x="768" y="80"/>
                  </a:cubicBezTo>
                  <a:cubicBezTo>
                    <a:pt x="681" y="26"/>
                    <a:pt x="584" y="0"/>
                    <a:pt x="48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77"/>
            <p:cNvSpPr/>
            <p:nvPr/>
          </p:nvSpPr>
          <p:spPr>
            <a:xfrm>
              <a:off x="2926425" y="1160450"/>
              <a:ext cx="43400" cy="29475"/>
            </a:xfrm>
            <a:custGeom>
              <a:rect b="b" l="l" r="r" t="t"/>
              <a:pathLst>
                <a:path extrusionOk="0" h="1179" w="1736">
                  <a:moveTo>
                    <a:pt x="1535" y="0"/>
                  </a:moveTo>
                  <a:lnTo>
                    <a:pt x="1" y="667"/>
                  </a:lnTo>
                  <a:cubicBezTo>
                    <a:pt x="123" y="986"/>
                    <a:pt x="444" y="1179"/>
                    <a:pt x="778" y="1179"/>
                  </a:cubicBezTo>
                  <a:cubicBezTo>
                    <a:pt x="898" y="1179"/>
                    <a:pt x="1020" y="1154"/>
                    <a:pt x="1135" y="1101"/>
                  </a:cubicBezTo>
                  <a:cubicBezTo>
                    <a:pt x="1535" y="901"/>
                    <a:pt x="1735" y="400"/>
                    <a:pt x="1535" y="0"/>
                  </a:cubicBezTo>
                  <a:close/>
                </a:path>
              </a:pathLst>
            </a:custGeom>
            <a:solidFill>
              <a:srgbClr val="F099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77"/>
            <p:cNvSpPr/>
            <p:nvPr/>
          </p:nvSpPr>
          <p:spPr>
            <a:xfrm>
              <a:off x="2843875" y="1052500"/>
              <a:ext cx="26700" cy="20400"/>
            </a:xfrm>
            <a:custGeom>
              <a:rect b="b" l="l" r="r" t="t"/>
              <a:pathLst>
                <a:path extrusionOk="0" h="816" w="1068">
                  <a:moveTo>
                    <a:pt x="613" y="0"/>
                  </a:moveTo>
                  <a:cubicBezTo>
                    <a:pt x="519" y="0"/>
                    <a:pt x="423" y="26"/>
                    <a:pt x="334" y="82"/>
                  </a:cubicBezTo>
                  <a:cubicBezTo>
                    <a:pt x="100" y="248"/>
                    <a:pt x="0" y="582"/>
                    <a:pt x="167" y="816"/>
                  </a:cubicBezTo>
                  <a:lnTo>
                    <a:pt x="1068" y="282"/>
                  </a:lnTo>
                  <a:cubicBezTo>
                    <a:pt x="979" y="104"/>
                    <a:pt x="801" y="0"/>
                    <a:pt x="6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77"/>
            <p:cNvSpPr/>
            <p:nvPr/>
          </p:nvSpPr>
          <p:spPr>
            <a:xfrm>
              <a:off x="2856375" y="1080375"/>
              <a:ext cx="21700" cy="21500"/>
            </a:xfrm>
            <a:custGeom>
              <a:rect b="b" l="l" r="r" t="t"/>
              <a:pathLst>
                <a:path extrusionOk="0" h="860" w="868">
                  <a:moveTo>
                    <a:pt x="434" y="1"/>
                  </a:moveTo>
                  <a:cubicBezTo>
                    <a:pt x="201" y="1"/>
                    <a:pt x="1" y="201"/>
                    <a:pt x="1" y="434"/>
                  </a:cubicBezTo>
                  <a:cubicBezTo>
                    <a:pt x="1" y="718"/>
                    <a:pt x="217" y="860"/>
                    <a:pt x="434" y="860"/>
                  </a:cubicBezTo>
                  <a:cubicBezTo>
                    <a:pt x="651" y="860"/>
                    <a:pt x="868" y="718"/>
                    <a:pt x="868" y="434"/>
                  </a:cubicBezTo>
                  <a:cubicBezTo>
                    <a:pt x="868" y="201"/>
                    <a:pt x="668" y="1"/>
                    <a:pt x="4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77"/>
            <p:cNvSpPr/>
            <p:nvPr/>
          </p:nvSpPr>
          <p:spPr>
            <a:xfrm>
              <a:off x="2872225" y="1085375"/>
              <a:ext cx="44225" cy="69250"/>
            </a:xfrm>
            <a:custGeom>
              <a:rect b="b" l="l" r="r" t="t"/>
              <a:pathLst>
                <a:path extrusionOk="0" h="2770" w="1769">
                  <a:moveTo>
                    <a:pt x="1768" y="1"/>
                  </a:moveTo>
                  <a:lnTo>
                    <a:pt x="0" y="2169"/>
                  </a:lnTo>
                  <a:lnTo>
                    <a:pt x="1401" y="2770"/>
                  </a:lnTo>
                  <a:lnTo>
                    <a:pt x="1768" y="1"/>
                  </a:lnTo>
                  <a:close/>
                </a:path>
              </a:pathLst>
            </a:custGeom>
            <a:solidFill>
              <a:srgbClr val="F099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77"/>
            <p:cNvSpPr/>
            <p:nvPr/>
          </p:nvSpPr>
          <p:spPr>
            <a:xfrm>
              <a:off x="2793000" y="1769200"/>
              <a:ext cx="56600" cy="62950"/>
            </a:xfrm>
            <a:custGeom>
              <a:rect b="b" l="l" r="r" t="t"/>
              <a:pathLst>
                <a:path extrusionOk="0" h="2518" w="2264">
                  <a:moveTo>
                    <a:pt x="0" y="1"/>
                  </a:moveTo>
                  <a:lnTo>
                    <a:pt x="67" y="1435"/>
                  </a:lnTo>
                  <a:cubicBezTo>
                    <a:pt x="267" y="1702"/>
                    <a:pt x="534" y="1936"/>
                    <a:pt x="834" y="2069"/>
                  </a:cubicBezTo>
                  <a:cubicBezTo>
                    <a:pt x="1168" y="2236"/>
                    <a:pt x="1502" y="2403"/>
                    <a:pt x="1868" y="2503"/>
                  </a:cubicBezTo>
                  <a:cubicBezTo>
                    <a:pt x="1899" y="2513"/>
                    <a:pt x="1930" y="2518"/>
                    <a:pt x="1959" y="2518"/>
                  </a:cubicBezTo>
                  <a:cubicBezTo>
                    <a:pt x="2124" y="2518"/>
                    <a:pt x="2264" y="2372"/>
                    <a:pt x="2235" y="2202"/>
                  </a:cubicBezTo>
                  <a:lnTo>
                    <a:pt x="2235" y="1268"/>
                  </a:lnTo>
                  <a:lnTo>
                    <a:pt x="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77"/>
            <p:cNvSpPr/>
            <p:nvPr/>
          </p:nvSpPr>
          <p:spPr>
            <a:xfrm>
              <a:off x="2774650" y="1264600"/>
              <a:ext cx="419500" cy="627225"/>
            </a:xfrm>
            <a:custGeom>
              <a:rect b="b" l="l" r="r" t="t"/>
              <a:pathLst>
                <a:path extrusionOk="0" h="25089" w="16780">
                  <a:moveTo>
                    <a:pt x="6117" y="1"/>
                  </a:moveTo>
                  <a:cubicBezTo>
                    <a:pt x="3907" y="1"/>
                    <a:pt x="3373" y="282"/>
                    <a:pt x="2336" y="1572"/>
                  </a:cubicBezTo>
                  <a:cubicBezTo>
                    <a:pt x="1268" y="2939"/>
                    <a:pt x="1068" y="5508"/>
                    <a:pt x="935" y="8410"/>
                  </a:cubicBezTo>
                  <a:cubicBezTo>
                    <a:pt x="835" y="11212"/>
                    <a:pt x="1" y="18083"/>
                    <a:pt x="734" y="20185"/>
                  </a:cubicBezTo>
                  <a:cubicBezTo>
                    <a:pt x="1268" y="21052"/>
                    <a:pt x="2969" y="21452"/>
                    <a:pt x="2969" y="21452"/>
                  </a:cubicBezTo>
                  <a:cubicBezTo>
                    <a:pt x="2969" y="21452"/>
                    <a:pt x="2936" y="20819"/>
                    <a:pt x="2969" y="17450"/>
                  </a:cubicBezTo>
                  <a:cubicBezTo>
                    <a:pt x="3036" y="14047"/>
                    <a:pt x="3136" y="7776"/>
                    <a:pt x="3903" y="4941"/>
                  </a:cubicBezTo>
                  <a:cubicBezTo>
                    <a:pt x="4304" y="3373"/>
                    <a:pt x="4971" y="1905"/>
                    <a:pt x="5838" y="571"/>
                  </a:cubicBezTo>
                  <a:cubicBezTo>
                    <a:pt x="5972" y="337"/>
                    <a:pt x="6238" y="204"/>
                    <a:pt x="6539" y="171"/>
                  </a:cubicBezTo>
                  <a:lnTo>
                    <a:pt x="6539" y="4"/>
                  </a:lnTo>
                  <a:cubicBezTo>
                    <a:pt x="6392" y="2"/>
                    <a:pt x="6251" y="1"/>
                    <a:pt x="6117" y="1"/>
                  </a:cubicBezTo>
                  <a:close/>
                  <a:moveTo>
                    <a:pt x="10875" y="271"/>
                  </a:moveTo>
                  <a:cubicBezTo>
                    <a:pt x="10541" y="1038"/>
                    <a:pt x="9774" y="2072"/>
                    <a:pt x="9407" y="3606"/>
                  </a:cubicBezTo>
                  <a:cubicBezTo>
                    <a:pt x="8940" y="5574"/>
                    <a:pt x="8907" y="8410"/>
                    <a:pt x="8807" y="12780"/>
                  </a:cubicBezTo>
                  <a:cubicBezTo>
                    <a:pt x="8607" y="20585"/>
                    <a:pt x="9107" y="24455"/>
                    <a:pt x="9207" y="25088"/>
                  </a:cubicBezTo>
                  <a:cubicBezTo>
                    <a:pt x="9207" y="25088"/>
                    <a:pt x="14978" y="24855"/>
                    <a:pt x="16379" y="22987"/>
                  </a:cubicBezTo>
                  <a:cubicBezTo>
                    <a:pt x="16212" y="20518"/>
                    <a:pt x="15979" y="16115"/>
                    <a:pt x="15845" y="13347"/>
                  </a:cubicBezTo>
                  <a:lnTo>
                    <a:pt x="16679" y="3840"/>
                  </a:lnTo>
                  <a:cubicBezTo>
                    <a:pt x="16779" y="2572"/>
                    <a:pt x="16079" y="1338"/>
                    <a:pt x="14878" y="804"/>
                  </a:cubicBezTo>
                  <a:lnTo>
                    <a:pt x="10875" y="27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77"/>
            <p:cNvSpPr/>
            <p:nvPr/>
          </p:nvSpPr>
          <p:spPr>
            <a:xfrm>
              <a:off x="2837200" y="1258850"/>
              <a:ext cx="100925" cy="248525"/>
            </a:xfrm>
            <a:custGeom>
              <a:rect b="b" l="l" r="r" t="t"/>
              <a:pathLst>
                <a:path extrusionOk="0" h="9941" w="4037">
                  <a:moveTo>
                    <a:pt x="4037" y="0"/>
                  </a:moveTo>
                  <a:cubicBezTo>
                    <a:pt x="3236" y="134"/>
                    <a:pt x="2536" y="567"/>
                    <a:pt x="2035" y="1201"/>
                  </a:cubicBezTo>
                  <a:cubicBezTo>
                    <a:pt x="1401" y="2035"/>
                    <a:pt x="901" y="2969"/>
                    <a:pt x="534" y="3970"/>
                  </a:cubicBezTo>
                  <a:cubicBezTo>
                    <a:pt x="434" y="4337"/>
                    <a:pt x="501" y="4737"/>
                    <a:pt x="768" y="5004"/>
                  </a:cubicBezTo>
                  <a:cubicBezTo>
                    <a:pt x="768" y="5004"/>
                    <a:pt x="0" y="6939"/>
                    <a:pt x="134" y="7873"/>
                  </a:cubicBezTo>
                  <a:cubicBezTo>
                    <a:pt x="267" y="8573"/>
                    <a:pt x="467" y="9274"/>
                    <a:pt x="734" y="9941"/>
                  </a:cubicBezTo>
                  <a:cubicBezTo>
                    <a:pt x="734" y="9941"/>
                    <a:pt x="1735" y="4170"/>
                    <a:pt x="2636" y="2435"/>
                  </a:cubicBezTo>
                  <a:cubicBezTo>
                    <a:pt x="3603" y="567"/>
                    <a:pt x="4037" y="567"/>
                    <a:pt x="4037" y="567"/>
                  </a:cubicBezTo>
                  <a:lnTo>
                    <a:pt x="4037"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77"/>
            <p:cNvSpPr/>
            <p:nvPr/>
          </p:nvSpPr>
          <p:spPr>
            <a:xfrm>
              <a:off x="2982300" y="1259675"/>
              <a:ext cx="114275" cy="280225"/>
            </a:xfrm>
            <a:custGeom>
              <a:rect b="b" l="l" r="r" t="t"/>
              <a:pathLst>
                <a:path extrusionOk="0" h="11209" w="4571">
                  <a:moveTo>
                    <a:pt x="2536" y="1"/>
                  </a:moveTo>
                  <a:lnTo>
                    <a:pt x="2536" y="468"/>
                  </a:lnTo>
                  <a:cubicBezTo>
                    <a:pt x="1768" y="1602"/>
                    <a:pt x="1201" y="2869"/>
                    <a:pt x="868" y="4237"/>
                  </a:cubicBezTo>
                  <a:cubicBezTo>
                    <a:pt x="1" y="7573"/>
                    <a:pt x="568" y="11142"/>
                    <a:pt x="568" y="11209"/>
                  </a:cubicBezTo>
                  <a:cubicBezTo>
                    <a:pt x="1068" y="10275"/>
                    <a:pt x="1468" y="9274"/>
                    <a:pt x="1768" y="8206"/>
                  </a:cubicBezTo>
                  <a:cubicBezTo>
                    <a:pt x="1802" y="7306"/>
                    <a:pt x="1768" y="6405"/>
                    <a:pt x="1635" y="5505"/>
                  </a:cubicBezTo>
                  <a:cubicBezTo>
                    <a:pt x="2135" y="5371"/>
                    <a:pt x="2536" y="5004"/>
                    <a:pt x="2769" y="4571"/>
                  </a:cubicBezTo>
                  <a:cubicBezTo>
                    <a:pt x="3236" y="3770"/>
                    <a:pt x="4570" y="734"/>
                    <a:pt x="4570" y="734"/>
                  </a:cubicBezTo>
                  <a:cubicBezTo>
                    <a:pt x="4570" y="734"/>
                    <a:pt x="3103" y="134"/>
                    <a:pt x="2536"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77"/>
            <p:cNvSpPr/>
            <p:nvPr/>
          </p:nvSpPr>
          <p:spPr>
            <a:xfrm>
              <a:off x="2527800" y="1563225"/>
              <a:ext cx="321100" cy="328600"/>
            </a:xfrm>
            <a:custGeom>
              <a:rect b="b" l="l" r="r" t="t"/>
              <a:pathLst>
                <a:path extrusionOk="0" h="13144" w="12844">
                  <a:moveTo>
                    <a:pt x="1" y="1"/>
                  </a:moveTo>
                  <a:lnTo>
                    <a:pt x="2603" y="12176"/>
                  </a:lnTo>
                  <a:lnTo>
                    <a:pt x="12843" y="13143"/>
                  </a:lnTo>
                  <a:lnTo>
                    <a:pt x="10809" y="734"/>
                  </a:lnTo>
                  <a:lnTo>
                    <a:pt x="1"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77"/>
            <p:cNvSpPr/>
            <p:nvPr/>
          </p:nvSpPr>
          <p:spPr>
            <a:xfrm>
              <a:off x="2527800" y="1563225"/>
              <a:ext cx="321100" cy="328600"/>
            </a:xfrm>
            <a:custGeom>
              <a:rect b="b" l="l" r="r" t="t"/>
              <a:pathLst>
                <a:path extrusionOk="0" h="13144" w="12844">
                  <a:moveTo>
                    <a:pt x="1" y="1"/>
                  </a:moveTo>
                  <a:lnTo>
                    <a:pt x="2603" y="12176"/>
                  </a:lnTo>
                  <a:lnTo>
                    <a:pt x="12843" y="13143"/>
                  </a:lnTo>
                  <a:lnTo>
                    <a:pt x="10809" y="734"/>
                  </a:ln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77"/>
            <p:cNvSpPr/>
            <p:nvPr/>
          </p:nvSpPr>
          <p:spPr>
            <a:xfrm>
              <a:off x="2735450" y="1763375"/>
              <a:ext cx="101775" cy="58100"/>
            </a:xfrm>
            <a:custGeom>
              <a:rect b="b" l="l" r="r" t="t"/>
              <a:pathLst>
                <a:path extrusionOk="0" h="2324" w="4071">
                  <a:moveTo>
                    <a:pt x="68" y="0"/>
                  </a:moveTo>
                  <a:lnTo>
                    <a:pt x="68" y="0"/>
                  </a:lnTo>
                  <a:cubicBezTo>
                    <a:pt x="1" y="267"/>
                    <a:pt x="168" y="601"/>
                    <a:pt x="668" y="1034"/>
                  </a:cubicBezTo>
                  <a:cubicBezTo>
                    <a:pt x="1068" y="1368"/>
                    <a:pt x="1302" y="1968"/>
                    <a:pt x="2002" y="2135"/>
                  </a:cubicBezTo>
                  <a:cubicBezTo>
                    <a:pt x="2430" y="2264"/>
                    <a:pt x="2871" y="2323"/>
                    <a:pt x="3318" y="2323"/>
                  </a:cubicBezTo>
                  <a:cubicBezTo>
                    <a:pt x="3568" y="2323"/>
                    <a:pt x="3819" y="2305"/>
                    <a:pt x="4070" y="2269"/>
                  </a:cubicBezTo>
                  <a:lnTo>
                    <a:pt x="3804" y="567"/>
                  </a:lnTo>
                  <a:lnTo>
                    <a:pt x="6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77"/>
            <p:cNvSpPr/>
            <p:nvPr/>
          </p:nvSpPr>
          <p:spPr>
            <a:xfrm>
              <a:off x="2602125" y="1578100"/>
              <a:ext cx="117525" cy="24350"/>
            </a:xfrm>
            <a:custGeom>
              <a:rect b="b" l="l" r="r" t="t"/>
              <a:pathLst>
                <a:path extrusionOk="0" h="974" w="4701">
                  <a:moveTo>
                    <a:pt x="1245" y="1"/>
                  </a:moveTo>
                  <a:cubicBezTo>
                    <a:pt x="534" y="1"/>
                    <a:pt x="0" y="127"/>
                    <a:pt x="30" y="306"/>
                  </a:cubicBezTo>
                  <a:cubicBezTo>
                    <a:pt x="97" y="506"/>
                    <a:pt x="97" y="673"/>
                    <a:pt x="97" y="673"/>
                  </a:cubicBezTo>
                  <a:lnTo>
                    <a:pt x="4700" y="973"/>
                  </a:lnTo>
                  <a:lnTo>
                    <a:pt x="4633" y="606"/>
                  </a:lnTo>
                  <a:cubicBezTo>
                    <a:pt x="4600" y="406"/>
                    <a:pt x="3899" y="173"/>
                    <a:pt x="3066" y="106"/>
                  </a:cubicBezTo>
                  <a:lnTo>
                    <a:pt x="1498" y="6"/>
                  </a:lnTo>
                  <a:cubicBezTo>
                    <a:pt x="1412" y="3"/>
                    <a:pt x="1327" y="1"/>
                    <a:pt x="124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77"/>
            <p:cNvSpPr/>
            <p:nvPr/>
          </p:nvSpPr>
          <p:spPr>
            <a:xfrm>
              <a:off x="2588675" y="1538125"/>
              <a:ext cx="140125" cy="38475"/>
            </a:xfrm>
            <a:custGeom>
              <a:rect b="b" l="l" r="r" t="t"/>
              <a:pathLst>
                <a:path extrusionOk="0" h="1539" w="5605">
                  <a:moveTo>
                    <a:pt x="2377" y="0"/>
                  </a:moveTo>
                  <a:cubicBezTo>
                    <a:pt x="1112" y="0"/>
                    <a:pt x="1235" y="771"/>
                    <a:pt x="1235" y="771"/>
                  </a:cubicBezTo>
                  <a:lnTo>
                    <a:pt x="601" y="738"/>
                  </a:lnTo>
                  <a:cubicBezTo>
                    <a:pt x="544" y="732"/>
                    <a:pt x="489" y="729"/>
                    <a:pt x="437" y="729"/>
                  </a:cubicBezTo>
                  <a:cubicBezTo>
                    <a:pt x="184" y="729"/>
                    <a:pt x="1" y="794"/>
                    <a:pt x="1" y="905"/>
                  </a:cubicBezTo>
                  <a:cubicBezTo>
                    <a:pt x="34" y="1038"/>
                    <a:pt x="34" y="1171"/>
                    <a:pt x="34" y="1171"/>
                  </a:cubicBezTo>
                  <a:lnTo>
                    <a:pt x="5605" y="1538"/>
                  </a:lnTo>
                  <a:lnTo>
                    <a:pt x="5605" y="1538"/>
                  </a:lnTo>
                  <a:lnTo>
                    <a:pt x="5538" y="1305"/>
                  </a:lnTo>
                  <a:cubicBezTo>
                    <a:pt x="5505" y="1171"/>
                    <a:pt x="5205" y="1038"/>
                    <a:pt x="4804" y="1005"/>
                  </a:cubicBezTo>
                  <a:lnTo>
                    <a:pt x="4137" y="971"/>
                  </a:lnTo>
                  <a:cubicBezTo>
                    <a:pt x="4137" y="971"/>
                    <a:pt x="3937" y="37"/>
                    <a:pt x="2536" y="4"/>
                  </a:cubicBezTo>
                  <a:cubicBezTo>
                    <a:pt x="2481" y="1"/>
                    <a:pt x="2428" y="0"/>
                    <a:pt x="23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77"/>
            <p:cNvSpPr/>
            <p:nvPr/>
          </p:nvSpPr>
          <p:spPr>
            <a:xfrm>
              <a:off x="2604525" y="1564900"/>
              <a:ext cx="95925" cy="33375"/>
            </a:xfrm>
            <a:custGeom>
              <a:rect b="b" l="l" r="r" t="t"/>
              <a:pathLst>
                <a:path extrusionOk="0" h="1335" w="3837">
                  <a:moveTo>
                    <a:pt x="1" y="0"/>
                  </a:moveTo>
                  <a:lnTo>
                    <a:pt x="134" y="134"/>
                  </a:lnTo>
                  <a:cubicBezTo>
                    <a:pt x="635" y="167"/>
                    <a:pt x="868" y="200"/>
                    <a:pt x="901" y="501"/>
                  </a:cubicBezTo>
                  <a:cubicBezTo>
                    <a:pt x="935" y="834"/>
                    <a:pt x="968" y="1168"/>
                    <a:pt x="968" y="1168"/>
                  </a:cubicBezTo>
                  <a:lnTo>
                    <a:pt x="3437" y="1335"/>
                  </a:lnTo>
                  <a:cubicBezTo>
                    <a:pt x="3437" y="1335"/>
                    <a:pt x="3336" y="868"/>
                    <a:pt x="3336" y="667"/>
                  </a:cubicBezTo>
                  <a:cubicBezTo>
                    <a:pt x="3307" y="518"/>
                    <a:pt x="3384" y="395"/>
                    <a:pt x="3688" y="395"/>
                  </a:cubicBezTo>
                  <a:cubicBezTo>
                    <a:pt x="3723" y="395"/>
                    <a:pt x="3762" y="397"/>
                    <a:pt x="3803" y="401"/>
                  </a:cubicBezTo>
                  <a:lnTo>
                    <a:pt x="3837" y="234"/>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77"/>
            <p:cNvSpPr/>
            <p:nvPr/>
          </p:nvSpPr>
          <p:spPr>
            <a:xfrm>
              <a:off x="2600500" y="1579475"/>
              <a:ext cx="117475" cy="24650"/>
            </a:xfrm>
            <a:custGeom>
              <a:rect b="b" l="l" r="r" t="t"/>
              <a:pathLst>
                <a:path extrusionOk="0" h="986" w="4699">
                  <a:moveTo>
                    <a:pt x="1072" y="0"/>
                  </a:moveTo>
                  <a:cubicBezTo>
                    <a:pt x="448" y="0"/>
                    <a:pt x="1" y="120"/>
                    <a:pt x="28" y="285"/>
                  </a:cubicBezTo>
                  <a:cubicBezTo>
                    <a:pt x="62" y="518"/>
                    <a:pt x="95" y="685"/>
                    <a:pt x="95" y="685"/>
                  </a:cubicBezTo>
                  <a:lnTo>
                    <a:pt x="4698" y="985"/>
                  </a:lnTo>
                  <a:lnTo>
                    <a:pt x="4632" y="585"/>
                  </a:lnTo>
                  <a:cubicBezTo>
                    <a:pt x="4598" y="385"/>
                    <a:pt x="3898" y="185"/>
                    <a:pt x="3064" y="118"/>
                  </a:cubicBezTo>
                  <a:lnTo>
                    <a:pt x="1496" y="18"/>
                  </a:lnTo>
                  <a:cubicBezTo>
                    <a:pt x="1348" y="6"/>
                    <a:pt x="1206" y="0"/>
                    <a:pt x="1072"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77"/>
            <p:cNvSpPr/>
            <p:nvPr/>
          </p:nvSpPr>
          <p:spPr>
            <a:xfrm>
              <a:off x="2722125" y="1288875"/>
              <a:ext cx="537900" cy="514925"/>
            </a:xfrm>
            <a:custGeom>
              <a:rect b="b" l="l" r="r" t="t"/>
              <a:pathLst>
                <a:path extrusionOk="0" h="20597" w="21516">
                  <a:moveTo>
                    <a:pt x="17179" y="0"/>
                  </a:moveTo>
                  <a:cubicBezTo>
                    <a:pt x="15078" y="500"/>
                    <a:pt x="15378" y="5271"/>
                    <a:pt x="15378" y="5271"/>
                  </a:cubicBezTo>
                  <a:lnTo>
                    <a:pt x="16679" y="12676"/>
                  </a:lnTo>
                  <a:cubicBezTo>
                    <a:pt x="16679" y="12676"/>
                    <a:pt x="9140" y="15778"/>
                    <a:pt x="8206" y="16212"/>
                  </a:cubicBezTo>
                  <a:cubicBezTo>
                    <a:pt x="7906" y="16278"/>
                    <a:pt x="7639" y="16345"/>
                    <a:pt x="7372" y="16378"/>
                  </a:cubicBezTo>
                  <a:cubicBezTo>
                    <a:pt x="7274" y="16387"/>
                    <a:pt x="7178" y="16392"/>
                    <a:pt x="7084" y="16392"/>
                  </a:cubicBezTo>
                  <a:cubicBezTo>
                    <a:pt x="6826" y="16392"/>
                    <a:pt x="6582" y="16361"/>
                    <a:pt x="6338" y="16312"/>
                  </a:cubicBezTo>
                  <a:cubicBezTo>
                    <a:pt x="5671" y="16178"/>
                    <a:pt x="4470" y="15911"/>
                    <a:pt x="3703" y="15878"/>
                  </a:cubicBezTo>
                  <a:lnTo>
                    <a:pt x="3703" y="15878"/>
                  </a:lnTo>
                  <a:lnTo>
                    <a:pt x="3903" y="17146"/>
                  </a:lnTo>
                  <a:cubicBezTo>
                    <a:pt x="3936" y="17179"/>
                    <a:pt x="3970" y="17212"/>
                    <a:pt x="3903" y="17246"/>
                  </a:cubicBezTo>
                  <a:lnTo>
                    <a:pt x="3803" y="17246"/>
                  </a:lnTo>
                  <a:cubicBezTo>
                    <a:pt x="3651" y="17255"/>
                    <a:pt x="3499" y="17259"/>
                    <a:pt x="3347" y="17259"/>
                  </a:cubicBezTo>
                  <a:cubicBezTo>
                    <a:pt x="2932" y="17259"/>
                    <a:pt x="2517" y="17228"/>
                    <a:pt x="2102" y="17179"/>
                  </a:cubicBezTo>
                  <a:cubicBezTo>
                    <a:pt x="1601" y="17112"/>
                    <a:pt x="1101" y="17012"/>
                    <a:pt x="634" y="16946"/>
                  </a:cubicBezTo>
                  <a:cubicBezTo>
                    <a:pt x="584" y="16929"/>
                    <a:pt x="534" y="16921"/>
                    <a:pt x="484" y="16921"/>
                  </a:cubicBezTo>
                  <a:cubicBezTo>
                    <a:pt x="434" y="16921"/>
                    <a:pt x="384" y="16929"/>
                    <a:pt x="334" y="16946"/>
                  </a:cubicBezTo>
                  <a:cubicBezTo>
                    <a:pt x="134" y="17012"/>
                    <a:pt x="0" y="17246"/>
                    <a:pt x="67" y="17446"/>
                  </a:cubicBezTo>
                  <a:cubicBezTo>
                    <a:pt x="134" y="17679"/>
                    <a:pt x="200" y="17880"/>
                    <a:pt x="334" y="18046"/>
                  </a:cubicBezTo>
                  <a:cubicBezTo>
                    <a:pt x="500" y="18413"/>
                    <a:pt x="500" y="18814"/>
                    <a:pt x="701" y="19147"/>
                  </a:cubicBezTo>
                  <a:cubicBezTo>
                    <a:pt x="1153" y="20052"/>
                    <a:pt x="1965" y="20597"/>
                    <a:pt x="3664" y="20597"/>
                  </a:cubicBezTo>
                  <a:cubicBezTo>
                    <a:pt x="4220" y="20597"/>
                    <a:pt x="4872" y="20538"/>
                    <a:pt x="5637" y="20415"/>
                  </a:cubicBezTo>
                  <a:cubicBezTo>
                    <a:pt x="6838" y="20148"/>
                    <a:pt x="8006" y="19814"/>
                    <a:pt x="9140" y="19414"/>
                  </a:cubicBezTo>
                  <a:cubicBezTo>
                    <a:pt x="15244" y="17679"/>
                    <a:pt x="17312" y="17212"/>
                    <a:pt x="19147" y="16479"/>
                  </a:cubicBezTo>
                  <a:cubicBezTo>
                    <a:pt x="20882" y="15811"/>
                    <a:pt x="20948" y="14977"/>
                    <a:pt x="21182" y="14177"/>
                  </a:cubicBezTo>
                  <a:cubicBezTo>
                    <a:pt x="21515" y="13043"/>
                    <a:pt x="20848" y="8873"/>
                    <a:pt x="20014" y="5271"/>
                  </a:cubicBezTo>
                  <a:cubicBezTo>
                    <a:pt x="19281" y="2135"/>
                    <a:pt x="18780" y="734"/>
                    <a:pt x="17179" y="0"/>
                  </a:cubicBezTo>
                  <a:close/>
                </a:path>
              </a:pathLst>
            </a:custGeom>
            <a:solidFill>
              <a:srgbClr val="FFB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77"/>
            <p:cNvSpPr/>
            <p:nvPr/>
          </p:nvSpPr>
          <p:spPr>
            <a:xfrm>
              <a:off x="2988975" y="1284700"/>
              <a:ext cx="274375" cy="467850"/>
            </a:xfrm>
            <a:custGeom>
              <a:rect b="b" l="l" r="r" t="t"/>
              <a:pathLst>
                <a:path extrusionOk="0" h="18714" w="10975">
                  <a:moveTo>
                    <a:pt x="6338" y="0"/>
                  </a:moveTo>
                  <a:cubicBezTo>
                    <a:pt x="3670" y="1235"/>
                    <a:pt x="4303" y="6005"/>
                    <a:pt x="4303" y="6005"/>
                  </a:cubicBezTo>
                  <a:lnTo>
                    <a:pt x="5771" y="12576"/>
                  </a:lnTo>
                  <a:lnTo>
                    <a:pt x="0" y="15144"/>
                  </a:lnTo>
                  <a:cubicBezTo>
                    <a:pt x="934" y="15778"/>
                    <a:pt x="1535" y="17646"/>
                    <a:pt x="1501" y="18714"/>
                  </a:cubicBezTo>
                  <a:cubicBezTo>
                    <a:pt x="1501" y="18714"/>
                    <a:pt x="6105" y="17580"/>
                    <a:pt x="7639" y="17113"/>
                  </a:cubicBezTo>
                  <a:cubicBezTo>
                    <a:pt x="8673" y="16812"/>
                    <a:pt x="10308" y="16279"/>
                    <a:pt x="10641" y="15478"/>
                  </a:cubicBezTo>
                  <a:cubicBezTo>
                    <a:pt x="10975" y="14677"/>
                    <a:pt x="10775" y="11742"/>
                    <a:pt x="10274" y="9174"/>
                  </a:cubicBezTo>
                  <a:cubicBezTo>
                    <a:pt x="9707" y="6338"/>
                    <a:pt x="9507" y="5037"/>
                    <a:pt x="9007" y="2802"/>
                  </a:cubicBezTo>
                  <a:cubicBezTo>
                    <a:pt x="8707" y="1368"/>
                    <a:pt x="7773" y="167"/>
                    <a:pt x="6338"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77"/>
            <p:cNvSpPr/>
            <p:nvPr/>
          </p:nvSpPr>
          <p:spPr>
            <a:xfrm>
              <a:off x="2237600" y="3279450"/>
              <a:ext cx="20050" cy="810600"/>
            </a:xfrm>
            <a:custGeom>
              <a:rect b="b" l="l" r="r" t="t"/>
              <a:pathLst>
                <a:path extrusionOk="0" h="32424" w="802">
                  <a:moveTo>
                    <a:pt x="1" y="1"/>
                  </a:moveTo>
                  <a:lnTo>
                    <a:pt x="1" y="31957"/>
                  </a:lnTo>
                  <a:lnTo>
                    <a:pt x="801" y="32424"/>
                  </a:lnTo>
                  <a:lnTo>
                    <a:pt x="801" y="468"/>
                  </a:lnTo>
                  <a:lnTo>
                    <a:pt x="1"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77"/>
            <p:cNvSpPr/>
            <p:nvPr/>
          </p:nvSpPr>
          <p:spPr>
            <a:xfrm>
              <a:off x="2257625" y="3279450"/>
              <a:ext cx="19200" cy="810600"/>
            </a:xfrm>
            <a:custGeom>
              <a:rect b="b" l="l" r="r" t="t"/>
              <a:pathLst>
                <a:path extrusionOk="0" h="32424" w="768">
                  <a:moveTo>
                    <a:pt x="767" y="1"/>
                  </a:moveTo>
                  <a:lnTo>
                    <a:pt x="0" y="468"/>
                  </a:lnTo>
                  <a:lnTo>
                    <a:pt x="0" y="32424"/>
                  </a:lnTo>
                  <a:lnTo>
                    <a:pt x="767" y="31957"/>
                  </a:lnTo>
                  <a:lnTo>
                    <a:pt x="767"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77"/>
            <p:cNvSpPr/>
            <p:nvPr/>
          </p:nvSpPr>
          <p:spPr>
            <a:xfrm>
              <a:off x="2760475" y="3000100"/>
              <a:ext cx="19200" cy="593775"/>
            </a:xfrm>
            <a:custGeom>
              <a:rect b="b" l="l" r="r" t="t"/>
              <a:pathLst>
                <a:path extrusionOk="0" h="23751" w="768">
                  <a:moveTo>
                    <a:pt x="1" y="0"/>
                  </a:moveTo>
                  <a:lnTo>
                    <a:pt x="1" y="23283"/>
                  </a:lnTo>
                  <a:lnTo>
                    <a:pt x="768" y="23750"/>
                  </a:lnTo>
                  <a:lnTo>
                    <a:pt x="768" y="467"/>
                  </a:lnTo>
                  <a:lnTo>
                    <a:pt x="1"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77"/>
            <p:cNvSpPr/>
            <p:nvPr/>
          </p:nvSpPr>
          <p:spPr>
            <a:xfrm>
              <a:off x="2779650" y="3000100"/>
              <a:ext cx="20050" cy="593775"/>
            </a:xfrm>
            <a:custGeom>
              <a:rect b="b" l="l" r="r" t="t"/>
              <a:pathLst>
                <a:path extrusionOk="0" h="23751" w="802">
                  <a:moveTo>
                    <a:pt x="801" y="0"/>
                  </a:moveTo>
                  <a:lnTo>
                    <a:pt x="1" y="467"/>
                  </a:lnTo>
                  <a:lnTo>
                    <a:pt x="1" y="23750"/>
                  </a:lnTo>
                  <a:lnTo>
                    <a:pt x="801" y="23283"/>
                  </a:lnTo>
                  <a:lnTo>
                    <a:pt x="801"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77"/>
            <p:cNvSpPr/>
            <p:nvPr/>
          </p:nvSpPr>
          <p:spPr>
            <a:xfrm>
              <a:off x="2257625" y="2977575"/>
              <a:ext cx="542075" cy="336100"/>
            </a:xfrm>
            <a:custGeom>
              <a:rect b="b" l="l" r="r" t="t"/>
              <a:pathLst>
                <a:path extrusionOk="0" h="13444" w="21683">
                  <a:moveTo>
                    <a:pt x="21682" y="0"/>
                  </a:moveTo>
                  <a:lnTo>
                    <a:pt x="0" y="12543"/>
                  </a:lnTo>
                  <a:lnTo>
                    <a:pt x="0" y="13443"/>
                  </a:lnTo>
                  <a:lnTo>
                    <a:pt x="21682" y="901"/>
                  </a:lnTo>
                  <a:lnTo>
                    <a:pt x="21682"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77"/>
            <p:cNvSpPr/>
            <p:nvPr/>
          </p:nvSpPr>
          <p:spPr>
            <a:xfrm>
              <a:off x="3285850" y="2696550"/>
              <a:ext cx="26700" cy="793075"/>
            </a:xfrm>
            <a:custGeom>
              <a:rect b="b" l="l" r="r" t="t"/>
              <a:pathLst>
                <a:path extrusionOk="0" h="31723" w="1068">
                  <a:moveTo>
                    <a:pt x="1" y="0"/>
                  </a:moveTo>
                  <a:lnTo>
                    <a:pt x="267" y="31256"/>
                  </a:lnTo>
                  <a:lnTo>
                    <a:pt x="1068" y="31723"/>
                  </a:lnTo>
                  <a:lnTo>
                    <a:pt x="801" y="434"/>
                  </a:lnTo>
                  <a:lnTo>
                    <a:pt x="1"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77"/>
            <p:cNvSpPr/>
            <p:nvPr/>
          </p:nvSpPr>
          <p:spPr>
            <a:xfrm>
              <a:off x="3305875" y="2696550"/>
              <a:ext cx="26700" cy="793075"/>
            </a:xfrm>
            <a:custGeom>
              <a:rect b="b" l="l" r="r" t="t"/>
              <a:pathLst>
                <a:path extrusionOk="0" h="31723" w="1068">
                  <a:moveTo>
                    <a:pt x="767" y="0"/>
                  </a:moveTo>
                  <a:lnTo>
                    <a:pt x="0" y="434"/>
                  </a:lnTo>
                  <a:lnTo>
                    <a:pt x="267" y="31723"/>
                  </a:lnTo>
                  <a:lnTo>
                    <a:pt x="1068" y="31256"/>
                  </a:lnTo>
                  <a:lnTo>
                    <a:pt x="7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77"/>
            <p:cNvSpPr/>
            <p:nvPr/>
          </p:nvSpPr>
          <p:spPr>
            <a:xfrm>
              <a:off x="2779650" y="2674025"/>
              <a:ext cx="545425" cy="337775"/>
            </a:xfrm>
            <a:custGeom>
              <a:rect b="b" l="l" r="r" t="t"/>
              <a:pathLst>
                <a:path extrusionOk="0" h="13511" w="21817">
                  <a:moveTo>
                    <a:pt x="21816" y="0"/>
                  </a:moveTo>
                  <a:lnTo>
                    <a:pt x="1" y="12609"/>
                  </a:lnTo>
                  <a:lnTo>
                    <a:pt x="1" y="13510"/>
                  </a:lnTo>
                  <a:lnTo>
                    <a:pt x="21816" y="901"/>
                  </a:lnTo>
                  <a:lnTo>
                    <a:pt x="21816"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77"/>
            <p:cNvSpPr/>
            <p:nvPr/>
          </p:nvSpPr>
          <p:spPr>
            <a:xfrm>
              <a:off x="2781325" y="2900025"/>
              <a:ext cx="525400" cy="325250"/>
            </a:xfrm>
            <a:custGeom>
              <a:rect b="b" l="l" r="r" t="t"/>
              <a:pathLst>
                <a:path extrusionOk="0" h="13010" w="21016">
                  <a:moveTo>
                    <a:pt x="21015" y="0"/>
                  </a:moveTo>
                  <a:lnTo>
                    <a:pt x="0" y="12142"/>
                  </a:lnTo>
                  <a:lnTo>
                    <a:pt x="0" y="13010"/>
                  </a:lnTo>
                  <a:lnTo>
                    <a:pt x="21015" y="868"/>
                  </a:lnTo>
                  <a:lnTo>
                    <a:pt x="21015"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77"/>
            <p:cNvSpPr/>
            <p:nvPr/>
          </p:nvSpPr>
          <p:spPr>
            <a:xfrm>
              <a:off x="2276800" y="3181875"/>
              <a:ext cx="502875" cy="312750"/>
            </a:xfrm>
            <a:custGeom>
              <a:rect b="b" l="l" r="r" t="t"/>
              <a:pathLst>
                <a:path extrusionOk="0" h="12510" w="20115">
                  <a:moveTo>
                    <a:pt x="20115" y="1"/>
                  </a:moveTo>
                  <a:lnTo>
                    <a:pt x="0" y="11609"/>
                  </a:lnTo>
                  <a:lnTo>
                    <a:pt x="0" y="12510"/>
                  </a:lnTo>
                  <a:lnTo>
                    <a:pt x="20115" y="902"/>
                  </a:lnTo>
                  <a:lnTo>
                    <a:pt x="20115"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77"/>
            <p:cNvSpPr/>
            <p:nvPr/>
          </p:nvSpPr>
          <p:spPr>
            <a:xfrm>
              <a:off x="2799675" y="2878325"/>
              <a:ext cx="506225" cy="314425"/>
            </a:xfrm>
            <a:custGeom>
              <a:rect b="b" l="l" r="r" t="t"/>
              <a:pathLst>
                <a:path extrusionOk="0" h="12577" w="20249">
                  <a:moveTo>
                    <a:pt x="20248" y="1"/>
                  </a:moveTo>
                  <a:lnTo>
                    <a:pt x="0" y="11676"/>
                  </a:lnTo>
                  <a:lnTo>
                    <a:pt x="0" y="12577"/>
                  </a:lnTo>
                  <a:lnTo>
                    <a:pt x="20248" y="868"/>
                  </a:lnTo>
                  <a:lnTo>
                    <a:pt x="20248"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77"/>
            <p:cNvSpPr/>
            <p:nvPr/>
          </p:nvSpPr>
          <p:spPr>
            <a:xfrm>
              <a:off x="2257625" y="3203575"/>
              <a:ext cx="523725" cy="324425"/>
            </a:xfrm>
            <a:custGeom>
              <a:rect b="b" l="l" r="r" t="t"/>
              <a:pathLst>
                <a:path extrusionOk="0" h="12977" w="20949">
                  <a:moveTo>
                    <a:pt x="20948" y="0"/>
                  </a:moveTo>
                  <a:lnTo>
                    <a:pt x="0" y="12076"/>
                  </a:lnTo>
                  <a:lnTo>
                    <a:pt x="0" y="12976"/>
                  </a:lnTo>
                  <a:lnTo>
                    <a:pt x="20948" y="868"/>
                  </a:lnTo>
                  <a:lnTo>
                    <a:pt x="20948"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77"/>
            <p:cNvSpPr/>
            <p:nvPr/>
          </p:nvSpPr>
          <p:spPr>
            <a:xfrm>
              <a:off x="2783000" y="3593850"/>
              <a:ext cx="1189200" cy="752225"/>
            </a:xfrm>
            <a:custGeom>
              <a:rect b="b" l="l" r="r" t="t"/>
              <a:pathLst>
                <a:path extrusionOk="0" h="30089" w="47568">
                  <a:moveTo>
                    <a:pt x="0" y="0"/>
                  </a:moveTo>
                  <a:lnTo>
                    <a:pt x="0" y="2702"/>
                  </a:lnTo>
                  <a:lnTo>
                    <a:pt x="47567" y="30089"/>
                  </a:lnTo>
                  <a:lnTo>
                    <a:pt x="47567" y="27453"/>
                  </a:lnTo>
                  <a:lnTo>
                    <a:pt x="0"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77"/>
            <p:cNvSpPr/>
            <p:nvPr/>
          </p:nvSpPr>
          <p:spPr>
            <a:xfrm>
              <a:off x="2257625" y="3291125"/>
              <a:ext cx="545400" cy="380300"/>
            </a:xfrm>
            <a:custGeom>
              <a:rect b="b" l="l" r="r" t="t"/>
              <a:pathLst>
                <a:path extrusionOk="0" h="15212" w="21816">
                  <a:moveTo>
                    <a:pt x="0" y="1"/>
                  </a:moveTo>
                  <a:lnTo>
                    <a:pt x="0" y="2636"/>
                  </a:lnTo>
                  <a:lnTo>
                    <a:pt x="21816" y="15212"/>
                  </a:lnTo>
                  <a:lnTo>
                    <a:pt x="21816" y="12576"/>
                  </a:lnTo>
                  <a:lnTo>
                    <a:pt x="0"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77"/>
            <p:cNvSpPr/>
            <p:nvPr/>
          </p:nvSpPr>
          <p:spPr>
            <a:xfrm>
              <a:off x="3952150" y="4269325"/>
              <a:ext cx="20050" cy="809775"/>
            </a:xfrm>
            <a:custGeom>
              <a:rect b="b" l="l" r="r" t="t"/>
              <a:pathLst>
                <a:path extrusionOk="0" h="32391" w="802">
                  <a:moveTo>
                    <a:pt x="1" y="1"/>
                  </a:moveTo>
                  <a:lnTo>
                    <a:pt x="1" y="31924"/>
                  </a:lnTo>
                  <a:lnTo>
                    <a:pt x="801" y="32391"/>
                  </a:lnTo>
                  <a:lnTo>
                    <a:pt x="801" y="434"/>
                  </a:lnTo>
                  <a:lnTo>
                    <a:pt x="1"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77"/>
            <p:cNvSpPr/>
            <p:nvPr/>
          </p:nvSpPr>
          <p:spPr>
            <a:xfrm>
              <a:off x="3972175" y="4269325"/>
              <a:ext cx="19200" cy="809775"/>
            </a:xfrm>
            <a:custGeom>
              <a:rect b="b" l="l" r="r" t="t"/>
              <a:pathLst>
                <a:path extrusionOk="0" h="32391" w="768">
                  <a:moveTo>
                    <a:pt x="768" y="1"/>
                  </a:moveTo>
                  <a:lnTo>
                    <a:pt x="0" y="434"/>
                  </a:lnTo>
                  <a:lnTo>
                    <a:pt x="0" y="32391"/>
                  </a:lnTo>
                  <a:lnTo>
                    <a:pt x="768" y="31924"/>
                  </a:lnTo>
                  <a:lnTo>
                    <a:pt x="76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77"/>
            <p:cNvSpPr/>
            <p:nvPr/>
          </p:nvSpPr>
          <p:spPr>
            <a:xfrm>
              <a:off x="4475025" y="3989975"/>
              <a:ext cx="20050" cy="789750"/>
            </a:xfrm>
            <a:custGeom>
              <a:rect b="b" l="l" r="r" t="t"/>
              <a:pathLst>
                <a:path extrusionOk="0" h="31590" w="802">
                  <a:moveTo>
                    <a:pt x="1" y="0"/>
                  </a:moveTo>
                  <a:lnTo>
                    <a:pt x="1" y="31122"/>
                  </a:lnTo>
                  <a:lnTo>
                    <a:pt x="801" y="31589"/>
                  </a:lnTo>
                  <a:lnTo>
                    <a:pt x="801" y="434"/>
                  </a:lnTo>
                  <a:lnTo>
                    <a:pt x="1"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77"/>
            <p:cNvSpPr/>
            <p:nvPr/>
          </p:nvSpPr>
          <p:spPr>
            <a:xfrm>
              <a:off x="4495050" y="3989125"/>
              <a:ext cx="19200" cy="790600"/>
            </a:xfrm>
            <a:custGeom>
              <a:rect b="b" l="l" r="r" t="t"/>
              <a:pathLst>
                <a:path extrusionOk="0" h="31624" w="768">
                  <a:moveTo>
                    <a:pt x="768" y="1"/>
                  </a:moveTo>
                  <a:lnTo>
                    <a:pt x="0" y="468"/>
                  </a:lnTo>
                  <a:lnTo>
                    <a:pt x="0" y="31623"/>
                  </a:lnTo>
                  <a:lnTo>
                    <a:pt x="768" y="31156"/>
                  </a:lnTo>
                  <a:lnTo>
                    <a:pt x="76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77"/>
            <p:cNvSpPr/>
            <p:nvPr/>
          </p:nvSpPr>
          <p:spPr>
            <a:xfrm>
              <a:off x="3972175" y="3966625"/>
              <a:ext cx="542075" cy="379450"/>
            </a:xfrm>
            <a:custGeom>
              <a:rect b="b" l="l" r="r" t="t"/>
              <a:pathLst>
                <a:path extrusionOk="0" h="15178" w="21683">
                  <a:moveTo>
                    <a:pt x="21683" y="0"/>
                  </a:moveTo>
                  <a:lnTo>
                    <a:pt x="0" y="12542"/>
                  </a:lnTo>
                  <a:lnTo>
                    <a:pt x="0" y="15178"/>
                  </a:lnTo>
                  <a:lnTo>
                    <a:pt x="21683" y="2602"/>
                  </a:lnTo>
                  <a:lnTo>
                    <a:pt x="21683"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77"/>
            <p:cNvSpPr/>
            <p:nvPr/>
          </p:nvSpPr>
          <p:spPr>
            <a:xfrm>
              <a:off x="5000400" y="3686425"/>
              <a:ext cx="20050" cy="789750"/>
            </a:xfrm>
            <a:custGeom>
              <a:rect b="b" l="l" r="r" t="t"/>
              <a:pathLst>
                <a:path extrusionOk="0" h="31590" w="802">
                  <a:moveTo>
                    <a:pt x="1" y="0"/>
                  </a:moveTo>
                  <a:lnTo>
                    <a:pt x="1" y="31156"/>
                  </a:lnTo>
                  <a:lnTo>
                    <a:pt x="801" y="31589"/>
                  </a:lnTo>
                  <a:lnTo>
                    <a:pt x="801" y="434"/>
                  </a:lnTo>
                  <a:lnTo>
                    <a:pt x="1"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77"/>
            <p:cNvSpPr/>
            <p:nvPr/>
          </p:nvSpPr>
          <p:spPr>
            <a:xfrm>
              <a:off x="5020425" y="3686425"/>
              <a:ext cx="19200" cy="789750"/>
            </a:xfrm>
            <a:custGeom>
              <a:rect b="b" l="l" r="r" t="t"/>
              <a:pathLst>
                <a:path extrusionOk="0" h="31590" w="768">
                  <a:moveTo>
                    <a:pt x="768" y="0"/>
                  </a:moveTo>
                  <a:lnTo>
                    <a:pt x="0" y="434"/>
                  </a:lnTo>
                  <a:lnTo>
                    <a:pt x="0" y="31589"/>
                  </a:lnTo>
                  <a:lnTo>
                    <a:pt x="768" y="31156"/>
                  </a:lnTo>
                  <a:lnTo>
                    <a:pt x="768"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77"/>
            <p:cNvSpPr/>
            <p:nvPr/>
          </p:nvSpPr>
          <p:spPr>
            <a:xfrm>
              <a:off x="4495050" y="3663900"/>
              <a:ext cx="544575" cy="377800"/>
            </a:xfrm>
            <a:custGeom>
              <a:rect b="b" l="l" r="r" t="t"/>
              <a:pathLst>
                <a:path extrusionOk="0" h="15112" w="21783">
                  <a:moveTo>
                    <a:pt x="21783" y="0"/>
                  </a:moveTo>
                  <a:lnTo>
                    <a:pt x="0" y="12609"/>
                  </a:lnTo>
                  <a:lnTo>
                    <a:pt x="0" y="15111"/>
                  </a:lnTo>
                  <a:lnTo>
                    <a:pt x="21783" y="2602"/>
                  </a:lnTo>
                  <a:lnTo>
                    <a:pt x="21783"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77"/>
            <p:cNvSpPr/>
            <p:nvPr/>
          </p:nvSpPr>
          <p:spPr>
            <a:xfrm>
              <a:off x="4495875" y="3889050"/>
              <a:ext cx="525400" cy="326100"/>
            </a:xfrm>
            <a:custGeom>
              <a:rect b="b" l="l" r="r" t="t"/>
              <a:pathLst>
                <a:path extrusionOk="0" h="13044" w="21016">
                  <a:moveTo>
                    <a:pt x="21016" y="1"/>
                  </a:moveTo>
                  <a:lnTo>
                    <a:pt x="1" y="12176"/>
                  </a:lnTo>
                  <a:lnTo>
                    <a:pt x="1" y="13044"/>
                  </a:lnTo>
                  <a:lnTo>
                    <a:pt x="21016" y="868"/>
                  </a:lnTo>
                  <a:lnTo>
                    <a:pt x="21016"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77"/>
            <p:cNvSpPr/>
            <p:nvPr/>
          </p:nvSpPr>
          <p:spPr>
            <a:xfrm>
              <a:off x="3991350" y="4171750"/>
              <a:ext cx="503725" cy="311925"/>
            </a:xfrm>
            <a:custGeom>
              <a:rect b="b" l="l" r="r" t="t"/>
              <a:pathLst>
                <a:path extrusionOk="0" h="12477" w="20149">
                  <a:moveTo>
                    <a:pt x="20148" y="1"/>
                  </a:moveTo>
                  <a:lnTo>
                    <a:pt x="1" y="11576"/>
                  </a:lnTo>
                  <a:lnTo>
                    <a:pt x="1" y="12477"/>
                  </a:lnTo>
                  <a:lnTo>
                    <a:pt x="20148" y="868"/>
                  </a:lnTo>
                  <a:lnTo>
                    <a:pt x="20148"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77"/>
            <p:cNvSpPr/>
            <p:nvPr/>
          </p:nvSpPr>
          <p:spPr>
            <a:xfrm>
              <a:off x="4514225" y="3867375"/>
              <a:ext cx="506225" cy="315250"/>
            </a:xfrm>
            <a:custGeom>
              <a:rect b="b" l="l" r="r" t="t"/>
              <a:pathLst>
                <a:path extrusionOk="0" h="12610" w="20249">
                  <a:moveTo>
                    <a:pt x="20248" y="1"/>
                  </a:moveTo>
                  <a:lnTo>
                    <a:pt x="1" y="11676"/>
                  </a:lnTo>
                  <a:lnTo>
                    <a:pt x="1" y="12610"/>
                  </a:lnTo>
                  <a:lnTo>
                    <a:pt x="20248" y="901"/>
                  </a:lnTo>
                  <a:lnTo>
                    <a:pt x="20248"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77"/>
            <p:cNvSpPr/>
            <p:nvPr/>
          </p:nvSpPr>
          <p:spPr>
            <a:xfrm>
              <a:off x="3972175" y="4193450"/>
              <a:ext cx="523725" cy="323575"/>
            </a:xfrm>
            <a:custGeom>
              <a:rect b="b" l="l" r="r" t="t"/>
              <a:pathLst>
                <a:path extrusionOk="0" h="12943" w="20949">
                  <a:moveTo>
                    <a:pt x="20949" y="0"/>
                  </a:moveTo>
                  <a:lnTo>
                    <a:pt x="0" y="12076"/>
                  </a:lnTo>
                  <a:lnTo>
                    <a:pt x="0" y="12943"/>
                  </a:lnTo>
                  <a:lnTo>
                    <a:pt x="20949" y="868"/>
                  </a:lnTo>
                  <a:lnTo>
                    <a:pt x="20949"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77"/>
            <p:cNvSpPr/>
            <p:nvPr/>
          </p:nvSpPr>
          <p:spPr>
            <a:xfrm>
              <a:off x="2237600" y="2663175"/>
              <a:ext cx="2802025" cy="1617025"/>
            </a:xfrm>
            <a:custGeom>
              <a:rect b="b" l="l" r="r" t="t"/>
              <a:pathLst>
                <a:path extrusionOk="0" h="64681" w="112081">
                  <a:moveTo>
                    <a:pt x="42731" y="1"/>
                  </a:moveTo>
                  <a:lnTo>
                    <a:pt x="1" y="24652"/>
                  </a:lnTo>
                  <a:lnTo>
                    <a:pt x="69383" y="64680"/>
                  </a:lnTo>
                  <a:lnTo>
                    <a:pt x="112081" y="40029"/>
                  </a:lnTo>
                  <a:lnTo>
                    <a:pt x="42731"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77"/>
            <p:cNvSpPr/>
            <p:nvPr/>
          </p:nvSpPr>
          <p:spPr>
            <a:xfrm>
              <a:off x="2237600" y="2663175"/>
              <a:ext cx="2802025" cy="1617025"/>
            </a:xfrm>
            <a:custGeom>
              <a:rect b="b" l="l" r="r" t="t"/>
              <a:pathLst>
                <a:path extrusionOk="0" h="64681" w="112081">
                  <a:moveTo>
                    <a:pt x="42731" y="1"/>
                  </a:moveTo>
                  <a:lnTo>
                    <a:pt x="1" y="24652"/>
                  </a:lnTo>
                  <a:lnTo>
                    <a:pt x="69383" y="64680"/>
                  </a:lnTo>
                  <a:lnTo>
                    <a:pt x="112081" y="40029"/>
                  </a:lnTo>
                  <a:lnTo>
                    <a:pt x="4273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77"/>
            <p:cNvSpPr/>
            <p:nvPr/>
          </p:nvSpPr>
          <p:spPr>
            <a:xfrm>
              <a:off x="3952150" y="5057400"/>
              <a:ext cx="20050" cy="21700"/>
            </a:xfrm>
            <a:custGeom>
              <a:rect b="b" l="l" r="r" t="t"/>
              <a:pathLst>
                <a:path extrusionOk="0" h="868" w="802">
                  <a:moveTo>
                    <a:pt x="1" y="0"/>
                  </a:moveTo>
                  <a:lnTo>
                    <a:pt x="1" y="401"/>
                  </a:lnTo>
                  <a:lnTo>
                    <a:pt x="801" y="868"/>
                  </a:lnTo>
                  <a:lnTo>
                    <a:pt x="801" y="467"/>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77"/>
            <p:cNvSpPr/>
            <p:nvPr/>
          </p:nvSpPr>
          <p:spPr>
            <a:xfrm>
              <a:off x="3972175" y="5057400"/>
              <a:ext cx="19200" cy="21700"/>
            </a:xfrm>
            <a:custGeom>
              <a:rect b="b" l="l" r="r" t="t"/>
              <a:pathLst>
                <a:path extrusionOk="0" h="868" w="768">
                  <a:moveTo>
                    <a:pt x="768" y="0"/>
                  </a:moveTo>
                  <a:lnTo>
                    <a:pt x="0" y="467"/>
                  </a:lnTo>
                  <a:lnTo>
                    <a:pt x="0" y="868"/>
                  </a:lnTo>
                  <a:lnTo>
                    <a:pt x="768" y="401"/>
                  </a:lnTo>
                  <a:lnTo>
                    <a:pt x="76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77"/>
            <p:cNvSpPr/>
            <p:nvPr/>
          </p:nvSpPr>
          <p:spPr>
            <a:xfrm>
              <a:off x="4475025" y="4758025"/>
              <a:ext cx="20050" cy="21700"/>
            </a:xfrm>
            <a:custGeom>
              <a:rect b="b" l="l" r="r" t="t"/>
              <a:pathLst>
                <a:path extrusionOk="0" h="868" w="802">
                  <a:moveTo>
                    <a:pt x="1" y="0"/>
                  </a:moveTo>
                  <a:lnTo>
                    <a:pt x="1" y="400"/>
                  </a:lnTo>
                  <a:lnTo>
                    <a:pt x="801" y="867"/>
                  </a:lnTo>
                  <a:lnTo>
                    <a:pt x="801" y="434"/>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77"/>
            <p:cNvSpPr/>
            <p:nvPr/>
          </p:nvSpPr>
          <p:spPr>
            <a:xfrm>
              <a:off x="4495050" y="4758025"/>
              <a:ext cx="19200" cy="21700"/>
            </a:xfrm>
            <a:custGeom>
              <a:rect b="b" l="l" r="r" t="t"/>
              <a:pathLst>
                <a:path extrusionOk="0" h="868" w="768">
                  <a:moveTo>
                    <a:pt x="768" y="0"/>
                  </a:moveTo>
                  <a:lnTo>
                    <a:pt x="0" y="434"/>
                  </a:lnTo>
                  <a:lnTo>
                    <a:pt x="0" y="867"/>
                  </a:lnTo>
                  <a:lnTo>
                    <a:pt x="768" y="400"/>
                  </a:lnTo>
                  <a:lnTo>
                    <a:pt x="76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77"/>
            <p:cNvSpPr/>
            <p:nvPr/>
          </p:nvSpPr>
          <p:spPr>
            <a:xfrm>
              <a:off x="5000400" y="4454475"/>
              <a:ext cx="20050" cy="21700"/>
            </a:xfrm>
            <a:custGeom>
              <a:rect b="b" l="l" r="r" t="t"/>
              <a:pathLst>
                <a:path extrusionOk="0" h="868" w="802">
                  <a:moveTo>
                    <a:pt x="1" y="0"/>
                  </a:moveTo>
                  <a:lnTo>
                    <a:pt x="1" y="400"/>
                  </a:lnTo>
                  <a:lnTo>
                    <a:pt x="801" y="867"/>
                  </a:lnTo>
                  <a:lnTo>
                    <a:pt x="801" y="434"/>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77"/>
            <p:cNvSpPr/>
            <p:nvPr/>
          </p:nvSpPr>
          <p:spPr>
            <a:xfrm>
              <a:off x="5020425" y="4454475"/>
              <a:ext cx="19200" cy="21700"/>
            </a:xfrm>
            <a:custGeom>
              <a:rect b="b" l="l" r="r" t="t"/>
              <a:pathLst>
                <a:path extrusionOk="0" h="868" w="768">
                  <a:moveTo>
                    <a:pt x="768" y="0"/>
                  </a:moveTo>
                  <a:lnTo>
                    <a:pt x="0" y="434"/>
                  </a:lnTo>
                  <a:lnTo>
                    <a:pt x="0" y="867"/>
                  </a:lnTo>
                  <a:lnTo>
                    <a:pt x="768" y="400"/>
                  </a:lnTo>
                  <a:lnTo>
                    <a:pt x="76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77"/>
            <p:cNvSpPr/>
            <p:nvPr/>
          </p:nvSpPr>
          <p:spPr>
            <a:xfrm>
              <a:off x="2237600" y="4068350"/>
              <a:ext cx="20050" cy="21700"/>
            </a:xfrm>
            <a:custGeom>
              <a:rect b="b" l="l" r="r" t="t"/>
              <a:pathLst>
                <a:path extrusionOk="0" h="868" w="802">
                  <a:moveTo>
                    <a:pt x="1" y="1"/>
                  </a:moveTo>
                  <a:lnTo>
                    <a:pt x="1" y="401"/>
                  </a:lnTo>
                  <a:lnTo>
                    <a:pt x="801" y="868"/>
                  </a:lnTo>
                  <a:lnTo>
                    <a:pt x="801" y="434"/>
                  </a:lnTo>
                  <a:lnTo>
                    <a:pt x="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77"/>
            <p:cNvSpPr/>
            <p:nvPr/>
          </p:nvSpPr>
          <p:spPr>
            <a:xfrm>
              <a:off x="2257625" y="4068350"/>
              <a:ext cx="19200" cy="21700"/>
            </a:xfrm>
            <a:custGeom>
              <a:rect b="b" l="l" r="r" t="t"/>
              <a:pathLst>
                <a:path extrusionOk="0" h="868" w="768">
                  <a:moveTo>
                    <a:pt x="767" y="1"/>
                  </a:moveTo>
                  <a:lnTo>
                    <a:pt x="0" y="434"/>
                  </a:lnTo>
                  <a:lnTo>
                    <a:pt x="0" y="868"/>
                  </a:lnTo>
                  <a:lnTo>
                    <a:pt x="767" y="401"/>
                  </a:lnTo>
                  <a:lnTo>
                    <a:pt x="76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77"/>
            <p:cNvSpPr/>
            <p:nvPr/>
          </p:nvSpPr>
          <p:spPr>
            <a:xfrm>
              <a:off x="3983025" y="3221075"/>
              <a:ext cx="276875" cy="160975"/>
            </a:xfrm>
            <a:custGeom>
              <a:rect b="b" l="l" r="r" t="t"/>
              <a:pathLst>
                <a:path extrusionOk="0" h="6439" w="11075">
                  <a:moveTo>
                    <a:pt x="6338" y="1"/>
                  </a:moveTo>
                  <a:lnTo>
                    <a:pt x="0" y="3637"/>
                  </a:lnTo>
                  <a:lnTo>
                    <a:pt x="0" y="3770"/>
                  </a:lnTo>
                  <a:lnTo>
                    <a:pt x="4537" y="6405"/>
                  </a:lnTo>
                  <a:cubicBezTo>
                    <a:pt x="4570" y="6439"/>
                    <a:pt x="4637" y="6439"/>
                    <a:pt x="4703" y="6439"/>
                  </a:cubicBezTo>
                  <a:cubicBezTo>
                    <a:pt x="4737" y="6439"/>
                    <a:pt x="4804" y="6439"/>
                    <a:pt x="4870" y="6405"/>
                  </a:cubicBezTo>
                  <a:lnTo>
                    <a:pt x="10975" y="2869"/>
                  </a:lnTo>
                  <a:cubicBezTo>
                    <a:pt x="11041" y="2836"/>
                    <a:pt x="11075" y="2769"/>
                    <a:pt x="11075" y="2703"/>
                  </a:cubicBezTo>
                  <a:lnTo>
                    <a:pt x="11075" y="2603"/>
                  </a:lnTo>
                  <a:lnTo>
                    <a:pt x="10975" y="2436"/>
                  </a:lnTo>
                  <a:lnTo>
                    <a:pt x="633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77"/>
            <p:cNvSpPr/>
            <p:nvPr/>
          </p:nvSpPr>
          <p:spPr>
            <a:xfrm>
              <a:off x="3983025" y="3218575"/>
              <a:ext cx="276875" cy="160975"/>
            </a:xfrm>
            <a:custGeom>
              <a:rect b="b" l="l" r="r" t="t"/>
              <a:pathLst>
                <a:path extrusionOk="0" h="6439" w="11075">
                  <a:moveTo>
                    <a:pt x="6538" y="1"/>
                  </a:moveTo>
                  <a:lnTo>
                    <a:pt x="0" y="3770"/>
                  </a:lnTo>
                  <a:lnTo>
                    <a:pt x="4537" y="6405"/>
                  </a:lnTo>
                  <a:cubicBezTo>
                    <a:pt x="4570" y="6405"/>
                    <a:pt x="4637" y="6439"/>
                    <a:pt x="4703" y="6439"/>
                  </a:cubicBezTo>
                  <a:cubicBezTo>
                    <a:pt x="4737" y="6439"/>
                    <a:pt x="4804" y="6405"/>
                    <a:pt x="4870" y="6405"/>
                  </a:cubicBezTo>
                  <a:lnTo>
                    <a:pt x="10975" y="2836"/>
                  </a:lnTo>
                  <a:cubicBezTo>
                    <a:pt x="11041" y="2836"/>
                    <a:pt x="11075" y="2769"/>
                    <a:pt x="11075" y="2703"/>
                  </a:cubicBezTo>
                  <a:cubicBezTo>
                    <a:pt x="11075" y="2636"/>
                    <a:pt x="11041" y="2569"/>
                    <a:pt x="10975" y="2536"/>
                  </a:cubicBezTo>
                  <a:lnTo>
                    <a:pt x="6538"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77"/>
            <p:cNvSpPr/>
            <p:nvPr/>
          </p:nvSpPr>
          <p:spPr>
            <a:xfrm>
              <a:off x="3988025" y="3209400"/>
              <a:ext cx="269375" cy="166825"/>
            </a:xfrm>
            <a:custGeom>
              <a:rect b="b" l="l" r="r" t="t"/>
              <a:pathLst>
                <a:path extrusionOk="0" h="6673" w="10775">
                  <a:moveTo>
                    <a:pt x="6338" y="1"/>
                  </a:moveTo>
                  <a:lnTo>
                    <a:pt x="0" y="3637"/>
                  </a:lnTo>
                  <a:lnTo>
                    <a:pt x="0" y="4104"/>
                  </a:lnTo>
                  <a:lnTo>
                    <a:pt x="4403" y="6672"/>
                  </a:lnTo>
                  <a:lnTo>
                    <a:pt x="4604" y="6672"/>
                  </a:lnTo>
                  <a:lnTo>
                    <a:pt x="10741" y="3103"/>
                  </a:lnTo>
                  <a:cubicBezTo>
                    <a:pt x="10775" y="3103"/>
                    <a:pt x="10775" y="3070"/>
                    <a:pt x="10775" y="3070"/>
                  </a:cubicBezTo>
                  <a:lnTo>
                    <a:pt x="10775" y="2569"/>
                  </a:lnTo>
                  <a:lnTo>
                    <a:pt x="10741" y="2536"/>
                  </a:lnTo>
                  <a:lnTo>
                    <a:pt x="6338"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77"/>
            <p:cNvSpPr/>
            <p:nvPr/>
          </p:nvSpPr>
          <p:spPr>
            <a:xfrm>
              <a:off x="3988025" y="3209400"/>
              <a:ext cx="269375" cy="155775"/>
            </a:xfrm>
            <a:custGeom>
              <a:rect b="b" l="l" r="r" t="t"/>
              <a:pathLst>
                <a:path extrusionOk="0" h="6231" w="10775">
                  <a:moveTo>
                    <a:pt x="6338" y="1"/>
                  </a:moveTo>
                  <a:lnTo>
                    <a:pt x="34" y="3603"/>
                  </a:lnTo>
                  <a:lnTo>
                    <a:pt x="0" y="3670"/>
                  </a:lnTo>
                  <a:lnTo>
                    <a:pt x="67" y="3703"/>
                  </a:lnTo>
                  <a:lnTo>
                    <a:pt x="767" y="4104"/>
                  </a:lnTo>
                  <a:lnTo>
                    <a:pt x="901" y="4170"/>
                  </a:lnTo>
                  <a:lnTo>
                    <a:pt x="4370" y="6205"/>
                  </a:lnTo>
                  <a:cubicBezTo>
                    <a:pt x="4420" y="6222"/>
                    <a:pt x="4462" y="6230"/>
                    <a:pt x="4499" y="6230"/>
                  </a:cubicBezTo>
                  <a:cubicBezTo>
                    <a:pt x="4537" y="6230"/>
                    <a:pt x="4570" y="6222"/>
                    <a:pt x="4604" y="6205"/>
                  </a:cubicBezTo>
                  <a:lnTo>
                    <a:pt x="10741" y="2669"/>
                  </a:lnTo>
                  <a:cubicBezTo>
                    <a:pt x="10775" y="2636"/>
                    <a:pt x="10775" y="2569"/>
                    <a:pt x="10741" y="2536"/>
                  </a:cubicBezTo>
                  <a:lnTo>
                    <a:pt x="10675" y="2503"/>
                  </a:lnTo>
                  <a:lnTo>
                    <a:pt x="6338" y="1"/>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77"/>
            <p:cNvSpPr/>
            <p:nvPr/>
          </p:nvSpPr>
          <p:spPr>
            <a:xfrm>
              <a:off x="4100600" y="3274450"/>
              <a:ext cx="156800" cy="102600"/>
            </a:xfrm>
            <a:custGeom>
              <a:rect b="b" l="l" r="r" t="t"/>
              <a:pathLst>
                <a:path extrusionOk="0" h="4104" w="6272">
                  <a:moveTo>
                    <a:pt x="6272" y="1"/>
                  </a:moveTo>
                  <a:cubicBezTo>
                    <a:pt x="6272" y="34"/>
                    <a:pt x="6272" y="67"/>
                    <a:pt x="6238" y="67"/>
                  </a:cubicBezTo>
                  <a:lnTo>
                    <a:pt x="101" y="3603"/>
                  </a:lnTo>
                  <a:cubicBezTo>
                    <a:pt x="67" y="3637"/>
                    <a:pt x="34" y="3637"/>
                    <a:pt x="0" y="3637"/>
                  </a:cubicBezTo>
                  <a:lnTo>
                    <a:pt x="0" y="4104"/>
                  </a:lnTo>
                  <a:cubicBezTo>
                    <a:pt x="34" y="4104"/>
                    <a:pt x="67" y="4104"/>
                    <a:pt x="101" y="4070"/>
                  </a:cubicBezTo>
                  <a:lnTo>
                    <a:pt x="6238" y="534"/>
                  </a:lnTo>
                  <a:cubicBezTo>
                    <a:pt x="6272" y="534"/>
                    <a:pt x="6272" y="501"/>
                    <a:pt x="6272" y="468"/>
                  </a:cubicBezTo>
                  <a:lnTo>
                    <a:pt x="6272"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77"/>
            <p:cNvSpPr/>
            <p:nvPr/>
          </p:nvSpPr>
          <p:spPr>
            <a:xfrm>
              <a:off x="3988025" y="3207750"/>
              <a:ext cx="266875" cy="155750"/>
            </a:xfrm>
            <a:custGeom>
              <a:rect b="b" l="l" r="r" t="t"/>
              <a:pathLst>
                <a:path extrusionOk="0" h="6230" w="10675">
                  <a:moveTo>
                    <a:pt x="6305" y="0"/>
                  </a:moveTo>
                  <a:lnTo>
                    <a:pt x="0" y="3669"/>
                  </a:lnTo>
                  <a:lnTo>
                    <a:pt x="767" y="4136"/>
                  </a:lnTo>
                  <a:lnTo>
                    <a:pt x="901" y="4203"/>
                  </a:lnTo>
                  <a:lnTo>
                    <a:pt x="4370" y="6204"/>
                  </a:lnTo>
                  <a:cubicBezTo>
                    <a:pt x="4420" y="6221"/>
                    <a:pt x="4462" y="6229"/>
                    <a:pt x="4499" y="6229"/>
                  </a:cubicBezTo>
                  <a:cubicBezTo>
                    <a:pt x="4537" y="6229"/>
                    <a:pt x="4570" y="6221"/>
                    <a:pt x="4604" y="6204"/>
                  </a:cubicBezTo>
                  <a:lnTo>
                    <a:pt x="10074" y="3036"/>
                  </a:lnTo>
                  <a:lnTo>
                    <a:pt x="10241" y="2969"/>
                  </a:lnTo>
                  <a:cubicBezTo>
                    <a:pt x="10408" y="2835"/>
                    <a:pt x="10541" y="2702"/>
                    <a:pt x="10675" y="2569"/>
                  </a:cubicBezTo>
                  <a:lnTo>
                    <a:pt x="10675" y="2535"/>
                  </a:lnTo>
                  <a:cubicBezTo>
                    <a:pt x="10675" y="2468"/>
                    <a:pt x="10641" y="2402"/>
                    <a:pt x="10608" y="2402"/>
                  </a:cubicBezTo>
                  <a:cubicBezTo>
                    <a:pt x="10441" y="2368"/>
                    <a:pt x="10308" y="2302"/>
                    <a:pt x="10174" y="2235"/>
                  </a:cubicBezTo>
                  <a:lnTo>
                    <a:pt x="63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77"/>
            <p:cNvSpPr/>
            <p:nvPr/>
          </p:nvSpPr>
          <p:spPr>
            <a:xfrm>
              <a:off x="4002200" y="3297175"/>
              <a:ext cx="7525" cy="4625"/>
            </a:xfrm>
            <a:custGeom>
              <a:rect b="b" l="l" r="r" t="t"/>
              <a:pathLst>
                <a:path extrusionOk="0" h="185" w="301">
                  <a:moveTo>
                    <a:pt x="134" y="1"/>
                  </a:moveTo>
                  <a:cubicBezTo>
                    <a:pt x="100" y="1"/>
                    <a:pt x="67" y="9"/>
                    <a:pt x="34" y="26"/>
                  </a:cubicBezTo>
                  <a:cubicBezTo>
                    <a:pt x="0" y="59"/>
                    <a:pt x="0" y="126"/>
                    <a:pt x="34" y="159"/>
                  </a:cubicBezTo>
                  <a:cubicBezTo>
                    <a:pt x="67" y="176"/>
                    <a:pt x="100" y="184"/>
                    <a:pt x="134" y="184"/>
                  </a:cubicBezTo>
                  <a:cubicBezTo>
                    <a:pt x="167" y="184"/>
                    <a:pt x="200" y="176"/>
                    <a:pt x="234" y="159"/>
                  </a:cubicBezTo>
                  <a:cubicBezTo>
                    <a:pt x="301" y="126"/>
                    <a:pt x="301" y="59"/>
                    <a:pt x="234" y="26"/>
                  </a:cubicBezTo>
                  <a:cubicBezTo>
                    <a:pt x="200" y="9"/>
                    <a:pt x="167" y="1"/>
                    <a:pt x="13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77"/>
            <p:cNvSpPr/>
            <p:nvPr/>
          </p:nvSpPr>
          <p:spPr>
            <a:xfrm>
              <a:off x="3988025" y="3288075"/>
              <a:ext cx="19200" cy="13925"/>
            </a:xfrm>
            <a:custGeom>
              <a:rect b="b" l="l" r="r" t="t"/>
              <a:pathLst>
                <a:path extrusionOk="0" h="557" w="768">
                  <a:moveTo>
                    <a:pt x="265" y="1"/>
                  </a:moveTo>
                  <a:cubicBezTo>
                    <a:pt x="228" y="1"/>
                    <a:pt x="195" y="9"/>
                    <a:pt x="167" y="23"/>
                  </a:cubicBezTo>
                  <a:cubicBezTo>
                    <a:pt x="67" y="123"/>
                    <a:pt x="0" y="223"/>
                    <a:pt x="34" y="323"/>
                  </a:cubicBezTo>
                  <a:cubicBezTo>
                    <a:pt x="0" y="356"/>
                    <a:pt x="0" y="390"/>
                    <a:pt x="34" y="423"/>
                  </a:cubicBezTo>
                  <a:lnTo>
                    <a:pt x="100" y="390"/>
                  </a:lnTo>
                  <a:cubicBezTo>
                    <a:pt x="100" y="356"/>
                    <a:pt x="100" y="356"/>
                    <a:pt x="100" y="323"/>
                  </a:cubicBezTo>
                  <a:cubicBezTo>
                    <a:pt x="67" y="223"/>
                    <a:pt x="100" y="123"/>
                    <a:pt x="200" y="89"/>
                  </a:cubicBezTo>
                  <a:cubicBezTo>
                    <a:pt x="200" y="73"/>
                    <a:pt x="209" y="64"/>
                    <a:pt x="221" y="64"/>
                  </a:cubicBezTo>
                  <a:cubicBezTo>
                    <a:pt x="234" y="64"/>
                    <a:pt x="250" y="73"/>
                    <a:pt x="267" y="89"/>
                  </a:cubicBezTo>
                  <a:cubicBezTo>
                    <a:pt x="300" y="89"/>
                    <a:pt x="367" y="89"/>
                    <a:pt x="401" y="123"/>
                  </a:cubicBezTo>
                  <a:cubicBezTo>
                    <a:pt x="534" y="223"/>
                    <a:pt x="667" y="390"/>
                    <a:pt x="701" y="556"/>
                  </a:cubicBezTo>
                  <a:lnTo>
                    <a:pt x="767" y="556"/>
                  </a:lnTo>
                  <a:cubicBezTo>
                    <a:pt x="734" y="356"/>
                    <a:pt x="601" y="189"/>
                    <a:pt x="434" y="56"/>
                  </a:cubicBezTo>
                  <a:cubicBezTo>
                    <a:pt x="375" y="17"/>
                    <a:pt x="317" y="1"/>
                    <a:pt x="26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77"/>
            <p:cNvSpPr/>
            <p:nvPr/>
          </p:nvSpPr>
          <p:spPr>
            <a:xfrm>
              <a:off x="3988850" y="3299475"/>
              <a:ext cx="25" cy="25"/>
            </a:xfrm>
            <a:custGeom>
              <a:rect b="b" l="l" r="r" t="t"/>
              <a:pathLst>
                <a:path extrusionOk="0" h="1" w="1">
                  <a:moveTo>
                    <a:pt x="1" y="0"/>
                  </a:move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77"/>
            <p:cNvSpPr/>
            <p:nvPr/>
          </p:nvSpPr>
          <p:spPr>
            <a:xfrm>
              <a:off x="4017200" y="3288225"/>
              <a:ext cx="7525" cy="4400"/>
            </a:xfrm>
            <a:custGeom>
              <a:rect b="b" l="l" r="r" t="t"/>
              <a:pathLst>
                <a:path extrusionOk="0" h="176" w="301">
                  <a:moveTo>
                    <a:pt x="168" y="0"/>
                  </a:moveTo>
                  <a:cubicBezTo>
                    <a:pt x="134" y="0"/>
                    <a:pt x="101" y="17"/>
                    <a:pt x="67" y="50"/>
                  </a:cubicBezTo>
                  <a:cubicBezTo>
                    <a:pt x="1" y="50"/>
                    <a:pt x="1" y="117"/>
                    <a:pt x="67" y="150"/>
                  </a:cubicBezTo>
                  <a:cubicBezTo>
                    <a:pt x="101" y="167"/>
                    <a:pt x="134" y="175"/>
                    <a:pt x="168" y="175"/>
                  </a:cubicBezTo>
                  <a:cubicBezTo>
                    <a:pt x="201" y="175"/>
                    <a:pt x="234" y="167"/>
                    <a:pt x="268" y="150"/>
                  </a:cubicBezTo>
                  <a:cubicBezTo>
                    <a:pt x="301" y="117"/>
                    <a:pt x="301" y="50"/>
                    <a:pt x="268" y="50"/>
                  </a:cubicBezTo>
                  <a:cubicBezTo>
                    <a:pt x="234" y="17"/>
                    <a:pt x="201" y="0"/>
                    <a:pt x="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77"/>
            <p:cNvSpPr/>
            <p:nvPr/>
          </p:nvSpPr>
          <p:spPr>
            <a:xfrm>
              <a:off x="4003875" y="3278900"/>
              <a:ext cx="19200" cy="13925"/>
            </a:xfrm>
            <a:custGeom>
              <a:rect b="b" l="l" r="r" t="t"/>
              <a:pathLst>
                <a:path extrusionOk="0" h="557" w="768">
                  <a:moveTo>
                    <a:pt x="255" y="1"/>
                  </a:moveTo>
                  <a:cubicBezTo>
                    <a:pt x="216" y="1"/>
                    <a:pt x="175" y="9"/>
                    <a:pt x="133" y="23"/>
                  </a:cubicBezTo>
                  <a:cubicBezTo>
                    <a:pt x="33" y="89"/>
                    <a:pt x="0" y="223"/>
                    <a:pt x="0" y="356"/>
                  </a:cubicBezTo>
                  <a:cubicBezTo>
                    <a:pt x="0" y="390"/>
                    <a:pt x="0" y="423"/>
                    <a:pt x="0" y="456"/>
                  </a:cubicBezTo>
                  <a:lnTo>
                    <a:pt x="67" y="390"/>
                  </a:lnTo>
                  <a:lnTo>
                    <a:pt x="67" y="356"/>
                  </a:lnTo>
                  <a:cubicBezTo>
                    <a:pt x="67" y="256"/>
                    <a:pt x="100" y="156"/>
                    <a:pt x="167" y="89"/>
                  </a:cubicBezTo>
                  <a:cubicBezTo>
                    <a:pt x="200" y="89"/>
                    <a:pt x="234" y="56"/>
                    <a:pt x="234" y="56"/>
                  </a:cubicBezTo>
                  <a:cubicBezTo>
                    <a:pt x="300" y="56"/>
                    <a:pt x="334" y="89"/>
                    <a:pt x="367" y="89"/>
                  </a:cubicBezTo>
                  <a:cubicBezTo>
                    <a:pt x="534" y="223"/>
                    <a:pt x="634" y="356"/>
                    <a:pt x="667" y="556"/>
                  </a:cubicBezTo>
                  <a:lnTo>
                    <a:pt x="767" y="556"/>
                  </a:lnTo>
                  <a:cubicBezTo>
                    <a:pt x="701" y="356"/>
                    <a:pt x="567" y="156"/>
                    <a:pt x="400" y="56"/>
                  </a:cubicBezTo>
                  <a:cubicBezTo>
                    <a:pt x="361" y="17"/>
                    <a:pt x="311" y="1"/>
                    <a:pt x="2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77"/>
            <p:cNvSpPr/>
            <p:nvPr/>
          </p:nvSpPr>
          <p:spPr>
            <a:xfrm>
              <a:off x="4032225" y="3279675"/>
              <a:ext cx="8350" cy="3775"/>
            </a:xfrm>
            <a:custGeom>
              <a:rect b="b" l="l" r="r" t="t"/>
              <a:pathLst>
                <a:path extrusionOk="0" h="151" w="334">
                  <a:moveTo>
                    <a:pt x="167" y="0"/>
                  </a:moveTo>
                  <a:cubicBezTo>
                    <a:pt x="134" y="0"/>
                    <a:pt x="100" y="8"/>
                    <a:pt x="67" y="25"/>
                  </a:cubicBezTo>
                  <a:cubicBezTo>
                    <a:pt x="0" y="58"/>
                    <a:pt x="0" y="92"/>
                    <a:pt x="67" y="125"/>
                  </a:cubicBezTo>
                  <a:cubicBezTo>
                    <a:pt x="100" y="142"/>
                    <a:pt x="134" y="150"/>
                    <a:pt x="167" y="150"/>
                  </a:cubicBezTo>
                  <a:cubicBezTo>
                    <a:pt x="200" y="150"/>
                    <a:pt x="234" y="142"/>
                    <a:pt x="267" y="125"/>
                  </a:cubicBezTo>
                  <a:cubicBezTo>
                    <a:pt x="334" y="92"/>
                    <a:pt x="334" y="58"/>
                    <a:pt x="267" y="25"/>
                  </a:cubicBezTo>
                  <a:cubicBezTo>
                    <a:pt x="234" y="8"/>
                    <a:pt x="200" y="0"/>
                    <a:pt x="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77"/>
            <p:cNvSpPr/>
            <p:nvPr/>
          </p:nvSpPr>
          <p:spPr>
            <a:xfrm>
              <a:off x="4018875" y="3269875"/>
              <a:ext cx="19200" cy="13775"/>
            </a:xfrm>
            <a:custGeom>
              <a:rect b="b" l="l" r="r" t="t"/>
              <a:pathLst>
                <a:path extrusionOk="0" h="551" w="768">
                  <a:moveTo>
                    <a:pt x="288" y="0"/>
                  </a:moveTo>
                  <a:cubicBezTo>
                    <a:pt x="242" y="0"/>
                    <a:pt x="201" y="17"/>
                    <a:pt x="167" y="50"/>
                  </a:cubicBezTo>
                  <a:cubicBezTo>
                    <a:pt x="67" y="117"/>
                    <a:pt x="0" y="217"/>
                    <a:pt x="0" y="350"/>
                  </a:cubicBezTo>
                  <a:cubicBezTo>
                    <a:pt x="0" y="384"/>
                    <a:pt x="0" y="417"/>
                    <a:pt x="0" y="450"/>
                  </a:cubicBezTo>
                  <a:lnTo>
                    <a:pt x="67" y="417"/>
                  </a:lnTo>
                  <a:lnTo>
                    <a:pt x="67" y="350"/>
                  </a:lnTo>
                  <a:cubicBezTo>
                    <a:pt x="67" y="250"/>
                    <a:pt x="101" y="150"/>
                    <a:pt x="167" y="84"/>
                  </a:cubicBezTo>
                  <a:lnTo>
                    <a:pt x="267" y="84"/>
                  </a:lnTo>
                  <a:cubicBezTo>
                    <a:pt x="301" y="84"/>
                    <a:pt x="367" y="84"/>
                    <a:pt x="401" y="117"/>
                  </a:cubicBezTo>
                  <a:cubicBezTo>
                    <a:pt x="534" y="217"/>
                    <a:pt x="668" y="350"/>
                    <a:pt x="701" y="551"/>
                  </a:cubicBezTo>
                  <a:lnTo>
                    <a:pt x="768" y="551"/>
                  </a:lnTo>
                  <a:cubicBezTo>
                    <a:pt x="734" y="350"/>
                    <a:pt x="601" y="150"/>
                    <a:pt x="434" y="50"/>
                  </a:cubicBezTo>
                  <a:cubicBezTo>
                    <a:pt x="384" y="17"/>
                    <a:pt x="334" y="0"/>
                    <a:pt x="28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77"/>
            <p:cNvSpPr/>
            <p:nvPr/>
          </p:nvSpPr>
          <p:spPr>
            <a:xfrm>
              <a:off x="4048050" y="3270700"/>
              <a:ext cx="7550" cy="4400"/>
            </a:xfrm>
            <a:custGeom>
              <a:rect b="b" l="l" r="r" t="t"/>
              <a:pathLst>
                <a:path extrusionOk="0" h="176" w="302">
                  <a:moveTo>
                    <a:pt x="151" y="1"/>
                  </a:moveTo>
                  <a:cubicBezTo>
                    <a:pt x="109" y="1"/>
                    <a:pt x="68" y="17"/>
                    <a:pt x="34" y="51"/>
                  </a:cubicBezTo>
                  <a:cubicBezTo>
                    <a:pt x="1" y="51"/>
                    <a:pt x="1" y="117"/>
                    <a:pt x="34" y="151"/>
                  </a:cubicBezTo>
                  <a:cubicBezTo>
                    <a:pt x="68" y="167"/>
                    <a:pt x="109" y="176"/>
                    <a:pt x="151" y="176"/>
                  </a:cubicBezTo>
                  <a:cubicBezTo>
                    <a:pt x="193" y="176"/>
                    <a:pt x="234" y="167"/>
                    <a:pt x="268" y="151"/>
                  </a:cubicBezTo>
                  <a:cubicBezTo>
                    <a:pt x="301" y="117"/>
                    <a:pt x="301" y="51"/>
                    <a:pt x="268" y="51"/>
                  </a:cubicBezTo>
                  <a:cubicBezTo>
                    <a:pt x="234" y="17"/>
                    <a:pt x="193" y="1"/>
                    <a:pt x="1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77"/>
            <p:cNvSpPr/>
            <p:nvPr/>
          </p:nvSpPr>
          <p:spPr>
            <a:xfrm>
              <a:off x="4033875" y="3261400"/>
              <a:ext cx="19225" cy="13075"/>
            </a:xfrm>
            <a:custGeom>
              <a:rect b="b" l="l" r="r" t="t"/>
              <a:pathLst>
                <a:path extrusionOk="0" h="523" w="769">
                  <a:moveTo>
                    <a:pt x="275" y="0"/>
                  </a:moveTo>
                  <a:cubicBezTo>
                    <a:pt x="234" y="0"/>
                    <a:pt x="195" y="8"/>
                    <a:pt x="168" y="22"/>
                  </a:cubicBezTo>
                  <a:cubicBezTo>
                    <a:pt x="68" y="89"/>
                    <a:pt x="1" y="222"/>
                    <a:pt x="34" y="322"/>
                  </a:cubicBezTo>
                  <a:cubicBezTo>
                    <a:pt x="34" y="356"/>
                    <a:pt x="34" y="389"/>
                    <a:pt x="34" y="423"/>
                  </a:cubicBezTo>
                  <a:lnTo>
                    <a:pt x="101" y="389"/>
                  </a:lnTo>
                  <a:cubicBezTo>
                    <a:pt x="101" y="389"/>
                    <a:pt x="101" y="356"/>
                    <a:pt x="101" y="322"/>
                  </a:cubicBezTo>
                  <a:cubicBezTo>
                    <a:pt x="101" y="222"/>
                    <a:pt x="134" y="156"/>
                    <a:pt x="201" y="89"/>
                  </a:cubicBezTo>
                  <a:cubicBezTo>
                    <a:pt x="234" y="56"/>
                    <a:pt x="234" y="56"/>
                    <a:pt x="268" y="56"/>
                  </a:cubicBezTo>
                  <a:cubicBezTo>
                    <a:pt x="301" y="56"/>
                    <a:pt x="368" y="89"/>
                    <a:pt x="401" y="89"/>
                  </a:cubicBezTo>
                  <a:cubicBezTo>
                    <a:pt x="535" y="189"/>
                    <a:pt x="668" y="356"/>
                    <a:pt x="701" y="523"/>
                  </a:cubicBezTo>
                  <a:lnTo>
                    <a:pt x="768" y="523"/>
                  </a:lnTo>
                  <a:cubicBezTo>
                    <a:pt x="735" y="322"/>
                    <a:pt x="601" y="156"/>
                    <a:pt x="435" y="56"/>
                  </a:cubicBezTo>
                  <a:cubicBezTo>
                    <a:pt x="395" y="17"/>
                    <a:pt x="333" y="0"/>
                    <a:pt x="27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77"/>
            <p:cNvSpPr/>
            <p:nvPr/>
          </p:nvSpPr>
          <p:spPr>
            <a:xfrm>
              <a:off x="4063075" y="3262150"/>
              <a:ext cx="8350" cy="3775"/>
            </a:xfrm>
            <a:custGeom>
              <a:rect b="b" l="l" r="r" t="t"/>
              <a:pathLst>
                <a:path extrusionOk="0" h="151" w="334">
                  <a:moveTo>
                    <a:pt x="167" y="1"/>
                  </a:moveTo>
                  <a:cubicBezTo>
                    <a:pt x="134" y="1"/>
                    <a:pt x="100" y="9"/>
                    <a:pt x="67" y="26"/>
                  </a:cubicBezTo>
                  <a:cubicBezTo>
                    <a:pt x="0" y="59"/>
                    <a:pt x="0" y="92"/>
                    <a:pt x="67" y="126"/>
                  </a:cubicBezTo>
                  <a:cubicBezTo>
                    <a:pt x="100" y="142"/>
                    <a:pt x="134" y="151"/>
                    <a:pt x="167" y="151"/>
                  </a:cubicBezTo>
                  <a:cubicBezTo>
                    <a:pt x="201" y="151"/>
                    <a:pt x="234" y="142"/>
                    <a:pt x="267" y="126"/>
                  </a:cubicBezTo>
                  <a:cubicBezTo>
                    <a:pt x="334" y="92"/>
                    <a:pt x="334" y="59"/>
                    <a:pt x="267" y="26"/>
                  </a:cubicBezTo>
                  <a:cubicBezTo>
                    <a:pt x="234" y="9"/>
                    <a:pt x="201"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77"/>
            <p:cNvSpPr/>
            <p:nvPr/>
          </p:nvSpPr>
          <p:spPr>
            <a:xfrm>
              <a:off x="4049725" y="3252975"/>
              <a:ext cx="19200" cy="13175"/>
            </a:xfrm>
            <a:custGeom>
              <a:rect b="b" l="l" r="r" t="t"/>
              <a:pathLst>
                <a:path extrusionOk="0" h="527" w="768">
                  <a:moveTo>
                    <a:pt x="284" y="1"/>
                  </a:moveTo>
                  <a:cubicBezTo>
                    <a:pt x="234" y="1"/>
                    <a:pt x="184" y="9"/>
                    <a:pt x="134" y="26"/>
                  </a:cubicBezTo>
                  <a:cubicBezTo>
                    <a:pt x="34" y="92"/>
                    <a:pt x="1" y="192"/>
                    <a:pt x="1" y="326"/>
                  </a:cubicBezTo>
                  <a:cubicBezTo>
                    <a:pt x="1" y="359"/>
                    <a:pt x="1" y="393"/>
                    <a:pt x="1" y="426"/>
                  </a:cubicBezTo>
                  <a:lnTo>
                    <a:pt x="67" y="393"/>
                  </a:lnTo>
                  <a:cubicBezTo>
                    <a:pt x="67" y="359"/>
                    <a:pt x="67" y="359"/>
                    <a:pt x="67" y="326"/>
                  </a:cubicBezTo>
                  <a:cubicBezTo>
                    <a:pt x="67" y="226"/>
                    <a:pt x="101" y="126"/>
                    <a:pt x="167" y="59"/>
                  </a:cubicBezTo>
                  <a:lnTo>
                    <a:pt x="268" y="59"/>
                  </a:lnTo>
                  <a:cubicBezTo>
                    <a:pt x="301" y="59"/>
                    <a:pt x="334" y="59"/>
                    <a:pt x="368" y="92"/>
                  </a:cubicBezTo>
                  <a:cubicBezTo>
                    <a:pt x="534" y="192"/>
                    <a:pt x="634" y="359"/>
                    <a:pt x="701" y="526"/>
                  </a:cubicBezTo>
                  <a:lnTo>
                    <a:pt x="768" y="526"/>
                  </a:lnTo>
                  <a:cubicBezTo>
                    <a:pt x="701" y="326"/>
                    <a:pt x="601" y="159"/>
                    <a:pt x="434" y="26"/>
                  </a:cubicBezTo>
                  <a:cubicBezTo>
                    <a:pt x="384" y="9"/>
                    <a:pt x="334" y="1"/>
                    <a:pt x="2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77"/>
            <p:cNvSpPr/>
            <p:nvPr/>
          </p:nvSpPr>
          <p:spPr>
            <a:xfrm>
              <a:off x="4078925" y="3252975"/>
              <a:ext cx="7525" cy="4400"/>
            </a:xfrm>
            <a:custGeom>
              <a:rect b="b" l="l" r="r" t="t"/>
              <a:pathLst>
                <a:path extrusionOk="0" h="176" w="301">
                  <a:moveTo>
                    <a:pt x="134" y="1"/>
                  </a:moveTo>
                  <a:cubicBezTo>
                    <a:pt x="100" y="1"/>
                    <a:pt x="67" y="9"/>
                    <a:pt x="34" y="26"/>
                  </a:cubicBezTo>
                  <a:cubicBezTo>
                    <a:pt x="0" y="59"/>
                    <a:pt x="0" y="92"/>
                    <a:pt x="34" y="126"/>
                  </a:cubicBezTo>
                  <a:cubicBezTo>
                    <a:pt x="67" y="159"/>
                    <a:pt x="100" y="176"/>
                    <a:pt x="134" y="176"/>
                  </a:cubicBezTo>
                  <a:cubicBezTo>
                    <a:pt x="167" y="176"/>
                    <a:pt x="200" y="159"/>
                    <a:pt x="234" y="126"/>
                  </a:cubicBezTo>
                  <a:cubicBezTo>
                    <a:pt x="300" y="92"/>
                    <a:pt x="300" y="59"/>
                    <a:pt x="234" y="26"/>
                  </a:cubicBezTo>
                  <a:cubicBezTo>
                    <a:pt x="200" y="9"/>
                    <a:pt x="167" y="1"/>
                    <a:pt x="13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77"/>
            <p:cNvSpPr/>
            <p:nvPr/>
          </p:nvSpPr>
          <p:spPr>
            <a:xfrm>
              <a:off x="4064750" y="3243875"/>
              <a:ext cx="19200" cy="13925"/>
            </a:xfrm>
            <a:custGeom>
              <a:rect b="b" l="l" r="r" t="t"/>
              <a:pathLst>
                <a:path extrusionOk="0" h="557" w="768">
                  <a:moveTo>
                    <a:pt x="265" y="1"/>
                  </a:moveTo>
                  <a:cubicBezTo>
                    <a:pt x="228" y="1"/>
                    <a:pt x="195" y="9"/>
                    <a:pt x="167" y="23"/>
                  </a:cubicBezTo>
                  <a:cubicBezTo>
                    <a:pt x="67" y="123"/>
                    <a:pt x="0" y="223"/>
                    <a:pt x="33" y="323"/>
                  </a:cubicBezTo>
                  <a:cubicBezTo>
                    <a:pt x="0" y="356"/>
                    <a:pt x="0" y="390"/>
                    <a:pt x="33" y="423"/>
                  </a:cubicBezTo>
                  <a:lnTo>
                    <a:pt x="100" y="390"/>
                  </a:lnTo>
                  <a:lnTo>
                    <a:pt x="100" y="323"/>
                  </a:lnTo>
                  <a:cubicBezTo>
                    <a:pt x="67" y="223"/>
                    <a:pt x="100" y="123"/>
                    <a:pt x="200" y="89"/>
                  </a:cubicBezTo>
                  <a:cubicBezTo>
                    <a:pt x="200" y="73"/>
                    <a:pt x="209" y="64"/>
                    <a:pt x="221" y="64"/>
                  </a:cubicBezTo>
                  <a:cubicBezTo>
                    <a:pt x="234" y="64"/>
                    <a:pt x="250" y="73"/>
                    <a:pt x="267" y="89"/>
                  </a:cubicBezTo>
                  <a:cubicBezTo>
                    <a:pt x="300" y="89"/>
                    <a:pt x="367" y="89"/>
                    <a:pt x="400" y="123"/>
                  </a:cubicBezTo>
                  <a:cubicBezTo>
                    <a:pt x="534" y="223"/>
                    <a:pt x="667" y="390"/>
                    <a:pt x="701" y="556"/>
                  </a:cubicBezTo>
                  <a:lnTo>
                    <a:pt x="767" y="556"/>
                  </a:lnTo>
                  <a:cubicBezTo>
                    <a:pt x="734" y="356"/>
                    <a:pt x="601" y="190"/>
                    <a:pt x="434" y="56"/>
                  </a:cubicBezTo>
                  <a:cubicBezTo>
                    <a:pt x="375" y="17"/>
                    <a:pt x="317" y="1"/>
                    <a:pt x="26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77"/>
            <p:cNvSpPr/>
            <p:nvPr/>
          </p:nvSpPr>
          <p:spPr>
            <a:xfrm>
              <a:off x="4093925" y="3243800"/>
              <a:ext cx="8375" cy="4625"/>
            </a:xfrm>
            <a:custGeom>
              <a:rect b="b" l="l" r="r" t="t"/>
              <a:pathLst>
                <a:path extrusionOk="0" h="185" w="335">
                  <a:moveTo>
                    <a:pt x="167" y="1"/>
                  </a:moveTo>
                  <a:cubicBezTo>
                    <a:pt x="134" y="1"/>
                    <a:pt x="101" y="9"/>
                    <a:pt x="67" y="26"/>
                  </a:cubicBezTo>
                  <a:cubicBezTo>
                    <a:pt x="1" y="59"/>
                    <a:pt x="1" y="126"/>
                    <a:pt x="67" y="159"/>
                  </a:cubicBezTo>
                  <a:cubicBezTo>
                    <a:pt x="101" y="176"/>
                    <a:pt x="134" y="184"/>
                    <a:pt x="167" y="184"/>
                  </a:cubicBezTo>
                  <a:cubicBezTo>
                    <a:pt x="201" y="184"/>
                    <a:pt x="234" y="176"/>
                    <a:pt x="267" y="159"/>
                  </a:cubicBezTo>
                  <a:cubicBezTo>
                    <a:pt x="334" y="126"/>
                    <a:pt x="334" y="59"/>
                    <a:pt x="267" y="26"/>
                  </a:cubicBezTo>
                  <a:cubicBezTo>
                    <a:pt x="234" y="9"/>
                    <a:pt x="201"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77"/>
            <p:cNvSpPr/>
            <p:nvPr/>
          </p:nvSpPr>
          <p:spPr>
            <a:xfrm>
              <a:off x="4080575" y="3234700"/>
              <a:ext cx="19225" cy="13925"/>
            </a:xfrm>
            <a:custGeom>
              <a:rect b="b" l="l" r="r" t="t"/>
              <a:pathLst>
                <a:path extrusionOk="0" h="557" w="769">
                  <a:moveTo>
                    <a:pt x="256" y="1"/>
                  </a:moveTo>
                  <a:cubicBezTo>
                    <a:pt x="217" y="1"/>
                    <a:pt x="176" y="9"/>
                    <a:pt x="134" y="23"/>
                  </a:cubicBezTo>
                  <a:cubicBezTo>
                    <a:pt x="34" y="90"/>
                    <a:pt x="1" y="223"/>
                    <a:pt x="1" y="323"/>
                  </a:cubicBezTo>
                  <a:cubicBezTo>
                    <a:pt x="1" y="356"/>
                    <a:pt x="1" y="390"/>
                    <a:pt x="1" y="456"/>
                  </a:cubicBezTo>
                  <a:lnTo>
                    <a:pt x="68" y="390"/>
                  </a:lnTo>
                  <a:cubicBezTo>
                    <a:pt x="68" y="390"/>
                    <a:pt x="68" y="356"/>
                    <a:pt x="68" y="323"/>
                  </a:cubicBezTo>
                  <a:cubicBezTo>
                    <a:pt x="68" y="256"/>
                    <a:pt x="101" y="156"/>
                    <a:pt x="168" y="90"/>
                  </a:cubicBezTo>
                  <a:cubicBezTo>
                    <a:pt x="201" y="56"/>
                    <a:pt x="234" y="56"/>
                    <a:pt x="268" y="56"/>
                  </a:cubicBezTo>
                  <a:cubicBezTo>
                    <a:pt x="301" y="56"/>
                    <a:pt x="334" y="90"/>
                    <a:pt x="368" y="90"/>
                  </a:cubicBezTo>
                  <a:cubicBezTo>
                    <a:pt x="535" y="223"/>
                    <a:pt x="635" y="356"/>
                    <a:pt x="701" y="557"/>
                  </a:cubicBezTo>
                  <a:lnTo>
                    <a:pt x="768" y="557"/>
                  </a:lnTo>
                  <a:cubicBezTo>
                    <a:pt x="701" y="356"/>
                    <a:pt x="601" y="156"/>
                    <a:pt x="401" y="56"/>
                  </a:cubicBezTo>
                  <a:cubicBezTo>
                    <a:pt x="362" y="17"/>
                    <a:pt x="312" y="1"/>
                    <a:pt x="25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77"/>
            <p:cNvSpPr/>
            <p:nvPr/>
          </p:nvSpPr>
          <p:spPr>
            <a:xfrm>
              <a:off x="4108950" y="3235475"/>
              <a:ext cx="8350" cy="3775"/>
            </a:xfrm>
            <a:custGeom>
              <a:rect b="b" l="l" r="r" t="t"/>
              <a:pathLst>
                <a:path extrusionOk="0" h="151" w="334">
                  <a:moveTo>
                    <a:pt x="167" y="0"/>
                  </a:moveTo>
                  <a:cubicBezTo>
                    <a:pt x="133" y="0"/>
                    <a:pt x="100" y="8"/>
                    <a:pt x="67" y="25"/>
                  </a:cubicBezTo>
                  <a:cubicBezTo>
                    <a:pt x="0" y="59"/>
                    <a:pt x="0" y="92"/>
                    <a:pt x="67" y="125"/>
                  </a:cubicBezTo>
                  <a:cubicBezTo>
                    <a:pt x="100" y="142"/>
                    <a:pt x="133" y="150"/>
                    <a:pt x="167" y="150"/>
                  </a:cubicBezTo>
                  <a:cubicBezTo>
                    <a:pt x="200" y="150"/>
                    <a:pt x="234" y="142"/>
                    <a:pt x="267" y="125"/>
                  </a:cubicBezTo>
                  <a:cubicBezTo>
                    <a:pt x="334" y="92"/>
                    <a:pt x="334" y="59"/>
                    <a:pt x="267" y="25"/>
                  </a:cubicBezTo>
                  <a:cubicBezTo>
                    <a:pt x="234" y="8"/>
                    <a:pt x="200" y="0"/>
                    <a:pt x="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77"/>
            <p:cNvSpPr/>
            <p:nvPr/>
          </p:nvSpPr>
          <p:spPr>
            <a:xfrm>
              <a:off x="4095600" y="3226300"/>
              <a:ext cx="19200" cy="13150"/>
            </a:xfrm>
            <a:custGeom>
              <a:rect b="b" l="l" r="r" t="t"/>
              <a:pathLst>
                <a:path extrusionOk="0" h="526" w="768">
                  <a:moveTo>
                    <a:pt x="288" y="0"/>
                  </a:moveTo>
                  <a:cubicBezTo>
                    <a:pt x="242" y="0"/>
                    <a:pt x="200" y="9"/>
                    <a:pt x="167" y="25"/>
                  </a:cubicBezTo>
                  <a:cubicBezTo>
                    <a:pt x="67" y="92"/>
                    <a:pt x="0" y="192"/>
                    <a:pt x="0" y="325"/>
                  </a:cubicBezTo>
                  <a:cubicBezTo>
                    <a:pt x="0" y="359"/>
                    <a:pt x="0" y="392"/>
                    <a:pt x="0" y="426"/>
                  </a:cubicBezTo>
                  <a:lnTo>
                    <a:pt x="100" y="392"/>
                  </a:lnTo>
                  <a:cubicBezTo>
                    <a:pt x="67" y="359"/>
                    <a:pt x="67" y="325"/>
                    <a:pt x="100" y="325"/>
                  </a:cubicBezTo>
                  <a:cubicBezTo>
                    <a:pt x="67" y="225"/>
                    <a:pt x="100" y="125"/>
                    <a:pt x="200" y="59"/>
                  </a:cubicBezTo>
                  <a:lnTo>
                    <a:pt x="267" y="59"/>
                  </a:lnTo>
                  <a:cubicBezTo>
                    <a:pt x="301" y="59"/>
                    <a:pt x="334" y="59"/>
                    <a:pt x="401" y="92"/>
                  </a:cubicBezTo>
                  <a:cubicBezTo>
                    <a:pt x="534" y="192"/>
                    <a:pt x="634" y="359"/>
                    <a:pt x="701" y="526"/>
                  </a:cubicBezTo>
                  <a:lnTo>
                    <a:pt x="768" y="526"/>
                  </a:lnTo>
                  <a:cubicBezTo>
                    <a:pt x="701" y="325"/>
                    <a:pt x="601" y="159"/>
                    <a:pt x="434" y="25"/>
                  </a:cubicBezTo>
                  <a:cubicBezTo>
                    <a:pt x="384" y="9"/>
                    <a:pt x="334" y="0"/>
                    <a:pt x="28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77"/>
            <p:cNvSpPr/>
            <p:nvPr/>
          </p:nvSpPr>
          <p:spPr>
            <a:xfrm>
              <a:off x="4124775" y="3226300"/>
              <a:ext cx="7550" cy="4600"/>
            </a:xfrm>
            <a:custGeom>
              <a:rect b="b" l="l" r="r" t="t"/>
              <a:pathLst>
                <a:path extrusionOk="0" h="184" w="302">
                  <a:moveTo>
                    <a:pt x="155" y="0"/>
                  </a:moveTo>
                  <a:cubicBezTo>
                    <a:pt x="118" y="0"/>
                    <a:pt x="84" y="9"/>
                    <a:pt x="68" y="25"/>
                  </a:cubicBezTo>
                  <a:cubicBezTo>
                    <a:pt x="1" y="59"/>
                    <a:pt x="1" y="125"/>
                    <a:pt x="68" y="159"/>
                  </a:cubicBezTo>
                  <a:cubicBezTo>
                    <a:pt x="84" y="175"/>
                    <a:pt x="118" y="184"/>
                    <a:pt x="155" y="184"/>
                  </a:cubicBezTo>
                  <a:cubicBezTo>
                    <a:pt x="193" y="184"/>
                    <a:pt x="234" y="175"/>
                    <a:pt x="268" y="159"/>
                  </a:cubicBezTo>
                  <a:cubicBezTo>
                    <a:pt x="301" y="125"/>
                    <a:pt x="301" y="59"/>
                    <a:pt x="268" y="25"/>
                  </a:cubicBezTo>
                  <a:cubicBezTo>
                    <a:pt x="234" y="9"/>
                    <a:pt x="193" y="0"/>
                    <a:pt x="1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77"/>
            <p:cNvSpPr/>
            <p:nvPr/>
          </p:nvSpPr>
          <p:spPr>
            <a:xfrm>
              <a:off x="4111450" y="3217125"/>
              <a:ext cx="18350" cy="13775"/>
            </a:xfrm>
            <a:custGeom>
              <a:rect b="b" l="l" r="r" t="t"/>
              <a:pathLst>
                <a:path extrusionOk="0" h="551" w="734">
                  <a:moveTo>
                    <a:pt x="267" y="0"/>
                  </a:moveTo>
                  <a:cubicBezTo>
                    <a:pt x="217" y="0"/>
                    <a:pt x="167" y="9"/>
                    <a:pt x="134" y="25"/>
                  </a:cubicBezTo>
                  <a:cubicBezTo>
                    <a:pt x="33" y="125"/>
                    <a:pt x="0" y="225"/>
                    <a:pt x="0" y="326"/>
                  </a:cubicBezTo>
                  <a:cubicBezTo>
                    <a:pt x="0" y="359"/>
                    <a:pt x="0" y="392"/>
                    <a:pt x="0" y="426"/>
                  </a:cubicBezTo>
                  <a:lnTo>
                    <a:pt x="67" y="392"/>
                  </a:lnTo>
                  <a:cubicBezTo>
                    <a:pt x="67" y="359"/>
                    <a:pt x="67" y="359"/>
                    <a:pt x="67" y="326"/>
                  </a:cubicBezTo>
                  <a:cubicBezTo>
                    <a:pt x="67" y="225"/>
                    <a:pt x="100" y="125"/>
                    <a:pt x="167" y="92"/>
                  </a:cubicBezTo>
                  <a:cubicBezTo>
                    <a:pt x="200" y="59"/>
                    <a:pt x="200" y="59"/>
                    <a:pt x="234" y="59"/>
                  </a:cubicBezTo>
                  <a:cubicBezTo>
                    <a:pt x="300" y="59"/>
                    <a:pt x="334" y="59"/>
                    <a:pt x="367" y="92"/>
                  </a:cubicBezTo>
                  <a:cubicBezTo>
                    <a:pt x="534" y="192"/>
                    <a:pt x="634" y="359"/>
                    <a:pt x="667" y="526"/>
                  </a:cubicBezTo>
                  <a:cubicBezTo>
                    <a:pt x="684" y="542"/>
                    <a:pt x="701" y="551"/>
                    <a:pt x="713" y="551"/>
                  </a:cubicBezTo>
                  <a:cubicBezTo>
                    <a:pt x="726" y="551"/>
                    <a:pt x="734" y="542"/>
                    <a:pt x="734" y="526"/>
                  </a:cubicBezTo>
                  <a:cubicBezTo>
                    <a:pt x="701" y="326"/>
                    <a:pt x="567" y="159"/>
                    <a:pt x="400" y="25"/>
                  </a:cubicBezTo>
                  <a:cubicBezTo>
                    <a:pt x="367" y="9"/>
                    <a:pt x="317" y="0"/>
                    <a:pt x="2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77"/>
            <p:cNvSpPr/>
            <p:nvPr/>
          </p:nvSpPr>
          <p:spPr>
            <a:xfrm>
              <a:off x="4139800" y="3217750"/>
              <a:ext cx="8350" cy="3975"/>
            </a:xfrm>
            <a:custGeom>
              <a:rect b="b" l="l" r="r" t="t"/>
              <a:pathLst>
                <a:path extrusionOk="0" h="159" w="334">
                  <a:moveTo>
                    <a:pt x="67" y="0"/>
                  </a:moveTo>
                  <a:cubicBezTo>
                    <a:pt x="0" y="34"/>
                    <a:pt x="0" y="100"/>
                    <a:pt x="67" y="134"/>
                  </a:cubicBezTo>
                  <a:cubicBezTo>
                    <a:pt x="100" y="150"/>
                    <a:pt x="134" y="159"/>
                    <a:pt x="167" y="159"/>
                  </a:cubicBezTo>
                  <a:cubicBezTo>
                    <a:pt x="200" y="159"/>
                    <a:pt x="234" y="150"/>
                    <a:pt x="267" y="134"/>
                  </a:cubicBezTo>
                  <a:cubicBezTo>
                    <a:pt x="334" y="134"/>
                    <a:pt x="334" y="34"/>
                    <a:pt x="2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77"/>
            <p:cNvSpPr/>
            <p:nvPr/>
          </p:nvSpPr>
          <p:spPr>
            <a:xfrm>
              <a:off x="4126450" y="3208150"/>
              <a:ext cx="19200" cy="13800"/>
            </a:xfrm>
            <a:custGeom>
              <a:rect b="b" l="l" r="r" t="t"/>
              <a:pathLst>
                <a:path extrusionOk="0" h="552" w="768">
                  <a:moveTo>
                    <a:pt x="280" y="1"/>
                  </a:moveTo>
                  <a:cubicBezTo>
                    <a:pt x="234" y="1"/>
                    <a:pt x="184" y="17"/>
                    <a:pt x="134" y="51"/>
                  </a:cubicBezTo>
                  <a:cubicBezTo>
                    <a:pt x="34" y="117"/>
                    <a:pt x="1" y="218"/>
                    <a:pt x="1" y="351"/>
                  </a:cubicBezTo>
                  <a:cubicBezTo>
                    <a:pt x="1" y="384"/>
                    <a:pt x="1" y="418"/>
                    <a:pt x="1" y="451"/>
                  </a:cubicBezTo>
                  <a:lnTo>
                    <a:pt x="67" y="384"/>
                  </a:lnTo>
                  <a:lnTo>
                    <a:pt x="67" y="351"/>
                  </a:lnTo>
                  <a:cubicBezTo>
                    <a:pt x="67" y="251"/>
                    <a:pt x="101" y="151"/>
                    <a:pt x="167" y="84"/>
                  </a:cubicBezTo>
                  <a:cubicBezTo>
                    <a:pt x="201" y="84"/>
                    <a:pt x="234" y="51"/>
                    <a:pt x="267" y="51"/>
                  </a:cubicBezTo>
                  <a:cubicBezTo>
                    <a:pt x="301" y="51"/>
                    <a:pt x="334" y="84"/>
                    <a:pt x="367" y="84"/>
                  </a:cubicBezTo>
                  <a:cubicBezTo>
                    <a:pt x="534" y="218"/>
                    <a:pt x="634" y="351"/>
                    <a:pt x="701" y="551"/>
                  </a:cubicBezTo>
                  <a:lnTo>
                    <a:pt x="768" y="551"/>
                  </a:lnTo>
                  <a:cubicBezTo>
                    <a:pt x="701" y="351"/>
                    <a:pt x="601" y="151"/>
                    <a:pt x="401" y="51"/>
                  </a:cubicBezTo>
                  <a:cubicBezTo>
                    <a:pt x="367" y="17"/>
                    <a:pt x="326" y="1"/>
                    <a:pt x="28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77"/>
            <p:cNvSpPr/>
            <p:nvPr/>
          </p:nvSpPr>
          <p:spPr>
            <a:xfrm>
              <a:off x="4028050" y="3293300"/>
              <a:ext cx="91750" cy="55400"/>
            </a:xfrm>
            <a:custGeom>
              <a:rect b="b" l="l" r="r" t="t"/>
              <a:pathLst>
                <a:path extrusionOk="0" h="2216" w="3670">
                  <a:moveTo>
                    <a:pt x="147" y="1"/>
                  </a:moveTo>
                  <a:cubicBezTo>
                    <a:pt x="98" y="1"/>
                    <a:pt x="49" y="32"/>
                    <a:pt x="0" y="81"/>
                  </a:cubicBezTo>
                  <a:cubicBezTo>
                    <a:pt x="0" y="147"/>
                    <a:pt x="0" y="214"/>
                    <a:pt x="67" y="247"/>
                  </a:cubicBezTo>
                  <a:lnTo>
                    <a:pt x="3436" y="2215"/>
                  </a:lnTo>
                  <a:lnTo>
                    <a:pt x="3503" y="2215"/>
                  </a:lnTo>
                  <a:cubicBezTo>
                    <a:pt x="3536" y="2215"/>
                    <a:pt x="3603" y="2182"/>
                    <a:pt x="3636" y="2149"/>
                  </a:cubicBezTo>
                  <a:cubicBezTo>
                    <a:pt x="3670" y="2082"/>
                    <a:pt x="3636" y="2015"/>
                    <a:pt x="3570" y="1982"/>
                  </a:cubicBezTo>
                  <a:lnTo>
                    <a:pt x="201" y="14"/>
                  </a:lnTo>
                  <a:cubicBezTo>
                    <a:pt x="183" y="5"/>
                    <a:pt x="165" y="1"/>
                    <a:pt x="147"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77"/>
            <p:cNvSpPr/>
            <p:nvPr/>
          </p:nvSpPr>
          <p:spPr>
            <a:xfrm>
              <a:off x="4036800" y="3287500"/>
              <a:ext cx="93000" cy="55350"/>
            </a:xfrm>
            <a:custGeom>
              <a:rect b="b" l="l" r="r" t="t"/>
              <a:pathLst>
                <a:path extrusionOk="0" h="2214" w="3720">
                  <a:moveTo>
                    <a:pt x="212" y="0"/>
                  </a:moveTo>
                  <a:cubicBezTo>
                    <a:pt x="114" y="0"/>
                    <a:pt x="0" y="187"/>
                    <a:pt x="117" y="246"/>
                  </a:cubicBezTo>
                  <a:lnTo>
                    <a:pt x="3486" y="2214"/>
                  </a:lnTo>
                  <a:lnTo>
                    <a:pt x="3587" y="2214"/>
                  </a:lnTo>
                  <a:cubicBezTo>
                    <a:pt x="3620" y="2214"/>
                    <a:pt x="3653" y="2181"/>
                    <a:pt x="3687" y="2147"/>
                  </a:cubicBezTo>
                  <a:cubicBezTo>
                    <a:pt x="3720" y="2080"/>
                    <a:pt x="3687" y="2014"/>
                    <a:pt x="3620" y="1980"/>
                  </a:cubicBezTo>
                  <a:lnTo>
                    <a:pt x="251" y="12"/>
                  </a:lnTo>
                  <a:cubicBezTo>
                    <a:pt x="239" y="4"/>
                    <a:pt x="225" y="0"/>
                    <a:pt x="21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77"/>
            <p:cNvSpPr/>
            <p:nvPr/>
          </p:nvSpPr>
          <p:spPr>
            <a:xfrm>
              <a:off x="4048050" y="3281400"/>
              <a:ext cx="92600" cy="55625"/>
            </a:xfrm>
            <a:custGeom>
              <a:rect b="b" l="l" r="r" t="t"/>
              <a:pathLst>
                <a:path extrusionOk="0" h="2225" w="3704">
                  <a:moveTo>
                    <a:pt x="135" y="1"/>
                  </a:moveTo>
                  <a:cubicBezTo>
                    <a:pt x="96" y="1"/>
                    <a:pt x="54" y="17"/>
                    <a:pt x="34" y="56"/>
                  </a:cubicBezTo>
                  <a:cubicBezTo>
                    <a:pt x="1" y="123"/>
                    <a:pt x="34" y="190"/>
                    <a:pt x="101" y="223"/>
                  </a:cubicBezTo>
                  <a:lnTo>
                    <a:pt x="3470" y="2191"/>
                  </a:lnTo>
                  <a:cubicBezTo>
                    <a:pt x="3470" y="2191"/>
                    <a:pt x="3503" y="2191"/>
                    <a:pt x="3537" y="2224"/>
                  </a:cubicBezTo>
                  <a:cubicBezTo>
                    <a:pt x="3670" y="2191"/>
                    <a:pt x="3704" y="2024"/>
                    <a:pt x="3604" y="1958"/>
                  </a:cubicBezTo>
                  <a:lnTo>
                    <a:pt x="201" y="23"/>
                  </a:lnTo>
                  <a:cubicBezTo>
                    <a:pt x="187" y="9"/>
                    <a:pt x="162" y="1"/>
                    <a:pt x="135"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77"/>
            <p:cNvSpPr/>
            <p:nvPr/>
          </p:nvSpPr>
          <p:spPr>
            <a:xfrm>
              <a:off x="4058075" y="3275800"/>
              <a:ext cx="93425" cy="55375"/>
            </a:xfrm>
            <a:custGeom>
              <a:rect b="b" l="l" r="r" t="t"/>
              <a:pathLst>
                <a:path extrusionOk="0" h="2215" w="3737">
                  <a:moveTo>
                    <a:pt x="175" y="0"/>
                  </a:moveTo>
                  <a:cubicBezTo>
                    <a:pt x="118" y="0"/>
                    <a:pt x="58" y="31"/>
                    <a:pt x="34" y="80"/>
                  </a:cubicBezTo>
                  <a:cubicBezTo>
                    <a:pt x="0" y="147"/>
                    <a:pt x="34" y="213"/>
                    <a:pt x="100" y="247"/>
                  </a:cubicBezTo>
                  <a:lnTo>
                    <a:pt x="3469" y="2182"/>
                  </a:lnTo>
                  <a:cubicBezTo>
                    <a:pt x="3486" y="2198"/>
                    <a:pt x="3494" y="2207"/>
                    <a:pt x="3503" y="2207"/>
                  </a:cubicBezTo>
                  <a:cubicBezTo>
                    <a:pt x="3511" y="2207"/>
                    <a:pt x="3519" y="2198"/>
                    <a:pt x="3536" y="2182"/>
                  </a:cubicBezTo>
                  <a:lnTo>
                    <a:pt x="3536" y="2215"/>
                  </a:lnTo>
                  <a:cubicBezTo>
                    <a:pt x="3670" y="2215"/>
                    <a:pt x="3736" y="2048"/>
                    <a:pt x="3603" y="1981"/>
                  </a:cubicBezTo>
                  <a:lnTo>
                    <a:pt x="234" y="13"/>
                  </a:lnTo>
                  <a:cubicBezTo>
                    <a:pt x="216" y="4"/>
                    <a:pt x="196" y="0"/>
                    <a:pt x="175"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77"/>
            <p:cNvSpPr/>
            <p:nvPr/>
          </p:nvSpPr>
          <p:spPr>
            <a:xfrm>
              <a:off x="4068900" y="3269950"/>
              <a:ext cx="91775" cy="55400"/>
            </a:xfrm>
            <a:custGeom>
              <a:rect b="b" l="l" r="r" t="t"/>
              <a:pathLst>
                <a:path extrusionOk="0" h="2216" w="3671">
                  <a:moveTo>
                    <a:pt x="148" y="1"/>
                  </a:moveTo>
                  <a:cubicBezTo>
                    <a:pt x="101" y="1"/>
                    <a:pt x="59" y="32"/>
                    <a:pt x="34" y="81"/>
                  </a:cubicBezTo>
                  <a:cubicBezTo>
                    <a:pt x="1" y="114"/>
                    <a:pt x="1" y="214"/>
                    <a:pt x="68" y="247"/>
                  </a:cubicBezTo>
                  <a:lnTo>
                    <a:pt x="3437" y="2182"/>
                  </a:lnTo>
                  <a:lnTo>
                    <a:pt x="3503" y="2182"/>
                  </a:lnTo>
                  <a:lnTo>
                    <a:pt x="3503" y="2215"/>
                  </a:lnTo>
                  <a:cubicBezTo>
                    <a:pt x="3637" y="2215"/>
                    <a:pt x="3670" y="2049"/>
                    <a:pt x="3570" y="1982"/>
                  </a:cubicBezTo>
                  <a:lnTo>
                    <a:pt x="201" y="14"/>
                  </a:lnTo>
                  <a:cubicBezTo>
                    <a:pt x="183" y="5"/>
                    <a:pt x="165" y="1"/>
                    <a:pt x="14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77"/>
            <p:cNvSpPr/>
            <p:nvPr/>
          </p:nvSpPr>
          <p:spPr>
            <a:xfrm>
              <a:off x="4078925" y="3263275"/>
              <a:ext cx="92575" cy="55400"/>
            </a:xfrm>
            <a:custGeom>
              <a:rect b="b" l="l" r="r" t="t"/>
              <a:pathLst>
                <a:path extrusionOk="0" h="2216" w="3703">
                  <a:moveTo>
                    <a:pt x="147" y="1"/>
                  </a:moveTo>
                  <a:cubicBezTo>
                    <a:pt x="100" y="1"/>
                    <a:pt x="58" y="32"/>
                    <a:pt x="34" y="81"/>
                  </a:cubicBezTo>
                  <a:cubicBezTo>
                    <a:pt x="0" y="147"/>
                    <a:pt x="0" y="214"/>
                    <a:pt x="67" y="247"/>
                  </a:cubicBezTo>
                  <a:lnTo>
                    <a:pt x="3469" y="2216"/>
                  </a:lnTo>
                  <a:lnTo>
                    <a:pt x="3536" y="2216"/>
                  </a:lnTo>
                  <a:cubicBezTo>
                    <a:pt x="3669" y="2216"/>
                    <a:pt x="3703" y="2049"/>
                    <a:pt x="3569" y="1982"/>
                  </a:cubicBezTo>
                  <a:lnTo>
                    <a:pt x="200" y="14"/>
                  </a:lnTo>
                  <a:cubicBezTo>
                    <a:pt x="182" y="5"/>
                    <a:pt x="165" y="1"/>
                    <a:pt x="147"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77"/>
            <p:cNvSpPr/>
            <p:nvPr/>
          </p:nvSpPr>
          <p:spPr>
            <a:xfrm>
              <a:off x="4088550" y="3258275"/>
              <a:ext cx="92975" cy="55400"/>
            </a:xfrm>
            <a:custGeom>
              <a:rect b="b" l="l" r="r" t="t"/>
              <a:pathLst>
                <a:path extrusionOk="0" h="2216" w="3719">
                  <a:moveTo>
                    <a:pt x="163" y="0"/>
                  </a:moveTo>
                  <a:cubicBezTo>
                    <a:pt x="59" y="0"/>
                    <a:pt x="1" y="161"/>
                    <a:pt x="116" y="247"/>
                  </a:cubicBezTo>
                  <a:lnTo>
                    <a:pt x="3485" y="2215"/>
                  </a:lnTo>
                  <a:lnTo>
                    <a:pt x="3551" y="2215"/>
                  </a:lnTo>
                  <a:cubicBezTo>
                    <a:pt x="3685" y="2215"/>
                    <a:pt x="3718" y="2049"/>
                    <a:pt x="3618" y="1982"/>
                  </a:cubicBezTo>
                  <a:lnTo>
                    <a:pt x="216" y="14"/>
                  </a:lnTo>
                  <a:cubicBezTo>
                    <a:pt x="197" y="5"/>
                    <a:pt x="179" y="0"/>
                    <a:pt x="163"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77"/>
            <p:cNvSpPr/>
            <p:nvPr/>
          </p:nvSpPr>
          <p:spPr>
            <a:xfrm>
              <a:off x="4098575" y="3252425"/>
              <a:ext cx="92950" cy="54575"/>
            </a:xfrm>
            <a:custGeom>
              <a:rect b="b" l="l" r="r" t="t"/>
              <a:pathLst>
                <a:path extrusionOk="0" h="2183" w="3718">
                  <a:moveTo>
                    <a:pt x="193" y="1"/>
                  </a:moveTo>
                  <a:cubicBezTo>
                    <a:pt x="83" y="1"/>
                    <a:pt x="0" y="157"/>
                    <a:pt x="115" y="214"/>
                  </a:cubicBezTo>
                  <a:lnTo>
                    <a:pt x="3484" y="2183"/>
                  </a:lnTo>
                  <a:lnTo>
                    <a:pt x="3551" y="2183"/>
                  </a:lnTo>
                  <a:cubicBezTo>
                    <a:pt x="3584" y="2183"/>
                    <a:pt x="3651" y="2183"/>
                    <a:pt x="3684" y="2149"/>
                  </a:cubicBezTo>
                  <a:cubicBezTo>
                    <a:pt x="3717" y="2082"/>
                    <a:pt x="3684" y="1982"/>
                    <a:pt x="3617" y="1949"/>
                  </a:cubicBezTo>
                  <a:lnTo>
                    <a:pt x="248" y="14"/>
                  </a:lnTo>
                  <a:cubicBezTo>
                    <a:pt x="230" y="5"/>
                    <a:pt x="211" y="1"/>
                    <a:pt x="19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77"/>
            <p:cNvSpPr/>
            <p:nvPr/>
          </p:nvSpPr>
          <p:spPr>
            <a:xfrm>
              <a:off x="4109775" y="3246375"/>
              <a:ext cx="91750" cy="54800"/>
            </a:xfrm>
            <a:custGeom>
              <a:rect b="b" l="l" r="r" t="t"/>
              <a:pathLst>
                <a:path extrusionOk="0" h="2192" w="3670">
                  <a:moveTo>
                    <a:pt x="120" y="1"/>
                  </a:moveTo>
                  <a:cubicBezTo>
                    <a:pt x="84" y="1"/>
                    <a:pt x="53" y="17"/>
                    <a:pt x="34" y="56"/>
                  </a:cubicBezTo>
                  <a:cubicBezTo>
                    <a:pt x="0" y="123"/>
                    <a:pt x="0" y="190"/>
                    <a:pt x="67" y="223"/>
                  </a:cubicBezTo>
                  <a:lnTo>
                    <a:pt x="3470" y="2191"/>
                  </a:lnTo>
                  <a:lnTo>
                    <a:pt x="3503" y="2191"/>
                  </a:lnTo>
                  <a:cubicBezTo>
                    <a:pt x="3570" y="2191"/>
                    <a:pt x="3603" y="2158"/>
                    <a:pt x="3636" y="2124"/>
                  </a:cubicBezTo>
                  <a:cubicBezTo>
                    <a:pt x="3670" y="2091"/>
                    <a:pt x="3636" y="1991"/>
                    <a:pt x="3570" y="1958"/>
                  </a:cubicBezTo>
                  <a:lnTo>
                    <a:pt x="201" y="23"/>
                  </a:lnTo>
                  <a:cubicBezTo>
                    <a:pt x="173" y="9"/>
                    <a:pt x="145" y="1"/>
                    <a:pt x="120"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77"/>
            <p:cNvSpPr/>
            <p:nvPr/>
          </p:nvSpPr>
          <p:spPr>
            <a:xfrm>
              <a:off x="4119775" y="3240550"/>
              <a:ext cx="91750" cy="54775"/>
            </a:xfrm>
            <a:custGeom>
              <a:rect b="b" l="l" r="r" t="t"/>
              <a:pathLst>
                <a:path extrusionOk="0" h="2191" w="3670">
                  <a:moveTo>
                    <a:pt x="120" y="0"/>
                  </a:moveTo>
                  <a:cubicBezTo>
                    <a:pt x="85" y="0"/>
                    <a:pt x="54" y="17"/>
                    <a:pt x="34" y="56"/>
                  </a:cubicBezTo>
                  <a:cubicBezTo>
                    <a:pt x="1" y="122"/>
                    <a:pt x="34" y="189"/>
                    <a:pt x="67" y="222"/>
                  </a:cubicBezTo>
                  <a:lnTo>
                    <a:pt x="3470" y="2191"/>
                  </a:lnTo>
                  <a:lnTo>
                    <a:pt x="3537" y="2191"/>
                  </a:lnTo>
                  <a:cubicBezTo>
                    <a:pt x="3570" y="2191"/>
                    <a:pt x="3603" y="2157"/>
                    <a:pt x="3637" y="2124"/>
                  </a:cubicBezTo>
                  <a:cubicBezTo>
                    <a:pt x="3670" y="2090"/>
                    <a:pt x="3637" y="1990"/>
                    <a:pt x="3603" y="1957"/>
                  </a:cubicBezTo>
                  <a:lnTo>
                    <a:pt x="201" y="22"/>
                  </a:lnTo>
                  <a:cubicBezTo>
                    <a:pt x="173" y="9"/>
                    <a:pt x="146" y="0"/>
                    <a:pt x="12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77"/>
            <p:cNvSpPr/>
            <p:nvPr/>
          </p:nvSpPr>
          <p:spPr>
            <a:xfrm>
              <a:off x="4129775" y="3234100"/>
              <a:ext cx="91775" cy="55400"/>
            </a:xfrm>
            <a:custGeom>
              <a:rect b="b" l="l" r="r" t="t"/>
              <a:pathLst>
                <a:path extrusionOk="0" h="2216" w="3671">
                  <a:moveTo>
                    <a:pt x="176" y="0"/>
                  </a:moveTo>
                  <a:cubicBezTo>
                    <a:pt x="119" y="0"/>
                    <a:pt x="59" y="31"/>
                    <a:pt x="34" y="80"/>
                  </a:cubicBezTo>
                  <a:cubicBezTo>
                    <a:pt x="1" y="147"/>
                    <a:pt x="34" y="214"/>
                    <a:pt x="101" y="247"/>
                  </a:cubicBezTo>
                  <a:lnTo>
                    <a:pt x="3470" y="2215"/>
                  </a:lnTo>
                  <a:lnTo>
                    <a:pt x="3537" y="2215"/>
                  </a:lnTo>
                  <a:cubicBezTo>
                    <a:pt x="3570" y="2215"/>
                    <a:pt x="3637" y="2182"/>
                    <a:pt x="3637" y="2148"/>
                  </a:cubicBezTo>
                  <a:cubicBezTo>
                    <a:pt x="3670" y="2082"/>
                    <a:pt x="3670" y="2015"/>
                    <a:pt x="3604" y="1982"/>
                  </a:cubicBezTo>
                  <a:lnTo>
                    <a:pt x="234" y="13"/>
                  </a:lnTo>
                  <a:cubicBezTo>
                    <a:pt x="217" y="5"/>
                    <a:pt x="196" y="0"/>
                    <a:pt x="176"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77"/>
            <p:cNvSpPr/>
            <p:nvPr/>
          </p:nvSpPr>
          <p:spPr>
            <a:xfrm>
              <a:off x="4139800" y="3228250"/>
              <a:ext cx="92575" cy="55400"/>
            </a:xfrm>
            <a:custGeom>
              <a:rect b="b" l="l" r="r" t="t"/>
              <a:pathLst>
                <a:path extrusionOk="0" h="2216" w="3703">
                  <a:moveTo>
                    <a:pt x="180" y="1"/>
                  </a:moveTo>
                  <a:cubicBezTo>
                    <a:pt x="131" y="1"/>
                    <a:pt x="82" y="32"/>
                    <a:pt x="34" y="81"/>
                  </a:cubicBezTo>
                  <a:cubicBezTo>
                    <a:pt x="0" y="147"/>
                    <a:pt x="34" y="214"/>
                    <a:pt x="100" y="247"/>
                  </a:cubicBezTo>
                  <a:lnTo>
                    <a:pt x="3469" y="2216"/>
                  </a:lnTo>
                  <a:lnTo>
                    <a:pt x="3536" y="2216"/>
                  </a:lnTo>
                  <a:cubicBezTo>
                    <a:pt x="3569" y="2216"/>
                    <a:pt x="3636" y="2182"/>
                    <a:pt x="3636" y="2149"/>
                  </a:cubicBezTo>
                  <a:cubicBezTo>
                    <a:pt x="3703" y="2082"/>
                    <a:pt x="3670" y="2015"/>
                    <a:pt x="3603" y="1982"/>
                  </a:cubicBezTo>
                  <a:lnTo>
                    <a:pt x="234" y="14"/>
                  </a:lnTo>
                  <a:cubicBezTo>
                    <a:pt x="216" y="5"/>
                    <a:pt x="198" y="1"/>
                    <a:pt x="180"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77"/>
            <p:cNvSpPr/>
            <p:nvPr/>
          </p:nvSpPr>
          <p:spPr>
            <a:xfrm>
              <a:off x="4150625" y="3222425"/>
              <a:ext cx="92600" cy="55400"/>
            </a:xfrm>
            <a:custGeom>
              <a:rect b="b" l="l" r="r" t="t"/>
              <a:pathLst>
                <a:path extrusionOk="0" h="2216" w="3704">
                  <a:moveTo>
                    <a:pt x="148" y="0"/>
                  </a:moveTo>
                  <a:cubicBezTo>
                    <a:pt x="101" y="0"/>
                    <a:pt x="59" y="31"/>
                    <a:pt x="34" y="80"/>
                  </a:cubicBezTo>
                  <a:cubicBezTo>
                    <a:pt x="1" y="147"/>
                    <a:pt x="1" y="214"/>
                    <a:pt x="68" y="247"/>
                  </a:cubicBezTo>
                  <a:lnTo>
                    <a:pt x="3470" y="2215"/>
                  </a:lnTo>
                  <a:lnTo>
                    <a:pt x="3537" y="2215"/>
                  </a:lnTo>
                  <a:cubicBezTo>
                    <a:pt x="3637" y="2215"/>
                    <a:pt x="3704" y="2048"/>
                    <a:pt x="3570" y="1982"/>
                  </a:cubicBezTo>
                  <a:lnTo>
                    <a:pt x="201" y="13"/>
                  </a:lnTo>
                  <a:cubicBezTo>
                    <a:pt x="183" y="5"/>
                    <a:pt x="165" y="0"/>
                    <a:pt x="148"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77"/>
            <p:cNvSpPr/>
            <p:nvPr/>
          </p:nvSpPr>
          <p:spPr>
            <a:xfrm>
              <a:off x="4012200" y="3296125"/>
              <a:ext cx="97600" cy="58400"/>
            </a:xfrm>
            <a:custGeom>
              <a:rect b="b" l="l" r="r" t="t"/>
              <a:pathLst>
                <a:path extrusionOk="0" h="2336" w="3904">
                  <a:moveTo>
                    <a:pt x="234" y="1"/>
                  </a:moveTo>
                  <a:cubicBezTo>
                    <a:pt x="167" y="1"/>
                    <a:pt x="67" y="1"/>
                    <a:pt x="34" y="68"/>
                  </a:cubicBezTo>
                  <a:cubicBezTo>
                    <a:pt x="1" y="134"/>
                    <a:pt x="34" y="201"/>
                    <a:pt x="101" y="234"/>
                  </a:cubicBezTo>
                  <a:lnTo>
                    <a:pt x="3670" y="2336"/>
                  </a:lnTo>
                  <a:lnTo>
                    <a:pt x="3737" y="2336"/>
                  </a:lnTo>
                  <a:cubicBezTo>
                    <a:pt x="3870" y="2336"/>
                    <a:pt x="3903" y="2169"/>
                    <a:pt x="3803" y="2102"/>
                  </a:cubicBezTo>
                  <a:lnTo>
                    <a:pt x="234"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77"/>
            <p:cNvSpPr/>
            <p:nvPr/>
          </p:nvSpPr>
          <p:spPr>
            <a:xfrm>
              <a:off x="4058075" y="3281675"/>
              <a:ext cx="36700" cy="19575"/>
            </a:xfrm>
            <a:custGeom>
              <a:rect b="b" l="l" r="r" t="t"/>
              <a:pathLst>
                <a:path extrusionOk="0" h="783" w="1468">
                  <a:moveTo>
                    <a:pt x="434" y="179"/>
                  </a:moveTo>
                  <a:lnTo>
                    <a:pt x="434" y="212"/>
                  </a:lnTo>
                  <a:cubicBezTo>
                    <a:pt x="434" y="245"/>
                    <a:pt x="434" y="245"/>
                    <a:pt x="434" y="245"/>
                  </a:cubicBezTo>
                  <a:cubicBezTo>
                    <a:pt x="434" y="212"/>
                    <a:pt x="534" y="179"/>
                    <a:pt x="434" y="179"/>
                  </a:cubicBezTo>
                  <a:close/>
                  <a:moveTo>
                    <a:pt x="434" y="245"/>
                  </a:moveTo>
                  <a:lnTo>
                    <a:pt x="434" y="279"/>
                  </a:lnTo>
                  <a:cubicBezTo>
                    <a:pt x="434" y="279"/>
                    <a:pt x="492" y="262"/>
                    <a:pt x="546" y="262"/>
                  </a:cubicBezTo>
                  <a:cubicBezTo>
                    <a:pt x="589" y="262"/>
                    <a:pt x="629" y="272"/>
                    <a:pt x="636" y="310"/>
                  </a:cubicBezTo>
                  <a:lnTo>
                    <a:pt x="636" y="310"/>
                  </a:lnTo>
                  <a:cubicBezTo>
                    <a:pt x="643" y="301"/>
                    <a:pt x="662" y="273"/>
                    <a:pt x="634" y="245"/>
                  </a:cubicBezTo>
                  <a:close/>
                  <a:moveTo>
                    <a:pt x="267" y="212"/>
                  </a:moveTo>
                  <a:cubicBezTo>
                    <a:pt x="267" y="245"/>
                    <a:pt x="234" y="279"/>
                    <a:pt x="200" y="312"/>
                  </a:cubicBezTo>
                  <a:lnTo>
                    <a:pt x="134" y="312"/>
                  </a:lnTo>
                  <a:cubicBezTo>
                    <a:pt x="167" y="279"/>
                    <a:pt x="200" y="245"/>
                    <a:pt x="234" y="245"/>
                  </a:cubicBezTo>
                  <a:lnTo>
                    <a:pt x="267" y="212"/>
                  </a:lnTo>
                  <a:close/>
                  <a:moveTo>
                    <a:pt x="636" y="310"/>
                  </a:moveTo>
                  <a:cubicBezTo>
                    <a:pt x="635" y="311"/>
                    <a:pt x="634" y="312"/>
                    <a:pt x="634" y="312"/>
                  </a:cubicBezTo>
                  <a:lnTo>
                    <a:pt x="637" y="313"/>
                  </a:lnTo>
                  <a:lnTo>
                    <a:pt x="637" y="313"/>
                  </a:lnTo>
                  <a:cubicBezTo>
                    <a:pt x="637" y="312"/>
                    <a:pt x="636" y="311"/>
                    <a:pt x="636" y="310"/>
                  </a:cubicBezTo>
                  <a:close/>
                  <a:moveTo>
                    <a:pt x="249" y="1"/>
                  </a:moveTo>
                  <a:cubicBezTo>
                    <a:pt x="204" y="1"/>
                    <a:pt x="145" y="45"/>
                    <a:pt x="100" y="45"/>
                  </a:cubicBezTo>
                  <a:cubicBezTo>
                    <a:pt x="34" y="79"/>
                    <a:pt x="100" y="79"/>
                    <a:pt x="100" y="79"/>
                  </a:cubicBezTo>
                  <a:cubicBezTo>
                    <a:pt x="100" y="79"/>
                    <a:pt x="200" y="45"/>
                    <a:pt x="234" y="45"/>
                  </a:cubicBezTo>
                  <a:cubicBezTo>
                    <a:pt x="267" y="45"/>
                    <a:pt x="234" y="145"/>
                    <a:pt x="200" y="179"/>
                  </a:cubicBezTo>
                  <a:lnTo>
                    <a:pt x="134" y="212"/>
                  </a:lnTo>
                  <a:cubicBezTo>
                    <a:pt x="100" y="245"/>
                    <a:pt x="34" y="279"/>
                    <a:pt x="0" y="312"/>
                  </a:cubicBezTo>
                  <a:cubicBezTo>
                    <a:pt x="47" y="336"/>
                    <a:pt x="95" y="359"/>
                    <a:pt x="142" y="359"/>
                  </a:cubicBezTo>
                  <a:cubicBezTo>
                    <a:pt x="161" y="359"/>
                    <a:pt x="181" y="355"/>
                    <a:pt x="200" y="345"/>
                  </a:cubicBezTo>
                  <a:cubicBezTo>
                    <a:pt x="267" y="279"/>
                    <a:pt x="300" y="245"/>
                    <a:pt x="367" y="179"/>
                  </a:cubicBezTo>
                  <a:cubicBezTo>
                    <a:pt x="384" y="162"/>
                    <a:pt x="392" y="154"/>
                    <a:pt x="401" y="154"/>
                  </a:cubicBezTo>
                  <a:cubicBezTo>
                    <a:pt x="409" y="154"/>
                    <a:pt x="417" y="162"/>
                    <a:pt x="434" y="179"/>
                  </a:cubicBezTo>
                  <a:cubicBezTo>
                    <a:pt x="434" y="145"/>
                    <a:pt x="401" y="145"/>
                    <a:pt x="401" y="145"/>
                  </a:cubicBezTo>
                  <a:lnTo>
                    <a:pt x="300" y="145"/>
                  </a:lnTo>
                  <a:cubicBezTo>
                    <a:pt x="300" y="112"/>
                    <a:pt x="300" y="79"/>
                    <a:pt x="300" y="45"/>
                  </a:cubicBezTo>
                  <a:cubicBezTo>
                    <a:pt x="289" y="12"/>
                    <a:pt x="271" y="1"/>
                    <a:pt x="249" y="1"/>
                  </a:cubicBezTo>
                  <a:close/>
                  <a:moveTo>
                    <a:pt x="637" y="313"/>
                  </a:moveTo>
                  <a:cubicBezTo>
                    <a:pt x="638" y="322"/>
                    <a:pt x="637" y="333"/>
                    <a:pt x="634" y="345"/>
                  </a:cubicBezTo>
                  <a:cubicBezTo>
                    <a:pt x="667" y="345"/>
                    <a:pt x="734" y="345"/>
                    <a:pt x="734" y="379"/>
                  </a:cubicBezTo>
                  <a:lnTo>
                    <a:pt x="734" y="345"/>
                  </a:lnTo>
                  <a:lnTo>
                    <a:pt x="637" y="313"/>
                  </a:lnTo>
                  <a:close/>
                  <a:moveTo>
                    <a:pt x="734" y="379"/>
                  </a:moveTo>
                  <a:cubicBezTo>
                    <a:pt x="734" y="412"/>
                    <a:pt x="734" y="412"/>
                    <a:pt x="734" y="412"/>
                  </a:cubicBezTo>
                  <a:cubicBezTo>
                    <a:pt x="767" y="395"/>
                    <a:pt x="801" y="387"/>
                    <a:pt x="834" y="387"/>
                  </a:cubicBezTo>
                  <a:cubicBezTo>
                    <a:pt x="868" y="387"/>
                    <a:pt x="901" y="395"/>
                    <a:pt x="934" y="412"/>
                  </a:cubicBezTo>
                  <a:lnTo>
                    <a:pt x="1051" y="412"/>
                  </a:lnTo>
                  <a:cubicBezTo>
                    <a:pt x="1008" y="379"/>
                    <a:pt x="914" y="379"/>
                    <a:pt x="868" y="379"/>
                  </a:cubicBezTo>
                  <a:close/>
                  <a:moveTo>
                    <a:pt x="1051" y="412"/>
                  </a:moveTo>
                  <a:cubicBezTo>
                    <a:pt x="1058" y="418"/>
                    <a:pt x="1064" y="425"/>
                    <a:pt x="1067" y="433"/>
                  </a:cubicBezTo>
                  <a:lnTo>
                    <a:pt x="1067" y="433"/>
                  </a:lnTo>
                  <a:cubicBezTo>
                    <a:pt x="1068" y="426"/>
                    <a:pt x="1068" y="419"/>
                    <a:pt x="1068" y="412"/>
                  </a:cubicBezTo>
                  <a:close/>
                  <a:moveTo>
                    <a:pt x="1067" y="433"/>
                  </a:moveTo>
                  <a:lnTo>
                    <a:pt x="1067" y="433"/>
                  </a:lnTo>
                  <a:cubicBezTo>
                    <a:pt x="1066" y="459"/>
                    <a:pt x="1061" y="486"/>
                    <a:pt x="1034" y="512"/>
                  </a:cubicBezTo>
                  <a:cubicBezTo>
                    <a:pt x="1068" y="546"/>
                    <a:pt x="1101" y="579"/>
                    <a:pt x="1068" y="612"/>
                  </a:cubicBezTo>
                  <a:cubicBezTo>
                    <a:pt x="1034" y="646"/>
                    <a:pt x="1068" y="646"/>
                    <a:pt x="1068" y="646"/>
                  </a:cubicBezTo>
                  <a:cubicBezTo>
                    <a:pt x="1125" y="646"/>
                    <a:pt x="1204" y="624"/>
                    <a:pt x="1267" y="624"/>
                  </a:cubicBezTo>
                  <a:cubicBezTo>
                    <a:pt x="1315" y="624"/>
                    <a:pt x="1354" y="636"/>
                    <a:pt x="1368" y="679"/>
                  </a:cubicBezTo>
                  <a:cubicBezTo>
                    <a:pt x="1390" y="768"/>
                    <a:pt x="1383" y="783"/>
                    <a:pt x="1395" y="783"/>
                  </a:cubicBezTo>
                  <a:cubicBezTo>
                    <a:pt x="1401" y="783"/>
                    <a:pt x="1412" y="779"/>
                    <a:pt x="1435" y="779"/>
                  </a:cubicBezTo>
                  <a:cubicBezTo>
                    <a:pt x="1435" y="779"/>
                    <a:pt x="1468" y="746"/>
                    <a:pt x="1435" y="746"/>
                  </a:cubicBezTo>
                  <a:cubicBezTo>
                    <a:pt x="1335" y="746"/>
                    <a:pt x="1435" y="646"/>
                    <a:pt x="1368" y="612"/>
                  </a:cubicBezTo>
                  <a:cubicBezTo>
                    <a:pt x="1354" y="605"/>
                    <a:pt x="1338" y="603"/>
                    <a:pt x="1322" y="603"/>
                  </a:cubicBezTo>
                  <a:cubicBezTo>
                    <a:pt x="1277" y="603"/>
                    <a:pt x="1225" y="622"/>
                    <a:pt x="1181" y="622"/>
                  </a:cubicBezTo>
                  <a:cubicBezTo>
                    <a:pt x="1164" y="622"/>
                    <a:pt x="1149" y="619"/>
                    <a:pt x="1134" y="612"/>
                  </a:cubicBezTo>
                  <a:cubicBezTo>
                    <a:pt x="1068" y="579"/>
                    <a:pt x="1134" y="579"/>
                    <a:pt x="1101" y="512"/>
                  </a:cubicBezTo>
                  <a:cubicBezTo>
                    <a:pt x="1101" y="501"/>
                    <a:pt x="1097" y="497"/>
                    <a:pt x="1092" y="497"/>
                  </a:cubicBezTo>
                  <a:cubicBezTo>
                    <a:pt x="1083" y="497"/>
                    <a:pt x="1068" y="512"/>
                    <a:pt x="1068" y="512"/>
                  </a:cubicBezTo>
                  <a:lnTo>
                    <a:pt x="1068" y="479"/>
                  </a:lnTo>
                  <a:cubicBezTo>
                    <a:pt x="1074" y="460"/>
                    <a:pt x="1073" y="445"/>
                    <a:pt x="1067" y="433"/>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77"/>
            <p:cNvSpPr/>
            <p:nvPr/>
          </p:nvSpPr>
          <p:spPr>
            <a:xfrm>
              <a:off x="4098925" y="3301975"/>
              <a:ext cx="28375" cy="14575"/>
            </a:xfrm>
            <a:custGeom>
              <a:rect b="b" l="l" r="r" t="t"/>
              <a:pathLst>
                <a:path extrusionOk="0" h="583" w="1135">
                  <a:moveTo>
                    <a:pt x="134" y="234"/>
                  </a:moveTo>
                  <a:lnTo>
                    <a:pt x="134" y="234"/>
                  </a:lnTo>
                  <a:cubicBezTo>
                    <a:pt x="134" y="234"/>
                    <a:pt x="117" y="260"/>
                    <a:pt x="104" y="281"/>
                  </a:cubicBezTo>
                  <a:lnTo>
                    <a:pt x="104" y="281"/>
                  </a:lnTo>
                  <a:cubicBezTo>
                    <a:pt x="113" y="255"/>
                    <a:pt x="134" y="234"/>
                    <a:pt x="134" y="234"/>
                  </a:cubicBezTo>
                  <a:close/>
                  <a:moveTo>
                    <a:pt x="900" y="493"/>
                  </a:moveTo>
                  <a:lnTo>
                    <a:pt x="900" y="493"/>
                  </a:lnTo>
                  <a:cubicBezTo>
                    <a:pt x="909" y="497"/>
                    <a:pt x="912" y="501"/>
                    <a:pt x="901" y="501"/>
                  </a:cubicBezTo>
                  <a:cubicBezTo>
                    <a:pt x="901" y="497"/>
                    <a:pt x="901" y="494"/>
                    <a:pt x="900" y="493"/>
                  </a:cubicBezTo>
                  <a:close/>
                  <a:moveTo>
                    <a:pt x="134" y="0"/>
                  </a:moveTo>
                  <a:cubicBezTo>
                    <a:pt x="67" y="0"/>
                    <a:pt x="101" y="34"/>
                    <a:pt x="134" y="34"/>
                  </a:cubicBezTo>
                  <a:cubicBezTo>
                    <a:pt x="168" y="34"/>
                    <a:pt x="201" y="67"/>
                    <a:pt x="168" y="134"/>
                  </a:cubicBezTo>
                  <a:cubicBezTo>
                    <a:pt x="101" y="167"/>
                    <a:pt x="34" y="234"/>
                    <a:pt x="1" y="334"/>
                  </a:cubicBezTo>
                  <a:cubicBezTo>
                    <a:pt x="14" y="338"/>
                    <a:pt x="27" y="341"/>
                    <a:pt x="39" y="341"/>
                  </a:cubicBezTo>
                  <a:cubicBezTo>
                    <a:pt x="118" y="341"/>
                    <a:pt x="172" y="254"/>
                    <a:pt x="201" y="167"/>
                  </a:cubicBezTo>
                  <a:cubicBezTo>
                    <a:pt x="234" y="167"/>
                    <a:pt x="301" y="167"/>
                    <a:pt x="301" y="201"/>
                  </a:cubicBezTo>
                  <a:lnTo>
                    <a:pt x="301" y="267"/>
                  </a:lnTo>
                  <a:cubicBezTo>
                    <a:pt x="320" y="267"/>
                    <a:pt x="372" y="245"/>
                    <a:pt x="413" y="245"/>
                  </a:cubicBezTo>
                  <a:cubicBezTo>
                    <a:pt x="443" y="245"/>
                    <a:pt x="468" y="258"/>
                    <a:pt x="468" y="301"/>
                  </a:cubicBezTo>
                  <a:cubicBezTo>
                    <a:pt x="468" y="301"/>
                    <a:pt x="568" y="301"/>
                    <a:pt x="568" y="334"/>
                  </a:cubicBezTo>
                  <a:cubicBezTo>
                    <a:pt x="601" y="367"/>
                    <a:pt x="534" y="367"/>
                    <a:pt x="568" y="401"/>
                  </a:cubicBezTo>
                  <a:cubicBezTo>
                    <a:pt x="579" y="412"/>
                    <a:pt x="590" y="416"/>
                    <a:pt x="600" y="416"/>
                  </a:cubicBezTo>
                  <a:cubicBezTo>
                    <a:pt x="620" y="416"/>
                    <a:pt x="635" y="401"/>
                    <a:pt x="635" y="401"/>
                  </a:cubicBezTo>
                  <a:lnTo>
                    <a:pt x="701" y="401"/>
                  </a:lnTo>
                  <a:cubicBezTo>
                    <a:pt x="701" y="401"/>
                    <a:pt x="701" y="401"/>
                    <a:pt x="701" y="434"/>
                  </a:cubicBezTo>
                  <a:cubicBezTo>
                    <a:pt x="701" y="467"/>
                    <a:pt x="701" y="467"/>
                    <a:pt x="735" y="467"/>
                  </a:cubicBezTo>
                  <a:lnTo>
                    <a:pt x="835" y="467"/>
                  </a:lnTo>
                  <a:cubicBezTo>
                    <a:pt x="835" y="467"/>
                    <a:pt x="878" y="482"/>
                    <a:pt x="898" y="492"/>
                  </a:cubicBezTo>
                  <a:lnTo>
                    <a:pt x="898" y="492"/>
                  </a:lnTo>
                  <a:cubicBezTo>
                    <a:pt x="891" y="493"/>
                    <a:pt x="875" y="541"/>
                    <a:pt x="901" y="567"/>
                  </a:cubicBezTo>
                  <a:cubicBezTo>
                    <a:pt x="924" y="579"/>
                    <a:pt x="950" y="582"/>
                    <a:pt x="976" y="582"/>
                  </a:cubicBezTo>
                  <a:cubicBezTo>
                    <a:pt x="1027" y="582"/>
                    <a:pt x="1079" y="567"/>
                    <a:pt x="1102" y="567"/>
                  </a:cubicBezTo>
                  <a:cubicBezTo>
                    <a:pt x="1135" y="567"/>
                    <a:pt x="1102" y="534"/>
                    <a:pt x="1102" y="534"/>
                  </a:cubicBezTo>
                  <a:lnTo>
                    <a:pt x="1001" y="534"/>
                  </a:lnTo>
                  <a:cubicBezTo>
                    <a:pt x="935" y="501"/>
                    <a:pt x="968" y="501"/>
                    <a:pt x="968" y="467"/>
                  </a:cubicBezTo>
                  <a:lnTo>
                    <a:pt x="968" y="434"/>
                  </a:lnTo>
                  <a:cubicBezTo>
                    <a:pt x="935" y="434"/>
                    <a:pt x="901" y="401"/>
                    <a:pt x="868" y="401"/>
                  </a:cubicBezTo>
                  <a:lnTo>
                    <a:pt x="801" y="401"/>
                  </a:lnTo>
                  <a:cubicBezTo>
                    <a:pt x="801" y="401"/>
                    <a:pt x="768" y="401"/>
                    <a:pt x="768" y="367"/>
                  </a:cubicBezTo>
                  <a:lnTo>
                    <a:pt x="735" y="367"/>
                  </a:lnTo>
                  <a:cubicBezTo>
                    <a:pt x="712" y="367"/>
                    <a:pt x="675" y="397"/>
                    <a:pt x="653" y="397"/>
                  </a:cubicBezTo>
                  <a:cubicBezTo>
                    <a:pt x="642" y="397"/>
                    <a:pt x="635" y="390"/>
                    <a:pt x="635" y="367"/>
                  </a:cubicBezTo>
                  <a:cubicBezTo>
                    <a:pt x="635" y="367"/>
                    <a:pt x="668" y="334"/>
                    <a:pt x="668" y="301"/>
                  </a:cubicBezTo>
                  <a:cubicBezTo>
                    <a:pt x="668" y="301"/>
                    <a:pt x="668" y="267"/>
                    <a:pt x="635" y="267"/>
                  </a:cubicBezTo>
                  <a:lnTo>
                    <a:pt x="568" y="267"/>
                  </a:lnTo>
                  <a:cubicBezTo>
                    <a:pt x="468" y="267"/>
                    <a:pt x="568" y="267"/>
                    <a:pt x="501" y="234"/>
                  </a:cubicBezTo>
                  <a:cubicBezTo>
                    <a:pt x="468" y="201"/>
                    <a:pt x="468" y="201"/>
                    <a:pt x="434" y="201"/>
                  </a:cubicBezTo>
                  <a:lnTo>
                    <a:pt x="368" y="201"/>
                  </a:lnTo>
                  <a:cubicBezTo>
                    <a:pt x="334" y="201"/>
                    <a:pt x="368" y="201"/>
                    <a:pt x="368" y="167"/>
                  </a:cubicBezTo>
                  <a:lnTo>
                    <a:pt x="368" y="100"/>
                  </a:lnTo>
                  <a:cubicBezTo>
                    <a:pt x="368" y="100"/>
                    <a:pt x="334" y="67"/>
                    <a:pt x="301" y="67"/>
                  </a:cubicBezTo>
                  <a:lnTo>
                    <a:pt x="201" y="100"/>
                  </a:lnTo>
                  <a:cubicBezTo>
                    <a:pt x="201" y="34"/>
                    <a:pt x="201" y="0"/>
                    <a:pt x="1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77"/>
            <p:cNvSpPr/>
            <p:nvPr/>
          </p:nvSpPr>
          <p:spPr>
            <a:xfrm>
              <a:off x="4070575" y="3311500"/>
              <a:ext cx="35875" cy="20525"/>
            </a:xfrm>
            <a:custGeom>
              <a:rect b="b" l="l" r="r" t="t"/>
              <a:pathLst>
                <a:path extrusionOk="0" h="821" w="1435">
                  <a:moveTo>
                    <a:pt x="401" y="186"/>
                  </a:moveTo>
                  <a:cubicBezTo>
                    <a:pt x="401" y="220"/>
                    <a:pt x="434" y="220"/>
                    <a:pt x="401" y="220"/>
                  </a:cubicBezTo>
                  <a:cubicBezTo>
                    <a:pt x="401" y="253"/>
                    <a:pt x="401" y="253"/>
                    <a:pt x="401" y="253"/>
                  </a:cubicBezTo>
                  <a:lnTo>
                    <a:pt x="409" y="253"/>
                  </a:lnTo>
                  <a:cubicBezTo>
                    <a:pt x="431" y="209"/>
                    <a:pt x="483" y="186"/>
                    <a:pt x="401" y="186"/>
                  </a:cubicBezTo>
                  <a:close/>
                  <a:moveTo>
                    <a:pt x="234" y="220"/>
                  </a:moveTo>
                  <a:cubicBezTo>
                    <a:pt x="201" y="253"/>
                    <a:pt x="201" y="287"/>
                    <a:pt x="167" y="320"/>
                  </a:cubicBezTo>
                  <a:cubicBezTo>
                    <a:pt x="167" y="320"/>
                    <a:pt x="123" y="335"/>
                    <a:pt x="103" y="335"/>
                  </a:cubicBezTo>
                  <a:cubicBezTo>
                    <a:pt x="93" y="335"/>
                    <a:pt x="90" y="331"/>
                    <a:pt x="101" y="320"/>
                  </a:cubicBezTo>
                  <a:cubicBezTo>
                    <a:pt x="134" y="287"/>
                    <a:pt x="167" y="253"/>
                    <a:pt x="201" y="253"/>
                  </a:cubicBezTo>
                  <a:lnTo>
                    <a:pt x="234" y="220"/>
                  </a:lnTo>
                  <a:close/>
                  <a:moveTo>
                    <a:pt x="409" y="253"/>
                  </a:moveTo>
                  <a:cubicBezTo>
                    <a:pt x="404" y="263"/>
                    <a:pt x="401" y="274"/>
                    <a:pt x="401" y="287"/>
                  </a:cubicBezTo>
                  <a:cubicBezTo>
                    <a:pt x="401" y="287"/>
                    <a:pt x="438" y="281"/>
                    <a:pt x="481" y="281"/>
                  </a:cubicBezTo>
                  <a:cubicBezTo>
                    <a:pt x="545" y="281"/>
                    <a:pt x="621" y="293"/>
                    <a:pt x="601" y="353"/>
                  </a:cubicBezTo>
                  <a:cubicBezTo>
                    <a:pt x="601" y="353"/>
                    <a:pt x="634" y="320"/>
                    <a:pt x="601" y="287"/>
                  </a:cubicBezTo>
                  <a:cubicBezTo>
                    <a:pt x="568" y="253"/>
                    <a:pt x="468" y="253"/>
                    <a:pt x="434" y="253"/>
                  </a:cubicBezTo>
                  <a:close/>
                  <a:moveTo>
                    <a:pt x="203" y="0"/>
                  </a:moveTo>
                  <a:cubicBezTo>
                    <a:pt x="161" y="0"/>
                    <a:pt x="108" y="33"/>
                    <a:pt x="67" y="53"/>
                  </a:cubicBezTo>
                  <a:cubicBezTo>
                    <a:pt x="1" y="86"/>
                    <a:pt x="34" y="86"/>
                    <a:pt x="67" y="86"/>
                  </a:cubicBezTo>
                  <a:cubicBezTo>
                    <a:pt x="101" y="86"/>
                    <a:pt x="134" y="53"/>
                    <a:pt x="201" y="53"/>
                  </a:cubicBezTo>
                  <a:cubicBezTo>
                    <a:pt x="234" y="53"/>
                    <a:pt x="201" y="153"/>
                    <a:pt x="201" y="186"/>
                  </a:cubicBezTo>
                  <a:lnTo>
                    <a:pt x="134" y="220"/>
                  </a:lnTo>
                  <a:cubicBezTo>
                    <a:pt x="67" y="253"/>
                    <a:pt x="34" y="287"/>
                    <a:pt x="1" y="320"/>
                  </a:cubicBezTo>
                  <a:cubicBezTo>
                    <a:pt x="20" y="359"/>
                    <a:pt x="51" y="375"/>
                    <a:pt x="87" y="375"/>
                  </a:cubicBezTo>
                  <a:cubicBezTo>
                    <a:pt x="112" y="375"/>
                    <a:pt x="140" y="367"/>
                    <a:pt x="167" y="353"/>
                  </a:cubicBezTo>
                  <a:cubicBezTo>
                    <a:pt x="234" y="320"/>
                    <a:pt x="267" y="253"/>
                    <a:pt x="334" y="186"/>
                  </a:cubicBezTo>
                  <a:lnTo>
                    <a:pt x="401" y="186"/>
                  </a:lnTo>
                  <a:cubicBezTo>
                    <a:pt x="401" y="186"/>
                    <a:pt x="368" y="153"/>
                    <a:pt x="368" y="153"/>
                  </a:cubicBezTo>
                  <a:lnTo>
                    <a:pt x="267" y="153"/>
                  </a:lnTo>
                  <a:cubicBezTo>
                    <a:pt x="267" y="120"/>
                    <a:pt x="267" y="86"/>
                    <a:pt x="267" y="53"/>
                  </a:cubicBezTo>
                  <a:cubicBezTo>
                    <a:pt x="254" y="14"/>
                    <a:pt x="231" y="0"/>
                    <a:pt x="203" y="0"/>
                  </a:cubicBezTo>
                  <a:close/>
                  <a:moveTo>
                    <a:pt x="601" y="353"/>
                  </a:moveTo>
                  <a:lnTo>
                    <a:pt x="601" y="387"/>
                  </a:lnTo>
                  <a:cubicBezTo>
                    <a:pt x="601" y="387"/>
                    <a:pt x="701" y="387"/>
                    <a:pt x="701" y="420"/>
                  </a:cubicBezTo>
                  <a:lnTo>
                    <a:pt x="701" y="387"/>
                  </a:lnTo>
                  <a:lnTo>
                    <a:pt x="601" y="353"/>
                  </a:lnTo>
                  <a:close/>
                  <a:moveTo>
                    <a:pt x="943" y="415"/>
                  </a:moveTo>
                  <a:cubicBezTo>
                    <a:pt x="904" y="415"/>
                    <a:pt x="861" y="420"/>
                    <a:pt x="835" y="420"/>
                  </a:cubicBezTo>
                  <a:lnTo>
                    <a:pt x="701" y="420"/>
                  </a:lnTo>
                  <a:cubicBezTo>
                    <a:pt x="668" y="453"/>
                    <a:pt x="701" y="453"/>
                    <a:pt x="701" y="453"/>
                  </a:cubicBezTo>
                  <a:cubicBezTo>
                    <a:pt x="734" y="437"/>
                    <a:pt x="768" y="428"/>
                    <a:pt x="801" y="428"/>
                  </a:cubicBezTo>
                  <a:cubicBezTo>
                    <a:pt x="835" y="428"/>
                    <a:pt x="868" y="437"/>
                    <a:pt x="901" y="453"/>
                  </a:cubicBezTo>
                  <a:lnTo>
                    <a:pt x="1001" y="453"/>
                  </a:lnTo>
                  <a:cubicBezTo>
                    <a:pt x="1035" y="453"/>
                    <a:pt x="1001" y="520"/>
                    <a:pt x="1001" y="553"/>
                  </a:cubicBezTo>
                  <a:cubicBezTo>
                    <a:pt x="1035" y="553"/>
                    <a:pt x="1068" y="587"/>
                    <a:pt x="1035" y="653"/>
                  </a:cubicBezTo>
                  <a:cubicBezTo>
                    <a:pt x="1060" y="662"/>
                    <a:pt x="1089" y="664"/>
                    <a:pt x="1119" y="664"/>
                  </a:cubicBezTo>
                  <a:cubicBezTo>
                    <a:pt x="1148" y="664"/>
                    <a:pt x="1179" y="662"/>
                    <a:pt x="1206" y="662"/>
                  </a:cubicBezTo>
                  <a:cubicBezTo>
                    <a:pt x="1260" y="662"/>
                    <a:pt x="1302" y="670"/>
                    <a:pt x="1302" y="720"/>
                  </a:cubicBezTo>
                  <a:cubicBezTo>
                    <a:pt x="1335" y="820"/>
                    <a:pt x="1302" y="820"/>
                    <a:pt x="1402" y="820"/>
                  </a:cubicBezTo>
                  <a:cubicBezTo>
                    <a:pt x="1402" y="820"/>
                    <a:pt x="1435" y="787"/>
                    <a:pt x="1402" y="787"/>
                  </a:cubicBezTo>
                  <a:cubicBezTo>
                    <a:pt x="1302" y="787"/>
                    <a:pt x="1368" y="687"/>
                    <a:pt x="1335" y="620"/>
                  </a:cubicBezTo>
                  <a:cubicBezTo>
                    <a:pt x="1321" y="613"/>
                    <a:pt x="1305" y="610"/>
                    <a:pt x="1289" y="610"/>
                  </a:cubicBezTo>
                  <a:cubicBezTo>
                    <a:pt x="1244" y="610"/>
                    <a:pt x="1192" y="630"/>
                    <a:pt x="1148" y="630"/>
                  </a:cubicBezTo>
                  <a:cubicBezTo>
                    <a:pt x="1131" y="630"/>
                    <a:pt x="1116" y="627"/>
                    <a:pt x="1101" y="620"/>
                  </a:cubicBezTo>
                  <a:cubicBezTo>
                    <a:pt x="1035" y="587"/>
                    <a:pt x="1101" y="587"/>
                    <a:pt x="1068" y="553"/>
                  </a:cubicBezTo>
                  <a:cubicBezTo>
                    <a:pt x="1068" y="542"/>
                    <a:pt x="1064" y="539"/>
                    <a:pt x="1059" y="539"/>
                  </a:cubicBezTo>
                  <a:cubicBezTo>
                    <a:pt x="1050" y="539"/>
                    <a:pt x="1035" y="553"/>
                    <a:pt x="1035" y="553"/>
                  </a:cubicBezTo>
                  <a:lnTo>
                    <a:pt x="1035" y="520"/>
                  </a:lnTo>
                  <a:lnTo>
                    <a:pt x="1035" y="487"/>
                  </a:lnTo>
                  <a:cubicBezTo>
                    <a:pt x="1055" y="427"/>
                    <a:pt x="1003" y="415"/>
                    <a:pt x="943" y="415"/>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77"/>
            <p:cNvSpPr/>
            <p:nvPr/>
          </p:nvSpPr>
          <p:spPr>
            <a:xfrm>
              <a:off x="4042225" y="3292800"/>
              <a:ext cx="28375" cy="14575"/>
            </a:xfrm>
            <a:custGeom>
              <a:rect b="b" l="l" r="r" t="t"/>
              <a:pathLst>
                <a:path extrusionOk="0" h="583" w="1135">
                  <a:moveTo>
                    <a:pt x="134" y="234"/>
                  </a:moveTo>
                  <a:lnTo>
                    <a:pt x="134" y="267"/>
                  </a:lnTo>
                  <a:cubicBezTo>
                    <a:pt x="134" y="267"/>
                    <a:pt x="113" y="288"/>
                    <a:pt x="101" y="301"/>
                  </a:cubicBezTo>
                  <a:lnTo>
                    <a:pt x="101" y="301"/>
                  </a:lnTo>
                  <a:cubicBezTo>
                    <a:pt x="101" y="267"/>
                    <a:pt x="134" y="267"/>
                    <a:pt x="134" y="234"/>
                  </a:cubicBezTo>
                  <a:close/>
                  <a:moveTo>
                    <a:pt x="167" y="0"/>
                  </a:moveTo>
                  <a:cubicBezTo>
                    <a:pt x="101" y="0"/>
                    <a:pt x="134" y="34"/>
                    <a:pt x="167" y="34"/>
                  </a:cubicBezTo>
                  <a:cubicBezTo>
                    <a:pt x="201" y="34"/>
                    <a:pt x="201" y="101"/>
                    <a:pt x="201" y="134"/>
                  </a:cubicBezTo>
                  <a:cubicBezTo>
                    <a:pt x="101" y="234"/>
                    <a:pt x="34" y="301"/>
                    <a:pt x="0" y="367"/>
                  </a:cubicBezTo>
                  <a:cubicBezTo>
                    <a:pt x="101" y="367"/>
                    <a:pt x="167" y="267"/>
                    <a:pt x="201" y="201"/>
                  </a:cubicBezTo>
                  <a:cubicBezTo>
                    <a:pt x="234" y="201"/>
                    <a:pt x="301" y="201"/>
                    <a:pt x="301" y="234"/>
                  </a:cubicBezTo>
                  <a:lnTo>
                    <a:pt x="301" y="267"/>
                  </a:lnTo>
                  <a:cubicBezTo>
                    <a:pt x="317" y="267"/>
                    <a:pt x="359" y="259"/>
                    <a:pt x="397" y="259"/>
                  </a:cubicBezTo>
                  <a:cubicBezTo>
                    <a:pt x="434" y="259"/>
                    <a:pt x="467" y="267"/>
                    <a:pt x="467" y="301"/>
                  </a:cubicBezTo>
                  <a:cubicBezTo>
                    <a:pt x="484" y="317"/>
                    <a:pt x="509" y="317"/>
                    <a:pt x="530" y="317"/>
                  </a:cubicBezTo>
                  <a:cubicBezTo>
                    <a:pt x="551" y="317"/>
                    <a:pt x="568" y="317"/>
                    <a:pt x="568" y="334"/>
                  </a:cubicBezTo>
                  <a:cubicBezTo>
                    <a:pt x="601" y="367"/>
                    <a:pt x="534" y="367"/>
                    <a:pt x="568" y="401"/>
                  </a:cubicBezTo>
                  <a:cubicBezTo>
                    <a:pt x="590" y="423"/>
                    <a:pt x="605" y="430"/>
                    <a:pt x="616" y="430"/>
                  </a:cubicBezTo>
                  <a:cubicBezTo>
                    <a:pt x="638" y="430"/>
                    <a:pt x="645" y="401"/>
                    <a:pt x="668" y="401"/>
                  </a:cubicBezTo>
                  <a:lnTo>
                    <a:pt x="734" y="401"/>
                  </a:lnTo>
                  <a:cubicBezTo>
                    <a:pt x="734" y="417"/>
                    <a:pt x="734" y="417"/>
                    <a:pt x="734" y="417"/>
                  </a:cubicBezTo>
                  <a:cubicBezTo>
                    <a:pt x="734" y="417"/>
                    <a:pt x="734" y="417"/>
                    <a:pt x="734" y="434"/>
                  </a:cubicBezTo>
                  <a:cubicBezTo>
                    <a:pt x="734" y="467"/>
                    <a:pt x="734" y="467"/>
                    <a:pt x="734" y="467"/>
                  </a:cubicBezTo>
                  <a:lnTo>
                    <a:pt x="868" y="467"/>
                  </a:lnTo>
                  <a:cubicBezTo>
                    <a:pt x="868" y="467"/>
                    <a:pt x="909" y="488"/>
                    <a:pt x="927" y="497"/>
                  </a:cubicBezTo>
                  <a:lnTo>
                    <a:pt x="927" y="497"/>
                  </a:lnTo>
                  <a:cubicBezTo>
                    <a:pt x="919" y="510"/>
                    <a:pt x="913" y="546"/>
                    <a:pt x="934" y="568"/>
                  </a:cubicBezTo>
                  <a:cubicBezTo>
                    <a:pt x="946" y="579"/>
                    <a:pt x="964" y="582"/>
                    <a:pt x="985" y="582"/>
                  </a:cubicBezTo>
                  <a:cubicBezTo>
                    <a:pt x="1027" y="582"/>
                    <a:pt x="1079" y="568"/>
                    <a:pt x="1101" y="568"/>
                  </a:cubicBezTo>
                  <a:cubicBezTo>
                    <a:pt x="1135" y="568"/>
                    <a:pt x="1135" y="534"/>
                    <a:pt x="1101" y="534"/>
                  </a:cubicBezTo>
                  <a:lnTo>
                    <a:pt x="1035" y="534"/>
                  </a:lnTo>
                  <a:cubicBezTo>
                    <a:pt x="968" y="501"/>
                    <a:pt x="968" y="501"/>
                    <a:pt x="1001" y="467"/>
                  </a:cubicBezTo>
                  <a:cubicBezTo>
                    <a:pt x="1001" y="434"/>
                    <a:pt x="1001" y="434"/>
                    <a:pt x="1001" y="434"/>
                  </a:cubicBezTo>
                  <a:cubicBezTo>
                    <a:pt x="1001" y="434"/>
                    <a:pt x="901" y="401"/>
                    <a:pt x="868" y="401"/>
                  </a:cubicBezTo>
                  <a:lnTo>
                    <a:pt x="801" y="401"/>
                  </a:lnTo>
                  <a:cubicBezTo>
                    <a:pt x="768" y="401"/>
                    <a:pt x="801" y="401"/>
                    <a:pt x="801" y="367"/>
                  </a:cubicBezTo>
                  <a:cubicBezTo>
                    <a:pt x="801" y="345"/>
                    <a:pt x="801" y="338"/>
                    <a:pt x="800" y="338"/>
                  </a:cubicBezTo>
                  <a:cubicBezTo>
                    <a:pt x="797" y="338"/>
                    <a:pt x="790" y="367"/>
                    <a:pt x="768" y="367"/>
                  </a:cubicBezTo>
                  <a:cubicBezTo>
                    <a:pt x="745" y="367"/>
                    <a:pt x="708" y="397"/>
                    <a:pt x="676" y="397"/>
                  </a:cubicBezTo>
                  <a:cubicBezTo>
                    <a:pt x="660" y="397"/>
                    <a:pt x="645" y="390"/>
                    <a:pt x="634" y="367"/>
                  </a:cubicBezTo>
                  <a:cubicBezTo>
                    <a:pt x="634" y="367"/>
                    <a:pt x="701" y="334"/>
                    <a:pt x="701" y="301"/>
                  </a:cubicBezTo>
                  <a:cubicBezTo>
                    <a:pt x="701" y="301"/>
                    <a:pt x="701" y="267"/>
                    <a:pt x="634" y="267"/>
                  </a:cubicBezTo>
                  <a:lnTo>
                    <a:pt x="568" y="267"/>
                  </a:lnTo>
                  <a:cubicBezTo>
                    <a:pt x="501" y="267"/>
                    <a:pt x="568" y="267"/>
                    <a:pt x="534" y="234"/>
                  </a:cubicBezTo>
                  <a:cubicBezTo>
                    <a:pt x="501" y="201"/>
                    <a:pt x="467" y="201"/>
                    <a:pt x="434" y="201"/>
                  </a:cubicBezTo>
                  <a:lnTo>
                    <a:pt x="401" y="201"/>
                  </a:lnTo>
                  <a:cubicBezTo>
                    <a:pt x="334" y="201"/>
                    <a:pt x="401" y="201"/>
                    <a:pt x="401" y="167"/>
                  </a:cubicBezTo>
                  <a:lnTo>
                    <a:pt x="401" y="134"/>
                  </a:lnTo>
                  <a:cubicBezTo>
                    <a:pt x="401" y="110"/>
                    <a:pt x="384" y="87"/>
                    <a:pt x="351" y="87"/>
                  </a:cubicBezTo>
                  <a:cubicBezTo>
                    <a:pt x="337" y="87"/>
                    <a:pt x="320" y="91"/>
                    <a:pt x="301" y="101"/>
                  </a:cubicBezTo>
                  <a:lnTo>
                    <a:pt x="234" y="101"/>
                  </a:lnTo>
                  <a:cubicBezTo>
                    <a:pt x="234" y="34"/>
                    <a:pt x="234" y="0"/>
                    <a:pt x="1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77"/>
            <p:cNvSpPr/>
            <p:nvPr/>
          </p:nvSpPr>
          <p:spPr>
            <a:xfrm>
              <a:off x="4121450" y="3246650"/>
              <a:ext cx="35875" cy="19575"/>
            </a:xfrm>
            <a:custGeom>
              <a:rect b="b" l="l" r="r" t="t"/>
              <a:pathLst>
                <a:path extrusionOk="0" h="783" w="1435">
                  <a:moveTo>
                    <a:pt x="401" y="179"/>
                  </a:moveTo>
                  <a:lnTo>
                    <a:pt x="401" y="212"/>
                  </a:lnTo>
                  <a:cubicBezTo>
                    <a:pt x="401" y="245"/>
                    <a:pt x="401" y="245"/>
                    <a:pt x="401" y="245"/>
                  </a:cubicBezTo>
                  <a:lnTo>
                    <a:pt x="417" y="245"/>
                  </a:lnTo>
                  <a:cubicBezTo>
                    <a:pt x="441" y="213"/>
                    <a:pt x="473" y="179"/>
                    <a:pt x="401" y="179"/>
                  </a:cubicBezTo>
                  <a:close/>
                  <a:moveTo>
                    <a:pt x="417" y="245"/>
                  </a:moveTo>
                  <a:cubicBezTo>
                    <a:pt x="408" y="258"/>
                    <a:pt x="401" y="269"/>
                    <a:pt x="401" y="279"/>
                  </a:cubicBezTo>
                  <a:cubicBezTo>
                    <a:pt x="401" y="264"/>
                    <a:pt x="447" y="249"/>
                    <a:pt x="496" y="249"/>
                  </a:cubicBezTo>
                  <a:cubicBezTo>
                    <a:pt x="545" y="249"/>
                    <a:pt x="596" y="264"/>
                    <a:pt x="603" y="309"/>
                  </a:cubicBezTo>
                  <a:lnTo>
                    <a:pt x="603" y="309"/>
                  </a:lnTo>
                  <a:cubicBezTo>
                    <a:pt x="610" y="301"/>
                    <a:pt x="629" y="273"/>
                    <a:pt x="601" y="245"/>
                  </a:cubicBezTo>
                  <a:close/>
                  <a:moveTo>
                    <a:pt x="603" y="309"/>
                  </a:moveTo>
                  <a:cubicBezTo>
                    <a:pt x="602" y="311"/>
                    <a:pt x="601" y="312"/>
                    <a:pt x="601" y="312"/>
                  </a:cubicBezTo>
                  <a:lnTo>
                    <a:pt x="604" y="313"/>
                  </a:lnTo>
                  <a:lnTo>
                    <a:pt x="604" y="313"/>
                  </a:lnTo>
                  <a:cubicBezTo>
                    <a:pt x="604" y="312"/>
                    <a:pt x="603" y="311"/>
                    <a:pt x="603" y="309"/>
                  </a:cubicBezTo>
                  <a:close/>
                  <a:moveTo>
                    <a:pt x="234" y="212"/>
                  </a:moveTo>
                  <a:lnTo>
                    <a:pt x="234" y="212"/>
                  </a:lnTo>
                  <a:cubicBezTo>
                    <a:pt x="201" y="245"/>
                    <a:pt x="201" y="279"/>
                    <a:pt x="167" y="312"/>
                  </a:cubicBezTo>
                  <a:cubicBezTo>
                    <a:pt x="167" y="312"/>
                    <a:pt x="123" y="327"/>
                    <a:pt x="103" y="327"/>
                  </a:cubicBezTo>
                  <a:cubicBezTo>
                    <a:pt x="93" y="327"/>
                    <a:pt x="89" y="323"/>
                    <a:pt x="100" y="312"/>
                  </a:cubicBezTo>
                  <a:cubicBezTo>
                    <a:pt x="134" y="279"/>
                    <a:pt x="167" y="279"/>
                    <a:pt x="201" y="245"/>
                  </a:cubicBezTo>
                  <a:lnTo>
                    <a:pt x="234" y="212"/>
                  </a:lnTo>
                  <a:close/>
                  <a:moveTo>
                    <a:pt x="604" y="313"/>
                  </a:moveTo>
                  <a:lnTo>
                    <a:pt x="604" y="313"/>
                  </a:lnTo>
                  <a:cubicBezTo>
                    <a:pt x="605" y="322"/>
                    <a:pt x="604" y="333"/>
                    <a:pt x="601" y="345"/>
                  </a:cubicBezTo>
                  <a:cubicBezTo>
                    <a:pt x="601" y="345"/>
                    <a:pt x="701" y="345"/>
                    <a:pt x="701" y="379"/>
                  </a:cubicBezTo>
                  <a:lnTo>
                    <a:pt x="701" y="345"/>
                  </a:lnTo>
                  <a:lnTo>
                    <a:pt x="604" y="313"/>
                  </a:lnTo>
                  <a:close/>
                  <a:moveTo>
                    <a:pt x="215" y="1"/>
                  </a:moveTo>
                  <a:cubicBezTo>
                    <a:pt x="171" y="1"/>
                    <a:pt x="112" y="45"/>
                    <a:pt x="67" y="45"/>
                  </a:cubicBezTo>
                  <a:cubicBezTo>
                    <a:pt x="0" y="79"/>
                    <a:pt x="34" y="79"/>
                    <a:pt x="67" y="79"/>
                  </a:cubicBezTo>
                  <a:cubicBezTo>
                    <a:pt x="67" y="79"/>
                    <a:pt x="167" y="45"/>
                    <a:pt x="201" y="45"/>
                  </a:cubicBezTo>
                  <a:cubicBezTo>
                    <a:pt x="234" y="45"/>
                    <a:pt x="201" y="145"/>
                    <a:pt x="201" y="179"/>
                  </a:cubicBezTo>
                  <a:lnTo>
                    <a:pt x="134" y="212"/>
                  </a:lnTo>
                  <a:cubicBezTo>
                    <a:pt x="67" y="245"/>
                    <a:pt x="34" y="279"/>
                    <a:pt x="0" y="312"/>
                  </a:cubicBezTo>
                  <a:cubicBezTo>
                    <a:pt x="25" y="361"/>
                    <a:pt x="49" y="392"/>
                    <a:pt x="100" y="392"/>
                  </a:cubicBezTo>
                  <a:cubicBezTo>
                    <a:pt x="118" y="392"/>
                    <a:pt x="140" y="388"/>
                    <a:pt x="167" y="379"/>
                  </a:cubicBezTo>
                  <a:cubicBezTo>
                    <a:pt x="234" y="312"/>
                    <a:pt x="267" y="245"/>
                    <a:pt x="334" y="179"/>
                  </a:cubicBezTo>
                  <a:lnTo>
                    <a:pt x="401" y="179"/>
                  </a:lnTo>
                  <a:cubicBezTo>
                    <a:pt x="401" y="145"/>
                    <a:pt x="367" y="145"/>
                    <a:pt x="367" y="145"/>
                  </a:cubicBezTo>
                  <a:lnTo>
                    <a:pt x="267" y="145"/>
                  </a:lnTo>
                  <a:cubicBezTo>
                    <a:pt x="267" y="112"/>
                    <a:pt x="267" y="79"/>
                    <a:pt x="267" y="45"/>
                  </a:cubicBezTo>
                  <a:cubicBezTo>
                    <a:pt x="256" y="12"/>
                    <a:pt x="238" y="1"/>
                    <a:pt x="215" y="1"/>
                  </a:cubicBezTo>
                  <a:close/>
                  <a:moveTo>
                    <a:pt x="701" y="379"/>
                  </a:moveTo>
                  <a:cubicBezTo>
                    <a:pt x="668" y="412"/>
                    <a:pt x="701" y="412"/>
                    <a:pt x="701" y="412"/>
                  </a:cubicBezTo>
                  <a:cubicBezTo>
                    <a:pt x="734" y="395"/>
                    <a:pt x="768" y="387"/>
                    <a:pt x="801" y="387"/>
                  </a:cubicBezTo>
                  <a:cubicBezTo>
                    <a:pt x="834" y="387"/>
                    <a:pt x="868" y="395"/>
                    <a:pt x="901" y="412"/>
                  </a:cubicBezTo>
                  <a:lnTo>
                    <a:pt x="1001" y="412"/>
                  </a:lnTo>
                  <a:cubicBezTo>
                    <a:pt x="1034" y="445"/>
                    <a:pt x="1001" y="479"/>
                    <a:pt x="1001" y="512"/>
                  </a:cubicBezTo>
                  <a:cubicBezTo>
                    <a:pt x="1001" y="546"/>
                    <a:pt x="1068" y="579"/>
                    <a:pt x="1034" y="612"/>
                  </a:cubicBezTo>
                  <a:cubicBezTo>
                    <a:pt x="1001" y="646"/>
                    <a:pt x="1034" y="646"/>
                    <a:pt x="1034" y="646"/>
                  </a:cubicBezTo>
                  <a:cubicBezTo>
                    <a:pt x="1092" y="646"/>
                    <a:pt x="1171" y="624"/>
                    <a:pt x="1228" y="624"/>
                  </a:cubicBezTo>
                  <a:cubicBezTo>
                    <a:pt x="1271" y="624"/>
                    <a:pt x="1301" y="636"/>
                    <a:pt x="1301" y="679"/>
                  </a:cubicBezTo>
                  <a:cubicBezTo>
                    <a:pt x="1324" y="768"/>
                    <a:pt x="1316" y="783"/>
                    <a:pt x="1338" y="783"/>
                  </a:cubicBezTo>
                  <a:cubicBezTo>
                    <a:pt x="1350" y="783"/>
                    <a:pt x="1368" y="779"/>
                    <a:pt x="1401" y="779"/>
                  </a:cubicBezTo>
                  <a:cubicBezTo>
                    <a:pt x="1401" y="779"/>
                    <a:pt x="1435" y="746"/>
                    <a:pt x="1401" y="746"/>
                  </a:cubicBezTo>
                  <a:cubicBezTo>
                    <a:pt x="1301" y="746"/>
                    <a:pt x="1368" y="646"/>
                    <a:pt x="1335" y="612"/>
                  </a:cubicBezTo>
                  <a:cubicBezTo>
                    <a:pt x="1321" y="605"/>
                    <a:pt x="1305" y="603"/>
                    <a:pt x="1289" y="603"/>
                  </a:cubicBezTo>
                  <a:cubicBezTo>
                    <a:pt x="1244" y="603"/>
                    <a:pt x="1192" y="622"/>
                    <a:pt x="1147" y="622"/>
                  </a:cubicBezTo>
                  <a:cubicBezTo>
                    <a:pt x="1131" y="622"/>
                    <a:pt x="1115" y="619"/>
                    <a:pt x="1101" y="612"/>
                  </a:cubicBezTo>
                  <a:cubicBezTo>
                    <a:pt x="1034" y="579"/>
                    <a:pt x="1101" y="579"/>
                    <a:pt x="1068" y="512"/>
                  </a:cubicBezTo>
                  <a:cubicBezTo>
                    <a:pt x="1068" y="501"/>
                    <a:pt x="1064" y="497"/>
                    <a:pt x="1059" y="497"/>
                  </a:cubicBezTo>
                  <a:cubicBezTo>
                    <a:pt x="1049" y="497"/>
                    <a:pt x="1034" y="512"/>
                    <a:pt x="1034" y="512"/>
                  </a:cubicBezTo>
                  <a:lnTo>
                    <a:pt x="1034" y="479"/>
                  </a:lnTo>
                  <a:cubicBezTo>
                    <a:pt x="1068" y="379"/>
                    <a:pt x="901" y="379"/>
                    <a:pt x="834" y="379"/>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77"/>
            <p:cNvSpPr/>
            <p:nvPr/>
          </p:nvSpPr>
          <p:spPr>
            <a:xfrm>
              <a:off x="4161475" y="3266950"/>
              <a:ext cx="28375" cy="15400"/>
            </a:xfrm>
            <a:custGeom>
              <a:rect b="b" l="l" r="r" t="t"/>
              <a:pathLst>
                <a:path extrusionOk="0" h="616" w="1135">
                  <a:moveTo>
                    <a:pt x="134" y="267"/>
                  </a:moveTo>
                  <a:cubicBezTo>
                    <a:pt x="134" y="267"/>
                    <a:pt x="96" y="324"/>
                    <a:pt x="92" y="324"/>
                  </a:cubicBezTo>
                  <a:cubicBezTo>
                    <a:pt x="90" y="324"/>
                    <a:pt x="92" y="317"/>
                    <a:pt x="101" y="301"/>
                  </a:cubicBezTo>
                  <a:cubicBezTo>
                    <a:pt x="101" y="267"/>
                    <a:pt x="101" y="267"/>
                    <a:pt x="134" y="267"/>
                  </a:cubicBezTo>
                  <a:close/>
                  <a:moveTo>
                    <a:pt x="167" y="0"/>
                  </a:moveTo>
                  <a:cubicBezTo>
                    <a:pt x="101" y="0"/>
                    <a:pt x="134" y="34"/>
                    <a:pt x="167" y="34"/>
                  </a:cubicBezTo>
                  <a:cubicBezTo>
                    <a:pt x="201" y="67"/>
                    <a:pt x="201" y="100"/>
                    <a:pt x="201" y="167"/>
                  </a:cubicBezTo>
                  <a:cubicBezTo>
                    <a:pt x="101" y="201"/>
                    <a:pt x="34" y="267"/>
                    <a:pt x="1" y="367"/>
                  </a:cubicBezTo>
                  <a:cubicBezTo>
                    <a:pt x="14" y="372"/>
                    <a:pt x="27" y="374"/>
                    <a:pt x="39" y="374"/>
                  </a:cubicBezTo>
                  <a:cubicBezTo>
                    <a:pt x="118" y="374"/>
                    <a:pt x="172" y="287"/>
                    <a:pt x="201" y="201"/>
                  </a:cubicBezTo>
                  <a:cubicBezTo>
                    <a:pt x="201" y="201"/>
                    <a:pt x="267" y="201"/>
                    <a:pt x="301" y="234"/>
                  </a:cubicBezTo>
                  <a:lnTo>
                    <a:pt x="301" y="267"/>
                  </a:lnTo>
                  <a:cubicBezTo>
                    <a:pt x="317" y="267"/>
                    <a:pt x="359" y="259"/>
                    <a:pt x="392" y="259"/>
                  </a:cubicBezTo>
                  <a:cubicBezTo>
                    <a:pt x="426" y="259"/>
                    <a:pt x="451" y="267"/>
                    <a:pt x="434" y="301"/>
                  </a:cubicBezTo>
                  <a:cubicBezTo>
                    <a:pt x="434" y="301"/>
                    <a:pt x="568" y="301"/>
                    <a:pt x="568" y="334"/>
                  </a:cubicBezTo>
                  <a:cubicBezTo>
                    <a:pt x="601" y="367"/>
                    <a:pt x="534" y="401"/>
                    <a:pt x="568" y="434"/>
                  </a:cubicBezTo>
                  <a:cubicBezTo>
                    <a:pt x="590" y="445"/>
                    <a:pt x="605" y="449"/>
                    <a:pt x="616" y="449"/>
                  </a:cubicBezTo>
                  <a:cubicBezTo>
                    <a:pt x="638" y="449"/>
                    <a:pt x="645" y="434"/>
                    <a:pt x="668" y="434"/>
                  </a:cubicBezTo>
                  <a:lnTo>
                    <a:pt x="701" y="434"/>
                  </a:lnTo>
                  <a:cubicBezTo>
                    <a:pt x="734" y="434"/>
                    <a:pt x="701" y="467"/>
                    <a:pt x="701" y="467"/>
                  </a:cubicBezTo>
                  <a:lnTo>
                    <a:pt x="734" y="467"/>
                  </a:lnTo>
                  <a:cubicBezTo>
                    <a:pt x="746" y="479"/>
                    <a:pt x="753" y="482"/>
                    <a:pt x="758" y="482"/>
                  </a:cubicBezTo>
                  <a:cubicBezTo>
                    <a:pt x="768" y="482"/>
                    <a:pt x="768" y="467"/>
                    <a:pt x="768" y="467"/>
                  </a:cubicBezTo>
                  <a:lnTo>
                    <a:pt x="868" y="467"/>
                  </a:lnTo>
                  <a:cubicBezTo>
                    <a:pt x="868" y="467"/>
                    <a:pt x="935" y="501"/>
                    <a:pt x="935" y="501"/>
                  </a:cubicBezTo>
                  <a:cubicBezTo>
                    <a:pt x="935" y="501"/>
                    <a:pt x="901" y="567"/>
                    <a:pt x="935" y="601"/>
                  </a:cubicBezTo>
                  <a:cubicBezTo>
                    <a:pt x="946" y="612"/>
                    <a:pt x="964" y="616"/>
                    <a:pt x="985" y="616"/>
                  </a:cubicBezTo>
                  <a:cubicBezTo>
                    <a:pt x="1027" y="616"/>
                    <a:pt x="1079" y="601"/>
                    <a:pt x="1101" y="601"/>
                  </a:cubicBezTo>
                  <a:cubicBezTo>
                    <a:pt x="1135" y="601"/>
                    <a:pt x="1135" y="567"/>
                    <a:pt x="1101" y="567"/>
                  </a:cubicBezTo>
                  <a:lnTo>
                    <a:pt x="1035" y="567"/>
                  </a:lnTo>
                  <a:cubicBezTo>
                    <a:pt x="935" y="534"/>
                    <a:pt x="968" y="501"/>
                    <a:pt x="968" y="467"/>
                  </a:cubicBezTo>
                  <a:cubicBezTo>
                    <a:pt x="968" y="467"/>
                    <a:pt x="901" y="401"/>
                    <a:pt x="868" y="401"/>
                  </a:cubicBezTo>
                  <a:cubicBezTo>
                    <a:pt x="834" y="401"/>
                    <a:pt x="834" y="434"/>
                    <a:pt x="801" y="434"/>
                  </a:cubicBezTo>
                  <a:cubicBezTo>
                    <a:pt x="768" y="434"/>
                    <a:pt x="768" y="434"/>
                    <a:pt x="768" y="367"/>
                  </a:cubicBezTo>
                  <a:cubicBezTo>
                    <a:pt x="746" y="367"/>
                    <a:pt x="694" y="412"/>
                    <a:pt x="662" y="412"/>
                  </a:cubicBezTo>
                  <a:cubicBezTo>
                    <a:pt x="645" y="412"/>
                    <a:pt x="634" y="401"/>
                    <a:pt x="634" y="367"/>
                  </a:cubicBezTo>
                  <a:cubicBezTo>
                    <a:pt x="634" y="367"/>
                    <a:pt x="668" y="334"/>
                    <a:pt x="668" y="334"/>
                  </a:cubicBezTo>
                  <a:cubicBezTo>
                    <a:pt x="701" y="301"/>
                    <a:pt x="668" y="267"/>
                    <a:pt x="634" y="267"/>
                  </a:cubicBezTo>
                  <a:lnTo>
                    <a:pt x="534" y="267"/>
                  </a:lnTo>
                  <a:cubicBezTo>
                    <a:pt x="468" y="234"/>
                    <a:pt x="501" y="234"/>
                    <a:pt x="434" y="234"/>
                  </a:cubicBezTo>
                  <a:lnTo>
                    <a:pt x="401" y="234"/>
                  </a:lnTo>
                  <a:cubicBezTo>
                    <a:pt x="334" y="234"/>
                    <a:pt x="401" y="234"/>
                    <a:pt x="401" y="201"/>
                  </a:cubicBezTo>
                  <a:lnTo>
                    <a:pt x="401" y="134"/>
                  </a:lnTo>
                  <a:cubicBezTo>
                    <a:pt x="401" y="100"/>
                    <a:pt x="334" y="100"/>
                    <a:pt x="301" y="100"/>
                  </a:cubicBezTo>
                  <a:cubicBezTo>
                    <a:pt x="267" y="100"/>
                    <a:pt x="267" y="100"/>
                    <a:pt x="234" y="134"/>
                  </a:cubicBezTo>
                  <a:cubicBezTo>
                    <a:pt x="234" y="67"/>
                    <a:pt x="234" y="0"/>
                    <a:pt x="1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77"/>
            <p:cNvSpPr/>
            <p:nvPr/>
          </p:nvSpPr>
          <p:spPr>
            <a:xfrm>
              <a:off x="4133125" y="3276475"/>
              <a:ext cx="36725" cy="20600"/>
            </a:xfrm>
            <a:custGeom>
              <a:rect b="b" l="l" r="r" t="t"/>
              <a:pathLst>
                <a:path extrusionOk="0" h="824" w="1469">
                  <a:moveTo>
                    <a:pt x="434" y="191"/>
                  </a:moveTo>
                  <a:cubicBezTo>
                    <a:pt x="434" y="203"/>
                    <a:pt x="434" y="203"/>
                    <a:pt x="434" y="203"/>
                  </a:cubicBezTo>
                  <a:cubicBezTo>
                    <a:pt x="434" y="203"/>
                    <a:pt x="434" y="203"/>
                    <a:pt x="434" y="220"/>
                  </a:cubicBezTo>
                  <a:cubicBezTo>
                    <a:pt x="434" y="226"/>
                    <a:pt x="433" y="230"/>
                    <a:pt x="431" y="234"/>
                  </a:cubicBezTo>
                  <a:lnTo>
                    <a:pt x="431" y="234"/>
                  </a:lnTo>
                  <a:cubicBezTo>
                    <a:pt x="445" y="216"/>
                    <a:pt x="453" y="199"/>
                    <a:pt x="434" y="191"/>
                  </a:cubicBezTo>
                  <a:close/>
                  <a:moveTo>
                    <a:pt x="431" y="234"/>
                  </a:moveTo>
                  <a:cubicBezTo>
                    <a:pt x="429" y="238"/>
                    <a:pt x="426" y="241"/>
                    <a:pt x="423" y="245"/>
                  </a:cubicBezTo>
                  <a:lnTo>
                    <a:pt x="423" y="245"/>
                  </a:lnTo>
                  <a:cubicBezTo>
                    <a:pt x="427" y="242"/>
                    <a:pt x="429" y="239"/>
                    <a:pt x="431" y="234"/>
                  </a:cubicBezTo>
                  <a:close/>
                  <a:moveTo>
                    <a:pt x="423" y="245"/>
                  </a:moveTo>
                  <a:cubicBezTo>
                    <a:pt x="414" y="253"/>
                    <a:pt x="401" y="253"/>
                    <a:pt x="401" y="253"/>
                  </a:cubicBezTo>
                  <a:lnTo>
                    <a:pt x="417" y="253"/>
                  </a:lnTo>
                  <a:cubicBezTo>
                    <a:pt x="419" y="250"/>
                    <a:pt x="421" y="248"/>
                    <a:pt x="423" y="245"/>
                  </a:cubicBezTo>
                  <a:close/>
                  <a:moveTo>
                    <a:pt x="234" y="253"/>
                  </a:moveTo>
                  <a:lnTo>
                    <a:pt x="234" y="253"/>
                  </a:lnTo>
                  <a:cubicBezTo>
                    <a:pt x="201" y="287"/>
                    <a:pt x="167" y="320"/>
                    <a:pt x="134" y="353"/>
                  </a:cubicBezTo>
                  <a:lnTo>
                    <a:pt x="100" y="353"/>
                  </a:lnTo>
                  <a:cubicBezTo>
                    <a:pt x="100" y="320"/>
                    <a:pt x="134" y="287"/>
                    <a:pt x="167" y="287"/>
                  </a:cubicBezTo>
                  <a:lnTo>
                    <a:pt x="234" y="253"/>
                  </a:lnTo>
                  <a:close/>
                  <a:moveTo>
                    <a:pt x="218" y="0"/>
                  </a:moveTo>
                  <a:cubicBezTo>
                    <a:pt x="173" y="0"/>
                    <a:pt x="108" y="33"/>
                    <a:pt x="67" y="53"/>
                  </a:cubicBezTo>
                  <a:cubicBezTo>
                    <a:pt x="34" y="86"/>
                    <a:pt x="67" y="86"/>
                    <a:pt x="67" y="86"/>
                  </a:cubicBezTo>
                  <a:cubicBezTo>
                    <a:pt x="134" y="53"/>
                    <a:pt x="167" y="53"/>
                    <a:pt x="201" y="53"/>
                  </a:cubicBezTo>
                  <a:cubicBezTo>
                    <a:pt x="267" y="53"/>
                    <a:pt x="201" y="153"/>
                    <a:pt x="201" y="186"/>
                  </a:cubicBezTo>
                  <a:lnTo>
                    <a:pt x="134" y="220"/>
                  </a:lnTo>
                  <a:cubicBezTo>
                    <a:pt x="67" y="253"/>
                    <a:pt x="34" y="253"/>
                    <a:pt x="0" y="320"/>
                  </a:cubicBezTo>
                  <a:cubicBezTo>
                    <a:pt x="0" y="369"/>
                    <a:pt x="36" y="400"/>
                    <a:pt x="81" y="400"/>
                  </a:cubicBezTo>
                  <a:cubicBezTo>
                    <a:pt x="98" y="400"/>
                    <a:pt x="116" y="396"/>
                    <a:pt x="134" y="387"/>
                  </a:cubicBezTo>
                  <a:cubicBezTo>
                    <a:pt x="201" y="320"/>
                    <a:pt x="267" y="287"/>
                    <a:pt x="334" y="186"/>
                  </a:cubicBezTo>
                  <a:lnTo>
                    <a:pt x="401" y="186"/>
                  </a:lnTo>
                  <a:cubicBezTo>
                    <a:pt x="416" y="186"/>
                    <a:pt x="427" y="188"/>
                    <a:pt x="434" y="191"/>
                  </a:cubicBezTo>
                  <a:lnTo>
                    <a:pt x="434" y="191"/>
                  </a:lnTo>
                  <a:cubicBezTo>
                    <a:pt x="434" y="190"/>
                    <a:pt x="434" y="188"/>
                    <a:pt x="434" y="186"/>
                  </a:cubicBezTo>
                  <a:cubicBezTo>
                    <a:pt x="434" y="153"/>
                    <a:pt x="401" y="153"/>
                    <a:pt x="367" y="153"/>
                  </a:cubicBezTo>
                  <a:lnTo>
                    <a:pt x="267" y="153"/>
                  </a:lnTo>
                  <a:cubicBezTo>
                    <a:pt x="301" y="120"/>
                    <a:pt x="301" y="86"/>
                    <a:pt x="267" y="53"/>
                  </a:cubicBezTo>
                  <a:cubicBezTo>
                    <a:pt x="267" y="14"/>
                    <a:pt x="247" y="0"/>
                    <a:pt x="218" y="0"/>
                  </a:cubicBezTo>
                  <a:close/>
                  <a:moveTo>
                    <a:pt x="417" y="253"/>
                  </a:moveTo>
                  <a:cubicBezTo>
                    <a:pt x="408" y="265"/>
                    <a:pt x="401" y="277"/>
                    <a:pt x="401" y="287"/>
                  </a:cubicBezTo>
                  <a:lnTo>
                    <a:pt x="401" y="320"/>
                  </a:lnTo>
                  <a:cubicBezTo>
                    <a:pt x="451" y="320"/>
                    <a:pt x="517" y="303"/>
                    <a:pt x="563" y="303"/>
                  </a:cubicBezTo>
                  <a:cubicBezTo>
                    <a:pt x="609" y="303"/>
                    <a:pt x="634" y="320"/>
                    <a:pt x="601" y="387"/>
                  </a:cubicBezTo>
                  <a:cubicBezTo>
                    <a:pt x="634" y="387"/>
                    <a:pt x="734" y="420"/>
                    <a:pt x="701" y="453"/>
                  </a:cubicBezTo>
                  <a:cubicBezTo>
                    <a:pt x="734" y="437"/>
                    <a:pt x="776" y="428"/>
                    <a:pt x="818" y="428"/>
                  </a:cubicBezTo>
                  <a:cubicBezTo>
                    <a:pt x="859" y="428"/>
                    <a:pt x="901" y="437"/>
                    <a:pt x="934" y="453"/>
                  </a:cubicBezTo>
                  <a:lnTo>
                    <a:pt x="1034" y="453"/>
                  </a:lnTo>
                  <a:cubicBezTo>
                    <a:pt x="1034" y="453"/>
                    <a:pt x="1034" y="520"/>
                    <a:pt x="1001" y="553"/>
                  </a:cubicBezTo>
                  <a:cubicBezTo>
                    <a:pt x="1034" y="553"/>
                    <a:pt x="1068" y="587"/>
                    <a:pt x="1034" y="653"/>
                  </a:cubicBezTo>
                  <a:cubicBezTo>
                    <a:pt x="1059" y="662"/>
                    <a:pt x="1089" y="664"/>
                    <a:pt x="1119" y="664"/>
                  </a:cubicBezTo>
                  <a:cubicBezTo>
                    <a:pt x="1149" y="664"/>
                    <a:pt x="1180" y="662"/>
                    <a:pt x="1210" y="662"/>
                  </a:cubicBezTo>
                  <a:cubicBezTo>
                    <a:pt x="1268" y="662"/>
                    <a:pt x="1318" y="670"/>
                    <a:pt x="1335" y="720"/>
                  </a:cubicBezTo>
                  <a:cubicBezTo>
                    <a:pt x="1357" y="809"/>
                    <a:pt x="1350" y="824"/>
                    <a:pt x="1372" y="824"/>
                  </a:cubicBezTo>
                  <a:cubicBezTo>
                    <a:pt x="1383" y="824"/>
                    <a:pt x="1401" y="820"/>
                    <a:pt x="1435" y="820"/>
                  </a:cubicBezTo>
                  <a:cubicBezTo>
                    <a:pt x="1435" y="820"/>
                    <a:pt x="1468" y="787"/>
                    <a:pt x="1435" y="787"/>
                  </a:cubicBezTo>
                  <a:cubicBezTo>
                    <a:pt x="1335" y="787"/>
                    <a:pt x="1401" y="687"/>
                    <a:pt x="1368" y="620"/>
                  </a:cubicBezTo>
                  <a:cubicBezTo>
                    <a:pt x="1354" y="613"/>
                    <a:pt x="1337" y="610"/>
                    <a:pt x="1318" y="610"/>
                  </a:cubicBezTo>
                  <a:cubicBezTo>
                    <a:pt x="1268" y="610"/>
                    <a:pt x="1207" y="630"/>
                    <a:pt x="1168" y="630"/>
                  </a:cubicBezTo>
                  <a:cubicBezTo>
                    <a:pt x="1153" y="630"/>
                    <a:pt x="1142" y="627"/>
                    <a:pt x="1135" y="620"/>
                  </a:cubicBezTo>
                  <a:cubicBezTo>
                    <a:pt x="1068" y="587"/>
                    <a:pt x="1135" y="587"/>
                    <a:pt x="1101" y="553"/>
                  </a:cubicBezTo>
                  <a:cubicBezTo>
                    <a:pt x="1090" y="542"/>
                    <a:pt x="1083" y="539"/>
                    <a:pt x="1078" y="539"/>
                  </a:cubicBezTo>
                  <a:cubicBezTo>
                    <a:pt x="1068" y="539"/>
                    <a:pt x="1068" y="553"/>
                    <a:pt x="1068" y="553"/>
                  </a:cubicBezTo>
                  <a:cubicBezTo>
                    <a:pt x="1068" y="553"/>
                    <a:pt x="1068" y="520"/>
                    <a:pt x="1068" y="520"/>
                  </a:cubicBezTo>
                  <a:lnTo>
                    <a:pt x="1068" y="487"/>
                  </a:lnTo>
                  <a:cubicBezTo>
                    <a:pt x="1068" y="427"/>
                    <a:pt x="1008" y="415"/>
                    <a:pt x="945" y="415"/>
                  </a:cubicBezTo>
                  <a:cubicBezTo>
                    <a:pt x="904" y="415"/>
                    <a:pt x="861" y="420"/>
                    <a:pt x="834" y="420"/>
                  </a:cubicBezTo>
                  <a:lnTo>
                    <a:pt x="734" y="420"/>
                  </a:lnTo>
                  <a:lnTo>
                    <a:pt x="734" y="387"/>
                  </a:lnTo>
                  <a:lnTo>
                    <a:pt x="634" y="353"/>
                  </a:lnTo>
                  <a:cubicBezTo>
                    <a:pt x="634" y="353"/>
                    <a:pt x="634" y="320"/>
                    <a:pt x="634" y="287"/>
                  </a:cubicBezTo>
                  <a:cubicBezTo>
                    <a:pt x="601" y="253"/>
                    <a:pt x="467" y="253"/>
                    <a:pt x="434" y="253"/>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77"/>
            <p:cNvSpPr/>
            <p:nvPr/>
          </p:nvSpPr>
          <p:spPr>
            <a:xfrm>
              <a:off x="4104775" y="3258375"/>
              <a:ext cx="28375" cy="14800"/>
            </a:xfrm>
            <a:custGeom>
              <a:rect b="b" l="l" r="r" t="t"/>
              <a:pathLst>
                <a:path extrusionOk="0" h="592" w="1135">
                  <a:moveTo>
                    <a:pt x="134" y="243"/>
                  </a:moveTo>
                  <a:cubicBezTo>
                    <a:pt x="134" y="243"/>
                    <a:pt x="96" y="300"/>
                    <a:pt x="91" y="300"/>
                  </a:cubicBezTo>
                  <a:cubicBezTo>
                    <a:pt x="90" y="300"/>
                    <a:pt x="92" y="293"/>
                    <a:pt x="100" y="277"/>
                  </a:cubicBezTo>
                  <a:cubicBezTo>
                    <a:pt x="100" y="277"/>
                    <a:pt x="100" y="243"/>
                    <a:pt x="134" y="243"/>
                  </a:cubicBezTo>
                  <a:close/>
                  <a:moveTo>
                    <a:pt x="197" y="1"/>
                  </a:moveTo>
                  <a:cubicBezTo>
                    <a:pt x="189" y="1"/>
                    <a:pt x="179" y="4"/>
                    <a:pt x="167" y="10"/>
                  </a:cubicBezTo>
                  <a:cubicBezTo>
                    <a:pt x="100" y="10"/>
                    <a:pt x="134" y="10"/>
                    <a:pt x="167" y="43"/>
                  </a:cubicBezTo>
                  <a:cubicBezTo>
                    <a:pt x="200" y="43"/>
                    <a:pt x="200" y="77"/>
                    <a:pt x="200" y="143"/>
                  </a:cubicBezTo>
                  <a:cubicBezTo>
                    <a:pt x="100" y="210"/>
                    <a:pt x="0" y="277"/>
                    <a:pt x="0" y="343"/>
                  </a:cubicBezTo>
                  <a:cubicBezTo>
                    <a:pt x="14" y="348"/>
                    <a:pt x="26" y="350"/>
                    <a:pt x="39" y="350"/>
                  </a:cubicBezTo>
                  <a:cubicBezTo>
                    <a:pt x="118" y="350"/>
                    <a:pt x="172" y="263"/>
                    <a:pt x="200" y="177"/>
                  </a:cubicBezTo>
                  <a:cubicBezTo>
                    <a:pt x="234" y="177"/>
                    <a:pt x="267" y="177"/>
                    <a:pt x="300" y="210"/>
                  </a:cubicBezTo>
                  <a:cubicBezTo>
                    <a:pt x="300" y="243"/>
                    <a:pt x="300" y="243"/>
                    <a:pt x="300" y="277"/>
                  </a:cubicBezTo>
                  <a:cubicBezTo>
                    <a:pt x="323" y="277"/>
                    <a:pt x="389" y="247"/>
                    <a:pt x="422" y="247"/>
                  </a:cubicBezTo>
                  <a:cubicBezTo>
                    <a:pt x="438" y="247"/>
                    <a:pt x="445" y="254"/>
                    <a:pt x="434" y="277"/>
                  </a:cubicBezTo>
                  <a:cubicBezTo>
                    <a:pt x="501" y="310"/>
                    <a:pt x="567" y="277"/>
                    <a:pt x="567" y="343"/>
                  </a:cubicBezTo>
                  <a:cubicBezTo>
                    <a:pt x="601" y="377"/>
                    <a:pt x="534" y="377"/>
                    <a:pt x="567" y="410"/>
                  </a:cubicBezTo>
                  <a:cubicBezTo>
                    <a:pt x="590" y="421"/>
                    <a:pt x="604" y="425"/>
                    <a:pt x="616" y="425"/>
                  </a:cubicBezTo>
                  <a:cubicBezTo>
                    <a:pt x="638" y="425"/>
                    <a:pt x="645" y="410"/>
                    <a:pt x="667" y="410"/>
                  </a:cubicBezTo>
                  <a:cubicBezTo>
                    <a:pt x="690" y="410"/>
                    <a:pt x="697" y="395"/>
                    <a:pt x="700" y="395"/>
                  </a:cubicBezTo>
                  <a:cubicBezTo>
                    <a:pt x="701" y="395"/>
                    <a:pt x="701" y="399"/>
                    <a:pt x="701" y="410"/>
                  </a:cubicBezTo>
                  <a:cubicBezTo>
                    <a:pt x="717" y="427"/>
                    <a:pt x="717" y="427"/>
                    <a:pt x="713" y="427"/>
                  </a:cubicBezTo>
                  <a:cubicBezTo>
                    <a:pt x="709" y="427"/>
                    <a:pt x="701" y="427"/>
                    <a:pt x="701" y="443"/>
                  </a:cubicBezTo>
                  <a:cubicBezTo>
                    <a:pt x="701" y="460"/>
                    <a:pt x="701" y="460"/>
                    <a:pt x="705" y="460"/>
                  </a:cubicBezTo>
                  <a:cubicBezTo>
                    <a:pt x="709" y="460"/>
                    <a:pt x="717" y="460"/>
                    <a:pt x="734" y="477"/>
                  </a:cubicBezTo>
                  <a:lnTo>
                    <a:pt x="868" y="477"/>
                  </a:lnTo>
                  <a:cubicBezTo>
                    <a:pt x="868" y="477"/>
                    <a:pt x="897" y="492"/>
                    <a:pt x="917" y="492"/>
                  </a:cubicBezTo>
                  <a:cubicBezTo>
                    <a:pt x="922" y="492"/>
                    <a:pt x="926" y="491"/>
                    <a:pt x="929" y="488"/>
                  </a:cubicBezTo>
                  <a:lnTo>
                    <a:pt x="929" y="488"/>
                  </a:lnTo>
                  <a:cubicBezTo>
                    <a:pt x="922" y="509"/>
                    <a:pt x="909" y="552"/>
                    <a:pt x="934" y="577"/>
                  </a:cubicBezTo>
                  <a:cubicBezTo>
                    <a:pt x="945" y="588"/>
                    <a:pt x="964" y="592"/>
                    <a:pt x="985" y="592"/>
                  </a:cubicBezTo>
                  <a:cubicBezTo>
                    <a:pt x="1027" y="592"/>
                    <a:pt x="1079" y="577"/>
                    <a:pt x="1101" y="577"/>
                  </a:cubicBezTo>
                  <a:cubicBezTo>
                    <a:pt x="1134" y="577"/>
                    <a:pt x="1134" y="544"/>
                    <a:pt x="1101" y="544"/>
                  </a:cubicBezTo>
                  <a:lnTo>
                    <a:pt x="1034" y="544"/>
                  </a:lnTo>
                  <a:cubicBezTo>
                    <a:pt x="968" y="510"/>
                    <a:pt x="968" y="477"/>
                    <a:pt x="1001" y="443"/>
                  </a:cubicBezTo>
                  <a:cubicBezTo>
                    <a:pt x="1001" y="443"/>
                    <a:pt x="901" y="377"/>
                    <a:pt x="868" y="377"/>
                  </a:cubicBezTo>
                  <a:lnTo>
                    <a:pt x="801" y="410"/>
                  </a:lnTo>
                  <a:cubicBezTo>
                    <a:pt x="767" y="410"/>
                    <a:pt x="767" y="377"/>
                    <a:pt x="767" y="343"/>
                  </a:cubicBezTo>
                  <a:cubicBezTo>
                    <a:pt x="745" y="343"/>
                    <a:pt x="693" y="388"/>
                    <a:pt x="661" y="388"/>
                  </a:cubicBezTo>
                  <a:cubicBezTo>
                    <a:pt x="645" y="388"/>
                    <a:pt x="634" y="377"/>
                    <a:pt x="634" y="343"/>
                  </a:cubicBezTo>
                  <a:cubicBezTo>
                    <a:pt x="634" y="343"/>
                    <a:pt x="667" y="343"/>
                    <a:pt x="667" y="310"/>
                  </a:cubicBezTo>
                  <a:cubicBezTo>
                    <a:pt x="701" y="277"/>
                    <a:pt x="667" y="277"/>
                    <a:pt x="634" y="243"/>
                  </a:cubicBezTo>
                  <a:lnTo>
                    <a:pt x="534" y="243"/>
                  </a:lnTo>
                  <a:cubicBezTo>
                    <a:pt x="501" y="210"/>
                    <a:pt x="467" y="210"/>
                    <a:pt x="434" y="210"/>
                  </a:cubicBezTo>
                  <a:lnTo>
                    <a:pt x="401" y="210"/>
                  </a:lnTo>
                  <a:cubicBezTo>
                    <a:pt x="334" y="210"/>
                    <a:pt x="401" y="210"/>
                    <a:pt x="401" y="177"/>
                  </a:cubicBezTo>
                  <a:lnTo>
                    <a:pt x="401" y="110"/>
                  </a:lnTo>
                  <a:cubicBezTo>
                    <a:pt x="401" y="77"/>
                    <a:pt x="334" y="77"/>
                    <a:pt x="300" y="77"/>
                  </a:cubicBezTo>
                  <a:lnTo>
                    <a:pt x="234" y="110"/>
                  </a:lnTo>
                  <a:cubicBezTo>
                    <a:pt x="234" y="55"/>
                    <a:pt x="234" y="1"/>
                    <a:pt x="19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77"/>
            <p:cNvSpPr/>
            <p:nvPr/>
          </p:nvSpPr>
          <p:spPr>
            <a:xfrm>
              <a:off x="4125775" y="3297325"/>
              <a:ext cx="36550" cy="20175"/>
            </a:xfrm>
            <a:custGeom>
              <a:rect b="b" l="l" r="r" t="t"/>
              <a:pathLst>
                <a:path extrusionOk="0" h="807" w="1462">
                  <a:moveTo>
                    <a:pt x="461" y="191"/>
                  </a:moveTo>
                  <a:lnTo>
                    <a:pt x="461" y="220"/>
                  </a:lnTo>
                  <a:cubicBezTo>
                    <a:pt x="461" y="225"/>
                    <a:pt x="460" y="230"/>
                    <a:pt x="459" y="234"/>
                  </a:cubicBezTo>
                  <a:lnTo>
                    <a:pt x="459" y="234"/>
                  </a:lnTo>
                  <a:cubicBezTo>
                    <a:pt x="472" y="216"/>
                    <a:pt x="480" y="199"/>
                    <a:pt x="461" y="191"/>
                  </a:cubicBezTo>
                  <a:close/>
                  <a:moveTo>
                    <a:pt x="459" y="234"/>
                  </a:moveTo>
                  <a:cubicBezTo>
                    <a:pt x="456" y="238"/>
                    <a:pt x="453" y="241"/>
                    <a:pt x="451" y="245"/>
                  </a:cubicBezTo>
                  <a:lnTo>
                    <a:pt x="451" y="245"/>
                  </a:lnTo>
                  <a:cubicBezTo>
                    <a:pt x="454" y="242"/>
                    <a:pt x="457" y="239"/>
                    <a:pt x="459" y="234"/>
                  </a:cubicBezTo>
                  <a:close/>
                  <a:moveTo>
                    <a:pt x="451" y="245"/>
                  </a:moveTo>
                  <a:lnTo>
                    <a:pt x="451" y="245"/>
                  </a:lnTo>
                  <a:cubicBezTo>
                    <a:pt x="441" y="253"/>
                    <a:pt x="428" y="253"/>
                    <a:pt x="428" y="253"/>
                  </a:cubicBezTo>
                  <a:lnTo>
                    <a:pt x="445" y="253"/>
                  </a:lnTo>
                  <a:cubicBezTo>
                    <a:pt x="447" y="250"/>
                    <a:pt x="449" y="248"/>
                    <a:pt x="451" y="245"/>
                  </a:cubicBezTo>
                  <a:close/>
                  <a:moveTo>
                    <a:pt x="445" y="253"/>
                  </a:moveTo>
                  <a:cubicBezTo>
                    <a:pt x="436" y="265"/>
                    <a:pt x="428" y="277"/>
                    <a:pt x="428" y="286"/>
                  </a:cubicBezTo>
                  <a:lnTo>
                    <a:pt x="428" y="320"/>
                  </a:lnTo>
                  <a:cubicBezTo>
                    <a:pt x="428" y="320"/>
                    <a:pt x="486" y="303"/>
                    <a:pt x="540" y="303"/>
                  </a:cubicBezTo>
                  <a:cubicBezTo>
                    <a:pt x="583" y="303"/>
                    <a:pt x="623" y="314"/>
                    <a:pt x="630" y="351"/>
                  </a:cubicBezTo>
                  <a:lnTo>
                    <a:pt x="630" y="351"/>
                  </a:lnTo>
                  <a:cubicBezTo>
                    <a:pt x="637" y="342"/>
                    <a:pt x="656" y="314"/>
                    <a:pt x="628" y="286"/>
                  </a:cubicBezTo>
                  <a:cubicBezTo>
                    <a:pt x="628" y="253"/>
                    <a:pt x="495" y="253"/>
                    <a:pt x="461" y="253"/>
                  </a:cubicBezTo>
                  <a:close/>
                  <a:moveTo>
                    <a:pt x="261" y="253"/>
                  </a:moveTo>
                  <a:cubicBezTo>
                    <a:pt x="261" y="286"/>
                    <a:pt x="228" y="320"/>
                    <a:pt x="194" y="353"/>
                  </a:cubicBezTo>
                  <a:lnTo>
                    <a:pt x="128" y="353"/>
                  </a:lnTo>
                  <a:cubicBezTo>
                    <a:pt x="161" y="320"/>
                    <a:pt x="194" y="286"/>
                    <a:pt x="228" y="286"/>
                  </a:cubicBezTo>
                  <a:lnTo>
                    <a:pt x="261" y="253"/>
                  </a:lnTo>
                  <a:close/>
                  <a:moveTo>
                    <a:pt x="630" y="351"/>
                  </a:moveTo>
                  <a:cubicBezTo>
                    <a:pt x="629" y="352"/>
                    <a:pt x="628" y="353"/>
                    <a:pt x="628" y="353"/>
                  </a:cubicBezTo>
                  <a:lnTo>
                    <a:pt x="631" y="354"/>
                  </a:lnTo>
                  <a:lnTo>
                    <a:pt x="631" y="354"/>
                  </a:lnTo>
                  <a:cubicBezTo>
                    <a:pt x="631" y="353"/>
                    <a:pt x="630" y="352"/>
                    <a:pt x="630" y="351"/>
                  </a:cubicBezTo>
                  <a:close/>
                  <a:moveTo>
                    <a:pt x="230" y="0"/>
                  </a:moveTo>
                  <a:cubicBezTo>
                    <a:pt x="188" y="0"/>
                    <a:pt x="135" y="33"/>
                    <a:pt x="94" y="53"/>
                  </a:cubicBezTo>
                  <a:cubicBezTo>
                    <a:pt x="28" y="86"/>
                    <a:pt x="94" y="86"/>
                    <a:pt x="94" y="86"/>
                  </a:cubicBezTo>
                  <a:cubicBezTo>
                    <a:pt x="128" y="53"/>
                    <a:pt x="194" y="53"/>
                    <a:pt x="228" y="53"/>
                  </a:cubicBezTo>
                  <a:cubicBezTo>
                    <a:pt x="294" y="53"/>
                    <a:pt x="228" y="153"/>
                    <a:pt x="228" y="186"/>
                  </a:cubicBezTo>
                  <a:lnTo>
                    <a:pt x="161" y="220"/>
                  </a:lnTo>
                  <a:cubicBezTo>
                    <a:pt x="128" y="253"/>
                    <a:pt x="61" y="253"/>
                    <a:pt x="28" y="320"/>
                  </a:cubicBezTo>
                  <a:cubicBezTo>
                    <a:pt x="1" y="347"/>
                    <a:pt x="83" y="396"/>
                    <a:pt x="150" y="396"/>
                  </a:cubicBezTo>
                  <a:cubicBezTo>
                    <a:pt x="166" y="396"/>
                    <a:pt x="182" y="393"/>
                    <a:pt x="194" y="387"/>
                  </a:cubicBezTo>
                  <a:cubicBezTo>
                    <a:pt x="261" y="320"/>
                    <a:pt x="328" y="286"/>
                    <a:pt x="361" y="186"/>
                  </a:cubicBezTo>
                  <a:lnTo>
                    <a:pt x="428" y="186"/>
                  </a:lnTo>
                  <a:cubicBezTo>
                    <a:pt x="443" y="186"/>
                    <a:pt x="454" y="188"/>
                    <a:pt x="461" y="191"/>
                  </a:cubicBezTo>
                  <a:lnTo>
                    <a:pt x="461" y="191"/>
                  </a:lnTo>
                  <a:lnTo>
                    <a:pt x="461" y="186"/>
                  </a:lnTo>
                  <a:cubicBezTo>
                    <a:pt x="461" y="186"/>
                    <a:pt x="428" y="153"/>
                    <a:pt x="394" y="153"/>
                  </a:cubicBezTo>
                  <a:lnTo>
                    <a:pt x="294" y="153"/>
                  </a:lnTo>
                  <a:cubicBezTo>
                    <a:pt x="294" y="120"/>
                    <a:pt x="294" y="86"/>
                    <a:pt x="294" y="53"/>
                  </a:cubicBezTo>
                  <a:cubicBezTo>
                    <a:pt x="281" y="14"/>
                    <a:pt x="258" y="0"/>
                    <a:pt x="230" y="0"/>
                  </a:cubicBezTo>
                  <a:close/>
                  <a:moveTo>
                    <a:pt x="631" y="354"/>
                  </a:moveTo>
                  <a:cubicBezTo>
                    <a:pt x="632" y="363"/>
                    <a:pt x="631" y="374"/>
                    <a:pt x="628" y="387"/>
                  </a:cubicBezTo>
                  <a:cubicBezTo>
                    <a:pt x="628" y="387"/>
                    <a:pt x="728" y="420"/>
                    <a:pt x="728" y="420"/>
                  </a:cubicBezTo>
                  <a:lnTo>
                    <a:pt x="728" y="387"/>
                  </a:lnTo>
                  <a:lnTo>
                    <a:pt x="631" y="354"/>
                  </a:lnTo>
                  <a:close/>
                  <a:moveTo>
                    <a:pt x="972" y="415"/>
                  </a:moveTo>
                  <a:cubicBezTo>
                    <a:pt x="931" y="415"/>
                    <a:pt x="888" y="420"/>
                    <a:pt x="861" y="420"/>
                  </a:cubicBezTo>
                  <a:lnTo>
                    <a:pt x="1032" y="420"/>
                  </a:lnTo>
                  <a:cubicBezTo>
                    <a:pt x="1014" y="416"/>
                    <a:pt x="993" y="415"/>
                    <a:pt x="972" y="415"/>
                  </a:cubicBezTo>
                  <a:close/>
                  <a:moveTo>
                    <a:pt x="1032" y="420"/>
                  </a:moveTo>
                  <a:cubicBezTo>
                    <a:pt x="1043" y="422"/>
                    <a:pt x="1053" y="426"/>
                    <a:pt x="1062" y="430"/>
                  </a:cubicBezTo>
                  <a:lnTo>
                    <a:pt x="1062" y="430"/>
                  </a:lnTo>
                  <a:cubicBezTo>
                    <a:pt x="1062" y="427"/>
                    <a:pt x="1062" y="423"/>
                    <a:pt x="1062" y="420"/>
                  </a:cubicBezTo>
                  <a:close/>
                  <a:moveTo>
                    <a:pt x="1062" y="430"/>
                  </a:moveTo>
                  <a:cubicBezTo>
                    <a:pt x="1061" y="465"/>
                    <a:pt x="1058" y="520"/>
                    <a:pt x="1028" y="520"/>
                  </a:cubicBezTo>
                  <a:lnTo>
                    <a:pt x="1028" y="553"/>
                  </a:lnTo>
                  <a:cubicBezTo>
                    <a:pt x="1062" y="553"/>
                    <a:pt x="1095" y="587"/>
                    <a:pt x="1062" y="653"/>
                  </a:cubicBezTo>
                  <a:cubicBezTo>
                    <a:pt x="1087" y="662"/>
                    <a:pt x="1116" y="664"/>
                    <a:pt x="1146" y="664"/>
                  </a:cubicBezTo>
                  <a:cubicBezTo>
                    <a:pt x="1176" y="664"/>
                    <a:pt x="1208" y="662"/>
                    <a:pt x="1237" y="662"/>
                  </a:cubicBezTo>
                  <a:cubicBezTo>
                    <a:pt x="1295" y="662"/>
                    <a:pt x="1345" y="670"/>
                    <a:pt x="1362" y="720"/>
                  </a:cubicBezTo>
                  <a:cubicBezTo>
                    <a:pt x="1383" y="784"/>
                    <a:pt x="1377" y="807"/>
                    <a:pt x="1396" y="807"/>
                  </a:cubicBezTo>
                  <a:cubicBezTo>
                    <a:pt x="1407" y="807"/>
                    <a:pt x="1425" y="799"/>
                    <a:pt x="1462" y="787"/>
                  </a:cubicBezTo>
                  <a:cubicBezTo>
                    <a:pt x="1462" y="787"/>
                    <a:pt x="1462" y="753"/>
                    <a:pt x="1462" y="753"/>
                  </a:cubicBezTo>
                  <a:cubicBezTo>
                    <a:pt x="1362" y="753"/>
                    <a:pt x="1429" y="653"/>
                    <a:pt x="1362" y="620"/>
                  </a:cubicBezTo>
                  <a:cubicBezTo>
                    <a:pt x="1355" y="613"/>
                    <a:pt x="1343" y="610"/>
                    <a:pt x="1329" y="610"/>
                  </a:cubicBezTo>
                  <a:cubicBezTo>
                    <a:pt x="1289" y="610"/>
                    <a:pt x="1228" y="630"/>
                    <a:pt x="1178" y="630"/>
                  </a:cubicBezTo>
                  <a:cubicBezTo>
                    <a:pt x="1160" y="630"/>
                    <a:pt x="1142" y="627"/>
                    <a:pt x="1128" y="620"/>
                  </a:cubicBezTo>
                  <a:cubicBezTo>
                    <a:pt x="1095" y="587"/>
                    <a:pt x="1128" y="587"/>
                    <a:pt x="1128" y="553"/>
                  </a:cubicBezTo>
                  <a:cubicBezTo>
                    <a:pt x="1117" y="542"/>
                    <a:pt x="1110" y="539"/>
                    <a:pt x="1105" y="539"/>
                  </a:cubicBezTo>
                  <a:cubicBezTo>
                    <a:pt x="1095" y="539"/>
                    <a:pt x="1095" y="553"/>
                    <a:pt x="1095" y="553"/>
                  </a:cubicBezTo>
                  <a:cubicBezTo>
                    <a:pt x="1062" y="553"/>
                    <a:pt x="1062" y="520"/>
                    <a:pt x="1095" y="520"/>
                  </a:cubicBezTo>
                  <a:lnTo>
                    <a:pt x="1095" y="487"/>
                  </a:lnTo>
                  <a:cubicBezTo>
                    <a:pt x="1095" y="459"/>
                    <a:pt x="1082" y="441"/>
                    <a:pt x="1062" y="43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77"/>
            <p:cNvSpPr/>
            <p:nvPr/>
          </p:nvSpPr>
          <p:spPr>
            <a:xfrm>
              <a:off x="4103925" y="3281125"/>
              <a:ext cx="26725" cy="14575"/>
            </a:xfrm>
            <a:custGeom>
              <a:rect b="b" l="l" r="r" t="t"/>
              <a:pathLst>
                <a:path extrusionOk="0" h="583" w="1069">
                  <a:moveTo>
                    <a:pt x="134" y="234"/>
                  </a:moveTo>
                  <a:cubicBezTo>
                    <a:pt x="134" y="234"/>
                    <a:pt x="85" y="307"/>
                    <a:pt x="71" y="307"/>
                  </a:cubicBezTo>
                  <a:cubicBezTo>
                    <a:pt x="69" y="307"/>
                    <a:pt x="68" y="305"/>
                    <a:pt x="68" y="301"/>
                  </a:cubicBezTo>
                  <a:cubicBezTo>
                    <a:pt x="101" y="267"/>
                    <a:pt x="101" y="234"/>
                    <a:pt x="134" y="234"/>
                  </a:cubicBezTo>
                  <a:close/>
                  <a:moveTo>
                    <a:pt x="134" y="0"/>
                  </a:moveTo>
                  <a:cubicBezTo>
                    <a:pt x="34" y="0"/>
                    <a:pt x="101" y="34"/>
                    <a:pt x="134" y="34"/>
                  </a:cubicBezTo>
                  <a:cubicBezTo>
                    <a:pt x="168" y="34"/>
                    <a:pt x="168" y="101"/>
                    <a:pt x="134" y="134"/>
                  </a:cubicBezTo>
                  <a:cubicBezTo>
                    <a:pt x="134" y="201"/>
                    <a:pt x="1" y="301"/>
                    <a:pt x="1" y="334"/>
                  </a:cubicBezTo>
                  <a:cubicBezTo>
                    <a:pt x="10" y="339"/>
                    <a:pt x="20" y="341"/>
                    <a:pt x="30" y="341"/>
                  </a:cubicBezTo>
                  <a:cubicBezTo>
                    <a:pt x="93" y="341"/>
                    <a:pt x="168" y="258"/>
                    <a:pt x="168" y="201"/>
                  </a:cubicBezTo>
                  <a:cubicBezTo>
                    <a:pt x="201" y="201"/>
                    <a:pt x="268" y="201"/>
                    <a:pt x="301" y="234"/>
                  </a:cubicBezTo>
                  <a:cubicBezTo>
                    <a:pt x="268" y="234"/>
                    <a:pt x="268" y="234"/>
                    <a:pt x="268" y="267"/>
                  </a:cubicBezTo>
                  <a:cubicBezTo>
                    <a:pt x="287" y="267"/>
                    <a:pt x="339" y="246"/>
                    <a:pt x="379" y="246"/>
                  </a:cubicBezTo>
                  <a:cubicBezTo>
                    <a:pt x="410" y="246"/>
                    <a:pt x="435" y="258"/>
                    <a:pt x="435" y="301"/>
                  </a:cubicBezTo>
                  <a:cubicBezTo>
                    <a:pt x="435" y="301"/>
                    <a:pt x="535" y="301"/>
                    <a:pt x="535" y="334"/>
                  </a:cubicBezTo>
                  <a:cubicBezTo>
                    <a:pt x="568" y="367"/>
                    <a:pt x="501" y="367"/>
                    <a:pt x="535" y="401"/>
                  </a:cubicBezTo>
                  <a:cubicBezTo>
                    <a:pt x="546" y="412"/>
                    <a:pt x="557" y="416"/>
                    <a:pt x="568" y="416"/>
                  </a:cubicBezTo>
                  <a:cubicBezTo>
                    <a:pt x="590" y="416"/>
                    <a:pt x="612" y="401"/>
                    <a:pt x="635" y="401"/>
                  </a:cubicBezTo>
                  <a:lnTo>
                    <a:pt x="668" y="401"/>
                  </a:lnTo>
                  <a:cubicBezTo>
                    <a:pt x="701" y="401"/>
                    <a:pt x="668" y="434"/>
                    <a:pt x="668" y="434"/>
                  </a:cubicBezTo>
                  <a:lnTo>
                    <a:pt x="668" y="467"/>
                  </a:lnTo>
                  <a:cubicBezTo>
                    <a:pt x="668" y="479"/>
                    <a:pt x="672" y="482"/>
                    <a:pt x="677" y="482"/>
                  </a:cubicBezTo>
                  <a:cubicBezTo>
                    <a:pt x="687" y="482"/>
                    <a:pt x="701" y="467"/>
                    <a:pt x="701" y="467"/>
                  </a:cubicBezTo>
                  <a:lnTo>
                    <a:pt x="801" y="467"/>
                  </a:lnTo>
                  <a:cubicBezTo>
                    <a:pt x="801" y="467"/>
                    <a:pt x="843" y="488"/>
                    <a:pt x="860" y="497"/>
                  </a:cubicBezTo>
                  <a:lnTo>
                    <a:pt x="860" y="497"/>
                  </a:lnTo>
                  <a:cubicBezTo>
                    <a:pt x="853" y="510"/>
                    <a:pt x="847" y="546"/>
                    <a:pt x="868" y="568"/>
                  </a:cubicBezTo>
                  <a:cubicBezTo>
                    <a:pt x="879" y="579"/>
                    <a:pt x="898" y="582"/>
                    <a:pt x="919" y="582"/>
                  </a:cubicBezTo>
                  <a:cubicBezTo>
                    <a:pt x="961" y="582"/>
                    <a:pt x="1013" y="568"/>
                    <a:pt x="1035" y="568"/>
                  </a:cubicBezTo>
                  <a:cubicBezTo>
                    <a:pt x="1068" y="568"/>
                    <a:pt x="1068" y="534"/>
                    <a:pt x="1035" y="534"/>
                  </a:cubicBezTo>
                  <a:lnTo>
                    <a:pt x="968" y="534"/>
                  </a:lnTo>
                  <a:cubicBezTo>
                    <a:pt x="902" y="501"/>
                    <a:pt x="902" y="501"/>
                    <a:pt x="935" y="467"/>
                  </a:cubicBezTo>
                  <a:cubicBezTo>
                    <a:pt x="935" y="434"/>
                    <a:pt x="935" y="434"/>
                    <a:pt x="935" y="434"/>
                  </a:cubicBezTo>
                  <a:cubicBezTo>
                    <a:pt x="935" y="434"/>
                    <a:pt x="835" y="401"/>
                    <a:pt x="801" y="401"/>
                  </a:cubicBezTo>
                  <a:cubicBezTo>
                    <a:pt x="768" y="401"/>
                    <a:pt x="768" y="434"/>
                    <a:pt x="735" y="434"/>
                  </a:cubicBezTo>
                  <a:cubicBezTo>
                    <a:pt x="735" y="434"/>
                    <a:pt x="735" y="434"/>
                    <a:pt x="735" y="367"/>
                  </a:cubicBezTo>
                  <a:cubicBezTo>
                    <a:pt x="735" y="367"/>
                    <a:pt x="675" y="397"/>
                    <a:pt x="636" y="397"/>
                  </a:cubicBezTo>
                  <a:cubicBezTo>
                    <a:pt x="616" y="397"/>
                    <a:pt x="601" y="390"/>
                    <a:pt x="601" y="367"/>
                  </a:cubicBezTo>
                  <a:cubicBezTo>
                    <a:pt x="601" y="301"/>
                    <a:pt x="635" y="334"/>
                    <a:pt x="635" y="301"/>
                  </a:cubicBezTo>
                  <a:cubicBezTo>
                    <a:pt x="635" y="301"/>
                    <a:pt x="635" y="267"/>
                    <a:pt x="601" y="267"/>
                  </a:cubicBezTo>
                  <a:cubicBezTo>
                    <a:pt x="585" y="251"/>
                    <a:pt x="568" y="242"/>
                    <a:pt x="555" y="242"/>
                  </a:cubicBezTo>
                  <a:cubicBezTo>
                    <a:pt x="543" y="242"/>
                    <a:pt x="535" y="251"/>
                    <a:pt x="535" y="267"/>
                  </a:cubicBezTo>
                  <a:cubicBezTo>
                    <a:pt x="435" y="267"/>
                    <a:pt x="535" y="267"/>
                    <a:pt x="468" y="234"/>
                  </a:cubicBezTo>
                  <a:cubicBezTo>
                    <a:pt x="468" y="201"/>
                    <a:pt x="435" y="201"/>
                    <a:pt x="401" y="201"/>
                  </a:cubicBezTo>
                  <a:lnTo>
                    <a:pt x="334" y="201"/>
                  </a:lnTo>
                  <a:cubicBezTo>
                    <a:pt x="301" y="201"/>
                    <a:pt x="334" y="201"/>
                    <a:pt x="334" y="167"/>
                  </a:cubicBezTo>
                  <a:lnTo>
                    <a:pt x="334" y="101"/>
                  </a:lnTo>
                  <a:cubicBezTo>
                    <a:pt x="334" y="101"/>
                    <a:pt x="301" y="67"/>
                    <a:pt x="268" y="67"/>
                  </a:cubicBezTo>
                  <a:cubicBezTo>
                    <a:pt x="234" y="101"/>
                    <a:pt x="201" y="101"/>
                    <a:pt x="201" y="101"/>
                  </a:cubicBezTo>
                  <a:cubicBezTo>
                    <a:pt x="201" y="34"/>
                    <a:pt x="201" y="0"/>
                    <a:pt x="1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77"/>
            <p:cNvSpPr/>
            <p:nvPr/>
          </p:nvSpPr>
          <p:spPr>
            <a:xfrm>
              <a:off x="4083925" y="3268250"/>
              <a:ext cx="20875" cy="12425"/>
            </a:xfrm>
            <a:custGeom>
              <a:rect b="b" l="l" r="r" t="t"/>
              <a:pathLst>
                <a:path extrusionOk="0" h="497" w="835">
                  <a:moveTo>
                    <a:pt x="18" y="0"/>
                  </a:moveTo>
                  <a:cubicBezTo>
                    <a:pt x="8" y="0"/>
                    <a:pt x="0" y="4"/>
                    <a:pt x="0" y="15"/>
                  </a:cubicBezTo>
                  <a:lnTo>
                    <a:pt x="0" y="48"/>
                  </a:lnTo>
                  <a:cubicBezTo>
                    <a:pt x="0" y="48"/>
                    <a:pt x="0" y="82"/>
                    <a:pt x="0" y="82"/>
                  </a:cubicBezTo>
                  <a:cubicBezTo>
                    <a:pt x="34" y="115"/>
                    <a:pt x="34" y="149"/>
                    <a:pt x="0" y="182"/>
                  </a:cubicBezTo>
                  <a:cubicBezTo>
                    <a:pt x="0" y="182"/>
                    <a:pt x="89" y="152"/>
                    <a:pt x="139" y="152"/>
                  </a:cubicBezTo>
                  <a:cubicBezTo>
                    <a:pt x="163" y="152"/>
                    <a:pt x="178" y="160"/>
                    <a:pt x="167" y="182"/>
                  </a:cubicBezTo>
                  <a:lnTo>
                    <a:pt x="167" y="215"/>
                  </a:lnTo>
                  <a:cubicBezTo>
                    <a:pt x="184" y="215"/>
                    <a:pt x="217" y="207"/>
                    <a:pt x="246" y="207"/>
                  </a:cubicBezTo>
                  <a:cubicBezTo>
                    <a:pt x="276" y="207"/>
                    <a:pt x="301" y="215"/>
                    <a:pt x="301" y="249"/>
                  </a:cubicBezTo>
                  <a:cubicBezTo>
                    <a:pt x="301" y="282"/>
                    <a:pt x="267" y="282"/>
                    <a:pt x="301" y="315"/>
                  </a:cubicBezTo>
                  <a:cubicBezTo>
                    <a:pt x="312" y="326"/>
                    <a:pt x="323" y="330"/>
                    <a:pt x="334" y="330"/>
                  </a:cubicBezTo>
                  <a:cubicBezTo>
                    <a:pt x="356" y="330"/>
                    <a:pt x="378" y="315"/>
                    <a:pt x="401" y="315"/>
                  </a:cubicBezTo>
                  <a:lnTo>
                    <a:pt x="434" y="315"/>
                  </a:lnTo>
                  <a:cubicBezTo>
                    <a:pt x="451" y="332"/>
                    <a:pt x="451" y="332"/>
                    <a:pt x="446" y="332"/>
                  </a:cubicBezTo>
                  <a:cubicBezTo>
                    <a:pt x="442" y="332"/>
                    <a:pt x="434" y="332"/>
                    <a:pt x="434" y="349"/>
                  </a:cubicBezTo>
                  <a:lnTo>
                    <a:pt x="434" y="382"/>
                  </a:lnTo>
                  <a:lnTo>
                    <a:pt x="567" y="382"/>
                  </a:lnTo>
                  <a:cubicBezTo>
                    <a:pt x="567" y="382"/>
                    <a:pt x="608" y="403"/>
                    <a:pt x="626" y="411"/>
                  </a:cubicBezTo>
                  <a:lnTo>
                    <a:pt x="626" y="411"/>
                  </a:lnTo>
                  <a:cubicBezTo>
                    <a:pt x="619" y="425"/>
                    <a:pt x="612" y="460"/>
                    <a:pt x="634" y="482"/>
                  </a:cubicBezTo>
                  <a:cubicBezTo>
                    <a:pt x="645" y="493"/>
                    <a:pt x="664" y="497"/>
                    <a:pt x="685" y="497"/>
                  </a:cubicBezTo>
                  <a:cubicBezTo>
                    <a:pt x="727" y="497"/>
                    <a:pt x="779" y="482"/>
                    <a:pt x="801" y="482"/>
                  </a:cubicBezTo>
                  <a:cubicBezTo>
                    <a:pt x="834" y="482"/>
                    <a:pt x="834" y="449"/>
                    <a:pt x="801" y="449"/>
                  </a:cubicBezTo>
                  <a:lnTo>
                    <a:pt x="734" y="449"/>
                  </a:lnTo>
                  <a:cubicBezTo>
                    <a:pt x="634" y="415"/>
                    <a:pt x="667" y="415"/>
                    <a:pt x="667" y="382"/>
                  </a:cubicBezTo>
                  <a:lnTo>
                    <a:pt x="667" y="349"/>
                  </a:lnTo>
                  <a:cubicBezTo>
                    <a:pt x="634" y="349"/>
                    <a:pt x="601" y="315"/>
                    <a:pt x="567" y="315"/>
                  </a:cubicBezTo>
                  <a:lnTo>
                    <a:pt x="501" y="315"/>
                  </a:lnTo>
                  <a:cubicBezTo>
                    <a:pt x="434" y="315"/>
                    <a:pt x="467" y="315"/>
                    <a:pt x="467" y="249"/>
                  </a:cubicBezTo>
                  <a:lnTo>
                    <a:pt x="467" y="249"/>
                  </a:lnTo>
                  <a:cubicBezTo>
                    <a:pt x="467" y="249"/>
                    <a:pt x="423" y="293"/>
                    <a:pt x="393" y="293"/>
                  </a:cubicBezTo>
                  <a:cubicBezTo>
                    <a:pt x="378" y="293"/>
                    <a:pt x="367" y="282"/>
                    <a:pt x="367" y="249"/>
                  </a:cubicBezTo>
                  <a:cubicBezTo>
                    <a:pt x="367" y="249"/>
                    <a:pt x="401" y="215"/>
                    <a:pt x="401" y="215"/>
                  </a:cubicBezTo>
                  <a:cubicBezTo>
                    <a:pt x="401" y="182"/>
                    <a:pt x="401" y="149"/>
                    <a:pt x="334" y="149"/>
                  </a:cubicBezTo>
                  <a:lnTo>
                    <a:pt x="234" y="149"/>
                  </a:lnTo>
                  <a:cubicBezTo>
                    <a:pt x="200" y="115"/>
                    <a:pt x="167" y="115"/>
                    <a:pt x="167" y="115"/>
                  </a:cubicBezTo>
                  <a:lnTo>
                    <a:pt x="100" y="115"/>
                  </a:lnTo>
                  <a:cubicBezTo>
                    <a:pt x="34" y="115"/>
                    <a:pt x="100" y="115"/>
                    <a:pt x="67" y="82"/>
                  </a:cubicBezTo>
                  <a:cubicBezTo>
                    <a:pt x="67" y="48"/>
                    <a:pt x="100" y="48"/>
                    <a:pt x="67" y="15"/>
                  </a:cubicBezTo>
                  <a:cubicBezTo>
                    <a:pt x="67" y="15"/>
                    <a:pt x="37" y="0"/>
                    <a:pt x="1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77"/>
            <p:cNvSpPr/>
            <p:nvPr/>
          </p:nvSpPr>
          <p:spPr>
            <a:xfrm>
              <a:off x="3918950" y="3310925"/>
              <a:ext cx="144150" cy="83650"/>
            </a:xfrm>
            <a:custGeom>
              <a:rect b="b" l="l" r="r" t="t"/>
              <a:pathLst>
                <a:path extrusionOk="0" h="3346" w="5766">
                  <a:moveTo>
                    <a:pt x="43" y="0"/>
                  </a:moveTo>
                  <a:cubicBezTo>
                    <a:pt x="18" y="0"/>
                    <a:pt x="1" y="49"/>
                    <a:pt x="28" y="76"/>
                  </a:cubicBezTo>
                  <a:lnTo>
                    <a:pt x="628" y="676"/>
                  </a:lnTo>
                  <a:lnTo>
                    <a:pt x="5165" y="3345"/>
                  </a:lnTo>
                  <a:cubicBezTo>
                    <a:pt x="5499" y="3312"/>
                    <a:pt x="5665" y="3178"/>
                    <a:pt x="5765" y="3011"/>
                  </a:cubicBezTo>
                  <a:lnTo>
                    <a:pt x="1162" y="376"/>
                  </a:lnTo>
                  <a:lnTo>
                    <a:pt x="61" y="9"/>
                  </a:lnTo>
                  <a:cubicBezTo>
                    <a:pt x="55" y="3"/>
                    <a:pt x="49" y="0"/>
                    <a:pt x="4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77"/>
            <p:cNvSpPr/>
            <p:nvPr/>
          </p:nvSpPr>
          <p:spPr>
            <a:xfrm>
              <a:off x="3921300" y="3304475"/>
              <a:ext cx="25875" cy="20050"/>
            </a:xfrm>
            <a:custGeom>
              <a:rect b="b" l="l" r="r" t="t"/>
              <a:pathLst>
                <a:path extrusionOk="0" h="802" w="1035">
                  <a:moveTo>
                    <a:pt x="67" y="0"/>
                  </a:moveTo>
                  <a:cubicBezTo>
                    <a:pt x="34" y="0"/>
                    <a:pt x="1" y="34"/>
                    <a:pt x="34" y="67"/>
                  </a:cubicBezTo>
                  <a:lnTo>
                    <a:pt x="701" y="801"/>
                  </a:lnTo>
                  <a:lnTo>
                    <a:pt x="1035" y="201"/>
                  </a:lnTo>
                  <a:lnTo>
                    <a:pt x="67" y="0"/>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77"/>
            <p:cNvSpPr/>
            <p:nvPr/>
          </p:nvSpPr>
          <p:spPr>
            <a:xfrm>
              <a:off x="3921300" y="3304475"/>
              <a:ext cx="5875" cy="5025"/>
            </a:xfrm>
            <a:custGeom>
              <a:rect b="b" l="l" r="r" t="t"/>
              <a:pathLst>
                <a:path extrusionOk="0" h="201" w="235">
                  <a:moveTo>
                    <a:pt x="67" y="0"/>
                  </a:moveTo>
                  <a:cubicBezTo>
                    <a:pt x="34" y="0"/>
                    <a:pt x="1" y="34"/>
                    <a:pt x="34" y="67"/>
                  </a:cubicBezTo>
                  <a:lnTo>
                    <a:pt x="167" y="201"/>
                  </a:lnTo>
                  <a:cubicBezTo>
                    <a:pt x="167" y="134"/>
                    <a:pt x="201" y="67"/>
                    <a:pt x="234" y="34"/>
                  </a:cubicBezTo>
                  <a:lnTo>
                    <a:pt x="6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77"/>
            <p:cNvSpPr/>
            <p:nvPr/>
          </p:nvSpPr>
          <p:spPr>
            <a:xfrm>
              <a:off x="3936325" y="3309475"/>
              <a:ext cx="100925" cy="66750"/>
            </a:xfrm>
            <a:custGeom>
              <a:rect b="b" l="l" r="r" t="t"/>
              <a:pathLst>
                <a:path extrusionOk="0" h="2670" w="4037">
                  <a:moveTo>
                    <a:pt x="4034" y="2067"/>
                  </a:moveTo>
                  <a:lnTo>
                    <a:pt x="4036" y="2069"/>
                  </a:lnTo>
                  <a:cubicBezTo>
                    <a:pt x="4036" y="2068"/>
                    <a:pt x="4035" y="2068"/>
                    <a:pt x="4034" y="2067"/>
                  </a:cubicBezTo>
                  <a:close/>
                  <a:moveTo>
                    <a:pt x="434" y="1"/>
                  </a:moveTo>
                  <a:cubicBezTo>
                    <a:pt x="167" y="67"/>
                    <a:pt x="0" y="334"/>
                    <a:pt x="100" y="601"/>
                  </a:cubicBezTo>
                  <a:lnTo>
                    <a:pt x="3536" y="2569"/>
                  </a:lnTo>
                  <a:lnTo>
                    <a:pt x="3636" y="2636"/>
                  </a:lnTo>
                  <a:lnTo>
                    <a:pt x="3703" y="2669"/>
                  </a:lnTo>
                  <a:cubicBezTo>
                    <a:pt x="3576" y="2606"/>
                    <a:pt x="3899" y="2064"/>
                    <a:pt x="4018" y="2064"/>
                  </a:cubicBezTo>
                  <a:cubicBezTo>
                    <a:pt x="4024" y="2064"/>
                    <a:pt x="4029" y="2065"/>
                    <a:pt x="4034" y="2067"/>
                  </a:cubicBezTo>
                  <a:lnTo>
                    <a:pt x="4034" y="2067"/>
                  </a:lnTo>
                  <a:lnTo>
                    <a:pt x="3870" y="1969"/>
                  </a:lnTo>
                  <a:lnTo>
                    <a:pt x="434"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77"/>
            <p:cNvSpPr/>
            <p:nvPr/>
          </p:nvSpPr>
          <p:spPr>
            <a:xfrm>
              <a:off x="4015550" y="3354425"/>
              <a:ext cx="14200" cy="17625"/>
            </a:xfrm>
            <a:custGeom>
              <a:rect b="b" l="l" r="r" t="t"/>
              <a:pathLst>
                <a:path extrusionOk="0" h="705" w="568">
                  <a:moveTo>
                    <a:pt x="384" y="0"/>
                  </a:moveTo>
                  <a:cubicBezTo>
                    <a:pt x="309" y="0"/>
                    <a:pt x="162" y="181"/>
                    <a:pt x="100" y="304"/>
                  </a:cubicBezTo>
                  <a:cubicBezTo>
                    <a:pt x="33" y="438"/>
                    <a:pt x="0" y="571"/>
                    <a:pt x="67" y="604"/>
                  </a:cubicBezTo>
                  <a:lnTo>
                    <a:pt x="221" y="697"/>
                  </a:lnTo>
                  <a:lnTo>
                    <a:pt x="221" y="697"/>
                  </a:lnTo>
                  <a:cubicBezTo>
                    <a:pt x="172" y="661"/>
                    <a:pt x="205" y="590"/>
                    <a:pt x="267" y="404"/>
                  </a:cubicBezTo>
                  <a:cubicBezTo>
                    <a:pt x="328" y="252"/>
                    <a:pt x="472" y="100"/>
                    <a:pt x="548" y="100"/>
                  </a:cubicBezTo>
                  <a:cubicBezTo>
                    <a:pt x="555" y="100"/>
                    <a:pt x="561" y="101"/>
                    <a:pt x="567" y="104"/>
                  </a:cubicBezTo>
                  <a:lnTo>
                    <a:pt x="534" y="71"/>
                  </a:lnTo>
                  <a:lnTo>
                    <a:pt x="400" y="4"/>
                  </a:lnTo>
                  <a:cubicBezTo>
                    <a:pt x="395" y="1"/>
                    <a:pt x="390" y="0"/>
                    <a:pt x="384" y="0"/>
                  </a:cubicBezTo>
                  <a:close/>
                  <a:moveTo>
                    <a:pt x="221" y="697"/>
                  </a:moveTo>
                  <a:cubicBezTo>
                    <a:pt x="225" y="700"/>
                    <a:pt x="229" y="702"/>
                    <a:pt x="234" y="704"/>
                  </a:cubicBezTo>
                  <a:lnTo>
                    <a:pt x="221" y="697"/>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77"/>
            <p:cNvSpPr/>
            <p:nvPr/>
          </p:nvSpPr>
          <p:spPr>
            <a:xfrm>
              <a:off x="4017375" y="3356050"/>
              <a:ext cx="15700" cy="17675"/>
            </a:xfrm>
            <a:custGeom>
              <a:rect b="b" l="l" r="r" t="t"/>
              <a:pathLst>
                <a:path extrusionOk="0" h="707" w="628">
                  <a:moveTo>
                    <a:pt x="625" y="104"/>
                  </a:moveTo>
                  <a:lnTo>
                    <a:pt x="628" y="106"/>
                  </a:lnTo>
                  <a:cubicBezTo>
                    <a:pt x="627" y="105"/>
                    <a:pt x="626" y="105"/>
                    <a:pt x="625" y="104"/>
                  </a:cubicBezTo>
                  <a:close/>
                  <a:moveTo>
                    <a:pt x="438" y="0"/>
                  </a:moveTo>
                  <a:cubicBezTo>
                    <a:pt x="294" y="0"/>
                    <a:pt x="1" y="543"/>
                    <a:pt x="127" y="606"/>
                  </a:cubicBezTo>
                  <a:lnTo>
                    <a:pt x="288" y="702"/>
                  </a:lnTo>
                  <a:lnTo>
                    <a:pt x="288" y="702"/>
                  </a:lnTo>
                  <a:cubicBezTo>
                    <a:pt x="179" y="625"/>
                    <a:pt x="492" y="101"/>
                    <a:pt x="610" y="101"/>
                  </a:cubicBezTo>
                  <a:cubicBezTo>
                    <a:pt x="615" y="101"/>
                    <a:pt x="620" y="102"/>
                    <a:pt x="625" y="104"/>
                  </a:cubicBezTo>
                  <a:lnTo>
                    <a:pt x="625" y="104"/>
                  </a:lnTo>
                  <a:lnTo>
                    <a:pt x="461" y="6"/>
                  </a:lnTo>
                  <a:cubicBezTo>
                    <a:pt x="454" y="2"/>
                    <a:pt x="446" y="0"/>
                    <a:pt x="438" y="0"/>
                  </a:cubicBezTo>
                  <a:close/>
                  <a:moveTo>
                    <a:pt x="288" y="702"/>
                  </a:moveTo>
                  <a:cubicBezTo>
                    <a:pt x="290" y="704"/>
                    <a:pt x="292" y="705"/>
                    <a:pt x="294" y="706"/>
                  </a:cubicBezTo>
                  <a:lnTo>
                    <a:pt x="288" y="702"/>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77"/>
            <p:cNvSpPr/>
            <p:nvPr/>
          </p:nvSpPr>
          <p:spPr>
            <a:xfrm>
              <a:off x="4021475" y="3358650"/>
              <a:ext cx="15775" cy="17575"/>
            </a:xfrm>
            <a:custGeom>
              <a:rect b="b" l="l" r="r" t="t"/>
              <a:pathLst>
                <a:path extrusionOk="0" h="703" w="631">
                  <a:moveTo>
                    <a:pt x="628" y="100"/>
                  </a:moveTo>
                  <a:lnTo>
                    <a:pt x="630" y="102"/>
                  </a:lnTo>
                  <a:cubicBezTo>
                    <a:pt x="630" y="101"/>
                    <a:pt x="629" y="101"/>
                    <a:pt x="628" y="100"/>
                  </a:cubicBezTo>
                  <a:close/>
                  <a:moveTo>
                    <a:pt x="452" y="0"/>
                  </a:moveTo>
                  <a:cubicBezTo>
                    <a:pt x="311" y="0"/>
                    <a:pt x="0" y="537"/>
                    <a:pt x="130" y="602"/>
                  </a:cubicBezTo>
                  <a:lnTo>
                    <a:pt x="291" y="699"/>
                  </a:lnTo>
                  <a:lnTo>
                    <a:pt x="291" y="699"/>
                  </a:lnTo>
                  <a:cubicBezTo>
                    <a:pt x="181" y="621"/>
                    <a:pt x="495" y="97"/>
                    <a:pt x="612" y="97"/>
                  </a:cubicBezTo>
                  <a:cubicBezTo>
                    <a:pt x="618" y="97"/>
                    <a:pt x="623" y="98"/>
                    <a:pt x="628" y="100"/>
                  </a:cubicBezTo>
                  <a:lnTo>
                    <a:pt x="628" y="100"/>
                  </a:lnTo>
                  <a:lnTo>
                    <a:pt x="464" y="2"/>
                  </a:lnTo>
                  <a:cubicBezTo>
                    <a:pt x="460" y="1"/>
                    <a:pt x="456" y="0"/>
                    <a:pt x="452" y="0"/>
                  </a:cubicBezTo>
                  <a:close/>
                  <a:moveTo>
                    <a:pt x="291" y="699"/>
                  </a:moveTo>
                  <a:cubicBezTo>
                    <a:pt x="293" y="700"/>
                    <a:pt x="295" y="701"/>
                    <a:pt x="297" y="702"/>
                  </a:cubicBezTo>
                  <a:lnTo>
                    <a:pt x="291" y="699"/>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77"/>
            <p:cNvSpPr/>
            <p:nvPr/>
          </p:nvSpPr>
          <p:spPr>
            <a:xfrm>
              <a:off x="3920475" y="3305300"/>
              <a:ext cx="110100" cy="71750"/>
            </a:xfrm>
            <a:custGeom>
              <a:rect b="b" l="l" r="r" t="t"/>
              <a:pathLst>
                <a:path extrusionOk="0" h="2870" w="4404">
                  <a:moveTo>
                    <a:pt x="34" y="1"/>
                  </a:moveTo>
                  <a:cubicBezTo>
                    <a:pt x="0" y="1"/>
                    <a:pt x="0" y="34"/>
                    <a:pt x="34" y="34"/>
                  </a:cubicBezTo>
                  <a:lnTo>
                    <a:pt x="701" y="801"/>
                  </a:lnTo>
                  <a:lnTo>
                    <a:pt x="4137" y="2769"/>
                  </a:lnTo>
                  <a:lnTo>
                    <a:pt x="4237" y="2836"/>
                  </a:lnTo>
                  <a:lnTo>
                    <a:pt x="4303" y="2870"/>
                  </a:lnTo>
                  <a:cubicBezTo>
                    <a:pt x="4237" y="2836"/>
                    <a:pt x="4303" y="2603"/>
                    <a:pt x="4403" y="2469"/>
                  </a:cubicBezTo>
                  <a:lnTo>
                    <a:pt x="768" y="368"/>
                  </a:lnTo>
                  <a:lnTo>
                    <a:pt x="6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77"/>
            <p:cNvSpPr/>
            <p:nvPr/>
          </p:nvSpPr>
          <p:spPr>
            <a:xfrm>
              <a:off x="4027225" y="3361100"/>
              <a:ext cx="32525" cy="26275"/>
            </a:xfrm>
            <a:custGeom>
              <a:rect b="b" l="l" r="r" t="t"/>
              <a:pathLst>
                <a:path extrusionOk="0" h="1051" w="1301">
                  <a:moveTo>
                    <a:pt x="386" y="1"/>
                  </a:moveTo>
                  <a:cubicBezTo>
                    <a:pt x="312" y="1"/>
                    <a:pt x="162" y="213"/>
                    <a:pt x="100" y="337"/>
                  </a:cubicBezTo>
                  <a:cubicBezTo>
                    <a:pt x="33" y="471"/>
                    <a:pt x="0" y="604"/>
                    <a:pt x="67" y="638"/>
                  </a:cubicBezTo>
                  <a:lnTo>
                    <a:pt x="801" y="1038"/>
                  </a:lnTo>
                  <a:cubicBezTo>
                    <a:pt x="818" y="1047"/>
                    <a:pt x="839" y="1051"/>
                    <a:pt x="860" y="1051"/>
                  </a:cubicBezTo>
                  <a:cubicBezTo>
                    <a:pt x="916" y="1051"/>
                    <a:pt x="976" y="1020"/>
                    <a:pt x="1001" y="971"/>
                  </a:cubicBezTo>
                  <a:cubicBezTo>
                    <a:pt x="1168" y="838"/>
                    <a:pt x="1301" y="504"/>
                    <a:pt x="1168" y="437"/>
                  </a:cubicBezTo>
                  <a:lnTo>
                    <a:pt x="400" y="4"/>
                  </a:lnTo>
                  <a:cubicBezTo>
                    <a:pt x="396" y="2"/>
                    <a:pt x="391" y="1"/>
                    <a:pt x="386"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77"/>
            <p:cNvSpPr/>
            <p:nvPr/>
          </p:nvSpPr>
          <p:spPr>
            <a:xfrm>
              <a:off x="4045550" y="3371400"/>
              <a:ext cx="14200" cy="15375"/>
            </a:xfrm>
            <a:custGeom>
              <a:rect b="b" l="l" r="r" t="t"/>
              <a:pathLst>
                <a:path extrusionOk="0" h="615" w="568">
                  <a:moveTo>
                    <a:pt x="385" y="0"/>
                  </a:moveTo>
                  <a:cubicBezTo>
                    <a:pt x="368" y="0"/>
                    <a:pt x="351" y="9"/>
                    <a:pt x="334" y="25"/>
                  </a:cubicBezTo>
                  <a:cubicBezTo>
                    <a:pt x="201" y="92"/>
                    <a:pt x="68" y="226"/>
                    <a:pt x="34" y="392"/>
                  </a:cubicBezTo>
                  <a:cubicBezTo>
                    <a:pt x="1" y="526"/>
                    <a:pt x="34" y="592"/>
                    <a:pt x="68" y="592"/>
                  </a:cubicBezTo>
                  <a:cubicBezTo>
                    <a:pt x="95" y="606"/>
                    <a:pt x="129" y="614"/>
                    <a:pt x="161" y="614"/>
                  </a:cubicBezTo>
                  <a:cubicBezTo>
                    <a:pt x="206" y="614"/>
                    <a:pt x="248" y="598"/>
                    <a:pt x="268" y="559"/>
                  </a:cubicBezTo>
                  <a:cubicBezTo>
                    <a:pt x="435" y="459"/>
                    <a:pt x="568" y="125"/>
                    <a:pt x="435" y="25"/>
                  </a:cubicBezTo>
                  <a:cubicBezTo>
                    <a:pt x="418" y="9"/>
                    <a:pt x="401" y="0"/>
                    <a:pt x="38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77"/>
            <p:cNvSpPr/>
            <p:nvPr/>
          </p:nvSpPr>
          <p:spPr>
            <a:xfrm>
              <a:off x="3350075" y="2910650"/>
              <a:ext cx="582925" cy="336300"/>
            </a:xfrm>
            <a:custGeom>
              <a:rect b="b" l="l" r="r" t="t"/>
              <a:pathLst>
                <a:path extrusionOk="0" h="13452" w="23317">
                  <a:moveTo>
                    <a:pt x="8573" y="1"/>
                  </a:moveTo>
                  <a:cubicBezTo>
                    <a:pt x="8489" y="1"/>
                    <a:pt x="8406" y="26"/>
                    <a:pt x="8339" y="76"/>
                  </a:cubicBezTo>
                  <a:lnTo>
                    <a:pt x="0" y="4879"/>
                  </a:lnTo>
                  <a:lnTo>
                    <a:pt x="14844" y="13452"/>
                  </a:lnTo>
                  <a:lnTo>
                    <a:pt x="23250" y="8615"/>
                  </a:lnTo>
                  <a:cubicBezTo>
                    <a:pt x="23317" y="8548"/>
                    <a:pt x="23317" y="8448"/>
                    <a:pt x="23250" y="8415"/>
                  </a:cubicBezTo>
                  <a:lnTo>
                    <a:pt x="8806" y="76"/>
                  </a:lnTo>
                  <a:cubicBezTo>
                    <a:pt x="8740" y="26"/>
                    <a:pt x="8656" y="1"/>
                    <a:pt x="85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77"/>
            <p:cNvSpPr/>
            <p:nvPr/>
          </p:nvSpPr>
          <p:spPr>
            <a:xfrm>
              <a:off x="3365075" y="3007600"/>
              <a:ext cx="558750" cy="217675"/>
            </a:xfrm>
            <a:custGeom>
              <a:rect b="b" l="l" r="r" t="t"/>
              <a:pathLst>
                <a:path extrusionOk="0" h="8707" w="22350">
                  <a:moveTo>
                    <a:pt x="0" y="0"/>
                  </a:moveTo>
                  <a:lnTo>
                    <a:pt x="0" y="167"/>
                  </a:lnTo>
                  <a:cubicBezTo>
                    <a:pt x="0" y="434"/>
                    <a:pt x="167" y="701"/>
                    <a:pt x="401" y="834"/>
                  </a:cubicBezTo>
                  <a:lnTo>
                    <a:pt x="13844" y="8606"/>
                  </a:lnTo>
                  <a:cubicBezTo>
                    <a:pt x="13977" y="8673"/>
                    <a:pt x="14111" y="8707"/>
                    <a:pt x="14244" y="8707"/>
                  </a:cubicBezTo>
                  <a:cubicBezTo>
                    <a:pt x="14377" y="8707"/>
                    <a:pt x="14511" y="8673"/>
                    <a:pt x="14611" y="8606"/>
                  </a:cubicBezTo>
                  <a:lnTo>
                    <a:pt x="21983" y="4403"/>
                  </a:lnTo>
                  <a:cubicBezTo>
                    <a:pt x="22216" y="4237"/>
                    <a:pt x="22350" y="4003"/>
                    <a:pt x="22350" y="3736"/>
                  </a:cubicBezTo>
                  <a:lnTo>
                    <a:pt x="22350" y="3469"/>
                  </a:lnTo>
                  <a:cubicBezTo>
                    <a:pt x="22350" y="3503"/>
                    <a:pt x="22350" y="3536"/>
                    <a:pt x="22316" y="3570"/>
                  </a:cubicBezTo>
                  <a:lnTo>
                    <a:pt x="14244" y="8206"/>
                  </a:lnTo>
                  <a:lnTo>
                    <a:pt x="0"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77"/>
            <p:cNvSpPr/>
            <p:nvPr/>
          </p:nvSpPr>
          <p:spPr>
            <a:xfrm>
              <a:off x="3365075" y="2891250"/>
              <a:ext cx="559600" cy="322350"/>
            </a:xfrm>
            <a:custGeom>
              <a:rect b="b" l="l" r="r" t="t"/>
              <a:pathLst>
                <a:path extrusionOk="0" h="12894" w="22384">
                  <a:moveTo>
                    <a:pt x="8223" y="1"/>
                  </a:moveTo>
                  <a:cubicBezTo>
                    <a:pt x="8148" y="1"/>
                    <a:pt x="8073" y="18"/>
                    <a:pt x="8006" y="51"/>
                  </a:cubicBezTo>
                  <a:lnTo>
                    <a:pt x="0" y="4654"/>
                  </a:lnTo>
                  <a:lnTo>
                    <a:pt x="14244" y="12894"/>
                  </a:lnTo>
                  <a:lnTo>
                    <a:pt x="22316" y="8224"/>
                  </a:lnTo>
                  <a:cubicBezTo>
                    <a:pt x="22383" y="8190"/>
                    <a:pt x="22383" y="8090"/>
                    <a:pt x="22316" y="8057"/>
                  </a:cubicBezTo>
                  <a:lnTo>
                    <a:pt x="8440" y="51"/>
                  </a:lnTo>
                  <a:cubicBezTo>
                    <a:pt x="8373" y="18"/>
                    <a:pt x="8298" y="1"/>
                    <a:pt x="82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77"/>
            <p:cNvSpPr/>
            <p:nvPr/>
          </p:nvSpPr>
          <p:spPr>
            <a:xfrm>
              <a:off x="3407600" y="2951725"/>
              <a:ext cx="422825" cy="244375"/>
            </a:xfrm>
            <a:custGeom>
              <a:rect b="b" l="l" r="r" t="t"/>
              <a:pathLst>
                <a:path extrusionOk="0" h="9775" w="16913">
                  <a:moveTo>
                    <a:pt x="4337" y="0"/>
                  </a:moveTo>
                  <a:lnTo>
                    <a:pt x="1" y="2469"/>
                  </a:lnTo>
                  <a:lnTo>
                    <a:pt x="12610" y="9774"/>
                  </a:lnTo>
                  <a:lnTo>
                    <a:pt x="16913" y="7272"/>
                  </a:lnTo>
                  <a:lnTo>
                    <a:pt x="4337"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77"/>
            <p:cNvSpPr/>
            <p:nvPr/>
          </p:nvSpPr>
          <p:spPr>
            <a:xfrm>
              <a:off x="3407600" y="2951725"/>
              <a:ext cx="422825" cy="184325"/>
            </a:xfrm>
            <a:custGeom>
              <a:rect b="b" l="l" r="r" t="t"/>
              <a:pathLst>
                <a:path extrusionOk="0" h="7373" w="16913">
                  <a:moveTo>
                    <a:pt x="4337" y="0"/>
                  </a:moveTo>
                  <a:lnTo>
                    <a:pt x="1" y="2469"/>
                  </a:lnTo>
                  <a:lnTo>
                    <a:pt x="167" y="2569"/>
                  </a:lnTo>
                  <a:lnTo>
                    <a:pt x="4337" y="201"/>
                  </a:lnTo>
                  <a:lnTo>
                    <a:pt x="16746" y="7372"/>
                  </a:lnTo>
                  <a:lnTo>
                    <a:pt x="16913" y="7272"/>
                  </a:lnTo>
                  <a:lnTo>
                    <a:pt x="4337"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77"/>
            <p:cNvSpPr/>
            <p:nvPr/>
          </p:nvSpPr>
          <p:spPr>
            <a:xfrm>
              <a:off x="3407600" y="2951725"/>
              <a:ext cx="422825" cy="184325"/>
            </a:xfrm>
            <a:custGeom>
              <a:rect b="b" l="l" r="r" t="t"/>
              <a:pathLst>
                <a:path extrusionOk="0" h="7373" w="16913">
                  <a:moveTo>
                    <a:pt x="4337" y="0"/>
                  </a:moveTo>
                  <a:lnTo>
                    <a:pt x="1" y="2469"/>
                  </a:lnTo>
                  <a:lnTo>
                    <a:pt x="167" y="2569"/>
                  </a:lnTo>
                  <a:lnTo>
                    <a:pt x="4337" y="201"/>
                  </a:lnTo>
                  <a:lnTo>
                    <a:pt x="16746" y="7372"/>
                  </a:lnTo>
                  <a:lnTo>
                    <a:pt x="16913" y="7272"/>
                  </a:lnTo>
                  <a:lnTo>
                    <a:pt x="433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77"/>
            <p:cNvSpPr/>
            <p:nvPr/>
          </p:nvSpPr>
          <p:spPr>
            <a:xfrm>
              <a:off x="3625250" y="2967575"/>
              <a:ext cx="150975" cy="87575"/>
            </a:xfrm>
            <a:custGeom>
              <a:rect b="b" l="l" r="r" t="t"/>
              <a:pathLst>
                <a:path extrusionOk="0" h="3503" w="6039">
                  <a:moveTo>
                    <a:pt x="2202" y="0"/>
                  </a:moveTo>
                  <a:lnTo>
                    <a:pt x="1" y="1268"/>
                  </a:lnTo>
                  <a:lnTo>
                    <a:pt x="68" y="1334"/>
                  </a:lnTo>
                  <a:lnTo>
                    <a:pt x="3837" y="3503"/>
                  </a:lnTo>
                  <a:lnTo>
                    <a:pt x="5938" y="2268"/>
                  </a:lnTo>
                  <a:lnTo>
                    <a:pt x="6039" y="2235"/>
                  </a:lnTo>
                  <a:lnTo>
                    <a:pt x="220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77"/>
            <p:cNvSpPr/>
            <p:nvPr/>
          </p:nvSpPr>
          <p:spPr>
            <a:xfrm>
              <a:off x="3626925" y="2970075"/>
              <a:ext cx="146800" cy="85075"/>
            </a:xfrm>
            <a:custGeom>
              <a:rect b="b" l="l" r="r" t="t"/>
              <a:pathLst>
                <a:path extrusionOk="0" h="3403" w="5872">
                  <a:moveTo>
                    <a:pt x="2135" y="0"/>
                  </a:moveTo>
                  <a:lnTo>
                    <a:pt x="1" y="1234"/>
                  </a:lnTo>
                  <a:lnTo>
                    <a:pt x="3770" y="3403"/>
                  </a:lnTo>
                  <a:lnTo>
                    <a:pt x="5871" y="2168"/>
                  </a:lnTo>
                  <a:lnTo>
                    <a:pt x="2135"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77"/>
            <p:cNvSpPr/>
            <p:nvPr/>
          </p:nvSpPr>
          <p:spPr>
            <a:xfrm>
              <a:off x="3365075" y="3007600"/>
              <a:ext cx="356100" cy="217675"/>
            </a:xfrm>
            <a:custGeom>
              <a:rect b="b" l="l" r="r" t="t"/>
              <a:pathLst>
                <a:path extrusionOk="0" h="8707" w="14244">
                  <a:moveTo>
                    <a:pt x="0" y="0"/>
                  </a:moveTo>
                  <a:lnTo>
                    <a:pt x="0" y="167"/>
                  </a:lnTo>
                  <a:cubicBezTo>
                    <a:pt x="0" y="434"/>
                    <a:pt x="167" y="701"/>
                    <a:pt x="401" y="834"/>
                  </a:cubicBezTo>
                  <a:lnTo>
                    <a:pt x="13844" y="8606"/>
                  </a:lnTo>
                  <a:cubicBezTo>
                    <a:pt x="13977" y="8673"/>
                    <a:pt x="14111" y="8707"/>
                    <a:pt x="14244" y="8707"/>
                  </a:cubicBezTo>
                  <a:lnTo>
                    <a:pt x="14244" y="8206"/>
                  </a:lnTo>
                  <a:lnTo>
                    <a:pt x="0"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77"/>
            <p:cNvSpPr/>
            <p:nvPr/>
          </p:nvSpPr>
          <p:spPr>
            <a:xfrm>
              <a:off x="3365075" y="3007600"/>
              <a:ext cx="356100" cy="217675"/>
            </a:xfrm>
            <a:custGeom>
              <a:rect b="b" l="l" r="r" t="t"/>
              <a:pathLst>
                <a:path extrusionOk="0" h="8707" w="14244">
                  <a:moveTo>
                    <a:pt x="0" y="0"/>
                  </a:moveTo>
                  <a:lnTo>
                    <a:pt x="0" y="167"/>
                  </a:lnTo>
                  <a:cubicBezTo>
                    <a:pt x="0" y="434"/>
                    <a:pt x="167" y="701"/>
                    <a:pt x="401" y="834"/>
                  </a:cubicBezTo>
                  <a:lnTo>
                    <a:pt x="13844" y="8606"/>
                  </a:lnTo>
                  <a:cubicBezTo>
                    <a:pt x="13977" y="8673"/>
                    <a:pt x="14111" y="8707"/>
                    <a:pt x="14244" y="8707"/>
                  </a:cubicBezTo>
                  <a:lnTo>
                    <a:pt x="14244" y="8206"/>
                  </a:ln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77"/>
            <p:cNvSpPr/>
            <p:nvPr/>
          </p:nvSpPr>
          <p:spPr>
            <a:xfrm>
              <a:off x="3311700" y="2765750"/>
              <a:ext cx="403650" cy="451300"/>
            </a:xfrm>
            <a:custGeom>
              <a:rect b="b" l="l" r="r" t="t"/>
              <a:pathLst>
                <a:path extrusionOk="0" h="18052" w="16146">
                  <a:moveTo>
                    <a:pt x="301" y="1"/>
                  </a:moveTo>
                  <a:cubicBezTo>
                    <a:pt x="101" y="201"/>
                    <a:pt x="1" y="501"/>
                    <a:pt x="67" y="801"/>
                  </a:cubicBezTo>
                  <a:lnTo>
                    <a:pt x="1535" y="9574"/>
                  </a:lnTo>
                  <a:cubicBezTo>
                    <a:pt x="1568" y="9841"/>
                    <a:pt x="1735" y="10075"/>
                    <a:pt x="1969" y="10208"/>
                  </a:cubicBezTo>
                  <a:lnTo>
                    <a:pt x="15378" y="17947"/>
                  </a:lnTo>
                  <a:cubicBezTo>
                    <a:pt x="15503" y="18018"/>
                    <a:pt x="15648" y="18052"/>
                    <a:pt x="15791" y="18052"/>
                  </a:cubicBezTo>
                  <a:cubicBezTo>
                    <a:pt x="15914" y="18052"/>
                    <a:pt x="16037" y="18027"/>
                    <a:pt x="16145" y="17980"/>
                  </a:cubicBezTo>
                  <a:lnTo>
                    <a:pt x="14578" y="8507"/>
                  </a:lnTo>
                  <a:cubicBezTo>
                    <a:pt x="14544" y="8307"/>
                    <a:pt x="14411" y="8140"/>
                    <a:pt x="14244" y="8040"/>
                  </a:cubicBezTo>
                  <a:lnTo>
                    <a:pt x="301"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77"/>
            <p:cNvSpPr/>
            <p:nvPr/>
          </p:nvSpPr>
          <p:spPr>
            <a:xfrm>
              <a:off x="3319200" y="2762425"/>
              <a:ext cx="401975" cy="452850"/>
            </a:xfrm>
            <a:custGeom>
              <a:rect b="b" l="l" r="r" t="t"/>
              <a:pathLst>
                <a:path extrusionOk="0" h="18114" w="16079">
                  <a:moveTo>
                    <a:pt x="201" y="0"/>
                  </a:moveTo>
                  <a:cubicBezTo>
                    <a:pt x="134" y="34"/>
                    <a:pt x="68" y="100"/>
                    <a:pt x="1" y="134"/>
                  </a:cubicBezTo>
                  <a:lnTo>
                    <a:pt x="13944" y="8173"/>
                  </a:lnTo>
                  <a:cubicBezTo>
                    <a:pt x="14111" y="8273"/>
                    <a:pt x="14244" y="8473"/>
                    <a:pt x="14278" y="8673"/>
                  </a:cubicBezTo>
                  <a:lnTo>
                    <a:pt x="15845" y="18113"/>
                  </a:lnTo>
                  <a:lnTo>
                    <a:pt x="15979" y="18080"/>
                  </a:lnTo>
                  <a:lnTo>
                    <a:pt x="16079" y="18013"/>
                  </a:lnTo>
                  <a:lnTo>
                    <a:pt x="14478" y="8540"/>
                  </a:lnTo>
                  <a:cubicBezTo>
                    <a:pt x="14444" y="8340"/>
                    <a:pt x="14344" y="8173"/>
                    <a:pt x="14144" y="8073"/>
                  </a:cubicBezTo>
                  <a:lnTo>
                    <a:pt x="201"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77"/>
            <p:cNvSpPr/>
            <p:nvPr/>
          </p:nvSpPr>
          <p:spPr>
            <a:xfrm>
              <a:off x="3672800" y="2968400"/>
              <a:ext cx="48375" cy="246875"/>
            </a:xfrm>
            <a:custGeom>
              <a:rect b="b" l="l" r="r" t="t"/>
              <a:pathLst>
                <a:path extrusionOk="0" h="9875" w="1935">
                  <a:moveTo>
                    <a:pt x="200" y="1"/>
                  </a:moveTo>
                  <a:lnTo>
                    <a:pt x="0" y="134"/>
                  </a:lnTo>
                  <a:cubicBezTo>
                    <a:pt x="67" y="201"/>
                    <a:pt x="100" y="301"/>
                    <a:pt x="134" y="401"/>
                  </a:cubicBezTo>
                  <a:lnTo>
                    <a:pt x="1701" y="9874"/>
                  </a:lnTo>
                  <a:lnTo>
                    <a:pt x="1835" y="9841"/>
                  </a:lnTo>
                  <a:lnTo>
                    <a:pt x="1935" y="9774"/>
                  </a:lnTo>
                  <a:lnTo>
                    <a:pt x="334" y="301"/>
                  </a:lnTo>
                  <a:cubicBezTo>
                    <a:pt x="334" y="167"/>
                    <a:pt x="267" y="67"/>
                    <a:pt x="2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77"/>
            <p:cNvSpPr/>
            <p:nvPr/>
          </p:nvSpPr>
          <p:spPr>
            <a:xfrm>
              <a:off x="3466875" y="2965225"/>
              <a:ext cx="61625" cy="63075"/>
            </a:xfrm>
            <a:custGeom>
              <a:rect b="b" l="l" r="r" t="t"/>
              <a:pathLst>
                <a:path extrusionOk="0" h="2523" w="2465">
                  <a:moveTo>
                    <a:pt x="456" y="1"/>
                  </a:moveTo>
                  <a:cubicBezTo>
                    <a:pt x="157" y="1"/>
                    <a:pt x="0" y="208"/>
                    <a:pt x="65" y="595"/>
                  </a:cubicBezTo>
                  <a:cubicBezTo>
                    <a:pt x="265" y="1328"/>
                    <a:pt x="765" y="1929"/>
                    <a:pt x="1399" y="2329"/>
                  </a:cubicBezTo>
                  <a:cubicBezTo>
                    <a:pt x="1636" y="2460"/>
                    <a:pt x="1844" y="2523"/>
                    <a:pt x="2009" y="2523"/>
                  </a:cubicBezTo>
                  <a:cubicBezTo>
                    <a:pt x="2307" y="2523"/>
                    <a:pt x="2464" y="2316"/>
                    <a:pt x="2400" y="1929"/>
                  </a:cubicBezTo>
                  <a:cubicBezTo>
                    <a:pt x="2200" y="1195"/>
                    <a:pt x="1699" y="595"/>
                    <a:pt x="1065" y="194"/>
                  </a:cubicBezTo>
                  <a:cubicBezTo>
                    <a:pt x="828" y="64"/>
                    <a:pt x="621" y="1"/>
                    <a:pt x="456"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77"/>
            <p:cNvSpPr/>
            <p:nvPr/>
          </p:nvSpPr>
          <p:spPr>
            <a:xfrm>
              <a:off x="3295850" y="3623875"/>
              <a:ext cx="464525" cy="299400"/>
            </a:xfrm>
            <a:custGeom>
              <a:rect b="b" l="l" r="r" t="t"/>
              <a:pathLst>
                <a:path extrusionOk="0" h="11976" w="18581">
                  <a:moveTo>
                    <a:pt x="9708" y="0"/>
                  </a:moveTo>
                  <a:cubicBezTo>
                    <a:pt x="9574" y="0"/>
                    <a:pt x="9441" y="34"/>
                    <a:pt x="9341" y="100"/>
                  </a:cubicBezTo>
                  <a:lnTo>
                    <a:pt x="6372" y="1835"/>
                  </a:lnTo>
                  <a:cubicBezTo>
                    <a:pt x="6105" y="1968"/>
                    <a:pt x="6005" y="2302"/>
                    <a:pt x="6139" y="2535"/>
                  </a:cubicBezTo>
                  <a:lnTo>
                    <a:pt x="6272" y="2769"/>
                  </a:lnTo>
                  <a:cubicBezTo>
                    <a:pt x="6305" y="2836"/>
                    <a:pt x="6272" y="2869"/>
                    <a:pt x="6239" y="2902"/>
                  </a:cubicBezTo>
                  <a:lnTo>
                    <a:pt x="234" y="6405"/>
                  </a:lnTo>
                  <a:cubicBezTo>
                    <a:pt x="101" y="6472"/>
                    <a:pt x="1" y="6605"/>
                    <a:pt x="1" y="6738"/>
                  </a:cubicBezTo>
                  <a:cubicBezTo>
                    <a:pt x="1" y="6905"/>
                    <a:pt x="68" y="7039"/>
                    <a:pt x="201" y="7105"/>
                  </a:cubicBezTo>
                  <a:lnTo>
                    <a:pt x="7573" y="11842"/>
                  </a:lnTo>
                  <a:cubicBezTo>
                    <a:pt x="7706" y="11942"/>
                    <a:pt x="7840" y="11976"/>
                    <a:pt x="7973" y="11976"/>
                  </a:cubicBezTo>
                  <a:cubicBezTo>
                    <a:pt x="8107" y="11976"/>
                    <a:pt x="8240" y="11942"/>
                    <a:pt x="8340" y="11875"/>
                  </a:cubicBezTo>
                  <a:lnTo>
                    <a:pt x="18347" y="6071"/>
                  </a:lnTo>
                  <a:cubicBezTo>
                    <a:pt x="18481" y="6005"/>
                    <a:pt x="18547" y="5871"/>
                    <a:pt x="18581" y="5738"/>
                  </a:cubicBezTo>
                  <a:cubicBezTo>
                    <a:pt x="18581" y="5604"/>
                    <a:pt x="18481" y="5471"/>
                    <a:pt x="18381" y="5404"/>
                  </a:cubicBezTo>
                  <a:lnTo>
                    <a:pt x="10108" y="134"/>
                  </a:lnTo>
                  <a:cubicBezTo>
                    <a:pt x="9975" y="67"/>
                    <a:pt x="9841" y="0"/>
                    <a:pt x="97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77"/>
            <p:cNvSpPr/>
            <p:nvPr/>
          </p:nvSpPr>
          <p:spPr>
            <a:xfrm>
              <a:off x="3300025" y="3643475"/>
              <a:ext cx="464525" cy="266050"/>
            </a:xfrm>
            <a:custGeom>
              <a:rect b="b" l="l" r="r" t="t"/>
              <a:pathLst>
                <a:path extrusionOk="0" h="10642" w="18581">
                  <a:moveTo>
                    <a:pt x="10729" y="0"/>
                  </a:moveTo>
                  <a:cubicBezTo>
                    <a:pt x="10642" y="0"/>
                    <a:pt x="10558" y="17"/>
                    <a:pt x="10475" y="50"/>
                  </a:cubicBezTo>
                  <a:lnTo>
                    <a:pt x="167" y="5921"/>
                  </a:lnTo>
                  <a:cubicBezTo>
                    <a:pt x="1" y="6021"/>
                    <a:pt x="1" y="6155"/>
                    <a:pt x="167" y="6221"/>
                  </a:cubicBezTo>
                  <a:lnTo>
                    <a:pt x="7673" y="10591"/>
                  </a:lnTo>
                  <a:cubicBezTo>
                    <a:pt x="7756" y="10624"/>
                    <a:pt x="7848" y="10641"/>
                    <a:pt x="7940" y="10641"/>
                  </a:cubicBezTo>
                  <a:cubicBezTo>
                    <a:pt x="8031" y="10641"/>
                    <a:pt x="8123" y="10624"/>
                    <a:pt x="8206" y="10591"/>
                  </a:cubicBezTo>
                  <a:lnTo>
                    <a:pt x="18447" y="4687"/>
                  </a:lnTo>
                  <a:cubicBezTo>
                    <a:pt x="18581" y="4587"/>
                    <a:pt x="18581" y="4453"/>
                    <a:pt x="18447" y="4353"/>
                  </a:cubicBezTo>
                  <a:lnTo>
                    <a:pt x="11008" y="50"/>
                  </a:lnTo>
                  <a:cubicBezTo>
                    <a:pt x="10908" y="17"/>
                    <a:pt x="10817" y="0"/>
                    <a:pt x="10729"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77"/>
            <p:cNvSpPr/>
            <p:nvPr/>
          </p:nvSpPr>
          <p:spPr>
            <a:xfrm>
              <a:off x="3300025" y="3616150"/>
              <a:ext cx="463700" cy="293150"/>
            </a:xfrm>
            <a:custGeom>
              <a:rect b="b" l="l" r="r" t="t"/>
              <a:pathLst>
                <a:path extrusionOk="0" h="11726" w="18548">
                  <a:moveTo>
                    <a:pt x="9712" y="1"/>
                  </a:moveTo>
                  <a:cubicBezTo>
                    <a:pt x="9624" y="1"/>
                    <a:pt x="9541" y="26"/>
                    <a:pt x="9474" y="76"/>
                  </a:cubicBezTo>
                  <a:lnTo>
                    <a:pt x="6405" y="1844"/>
                  </a:lnTo>
                  <a:cubicBezTo>
                    <a:pt x="6272" y="1910"/>
                    <a:pt x="6205" y="2111"/>
                    <a:pt x="6272" y="2244"/>
                  </a:cubicBezTo>
                  <a:lnTo>
                    <a:pt x="6405" y="2511"/>
                  </a:lnTo>
                  <a:cubicBezTo>
                    <a:pt x="6472" y="2644"/>
                    <a:pt x="6439" y="2811"/>
                    <a:pt x="6272" y="2911"/>
                  </a:cubicBezTo>
                  <a:lnTo>
                    <a:pt x="134" y="6480"/>
                  </a:lnTo>
                  <a:cubicBezTo>
                    <a:pt x="1" y="6547"/>
                    <a:pt x="1" y="6747"/>
                    <a:pt x="134" y="6814"/>
                  </a:cubicBezTo>
                  <a:lnTo>
                    <a:pt x="7639" y="11651"/>
                  </a:lnTo>
                  <a:cubicBezTo>
                    <a:pt x="7723" y="11701"/>
                    <a:pt x="7815" y="11726"/>
                    <a:pt x="7906" y="11726"/>
                  </a:cubicBezTo>
                  <a:cubicBezTo>
                    <a:pt x="7998" y="11726"/>
                    <a:pt x="8090" y="11701"/>
                    <a:pt x="8173" y="11651"/>
                  </a:cubicBezTo>
                  <a:lnTo>
                    <a:pt x="18414" y="5747"/>
                  </a:lnTo>
                  <a:cubicBezTo>
                    <a:pt x="18547" y="5680"/>
                    <a:pt x="18547" y="5513"/>
                    <a:pt x="18447" y="5446"/>
                  </a:cubicBezTo>
                  <a:lnTo>
                    <a:pt x="9974" y="76"/>
                  </a:lnTo>
                  <a:cubicBezTo>
                    <a:pt x="9891" y="26"/>
                    <a:pt x="9799" y="1"/>
                    <a:pt x="971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77"/>
            <p:cNvSpPr/>
            <p:nvPr/>
          </p:nvSpPr>
          <p:spPr>
            <a:xfrm>
              <a:off x="3951325" y="3709350"/>
              <a:ext cx="533750" cy="306500"/>
            </a:xfrm>
            <a:custGeom>
              <a:rect b="b" l="l" r="r" t="t"/>
              <a:pathLst>
                <a:path extrusionOk="0" h="12260" w="21350">
                  <a:moveTo>
                    <a:pt x="9607" y="0"/>
                  </a:moveTo>
                  <a:cubicBezTo>
                    <a:pt x="9524" y="0"/>
                    <a:pt x="9441" y="17"/>
                    <a:pt x="9374" y="50"/>
                  </a:cubicBezTo>
                  <a:lnTo>
                    <a:pt x="1" y="5454"/>
                  </a:lnTo>
                  <a:lnTo>
                    <a:pt x="11842" y="12259"/>
                  </a:lnTo>
                  <a:lnTo>
                    <a:pt x="21282" y="6822"/>
                  </a:lnTo>
                  <a:cubicBezTo>
                    <a:pt x="21349" y="6789"/>
                    <a:pt x="21349" y="6689"/>
                    <a:pt x="21282" y="6655"/>
                  </a:cubicBezTo>
                  <a:lnTo>
                    <a:pt x="9841" y="50"/>
                  </a:lnTo>
                  <a:cubicBezTo>
                    <a:pt x="9774" y="17"/>
                    <a:pt x="9691" y="0"/>
                    <a:pt x="960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77"/>
            <p:cNvSpPr/>
            <p:nvPr/>
          </p:nvSpPr>
          <p:spPr>
            <a:xfrm>
              <a:off x="3975500" y="3721450"/>
              <a:ext cx="492875" cy="272500"/>
            </a:xfrm>
            <a:custGeom>
              <a:rect b="b" l="l" r="r" t="t"/>
              <a:pathLst>
                <a:path extrusionOk="0" h="10900" w="19715">
                  <a:moveTo>
                    <a:pt x="9308" y="0"/>
                  </a:moveTo>
                  <a:lnTo>
                    <a:pt x="134" y="4637"/>
                  </a:lnTo>
                  <a:cubicBezTo>
                    <a:pt x="68" y="4670"/>
                    <a:pt x="1" y="4737"/>
                    <a:pt x="1" y="4804"/>
                  </a:cubicBezTo>
                  <a:cubicBezTo>
                    <a:pt x="1" y="4870"/>
                    <a:pt x="34" y="4937"/>
                    <a:pt x="101" y="4970"/>
                  </a:cubicBezTo>
                  <a:lnTo>
                    <a:pt x="10342" y="10875"/>
                  </a:lnTo>
                  <a:cubicBezTo>
                    <a:pt x="10375" y="10891"/>
                    <a:pt x="10408" y="10900"/>
                    <a:pt x="10442" y="10900"/>
                  </a:cubicBezTo>
                  <a:cubicBezTo>
                    <a:pt x="10475" y="10900"/>
                    <a:pt x="10508" y="10891"/>
                    <a:pt x="10542" y="10875"/>
                  </a:cubicBezTo>
                  <a:lnTo>
                    <a:pt x="19715" y="6238"/>
                  </a:lnTo>
                  <a:lnTo>
                    <a:pt x="19715" y="6038"/>
                  </a:lnTo>
                  <a:lnTo>
                    <a:pt x="9308"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77"/>
            <p:cNvSpPr/>
            <p:nvPr/>
          </p:nvSpPr>
          <p:spPr>
            <a:xfrm>
              <a:off x="3974675" y="3837350"/>
              <a:ext cx="261875" cy="156800"/>
            </a:xfrm>
            <a:custGeom>
              <a:rect b="b" l="l" r="r" t="t"/>
              <a:pathLst>
                <a:path extrusionOk="0" h="6272" w="10475">
                  <a:moveTo>
                    <a:pt x="134" y="1"/>
                  </a:moveTo>
                  <a:cubicBezTo>
                    <a:pt x="1" y="68"/>
                    <a:pt x="1" y="268"/>
                    <a:pt x="134" y="334"/>
                  </a:cubicBezTo>
                  <a:lnTo>
                    <a:pt x="10375" y="6239"/>
                  </a:lnTo>
                  <a:cubicBezTo>
                    <a:pt x="10408" y="6239"/>
                    <a:pt x="10441" y="6272"/>
                    <a:pt x="10475" y="6272"/>
                  </a:cubicBezTo>
                  <a:lnTo>
                    <a:pt x="10475" y="6072"/>
                  </a:lnTo>
                  <a:cubicBezTo>
                    <a:pt x="10441" y="6072"/>
                    <a:pt x="10408" y="6038"/>
                    <a:pt x="10375" y="6038"/>
                  </a:cubicBezTo>
                  <a:lnTo>
                    <a:pt x="134" y="134"/>
                  </a:lnTo>
                  <a:cubicBezTo>
                    <a:pt x="67" y="101"/>
                    <a:pt x="67" y="34"/>
                    <a:pt x="13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77"/>
            <p:cNvSpPr/>
            <p:nvPr/>
          </p:nvSpPr>
          <p:spPr>
            <a:xfrm>
              <a:off x="3976350" y="3721450"/>
              <a:ext cx="492025" cy="267500"/>
            </a:xfrm>
            <a:custGeom>
              <a:rect b="b" l="l" r="r" t="t"/>
              <a:pathLst>
                <a:path extrusionOk="0" h="10700" w="19681">
                  <a:moveTo>
                    <a:pt x="9240" y="0"/>
                  </a:moveTo>
                  <a:lnTo>
                    <a:pt x="67" y="4637"/>
                  </a:lnTo>
                  <a:cubicBezTo>
                    <a:pt x="0" y="4670"/>
                    <a:pt x="0" y="4737"/>
                    <a:pt x="67" y="4770"/>
                  </a:cubicBezTo>
                  <a:lnTo>
                    <a:pt x="10308" y="10674"/>
                  </a:lnTo>
                  <a:cubicBezTo>
                    <a:pt x="10341" y="10691"/>
                    <a:pt x="10374" y="10699"/>
                    <a:pt x="10408" y="10699"/>
                  </a:cubicBezTo>
                  <a:cubicBezTo>
                    <a:pt x="10441" y="10699"/>
                    <a:pt x="10474" y="10691"/>
                    <a:pt x="10508" y="10674"/>
                  </a:cubicBezTo>
                  <a:lnTo>
                    <a:pt x="19681" y="6038"/>
                  </a:lnTo>
                  <a:lnTo>
                    <a:pt x="924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77"/>
            <p:cNvSpPr/>
            <p:nvPr/>
          </p:nvSpPr>
          <p:spPr>
            <a:xfrm>
              <a:off x="4236525" y="3872375"/>
              <a:ext cx="231850" cy="121775"/>
            </a:xfrm>
            <a:custGeom>
              <a:rect b="b" l="l" r="r" t="t"/>
              <a:pathLst>
                <a:path extrusionOk="0" h="4871" w="9274">
                  <a:moveTo>
                    <a:pt x="9274" y="1"/>
                  </a:moveTo>
                  <a:lnTo>
                    <a:pt x="101" y="4637"/>
                  </a:lnTo>
                  <a:cubicBezTo>
                    <a:pt x="67" y="4637"/>
                    <a:pt x="34" y="4671"/>
                    <a:pt x="1" y="4671"/>
                  </a:cubicBezTo>
                  <a:lnTo>
                    <a:pt x="1" y="4871"/>
                  </a:lnTo>
                  <a:cubicBezTo>
                    <a:pt x="34" y="4871"/>
                    <a:pt x="67" y="4838"/>
                    <a:pt x="101" y="4838"/>
                  </a:cubicBezTo>
                  <a:lnTo>
                    <a:pt x="9274" y="201"/>
                  </a:lnTo>
                  <a:lnTo>
                    <a:pt x="927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77"/>
            <p:cNvSpPr/>
            <p:nvPr/>
          </p:nvSpPr>
          <p:spPr>
            <a:xfrm>
              <a:off x="4204000" y="3656400"/>
              <a:ext cx="261050" cy="217675"/>
            </a:xfrm>
            <a:custGeom>
              <a:rect b="b" l="l" r="r" t="t"/>
              <a:pathLst>
                <a:path extrusionOk="0" h="8707" w="10442">
                  <a:moveTo>
                    <a:pt x="1" y="0"/>
                  </a:moveTo>
                  <a:lnTo>
                    <a:pt x="1" y="2702"/>
                  </a:lnTo>
                  <a:lnTo>
                    <a:pt x="10442" y="8706"/>
                  </a:lnTo>
                  <a:lnTo>
                    <a:pt x="10442" y="6071"/>
                  </a:lnTo>
                  <a:lnTo>
                    <a:pt x="1"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77"/>
            <p:cNvSpPr/>
            <p:nvPr/>
          </p:nvSpPr>
          <p:spPr>
            <a:xfrm>
              <a:off x="4204000" y="3656400"/>
              <a:ext cx="261050" cy="217675"/>
            </a:xfrm>
            <a:custGeom>
              <a:rect b="b" l="l" r="r" t="t"/>
              <a:pathLst>
                <a:path extrusionOk="0" h="8707" w="10442">
                  <a:moveTo>
                    <a:pt x="1" y="0"/>
                  </a:moveTo>
                  <a:lnTo>
                    <a:pt x="1" y="2702"/>
                  </a:lnTo>
                  <a:lnTo>
                    <a:pt x="10442" y="8706"/>
                  </a:lnTo>
                  <a:lnTo>
                    <a:pt x="10442" y="6071"/>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77"/>
            <p:cNvSpPr/>
            <p:nvPr/>
          </p:nvSpPr>
          <p:spPr>
            <a:xfrm>
              <a:off x="3975500" y="3700600"/>
              <a:ext cx="458700" cy="277300"/>
            </a:xfrm>
            <a:custGeom>
              <a:rect b="b" l="l" r="r" t="t"/>
              <a:pathLst>
                <a:path extrusionOk="0" h="11092" w="18348">
                  <a:moveTo>
                    <a:pt x="7907" y="0"/>
                  </a:moveTo>
                  <a:lnTo>
                    <a:pt x="134" y="4203"/>
                  </a:lnTo>
                  <a:cubicBezTo>
                    <a:pt x="68" y="4237"/>
                    <a:pt x="1" y="4337"/>
                    <a:pt x="1" y="4437"/>
                  </a:cubicBezTo>
                  <a:lnTo>
                    <a:pt x="1" y="4970"/>
                  </a:lnTo>
                  <a:cubicBezTo>
                    <a:pt x="1" y="5070"/>
                    <a:pt x="68" y="5137"/>
                    <a:pt x="134" y="5204"/>
                  </a:cubicBezTo>
                  <a:lnTo>
                    <a:pt x="10308" y="11041"/>
                  </a:lnTo>
                  <a:cubicBezTo>
                    <a:pt x="10342" y="11075"/>
                    <a:pt x="10383" y="11091"/>
                    <a:pt x="10429" y="11091"/>
                  </a:cubicBezTo>
                  <a:cubicBezTo>
                    <a:pt x="10475" y="11091"/>
                    <a:pt x="10525" y="11075"/>
                    <a:pt x="10575" y="11041"/>
                  </a:cubicBezTo>
                  <a:lnTo>
                    <a:pt x="18347" y="6872"/>
                  </a:lnTo>
                  <a:lnTo>
                    <a:pt x="18347" y="6038"/>
                  </a:lnTo>
                  <a:lnTo>
                    <a:pt x="7907"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77"/>
            <p:cNvSpPr/>
            <p:nvPr/>
          </p:nvSpPr>
          <p:spPr>
            <a:xfrm>
              <a:off x="3977175" y="3700600"/>
              <a:ext cx="457025" cy="256450"/>
            </a:xfrm>
            <a:custGeom>
              <a:rect b="b" l="l" r="r" t="t"/>
              <a:pathLst>
                <a:path extrusionOk="0" h="10258" w="18281">
                  <a:moveTo>
                    <a:pt x="7840" y="0"/>
                  </a:moveTo>
                  <a:lnTo>
                    <a:pt x="67" y="4203"/>
                  </a:lnTo>
                  <a:cubicBezTo>
                    <a:pt x="1" y="4237"/>
                    <a:pt x="1" y="4303"/>
                    <a:pt x="67" y="4337"/>
                  </a:cubicBezTo>
                  <a:lnTo>
                    <a:pt x="10241" y="10207"/>
                  </a:lnTo>
                  <a:cubicBezTo>
                    <a:pt x="10275" y="10241"/>
                    <a:pt x="10316" y="10257"/>
                    <a:pt x="10362" y="10257"/>
                  </a:cubicBezTo>
                  <a:cubicBezTo>
                    <a:pt x="10408" y="10257"/>
                    <a:pt x="10458" y="10241"/>
                    <a:pt x="10508" y="10207"/>
                  </a:cubicBezTo>
                  <a:lnTo>
                    <a:pt x="18280" y="6004"/>
                  </a:lnTo>
                  <a:lnTo>
                    <a:pt x="7840"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77"/>
            <p:cNvSpPr/>
            <p:nvPr/>
          </p:nvSpPr>
          <p:spPr>
            <a:xfrm>
              <a:off x="4406650" y="3848650"/>
              <a:ext cx="10875" cy="5200"/>
            </a:xfrm>
            <a:custGeom>
              <a:rect b="b" l="l" r="r" t="t"/>
              <a:pathLst>
                <a:path extrusionOk="0" h="208" w="435">
                  <a:moveTo>
                    <a:pt x="192" y="1"/>
                  </a:moveTo>
                  <a:cubicBezTo>
                    <a:pt x="160" y="1"/>
                    <a:pt x="123" y="16"/>
                    <a:pt x="101" y="16"/>
                  </a:cubicBezTo>
                  <a:cubicBezTo>
                    <a:pt x="1" y="49"/>
                    <a:pt x="34" y="116"/>
                    <a:pt x="101" y="149"/>
                  </a:cubicBezTo>
                  <a:cubicBezTo>
                    <a:pt x="134" y="183"/>
                    <a:pt x="167" y="183"/>
                    <a:pt x="201" y="183"/>
                  </a:cubicBezTo>
                  <a:cubicBezTo>
                    <a:pt x="217" y="199"/>
                    <a:pt x="234" y="208"/>
                    <a:pt x="255" y="208"/>
                  </a:cubicBezTo>
                  <a:cubicBezTo>
                    <a:pt x="276" y="208"/>
                    <a:pt x="301" y="199"/>
                    <a:pt x="334" y="183"/>
                  </a:cubicBezTo>
                  <a:lnTo>
                    <a:pt x="367" y="183"/>
                  </a:lnTo>
                  <a:cubicBezTo>
                    <a:pt x="434" y="149"/>
                    <a:pt x="434" y="82"/>
                    <a:pt x="367" y="49"/>
                  </a:cubicBezTo>
                  <a:cubicBezTo>
                    <a:pt x="334" y="16"/>
                    <a:pt x="301" y="16"/>
                    <a:pt x="234" y="16"/>
                  </a:cubicBezTo>
                  <a:cubicBezTo>
                    <a:pt x="223" y="5"/>
                    <a:pt x="208" y="1"/>
                    <a:pt x="19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77"/>
            <p:cNvSpPr/>
            <p:nvPr/>
          </p:nvSpPr>
          <p:spPr>
            <a:xfrm>
              <a:off x="3975500" y="3806500"/>
              <a:ext cx="261050" cy="170975"/>
            </a:xfrm>
            <a:custGeom>
              <a:rect b="b" l="l" r="r" t="t"/>
              <a:pathLst>
                <a:path extrusionOk="0" h="6839" w="10442">
                  <a:moveTo>
                    <a:pt x="101" y="1"/>
                  </a:moveTo>
                  <a:cubicBezTo>
                    <a:pt x="34" y="34"/>
                    <a:pt x="1" y="101"/>
                    <a:pt x="1" y="201"/>
                  </a:cubicBezTo>
                  <a:lnTo>
                    <a:pt x="1" y="734"/>
                  </a:lnTo>
                  <a:cubicBezTo>
                    <a:pt x="1" y="834"/>
                    <a:pt x="68" y="901"/>
                    <a:pt x="134" y="968"/>
                  </a:cubicBezTo>
                  <a:lnTo>
                    <a:pt x="10308" y="6805"/>
                  </a:lnTo>
                  <a:cubicBezTo>
                    <a:pt x="10342" y="6839"/>
                    <a:pt x="10408" y="6839"/>
                    <a:pt x="10442" y="6839"/>
                  </a:cubicBezTo>
                  <a:lnTo>
                    <a:pt x="10442" y="6005"/>
                  </a:lnTo>
                  <a:cubicBezTo>
                    <a:pt x="10408" y="6005"/>
                    <a:pt x="10342" y="6005"/>
                    <a:pt x="10308" y="5971"/>
                  </a:cubicBezTo>
                  <a:lnTo>
                    <a:pt x="134" y="101"/>
                  </a:lnTo>
                  <a:cubicBezTo>
                    <a:pt x="68" y="67"/>
                    <a:pt x="68" y="34"/>
                    <a:pt x="101" y="1"/>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77"/>
            <p:cNvSpPr/>
            <p:nvPr/>
          </p:nvSpPr>
          <p:spPr>
            <a:xfrm>
              <a:off x="4412500" y="3822500"/>
              <a:ext cx="38375" cy="60750"/>
            </a:xfrm>
            <a:custGeom>
              <a:rect b="b" l="l" r="r" t="t"/>
              <a:pathLst>
                <a:path extrusionOk="0" h="2430" w="1535">
                  <a:moveTo>
                    <a:pt x="1012" y="1"/>
                  </a:moveTo>
                  <a:cubicBezTo>
                    <a:pt x="906" y="1"/>
                    <a:pt x="797" y="36"/>
                    <a:pt x="701" y="94"/>
                  </a:cubicBezTo>
                  <a:cubicBezTo>
                    <a:pt x="334" y="361"/>
                    <a:pt x="100" y="728"/>
                    <a:pt x="0" y="1162"/>
                  </a:cubicBezTo>
                  <a:lnTo>
                    <a:pt x="167" y="1195"/>
                  </a:lnTo>
                  <a:cubicBezTo>
                    <a:pt x="234" y="795"/>
                    <a:pt x="467" y="461"/>
                    <a:pt x="801" y="228"/>
                  </a:cubicBezTo>
                  <a:cubicBezTo>
                    <a:pt x="867" y="194"/>
                    <a:pt x="934" y="161"/>
                    <a:pt x="1001" y="161"/>
                  </a:cubicBezTo>
                  <a:cubicBezTo>
                    <a:pt x="1067" y="161"/>
                    <a:pt x="1101" y="161"/>
                    <a:pt x="1134" y="194"/>
                  </a:cubicBezTo>
                  <a:cubicBezTo>
                    <a:pt x="1301" y="361"/>
                    <a:pt x="1368" y="561"/>
                    <a:pt x="1334" y="795"/>
                  </a:cubicBezTo>
                  <a:cubicBezTo>
                    <a:pt x="1334" y="1329"/>
                    <a:pt x="1067" y="1862"/>
                    <a:pt x="634" y="2196"/>
                  </a:cubicBezTo>
                  <a:cubicBezTo>
                    <a:pt x="567" y="2229"/>
                    <a:pt x="467" y="2263"/>
                    <a:pt x="367" y="2263"/>
                  </a:cubicBezTo>
                  <a:lnTo>
                    <a:pt x="200" y="2363"/>
                  </a:lnTo>
                  <a:cubicBezTo>
                    <a:pt x="267" y="2396"/>
                    <a:pt x="334" y="2429"/>
                    <a:pt x="400" y="2429"/>
                  </a:cubicBezTo>
                  <a:cubicBezTo>
                    <a:pt x="500" y="2429"/>
                    <a:pt x="600" y="2396"/>
                    <a:pt x="701" y="2329"/>
                  </a:cubicBezTo>
                  <a:cubicBezTo>
                    <a:pt x="1201" y="1962"/>
                    <a:pt x="1501" y="1395"/>
                    <a:pt x="1501" y="795"/>
                  </a:cubicBezTo>
                  <a:cubicBezTo>
                    <a:pt x="1534" y="528"/>
                    <a:pt x="1434" y="228"/>
                    <a:pt x="1234" y="61"/>
                  </a:cubicBezTo>
                  <a:cubicBezTo>
                    <a:pt x="1164" y="19"/>
                    <a:pt x="1089" y="1"/>
                    <a:pt x="10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77"/>
            <p:cNvSpPr/>
            <p:nvPr/>
          </p:nvSpPr>
          <p:spPr>
            <a:xfrm>
              <a:off x="3975500" y="3654725"/>
              <a:ext cx="492875" cy="296700"/>
            </a:xfrm>
            <a:custGeom>
              <a:rect b="b" l="l" r="r" t="t"/>
              <a:pathLst>
                <a:path extrusionOk="0" h="11868" w="19715">
                  <a:moveTo>
                    <a:pt x="9308" y="1"/>
                  </a:moveTo>
                  <a:lnTo>
                    <a:pt x="134" y="5605"/>
                  </a:lnTo>
                  <a:cubicBezTo>
                    <a:pt x="68" y="5638"/>
                    <a:pt x="1" y="5705"/>
                    <a:pt x="1" y="5771"/>
                  </a:cubicBezTo>
                  <a:cubicBezTo>
                    <a:pt x="1" y="5838"/>
                    <a:pt x="34" y="5905"/>
                    <a:pt x="101" y="5938"/>
                  </a:cubicBezTo>
                  <a:lnTo>
                    <a:pt x="10342" y="11842"/>
                  </a:lnTo>
                  <a:cubicBezTo>
                    <a:pt x="10375" y="11859"/>
                    <a:pt x="10408" y="11867"/>
                    <a:pt x="10442" y="11867"/>
                  </a:cubicBezTo>
                  <a:cubicBezTo>
                    <a:pt x="10475" y="11867"/>
                    <a:pt x="10508" y="11859"/>
                    <a:pt x="10542" y="11842"/>
                  </a:cubicBezTo>
                  <a:lnTo>
                    <a:pt x="19715" y="6238"/>
                  </a:lnTo>
                  <a:lnTo>
                    <a:pt x="19715" y="6038"/>
                  </a:lnTo>
                  <a:lnTo>
                    <a:pt x="9308"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77"/>
            <p:cNvSpPr/>
            <p:nvPr/>
          </p:nvSpPr>
          <p:spPr>
            <a:xfrm>
              <a:off x="3975500" y="3794825"/>
              <a:ext cx="261050" cy="156800"/>
            </a:xfrm>
            <a:custGeom>
              <a:rect b="b" l="l" r="r" t="t"/>
              <a:pathLst>
                <a:path extrusionOk="0" h="6272" w="10442">
                  <a:moveTo>
                    <a:pt x="101" y="1"/>
                  </a:moveTo>
                  <a:cubicBezTo>
                    <a:pt x="34" y="34"/>
                    <a:pt x="1" y="101"/>
                    <a:pt x="1" y="167"/>
                  </a:cubicBezTo>
                  <a:cubicBezTo>
                    <a:pt x="1" y="234"/>
                    <a:pt x="34" y="301"/>
                    <a:pt x="101" y="334"/>
                  </a:cubicBezTo>
                  <a:lnTo>
                    <a:pt x="10342" y="6238"/>
                  </a:lnTo>
                  <a:cubicBezTo>
                    <a:pt x="10375" y="6238"/>
                    <a:pt x="10408" y="6272"/>
                    <a:pt x="10442" y="6272"/>
                  </a:cubicBezTo>
                  <a:lnTo>
                    <a:pt x="10442" y="6072"/>
                  </a:lnTo>
                  <a:cubicBezTo>
                    <a:pt x="10408" y="6072"/>
                    <a:pt x="10375" y="6038"/>
                    <a:pt x="10342" y="6038"/>
                  </a:cubicBezTo>
                  <a:lnTo>
                    <a:pt x="101" y="134"/>
                  </a:lnTo>
                  <a:cubicBezTo>
                    <a:pt x="34" y="101"/>
                    <a:pt x="34" y="34"/>
                    <a:pt x="1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77"/>
            <p:cNvSpPr/>
            <p:nvPr/>
          </p:nvSpPr>
          <p:spPr>
            <a:xfrm>
              <a:off x="3976350" y="3654725"/>
              <a:ext cx="492025" cy="291700"/>
            </a:xfrm>
            <a:custGeom>
              <a:rect b="b" l="l" r="r" t="t"/>
              <a:pathLst>
                <a:path extrusionOk="0" h="11668" w="19681">
                  <a:moveTo>
                    <a:pt x="9240" y="1"/>
                  </a:moveTo>
                  <a:lnTo>
                    <a:pt x="67" y="5605"/>
                  </a:lnTo>
                  <a:cubicBezTo>
                    <a:pt x="0" y="5638"/>
                    <a:pt x="0" y="5705"/>
                    <a:pt x="67" y="5738"/>
                  </a:cubicBezTo>
                  <a:lnTo>
                    <a:pt x="10308" y="11642"/>
                  </a:lnTo>
                  <a:cubicBezTo>
                    <a:pt x="10341" y="11659"/>
                    <a:pt x="10374" y="11667"/>
                    <a:pt x="10408" y="11667"/>
                  </a:cubicBezTo>
                  <a:cubicBezTo>
                    <a:pt x="10441" y="11667"/>
                    <a:pt x="10474" y="11659"/>
                    <a:pt x="10508" y="11642"/>
                  </a:cubicBezTo>
                  <a:lnTo>
                    <a:pt x="19681" y="6038"/>
                  </a:lnTo>
                  <a:lnTo>
                    <a:pt x="9240"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77"/>
            <p:cNvSpPr/>
            <p:nvPr/>
          </p:nvSpPr>
          <p:spPr>
            <a:xfrm>
              <a:off x="4236525" y="3805675"/>
              <a:ext cx="231850" cy="145950"/>
            </a:xfrm>
            <a:custGeom>
              <a:rect b="b" l="l" r="r" t="t"/>
              <a:pathLst>
                <a:path extrusionOk="0" h="5838" w="9274">
                  <a:moveTo>
                    <a:pt x="9274" y="0"/>
                  </a:moveTo>
                  <a:lnTo>
                    <a:pt x="101" y="5604"/>
                  </a:lnTo>
                  <a:cubicBezTo>
                    <a:pt x="67" y="5604"/>
                    <a:pt x="34" y="5638"/>
                    <a:pt x="1" y="5638"/>
                  </a:cubicBezTo>
                  <a:lnTo>
                    <a:pt x="1" y="5838"/>
                  </a:lnTo>
                  <a:cubicBezTo>
                    <a:pt x="34" y="5838"/>
                    <a:pt x="67" y="5804"/>
                    <a:pt x="101" y="5804"/>
                  </a:cubicBezTo>
                  <a:lnTo>
                    <a:pt x="9274" y="200"/>
                  </a:lnTo>
                  <a:lnTo>
                    <a:pt x="927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77"/>
            <p:cNvSpPr/>
            <p:nvPr/>
          </p:nvSpPr>
          <p:spPr>
            <a:xfrm>
              <a:off x="4465025" y="3805675"/>
              <a:ext cx="3350" cy="68400"/>
            </a:xfrm>
            <a:custGeom>
              <a:rect b="b" l="l" r="r" t="t"/>
              <a:pathLst>
                <a:path extrusionOk="0" h="2736" w="134">
                  <a:moveTo>
                    <a:pt x="134" y="0"/>
                  </a:moveTo>
                  <a:lnTo>
                    <a:pt x="1" y="100"/>
                  </a:lnTo>
                  <a:lnTo>
                    <a:pt x="1" y="2735"/>
                  </a:lnTo>
                  <a:lnTo>
                    <a:pt x="134" y="2669"/>
                  </a:lnTo>
                  <a:lnTo>
                    <a:pt x="134"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77"/>
            <p:cNvSpPr/>
            <p:nvPr/>
          </p:nvSpPr>
          <p:spPr>
            <a:xfrm>
              <a:off x="4465025" y="3805675"/>
              <a:ext cx="3350" cy="68400"/>
            </a:xfrm>
            <a:custGeom>
              <a:rect b="b" l="l" r="r" t="t"/>
              <a:pathLst>
                <a:path extrusionOk="0" h="2736" w="134">
                  <a:moveTo>
                    <a:pt x="134" y="0"/>
                  </a:moveTo>
                  <a:lnTo>
                    <a:pt x="1" y="100"/>
                  </a:lnTo>
                  <a:lnTo>
                    <a:pt x="1" y="2735"/>
                  </a:lnTo>
                  <a:lnTo>
                    <a:pt x="134" y="2669"/>
                  </a:lnTo>
                  <a:lnTo>
                    <a:pt x="1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77"/>
            <p:cNvSpPr/>
            <p:nvPr/>
          </p:nvSpPr>
          <p:spPr>
            <a:xfrm>
              <a:off x="3973850" y="3652650"/>
              <a:ext cx="488700" cy="282300"/>
            </a:xfrm>
            <a:custGeom>
              <a:rect b="b" l="l" r="r" t="t"/>
              <a:pathLst>
                <a:path extrusionOk="0" h="11292" w="19548">
                  <a:moveTo>
                    <a:pt x="9253" y="0"/>
                  </a:moveTo>
                  <a:cubicBezTo>
                    <a:pt x="9173" y="0"/>
                    <a:pt x="9090" y="17"/>
                    <a:pt x="9007" y="50"/>
                  </a:cubicBezTo>
                  <a:lnTo>
                    <a:pt x="0" y="5287"/>
                  </a:lnTo>
                  <a:lnTo>
                    <a:pt x="10408" y="11292"/>
                  </a:lnTo>
                  <a:lnTo>
                    <a:pt x="19447" y="6088"/>
                  </a:lnTo>
                  <a:cubicBezTo>
                    <a:pt x="19514" y="6054"/>
                    <a:pt x="19547" y="5988"/>
                    <a:pt x="19547" y="5954"/>
                  </a:cubicBezTo>
                  <a:lnTo>
                    <a:pt x="19547" y="5721"/>
                  </a:lnTo>
                  <a:lnTo>
                    <a:pt x="9474" y="50"/>
                  </a:lnTo>
                  <a:cubicBezTo>
                    <a:pt x="9407" y="17"/>
                    <a:pt x="9332" y="0"/>
                    <a:pt x="9253"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77"/>
            <p:cNvSpPr/>
            <p:nvPr/>
          </p:nvSpPr>
          <p:spPr>
            <a:xfrm>
              <a:off x="3973850" y="3652650"/>
              <a:ext cx="488700" cy="282300"/>
            </a:xfrm>
            <a:custGeom>
              <a:rect b="b" l="l" r="r" t="t"/>
              <a:pathLst>
                <a:path extrusionOk="0" h="11292" w="19548">
                  <a:moveTo>
                    <a:pt x="9253" y="0"/>
                  </a:moveTo>
                  <a:cubicBezTo>
                    <a:pt x="9173" y="0"/>
                    <a:pt x="9090" y="17"/>
                    <a:pt x="9007" y="50"/>
                  </a:cubicBezTo>
                  <a:lnTo>
                    <a:pt x="0" y="5287"/>
                  </a:lnTo>
                  <a:lnTo>
                    <a:pt x="10408" y="11292"/>
                  </a:lnTo>
                  <a:lnTo>
                    <a:pt x="19447" y="6088"/>
                  </a:lnTo>
                  <a:cubicBezTo>
                    <a:pt x="19514" y="6054"/>
                    <a:pt x="19547" y="5988"/>
                    <a:pt x="19547" y="5954"/>
                  </a:cubicBezTo>
                  <a:lnTo>
                    <a:pt x="19547" y="5721"/>
                  </a:lnTo>
                  <a:lnTo>
                    <a:pt x="9474" y="50"/>
                  </a:lnTo>
                  <a:cubicBezTo>
                    <a:pt x="9407" y="17"/>
                    <a:pt x="9332" y="0"/>
                    <a:pt x="92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77"/>
            <p:cNvSpPr/>
            <p:nvPr/>
          </p:nvSpPr>
          <p:spPr>
            <a:xfrm>
              <a:off x="3973850" y="3647625"/>
              <a:ext cx="489525" cy="282325"/>
            </a:xfrm>
            <a:custGeom>
              <a:rect b="b" l="l" r="r" t="t"/>
              <a:pathLst>
                <a:path extrusionOk="0" h="11293" w="19581">
                  <a:moveTo>
                    <a:pt x="9253" y="1"/>
                  </a:moveTo>
                  <a:cubicBezTo>
                    <a:pt x="9173" y="1"/>
                    <a:pt x="9090" y="18"/>
                    <a:pt x="9007" y="51"/>
                  </a:cubicBezTo>
                  <a:lnTo>
                    <a:pt x="0" y="5288"/>
                  </a:lnTo>
                  <a:lnTo>
                    <a:pt x="10408" y="11292"/>
                  </a:lnTo>
                  <a:lnTo>
                    <a:pt x="19447" y="6089"/>
                  </a:lnTo>
                  <a:cubicBezTo>
                    <a:pt x="19581" y="6022"/>
                    <a:pt x="19581" y="5855"/>
                    <a:pt x="19447" y="5788"/>
                  </a:cubicBezTo>
                  <a:lnTo>
                    <a:pt x="9474" y="51"/>
                  </a:lnTo>
                  <a:cubicBezTo>
                    <a:pt x="9407" y="18"/>
                    <a:pt x="9332" y="1"/>
                    <a:pt x="9253"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77"/>
            <p:cNvSpPr/>
            <p:nvPr/>
          </p:nvSpPr>
          <p:spPr>
            <a:xfrm>
              <a:off x="3973850" y="3647625"/>
              <a:ext cx="489525" cy="282325"/>
            </a:xfrm>
            <a:custGeom>
              <a:rect b="b" l="l" r="r" t="t"/>
              <a:pathLst>
                <a:path extrusionOk="0" h="11293" w="19581">
                  <a:moveTo>
                    <a:pt x="9253" y="1"/>
                  </a:moveTo>
                  <a:cubicBezTo>
                    <a:pt x="9173" y="1"/>
                    <a:pt x="9090" y="18"/>
                    <a:pt x="9007" y="51"/>
                  </a:cubicBezTo>
                  <a:lnTo>
                    <a:pt x="0" y="5288"/>
                  </a:lnTo>
                  <a:lnTo>
                    <a:pt x="10408" y="11292"/>
                  </a:lnTo>
                  <a:lnTo>
                    <a:pt x="19447" y="6089"/>
                  </a:lnTo>
                  <a:cubicBezTo>
                    <a:pt x="19581" y="6022"/>
                    <a:pt x="19581" y="5855"/>
                    <a:pt x="19447" y="5788"/>
                  </a:cubicBezTo>
                  <a:lnTo>
                    <a:pt x="9474" y="51"/>
                  </a:lnTo>
                  <a:cubicBezTo>
                    <a:pt x="9407" y="18"/>
                    <a:pt x="9332" y="1"/>
                    <a:pt x="92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77"/>
            <p:cNvSpPr/>
            <p:nvPr/>
          </p:nvSpPr>
          <p:spPr>
            <a:xfrm>
              <a:off x="4000525" y="3647625"/>
              <a:ext cx="455350" cy="262300"/>
            </a:xfrm>
            <a:custGeom>
              <a:rect b="b" l="l" r="r" t="t"/>
              <a:pathLst>
                <a:path extrusionOk="0" h="10492" w="18214">
                  <a:moveTo>
                    <a:pt x="7906" y="1"/>
                  </a:moveTo>
                  <a:cubicBezTo>
                    <a:pt x="7823" y="1"/>
                    <a:pt x="7739" y="18"/>
                    <a:pt x="7673" y="51"/>
                  </a:cubicBezTo>
                  <a:lnTo>
                    <a:pt x="1001" y="3920"/>
                  </a:lnTo>
                  <a:lnTo>
                    <a:pt x="1" y="3320"/>
                  </a:lnTo>
                  <a:lnTo>
                    <a:pt x="1" y="4454"/>
                  </a:lnTo>
                  <a:lnTo>
                    <a:pt x="10441" y="10492"/>
                  </a:lnTo>
                  <a:lnTo>
                    <a:pt x="18114" y="6055"/>
                  </a:lnTo>
                  <a:cubicBezTo>
                    <a:pt x="18180" y="6022"/>
                    <a:pt x="18214" y="5922"/>
                    <a:pt x="18180" y="5889"/>
                  </a:cubicBezTo>
                  <a:lnTo>
                    <a:pt x="18180" y="4854"/>
                  </a:lnTo>
                  <a:lnTo>
                    <a:pt x="17313" y="5355"/>
                  </a:lnTo>
                  <a:lnTo>
                    <a:pt x="8140" y="51"/>
                  </a:lnTo>
                  <a:cubicBezTo>
                    <a:pt x="8073" y="18"/>
                    <a:pt x="7990" y="1"/>
                    <a:pt x="7906"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77"/>
            <p:cNvSpPr/>
            <p:nvPr/>
          </p:nvSpPr>
          <p:spPr>
            <a:xfrm>
              <a:off x="4000525" y="3619275"/>
              <a:ext cx="455350" cy="262300"/>
            </a:xfrm>
            <a:custGeom>
              <a:rect b="b" l="l" r="r" t="t"/>
              <a:pathLst>
                <a:path extrusionOk="0" h="10492" w="18214">
                  <a:moveTo>
                    <a:pt x="7894" y="1"/>
                  </a:moveTo>
                  <a:cubicBezTo>
                    <a:pt x="7815" y="1"/>
                    <a:pt x="7739" y="17"/>
                    <a:pt x="7673" y="51"/>
                  </a:cubicBezTo>
                  <a:lnTo>
                    <a:pt x="1" y="4487"/>
                  </a:lnTo>
                  <a:lnTo>
                    <a:pt x="10408" y="10492"/>
                  </a:lnTo>
                  <a:lnTo>
                    <a:pt x="18114" y="6089"/>
                  </a:lnTo>
                  <a:cubicBezTo>
                    <a:pt x="18214" y="5988"/>
                    <a:pt x="18214" y="5888"/>
                    <a:pt x="18114" y="5822"/>
                  </a:cubicBezTo>
                  <a:lnTo>
                    <a:pt x="8140" y="51"/>
                  </a:lnTo>
                  <a:cubicBezTo>
                    <a:pt x="8056" y="17"/>
                    <a:pt x="7973" y="1"/>
                    <a:pt x="789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77"/>
            <p:cNvSpPr/>
            <p:nvPr/>
          </p:nvSpPr>
          <p:spPr>
            <a:xfrm>
              <a:off x="4000525" y="3731450"/>
              <a:ext cx="261050" cy="178475"/>
            </a:xfrm>
            <a:custGeom>
              <a:rect b="b" l="l" r="r" t="t"/>
              <a:pathLst>
                <a:path extrusionOk="0" h="7139" w="10442">
                  <a:moveTo>
                    <a:pt x="1" y="0"/>
                  </a:moveTo>
                  <a:lnTo>
                    <a:pt x="1" y="1135"/>
                  </a:lnTo>
                  <a:lnTo>
                    <a:pt x="10441" y="7139"/>
                  </a:lnTo>
                  <a:lnTo>
                    <a:pt x="10441" y="6005"/>
                  </a:lnTo>
                  <a:lnTo>
                    <a:pt x="1" y="0"/>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77"/>
            <p:cNvSpPr/>
            <p:nvPr/>
          </p:nvSpPr>
          <p:spPr>
            <a:xfrm>
              <a:off x="4256550" y="3866550"/>
              <a:ext cx="10850" cy="5025"/>
            </a:xfrm>
            <a:custGeom>
              <a:rect b="b" l="l" r="r" t="t"/>
              <a:pathLst>
                <a:path extrusionOk="0" h="201" w="434">
                  <a:moveTo>
                    <a:pt x="234" y="0"/>
                  </a:moveTo>
                  <a:cubicBezTo>
                    <a:pt x="167" y="0"/>
                    <a:pt x="134" y="0"/>
                    <a:pt x="67" y="34"/>
                  </a:cubicBezTo>
                  <a:cubicBezTo>
                    <a:pt x="67" y="34"/>
                    <a:pt x="0" y="134"/>
                    <a:pt x="67" y="167"/>
                  </a:cubicBezTo>
                  <a:cubicBezTo>
                    <a:pt x="100" y="167"/>
                    <a:pt x="134" y="200"/>
                    <a:pt x="167" y="200"/>
                  </a:cubicBezTo>
                  <a:lnTo>
                    <a:pt x="334" y="200"/>
                  </a:lnTo>
                  <a:cubicBezTo>
                    <a:pt x="434" y="167"/>
                    <a:pt x="401" y="100"/>
                    <a:pt x="334" y="34"/>
                  </a:cubicBezTo>
                  <a:cubicBezTo>
                    <a:pt x="300" y="34"/>
                    <a:pt x="267" y="0"/>
                    <a:pt x="2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77"/>
            <p:cNvSpPr/>
            <p:nvPr/>
          </p:nvSpPr>
          <p:spPr>
            <a:xfrm>
              <a:off x="4229025" y="3862375"/>
              <a:ext cx="35050" cy="44225"/>
            </a:xfrm>
            <a:custGeom>
              <a:rect b="b" l="l" r="r" t="t"/>
              <a:pathLst>
                <a:path extrusionOk="0" h="1769" w="1402">
                  <a:moveTo>
                    <a:pt x="968" y="0"/>
                  </a:moveTo>
                  <a:cubicBezTo>
                    <a:pt x="834" y="0"/>
                    <a:pt x="734" y="34"/>
                    <a:pt x="634" y="101"/>
                  </a:cubicBezTo>
                  <a:cubicBezTo>
                    <a:pt x="267" y="334"/>
                    <a:pt x="34" y="768"/>
                    <a:pt x="0" y="1201"/>
                  </a:cubicBezTo>
                  <a:cubicBezTo>
                    <a:pt x="0" y="1368"/>
                    <a:pt x="34" y="1502"/>
                    <a:pt x="101" y="1602"/>
                  </a:cubicBezTo>
                  <a:cubicBezTo>
                    <a:pt x="201" y="1702"/>
                    <a:pt x="334" y="1768"/>
                    <a:pt x="467" y="1768"/>
                  </a:cubicBezTo>
                  <a:cubicBezTo>
                    <a:pt x="568" y="1768"/>
                    <a:pt x="668" y="1735"/>
                    <a:pt x="768" y="1668"/>
                  </a:cubicBezTo>
                  <a:lnTo>
                    <a:pt x="834" y="1635"/>
                  </a:lnTo>
                  <a:lnTo>
                    <a:pt x="701" y="1568"/>
                  </a:lnTo>
                  <a:cubicBezTo>
                    <a:pt x="622" y="1612"/>
                    <a:pt x="545" y="1633"/>
                    <a:pt x="475" y="1633"/>
                  </a:cubicBezTo>
                  <a:cubicBezTo>
                    <a:pt x="278" y="1633"/>
                    <a:pt x="134" y="1471"/>
                    <a:pt x="134" y="1201"/>
                  </a:cubicBezTo>
                  <a:cubicBezTo>
                    <a:pt x="167" y="801"/>
                    <a:pt x="367" y="434"/>
                    <a:pt x="701" y="201"/>
                  </a:cubicBezTo>
                  <a:cubicBezTo>
                    <a:pt x="774" y="164"/>
                    <a:pt x="857" y="137"/>
                    <a:pt x="940" y="137"/>
                  </a:cubicBezTo>
                  <a:cubicBezTo>
                    <a:pt x="1007" y="137"/>
                    <a:pt x="1074" y="155"/>
                    <a:pt x="1135" y="201"/>
                  </a:cubicBezTo>
                  <a:cubicBezTo>
                    <a:pt x="1201" y="234"/>
                    <a:pt x="1235" y="301"/>
                    <a:pt x="1235" y="367"/>
                  </a:cubicBezTo>
                  <a:lnTo>
                    <a:pt x="1401" y="367"/>
                  </a:lnTo>
                  <a:cubicBezTo>
                    <a:pt x="1368" y="301"/>
                    <a:pt x="1335" y="234"/>
                    <a:pt x="1301" y="167"/>
                  </a:cubicBezTo>
                  <a:cubicBezTo>
                    <a:pt x="1201" y="67"/>
                    <a:pt x="1101" y="0"/>
                    <a:pt x="9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77"/>
            <p:cNvSpPr/>
            <p:nvPr/>
          </p:nvSpPr>
          <p:spPr>
            <a:xfrm>
              <a:off x="4237375" y="3755625"/>
              <a:ext cx="225175" cy="115125"/>
            </a:xfrm>
            <a:custGeom>
              <a:rect b="b" l="l" r="r" t="t"/>
              <a:pathLst>
                <a:path extrusionOk="0" h="4605" w="9007">
                  <a:moveTo>
                    <a:pt x="9006" y="1"/>
                  </a:moveTo>
                  <a:lnTo>
                    <a:pt x="0" y="4404"/>
                  </a:lnTo>
                  <a:lnTo>
                    <a:pt x="0" y="4604"/>
                  </a:lnTo>
                  <a:lnTo>
                    <a:pt x="8873" y="368"/>
                  </a:lnTo>
                  <a:cubicBezTo>
                    <a:pt x="8940" y="301"/>
                    <a:pt x="9006" y="234"/>
                    <a:pt x="9006" y="168"/>
                  </a:cubicBezTo>
                  <a:lnTo>
                    <a:pt x="9006"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77"/>
            <p:cNvSpPr/>
            <p:nvPr/>
          </p:nvSpPr>
          <p:spPr>
            <a:xfrm>
              <a:off x="4237375" y="3755625"/>
              <a:ext cx="225175" cy="115125"/>
            </a:xfrm>
            <a:custGeom>
              <a:rect b="b" l="l" r="r" t="t"/>
              <a:pathLst>
                <a:path extrusionOk="0" h="4605" w="9007">
                  <a:moveTo>
                    <a:pt x="9006" y="1"/>
                  </a:moveTo>
                  <a:lnTo>
                    <a:pt x="0" y="4404"/>
                  </a:lnTo>
                  <a:lnTo>
                    <a:pt x="0" y="4604"/>
                  </a:lnTo>
                  <a:lnTo>
                    <a:pt x="8873" y="368"/>
                  </a:lnTo>
                  <a:cubicBezTo>
                    <a:pt x="8940" y="301"/>
                    <a:pt x="9006" y="234"/>
                    <a:pt x="9006" y="168"/>
                  </a:cubicBezTo>
                  <a:lnTo>
                    <a:pt x="900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77"/>
            <p:cNvSpPr/>
            <p:nvPr/>
          </p:nvSpPr>
          <p:spPr>
            <a:xfrm>
              <a:off x="3973850" y="3607600"/>
              <a:ext cx="489525" cy="260625"/>
            </a:xfrm>
            <a:custGeom>
              <a:rect b="b" l="l" r="r" t="t"/>
              <a:pathLst>
                <a:path extrusionOk="0" h="10425" w="19581">
                  <a:moveTo>
                    <a:pt x="9253" y="1"/>
                  </a:moveTo>
                  <a:cubicBezTo>
                    <a:pt x="9173" y="1"/>
                    <a:pt x="9090" y="17"/>
                    <a:pt x="9007" y="51"/>
                  </a:cubicBezTo>
                  <a:lnTo>
                    <a:pt x="0" y="4387"/>
                  </a:lnTo>
                  <a:lnTo>
                    <a:pt x="10408" y="10425"/>
                  </a:lnTo>
                  <a:lnTo>
                    <a:pt x="19447" y="6089"/>
                  </a:lnTo>
                  <a:cubicBezTo>
                    <a:pt x="19581" y="6022"/>
                    <a:pt x="19581" y="5855"/>
                    <a:pt x="19447" y="5822"/>
                  </a:cubicBezTo>
                  <a:lnTo>
                    <a:pt x="9474" y="51"/>
                  </a:lnTo>
                  <a:cubicBezTo>
                    <a:pt x="9407" y="17"/>
                    <a:pt x="9332" y="1"/>
                    <a:pt x="9253"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77"/>
            <p:cNvSpPr/>
            <p:nvPr/>
          </p:nvSpPr>
          <p:spPr>
            <a:xfrm>
              <a:off x="3973000" y="3717275"/>
              <a:ext cx="261050" cy="217675"/>
            </a:xfrm>
            <a:custGeom>
              <a:rect b="b" l="l" r="r" t="t"/>
              <a:pathLst>
                <a:path extrusionOk="0" h="8707" w="10442">
                  <a:moveTo>
                    <a:pt x="1" y="0"/>
                  </a:moveTo>
                  <a:lnTo>
                    <a:pt x="1" y="2702"/>
                  </a:lnTo>
                  <a:lnTo>
                    <a:pt x="10442" y="8707"/>
                  </a:lnTo>
                  <a:lnTo>
                    <a:pt x="10442" y="6038"/>
                  </a:lnTo>
                  <a:lnTo>
                    <a:pt x="1"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77"/>
            <p:cNvSpPr/>
            <p:nvPr/>
          </p:nvSpPr>
          <p:spPr>
            <a:xfrm>
              <a:off x="3973000" y="3717275"/>
              <a:ext cx="261050" cy="217675"/>
            </a:xfrm>
            <a:custGeom>
              <a:rect b="b" l="l" r="r" t="t"/>
              <a:pathLst>
                <a:path extrusionOk="0" h="8707" w="10442">
                  <a:moveTo>
                    <a:pt x="1" y="0"/>
                  </a:moveTo>
                  <a:lnTo>
                    <a:pt x="1" y="2702"/>
                  </a:lnTo>
                  <a:lnTo>
                    <a:pt x="10442" y="8707"/>
                  </a:lnTo>
                  <a:lnTo>
                    <a:pt x="10442" y="6038"/>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77"/>
            <p:cNvSpPr/>
            <p:nvPr/>
          </p:nvSpPr>
          <p:spPr>
            <a:xfrm>
              <a:off x="4158150" y="3848200"/>
              <a:ext cx="35875" cy="44225"/>
            </a:xfrm>
            <a:custGeom>
              <a:rect b="b" l="l" r="r" t="t"/>
              <a:pathLst>
                <a:path extrusionOk="0" h="1769" w="1435">
                  <a:moveTo>
                    <a:pt x="467" y="0"/>
                  </a:moveTo>
                  <a:cubicBezTo>
                    <a:pt x="167" y="0"/>
                    <a:pt x="0" y="201"/>
                    <a:pt x="0" y="534"/>
                  </a:cubicBezTo>
                  <a:cubicBezTo>
                    <a:pt x="33" y="1001"/>
                    <a:pt x="267" y="1401"/>
                    <a:pt x="634" y="1668"/>
                  </a:cubicBezTo>
                  <a:cubicBezTo>
                    <a:pt x="734" y="1702"/>
                    <a:pt x="867" y="1735"/>
                    <a:pt x="967" y="1768"/>
                  </a:cubicBezTo>
                  <a:cubicBezTo>
                    <a:pt x="1101" y="1768"/>
                    <a:pt x="1234" y="1702"/>
                    <a:pt x="1301" y="1602"/>
                  </a:cubicBezTo>
                  <a:cubicBezTo>
                    <a:pt x="1401" y="1468"/>
                    <a:pt x="1434" y="1335"/>
                    <a:pt x="1434" y="1201"/>
                  </a:cubicBezTo>
                  <a:cubicBezTo>
                    <a:pt x="1401" y="734"/>
                    <a:pt x="1168" y="334"/>
                    <a:pt x="767" y="67"/>
                  </a:cubicBezTo>
                  <a:cubicBezTo>
                    <a:pt x="701" y="34"/>
                    <a:pt x="567" y="0"/>
                    <a:pt x="4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77"/>
            <p:cNvSpPr/>
            <p:nvPr/>
          </p:nvSpPr>
          <p:spPr>
            <a:xfrm>
              <a:off x="4161475" y="3851050"/>
              <a:ext cx="29225" cy="37675"/>
            </a:xfrm>
            <a:custGeom>
              <a:rect b="b" l="l" r="r" t="t"/>
              <a:pathLst>
                <a:path extrusionOk="0" h="1507" w="1169">
                  <a:moveTo>
                    <a:pt x="331" y="1"/>
                  </a:moveTo>
                  <a:cubicBezTo>
                    <a:pt x="134" y="1"/>
                    <a:pt x="1" y="160"/>
                    <a:pt x="1" y="420"/>
                  </a:cubicBezTo>
                  <a:cubicBezTo>
                    <a:pt x="34" y="820"/>
                    <a:pt x="234" y="1187"/>
                    <a:pt x="601" y="1421"/>
                  </a:cubicBezTo>
                  <a:cubicBezTo>
                    <a:pt x="689" y="1479"/>
                    <a:pt x="774" y="1506"/>
                    <a:pt x="850" y="1506"/>
                  </a:cubicBezTo>
                  <a:cubicBezTo>
                    <a:pt x="1034" y="1506"/>
                    <a:pt x="1168" y="1347"/>
                    <a:pt x="1168" y="1087"/>
                  </a:cubicBezTo>
                  <a:cubicBezTo>
                    <a:pt x="1135" y="687"/>
                    <a:pt x="935" y="320"/>
                    <a:pt x="601" y="87"/>
                  </a:cubicBezTo>
                  <a:cubicBezTo>
                    <a:pt x="504" y="28"/>
                    <a:pt x="412" y="1"/>
                    <a:pt x="331"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77"/>
            <p:cNvSpPr/>
            <p:nvPr/>
          </p:nvSpPr>
          <p:spPr>
            <a:xfrm>
              <a:off x="3993025" y="3750175"/>
              <a:ext cx="145125" cy="111150"/>
            </a:xfrm>
            <a:custGeom>
              <a:rect b="b" l="l" r="r" t="t"/>
              <a:pathLst>
                <a:path extrusionOk="0" h="4446" w="5805">
                  <a:moveTo>
                    <a:pt x="361" y="0"/>
                  </a:moveTo>
                  <a:cubicBezTo>
                    <a:pt x="153" y="0"/>
                    <a:pt x="0" y="167"/>
                    <a:pt x="0" y="452"/>
                  </a:cubicBezTo>
                  <a:lnTo>
                    <a:pt x="0" y="652"/>
                  </a:lnTo>
                  <a:cubicBezTo>
                    <a:pt x="34" y="1086"/>
                    <a:pt x="267" y="1486"/>
                    <a:pt x="634" y="1753"/>
                  </a:cubicBezTo>
                  <a:lnTo>
                    <a:pt x="5171" y="4355"/>
                  </a:lnTo>
                  <a:cubicBezTo>
                    <a:pt x="5272" y="4416"/>
                    <a:pt x="5371" y="4446"/>
                    <a:pt x="5459" y="4446"/>
                  </a:cubicBezTo>
                  <a:cubicBezTo>
                    <a:pt x="5659" y="4446"/>
                    <a:pt x="5805" y="4290"/>
                    <a:pt x="5805" y="3988"/>
                  </a:cubicBezTo>
                  <a:lnTo>
                    <a:pt x="5805" y="3788"/>
                  </a:lnTo>
                  <a:cubicBezTo>
                    <a:pt x="5771" y="3354"/>
                    <a:pt x="5538" y="2954"/>
                    <a:pt x="5171" y="2687"/>
                  </a:cubicBezTo>
                  <a:lnTo>
                    <a:pt x="634" y="85"/>
                  </a:lnTo>
                  <a:cubicBezTo>
                    <a:pt x="538" y="28"/>
                    <a:pt x="445" y="0"/>
                    <a:pt x="361"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77"/>
            <p:cNvSpPr/>
            <p:nvPr/>
          </p:nvSpPr>
          <p:spPr>
            <a:xfrm>
              <a:off x="4234025" y="3866550"/>
              <a:ext cx="3375" cy="68400"/>
            </a:xfrm>
            <a:custGeom>
              <a:rect b="b" l="l" r="r" t="t"/>
              <a:pathLst>
                <a:path extrusionOk="0" h="2736" w="135">
                  <a:moveTo>
                    <a:pt x="134" y="0"/>
                  </a:moveTo>
                  <a:lnTo>
                    <a:pt x="1" y="67"/>
                  </a:lnTo>
                  <a:lnTo>
                    <a:pt x="1" y="2736"/>
                  </a:lnTo>
                  <a:lnTo>
                    <a:pt x="134" y="2669"/>
                  </a:lnTo>
                  <a:lnTo>
                    <a:pt x="134"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77"/>
            <p:cNvSpPr/>
            <p:nvPr/>
          </p:nvSpPr>
          <p:spPr>
            <a:xfrm>
              <a:off x="4234025" y="3866550"/>
              <a:ext cx="3375" cy="68400"/>
            </a:xfrm>
            <a:custGeom>
              <a:rect b="b" l="l" r="r" t="t"/>
              <a:pathLst>
                <a:path extrusionOk="0" h="2736" w="135">
                  <a:moveTo>
                    <a:pt x="134" y="0"/>
                  </a:moveTo>
                  <a:lnTo>
                    <a:pt x="1" y="67"/>
                  </a:lnTo>
                  <a:lnTo>
                    <a:pt x="1" y="2736"/>
                  </a:lnTo>
                  <a:lnTo>
                    <a:pt x="134" y="2669"/>
                  </a:lnTo>
                  <a:lnTo>
                    <a:pt x="1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77"/>
            <p:cNvSpPr/>
            <p:nvPr/>
          </p:nvSpPr>
          <p:spPr>
            <a:xfrm>
              <a:off x="3927150" y="3171250"/>
              <a:ext cx="138450" cy="69875"/>
            </a:xfrm>
            <a:custGeom>
              <a:rect b="b" l="l" r="r" t="t"/>
              <a:pathLst>
                <a:path extrusionOk="0" h="2795" w="5538">
                  <a:moveTo>
                    <a:pt x="2786" y="1"/>
                  </a:moveTo>
                  <a:cubicBezTo>
                    <a:pt x="2177" y="1"/>
                    <a:pt x="1568" y="142"/>
                    <a:pt x="1001" y="426"/>
                  </a:cubicBezTo>
                  <a:cubicBezTo>
                    <a:pt x="0" y="960"/>
                    <a:pt x="0" y="1860"/>
                    <a:pt x="1001" y="2394"/>
                  </a:cubicBezTo>
                  <a:cubicBezTo>
                    <a:pt x="1568" y="2661"/>
                    <a:pt x="2177" y="2794"/>
                    <a:pt x="2786" y="2794"/>
                  </a:cubicBezTo>
                  <a:cubicBezTo>
                    <a:pt x="3394" y="2794"/>
                    <a:pt x="4003" y="2661"/>
                    <a:pt x="4570" y="2394"/>
                  </a:cubicBezTo>
                  <a:cubicBezTo>
                    <a:pt x="5537" y="1860"/>
                    <a:pt x="5537" y="960"/>
                    <a:pt x="4570" y="426"/>
                  </a:cubicBezTo>
                  <a:cubicBezTo>
                    <a:pt x="4003" y="142"/>
                    <a:pt x="3394" y="1"/>
                    <a:pt x="278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77"/>
            <p:cNvSpPr/>
            <p:nvPr/>
          </p:nvSpPr>
          <p:spPr>
            <a:xfrm>
              <a:off x="3953000" y="3187725"/>
              <a:ext cx="45875" cy="16700"/>
            </a:xfrm>
            <a:custGeom>
              <a:rect b="b" l="l" r="r" t="t"/>
              <a:pathLst>
                <a:path extrusionOk="0" h="668" w="1835">
                  <a:moveTo>
                    <a:pt x="1768" y="0"/>
                  </a:moveTo>
                  <a:cubicBezTo>
                    <a:pt x="934" y="34"/>
                    <a:pt x="234" y="301"/>
                    <a:pt x="0" y="668"/>
                  </a:cubicBezTo>
                  <a:cubicBezTo>
                    <a:pt x="267" y="301"/>
                    <a:pt x="968" y="34"/>
                    <a:pt x="183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77"/>
            <p:cNvSpPr/>
            <p:nvPr/>
          </p:nvSpPr>
          <p:spPr>
            <a:xfrm>
              <a:off x="3935475" y="3095925"/>
              <a:ext cx="122625" cy="41850"/>
            </a:xfrm>
            <a:custGeom>
              <a:rect b="b" l="l" r="r" t="t"/>
              <a:pathLst>
                <a:path extrusionOk="0" h="1674" w="4905">
                  <a:moveTo>
                    <a:pt x="2331" y="1"/>
                  </a:moveTo>
                  <a:cubicBezTo>
                    <a:pt x="1856" y="1"/>
                    <a:pt x="1385" y="68"/>
                    <a:pt x="935" y="203"/>
                  </a:cubicBezTo>
                  <a:cubicBezTo>
                    <a:pt x="34" y="504"/>
                    <a:pt x="1" y="1037"/>
                    <a:pt x="901" y="1371"/>
                  </a:cubicBezTo>
                  <a:cubicBezTo>
                    <a:pt x="1452" y="1573"/>
                    <a:pt x="2032" y="1674"/>
                    <a:pt x="2616" y="1674"/>
                  </a:cubicBezTo>
                  <a:cubicBezTo>
                    <a:pt x="3093" y="1674"/>
                    <a:pt x="3572" y="1606"/>
                    <a:pt x="4037" y="1471"/>
                  </a:cubicBezTo>
                  <a:cubicBezTo>
                    <a:pt x="4904" y="1171"/>
                    <a:pt x="4904" y="637"/>
                    <a:pt x="4070" y="303"/>
                  </a:cubicBezTo>
                  <a:cubicBezTo>
                    <a:pt x="3502" y="102"/>
                    <a:pt x="2913" y="1"/>
                    <a:pt x="2331"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77"/>
            <p:cNvSpPr/>
            <p:nvPr/>
          </p:nvSpPr>
          <p:spPr>
            <a:xfrm>
              <a:off x="3935475" y="3095925"/>
              <a:ext cx="122625" cy="41850"/>
            </a:xfrm>
            <a:custGeom>
              <a:rect b="b" l="l" r="r" t="t"/>
              <a:pathLst>
                <a:path extrusionOk="0" h="1674" w="4905">
                  <a:moveTo>
                    <a:pt x="2331" y="1"/>
                  </a:moveTo>
                  <a:cubicBezTo>
                    <a:pt x="1856" y="1"/>
                    <a:pt x="1385" y="68"/>
                    <a:pt x="935" y="203"/>
                  </a:cubicBezTo>
                  <a:cubicBezTo>
                    <a:pt x="34" y="504"/>
                    <a:pt x="1" y="1037"/>
                    <a:pt x="901" y="1371"/>
                  </a:cubicBezTo>
                  <a:cubicBezTo>
                    <a:pt x="1452" y="1573"/>
                    <a:pt x="2032" y="1674"/>
                    <a:pt x="2616" y="1674"/>
                  </a:cubicBezTo>
                  <a:cubicBezTo>
                    <a:pt x="3093" y="1674"/>
                    <a:pt x="3572" y="1606"/>
                    <a:pt x="4037" y="1471"/>
                  </a:cubicBezTo>
                  <a:cubicBezTo>
                    <a:pt x="4904" y="1171"/>
                    <a:pt x="4904" y="637"/>
                    <a:pt x="4070" y="303"/>
                  </a:cubicBezTo>
                  <a:cubicBezTo>
                    <a:pt x="3502" y="102"/>
                    <a:pt x="2913" y="1"/>
                    <a:pt x="233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77"/>
            <p:cNvSpPr/>
            <p:nvPr/>
          </p:nvSpPr>
          <p:spPr>
            <a:xfrm>
              <a:off x="3942150" y="3074300"/>
              <a:ext cx="112600" cy="153625"/>
            </a:xfrm>
            <a:custGeom>
              <a:rect b="b" l="l" r="r" t="t"/>
              <a:pathLst>
                <a:path extrusionOk="0" h="6145" w="4504">
                  <a:moveTo>
                    <a:pt x="1" y="1"/>
                  </a:moveTo>
                  <a:lnTo>
                    <a:pt x="201" y="5338"/>
                  </a:lnTo>
                  <a:cubicBezTo>
                    <a:pt x="234" y="5538"/>
                    <a:pt x="401" y="5705"/>
                    <a:pt x="768" y="5872"/>
                  </a:cubicBezTo>
                  <a:cubicBezTo>
                    <a:pt x="1236" y="6052"/>
                    <a:pt x="1733" y="6144"/>
                    <a:pt x="2227" y="6144"/>
                  </a:cubicBezTo>
                  <a:cubicBezTo>
                    <a:pt x="2650" y="6144"/>
                    <a:pt x="3070" y="6077"/>
                    <a:pt x="3470" y="5938"/>
                  </a:cubicBezTo>
                  <a:cubicBezTo>
                    <a:pt x="3837" y="5805"/>
                    <a:pt x="4003" y="5605"/>
                    <a:pt x="4037" y="5438"/>
                  </a:cubicBezTo>
                  <a:lnTo>
                    <a:pt x="4504" y="101"/>
                  </a:lnTo>
                  <a:lnTo>
                    <a:pt x="1"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77"/>
            <p:cNvSpPr/>
            <p:nvPr/>
          </p:nvSpPr>
          <p:spPr>
            <a:xfrm>
              <a:off x="3941325" y="3074300"/>
              <a:ext cx="113425" cy="41250"/>
            </a:xfrm>
            <a:custGeom>
              <a:rect b="b" l="l" r="r" t="t"/>
              <a:pathLst>
                <a:path extrusionOk="0" h="1650" w="4537">
                  <a:moveTo>
                    <a:pt x="0" y="1"/>
                  </a:moveTo>
                  <a:lnTo>
                    <a:pt x="67" y="1068"/>
                  </a:lnTo>
                  <a:cubicBezTo>
                    <a:pt x="134" y="1135"/>
                    <a:pt x="234" y="1168"/>
                    <a:pt x="334" y="1235"/>
                  </a:cubicBezTo>
                  <a:lnTo>
                    <a:pt x="467" y="1302"/>
                  </a:lnTo>
                  <a:cubicBezTo>
                    <a:pt x="1068" y="1532"/>
                    <a:pt x="1707" y="1649"/>
                    <a:pt x="2353" y="1649"/>
                  </a:cubicBezTo>
                  <a:cubicBezTo>
                    <a:pt x="2926" y="1649"/>
                    <a:pt x="3505" y="1557"/>
                    <a:pt x="4070" y="1369"/>
                  </a:cubicBezTo>
                  <a:cubicBezTo>
                    <a:pt x="4170" y="1335"/>
                    <a:pt x="4303" y="1268"/>
                    <a:pt x="4437" y="1202"/>
                  </a:cubicBezTo>
                  <a:lnTo>
                    <a:pt x="4537" y="101"/>
                  </a:lnTo>
                  <a:lnTo>
                    <a:pt x="0"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77"/>
            <p:cNvSpPr/>
            <p:nvPr/>
          </p:nvSpPr>
          <p:spPr>
            <a:xfrm>
              <a:off x="3934650" y="3048000"/>
              <a:ext cx="127625" cy="56825"/>
            </a:xfrm>
            <a:custGeom>
              <a:rect b="b" l="l" r="r" t="t"/>
              <a:pathLst>
                <a:path extrusionOk="0" h="2273" w="5105">
                  <a:moveTo>
                    <a:pt x="2417" y="0"/>
                  </a:moveTo>
                  <a:cubicBezTo>
                    <a:pt x="1859" y="0"/>
                    <a:pt x="1303" y="84"/>
                    <a:pt x="768" y="252"/>
                  </a:cubicBezTo>
                  <a:cubicBezTo>
                    <a:pt x="701" y="286"/>
                    <a:pt x="601" y="319"/>
                    <a:pt x="534" y="352"/>
                  </a:cubicBezTo>
                  <a:lnTo>
                    <a:pt x="0" y="352"/>
                  </a:lnTo>
                  <a:lnTo>
                    <a:pt x="0" y="1186"/>
                  </a:lnTo>
                  <a:cubicBezTo>
                    <a:pt x="0" y="1453"/>
                    <a:pt x="234" y="1720"/>
                    <a:pt x="734" y="1920"/>
                  </a:cubicBezTo>
                  <a:cubicBezTo>
                    <a:pt x="1349" y="2155"/>
                    <a:pt x="2002" y="2273"/>
                    <a:pt x="2663" y="2273"/>
                  </a:cubicBezTo>
                  <a:cubicBezTo>
                    <a:pt x="3222" y="2273"/>
                    <a:pt x="3786" y="2188"/>
                    <a:pt x="4337" y="2020"/>
                  </a:cubicBezTo>
                  <a:cubicBezTo>
                    <a:pt x="4804" y="1820"/>
                    <a:pt x="5071" y="1553"/>
                    <a:pt x="5071" y="1286"/>
                  </a:cubicBezTo>
                  <a:lnTo>
                    <a:pt x="5104" y="452"/>
                  </a:lnTo>
                  <a:lnTo>
                    <a:pt x="4604" y="452"/>
                  </a:lnTo>
                  <a:cubicBezTo>
                    <a:pt x="4537" y="419"/>
                    <a:pt x="4437" y="386"/>
                    <a:pt x="4370" y="352"/>
                  </a:cubicBezTo>
                  <a:cubicBezTo>
                    <a:pt x="3738" y="117"/>
                    <a:pt x="3076" y="0"/>
                    <a:pt x="2417"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77"/>
            <p:cNvSpPr/>
            <p:nvPr/>
          </p:nvSpPr>
          <p:spPr>
            <a:xfrm>
              <a:off x="3934650" y="3048000"/>
              <a:ext cx="127625" cy="56825"/>
            </a:xfrm>
            <a:custGeom>
              <a:rect b="b" l="l" r="r" t="t"/>
              <a:pathLst>
                <a:path extrusionOk="0" h="2273" w="5105">
                  <a:moveTo>
                    <a:pt x="2417" y="0"/>
                  </a:moveTo>
                  <a:cubicBezTo>
                    <a:pt x="1859" y="0"/>
                    <a:pt x="1303" y="84"/>
                    <a:pt x="768" y="252"/>
                  </a:cubicBezTo>
                  <a:cubicBezTo>
                    <a:pt x="701" y="286"/>
                    <a:pt x="601" y="319"/>
                    <a:pt x="534" y="352"/>
                  </a:cubicBezTo>
                  <a:lnTo>
                    <a:pt x="0" y="352"/>
                  </a:lnTo>
                  <a:lnTo>
                    <a:pt x="0" y="1186"/>
                  </a:lnTo>
                  <a:cubicBezTo>
                    <a:pt x="0" y="1453"/>
                    <a:pt x="234" y="1720"/>
                    <a:pt x="734" y="1920"/>
                  </a:cubicBezTo>
                  <a:cubicBezTo>
                    <a:pt x="1349" y="2155"/>
                    <a:pt x="2002" y="2273"/>
                    <a:pt x="2663" y="2273"/>
                  </a:cubicBezTo>
                  <a:cubicBezTo>
                    <a:pt x="3222" y="2273"/>
                    <a:pt x="3786" y="2188"/>
                    <a:pt x="4337" y="2020"/>
                  </a:cubicBezTo>
                  <a:cubicBezTo>
                    <a:pt x="4804" y="1820"/>
                    <a:pt x="5071" y="1553"/>
                    <a:pt x="5071" y="1286"/>
                  </a:cubicBezTo>
                  <a:lnTo>
                    <a:pt x="5104" y="452"/>
                  </a:lnTo>
                  <a:lnTo>
                    <a:pt x="4604" y="452"/>
                  </a:lnTo>
                  <a:cubicBezTo>
                    <a:pt x="4537" y="419"/>
                    <a:pt x="4437" y="386"/>
                    <a:pt x="4370" y="352"/>
                  </a:cubicBezTo>
                  <a:cubicBezTo>
                    <a:pt x="3738" y="117"/>
                    <a:pt x="3076" y="0"/>
                    <a:pt x="24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77"/>
            <p:cNvSpPr/>
            <p:nvPr/>
          </p:nvSpPr>
          <p:spPr>
            <a:xfrm>
              <a:off x="3928800" y="3032975"/>
              <a:ext cx="140125" cy="51825"/>
            </a:xfrm>
            <a:custGeom>
              <a:rect b="b" l="l" r="r" t="t"/>
              <a:pathLst>
                <a:path extrusionOk="0" h="2073" w="5605">
                  <a:moveTo>
                    <a:pt x="2684" y="1"/>
                  </a:moveTo>
                  <a:cubicBezTo>
                    <a:pt x="2126" y="1"/>
                    <a:pt x="1570" y="85"/>
                    <a:pt x="1035" y="253"/>
                  </a:cubicBezTo>
                  <a:cubicBezTo>
                    <a:pt x="1" y="653"/>
                    <a:pt x="1" y="1287"/>
                    <a:pt x="1002" y="1721"/>
                  </a:cubicBezTo>
                  <a:cubicBezTo>
                    <a:pt x="1616" y="1955"/>
                    <a:pt x="2269" y="2073"/>
                    <a:pt x="2925" y="2073"/>
                  </a:cubicBezTo>
                  <a:cubicBezTo>
                    <a:pt x="3480" y="2073"/>
                    <a:pt x="4036" y="1989"/>
                    <a:pt x="4571" y="1821"/>
                  </a:cubicBezTo>
                  <a:cubicBezTo>
                    <a:pt x="5572" y="1454"/>
                    <a:pt x="5605" y="787"/>
                    <a:pt x="4638" y="353"/>
                  </a:cubicBezTo>
                  <a:cubicBezTo>
                    <a:pt x="4005" y="118"/>
                    <a:pt x="3343" y="1"/>
                    <a:pt x="2684"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77"/>
            <p:cNvSpPr/>
            <p:nvPr/>
          </p:nvSpPr>
          <p:spPr>
            <a:xfrm>
              <a:off x="3944650" y="3035950"/>
              <a:ext cx="107600" cy="41025"/>
            </a:xfrm>
            <a:custGeom>
              <a:rect b="b" l="l" r="r" t="t"/>
              <a:pathLst>
                <a:path extrusionOk="0" h="1641" w="4304">
                  <a:moveTo>
                    <a:pt x="268" y="0"/>
                  </a:moveTo>
                  <a:lnTo>
                    <a:pt x="101" y="668"/>
                  </a:lnTo>
                  <a:cubicBezTo>
                    <a:pt x="1" y="934"/>
                    <a:pt x="201" y="1168"/>
                    <a:pt x="668" y="1368"/>
                  </a:cubicBezTo>
                  <a:cubicBezTo>
                    <a:pt x="1190" y="1548"/>
                    <a:pt x="1731" y="1641"/>
                    <a:pt x="2270" y="1641"/>
                  </a:cubicBezTo>
                  <a:cubicBezTo>
                    <a:pt x="2731" y="1641"/>
                    <a:pt x="3191" y="1573"/>
                    <a:pt x="3637" y="1435"/>
                  </a:cubicBezTo>
                  <a:cubicBezTo>
                    <a:pt x="4104" y="1268"/>
                    <a:pt x="4304" y="1001"/>
                    <a:pt x="4237" y="768"/>
                  </a:cubicBezTo>
                  <a:lnTo>
                    <a:pt x="4104" y="101"/>
                  </a:lnTo>
                  <a:lnTo>
                    <a:pt x="2836" y="67"/>
                  </a:lnTo>
                  <a:cubicBezTo>
                    <a:pt x="2602" y="28"/>
                    <a:pt x="2356" y="12"/>
                    <a:pt x="2105" y="12"/>
                  </a:cubicBezTo>
                  <a:cubicBezTo>
                    <a:pt x="1928" y="12"/>
                    <a:pt x="1748" y="20"/>
                    <a:pt x="1568" y="34"/>
                  </a:cubicBezTo>
                  <a:lnTo>
                    <a:pt x="268"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77"/>
            <p:cNvSpPr/>
            <p:nvPr/>
          </p:nvSpPr>
          <p:spPr>
            <a:xfrm>
              <a:off x="3944650" y="3035950"/>
              <a:ext cx="107600" cy="41025"/>
            </a:xfrm>
            <a:custGeom>
              <a:rect b="b" l="l" r="r" t="t"/>
              <a:pathLst>
                <a:path extrusionOk="0" h="1641" w="4304">
                  <a:moveTo>
                    <a:pt x="268" y="0"/>
                  </a:moveTo>
                  <a:lnTo>
                    <a:pt x="101" y="668"/>
                  </a:lnTo>
                  <a:cubicBezTo>
                    <a:pt x="1" y="934"/>
                    <a:pt x="201" y="1168"/>
                    <a:pt x="668" y="1368"/>
                  </a:cubicBezTo>
                  <a:cubicBezTo>
                    <a:pt x="1190" y="1548"/>
                    <a:pt x="1731" y="1641"/>
                    <a:pt x="2270" y="1641"/>
                  </a:cubicBezTo>
                  <a:cubicBezTo>
                    <a:pt x="2731" y="1641"/>
                    <a:pt x="3191" y="1573"/>
                    <a:pt x="3637" y="1435"/>
                  </a:cubicBezTo>
                  <a:cubicBezTo>
                    <a:pt x="4104" y="1268"/>
                    <a:pt x="4304" y="1001"/>
                    <a:pt x="4237" y="768"/>
                  </a:cubicBezTo>
                  <a:lnTo>
                    <a:pt x="4104" y="101"/>
                  </a:lnTo>
                  <a:lnTo>
                    <a:pt x="2836" y="67"/>
                  </a:lnTo>
                  <a:cubicBezTo>
                    <a:pt x="2602" y="28"/>
                    <a:pt x="2356" y="12"/>
                    <a:pt x="2105" y="12"/>
                  </a:cubicBezTo>
                  <a:cubicBezTo>
                    <a:pt x="1928" y="12"/>
                    <a:pt x="1748" y="20"/>
                    <a:pt x="1568" y="34"/>
                  </a:cubicBezTo>
                  <a:lnTo>
                    <a:pt x="26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77"/>
            <p:cNvSpPr/>
            <p:nvPr/>
          </p:nvSpPr>
          <p:spPr>
            <a:xfrm>
              <a:off x="3946325" y="3021425"/>
              <a:ext cx="105925" cy="35750"/>
            </a:xfrm>
            <a:custGeom>
              <a:rect b="b" l="l" r="r" t="t"/>
              <a:pathLst>
                <a:path extrusionOk="0" h="1430" w="4237">
                  <a:moveTo>
                    <a:pt x="2014" y="0"/>
                  </a:moveTo>
                  <a:cubicBezTo>
                    <a:pt x="1596" y="0"/>
                    <a:pt x="1178" y="59"/>
                    <a:pt x="768" y="181"/>
                  </a:cubicBezTo>
                  <a:cubicBezTo>
                    <a:pt x="0" y="415"/>
                    <a:pt x="0" y="882"/>
                    <a:pt x="734" y="1182"/>
                  </a:cubicBezTo>
                  <a:cubicBezTo>
                    <a:pt x="1224" y="1345"/>
                    <a:pt x="1724" y="1430"/>
                    <a:pt x="2223" y="1430"/>
                  </a:cubicBezTo>
                  <a:cubicBezTo>
                    <a:pt x="2641" y="1430"/>
                    <a:pt x="3059" y="1370"/>
                    <a:pt x="3470" y="1249"/>
                  </a:cubicBezTo>
                  <a:cubicBezTo>
                    <a:pt x="4203" y="982"/>
                    <a:pt x="4237" y="548"/>
                    <a:pt x="3503" y="248"/>
                  </a:cubicBezTo>
                  <a:cubicBezTo>
                    <a:pt x="3013" y="85"/>
                    <a:pt x="2513" y="0"/>
                    <a:pt x="2014"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77"/>
            <p:cNvSpPr/>
            <p:nvPr/>
          </p:nvSpPr>
          <p:spPr>
            <a:xfrm>
              <a:off x="3957175" y="3028225"/>
              <a:ext cx="83400" cy="22150"/>
            </a:xfrm>
            <a:custGeom>
              <a:rect b="b" l="l" r="r" t="t"/>
              <a:pathLst>
                <a:path extrusionOk="0" h="886" w="3336">
                  <a:moveTo>
                    <a:pt x="1471" y="1"/>
                  </a:moveTo>
                  <a:cubicBezTo>
                    <a:pt x="1114" y="1"/>
                    <a:pt x="757" y="60"/>
                    <a:pt x="400" y="143"/>
                  </a:cubicBezTo>
                  <a:cubicBezTo>
                    <a:pt x="100" y="243"/>
                    <a:pt x="33" y="376"/>
                    <a:pt x="0" y="410"/>
                  </a:cubicBezTo>
                  <a:cubicBezTo>
                    <a:pt x="0" y="410"/>
                    <a:pt x="0" y="443"/>
                    <a:pt x="100" y="510"/>
                  </a:cubicBezTo>
                  <a:cubicBezTo>
                    <a:pt x="200" y="576"/>
                    <a:pt x="300" y="610"/>
                    <a:pt x="400" y="676"/>
                  </a:cubicBezTo>
                  <a:cubicBezTo>
                    <a:pt x="801" y="810"/>
                    <a:pt x="1234" y="877"/>
                    <a:pt x="1701" y="877"/>
                  </a:cubicBezTo>
                  <a:cubicBezTo>
                    <a:pt x="1772" y="882"/>
                    <a:pt x="1844" y="885"/>
                    <a:pt x="1917" y="885"/>
                  </a:cubicBezTo>
                  <a:cubicBezTo>
                    <a:pt x="2254" y="885"/>
                    <a:pt x="2606" y="825"/>
                    <a:pt x="2935" y="743"/>
                  </a:cubicBezTo>
                  <a:cubicBezTo>
                    <a:pt x="3036" y="710"/>
                    <a:pt x="3136" y="643"/>
                    <a:pt x="3236" y="576"/>
                  </a:cubicBezTo>
                  <a:cubicBezTo>
                    <a:pt x="3302" y="543"/>
                    <a:pt x="3336" y="510"/>
                    <a:pt x="3336" y="476"/>
                  </a:cubicBezTo>
                  <a:cubicBezTo>
                    <a:pt x="3336" y="476"/>
                    <a:pt x="3269" y="343"/>
                    <a:pt x="2935" y="209"/>
                  </a:cubicBezTo>
                  <a:cubicBezTo>
                    <a:pt x="2535" y="76"/>
                    <a:pt x="2135" y="9"/>
                    <a:pt x="1701" y="9"/>
                  </a:cubicBezTo>
                  <a:cubicBezTo>
                    <a:pt x="1624" y="3"/>
                    <a:pt x="1548" y="1"/>
                    <a:pt x="1471"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77"/>
            <p:cNvSpPr/>
            <p:nvPr/>
          </p:nvSpPr>
          <p:spPr>
            <a:xfrm>
              <a:off x="3957175" y="3028225"/>
              <a:ext cx="83400" cy="22150"/>
            </a:xfrm>
            <a:custGeom>
              <a:rect b="b" l="l" r="r" t="t"/>
              <a:pathLst>
                <a:path extrusionOk="0" h="886" w="3336">
                  <a:moveTo>
                    <a:pt x="1471" y="1"/>
                  </a:moveTo>
                  <a:cubicBezTo>
                    <a:pt x="1114" y="1"/>
                    <a:pt x="757" y="60"/>
                    <a:pt x="400" y="143"/>
                  </a:cubicBezTo>
                  <a:cubicBezTo>
                    <a:pt x="100" y="243"/>
                    <a:pt x="33" y="376"/>
                    <a:pt x="0" y="410"/>
                  </a:cubicBezTo>
                  <a:cubicBezTo>
                    <a:pt x="0" y="410"/>
                    <a:pt x="0" y="443"/>
                    <a:pt x="100" y="510"/>
                  </a:cubicBezTo>
                  <a:cubicBezTo>
                    <a:pt x="200" y="576"/>
                    <a:pt x="300" y="610"/>
                    <a:pt x="400" y="676"/>
                  </a:cubicBezTo>
                  <a:cubicBezTo>
                    <a:pt x="801" y="810"/>
                    <a:pt x="1234" y="877"/>
                    <a:pt x="1701" y="877"/>
                  </a:cubicBezTo>
                  <a:cubicBezTo>
                    <a:pt x="1772" y="882"/>
                    <a:pt x="1844" y="885"/>
                    <a:pt x="1917" y="885"/>
                  </a:cubicBezTo>
                  <a:cubicBezTo>
                    <a:pt x="2254" y="885"/>
                    <a:pt x="2606" y="825"/>
                    <a:pt x="2935" y="743"/>
                  </a:cubicBezTo>
                  <a:cubicBezTo>
                    <a:pt x="3036" y="710"/>
                    <a:pt x="3136" y="643"/>
                    <a:pt x="3236" y="576"/>
                  </a:cubicBezTo>
                  <a:cubicBezTo>
                    <a:pt x="3302" y="543"/>
                    <a:pt x="3336" y="510"/>
                    <a:pt x="3336" y="476"/>
                  </a:cubicBezTo>
                  <a:cubicBezTo>
                    <a:pt x="3336" y="476"/>
                    <a:pt x="3269" y="343"/>
                    <a:pt x="2935" y="209"/>
                  </a:cubicBezTo>
                  <a:cubicBezTo>
                    <a:pt x="2535" y="76"/>
                    <a:pt x="2135" y="9"/>
                    <a:pt x="1701" y="9"/>
                  </a:cubicBezTo>
                  <a:cubicBezTo>
                    <a:pt x="1624" y="3"/>
                    <a:pt x="1548" y="1"/>
                    <a:pt x="147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77"/>
            <p:cNvSpPr/>
            <p:nvPr/>
          </p:nvSpPr>
          <p:spPr>
            <a:xfrm>
              <a:off x="3959675" y="3032625"/>
              <a:ext cx="78400" cy="17750"/>
            </a:xfrm>
            <a:custGeom>
              <a:rect b="b" l="l" r="r" t="t"/>
              <a:pathLst>
                <a:path extrusionOk="0" h="710" w="3136">
                  <a:moveTo>
                    <a:pt x="1601" y="0"/>
                  </a:moveTo>
                  <a:cubicBezTo>
                    <a:pt x="1168" y="0"/>
                    <a:pt x="734" y="33"/>
                    <a:pt x="300" y="167"/>
                  </a:cubicBezTo>
                  <a:cubicBezTo>
                    <a:pt x="200" y="200"/>
                    <a:pt x="100" y="267"/>
                    <a:pt x="0" y="334"/>
                  </a:cubicBezTo>
                  <a:cubicBezTo>
                    <a:pt x="100" y="400"/>
                    <a:pt x="200" y="434"/>
                    <a:pt x="300" y="500"/>
                  </a:cubicBezTo>
                  <a:cubicBezTo>
                    <a:pt x="701" y="634"/>
                    <a:pt x="1134" y="701"/>
                    <a:pt x="1601" y="701"/>
                  </a:cubicBezTo>
                  <a:cubicBezTo>
                    <a:pt x="1672" y="706"/>
                    <a:pt x="1744" y="709"/>
                    <a:pt x="1817" y="709"/>
                  </a:cubicBezTo>
                  <a:cubicBezTo>
                    <a:pt x="2154" y="709"/>
                    <a:pt x="2506" y="649"/>
                    <a:pt x="2835" y="567"/>
                  </a:cubicBezTo>
                  <a:cubicBezTo>
                    <a:pt x="2936" y="534"/>
                    <a:pt x="3036" y="467"/>
                    <a:pt x="3136" y="400"/>
                  </a:cubicBezTo>
                  <a:cubicBezTo>
                    <a:pt x="3069" y="334"/>
                    <a:pt x="2936" y="267"/>
                    <a:pt x="2835" y="234"/>
                  </a:cubicBezTo>
                  <a:cubicBezTo>
                    <a:pt x="2435" y="100"/>
                    <a:pt x="2035" y="0"/>
                    <a:pt x="1601"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77"/>
            <p:cNvSpPr/>
            <p:nvPr/>
          </p:nvSpPr>
          <p:spPr>
            <a:xfrm>
              <a:off x="3959675" y="3032625"/>
              <a:ext cx="78400" cy="17750"/>
            </a:xfrm>
            <a:custGeom>
              <a:rect b="b" l="l" r="r" t="t"/>
              <a:pathLst>
                <a:path extrusionOk="0" h="710" w="3136">
                  <a:moveTo>
                    <a:pt x="1601" y="0"/>
                  </a:moveTo>
                  <a:cubicBezTo>
                    <a:pt x="1168" y="0"/>
                    <a:pt x="734" y="33"/>
                    <a:pt x="300" y="167"/>
                  </a:cubicBezTo>
                  <a:cubicBezTo>
                    <a:pt x="200" y="200"/>
                    <a:pt x="100" y="267"/>
                    <a:pt x="0" y="334"/>
                  </a:cubicBezTo>
                  <a:cubicBezTo>
                    <a:pt x="100" y="400"/>
                    <a:pt x="200" y="434"/>
                    <a:pt x="300" y="500"/>
                  </a:cubicBezTo>
                  <a:cubicBezTo>
                    <a:pt x="701" y="634"/>
                    <a:pt x="1134" y="701"/>
                    <a:pt x="1601" y="701"/>
                  </a:cubicBezTo>
                  <a:cubicBezTo>
                    <a:pt x="1672" y="706"/>
                    <a:pt x="1744" y="709"/>
                    <a:pt x="1817" y="709"/>
                  </a:cubicBezTo>
                  <a:cubicBezTo>
                    <a:pt x="2154" y="709"/>
                    <a:pt x="2506" y="649"/>
                    <a:pt x="2835" y="567"/>
                  </a:cubicBezTo>
                  <a:cubicBezTo>
                    <a:pt x="2936" y="534"/>
                    <a:pt x="3036" y="467"/>
                    <a:pt x="3136" y="400"/>
                  </a:cubicBezTo>
                  <a:cubicBezTo>
                    <a:pt x="3069" y="334"/>
                    <a:pt x="2936" y="267"/>
                    <a:pt x="2835" y="234"/>
                  </a:cubicBezTo>
                  <a:cubicBezTo>
                    <a:pt x="2435" y="100"/>
                    <a:pt x="2035" y="0"/>
                    <a:pt x="16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77"/>
            <p:cNvSpPr/>
            <p:nvPr/>
          </p:nvSpPr>
          <p:spPr>
            <a:xfrm>
              <a:off x="3969675" y="3039800"/>
              <a:ext cx="12525" cy="6500"/>
            </a:xfrm>
            <a:custGeom>
              <a:rect b="b" l="l" r="r" t="t"/>
              <a:pathLst>
                <a:path extrusionOk="0" h="260" w="501">
                  <a:moveTo>
                    <a:pt x="148" y="0"/>
                  </a:moveTo>
                  <a:cubicBezTo>
                    <a:pt x="121" y="0"/>
                    <a:pt x="94" y="4"/>
                    <a:pt x="67" y="13"/>
                  </a:cubicBezTo>
                  <a:cubicBezTo>
                    <a:pt x="0" y="47"/>
                    <a:pt x="67" y="113"/>
                    <a:pt x="167" y="180"/>
                  </a:cubicBezTo>
                  <a:cubicBezTo>
                    <a:pt x="216" y="229"/>
                    <a:pt x="301" y="260"/>
                    <a:pt x="382" y="260"/>
                  </a:cubicBezTo>
                  <a:cubicBezTo>
                    <a:pt x="411" y="260"/>
                    <a:pt x="441" y="256"/>
                    <a:pt x="467" y="247"/>
                  </a:cubicBezTo>
                  <a:cubicBezTo>
                    <a:pt x="501" y="213"/>
                    <a:pt x="467" y="147"/>
                    <a:pt x="367" y="80"/>
                  </a:cubicBezTo>
                  <a:cubicBezTo>
                    <a:pt x="294" y="31"/>
                    <a:pt x="221" y="0"/>
                    <a:pt x="1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77"/>
            <p:cNvSpPr/>
            <p:nvPr/>
          </p:nvSpPr>
          <p:spPr>
            <a:xfrm>
              <a:off x="3941325" y="3116000"/>
              <a:ext cx="110925" cy="69525"/>
            </a:xfrm>
            <a:custGeom>
              <a:rect b="b" l="l" r="r" t="t"/>
              <a:pathLst>
                <a:path extrusionOk="0" h="2781" w="4437">
                  <a:moveTo>
                    <a:pt x="0" y="1"/>
                  </a:moveTo>
                  <a:cubicBezTo>
                    <a:pt x="0" y="10"/>
                    <a:pt x="1" y="19"/>
                    <a:pt x="2" y="27"/>
                  </a:cubicBezTo>
                  <a:lnTo>
                    <a:pt x="2" y="27"/>
                  </a:lnTo>
                  <a:lnTo>
                    <a:pt x="0" y="1"/>
                  </a:lnTo>
                  <a:close/>
                  <a:moveTo>
                    <a:pt x="4437" y="101"/>
                  </a:moveTo>
                  <a:lnTo>
                    <a:pt x="4433" y="146"/>
                  </a:lnTo>
                  <a:lnTo>
                    <a:pt x="4433" y="146"/>
                  </a:lnTo>
                  <a:cubicBezTo>
                    <a:pt x="4435" y="131"/>
                    <a:pt x="4437" y="116"/>
                    <a:pt x="4437" y="101"/>
                  </a:cubicBezTo>
                  <a:close/>
                  <a:moveTo>
                    <a:pt x="2" y="27"/>
                  </a:moveTo>
                  <a:lnTo>
                    <a:pt x="100" y="1935"/>
                  </a:lnTo>
                  <a:cubicBezTo>
                    <a:pt x="100" y="2136"/>
                    <a:pt x="267" y="2369"/>
                    <a:pt x="701" y="2503"/>
                  </a:cubicBezTo>
                  <a:cubicBezTo>
                    <a:pt x="1220" y="2688"/>
                    <a:pt x="1769" y="2781"/>
                    <a:pt x="2327" y="2781"/>
                  </a:cubicBezTo>
                  <a:cubicBezTo>
                    <a:pt x="2773" y="2781"/>
                    <a:pt x="3225" y="2721"/>
                    <a:pt x="3670" y="2603"/>
                  </a:cubicBezTo>
                  <a:cubicBezTo>
                    <a:pt x="4070" y="2436"/>
                    <a:pt x="4270" y="2269"/>
                    <a:pt x="4270" y="2069"/>
                  </a:cubicBezTo>
                  <a:lnTo>
                    <a:pt x="4433" y="146"/>
                  </a:lnTo>
                  <a:lnTo>
                    <a:pt x="4433" y="146"/>
                  </a:lnTo>
                  <a:cubicBezTo>
                    <a:pt x="4401" y="335"/>
                    <a:pt x="4174" y="544"/>
                    <a:pt x="3803" y="668"/>
                  </a:cubicBezTo>
                  <a:cubicBezTo>
                    <a:pt x="3327" y="806"/>
                    <a:pt x="2836" y="874"/>
                    <a:pt x="2348" y="874"/>
                  </a:cubicBezTo>
                  <a:cubicBezTo>
                    <a:pt x="1776" y="874"/>
                    <a:pt x="1207" y="781"/>
                    <a:pt x="667" y="601"/>
                  </a:cubicBezTo>
                  <a:cubicBezTo>
                    <a:pt x="253" y="410"/>
                    <a:pt x="21" y="219"/>
                    <a:pt x="2" y="27"/>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77"/>
            <p:cNvSpPr/>
            <p:nvPr/>
          </p:nvSpPr>
          <p:spPr>
            <a:xfrm>
              <a:off x="4008025" y="3149850"/>
              <a:ext cx="28625" cy="25575"/>
            </a:xfrm>
            <a:custGeom>
              <a:rect b="b" l="l" r="r" t="t"/>
              <a:pathLst>
                <a:path extrusionOk="0" h="1023" w="1145">
                  <a:moveTo>
                    <a:pt x="963" y="1"/>
                  </a:moveTo>
                  <a:cubicBezTo>
                    <a:pt x="954" y="1"/>
                    <a:pt x="945" y="5"/>
                    <a:pt x="935" y="14"/>
                  </a:cubicBezTo>
                  <a:cubicBezTo>
                    <a:pt x="701" y="81"/>
                    <a:pt x="535" y="248"/>
                    <a:pt x="401" y="448"/>
                  </a:cubicBezTo>
                  <a:cubicBezTo>
                    <a:pt x="334" y="548"/>
                    <a:pt x="301" y="648"/>
                    <a:pt x="201" y="782"/>
                  </a:cubicBezTo>
                  <a:cubicBezTo>
                    <a:pt x="168" y="848"/>
                    <a:pt x="101" y="882"/>
                    <a:pt x="34" y="948"/>
                  </a:cubicBezTo>
                  <a:cubicBezTo>
                    <a:pt x="1" y="948"/>
                    <a:pt x="1" y="948"/>
                    <a:pt x="34" y="982"/>
                  </a:cubicBezTo>
                  <a:cubicBezTo>
                    <a:pt x="114" y="1010"/>
                    <a:pt x="193" y="1023"/>
                    <a:pt x="271" y="1023"/>
                  </a:cubicBezTo>
                  <a:cubicBezTo>
                    <a:pt x="746" y="1023"/>
                    <a:pt x="1145" y="535"/>
                    <a:pt x="1002" y="48"/>
                  </a:cubicBezTo>
                  <a:cubicBezTo>
                    <a:pt x="1002" y="24"/>
                    <a:pt x="985" y="1"/>
                    <a:pt x="963"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77"/>
            <p:cNvSpPr/>
            <p:nvPr/>
          </p:nvSpPr>
          <p:spPr>
            <a:xfrm>
              <a:off x="4000525" y="3144300"/>
              <a:ext cx="29225" cy="26550"/>
            </a:xfrm>
            <a:custGeom>
              <a:rect b="b" l="l" r="r" t="t"/>
              <a:pathLst>
                <a:path extrusionOk="0" h="1062" w="1169">
                  <a:moveTo>
                    <a:pt x="811" y="0"/>
                  </a:moveTo>
                  <a:cubicBezTo>
                    <a:pt x="634" y="0"/>
                    <a:pt x="463" y="74"/>
                    <a:pt x="334" y="203"/>
                  </a:cubicBezTo>
                  <a:cubicBezTo>
                    <a:pt x="67" y="403"/>
                    <a:pt x="1" y="770"/>
                    <a:pt x="134" y="1037"/>
                  </a:cubicBezTo>
                  <a:cubicBezTo>
                    <a:pt x="151" y="1054"/>
                    <a:pt x="167" y="1062"/>
                    <a:pt x="184" y="1062"/>
                  </a:cubicBezTo>
                  <a:cubicBezTo>
                    <a:pt x="201" y="1062"/>
                    <a:pt x="217" y="1054"/>
                    <a:pt x="234" y="1037"/>
                  </a:cubicBezTo>
                  <a:cubicBezTo>
                    <a:pt x="368" y="937"/>
                    <a:pt x="468" y="803"/>
                    <a:pt x="534" y="670"/>
                  </a:cubicBezTo>
                  <a:cubicBezTo>
                    <a:pt x="601" y="537"/>
                    <a:pt x="668" y="437"/>
                    <a:pt x="768" y="336"/>
                  </a:cubicBezTo>
                  <a:cubicBezTo>
                    <a:pt x="868" y="270"/>
                    <a:pt x="1001" y="203"/>
                    <a:pt x="1101" y="170"/>
                  </a:cubicBezTo>
                  <a:cubicBezTo>
                    <a:pt x="1135" y="136"/>
                    <a:pt x="1168" y="70"/>
                    <a:pt x="1101" y="70"/>
                  </a:cubicBezTo>
                  <a:cubicBezTo>
                    <a:pt x="1007" y="22"/>
                    <a:pt x="908" y="0"/>
                    <a:pt x="811"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77"/>
            <p:cNvSpPr/>
            <p:nvPr/>
          </p:nvSpPr>
          <p:spPr>
            <a:xfrm>
              <a:off x="3474325" y="3718525"/>
              <a:ext cx="421975" cy="241850"/>
            </a:xfrm>
            <a:custGeom>
              <a:rect b="b" l="l" r="r" t="t"/>
              <a:pathLst>
                <a:path extrusionOk="0" h="9674" w="16879">
                  <a:moveTo>
                    <a:pt x="9674" y="0"/>
                  </a:moveTo>
                  <a:cubicBezTo>
                    <a:pt x="9582" y="0"/>
                    <a:pt x="9490" y="17"/>
                    <a:pt x="9407" y="50"/>
                  </a:cubicBezTo>
                  <a:lnTo>
                    <a:pt x="134" y="5388"/>
                  </a:lnTo>
                  <a:cubicBezTo>
                    <a:pt x="0" y="5421"/>
                    <a:pt x="0" y="5621"/>
                    <a:pt x="134" y="5688"/>
                  </a:cubicBezTo>
                  <a:lnTo>
                    <a:pt x="6972" y="9624"/>
                  </a:lnTo>
                  <a:cubicBezTo>
                    <a:pt x="7055" y="9657"/>
                    <a:pt x="7139" y="9674"/>
                    <a:pt x="7222" y="9674"/>
                  </a:cubicBezTo>
                  <a:cubicBezTo>
                    <a:pt x="7305" y="9674"/>
                    <a:pt x="7389" y="9657"/>
                    <a:pt x="7472" y="9624"/>
                  </a:cubicBezTo>
                  <a:lnTo>
                    <a:pt x="16746" y="4253"/>
                  </a:lnTo>
                  <a:cubicBezTo>
                    <a:pt x="16879" y="4187"/>
                    <a:pt x="16879" y="4053"/>
                    <a:pt x="16746" y="3987"/>
                  </a:cubicBezTo>
                  <a:lnTo>
                    <a:pt x="9941" y="50"/>
                  </a:lnTo>
                  <a:cubicBezTo>
                    <a:pt x="9857" y="17"/>
                    <a:pt x="9766" y="0"/>
                    <a:pt x="967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77"/>
            <p:cNvSpPr/>
            <p:nvPr/>
          </p:nvSpPr>
          <p:spPr>
            <a:xfrm>
              <a:off x="3474325" y="3707900"/>
              <a:ext cx="421975" cy="242475"/>
            </a:xfrm>
            <a:custGeom>
              <a:rect b="b" l="l" r="r" t="t"/>
              <a:pathLst>
                <a:path extrusionOk="0" h="9699" w="16879">
                  <a:moveTo>
                    <a:pt x="9674" y="0"/>
                  </a:moveTo>
                  <a:cubicBezTo>
                    <a:pt x="9582" y="0"/>
                    <a:pt x="9490" y="25"/>
                    <a:pt x="9407" y="75"/>
                  </a:cubicBezTo>
                  <a:lnTo>
                    <a:pt x="134" y="5412"/>
                  </a:lnTo>
                  <a:cubicBezTo>
                    <a:pt x="0" y="5479"/>
                    <a:pt x="0" y="5679"/>
                    <a:pt x="134" y="5712"/>
                  </a:cubicBezTo>
                  <a:lnTo>
                    <a:pt x="6972" y="9649"/>
                  </a:lnTo>
                  <a:cubicBezTo>
                    <a:pt x="7055" y="9682"/>
                    <a:pt x="7139" y="9699"/>
                    <a:pt x="7222" y="9699"/>
                  </a:cubicBezTo>
                  <a:cubicBezTo>
                    <a:pt x="7305" y="9699"/>
                    <a:pt x="7389" y="9682"/>
                    <a:pt x="7472" y="9649"/>
                  </a:cubicBezTo>
                  <a:lnTo>
                    <a:pt x="16746" y="4311"/>
                  </a:lnTo>
                  <a:cubicBezTo>
                    <a:pt x="16879" y="4245"/>
                    <a:pt x="16879" y="4078"/>
                    <a:pt x="16746" y="4011"/>
                  </a:cubicBezTo>
                  <a:lnTo>
                    <a:pt x="9941" y="75"/>
                  </a:lnTo>
                  <a:cubicBezTo>
                    <a:pt x="9857" y="25"/>
                    <a:pt x="9766" y="0"/>
                    <a:pt x="967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77"/>
            <p:cNvSpPr/>
            <p:nvPr/>
          </p:nvSpPr>
          <p:spPr>
            <a:xfrm>
              <a:off x="3486825" y="3707900"/>
              <a:ext cx="397800" cy="225600"/>
            </a:xfrm>
            <a:custGeom>
              <a:rect b="b" l="l" r="r" t="t"/>
              <a:pathLst>
                <a:path extrusionOk="0" h="9024" w="15912">
                  <a:moveTo>
                    <a:pt x="9174" y="0"/>
                  </a:moveTo>
                  <a:cubicBezTo>
                    <a:pt x="9082" y="0"/>
                    <a:pt x="8990" y="25"/>
                    <a:pt x="8907" y="75"/>
                  </a:cubicBezTo>
                  <a:lnTo>
                    <a:pt x="1" y="5212"/>
                  </a:lnTo>
                  <a:lnTo>
                    <a:pt x="6472" y="8948"/>
                  </a:lnTo>
                  <a:cubicBezTo>
                    <a:pt x="6555" y="8998"/>
                    <a:pt x="6639" y="9023"/>
                    <a:pt x="6722" y="9023"/>
                  </a:cubicBezTo>
                  <a:cubicBezTo>
                    <a:pt x="6805" y="9023"/>
                    <a:pt x="6889" y="8998"/>
                    <a:pt x="6972" y="8948"/>
                  </a:cubicBezTo>
                  <a:lnTo>
                    <a:pt x="15912" y="3811"/>
                  </a:lnTo>
                  <a:lnTo>
                    <a:pt x="9441" y="75"/>
                  </a:lnTo>
                  <a:cubicBezTo>
                    <a:pt x="9357" y="25"/>
                    <a:pt x="9266" y="0"/>
                    <a:pt x="917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77"/>
            <p:cNvSpPr/>
            <p:nvPr/>
          </p:nvSpPr>
          <p:spPr>
            <a:xfrm>
              <a:off x="3474325" y="3684325"/>
              <a:ext cx="421975" cy="242700"/>
            </a:xfrm>
            <a:custGeom>
              <a:rect b="b" l="l" r="r" t="t"/>
              <a:pathLst>
                <a:path extrusionOk="0" h="9708" w="16879">
                  <a:moveTo>
                    <a:pt x="9674" y="1"/>
                  </a:moveTo>
                  <a:cubicBezTo>
                    <a:pt x="9582" y="1"/>
                    <a:pt x="9490" y="17"/>
                    <a:pt x="9407" y="51"/>
                  </a:cubicBezTo>
                  <a:lnTo>
                    <a:pt x="134" y="5421"/>
                  </a:lnTo>
                  <a:cubicBezTo>
                    <a:pt x="0" y="5455"/>
                    <a:pt x="0" y="5655"/>
                    <a:pt x="134" y="5721"/>
                  </a:cubicBezTo>
                  <a:lnTo>
                    <a:pt x="6972" y="9658"/>
                  </a:lnTo>
                  <a:cubicBezTo>
                    <a:pt x="7055" y="9691"/>
                    <a:pt x="7139" y="9708"/>
                    <a:pt x="7222" y="9708"/>
                  </a:cubicBezTo>
                  <a:cubicBezTo>
                    <a:pt x="7305" y="9708"/>
                    <a:pt x="7389" y="9691"/>
                    <a:pt x="7472" y="9658"/>
                  </a:cubicBezTo>
                  <a:lnTo>
                    <a:pt x="16746" y="4287"/>
                  </a:lnTo>
                  <a:cubicBezTo>
                    <a:pt x="16879" y="4220"/>
                    <a:pt x="16879" y="4087"/>
                    <a:pt x="16746" y="3987"/>
                  </a:cubicBezTo>
                  <a:lnTo>
                    <a:pt x="9941" y="51"/>
                  </a:lnTo>
                  <a:cubicBezTo>
                    <a:pt x="9857" y="17"/>
                    <a:pt x="9766" y="1"/>
                    <a:pt x="967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77"/>
            <p:cNvSpPr/>
            <p:nvPr/>
          </p:nvSpPr>
          <p:spPr>
            <a:xfrm>
              <a:off x="3545200" y="3521200"/>
              <a:ext cx="162650" cy="64125"/>
            </a:xfrm>
            <a:custGeom>
              <a:rect b="b" l="l" r="r" t="t"/>
              <a:pathLst>
                <a:path extrusionOk="0" h="2565" w="6506">
                  <a:moveTo>
                    <a:pt x="3275" y="0"/>
                  </a:moveTo>
                  <a:cubicBezTo>
                    <a:pt x="2558" y="0"/>
                    <a:pt x="1846" y="133"/>
                    <a:pt x="1168" y="405"/>
                  </a:cubicBezTo>
                  <a:cubicBezTo>
                    <a:pt x="1" y="905"/>
                    <a:pt x="1" y="1706"/>
                    <a:pt x="1168" y="2206"/>
                  </a:cubicBezTo>
                  <a:cubicBezTo>
                    <a:pt x="1813" y="2448"/>
                    <a:pt x="2489" y="2565"/>
                    <a:pt x="3170" y="2565"/>
                  </a:cubicBezTo>
                  <a:cubicBezTo>
                    <a:pt x="3898" y="2565"/>
                    <a:pt x="4631" y="2431"/>
                    <a:pt x="5338" y="2173"/>
                  </a:cubicBezTo>
                  <a:cubicBezTo>
                    <a:pt x="6505" y="1639"/>
                    <a:pt x="6472" y="838"/>
                    <a:pt x="5338" y="371"/>
                  </a:cubicBezTo>
                  <a:cubicBezTo>
                    <a:pt x="4665" y="125"/>
                    <a:pt x="3968" y="0"/>
                    <a:pt x="327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77"/>
            <p:cNvSpPr/>
            <p:nvPr/>
          </p:nvSpPr>
          <p:spPr>
            <a:xfrm>
              <a:off x="3678625" y="3430225"/>
              <a:ext cx="62575" cy="101425"/>
            </a:xfrm>
            <a:custGeom>
              <a:rect b="b" l="l" r="r" t="t"/>
              <a:pathLst>
                <a:path extrusionOk="0" h="4057" w="2503">
                  <a:moveTo>
                    <a:pt x="1130" y="1"/>
                  </a:moveTo>
                  <a:cubicBezTo>
                    <a:pt x="973" y="1"/>
                    <a:pt x="816" y="7"/>
                    <a:pt x="668" y="7"/>
                  </a:cubicBezTo>
                  <a:lnTo>
                    <a:pt x="468" y="7"/>
                  </a:lnTo>
                  <a:lnTo>
                    <a:pt x="468" y="741"/>
                  </a:lnTo>
                  <a:lnTo>
                    <a:pt x="668" y="741"/>
                  </a:lnTo>
                  <a:cubicBezTo>
                    <a:pt x="763" y="741"/>
                    <a:pt x="875" y="739"/>
                    <a:pt x="988" y="739"/>
                  </a:cubicBezTo>
                  <a:cubicBezTo>
                    <a:pt x="1271" y="739"/>
                    <a:pt x="1564" y="756"/>
                    <a:pt x="1635" y="875"/>
                  </a:cubicBezTo>
                  <a:cubicBezTo>
                    <a:pt x="1769" y="1242"/>
                    <a:pt x="1368" y="3110"/>
                    <a:pt x="1068" y="3310"/>
                  </a:cubicBezTo>
                  <a:cubicBezTo>
                    <a:pt x="935" y="3343"/>
                    <a:pt x="793" y="3360"/>
                    <a:pt x="651" y="3360"/>
                  </a:cubicBezTo>
                  <a:cubicBezTo>
                    <a:pt x="509" y="3360"/>
                    <a:pt x="368" y="3343"/>
                    <a:pt x="234" y="3310"/>
                  </a:cubicBezTo>
                  <a:lnTo>
                    <a:pt x="1" y="3944"/>
                  </a:lnTo>
                  <a:cubicBezTo>
                    <a:pt x="168" y="3977"/>
                    <a:pt x="334" y="4010"/>
                    <a:pt x="501" y="4044"/>
                  </a:cubicBezTo>
                  <a:cubicBezTo>
                    <a:pt x="568" y="4052"/>
                    <a:pt x="635" y="4056"/>
                    <a:pt x="701" y="4056"/>
                  </a:cubicBezTo>
                  <a:cubicBezTo>
                    <a:pt x="899" y="4056"/>
                    <a:pt x="1093" y="4019"/>
                    <a:pt x="1268" y="3944"/>
                  </a:cubicBezTo>
                  <a:cubicBezTo>
                    <a:pt x="1569" y="3810"/>
                    <a:pt x="1769" y="3443"/>
                    <a:pt x="2002" y="2809"/>
                  </a:cubicBezTo>
                  <a:cubicBezTo>
                    <a:pt x="2169" y="2309"/>
                    <a:pt x="2503" y="841"/>
                    <a:pt x="2269" y="474"/>
                  </a:cubicBezTo>
                  <a:cubicBezTo>
                    <a:pt x="2022" y="55"/>
                    <a:pt x="1575" y="1"/>
                    <a:pt x="1130"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77"/>
            <p:cNvSpPr/>
            <p:nvPr/>
          </p:nvSpPr>
          <p:spPr>
            <a:xfrm>
              <a:off x="3678625" y="3430225"/>
              <a:ext cx="62575" cy="101425"/>
            </a:xfrm>
            <a:custGeom>
              <a:rect b="b" l="l" r="r" t="t"/>
              <a:pathLst>
                <a:path extrusionOk="0" h="4057" w="2503">
                  <a:moveTo>
                    <a:pt x="1130" y="1"/>
                  </a:moveTo>
                  <a:cubicBezTo>
                    <a:pt x="973" y="1"/>
                    <a:pt x="816" y="7"/>
                    <a:pt x="668" y="7"/>
                  </a:cubicBezTo>
                  <a:lnTo>
                    <a:pt x="468" y="7"/>
                  </a:lnTo>
                  <a:lnTo>
                    <a:pt x="468" y="741"/>
                  </a:lnTo>
                  <a:lnTo>
                    <a:pt x="668" y="741"/>
                  </a:lnTo>
                  <a:cubicBezTo>
                    <a:pt x="763" y="741"/>
                    <a:pt x="875" y="739"/>
                    <a:pt x="988" y="739"/>
                  </a:cubicBezTo>
                  <a:cubicBezTo>
                    <a:pt x="1271" y="739"/>
                    <a:pt x="1564" y="756"/>
                    <a:pt x="1635" y="875"/>
                  </a:cubicBezTo>
                  <a:cubicBezTo>
                    <a:pt x="1769" y="1242"/>
                    <a:pt x="1368" y="3110"/>
                    <a:pt x="1068" y="3310"/>
                  </a:cubicBezTo>
                  <a:cubicBezTo>
                    <a:pt x="935" y="3343"/>
                    <a:pt x="793" y="3360"/>
                    <a:pt x="651" y="3360"/>
                  </a:cubicBezTo>
                  <a:cubicBezTo>
                    <a:pt x="509" y="3360"/>
                    <a:pt x="368" y="3343"/>
                    <a:pt x="234" y="3310"/>
                  </a:cubicBezTo>
                  <a:lnTo>
                    <a:pt x="1" y="3944"/>
                  </a:lnTo>
                  <a:cubicBezTo>
                    <a:pt x="168" y="3977"/>
                    <a:pt x="334" y="4010"/>
                    <a:pt x="501" y="4044"/>
                  </a:cubicBezTo>
                  <a:cubicBezTo>
                    <a:pt x="568" y="4052"/>
                    <a:pt x="635" y="4056"/>
                    <a:pt x="701" y="4056"/>
                  </a:cubicBezTo>
                  <a:cubicBezTo>
                    <a:pt x="899" y="4056"/>
                    <a:pt x="1093" y="4019"/>
                    <a:pt x="1268" y="3944"/>
                  </a:cubicBezTo>
                  <a:cubicBezTo>
                    <a:pt x="1569" y="3810"/>
                    <a:pt x="1769" y="3443"/>
                    <a:pt x="2002" y="2809"/>
                  </a:cubicBezTo>
                  <a:cubicBezTo>
                    <a:pt x="2169" y="2309"/>
                    <a:pt x="2503" y="841"/>
                    <a:pt x="2269" y="474"/>
                  </a:cubicBezTo>
                  <a:cubicBezTo>
                    <a:pt x="2022" y="55"/>
                    <a:pt x="1575" y="1"/>
                    <a:pt x="113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77"/>
            <p:cNvSpPr/>
            <p:nvPr/>
          </p:nvSpPr>
          <p:spPr>
            <a:xfrm>
              <a:off x="3548550" y="3378900"/>
              <a:ext cx="155950" cy="182250"/>
            </a:xfrm>
            <a:custGeom>
              <a:rect b="b" l="l" r="r" t="t"/>
              <a:pathLst>
                <a:path extrusionOk="0" h="7290" w="6238">
                  <a:moveTo>
                    <a:pt x="3177" y="0"/>
                  </a:moveTo>
                  <a:cubicBezTo>
                    <a:pt x="2448" y="0"/>
                    <a:pt x="1723" y="134"/>
                    <a:pt x="1034" y="393"/>
                  </a:cubicBezTo>
                  <a:cubicBezTo>
                    <a:pt x="534" y="626"/>
                    <a:pt x="234" y="893"/>
                    <a:pt x="200" y="1193"/>
                  </a:cubicBezTo>
                  <a:cubicBezTo>
                    <a:pt x="0" y="3028"/>
                    <a:pt x="367" y="5196"/>
                    <a:pt x="1034" y="6363"/>
                  </a:cubicBezTo>
                  <a:lnTo>
                    <a:pt x="1034" y="6397"/>
                  </a:lnTo>
                  <a:lnTo>
                    <a:pt x="1034" y="6430"/>
                  </a:lnTo>
                  <a:cubicBezTo>
                    <a:pt x="1168" y="6630"/>
                    <a:pt x="1334" y="6797"/>
                    <a:pt x="1568" y="6931"/>
                  </a:cubicBezTo>
                  <a:cubicBezTo>
                    <a:pt x="2052" y="7172"/>
                    <a:pt x="2574" y="7290"/>
                    <a:pt x="3098" y="7290"/>
                  </a:cubicBezTo>
                  <a:cubicBezTo>
                    <a:pt x="3658" y="7290"/>
                    <a:pt x="4220" y="7156"/>
                    <a:pt x="4737" y="6897"/>
                  </a:cubicBezTo>
                  <a:cubicBezTo>
                    <a:pt x="4937" y="6764"/>
                    <a:pt x="5137" y="6597"/>
                    <a:pt x="5270" y="6397"/>
                  </a:cubicBezTo>
                  <a:lnTo>
                    <a:pt x="5270" y="6363"/>
                  </a:lnTo>
                  <a:cubicBezTo>
                    <a:pt x="5904" y="5163"/>
                    <a:pt x="6238" y="3028"/>
                    <a:pt x="6004" y="1160"/>
                  </a:cubicBezTo>
                  <a:lnTo>
                    <a:pt x="6038" y="1126"/>
                  </a:lnTo>
                  <a:cubicBezTo>
                    <a:pt x="5971" y="860"/>
                    <a:pt x="5704" y="559"/>
                    <a:pt x="5204" y="359"/>
                  </a:cubicBezTo>
                  <a:cubicBezTo>
                    <a:pt x="4543" y="117"/>
                    <a:pt x="3858" y="0"/>
                    <a:pt x="3177"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77"/>
            <p:cNvSpPr/>
            <p:nvPr/>
          </p:nvSpPr>
          <p:spPr>
            <a:xfrm>
              <a:off x="3545200" y="3378575"/>
              <a:ext cx="162650" cy="64150"/>
            </a:xfrm>
            <a:custGeom>
              <a:rect b="b" l="l" r="r" t="t"/>
              <a:pathLst>
                <a:path extrusionOk="0" h="2566" w="6506">
                  <a:moveTo>
                    <a:pt x="3275" y="1"/>
                  </a:moveTo>
                  <a:cubicBezTo>
                    <a:pt x="2558" y="1"/>
                    <a:pt x="1846" y="134"/>
                    <a:pt x="1168" y="406"/>
                  </a:cubicBezTo>
                  <a:cubicBezTo>
                    <a:pt x="1" y="906"/>
                    <a:pt x="1" y="1706"/>
                    <a:pt x="1168" y="2207"/>
                  </a:cubicBezTo>
                  <a:cubicBezTo>
                    <a:pt x="1813" y="2449"/>
                    <a:pt x="2489" y="2566"/>
                    <a:pt x="3170" y="2566"/>
                  </a:cubicBezTo>
                  <a:cubicBezTo>
                    <a:pt x="3898" y="2566"/>
                    <a:pt x="4631" y="2432"/>
                    <a:pt x="5338" y="2173"/>
                  </a:cubicBezTo>
                  <a:cubicBezTo>
                    <a:pt x="6505" y="1673"/>
                    <a:pt x="6472" y="873"/>
                    <a:pt x="5338" y="372"/>
                  </a:cubicBezTo>
                  <a:cubicBezTo>
                    <a:pt x="4665" y="126"/>
                    <a:pt x="3968" y="1"/>
                    <a:pt x="32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77"/>
            <p:cNvSpPr/>
            <p:nvPr/>
          </p:nvSpPr>
          <p:spPr>
            <a:xfrm>
              <a:off x="3561875" y="3389850"/>
              <a:ext cx="130125" cy="41925"/>
            </a:xfrm>
            <a:custGeom>
              <a:rect b="b" l="l" r="r" t="t"/>
              <a:pathLst>
                <a:path extrusionOk="0" h="1677" w="5205">
                  <a:moveTo>
                    <a:pt x="2635" y="0"/>
                  </a:moveTo>
                  <a:cubicBezTo>
                    <a:pt x="2057" y="0"/>
                    <a:pt x="1483" y="84"/>
                    <a:pt x="935" y="255"/>
                  </a:cubicBezTo>
                  <a:cubicBezTo>
                    <a:pt x="1" y="622"/>
                    <a:pt x="1" y="1122"/>
                    <a:pt x="935" y="1456"/>
                  </a:cubicBezTo>
                  <a:cubicBezTo>
                    <a:pt x="1454" y="1602"/>
                    <a:pt x="1998" y="1677"/>
                    <a:pt x="2546" y="1677"/>
                  </a:cubicBezTo>
                  <a:cubicBezTo>
                    <a:pt x="3123" y="1677"/>
                    <a:pt x="3706" y="1593"/>
                    <a:pt x="4270" y="1422"/>
                  </a:cubicBezTo>
                  <a:cubicBezTo>
                    <a:pt x="5204" y="1055"/>
                    <a:pt x="5204" y="555"/>
                    <a:pt x="4270" y="221"/>
                  </a:cubicBezTo>
                  <a:cubicBezTo>
                    <a:pt x="3735" y="75"/>
                    <a:pt x="3183" y="0"/>
                    <a:pt x="2635"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77"/>
            <p:cNvSpPr/>
            <p:nvPr/>
          </p:nvSpPr>
          <p:spPr>
            <a:xfrm>
              <a:off x="3561875" y="3389850"/>
              <a:ext cx="130125" cy="41925"/>
            </a:xfrm>
            <a:custGeom>
              <a:rect b="b" l="l" r="r" t="t"/>
              <a:pathLst>
                <a:path extrusionOk="0" h="1677" w="5205">
                  <a:moveTo>
                    <a:pt x="2635" y="0"/>
                  </a:moveTo>
                  <a:cubicBezTo>
                    <a:pt x="2057" y="0"/>
                    <a:pt x="1483" y="84"/>
                    <a:pt x="935" y="255"/>
                  </a:cubicBezTo>
                  <a:cubicBezTo>
                    <a:pt x="1" y="622"/>
                    <a:pt x="1" y="1122"/>
                    <a:pt x="935" y="1456"/>
                  </a:cubicBezTo>
                  <a:cubicBezTo>
                    <a:pt x="1454" y="1602"/>
                    <a:pt x="1998" y="1677"/>
                    <a:pt x="2546" y="1677"/>
                  </a:cubicBezTo>
                  <a:cubicBezTo>
                    <a:pt x="3123" y="1677"/>
                    <a:pt x="3706" y="1593"/>
                    <a:pt x="4270" y="1422"/>
                  </a:cubicBezTo>
                  <a:cubicBezTo>
                    <a:pt x="5204" y="1055"/>
                    <a:pt x="5204" y="555"/>
                    <a:pt x="4270" y="221"/>
                  </a:cubicBezTo>
                  <a:cubicBezTo>
                    <a:pt x="3735" y="75"/>
                    <a:pt x="3183" y="0"/>
                    <a:pt x="263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77"/>
            <p:cNvSpPr/>
            <p:nvPr/>
          </p:nvSpPr>
          <p:spPr>
            <a:xfrm>
              <a:off x="3573550" y="3407875"/>
              <a:ext cx="106775" cy="23900"/>
            </a:xfrm>
            <a:custGeom>
              <a:rect b="b" l="l" r="r" t="t"/>
              <a:pathLst>
                <a:path extrusionOk="0" h="956" w="4271">
                  <a:moveTo>
                    <a:pt x="2207" y="0"/>
                  </a:moveTo>
                  <a:cubicBezTo>
                    <a:pt x="1616" y="0"/>
                    <a:pt x="1028" y="93"/>
                    <a:pt x="468" y="268"/>
                  </a:cubicBezTo>
                  <a:cubicBezTo>
                    <a:pt x="301" y="301"/>
                    <a:pt x="134" y="401"/>
                    <a:pt x="1" y="501"/>
                  </a:cubicBezTo>
                  <a:cubicBezTo>
                    <a:pt x="134" y="601"/>
                    <a:pt x="301" y="668"/>
                    <a:pt x="468" y="735"/>
                  </a:cubicBezTo>
                  <a:cubicBezTo>
                    <a:pt x="1004" y="881"/>
                    <a:pt x="1547" y="956"/>
                    <a:pt x="2091" y="956"/>
                  </a:cubicBezTo>
                  <a:cubicBezTo>
                    <a:pt x="2665" y="956"/>
                    <a:pt x="3239" y="872"/>
                    <a:pt x="3803" y="701"/>
                  </a:cubicBezTo>
                  <a:cubicBezTo>
                    <a:pt x="3970" y="635"/>
                    <a:pt x="4137" y="568"/>
                    <a:pt x="4270" y="468"/>
                  </a:cubicBezTo>
                  <a:cubicBezTo>
                    <a:pt x="4137" y="368"/>
                    <a:pt x="3970" y="268"/>
                    <a:pt x="3803" y="234"/>
                  </a:cubicBezTo>
                  <a:cubicBezTo>
                    <a:pt x="3281" y="76"/>
                    <a:pt x="2743" y="0"/>
                    <a:pt x="2207"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77"/>
            <p:cNvSpPr/>
            <p:nvPr/>
          </p:nvSpPr>
          <p:spPr>
            <a:xfrm>
              <a:off x="2443575" y="3132900"/>
              <a:ext cx="510400" cy="294175"/>
            </a:xfrm>
            <a:custGeom>
              <a:rect b="b" l="l" r="r" t="t"/>
              <a:pathLst>
                <a:path extrusionOk="0" h="11767" w="20416">
                  <a:moveTo>
                    <a:pt x="11893" y="0"/>
                  </a:moveTo>
                  <a:cubicBezTo>
                    <a:pt x="11851" y="0"/>
                    <a:pt x="11809" y="9"/>
                    <a:pt x="11776" y="25"/>
                  </a:cubicBezTo>
                  <a:lnTo>
                    <a:pt x="68" y="6797"/>
                  </a:lnTo>
                  <a:lnTo>
                    <a:pt x="34" y="6797"/>
                  </a:lnTo>
                  <a:cubicBezTo>
                    <a:pt x="1" y="6830"/>
                    <a:pt x="34" y="6863"/>
                    <a:pt x="68" y="6897"/>
                  </a:cubicBezTo>
                  <a:lnTo>
                    <a:pt x="8440" y="11734"/>
                  </a:lnTo>
                  <a:cubicBezTo>
                    <a:pt x="8474" y="11734"/>
                    <a:pt x="8507" y="11767"/>
                    <a:pt x="8540" y="11767"/>
                  </a:cubicBezTo>
                  <a:cubicBezTo>
                    <a:pt x="8574" y="11767"/>
                    <a:pt x="8640" y="11767"/>
                    <a:pt x="8674" y="11734"/>
                  </a:cubicBezTo>
                  <a:lnTo>
                    <a:pt x="20382" y="4962"/>
                  </a:lnTo>
                  <a:cubicBezTo>
                    <a:pt x="20382" y="4962"/>
                    <a:pt x="20415" y="4962"/>
                    <a:pt x="20415" y="4929"/>
                  </a:cubicBezTo>
                  <a:cubicBezTo>
                    <a:pt x="20415" y="4895"/>
                    <a:pt x="20415" y="4895"/>
                    <a:pt x="20415" y="4862"/>
                  </a:cubicBezTo>
                  <a:lnTo>
                    <a:pt x="12009" y="25"/>
                  </a:lnTo>
                  <a:cubicBezTo>
                    <a:pt x="11976" y="9"/>
                    <a:pt x="11934" y="0"/>
                    <a:pt x="1189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77"/>
            <p:cNvSpPr/>
            <p:nvPr/>
          </p:nvSpPr>
          <p:spPr>
            <a:xfrm>
              <a:off x="2451100" y="3121225"/>
              <a:ext cx="492025" cy="293150"/>
            </a:xfrm>
            <a:custGeom>
              <a:rect b="b" l="l" r="r" t="t"/>
              <a:pathLst>
                <a:path extrusionOk="0" h="11726" w="19681">
                  <a:moveTo>
                    <a:pt x="11462" y="0"/>
                  </a:moveTo>
                  <a:cubicBezTo>
                    <a:pt x="11425" y="0"/>
                    <a:pt x="11391" y="9"/>
                    <a:pt x="11375" y="25"/>
                  </a:cubicBezTo>
                  <a:lnTo>
                    <a:pt x="100" y="6530"/>
                  </a:lnTo>
                  <a:cubicBezTo>
                    <a:pt x="33" y="6563"/>
                    <a:pt x="0" y="6630"/>
                    <a:pt x="0" y="6697"/>
                  </a:cubicBezTo>
                  <a:lnTo>
                    <a:pt x="0" y="6897"/>
                  </a:lnTo>
                  <a:cubicBezTo>
                    <a:pt x="0" y="6964"/>
                    <a:pt x="33" y="7030"/>
                    <a:pt x="100" y="7064"/>
                  </a:cubicBezTo>
                  <a:lnTo>
                    <a:pt x="8173" y="11700"/>
                  </a:lnTo>
                  <a:cubicBezTo>
                    <a:pt x="8189" y="11717"/>
                    <a:pt x="8223" y="11725"/>
                    <a:pt x="8260" y="11725"/>
                  </a:cubicBezTo>
                  <a:cubicBezTo>
                    <a:pt x="8298" y="11725"/>
                    <a:pt x="8339" y="11717"/>
                    <a:pt x="8373" y="11700"/>
                  </a:cubicBezTo>
                  <a:lnTo>
                    <a:pt x="19581" y="5229"/>
                  </a:lnTo>
                  <a:cubicBezTo>
                    <a:pt x="19647" y="5196"/>
                    <a:pt x="19681" y="5129"/>
                    <a:pt x="19681" y="5062"/>
                  </a:cubicBezTo>
                  <a:lnTo>
                    <a:pt x="19681" y="4862"/>
                  </a:lnTo>
                  <a:cubicBezTo>
                    <a:pt x="19681" y="4795"/>
                    <a:pt x="19647" y="4729"/>
                    <a:pt x="19614" y="4662"/>
                  </a:cubicBezTo>
                  <a:lnTo>
                    <a:pt x="11575" y="25"/>
                  </a:lnTo>
                  <a:cubicBezTo>
                    <a:pt x="11542" y="9"/>
                    <a:pt x="11500" y="0"/>
                    <a:pt x="11462"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77"/>
            <p:cNvSpPr/>
            <p:nvPr/>
          </p:nvSpPr>
          <p:spPr>
            <a:xfrm>
              <a:off x="2450250" y="3284450"/>
              <a:ext cx="206000" cy="130125"/>
            </a:xfrm>
            <a:custGeom>
              <a:rect b="b" l="l" r="r" t="t"/>
              <a:pathLst>
                <a:path extrusionOk="0" h="5205" w="8240">
                  <a:moveTo>
                    <a:pt x="101" y="1"/>
                  </a:moveTo>
                  <a:cubicBezTo>
                    <a:pt x="34" y="34"/>
                    <a:pt x="1" y="68"/>
                    <a:pt x="1" y="134"/>
                  </a:cubicBezTo>
                  <a:lnTo>
                    <a:pt x="1" y="334"/>
                  </a:lnTo>
                  <a:cubicBezTo>
                    <a:pt x="1" y="401"/>
                    <a:pt x="34" y="468"/>
                    <a:pt x="101" y="535"/>
                  </a:cubicBezTo>
                  <a:lnTo>
                    <a:pt x="8140" y="5171"/>
                  </a:lnTo>
                  <a:cubicBezTo>
                    <a:pt x="8173" y="5171"/>
                    <a:pt x="8207" y="5205"/>
                    <a:pt x="8240" y="5205"/>
                  </a:cubicBezTo>
                  <a:lnTo>
                    <a:pt x="8240" y="4771"/>
                  </a:lnTo>
                  <a:cubicBezTo>
                    <a:pt x="8207" y="4771"/>
                    <a:pt x="8173" y="4771"/>
                    <a:pt x="8173" y="4738"/>
                  </a:cubicBezTo>
                  <a:lnTo>
                    <a:pt x="101" y="101"/>
                  </a:lnTo>
                  <a:cubicBezTo>
                    <a:pt x="67" y="68"/>
                    <a:pt x="67" y="34"/>
                    <a:pt x="1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77"/>
            <p:cNvSpPr/>
            <p:nvPr/>
          </p:nvSpPr>
          <p:spPr>
            <a:xfrm>
              <a:off x="2656225" y="3238600"/>
              <a:ext cx="286900" cy="175150"/>
            </a:xfrm>
            <a:custGeom>
              <a:rect b="b" l="l" r="r" t="t"/>
              <a:pathLst>
                <a:path extrusionOk="0" h="7006" w="11476">
                  <a:moveTo>
                    <a:pt x="11409" y="0"/>
                  </a:moveTo>
                  <a:cubicBezTo>
                    <a:pt x="11409" y="0"/>
                    <a:pt x="11409" y="34"/>
                    <a:pt x="11409" y="34"/>
                  </a:cubicBezTo>
                  <a:cubicBezTo>
                    <a:pt x="11376" y="67"/>
                    <a:pt x="11376" y="67"/>
                    <a:pt x="11376" y="100"/>
                  </a:cubicBezTo>
                  <a:lnTo>
                    <a:pt x="101" y="6572"/>
                  </a:lnTo>
                  <a:cubicBezTo>
                    <a:pt x="68" y="6605"/>
                    <a:pt x="34" y="6605"/>
                    <a:pt x="1" y="6605"/>
                  </a:cubicBezTo>
                  <a:lnTo>
                    <a:pt x="1" y="7005"/>
                  </a:lnTo>
                  <a:lnTo>
                    <a:pt x="101" y="7005"/>
                  </a:lnTo>
                  <a:lnTo>
                    <a:pt x="11376" y="501"/>
                  </a:lnTo>
                  <a:cubicBezTo>
                    <a:pt x="11409" y="467"/>
                    <a:pt x="11442" y="401"/>
                    <a:pt x="11476" y="334"/>
                  </a:cubicBezTo>
                  <a:lnTo>
                    <a:pt x="11476" y="100"/>
                  </a:lnTo>
                  <a:cubicBezTo>
                    <a:pt x="11442" y="67"/>
                    <a:pt x="11442" y="34"/>
                    <a:pt x="114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77"/>
            <p:cNvSpPr/>
            <p:nvPr/>
          </p:nvSpPr>
          <p:spPr>
            <a:xfrm>
              <a:off x="2767150" y="3159375"/>
              <a:ext cx="100100" cy="62575"/>
            </a:xfrm>
            <a:custGeom>
              <a:rect b="b" l="l" r="r" t="t"/>
              <a:pathLst>
                <a:path extrusionOk="0" h="2503" w="4004">
                  <a:moveTo>
                    <a:pt x="3148" y="421"/>
                  </a:moveTo>
                  <a:cubicBezTo>
                    <a:pt x="3201" y="421"/>
                    <a:pt x="3253" y="426"/>
                    <a:pt x="3303" y="434"/>
                  </a:cubicBezTo>
                  <a:lnTo>
                    <a:pt x="3403" y="467"/>
                  </a:lnTo>
                  <a:cubicBezTo>
                    <a:pt x="3436" y="501"/>
                    <a:pt x="3470" y="534"/>
                    <a:pt x="3470" y="567"/>
                  </a:cubicBezTo>
                  <a:cubicBezTo>
                    <a:pt x="3436" y="634"/>
                    <a:pt x="3369" y="701"/>
                    <a:pt x="3303" y="734"/>
                  </a:cubicBezTo>
                  <a:cubicBezTo>
                    <a:pt x="3236" y="768"/>
                    <a:pt x="3136" y="801"/>
                    <a:pt x="3069" y="834"/>
                  </a:cubicBezTo>
                  <a:cubicBezTo>
                    <a:pt x="3000" y="848"/>
                    <a:pt x="2931" y="856"/>
                    <a:pt x="2864" y="856"/>
                  </a:cubicBezTo>
                  <a:cubicBezTo>
                    <a:pt x="2770" y="856"/>
                    <a:pt x="2680" y="840"/>
                    <a:pt x="2602" y="801"/>
                  </a:cubicBezTo>
                  <a:cubicBezTo>
                    <a:pt x="2569" y="768"/>
                    <a:pt x="2536" y="734"/>
                    <a:pt x="2502" y="701"/>
                  </a:cubicBezTo>
                  <a:cubicBezTo>
                    <a:pt x="2569" y="634"/>
                    <a:pt x="2636" y="567"/>
                    <a:pt x="2702" y="534"/>
                  </a:cubicBezTo>
                  <a:cubicBezTo>
                    <a:pt x="2827" y="459"/>
                    <a:pt x="2990" y="421"/>
                    <a:pt x="3148" y="421"/>
                  </a:cubicBezTo>
                  <a:close/>
                  <a:moveTo>
                    <a:pt x="3436" y="0"/>
                  </a:moveTo>
                  <a:cubicBezTo>
                    <a:pt x="3136" y="34"/>
                    <a:pt x="2836" y="100"/>
                    <a:pt x="2536" y="200"/>
                  </a:cubicBezTo>
                  <a:cubicBezTo>
                    <a:pt x="2269" y="200"/>
                    <a:pt x="2002" y="167"/>
                    <a:pt x="1735" y="100"/>
                  </a:cubicBezTo>
                  <a:lnTo>
                    <a:pt x="1501" y="100"/>
                  </a:lnTo>
                  <a:cubicBezTo>
                    <a:pt x="1418" y="117"/>
                    <a:pt x="1335" y="125"/>
                    <a:pt x="1251" y="125"/>
                  </a:cubicBezTo>
                  <a:cubicBezTo>
                    <a:pt x="1168" y="125"/>
                    <a:pt x="1084" y="117"/>
                    <a:pt x="1001" y="100"/>
                  </a:cubicBezTo>
                  <a:lnTo>
                    <a:pt x="668" y="100"/>
                  </a:lnTo>
                  <a:cubicBezTo>
                    <a:pt x="567" y="100"/>
                    <a:pt x="501" y="100"/>
                    <a:pt x="434" y="134"/>
                  </a:cubicBezTo>
                  <a:lnTo>
                    <a:pt x="0" y="401"/>
                  </a:lnTo>
                  <a:lnTo>
                    <a:pt x="0" y="567"/>
                  </a:lnTo>
                  <a:lnTo>
                    <a:pt x="3369" y="2502"/>
                  </a:lnTo>
                  <a:lnTo>
                    <a:pt x="3803" y="2235"/>
                  </a:lnTo>
                  <a:cubicBezTo>
                    <a:pt x="3870" y="2235"/>
                    <a:pt x="3903" y="2169"/>
                    <a:pt x="3870" y="2102"/>
                  </a:cubicBezTo>
                  <a:lnTo>
                    <a:pt x="3870" y="1968"/>
                  </a:lnTo>
                  <a:cubicBezTo>
                    <a:pt x="3870" y="1902"/>
                    <a:pt x="3870" y="1835"/>
                    <a:pt x="3836" y="1768"/>
                  </a:cubicBezTo>
                  <a:cubicBezTo>
                    <a:pt x="3836" y="1735"/>
                    <a:pt x="3836" y="1702"/>
                    <a:pt x="3836" y="1668"/>
                  </a:cubicBezTo>
                  <a:cubicBezTo>
                    <a:pt x="3836" y="1635"/>
                    <a:pt x="3836" y="1568"/>
                    <a:pt x="3836" y="1535"/>
                  </a:cubicBezTo>
                  <a:lnTo>
                    <a:pt x="3836" y="1401"/>
                  </a:lnTo>
                  <a:cubicBezTo>
                    <a:pt x="3836" y="1368"/>
                    <a:pt x="3836" y="1368"/>
                    <a:pt x="3836" y="1335"/>
                  </a:cubicBezTo>
                  <a:cubicBezTo>
                    <a:pt x="3803" y="1268"/>
                    <a:pt x="3703" y="1201"/>
                    <a:pt x="3670" y="1068"/>
                  </a:cubicBezTo>
                  <a:lnTo>
                    <a:pt x="3670" y="1034"/>
                  </a:lnTo>
                  <a:cubicBezTo>
                    <a:pt x="3736" y="868"/>
                    <a:pt x="3970" y="667"/>
                    <a:pt x="3970" y="501"/>
                  </a:cubicBezTo>
                  <a:cubicBezTo>
                    <a:pt x="4003" y="434"/>
                    <a:pt x="4003" y="334"/>
                    <a:pt x="4003" y="334"/>
                  </a:cubicBezTo>
                  <a:cubicBezTo>
                    <a:pt x="4003" y="234"/>
                    <a:pt x="3937" y="167"/>
                    <a:pt x="3836" y="100"/>
                  </a:cubicBezTo>
                  <a:cubicBezTo>
                    <a:pt x="3703" y="34"/>
                    <a:pt x="3603" y="0"/>
                    <a:pt x="34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77"/>
            <p:cNvSpPr/>
            <p:nvPr/>
          </p:nvSpPr>
          <p:spPr>
            <a:xfrm>
              <a:off x="2766325" y="3159375"/>
              <a:ext cx="107600" cy="57550"/>
            </a:xfrm>
            <a:custGeom>
              <a:rect b="b" l="l" r="r" t="t"/>
              <a:pathLst>
                <a:path extrusionOk="0" h="2302" w="4304">
                  <a:moveTo>
                    <a:pt x="734" y="309"/>
                  </a:moveTo>
                  <a:cubicBezTo>
                    <a:pt x="767" y="309"/>
                    <a:pt x="801" y="317"/>
                    <a:pt x="834" y="334"/>
                  </a:cubicBezTo>
                  <a:cubicBezTo>
                    <a:pt x="867" y="367"/>
                    <a:pt x="867" y="401"/>
                    <a:pt x="801" y="434"/>
                  </a:cubicBezTo>
                  <a:cubicBezTo>
                    <a:pt x="767" y="451"/>
                    <a:pt x="734" y="459"/>
                    <a:pt x="705" y="459"/>
                  </a:cubicBezTo>
                  <a:cubicBezTo>
                    <a:pt x="676" y="459"/>
                    <a:pt x="650" y="451"/>
                    <a:pt x="634" y="434"/>
                  </a:cubicBezTo>
                  <a:cubicBezTo>
                    <a:pt x="567" y="401"/>
                    <a:pt x="567" y="367"/>
                    <a:pt x="634" y="334"/>
                  </a:cubicBezTo>
                  <a:cubicBezTo>
                    <a:pt x="667" y="317"/>
                    <a:pt x="701" y="309"/>
                    <a:pt x="734" y="309"/>
                  </a:cubicBezTo>
                  <a:close/>
                  <a:moveTo>
                    <a:pt x="3115" y="266"/>
                  </a:moveTo>
                  <a:cubicBezTo>
                    <a:pt x="3190" y="266"/>
                    <a:pt x="3265" y="277"/>
                    <a:pt x="3336" y="301"/>
                  </a:cubicBezTo>
                  <a:lnTo>
                    <a:pt x="3436" y="334"/>
                  </a:lnTo>
                  <a:cubicBezTo>
                    <a:pt x="3603" y="401"/>
                    <a:pt x="3536" y="601"/>
                    <a:pt x="3336" y="734"/>
                  </a:cubicBezTo>
                  <a:cubicBezTo>
                    <a:pt x="3269" y="768"/>
                    <a:pt x="3169" y="801"/>
                    <a:pt x="3102" y="834"/>
                  </a:cubicBezTo>
                  <a:cubicBezTo>
                    <a:pt x="3033" y="848"/>
                    <a:pt x="2964" y="856"/>
                    <a:pt x="2897" y="856"/>
                  </a:cubicBezTo>
                  <a:cubicBezTo>
                    <a:pt x="2803" y="856"/>
                    <a:pt x="2713" y="840"/>
                    <a:pt x="2635" y="801"/>
                  </a:cubicBezTo>
                  <a:cubicBezTo>
                    <a:pt x="2468" y="701"/>
                    <a:pt x="2502" y="501"/>
                    <a:pt x="2735" y="367"/>
                  </a:cubicBezTo>
                  <a:cubicBezTo>
                    <a:pt x="2843" y="303"/>
                    <a:pt x="2979" y="266"/>
                    <a:pt x="3115" y="266"/>
                  </a:cubicBezTo>
                  <a:close/>
                  <a:moveTo>
                    <a:pt x="3336" y="1810"/>
                  </a:moveTo>
                  <a:cubicBezTo>
                    <a:pt x="3369" y="1810"/>
                    <a:pt x="3402" y="1818"/>
                    <a:pt x="3436" y="1835"/>
                  </a:cubicBezTo>
                  <a:cubicBezTo>
                    <a:pt x="3469" y="1868"/>
                    <a:pt x="3469" y="1902"/>
                    <a:pt x="3402" y="1935"/>
                  </a:cubicBezTo>
                  <a:cubicBezTo>
                    <a:pt x="3369" y="1952"/>
                    <a:pt x="3336" y="1960"/>
                    <a:pt x="3302" y="1960"/>
                  </a:cubicBezTo>
                  <a:cubicBezTo>
                    <a:pt x="3269" y="1960"/>
                    <a:pt x="3236" y="1952"/>
                    <a:pt x="3202" y="1935"/>
                  </a:cubicBezTo>
                  <a:cubicBezTo>
                    <a:pt x="3169" y="1902"/>
                    <a:pt x="3169" y="1868"/>
                    <a:pt x="3269" y="1835"/>
                  </a:cubicBezTo>
                  <a:lnTo>
                    <a:pt x="3236" y="1835"/>
                  </a:lnTo>
                  <a:cubicBezTo>
                    <a:pt x="3269" y="1818"/>
                    <a:pt x="3302" y="1810"/>
                    <a:pt x="3336" y="1810"/>
                  </a:cubicBezTo>
                  <a:close/>
                  <a:moveTo>
                    <a:pt x="3469" y="0"/>
                  </a:moveTo>
                  <a:cubicBezTo>
                    <a:pt x="3169" y="34"/>
                    <a:pt x="2869" y="100"/>
                    <a:pt x="2569" y="167"/>
                  </a:cubicBezTo>
                  <a:cubicBezTo>
                    <a:pt x="2497" y="176"/>
                    <a:pt x="2426" y="180"/>
                    <a:pt x="2354" y="180"/>
                  </a:cubicBezTo>
                  <a:cubicBezTo>
                    <a:pt x="2159" y="180"/>
                    <a:pt x="1963" y="149"/>
                    <a:pt x="1768" y="100"/>
                  </a:cubicBezTo>
                  <a:lnTo>
                    <a:pt x="701" y="100"/>
                  </a:lnTo>
                  <a:cubicBezTo>
                    <a:pt x="667" y="84"/>
                    <a:pt x="625" y="75"/>
                    <a:pt x="584" y="75"/>
                  </a:cubicBezTo>
                  <a:cubicBezTo>
                    <a:pt x="542" y="75"/>
                    <a:pt x="500" y="84"/>
                    <a:pt x="467" y="100"/>
                  </a:cubicBezTo>
                  <a:lnTo>
                    <a:pt x="0" y="367"/>
                  </a:lnTo>
                  <a:lnTo>
                    <a:pt x="3369" y="2302"/>
                  </a:lnTo>
                  <a:lnTo>
                    <a:pt x="3836" y="2035"/>
                  </a:lnTo>
                  <a:cubicBezTo>
                    <a:pt x="3903" y="2002"/>
                    <a:pt x="3936" y="1968"/>
                    <a:pt x="3869" y="1702"/>
                  </a:cubicBezTo>
                  <a:cubicBezTo>
                    <a:pt x="3803" y="1468"/>
                    <a:pt x="3869" y="1401"/>
                    <a:pt x="3869" y="1301"/>
                  </a:cubicBezTo>
                  <a:cubicBezTo>
                    <a:pt x="3869" y="1201"/>
                    <a:pt x="3636" y="1068"/>
                    <a:pt x="3736" y="834"/>
                  </a:cubicBezTo>
                  <a:cubicBezTo>
                    <a:pt x="3803" y="601"/>
                    <a:pt x="4303" y="334"/>
                    <a:pt x="3869" y="100"/>
                  </a:cubicBezTo>
                  <a:cubicBezTo>
                    <a:pt x="3769" y="34"/>
                    <a:pt x="3636" y="0"/>
                    <a:pt x="3503"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77"/>
            <p:cNvSpPr/>
            <p:nvPr/>
          </p:nvSpPr>
          <p:spPr>
            <a:xfrm>
              <a:off x="2487775" y="3143525"/>
              <a:ext cx="413650" cy="242500"/>
            </a:xfrm>
            <a:custGeom>
              <a:rect b="b" l="l" r="r" t="t"/>
              <a:pathLst>
                <a:path extrusionOk="0" h="9700" w="16546">
                  <a:moveTo>
                    <a:pt x="9341" y="1"/>
                  </a:moveTo>
                  <a:lnTo>
                    <a:pt x="67" y="5338"/>
                  </a:lnTo>
                  <a:cubicBezTo>
                    <a:pt x="34" y="5371"/>
                    <a:pt x="1" y="5404"/>
                    <a:pt x="1" y="5471"/>
                  </a:cubicBezTo>
                  <a:lnTo>
                    <a:pt x="1" y="5538"/>
                  </a:lnTo>
                  <a:cubicBezTo>
                    <a:pt x="1" y="5571"/>
                    <a:pt x="34" y="5605"/>
                    <a:pt x="67" y="5638"/>
                  </a:cubicBezTo>
                  <a:lnTo>
                    <a:pt x="7072" y="9674"/>
                  </a:lnTo>
                  <a:cubicBezTo>
                    <a:pt x="7106" y="9691"/>
                    <a:pt x="7131" y="9699"/>
                    <a:pt x="7152" y="9699"/>
                  </a:cubicBezTo>
                  <a:cubicBezTo>
                    <a:pt x="7173" y="9699"/>
                    <a:pt x="7189" y="9691"/>
                    <a:pt x="7206" y="9674"/>
                  </a:cubicBezTo>
                  <a:lnTo>
                    <a:pt x="16479" y="4337"/>
                  </a:lnTo>
                  <a:cubicBezTo>
                    <a:pt x="16513" y="4304"/>
                    <a:pt x="16546" y="4270"/>
                    <a:pt x="16546" y="4237"/>
                  </a:cubicBezTo>
                  <a:lnTo>
                    <a:pt x="16546" y="4170"/>
                  </a:lnTo>
                  <a:cubicBezTo>
                    <a:pt x="16546" y="4103"/>
                    <a:pt x="16513" y="4070"/>
                    <a:pt x="16479" y="4070"/>
                  </a:cubicBezTo>
                  <a:lnTo>
                    <a:pt x="944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77"/>
            <p:cNvSpPr/>
            <p:nvPr/>
          </p:nvSpPr>
          <p:spPr>
            <a:xfrm>
              <a:off x="2487775" y="3277800"/>
              <a:ext cx="178500" cy="108425"/>
            </a:xfrm>
            <a:custGeom>
              <a:rect b="b" l="l" r="r" t="t"/>
              <a:pathLst>
                <a:path extrusionOk="0" h="4337" w="7140">
                  <a:moveTo>
                    <a:pt x="67" y="0"/>
                  </a:moveTo>
                  <a:cubicBezTo>
                    <a:pt x="34" y="33"/>
                    <a:pt x="1" y="67"/>
                    <a:pt x="1" y="100"/>
                  </a:cubicBezTo>
                  <a:lnTo>
                    <a:pt x="1" y="200"/>
                  </a:lnTo>
                  <a:cubicBezTo>
                    <a:pt x="1" y="234"/>
                    <a:pt x="34" y="267"/>
                    <a:pt x="67" y="300"/>
                  </a:cubicBezTo>
                  <a:lnTo>
                    <a:pt x="7072" y="4336"/>
                  </a:lnTo>
                  <a:lnTo>
                    <a:pt x="7139" y="4336"/>
                  </a:lnTo>
                  <a:lnTo>
                    <a:pt x="7139" y="4103"/>
                  </a:lnTo>
                  <a:lnTo>
                    <a:pt x="7072" y="4103"/>
                  </a:lnTo>
                  <a:lnTo>
                    <a:pt x="67" y="33"/>
                  </a:lnTo>
                  <a:lnTo>
                    <a:pt x="67"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77"/>
            <p:cNvSpPr/>
            <p:nvPr/>
          </p:nvSpPr>
          <p:spPr>
            <a:xfrm>
              <a:off x="2665400" y="3246925"/>
              <a:ext cx="234375" cy="137625"/>
            </a:xfrm>
            <a:custGeom>
              <a:rect b="b" l="l" r="r" t="t"/>
              <a:pathLst>
                <a:path extrusionOk="0" h="5505" w="9375">
                  <a:moveTo>
                    <a:pt x="9374" y="1"/>
                  </a:moveTo>
                  <a:lnTo>
                    <a:pt x="68" y="5271"/>
                  </a:lnTo>
                  <a:cubicBezTo>
                    <a:pt x="51" y="5288"/>
                    <a:pt x="34" y="5296"/>
                    <a:pt x="22" y="5296"/>
                  </a:cubicBezTo>
                  <a:cubicBezTo>
                    <a:pt x="9" y="5296"/>
                    <a:pt x="1" y="5288"/>
                    <a:pt x="1" y="5271"/>
                  </a:cubicBezTo>
                  <a:lnTo>
                    <a:pt x="1" y="5505"/>
                  </a:lnTo>
                  <a:lnTo>
                    <a:pt x="68" y="5505"/>
                  </a:lnTo>
                  <a:lnTo>
                    <a:pt x="9307" y="168"/>
                  </a:lnTo>
                  <a:cubicBezTo>
                    <a:pt x="9341" y="134"/>
                    <a:pt x="9374" y="101"/>
                    <a:pt x="9374" y="68"/>
                  </a:cubicBezTo>
                  <a:lnTo>
                    <a:pt x="937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77"/>
            <p:cNvSpPr/>
            <p:nvPr/>
          </p:nvSpPr>
          <p:spPr>
            <a:xfrm>
              <a:off x="2702925" y="3173750"/>
              <a:ext cx="149300" cy="85725"/>
            </a:xfrm>
            <a:custGeom>
              <a:rect b="b" l="l" r="r" t="t"/>
              <a:pathLst>
                <a:path extrusionOk="0" h="3429" w="5972">
                  <a:moveTo>
                    <a:pt x="205" y="1"/>
                  </a:moveTo>
                  <a:cubicBezTo>
                    <a:pt x="176" y="1"/>
                    <a:pt x="151" y="9"/>
                    <a:pt x="134" y="26"/>
                  </a:cubicBezTo>
                  <a:lnTo>
                    <a:pt x="68" y="92"/>
                  </a:lnTo>
                  <a:cubicBezTo>
                    <a:pt x="1" y="92"/>
                    <a:pt x="1" y="159"/>
                    <a:pt x="68" y="159"/>
                  </a:cubicBezTo>
                  <a:lnTo>
                    <a:pt x="5672" y="3428"/>
                  </a:lnTo>
                  <a:lnTo>
                    <a:pt x="5838" y="3428"/>
                  </a:lnTo>
                  <a:lnTo>
                    <a:pt x="5905" y="3361"/>
                  </a:lnTo>
                  <a:cubicBezTo>
                    <a:pt x="5972" y="3361"/>
                    <a:pt x="5972" y="3295"/>
                    <a:pt x="5905" y="3295"/>
                  </a:cubicBezTo>
                  <a:lnTo>
                    <a:pt x="301" y="26"/>
                  </a:lnTo>
                  <a:cubicBezTo>
                    <a:pt x="268" y="9"/>
                    <a:pt x="234" y="1"/>
                    <a:pt x="20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77"/>
            <p:cNvSpPr/>
            <p:nvPr/>
          </p:nvSpPr>
          <p:spPr>
            <a:xfrm>
              <a:off x="2690425" y="3181250"/>
              <a:ext cx="149300" cy="85525"/>
            </a:xfrm>
            <a:custGeom>
              <a:rect b="b" l="l" r="r" t="t"/>
              <a:pathLst>
                <a:path extrusionOk="0" h="3421" w="5972">
                  <a:moveTo>
                    <a:pt x="230" y="1"/>
                  </a:moveTo>
                  <a:cubicBezTo>
                    <a:pt x="201" y="1"/>
                    <a:pt x="167" y="9"/>
                    <a:pt x="134" y="26"/>
                  </a:cubicBezTo>
                  <a:lnTo>
                    <a:pt x="67" y="59"/>
                  </a:lnTo>
                  <a:cubicBezTo>
                    <a:pt x="1" y="93"/>
                    <a:pt x="1" y="126"/>
                    <a:pt x="67" y="159"/>
                  </a:cubicBezTo>
                  <a:lnTo>
                    <a:pt x="5705" y="3395"/>
                  </a:lnTo>
                  <a:cubicBezTo>
                    <a:pt x="5721" y="3412"/>
                    <a:pt x="5746" y="3420"/>
                    <a:pt x="5771" y="3420"/>
                  </a:cubicBezTo>
                  <a:cubicBezTo>
                    <a:pt x="5796" y="3420"/>
                    <a:pt x="5821" y="3412"/>
                    <a:pt x="5838" y="3395"/>
                  </a:cubicBezTo>
                  <a:lnTo>
                    <a:pt x="5938" y="3362"/>
                  </a:lnTo>
                  <a:cubicBezTo>
                    <a:pt x="5971" y="3328"/>
                    <a:pt x="5971" y="3295"/>
                    <a:pt x="5938" y="3262"/>
                  </a:cubicBezTo>
                  <a:lnTo>
                    <a:pt x="301" y="26"/>
                  </a:lnTo>
                  <a:cubicBezTo>
                    <a:pt x="284" y="9"/>
                    <a:pt x="259" y="1"/>
                    <a:pt x="23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77"/>
            <p:cNvSpPr/>
            <p:nvPr/>
          </p:nvSpPr>
          <p:spPr>
            <a:xfrm>
              <a:off x="2678750" y="3187925"/>
              <a:ext cx="148475" cy="85725"/>
            </a:xfrm>
            <a:custGeom>
              <a:rect b="b" l="l" r="r" t="t"/>
              <a:pathLst>
                <a:path extrusionOk="0" h="3429" w="5939">
                  <a:moveTo>
                    <a:pt x="201" y="1"/>
                  </a:moveTo>
                  <a:cubicBezTo>
                    <a:pt x="176" y="1"/>
                    <a:pt x="151" y="9"/>
                    <a:pt x="134" y="26"/>
                  </a:cubicBezTo>
                  <a:lnTo>
                    <a:pt x="34" y="93"/>
                  </a:lnTo>
                  <a:cubicBezTo>
                    <a:pt x="1" y="93"/>
                    <a:pt x="1" y="159"/>
                    <a:pt x="34" y="159"/>
                  </a:cubicBezTo>
                  <a:lnTo>
                    <a:pt x="5671" y="3428"/>
                  </a:lnTo>
                  <a:lnTo>
                    <a:pt x="5838" y="3428"/>
                  </a:lnTo>
                  <a:lnTo>
                    <a:pt x="5905" y="3362"/>
                  </a:lnTo>
                  <a:cubicBezTo>
                    <a:pt x="5938" y="3362"/>
                    <a:pt x="5938" y="3295"/>
                    <a:pt x="5905" y="3295"/>
                  </a:cubicBezTo>
                  <a:lnTo>
                    <a:pt x="267" y="26"/>
                  </a:lnTo>
                  <a:cubicBezTo>
                    <a:pt x="251" y="9"/>
                    <a:pt x="226" y="1"/>
                    <a:pt x="20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77"/>
            <p:cNvSpPr/>
            <p:nvPr/>
          </p:nvSpPr>
          <p:spPr>
            <a:xfrm>
              <a:off x="2651225" y="3203775"/>
              <a:ext cx="149300" cy="85500"/>
            </a:xfrm>
            <a:custGeom>
              <a:rect b="b" l="l" r="r" t="t"/>
              <a:pathLst>
                <a:path extrusionOk="0" h="3420" w="5972">
                  <a:moveTo>
                    <a:pt x="218" y="1"/>
                  </a:moveTo>
                  <a:cubicBezTo>
                    <a:pt x="193" y="1"/>
                    <a:pt x="168" y="9"/>
                    <a:pt x="134" y="26"/>
                  </a:cubicBezTo>
                  <a:lnTo>
                    <a:pt x="67" y="59"/>
                  </a:lnTo>
                  <a:cubicBezTo>
                    <a:pt x="1" y="92"/>
                    <a:pt x="1" y="126"/>
                    <a:pt x="67" y="159"/>
                  </a:cubicBezTo>
                  <a:lnTo>
                    <a:pt x="5671" y="3395"/>
                  </a:lnTo>
                  <a:cubicBezTo>
                    <a:pt x="5705" y="3411"/>
                    <a:pt x="5738" y="3420"/>
                    <a:pt x="5767" y="3420"/>
                  </a:cubicBezTo>
                  <a:cubicBezTo>
                    <a:pt x="5797" y="3420"/>
                    <a:pt x="5822" y="3411"/>
                    <a:pt x="5838" y="3395"/>
                  </a:cubicBezTo>
                  <a:lnTo>
                    <a:pt x="5938" y="3361"/>
                  </a:lnTo>
                  <a:cubicBezTo>
                    <a:pt x="5972" y="3328"/>
                    <a:pt x="5972" y="3295"/>
                    <a:pt x="5938" y="3261"/>
                  </a:cubicBezTo>
                  <a:lnTo>
                    <a:pt x="301" y="26"/>
                  </a:lnTo>
                  <a:cubicBezTo>
                    <a:pt x="268" y="9"/>
                    <a:pt x="243" y="1"/>
                    <a:pt x="21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77"/>
            <p:cNvSpPr/>
            <p:nvPr/>
          </p:nvSpPr>
          <p:spPr>
            <a:xfrm>
              <a:off x="2639550" y="3211075"/>
              <a:ext cx="148475" cy="85700"/>
            </a:xfrm>
            <a:custGeom>
              <a:rect b="b" l="l" r="r" t="t"/>
              <a:pathLst>
                <a:path extrusionOk="0" h="3428" w="5939">
                  <a:moveTo>
                    <a:pt x="101" y="0"/>
                  </a:moveTo>
                  <a:lnTo>
                    <a:pt x="34" y="67"/>
                  </a:lnTo>
                  <a:cubicBezTo>
                    <a:pt x="1" y="101"/>
                    <a:pt x="1" y="134"/>
                    <a:pt x="34" y="167"/>
                  </a:cubicBezTo>
                  <a:lnTo>
                    <a:pt x="5671" y="3403"/>
                  </a:lnTo>
                  <a:cubicBezTo>
                    <a:pt x="5688" y="3420"/>
                    <a:pt x="5713" y="3428"/>
                    <a:pt x="5738" y="3428"/>
                  </a:cubicBezTo>
                  <a:cubicBezTo>
                    <a:pt x="5763" y="3428"/>
                    <a:pt x="5788" y="3420"/>
                    <a:pt x="5805" y="3403"/>
                  </a:cubicBezTo>
                  <a:lnTo>
                    <a:pt x="5905" y="3370"/>
                  </a:lnTo>
                  <a:cubicBezTo>
                    <a:pt x="5938" y="3336"/>
                    <a:pt x="5938" y="3269"/>
                    <a:pt x="5905" y="3269"/>
                  </a:cubicBezTo>
                  <a:lnTo>
                    <a:pt x="26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77"/>
            <p:cNvSpPr/>
            <p:nvPr/>
          </p:nvSpPr>
          <p:spPr>
            <a:xfrm>
              <a:off x="2627050" y="3217950"/>
              <a:ext cx="149300" cy="85500"/>
            </a:xfrm>
            <a:custGeom>
              <a:rect b="b" l="l" r="r" t="t"/>
              <a:pathLst>
                <a:path extrusionOk="0" h="3420" w="5972">
                  <a:moveTo>
                    <a:pt x="201" y="1"/>
                  </a:moveTo>
                  <a:cubicBezTo>
                    <a:pt x="176" y="1"/>
                    <a:pt x="150" y="9"/>
                    <a:pt x="134" y="26"/>
                  </a:cubicBezTo>
                  <a:lnTo>
                    <a:pt x="34" y="59"/>
                  </a:lnTo>
                  <a:cubicBezTo>
                    <a:pt x="0" y="92"/>
                    <a:pt x="0" y="126"/>
                    <a:pt x="34" y="159"/>
                  </a:cubicBezTo>
                  <a:lnTo>
                    <a:pt x="5671" y="3395"/>
                  </a:lnTo>
                  <a:cubicBezTo>
                    <a:pt x="5688" y="3411"/>
                    <a:pt x="5713" y="3420"/>
                    <a:pt x="5742" y="3420"/>
                  </a:cubicBezTo>
                  <a:cubicBezTo>
                    <a:pt x="5771" y="3420"/>
                    <a:pt x="5805" y="3411"/>
                    <a:pt x="5838" y="3395"/>
                  </a:cubicBezTo>
                  <a:lnTo>
                    <a:pt x="5905" y="3361"/>
                  </a:lnTo>
                  <a:cubicBezTo>
                    <a:pt x="5971" y="3328"/>
                    <a:pt x="5971" y="3295"/>
                    <a:pt x="5905" y="3261"/>
                  </a:cubicBezTo>
                  <a:lnTo>
                    <a:pt x="267" y="26"/>
                  </a:lnTo>
                  <a:cubicBezTo>
                    <a:pt x="251" y="9"/>
                    <a:pt x="226" y="1"/>
                    <a:pt x="20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77"/>
            <p:cNvSpPr/>
            <p:nvPr/>
          </p:nvSpPr>
          <p:spPr>
            <a:xfrm>
              <a:off x="2599525" y="3233600"/>
              <a:ext cx="149300" cy="85700"/>
            </a:xfrm>
            <a:custGeom>
              <a:rect b="b" l="l" r="r" t="t"/>
              <a:pathLst>
                <a:path extrusionOk="0" h="3428" w="5972">
                  <a:moveTo>
                    <a:pt x="134" y="0"/>
                  </a:moveTo>
                  <a:lnTo>
                    <a:pt x="67" y="67"/>
                  </a:lnTo>
                  <a:cubicBezTo>
                    <a:pt x="1" y="100"/>
                    <a:pt x="1" y="134"/>
                    <a:pt x="67" y="167"/>
                  </a:cubicBezTo>
                  <a:lnTo>
                    <a:pt x="5705" y="3403"/>
                  </a:lnTo>
                  <a:cubicBezTo>
                    <a:pt x="5721" y="3419"/>
                    <a:pt x="5746" y="3428"/>
                    <a:pt x="5771" y="3428"/>
                  </a:cubicBezTo>
                  <a:cubicBezTo>
                    <a:pt x="5796" y="3428"/>
                    <a:pt x="5821" y="3419"/>
                    <a:pt x="5838" y="3403"/>
                  </a:cubicBezTo>
                  <a:lnTo>
                    <a:pt x="5938" y="3369"/>
                  </a:lnTo>
                  <a:cubicBezTo>
                    <a:pt x="5972" y="3336"/>
                    <a:pt x="5972" y="3269"/>
                    <a:pt x="5938" y="3269"/>
                  </a:cubicBezTo>
                  <a:lnTo>
                    <a:pt x="30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77"/>
            <p:cNvSpPr/>
            <p:nvPr/>
          </p:nvSpPr>
          <p:spPr>
            <a:xfrm>
              <a:off x="2587850" y="3240475"/>
              <a:ext cx="148475" cy="85700"/>
            </a:xfrm>
            <a:custGeom>
              <a:rect b="b" l="l" r="r" t="t"/>
              <a:pathLst>
                <a:path extrusionOk="0" h="3428" w="5939">
                  <a:moveTo>
                    <a:pt x="201" y="0"/>
                  </a:moveTo>
                  <a:cubicBezTo>
                    <a:pt x="176" y="0"/>
                    <a:pt x="151" y="9"/>
                    <a:pt x="134" y="25"/>
                  </a:cubicBezTo>
                  <a:lnTo>
                    <a:pt x="34" y="92"/>
                  </a:lnTo>
                  <a:cubicBezTo>
                    <a:pt x="1" y="92"/>
                    <a:pt x="1" y="159"/>
                    <a:pt x="34" y="159"/>
                  </a:cubicBezTo>
                  <a:lnTo>
                    <a:pt x="5671" y="3428"/>
                  </a:lnTo>
                  <a:lnTo>
                    <a:pt x="5838" y="3428"/>
                  </a:lnTo>
                  <a:lnTo>
                    <a:pt x="5905" y="3361"/>
                  </a:lnTo>
                  <a:cubicBezTo>
                    <a:pt x="5938" y="3328"/>
                    <a:pt x="5938" y="3294"/>
                    <a:pt x="5905" y="3261"/>
                  </a:cubicBezTo>
                  <a:lnTo>
                    <a:pt x="267" y="25"/>
                  </a:lnTo>
                  <a:cubicBezTo>
                    <a:pt x="251" y="9"/>
                    <a:pt x="226" y="0"/>
                    <a:pt x="20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77"/>
            <p:cNvSpPr/>
            <p:nvPr/>
          </p:nvSpPr>
          <p:spPr>
            <a:xfrm>
              <a:off x="2575350" y="3247975"/>
              <a:ext cx="149300" cy="85500"/>
            </a:xfrm>
            <a:custGeom>
              <a:rect b="b" l="l" r="r" t="t"/>
              <a:pathLst>
                <a:path extrusionOk="0" h="3420" w="5972">
                  <a:moveTo>
                    <a:pt x="205" y="1"/>
                  </a:moveTo>
                  <a:cubicBezTo>
                    <a:pt x="175" y="1"/>
                    <a:pt x="150" y="9"/>
                    <a:pt x="134" y="26"/>
                  </a:cubicBezTo>
                  <a:lnTo>
                    <a:pt x="67" y="59"/>
                  </a:lnTo>
                  <a:cubicBezTo>
                    <a:pt x="0" y="92"/>
                    <a:pt x="0" y="126"/>
                    <a:pt x="67" y="159"/>
                  </a:cubicBezTo>
                  <a:lnTo>
                    <a:pt x="5671" y="3395"/>
                  </a:lnTo>
                  <a:cubicBezTo>
                    <a:pt x="5704" y="3411"/>
                    <a:pt x="5729" y="3420"/>
                    <a:pt x="5754" y="3420"/>
                  </a:cubicBezTo>
                  <a:cubicBezTo>
                    <a:pt x="5779" y="3420"/>
                    <a:pt x="5804" y="3411"/>
                    <a:pt x="5838" y="3395"/>
                  </a:cubicBezTo>
                  <a:lnTo>
                    <a:pt x="5904" y="3361"/>
                  </a:lnTo>
                  <a:cubicBezTo>
                    <a:pt x="5971" y="3328"/>
                    <a:pt x="5971" y="3261"/>
                    <a:pt x="5904" y="3261"/>
                  </a:cubicBezTo>
                  <a:lnTo>
                    <a:pt x="300" y="26"/>
                  </a:lnTo>
                  <a:cubicBezTo>
                    <a:pt x="267" y="9"/>
                    <a:pt x="234" y="1"/>
                    <a:pt x="20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77"/>
            <p:cNvSpPr/>
            <p:nvPr/>
          </p:nvSpPr>
          <p:spPr>
            <a:xfrm>
              <a:off x="2734625" y="3150200"/>
              <a:ext cx="105925" cy="79250"/>
            </a:xfrm>
            <a:custGeom>
              <a:rect b="b" l="l" r="r" t="t"/>
              <a:pathLst>
                <a:path extrusionOk="0" h="3170" w="4237">
                  <a:moveTo>
                    <a:pt x="3561" y="301"/>
                  </a:moveTo>
                  <a:cubicBezTo>
                    <a:pt x="3622" y="301"/>
                    <a:pt x="3681" y="312"/>
                    <a:pt x="3736" y="334"/>
                  </a:cubicBezTo>
                  <a:cubicBezTo>
                    <a:pt x="3770" y="334"/>
                    <a:pt x="3770" y="367"/>
                    <a:pt x="3803" y="367"/>
                  </a:cubicBezTo>
                  <a:cubicBezTo>
                    <a:pt x="3870" y="401"/>
                    <a:pt x="3937" y="467"/>
                    <a:pt x="3937" y="534"/>
                  </a:cubicBezTo>
                  <a:cubicBezTo>
                    <a:pt x="3937" y="567"/>
                    <a:pt x="3903" y="601"/>
                    <a:pt x="3870" y="634"/>
                  </a:cubicBezTo>
                  <a:cubicBezTo>
                    <a:pt x="3837" y="668"/>
                    <a:pt x="3770" y="701"/>
                    <a:pt x="3703" y="734"/>
                  </a:cubicBezTo>
                  <a:cubicBezTo>
                    <a:pt x="3648" y="748"/>
                    <a:pt x="3587" y="756"/>
                    <a:pt x="3525" y="756"/>
                  </a:cubicBezTo>
                  <a:cubicBezTo>
                    <a:pt x="3437" y="756"/>
                    <a:pt x="3348" y="740"/>
                    <a:pt x="3269" y="701"/>
                  </a:cubicBezTo>
                  <a:cubicBezTo>
                    <a:pt x="3236" y="668"/>
                    <a:pt x="3169" y="601"/>
                    <a:pt x="3136" y="534"/>
                  </a:cubicBezTo>
                  <a:cubicBezTo>
                    <a:pt x="3136" y="501"/>
                    <a:pt x="3169" y="467"/>
                    <a:pt x="3203" y="434"/>
                  </a:cubicBezTo>
                  <a:cubicBezTo>
                    <a:pt x="3314" y="345"/>
                    <a:pt x="3440" y="301"/>
                    <a:pt x="3561" y="301"/>
                  </a:cubicBezTo>
                  <a:close/>
                  <a:moveTo>
                    <a:pt x="3536" y="0"/>
                  </a:moveTo>
                  <a:cubicBezTo>
                    <a:pt x="3336" y="0"/>
                    <a:pt x="3136" y="67"/>
                    <a:pt x="2969" y="201"/>
                  </a:cubicBezTo>
                  <a:cubicBezTo>
                    <a:pt x="2869" y="301"/>
                    <a:pt x="2736" y="334"/>
                    <a:pt x="2602" y="334"/>
                  </a:cubicBezTo>
                  <a:cubicBezTo>
                    <a:pt x="2536" y="351"/>
                    <a:pt x="2477" y="359"/>
                    <a:pt x="2423" y="359"/>
                  </a:cubicBezTo>
                  <a:cubicBezTo>
                    <a:pt x="2369" y="359"/>
                    <a:pt x="2319" y="351"/>
                    <a:pt x="2269" y="334"/>
                  </a:cubicBezTo>
                  <a:lnTo>
                    <a:pt x="2169" y="334"/>
                  </a:lnTo>
                  <a:cubicBezTo>
                    <a:pt x="2102" y="334"/>
                    <a:pt x="2069" y="367"/>
                    <a:pt x="2002" y="401"/>
                  </a:cubicBezTo>
                  <a:lnTo>
                    <a:pt x="1668" y="701"/>
                  </a:lnTo>
                  <a:lnTo>
                    <a:pt x="1568" y="801"/>
                  </a:lnTo>
                  <a:cubicBezTo>
                    <a:pt x="1495" y="850"/>
                    <a:pt x="1422" y="881"/>
                    <a:pt x="1348" y="881"/>
                  </a:cubicBezTo>
                  <a:cubicBezTo>
                    <a:pt x="1322" y="881"/>
                    <a:pt x="1295" y="877"/>
                    <a:pt x="1268" y="868"/>
                  </a:cubicBezTo>
                  <a:cubicBezTo>
                    <a:pt x="1101" y="768"/>
                    <a:pt x="1001" y="734"/>
                    <a:pt x="701" y="601"/>
                  </a:cubicBezTo>
                  <a:cubicBezTo>
                    <a:pt x="601" y="567"/>
                    <a:pt x="534" y="534"/>
                    <a:pt x="434" y="534"/>
                  </a:cubicBezTo>
                  <a:cubicBezTo>
                    <a:pt x="301" y="534"/>
                    <a:pt x="134" y="567"/>
                    <a:pt x="0" y="634"/>
                  </a:cubicBezTo>
                  <a:lnTo>
                    <a:pt x="0" y="801"/>
                  </a:lnTo>
                  <a:lnTo>
                    <a:pt x="4137" y="3169"/>
                  </a:lnTo>
                  <a:cubicBezTo>
                    <a:pt x="4203" y="3103"/>
                    <a:pt x="4203" y="3036"/>
                    <a:pt x="4237" y="2969"/>
                  </a:cubicBezTo>
                  <a:lnTo>
                    <a:pt x="4237" y="2802"/>
                  </a:lnTo>
                  <a:cubicBezTo>
                    <a:pt x="4203" y="2702"/>
                    <a:pt x="4137" y="2602"/>
                    <a:pt x="4037" y="2502"/>
                  </a:cubicBezTo>
                  <a:lnTo>
                    <a:pt x="3536" y="2135"/>
                  </a:lnTo>
                  <a:cubicBezTo>
                    <a:pt x="3536" y="2102"/>
                    <a:pt x="3536" y="2102"/>
                    <a:pt x="3503" y="2069"/>
                  </a:cubicBezTo>
                  <a:lnTo>
                    <a:pt x="3636" y="1968"/>
                  </a:lnTo>
                  <a:lnTo>
                    <a:pt x="4037" y="1602"/>
                  </a:lnTo>
                  <a:cubicBezTo>
                    <a:pt x="4037" y="1602"/>
                    <a:pt x="4070" y="1568"/>
                    <a:pt x="4070" y="1535"/>
                  </a:cubicBezTo>
                  <a:lnTo>
                    <a:pt x="4070" y="1401"/>
                  </a:lnTo>
                  <a:cubicBezTo>
                    <a:pt x="4070" y="1368"/>
                    <a:pt x="4037" y="1335"/>
                    <a:pt x="4003" y="1301"/>
                  </a:cubicBezTo>
                  <a:cubicBezTo>
                    <a:pt x="3970" y="1235"/>
                    <a:pt x="3937" y="1168"/>
                    <a:pt x="3937" y="1101"/>
                  </a:cubicBezTo>
                  <a:cubicBezTo>
                    <a:pt x="3937" y="1034"/>
                    <a:pt x="3970" y="968"/>
                    <a:pt x="4037" y="934"/>
                  </a:cubicBezTo>
                  <a:cubicBezTo>
                    <a:pt x="4137" y="834"/>
                    <a:pt x="4203" y="668"/>
                    <a:pt x="4170" y="534"/>
                  </a:cubicBezTo>
                  <a:cubicBezTo>
                    <a:pt x="4203" y="367"/>
                    <a:pt x="4103" y="167"/>
                    <a:pt x="3937" y="100"/>
                  </a:cubicBezTo>
                  <a:cubicBezTo>
                    <a:pt x="3803" y="34"/>
                    <a:pt x="3670" y="0"/>
                    <a:pt x="3536"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77"/>
            <p:cNvSpPr/>
            <p:nvPr/>
          </p:nvSpPr>
          <p:spPr>
            <a:xfrm>
              <a:off x="2734625" y="3150200"/>
              <a:ext cx="106775" cy="75900"/>
            </a:xfrm>
            <a:custGeom>
              <a:rect b="b" l="l" r="r" t="t"/>
              <a:pathLst>
                <a:path extrusionOk="0" h="3036" w="4271">
                  <a:moveTo>
                    <a:pt x="3539" y="167"/>
                  </a:moveTo>
                  <a:cubicBezTo>
                    <a:pt x="3603" y="167"/>
                    <a:pt x="3670" y="178"/>
                    <a:pt x="3736" y="201"/>
                  </a:cubicBezTo>
                  <a:cubicBezTo>
                    <a:pt x="3736" y="201"/>
                    <a:pt x="3770" y="201"/>
                    <a:pt x="3770" y="234"/>
                  </a:cubicBezTo>
                  <a:cubicBezTo>
                    <a:pt x="3970" y="267"/>
                    <a:pt x="4003" y="501"/>
                    <a:pt x="3837" y="634"/>
                  </a:cubicBezTo>
                  <a:cubicBezTo>
                    <a:pt x="3803" y="668"/>
                    <a:pt x="3736" y="701"/>
                    <a:pt x="3670" y="734"/>
                  </a:cubicBezTo>
                  <a:cubicBezTo>
                    <a:pt x="3614" y="748"/>
                    <a:pt x="3559" y="756"/>
                    <a:pt x="3504" y="756"/>
                  </a:cubicBezTo>
                  <a:cubicBezTo>
                    <a:pt x="3426" y="756"/>
                    <a:pt x="3348" y="740"/>
                    <a:pt x="3269" y="701"/>
                  </a:cubicBezTo>
                  <a:cubicBezTo>
                    <a:pt x="3103" y="634"/>
                    <a:pt x="3069" y="401"/>
                    <a:pt x="3203" y="301"/>
                  </a:cubicBezTo>
                  <a:cubicBezTo>
                    <a:pt x="3292" y="212"/>
                    <a:pt x="3410" y="167"/>
                    <a:pt x="3539" y="167"/>
                  </a:cubicBezTo>
                  <a:close/>
                  <a:moveTo>
                    <a:pt x="3570" y="0"/>
                  </a:moveTo>
                  <a:cubicBezTo>
                    <a:pt x="3336" y="0"/>
                    <a:pt x="3136" y="67"/>
                    <a:pt x="3003" y="201"/>
                  </a:cubicBezTo>
                  <a:cubicBezTo>
                    <a:pt x="2869" y="267"/>
                    <a:pt x="2736" y="334"/>
                    <a:pt x="2602" y="334"/>
                  </a:cubicBezTo>
                  <a:lnTo>
                    <a:pt x="2202" y="334"/>
                  </a:lnTo>
                  <a:cubicBezTo>
                    <a:pt x="2135" y="334"/>
                    <a:pt x="2069" y="334"/>
                    <a:pt x="2035" y="367"/>
                  </a:cubicBezTo>
                  <a:lnTo>
                    <a:pt x="1702" y="701"/>
                  </a:lnTo>
                  <a:lnTo>
                    <a:pt x="1568" y="801"/>
                  </a:lnTo>
                  <a:cubicBezTo>
                    <a:pt x="1529" y="840"/>
                    <a:pt x="1479" y="856"/>
                    <a:pt x="1423" y="856"/>
                  </a:cubicBezTo>
                  <a:cubicBezTo>
                    <a:pt x="1384" y="856"/>
                    <a:pt x="1343" y="848"/>
                    <a:pt x="1301" y="834"/>
                  </a:cubicBezTo>
                  <a:cubicBezTo>
                    <a:pt x="1101" y="768"/>
                    <a:pt x="1035" y="734"/>
                    <a:pt x="734" y="601"/>
                  </a:cubicBezTo>
                  <a:cubicBezTo>
                    <a:pt x="634" y="534"/>
                    <a:pt x="534" y="534"/>
                    <a:pt x="467" y="534"/>
                  </a:cubicBezTo>
                  <a:cubicBezTo>
                    <a:pt x="301" y="534"/>
                    <a:pt x="134" y="567"/>
                    <a:pt x="0" y="634"/>
                  </a:cubicBezTo>
                  <a:lnTo>
                    <a:pt x="4137" y="3036"/>
                  </a:lnTo>
                  <a:cubicBezTo>
                    <a:pt x="4237" y="2869"/>
                    <a:pt x="4270" y="2702"/>
                    <a:pt x="4037" y="2536"/>
                  </a:cubicBezTo>
                  <a:lnTo>
                    <a:pt x="3536" y="2135"/>
                  </a:lnTo>
                  <a:cubicBezTo>
                    <a:pt x="3536" y="2135"/>
                    <a:pt x="3436" y="2002"/>
                    <a:pt x="3536" y="1935"/>
                  </a:cubicBezTo>
                  <a:lnTo>
                    <a:pt x="3670" y="1802"/>
                  </a:lnTo>
                  <a:lnTo>
                    <a:pt x="4037" y="1468"/>
                  </a:lnTo>
                  <a:cubicBezTo>
                    <a:pt x="4037" y="1468"/>
                    <a:pt x="4137" y="1401"/>
                    <a:pt x="4037" y="1268"/>
                  </a:cubicBezTo>
                  <a:cubicBezTo>
                    <a:pt x="3937" y="1135"/>
                    <a:pt x="3937" y="901"/>
                    <a:pt x="4037" y="768"/>
                  </a:cubicBezTo>
                  <a:cubicBezTo>
                    <a:pt x="4270" y="567"/>
                    <a:pt x="4203" y="201"/>
                    <a:pt x="3937" y="67"/>
                  </a:cubicBezTo>
                  <a:cubicBezTo>
                    <a:pt x="3837" y="34"/>
                    <a:pt x="3703" y="0"/>
                    <a:pt x="357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77"/>
            <p:cNvSpPr/>
            <p:nvPr/>
          </p:nvSpPr>
          <p:spPr>
            <a:xfrm>
              <a:off x="2818025" y="3358675"/>
              <a:ext cx="577925" cy="345475"/>
            </a:xfrm>
            <a:custGeom>
              <a:rect b="b" l="l" r="r" t="t"/>
              <a:pathLst>
                <a:path extrusionOk="0" h="13819" w="23117">
                  <a:moveTo>
                    <a:pt x="8640" y="1"/>
                  </a:moveTo>
                  <a:cubicBezTo>
                    <a:pt x="8515" y="1"/>
                    <a:pt x="8389" y="34"/>
                    <a:pt x="8273" y="101"/>
                  </a:cubicBezTo>
                  <a:lnTo>
                    <a:pt x="467" y="4604"/>
                  </a:lnTo>
                  <a:cubicBezTo>
                    <a:pt x="0" y="4871"/>
                    <a:pt x="0" y="5538"/>
                    <a:pt x="467" y="5805"/>
                  </a:cubicBezTo>
                  <a:lnTo>
                    <a:pt x="14244" y="13744"/>
                  </a:lnTo>
                  <a:cubicBezTo>
                    <a:pt x="14344" y="13794"/>
                    <a:pt x="14460" y="13819"/>
                    <a:pt x="14581" y="13819"/>
                  </a:cubicBezTo>
                  <a:cubicBezTo>
                    <a:pt x="14702" y="13819"/>
                    <a:pt x="14827" y="13794"/>
                    <a:pt x="14944" y="13744"/>
                  </a:cubicBezTo>
                  <a:lnTo>
                    <a:pt x="22750" y="9207"/>
                  </a:lnTo>
                  <a:cubicBezTo>
                    <a:pt x="22950" y="9074"/>
                    <a:pt x="23083" y="8840"/>
                    <a:pt x="23117" y="8607"/>
                  </a:cubicBezTo>
                  <a:cubicBezTo>
                    <a:pt x="23083" y="8373"/>
                    <a:pt x="22950" y="8140"/>
                    <a:pt x="22750" y="8006"/>
                  </a:cubicBezTo>
                  <a:lnTo>
                    <a:pt x="9007" y="101"/>
                  </a:lnTo>
                  <a:cubicBezTo>
                    <a:pt x="8890" y="34"/>
                    <a:pt x="8765" y="1"/>
                    <a:pt x="8640"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77"/>
            <p:cNvSpPr/>
            <p:nvPr/>
          </p:nvSpPr>
          <p:spPr>
            <a:xfrm>
              <a:off x="2824700" y="3358675"/>
              <a:ext cx="567925" cy="326100"/>
            </a:xfrm>
            <a:custGeom>
              <a:rect b="b" l="l" r="r" t="t"/>
              <a:pathLst>
                <a:path extrusionOk="0" h="13044" w="22717">
                  <a:moveTo>
                    <a:pt x="8373" y="1"/>
                  </a:moveTo>
                  <a:cubicBezTo>
                    <a:pt x="8248" y="1"/>
                    <a:pt x="8122" y="34"/>
                    <a:pt x="8006" y="101"/>
                  </a:cubicBezTo>
                  <a:lnTo>
                    <a:pt x="200" y="4604"/>
                  </a:lnTo>
                  <a:cubicBezTo>
                    <a:pt x="0" y="4737"/>
                    <a:pt x="0" y="4904"/>
                    <a:pt x="200" y="5038"/>
                  </a:cubicBezTo>
                  <a:lnTo>
                    <a:pt x="13977" y="12943"/>
                  </a:lnTo>
                  <a:cubicBezTo>
                    <a:pt x="14077" y="13010"/>
                    <a:pt x="14193" y="13043"/>
                    <a:pt x="14314" y="13043"/>
                  </a:cubicBezTo>
                  <a:cubicBezTo>
                    <a:pt x="14435" y="13043"/>
                    <a:pt x="14560" y="13010"/>
                    <a:pt x="14677" y="12943"/>
                  </a:cubicBezTo>
                  <a:lnTo>
                    <a:pt x="22483" y="8440"/>
                  </a:lnTo>
                  <a:cubicBezTo>
                    <a:pt x="22716" y="8407"/>
                    <a:pt x="22716" y="8040"/>
                    <a:pt x="22483" y="8006"/>
                  </a:cubicBezTo>
                  <a:lnTo>
                    <a:pt x="8740" y="101"/>
                  </a:lnTo>
                  <a:cubicBezTo>
                    <a:pt x="8623" y="34"/>
                    <a:pt x="8498" y="1"/>
                    <a:pt x="837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77"/>
            <p:cNvSpPr/>
            <p:nvPr/>
          </p:nvSpPr>
          <p:spPr>
            <a:xfrm>
              <a:off x="3182450" y="3559650"/>
              <a:ext cx="213500" cy="144300"/>
            </a:xfrm>
            <a:custGeom>
              <a:rect b="b" l="l" r="r" t="t"/>
              <a:pathLst>
                <a:path extrusionOk="0" h="5772" w="8540">
                  <a:moveTo>
                    <a:pt x="8206" y="1"/>
                  </a:moveTo>
                  <a:lnTo>
                    <a:pt x="8206" y="1"/>
                  </a:lnTo>
                  <a:cubicBezTo>
                    <a:pt x="8373" y="134"/>
                    <a:pt x="8373" y="301"/>
                    <a:pt x="8173" y="401"/>
                  </a:cubicBezTo>
                  <a:lnTo>
                    <a:pt x="367" y="4904"/>
                  </a:lnTo>
                  <a:cubicBezTo>
                    <a:pt x="267" y="4971"/>
                    <a:pt x="134" y="5004"/>
                    <a:pt x="0" y="5004"/>
                  </a:cubicBezTo>
                  <a:lnTo>
                    <a:pt x="0" y="5772"/>
                  </a:lnTo>
                  <a:cubicBezTo>
                    <a:pt x="134" y="5772"/>
                    <a:pt x="267" y="5738"/>
                    <a:pt x="367" y="5705"/>
                  </a:cubicBezTo>
                  <a:lnTo>
                    <a:pt x="8173" y="1168"/>
                  </a:lnTo>
                  <a:cubicBezTo>
                    <a:pt x="8373" y="1035"/>
                    <a:pt x="8506" y="835"/>
                    <a:pt x="8540" y="568"/>
                  </a:cubicBezTo>
                  <a:cubicBezTo>
                    <a:pt x="8506" y="368"/>
                    <a:pt x="8406" y="134"/>
                    <a:pt x="82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77"/>
            <p:cNvSpPr/>
            <p:nvPr/>
          </p:nvSpPr>
          <p:spPr>
            <a:xfrm>
              <a:off x="3034000" y="3060975"/>
              <a:ext cx="374475" cy="500575"/>
            </a:xfrm>
            <a:custGeom>
              <a:rect b="b" l="l" r="r" t="t"/>
              <a:pathLst>
                <a:path extrusionOk="0" h="20023" w="14979">
                  <a:moveTo>
                    <a:pt x="539" y="0"/>
                  </a:moveTo>
                  <a:cubicBezTo>
                    <a:pt x="418" y="0"/>
                    <a:pt x="301" y="34"/>
                    <a:pt x="201" y="100"/>
                  </a:cubicBezTo>
                  <a:cubicBezTo>
                    <a:pt x="1" y="200"/>
                    <a:pt x="1" y="367"/>
                    <a:pt x="1" y="601"/>
                  </a:cubicBezTo>
                  <a:lnTo>
                    <a:pt x="1" y="11375"/>
                  </a:lnTo>
                  <a:cubicBezTo>
                    <a:pt x="34" y="11642"/>
                    <a:pt x="167" y="11875"/>
                    <a:pt x="368" y="12009"/>
                  </a:cubicBezTo>
                  <a:lnTo>
                    <a:pt x="14144" y="19948"/>
                  </a:lnTo>
                  <a:cubicBezTo>
                    <a:pt x="14244" y="19998"/>
                    <a:pt x="14353" y="20023"/>
                    <a:pt x="14465" y="20023"/>
                  </a:cubicBezTo>
                  <a:cubicBezTo>
                    <a:pt x="14578" y="20023"/>
                    <a:pt x="14695" y="19998"/>
                    <a:pt x="14811" y="19948"/>
                  </a:cubicBezTo>
                  <a:cubicBezTo>
                    <a:pt x="14978" y="19848"/>
                    <a:pt x="14978" y="19648"/>
                    <a:pt x="14978" y="19414"/>
                  </a:cubicBezTo>
                  <a:lnTo>
                    <a:pt x="14978" y="8640"/>
                  </a:lnTo>
                  <a:cubicBezTo>
                    <a:pt x="14978" y="8373"/>
                    <a:pt x="14845" y="8139"/>
                    <a:pt x="14644" y="8006"/>
                  </a:cubicBezTo>
                  <a:lnTo>
                    <a:pt x="901" y="100"/>
                  </a:lnTo>
                  <a:cubicBezTo>
                    <a:pt x="785" y="34"/>
                    <a:pt x="659" y="0"/>
                    <a:pt x="539"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77"/>
            <p:cNvSpPr/>
            <p:nvPr/>
          </p:nvSpPr>
          <p:spPr>
            <a:xfrm>
              <a:off x="3034000" y="3060975"/>
              <a:ext cx="371950" cy="214325"/>
            </a:xfrm>
            <a:custGeom>
              <a:rect b="b" l="l" r="r" t="t"/>
              <a:pathLst>
                <a:path extrusionOk="0" h="8573" w="14878">
                  <a:moveTo>
                    <a:pt x="539" y="0"/>
                  </a:moveTo>
                  <a:cubicBezTo>
                    <a:pt x="418" y="0"/>
                    <a:pt x="301" y="34"/>
                    <a:pt x="201" y="100"/>
                  </a:cubicBezTo>
                  <a:cubicBezTo>
                    <a:pt x="1" y="167"/>
                    <a:pt x="1" y="367"/>
                    <a:pt x="1" y="601"/>
                  </a:cubicBezTo>
                  <a:cubicBezTo>
                    <a:pt x="1" y="428"/>
                    <a:pt x="92" y="328"/>
                    <a:pt x="220" y="328"/>
                  </a:cubicBezTo>
                  <a:cubicBezTo>
                    <a:pt x="265" y="328"/>
                    <a:pt x="315" y="341"/>
                    <a:pt x="368" y="367"/>
                  </a:cubicBezTo>
                  <a:lnTo>
                    <a:pt x="14111" y="8306"/>
                  </a:lnTo>
                  <a:cubicBezTo>
                    <a:pt x="14211" y="8373"/>
                    <a:pt x="14311" y="8473"/>
                    <a:pt x="14378" y="8573"/>
                  </a:cubicBezTo>
                  <a:lnTo>
                    <a:pt x="14878" y="8273"/>
                  </a:lnTo>
                  <a:cubicBezTo>
                    <a:pt x="14845" y="8173"/>
                    <a:pt x="14745" y="8073"/>
                    <a:pt x="14644" y="8006"/>
                  </a:cubicBezTo>
                  <a:lnTo>
                    <a:pt x="901" y="100"/>
                  </a:lnTo>
                  <a:cubicBezTo>
                    <a:pt x="785" y="34"/>
                    <a:pt x="659" y="0"/>
                    <a:pt x="53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77"/>
            <p:cNvSpPr/>
            <p:nvPr/>
          </p:nvSpPr>
          <p:spPr>
            <a:xfrm>
              <a:off x="3387600" y="3267775"/>
              <a:ext cx="20875" cy="293775"/>
            </a:xfrm>
            <a:custGeom>
              <a:rect b="b" l="l" r="r" t="t"/>
              <a:pathLst>
                <a:path extrusionOk="0" h="11751" w="835">
                  <a:moveTo>
                    <a:pt x="734" y="1"/>
                  </a:moveTo>
                  <a:lnTo>
                    <a:pt x="234" y="301"/>
                  </a:lnTo>
                  <a:cubicBezTo>
                    <a:pt x="300" y="434"/>
                    <a:pt x="334" y="534"/>
                    <a:pt x="334" y="668"/>
                  </a:cubicBezTo>
                  <a:lnTo>
                    <a:pt x="334" y="11442"/>
                  </a:lnTo>
                  <a:cubicBezTo>
                    <a:pt x="334" y="11615"/>
                    <a:pt x="261" y="11714"/>
                    <a:pt x="142" y="11714"/>
                  </a:cubicBezTo>
                  <a:cubicBezTo>
                    <a:pt x="100" y="11714"/>
                    <a:pt x="53" y="11702"/>
                    <a:pt x="0" y="11676"/>
                  </a:cubicBezTo>
                  <a:lnTo>
                    <a:pt x="0" y="11676"/>
                  </a:lnTo>
                  <a:cubicBezTo>
                    <a:pt x="100" y="11726"/>
                    <a:pt x="217" y="11751"/>
                    <a:pt x="334" y="11751"/>
                  </a:cubicBezTo>
                  <a:cubicBezTo>
                    <a:pt x="450" y="11751"/>
                    <a:pt x="567" y="11726"/>
                    <a:pt x="667" y="11676"/>
                  </a:cubicBezTo>
                  <a:cubicBezTo>
                    <a:pt x="834" y="11576"/>
                    <a:pt x="834" y="11409"/>
                    <a:pt x="834" y="11175"/>
                  </a:cubicBezTo>
                  <a:lnTo>
                    <a:pt x="834" y="368"/>
                  </a:lnTo>
                  <a:cubicBezTo>
                    <a:pt x="834" y="234"/>
                    <a:pt x="801" y="134"/>
                    <a:pt x="7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77"/>
            <p:cNvSpPr/>
            <p:nvPr/>
          </p:nvSpPr>
          <p:spPr>
            <a:xfrm>
              <a:off x="3044850" y="3087000"/>
              <a:ext cx="342775" cy="440825"/>
            </a:xfrm>
            <a:custGeom>
              <a:rect b="b" l="l" r="r" t="t"/>
              <a:pathLst>
                <a:path extrusionOk="0" h="17633" w="13711">
                  <a:moveTo>
                    <a:pt x="135" y="0"/>
                  </a:moveTo>
                  <a:cubicBezTo>
                    <a:pt x="54" y="0"/>
                    <a:pt x="0" y="62"/>
                    <a:pt x="0" y="160"/>
                  </a:cubicBezTo>
                  <a:lnTo>
                    <a:pt x="0" y="9567"/>
                  </a:lnTo>
                  <a:cubicBezTo>
                    <a:pt x="34" y="9734"/>
                    <a:pt x="100" y="9867"/>
                    <a:pt x="234" y="9934"/>
                  </a:cubicBezTo>
                  <a:lnTo>
                    <a:pt x="13477" y="17606"/>
                  </a:lnTo>
                  <a:cubicBezTo>
                    <a:pt x="13512" y="17624"/>
                    <a:pt x="13546" y="17632"/>
                    <a:pt x="13575" y="17632"/>
                  </a:cubicBezTo>
                  <a:cubicBezTo>
                    <a:pt x="13656" y="17632"/>
                    <a:pt x="13710" y="17570"/>
                    <a:pt x="13710" y="17472"/>
                  </a:cubicBezTo>
                  <a:lnTo>
                    <a:pt x="13710" y="8066"/>
                  </a:lnTo>
                  <a:cubicBezTo>
                    <a:pt x="13677" y="7899"/>
                    <a:pt x="13610" y="7765"/>
                    <a:pt x="13477" y="7699"/>
                  </a:cubicBezTo>
                  <a:lnTo>
                    <a:pt x="234" y="27"/>
                  </a:lnTo>
                  <a:cubicBezTo>
                    <a:pt x="198" y="9"/>
                    <a:pt x="165" y="0"/>
                    <a:pt x="13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77"/>
            <p:cNvSpPr/>
            <p:nvPr/>
          </p:nvSpPr>
          <p:spPr>
            <a:xfrm>
              <a:off x="3025675" y="3374950"/>
              <a:ext cx="338600" cy="194325"/>
            </a:xfrm>
            <a:custGeom>
              <a:rect b="b" l="l" r="r" t="t"/>
              <a:pathLst>
                <a:path extrusionOk="0" h="7773" w="13544">
                  <a:moveTo>
                    <a:pt x="505" y="0"/>
                  </a:moveTo>
                  <a:cubicBezTo>
                    <a:pt x="442" y="0"/>
                    <a:pt x="384" y="17"/>
                    <a:pt x="334" y="50"/>
                  </a:cubicBezTo>
                  <a:lnTo>
                    <a:pt x="134" y="150"/>
                  </a:lnTo>
                  <a:cubicBezTo>
                    <a:pt x="0" y="184"/>
                    <a:pt x="0" y="317"/>
                    <a:pt x="134" y="350"/>
                  </a:cubicBezTo>
                  <a:lnTo>
                    <a:pt x="12909" y="7722"/>
                  </a:lnTo>
                  <a:cubicBezTo>
                    <a:pt x="12959" y="7756"/>
                    <a:pt x="13018" y="7772"/>
                    <a:pt x="13076" y="7772"/>
                  </a:cubicBezTo>
                  <a:cubicBezTo>
                    <a:pt x="13134" y="7772"/>
                    <a:pt x="13193" y="7756"/>
                    <a:pt x="13243" y="7722"/>
                  </a:cubicBezTo>
                  <a:lnTo>
                    <a:pt x="13476" y="7589"/>
                  </a:lnTo>
                  <a:cubicBezTo>
                    <a:pt x="13543" y="7556"/>
                    <a:pt x="13543" y="7422"/>
                    <a:pt x="13443" y="7389"/>
                  </a:cubicBezTo>
                  <a:lnTo>
                    <a:pt x="701" y="50"/>
                  </a:lnTo>
                  <a:cubicBezTo>
                    <a:pt x="634" y="17"/>
                    <a:pt x="567" y="0"/>
                    <a:pt x="5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77"/>
            <p:cNvSpPr/>
            <p:nvPr/>
          </p:nvSpPr>
          <p:spPr>
            <a:xfrm>
              <a:off x="2923925" y="3389750"/>
              <a:ext cx="416150" cy="238725"/>
            </a:xfrm>
            <a:custGeom>
              <a:rect b="b" l="l" r="r" t="t"/>
              <a:pathLst>
                <a:path extrusionOk="0" h="9549" w="16646">
                  <a:moveTo>
                    <a:pt x="3603" y="0"/>
                  </a:moveTo>
                  <a:cubicBezTo>
                    <a:pt x="3545" y="0"/>
                    <a:pt x="3486" y="9"/>
                    <a:pt x="3436" y="25"/>
                  </a:cubicBezTo>
                  <a:lnTo>
                    <a:pt x="101" y="1960"/>
                  </a:lnTo>
                  <a:cubicBezTo>
                    <a:pt x="1" y="1993"/>
                    <a:pt x="34" y="2093"/>
                    <a:pt x="134" y="2127"/>
                  </a:cubicBezTo>
                  <a:lnTo>
                    <a:pt x="12876" y="9499"/>
                  </a:lnTo>
                  <a:cubicBezTo>
                    <a:pt x="12926" y="9532"/>
                    <a:pt x="12976" y="9549"/>
                    <a:pt x="13031" y="9549"/>
                  </a:cubicBezTo>
                  <a:cubicBezTo>
                    <a:pt x="13085" y="9549"/>
                    <a:pt x="13143" y="9532"/>
                    <a:pt x="13210" y="9499"/>
                  </a:cubicBezTo>
                  <a:lnTo>
                    <a:pt x="16546" y="7597"/>
                  </a:lnTo>
                  <a:cubicBezTo>
                    <a:pt x="16646" y="7531"/>
                    <a:pt x="16612" y="7464"/>
                    <a:pt x="16512" y="7397"/>
                  </a:cubicBezTo>
                  <a:lnTo>
                    <a:pt x="3770" y="25"/>
                  </a:lnTo>
                  <a:cubicBezTo>
                    <a:pt x="3720" y="9"/>
                    <a:pt x="3661" y="0"/>
                    <a:pt x="36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77"/>
            <p:cNvSpPr/>
            <p:nvPr/>
          </p:nvSpPr>
          <p:spPr>
            <a:xfrm>
              <a:off x="2933100" y="3395575"/>
              <a:ext cx="396975" cy="228325"/>
            </a:xfrm>
            <a:custGeom>
              <a:rect b="b" l="l" r="r" t="t"/>
              <a:pathLst>
                <a:path extrusionOk="0" h="9133" w="15879">
                  <a:moveTo>
                    <a:pt x="3115" y="1"/>
                  </a:moveTo>
                  <a:cubicBezTo>
                    <a:pt x="3103" y="1"/>
                    <a:pt x="3086" y="9"/>
                    <a:pt x="3069" y="26"/>
                  </a:cubicBezTo>
                  <a:lnTo>
                    <a:pt x="2969" y="59"/>
                  </a:lnTo>
                  <a:lnTo>
                    <a:pt x="2969" y="92"/>
                  </a:lnTo>
                  <a:lnTo>
                    <a:pt x="3403" y="326"/>
                  </a:lnTo>
                  <a:cubicBezTo>
                    <a:pt x="3420" y="343"/>
                    <a:pt x="3428" y="351"/>
                    <a:pt x="3436" y="351"/>
                  </a:cubicBezTo>
                  <a:cubicBezTo>
                    <a:pt x="3445" y="351"/>
                    <a:pt x="3453" y="343"/>
                    <a:pt x="3470" y="326"/>
                  </a:cubicBezTo>
                  <a:lnTo>
                    <a:pt x="3570" y="293"/>
                  </a:lnTo>
                  <a:lnTo>
                    <a:pt x="3570" y="259"/>
                  </a:lnTo>
                  <a:lnTo>
                    <a:pt x="3136" y="26"/>
                  </a:lnTo>
                  <a:cubicBezTo>
                    <a:pt x="3136" y="9"/>
                    <a:pt x="3128" y="1"/>
                    <a:pt x="3115" y="1"/>
                  </a:cubicBezTo>
                  <a:close/>
                  <a:moveTo>
                    <a:pt x="3670" y="359"/>
                  </a:moveTo>
                  <a:lnTo>
                    <a:pt x="3570" y="426"/>
                  </a:lnTo>
                  <a:lnTo>
                    <a:pt x="3570" y="459"/>
                  </a:lnTo>
                  <a:lnTo>
                    <a:pt x="3970" y="693"/>
                  </a:lnTo>
                  <a:lnTo>
                    <a:pt x="4037" y="693"/>
                  </a:lnTo>
                  <a:lnTo>
                    <a:pt x="4137" y="626"/>
                  </a:lnTo>
                  <a:lnTo>
                    <a:pt x="4137" y="593"/>
                  </a:lnTo>
                  <a:lnTo>
                    <a:pt x="3736" y="359"/>
                  </a:lnTo>
                  <a:close/>
                  <a:moveTo>
                    <a:pt x="2615" y="301"/>
                  </a:moveTo>
                  <a:cubicBezTo>
                    <a:pt x="2602" y="301"/>
                    <a:pt x="2586" y="309"/>
                    <a:pt x="2569" y="326"/>
                  </a:cubicBezTo>
                  <a:lnTo>
                    <a:pt x="2202" y="526"/>
                  </a:lnTo>
                  <a:lnTo>
                    <a:pt x="2202" y="559"/>
                  </a:lnTo>
                  <a:lnTo>
                    <a:pt x="2602" y="793"/>
                  </a:lnTo>
                  <a:cubicBezTo>
                    <a:pt x="2619" y="810"/>
                    <a:pt x="2636" y="818"/>
                    <a:pt x="2648" y="818"/>
                  </a:cubicBezTo>
                  <a:cubicBezTo>
                    <a:pt x="2661" y="818"/>
                    <a:pt x="2669" y="810"/>
                    <a:pt x="2669" y="793"/>
                  </a:cubicBezTo>
                  <a:lnTo>
                    <a:pt x="3036" y="593"/>
                  </a:lnTo>
                  <a:lnTo>
                    <a:pt x="3036" y="559"/>
                  </a:lnTo>
                  <a:lnTo>
                    <a:pt x="2636" y="326"/>
                  </a:lnTo>
                  <a:cubicBezTo>
                    <a:pt x="2636" y="309"/>
                    <a:pt x="2627" y="301"/>
                    <a:pt x="2615" y="301"/>
                  </a:cubicBezTo>
                  <a:close/>
                  <a:moveTo>
                    <a:pt x="4237" y="726"/>
                  </a:moveTo>
                  <a:lnTo>
                    <a:pt x="4137" y="793"/>
                  </a:lnTo>
                  <a:lnTo>
                    <a:pt x="4137" y="826"/>
                  </a:lnTo>
                  <a:lnTo>
                    <a:pt x="4570" y="1060"/>
                  </a:lnTo>
                  <a:lnTo>
                    <a:pt x="4604" y="1060"/>
                  </a:lnTo>
                  <a:lnTo>
                    <a:pt x="4704" y="993"/>
                  </a:lnTo>
                  <a:lnTo>
                    <a:pt x="4704" y="960"/>
                  </a:lnTo>
                  <a:lnTo>
                    <a:pt x="4304" y="726"/>
                  </a:lnTo>
                  <a:close/>
                  <a:moveTo>
                    <a:pt x="3186" y="635"/>
                  </a:moveTo>
                  <a:cubicBezTo>
                    <a:pt x="3178" y="635"/>
                    <a:pt x="3169" y="643"/>
                    <a:pt x="3169" y="660"/>
                  </a:cubicBezTo>
                  <a:lnTo>
                    <a:pt x="2769" y="893"/>
                  </a:lnTo>
                  <a:lnTo>
                    <a:pt x="2769" y="926"/>
                  </a:lnTo>
                  <a:lnTo>
                    <a:pt x="3203" y="1127"/>
                  </a:lnTo>
                  <a:cubicBezTo>
                    <a:pt x="3203" y="1143"/>
                    <a:pt x="3211" y="1152"/>
                    <a:pt x="3224" y="1152"/>
                  </a:cubicBezTo>
                  <a:cubicBezTo>
                    <a:pt x="3236" y="1152"/>
                    <a:pt x="3253" y="1143"/>
                    <a:pt x="3269" y="1127"/>
                  </a:cubicBezTo>
                  <a:lnTo>
                    <a:pt x="3636" y="926"/>
                  </a:lnTo>
                  <a:lnTo>
                    <a:pt x="3636" y="893"/>
                  </a:lnTo>
                  <a:lnTo>
                    <a:pt x="3203" y="660"/>
                  </a:lnTo>
                  <a:cubicBezTo>
                    <a:pt x="3203" y="643"/>
                    <a:pt x="3194" y="635"/>
                    <a:pt x="3186" y="635"/>
                  </a:cubicBezTo>
                  <a:close/>
                  <a:moveTo>
                    <a:pt x="4837" y="1026"/>
                  </a:moveTo>
                  <a:lnTo>
                    <a:pt x="4737" y="1093"/>
                  </a:lnTo>
                  <a:lnTo>
                    <a:pt x="4737" y="1127"/>
                  </a:lnTo>
                  <a:lnTo>
                    <a:pt x="5137" y="1360"/>
                  </a:lnTo>
                  <a:lnTo>
                    <a:pt x="5204" y="1360"/>
                  </a:lnTo>
                  <a:lnTo>
                    <a:pt x="5304" y="1293"/>
                  </a:lnTo>
                  <a:lnTo>
                    <a:pt x="5304" y="1260"/>
                  </a:lnTo>
                  <a:lnTo>
                    <a:pt x="4904" y="1026"/>
                  </a:lnTo>
                  <a:close/>
                  <a:moveTo>
                    <a:pt x="2035" y="626"/>
                  </a:moveTo>
                  <a:lnTo>
                    <a:pt x="1101" y="1160"/>
                  </a:lnTo>
                  <a:lnTo>
                    <a:pt x="1101" y="1193"/>
                  </a:lnTo>
                  <a:lnTo>
                    <a:pt x="1535" y="1427"/>
                  </a:lnTo>
                  <a:cubicBezTo>
                    <a:pt x="1535" y="1443"/>
                    <a:pt x="1543" y="1452"/>
                    <a:pt x="1552" y="1452"/>
                  </a:cubicBezTo>
                  <a:cubicBezTo>
                    <a:pt x="1560" y="1452"/>
                    <a:pt x="1568" y="1443"/>
                    <a:pt x="1568" y="1427"/>
                  </a:cubicBezTo>
                  <a:lnTo>
                    <a:pt x="2502" y="893"/>
                  </a:lnTo>
                  <a:lnTo>
                    <a:pt x="2502" y="860"/>
                  </a:lnTo>
                  <a:lnTo>
                    <a:pt x="2102" y="626"/>
                  </a:lnTo>
                  <a:close/>
                  <a:moveTo>
                    <a:pt x="2602" y="960"/>
                  </a:moveTo>
                  <a:lnTo>
                    <a:pt x="2235" y="1193"/>
                  </a:lnTo>
                  <a:lnTo>
                    <a:pt x="2235" y="1227"/>
                  </a:lnTo>
                  <a:lnTo>
                    <a:pt x="2636" y="1460"/>
                  </a:lnTo>
                  <a:lnTo>
                    <a:pt x="2702" y="1460"/>
                  </a:lnTo>
                  <a:lnTo>
                    <a:pt x="3103" y="1227"/>
                  </a:lnTo>
                  <a:lnTo>
                    <a:pt x="3103" y="1193"/>
                  </a:lnTo>
                  <a:lnTo>
                    <a:pt x="2669" y="960"/>
                  </a:lnTo>
                  <a:close/>
                  <a:moveTo>
                    <a:pt x="3765" y="1013"/>
                  </a:moveTo>
                  <a:cubicBezTo>
                    <a:pt x="3756" y="1013"/>
                    <a:pt x="3746" y="1017"/>
                    <a:pt x="3736" y="1026"/>
                  </a:cubicBezTo>
                  <a:lnTo>
                    <a:pt x="3770" y="1060"/>
                  </a:lnTo>
                  <a:lnTo>
                    <a:pt x="3370" y="1260"/>
                  </a:lnTo>
                  <a:lnTo>
                    <a:pt x="3370" y="1293"/>
                  </a:lnTo>
                  <a:lnTo>
                    <a:pt x="3803" y="1527"/>
                  </a:lnTo>
                  <a:cubicBezTo>
                    <a:pt x="3803" y="1544"/>
                    <a:pt x="3812" y="1552"/>
                    <a:pt x="3824" y="1552"/>
                  </a:cubicBezTo>
                  <a:cubicBezTo>
                    <a:pt x="3837" y="1552"/>
                    <a:pt x="3853" y="1544"/>
                    <a:pt x="3870" y="1527"/>
                  </a:cubicBezTo>
                  <a:lnTo>
                    <a:pt x="4237" y="1327"/>
                  </a:lnTo>
                  <a:lnTo>
                    <a:pt x="4237" y="1293"/>
                  </a:lnTo>
                  <a:lnTo>
                    <a:pt x="3803" y="1060"/>
                  </a:lnTo>
                  <a:cubicBezTo>
                    <a:pt x="3803" y="1036"/>
                    <a:pt x="3786" y="1013"/>
                    <a:pt x="3765" y="1013"/>
                  </a:cubicBezTo>
                  <a:close/>
                  <a:moveTo>
                    <a:pt x="2069" y="1293"/>
                  </a:moveTo>
                  <a:lnTo>
                    <a:pt x="1668" y="1527"/>
                  </a:lnTo>
                  <a:lnTo>
                    <a:pt x="2102" y="1760"/>
                  </a:lnTo>
                  <a:cubicBezTo>
                    <a:pt x="2102" y="1794"/>
                    <a:pt x="2135" y="1794"/>
                    <a:pt x="2135" y="1794"/>
                  </a:cubicBezTo>
                  <a:lnTo>
                    <a:pt x="2135" y="1760"/>
                  </a:lnTo>
                  <a:lnTo>
                    <a:pt x="2536" y="1560"/>
                  </a:lnTo>
                  <a:lnTo>
                    <a:pt x="2536" y="1527"/>
                  </a:lnTo>
                  <a:lnTo>
                    <a:pt x="2102" y="1293"/>
                  </a:lnTo>
                  <a:close/>
                  <a:moveTo>
                    <a:pt x="3215" y="1302"/>
                  </a:moveTo>
                  <a:cubicBezTo>
                    <a:pt x="3203" y="1302"/>
                    <a:pt x="3186" y="1310"/>
                    <a:pt x="3169" y="1327"/>
                  </a:cubicBezTo>
                  <a:lnTo>
                    <a:pt x="2802" y="1527"/>
                  </a:lnTo>
                  <a:lnTo>
                    <a:pt x="2802" y="1560"/>
                  </a:lnTo>
                  <a:lnTo>
                    <a:pt x="3203" y="1794"/>
                  </a:lnTo>
                  <a:cubicBezTo>
                    <a:pt x="3236" y="1827"/>
                    <a:pt x="3269" y="1827"/>
                    <a:pt x="3269" y="1827"/>
                  </a:cubicBezTo>
                  <a:lnTo>
                    <a:pt x="3269" y="1794"/>
                  </a:lnTo>
                  <a:lnTo>
                    <a:pt x="3670" y="1560"/>
                  </a:lnTo>
                  <a:lnTo>
                    <a:pt x="3670" y="1527"/>
                  </a:lnTo>
                  <a:lnTo>
                    <a:pt x="3236" y="1327"/>
                  </a:lnTo>
                  <a:cubicBezTo>
                    <a:pt x="3236" y="1310"/>
                    <a:pt x="3228" y="1302"/>
                    <a:pt x="3215" y="1302"/>
                  </a:cubicBezTo>
                  <a:close/>
                  <a:moveTo>
                    <a:pt x="5717" y="1335"/>
                  </a:moveTo>
                  <a:cubicBezTo>
                    <a:pt x="5705" y="1335"/>
                    <a:pt x="5688" y="1343"/>
                    <a:pt x="5671" y="1360"/>
                  </a:cubicBezTo>
                  <a:lnTo>
                    <a:pt x="5304" y="1560"/>
                  </a:lnTo>
                  <a:lnTo>
                    <a:pt x="5304" y="1594"/>
                  </a:lnTo>
                  <a:lnTo>
                    <a:pt x="5705" y="1827"/>
                  </a:lnTo>
                  <a:lnTo>
                    <a:pt x="5771" y="1827"/>
                  </a:lnTo>
                  <a:lnTo>
                    <a:pt x="6172" y="1627"/>
                  </a:lnTo>
                  <a:lnTo>
                    <a:pt x="6172" y="1594"/>
                  </a:lnTo>
                  <a:lnTo>
                    <a:pt x="5738" y="1360"/>
                  </a:lnTo>
                  <a:cubicBezTo>
                    <a:pt x="5738" y="1343"/>
                    <a:pt x="5730" y="1335"/>
                    <a:pt x="5717" y="1335"/>
                  </a:cubicBezTo>
                  <a:close/>
                  <a:moveTo>
                    <a:pt x="4365" y="1346"/>
                  </a:moveTo>
                  <a:cubicBezTo>
                    <a:pt x="4356" y="1346"/>
                    <a:pt x="4347" y="1350"/>
                    <a:pt x="4337" y="1360"/>
                  </a:cubicBezTo>
                  <a:lnTo>
                    <a:pt x="4337" y="1393"/>
                  </a:lnTo>
                  <a:lnTo>
                    <a:pt x="3970" y="1594"/>
                  </a:lnTo>
                  <a:lnTo>
                    <a:pt x="3970" y="1627"/>
                  </a:lnTo>
                  <a:lnTo>
                    <a:pt x="4370" y="1860"/>
                  </a:lnTo>
                  <a:lnTo>
                    <a:pt x="4437" y="1860"/>
                  </a:lnTo>
                  <a:lnTo>
                    <a:pt x="4837" y="1660"/>
                  </a:lnTo>
                  <a:lnTo>
                    <a:pt x="4837" y="1627"/>
                  </a:lnTo>
                  <a:lnTo>
                    <a:pt x="4404" y="1393"/>
                  </a:lnTo>
                  <a:cubicBezTo>
                    <a:pt x="4404" y="1370"/>
                    <a:pt x="4387" y="1346"/>
                    <a:pt x="4365" y="1346"/>
                  </a:cubicBezTo>
                  <a:close/>
                  <a:moveTo>
                    <a:pt x="1001" y="1268"/>
                  </a:moveTo>
                  <a:cubicBezTo>
                    <a:pt x="993" y="1268"/>
                    <a:pt x="984" y="1277"/>
                    <a:pt x="968" y="1293"/>
                  </a:cubicBezTo>
                  <a:lnTo>
                    <a:pt x="34" y="1827"/>
                  </a:lnTo>
                  <a:cubicBezTo>
                    <a:pt x="34" y="1827"/>
                    <a:pt x="0" y="1827"/>
                    <a:pt x="0" y="1860"/>
                  </a:cubicBezTo>
                  <a:lnTo>
                    <a:pt x="34" y="1860"/>
                  </a:lnTo>
                  <a:lnTo>
                    <a:pt x="434" y="2094"/>
                  </a:lnTo>
                  <a:lnTo>
                    <a:pt x="501" y="2094"/>
                  </a:lnTo>
                  <a:lnTo>
                    <a:pt x="1435" y="1560"/>
                  </a:lnTo>
                  <a:lnTo>
                    <a:pt x="1435" y="1527"/>
                  </a:lnTo>
                  <a:lnTo>
                    <a:pt x="1035" y="1293"/>
                  </a:lnTo>
                  <a:cubicBezTo>
                    <a:pt x="1018" y="1277"/>
                    <a:pt x="1010" y="1268"/>
                    <a:pt x="1001" y="1268"/>
                  </a:cubicBezTo>
                  <a:close/>
                  <a:moveTo>
                    <a:pt x="1502" y="1627"/>
                  </a:moveTo>
                  <a:lnTo>
                    <a:pt x="1101" y="1860"/>
                  </a:lnTo>
                  <a:lnTo>
                    <a:pt x="1101" y="1894"/>
                  </a:lnTo>
                  <a:lnTo>
                    <a:pt x="1535" y="2127"/>
                  </a:lnTo>
                  <a:lnTo>
                    <a:pt x="1602" y="2127"/>
                  </a:lnTo>
                  <a:lnTo>
                    <a:pt x="1969" y="1894"/>
                  </a:lnTo>
                  <a:lnTo>
                    <a:pt x="1969" y="1860"/>
                  </a:lnTo>
                  <a:lnTo>
                    <a:pt x="1535" y="1627"/>
                  </a:lnTo>
                  <a:close/>
                  <a:moveTo>
                    <a:pt x="3827" y="1645"/>
                  </a:moveTo>
                  <a:cubicBezTo>
                    <a:pt x="3814" y="1645"/>
                    <a:pt x="3792" y="1660"/>
                    <a:pt x="3770" y="1660"/>
                  </a:cubicBezTo>
                  <a:lnTo>
                    <a:pt x="3403" y="1860"/>
                  </a:lnTo>
                  <a:lnTo>
                    <a:pt x="3403" y="1894"/>
                  </a:lnTo>
                  <a:lnTo>
                    <a:pt x="3803" y="2127"/>
                  </a:lnTo>
                  <a:lnTo>
                    <a:pt x="3870" y="2127"/>
                  </a:lnTo>
                  <a:lnTo>
                    <a:pt x="4270" y="1927"/>
                  </a:lnTo>
                  <a:lnTo>
                    <a:pt x="4270" y="1894"/>
                  </a:lnTo>
                  <a:lnTo>
                    <a:pt x="3837" y="1660"/>
                  </a:lnTo>
                  <a:cubicBezTo>
                    <a:pt x="3837" y="1649"/>
                    <a:pt x="3833" y="1645"/>
                    <a:pt x="3827" y="1645"/>
                  </a:cubicBezTo>
                  <a:close/>
                  <a:moveTo>
                    <a:pt x="2636" y="1660"/>
                  </a:moveTo>
                  <a:lnTo>
                    <a:pt x="2269" y="1860"/>
                  </a:lnTo>
                  <a:lnTo>
                    <a:pt x="2269" y="1894"/>
                  </a:lnTo>
                  <a:lnTo>
                    <a:pt x="2669" y="2127"/>
                  </a:lnTo>
                  <a:cubicBezTo>
                    <a:pt x="2686" y="2144"/>
                    <a:pt x="2694" y="2152"/>
                    <a:pt x="2702" y="2152"/>
                  </a:cubicBezTo>
                  <a:cubicBezTo>
                    <a:pt x="2711" y="2152"/>
                    <a:pt x="2719" y="2144"/>
                    <a:pt x="2736" y="2127"/>
                  </a:cubicBezTo>
                  <a:lnTo>
                    <a:pt x="3103" y="1927"/>
                  </a:lnTo>
                  <a:lnTo>
                    <a:pt x="3103" y="1894"/>
                  </a:lnTo>
                  <a:lnTo>
                    <a:pt x="2702" y="1660"/>
                  </a:lnTo>
                  <a:close/>
                  <a:moveTo>
                    <a:pt x="6272" y="1694"/>
                  </a:moveTo>
                  <a:lnTo>
                    <a:pt x="5871" y="1894"/>
                  </a:lnTo>
                  <a:lnTo>
                    <a:pt x="5871" y="1927"/>
                  </a:lnTo>
                  <a:lnTo>
                    <a:pt x="6305" y="2161"/>
                  </a:lnTo>
                  <a:lnTo>
                    <a:pt x="6372" y="2161"/>
                  </a:lnTo>
                  <a:lnTo>
                    <a:pt x="6739" y="1960"/>
                  </a:lnTo>
                  <a:lnTo>
                    <a:pt x="6739" y="1927"/>
                  </a:lnTo>
                  <a:lnTo>
                    <a:pt x="6338" y="1694"/>
                  </a:lnTo>
                  <a:close/>
                  <a:moveTo>
                    <a:pt x="5037" y="1760"/>
                  </a:moveTo>
                  <a:lnTo>
                    <a:pt x="5037" y="1794"/>
                  </a:lnTo>
                  <a:lnTo>
                    <a:pt x="4670" y="2027"/>
                  </a:lnTo>
                  <a:lnTo>
                    <a:pt x="4670" y="2061"/>
                  </a:lnTo>
                  <a:lnTo>
                    <a:pt x="5071" y="2294"/>
                  </a:lnTo>
                  <a:lnTo>
                    <a:pt x="5137" y="2294"/>
                  </a:lnTo>
                  <a:lnTo>
                    <a:pt x="5504" y="2061"/>
                  </a:lnTo>
                  <a:lnTo>
                    <a:pt x="5504" y="2027"/>
                  </a:lnTo>
                  <a:lnTo>
                    <a:pt x="5104" y="1794"/>
                  </a:lnTo>
                  <a:cubicBezTo>
                    <a:pt x="5071" y="1760"/>
                    <a:pt x="5071" y="1760"/>
                    <a:pt x="5037" y="1760"/>
                  </a:cubicBezTo>
                  <a:close/>
                  <a:moveTo>
                    <a:pt x="968" y="1927"/>
                  </a:moveTo>
                  <a:lnTo>
                    <a:pt x="601" y="2161"/>
                  </a:lnTo>
                  <a:lnTo>
                    <a:pt x="601" y="2194"/>
                  </a:lnTo>
                  <a:lnTo>
                    <a:pt x="1035" y="2427"/>
                  </a:lnTo>
                  <a:lnTo>
                    <a:pt x="1068" y="2427"/>
                  </a:lnTo>
                  <a:lnTo>
                    <a:pt x="1468" y="2194"/>
                  </a:lnTo>
                  <a:lnTo>
                    <a:pt x="1468" y="2161"/>
                  </a:lnTo>
                  <a:lnTo>
                    <a:pt x="1035" y="1927"/>
                  </a:lnTo>
                  <a:close/>
                  <a:moveTo>
                    <a:pt x="2135" y="1969"/>
                  </a:moveTo>
                  <a:cubicBezTo>
                    <a:pt x="2127" y="1969"/>
                    <a:pt x="2119" y="1977"/>
                    <a:pt x="2102" y="1994"/>
                  </a:cubicBezTo>
                  <a:lnTo>
                    <a:pt x="1735" y="2194"/>
                  </a:lnTo>
                  <a:lnTo>
                    <a:pt x="1735" y="2227"/>
                  </a:lnTo>
                  <a:lnTo>
                    <a:pt x="2135" y="2461"/>
                  </a:lnTo>
                  <a:lnTo>
                    <a:pt x="2202" y="2461"/>
                  </a:lnTo>
                  <a:lnTo>
                    <a:pt x="2569" y="2261"/>
                  </a:lnTo>
                  <a:lnTo>
                    <a:pt x="2569" y="2227"/>
                  </a:lnTo>
                  <a:lnTo>
                    <a:pt x="2169" y="1994"/>
                  </a:lnTo>
                  <a:cubicBezTo>
                    <a:pt x="2152" y="1977"/>
                    <a:pt x="2144" y="1969"/>
                    <a:pt x="2135" y="1969"/>
                  </a:cubicBezTo>
                  <a:close/>
                  <a:moveTo>
                    <a:pt x="3236" y="1960"/>
                  </a:moveTo>
                  <a:lnTo>
                    <a:pt x="2836" y="2194"/>
                  </a:lnTo>
                  <a:lnTo>
                    <a:pt x="2836" y="2227"/>
                  </a:lnTo>
                  <a:lnTo>
                    <a:pt x="3269" y="2461"/>
                  </a:lnTo>
                  <a:lnTo>
                    <a:pt x="3303" y="2461"/>
                  </a:lnTo>
                  <a:lnTo>
                    <a:pt x="3703" y="2227"/>
                  </a:lnTo>
                  <a:lnTo>
                    <a:pt x="3703" y="2194"/>
                  </a:lnTo>
                  <a:lnTo>
                    <a:pt x="3269" y="1960"/>
                  </a:lnTo>
                  <a:close/>
                  <a:moveTo>
                    <a:pt x="6872" y="2027"/>
                  </a:moveTo>
                  <a:lnTo>
                    <a:pt x="6505" y="2261"/>
                  </a:lnTo>
                  <a:lnTo>
                    <a:pt x="6505" y="2294"/>
                  </a:lnTo>
                  <a:lnTo>
                    <a:pt x="6905" y="2494"/>
                  </a:lnTo>
                  <a:cubicBezTo>
                    <a:pt x="6922" y="2511"/>
                    <a:pt x="6930" y="2519"/>
                    <a:pt x="6939" y="2519"/>
                  </a:cubicBezTo>
                  <a:cubicBezTo>
                    <a:pt x="6947" y="2519"/>
                    <a:pt x="6955" y="2511"/>
                    <a:pt x="6972" y="2494"/>
                  </a:cubicBezTo>
                  <a:lnTo>
                    <a:pt x="7339" y="2294"/>
                  </a:lnTo>
                  <a:lnTo>
                    <a:pt x="7339" y="2261"/>
                  </a:lnTo>
                  <a:lnTo>
                    <a:pt x="6939" y="2027"/>
                  </a:lnTo>
                  <a:close/>
                  <a:moveTo>
                    <a:pt x="5638" y="2094"/>
                  </a:moveTo>
                  <a:lnTo>
                    <a:pt x="5238" y="2294"/>
                  </a:lnTo>
                  <a:lnTo>
                    <a:pt x="5238" y="2327"/>
                  </a:lnTo>
                  <a:lnTo>
                    <a:pt x="5671" y="2561"/>
                  </a:lnTo>
                  <a:cubicBezTo>
                    <a:pt x="5671" y="2578"/>
                    <a:pt x="5680" y="2586"/>
                    <a:pt x="5688" y="2586"/>
                  </a:cubicBezTo>
                  <a:cubicBezTo>
                    <a:pt x="5696" y="2586"/>
                    <a:pt x="5705" y="2578"/>
                    <a:pt x="5705" y="2561"/>
                  </a:cubicBezTo>
                  <a:lnTo>
                    <a:pt x="6105" y="2361"/>
                  </a:lnTo>
                  <a:lnTo>
                    <a:pt x="6105" y="2327"/>
                  </a:lnTo>
                  <a:lnTo>
                    <a:pt x="5671" y="2094"/>
                  </a:lnTo>
                  <a:close/>
                  <a:moveTo>
                    <a:pt x="4504" y="2094"/>
                  </a:moveTo>
                  <a:lnTo>
                    <a:pt x="4103" y="2327"/>
                  </a:lnTo>
                  <a:lnTo>
                    <a:pt x="4103" y="2361"/>
                  </a:lnTo>
                  <a:lnTo>
                    <a:pt x="4504" y="2594"/>
                  </a:lnTo>
                  <a:cubicBezTo>
                    <a:pt x="4537" y="2594"/>
                    <a:pt x="4570" y="2561"/>
                    <a:pt x="4570" y="2561"/>
                  </a:cubicBezTo>
                  <a:lnTo>
                    <a:pt x="4570" y="2594"/>
                  </a:lnTo>
                  <a:lnTo>
                    <a:pt x="4971" y="2361"/>
                  </a:lnTo>
                  <a:lnTo>
                    <a:pt x="4971" y="2327"/>
                  </a:lnTo>
                  <a:lnTo>
                    <a:pt x="4537" y="2094"/>
                  </a:lnTo>
                  <a:close/>
                  <a:moveTo>
                    <a:pt x="2702" y="2269"/>
                  </a:moveTo>
                  <a:cubicBezTo>
                    <a:pt x="2694" y="2269"/>
                    <a:pt x="2686" y="2277"/>
                    <a:pt x="2669" y="2294"/>
                  </a:cubicBezTo>
                  <a:lnTo>
                    <a:pt x="2302" y="2494"/>
                  </a:lnTo>
                  <a:lnTo>
                    <a:pt x="2302" y="2528"/>
                  </a:lnTo>
                  <a:lnTo>
                    <a:pt x="2702" y="2761"/>
                  </a:lnTo>
                  <a:lnTo>
                    <a:pt x="2769" y="2761"/>
                  </a:lnTo>
                  <a:lnTo>
                    <a:pt x="3169" y="2561"/>
                  </a:lnTo>
                  <a:lnTo>
                    <a:pt x="3169" y="2528"/>
                  </a:lnTo>
                  <a:lnTo>
                    <a:pt x="2736" y="2294"/>
                  </a:lnTo>
                  <a:cubicBezTo>
                    <a:pt x="2719" y="2277"/>
                    <a:pt x="2711" y="2269"/>
                    <a:pt x="2702" y="2269"/>
                  </a:cubicBezTo>
                  <a:close/>
                  <a:moveTo>
                    <a:pt x="5087" y="2402"/>
                  </a:moveTo>
                  <a:cubicBezTo>
                    <a:pt x="5079" y="2402"/>
                    <a:pt x="5071" y="2411"/>
                    <a:pt x="5071" y="2427"/>
                  </a:cubicBezTo>
                  <a:lnTo>
                    <a:pt x="4670" y="2628"/>
                  </a:lnTo>
                  <a:lnTo>
                    <a:pt x="4670" y="2661"/>
                  </a:lnTo>
                  <a:lnTo>
                    <a:pt x="5104" y="2894"/>
                  </a:lnTo>
                  <a:lnTo>
                    <a:pt x="5137" y="2894"/>
                  </a:lnTo>
                  <a:lnTo>
                    <a:pt x="5538" y="2661"/>
                  </a:lnTo>
                  <a:lnTo>
                    <a:pt x="5538" y="2628"/>
                  </a:lnTo>
                  <a:lnTo>
                    <a:pt x="5104" y="2427"/>
                  </a:lnTo>
                  <a:cubicBezTo>
                    <a:pt x="5104" y="2411"/>
                    <a:pt x="5096" y="2402"/>
                    <a:pt x="5087" y="2402"/>
                  </a:cubicBezTo>
                  <a:close/>
                  <a:moveTo>
                    <a:pt x="6251" y="2402"/>
                  </a:moveTo>
                  <a:cubicBezTo>
                    <a:pt x="6238" y="2402"/>
                    <a:pt x="6222" y="2411"/>
                    <a:pt x="6205" y="2427"/>
                  </a:cubicBezTo>
                  <a:lnTo>
                    <a:pt x="5838" y="2628"/>
                  </a:lnTo>
                  <a:lnTo>
                    <a:pt x="5838" y="2661"/>
                  </a:lnTo>
                  <a:lnTo>
                    <a:pt x="6238" y="2894"/>
                  </a:lnTo>
                  <a:cubicBezTo>
                    <a:pt x="6255" y="2911"/>
                    <a:pt x="6263" y="2920"/>
                    <a:pt x="6272" y="2920"/>
                  </a:cubicBezTo>
                  <a:cubicBezTo>
                    <a:pt x="6280" y="2920"/>
                    <a:pt x="6288" y="2911"/>
                    <a:pt x="6305" y="2894"/>
                  </a:cubicBezTo>
                  <a:lnTo>
                    <a:pt x="6672" y="2694"/>
                  </a:lnTo>
                  <a:lnTo>
                    <a:pt x="6672" y="2661"/>
                  </a:lnTo>
                  <a:lnTo>
                    <a:pt x="6272" y="2427"/>
                  </a:lnTo>
                  <a:cubicBezTo>
                    <a:pt x="6272" y="2411"/>
                    <a:pt x="6263" y="2402"/>
                    <a:pt x="6251" y="2402"/>
                  </a:cubicBezTo>
                  <a:close/>
                  <a:moveTo>
                    <a:pt x="7573" y="2427"/>
                  </a:moveTo>
                  <a:lnTo>
                    <a:pt x="7206" y="2661"/>
                  </a:lnTo>
                  <a:lnTo>
                    <a:pt x="7206" y="2694"/>
                  </a:lnTo>
                  <a:lnTo>
                    <a:pt x="7606" y="2928"/>
                  </a:lnTo>
                  <a:lnTo>
                    <a:pt x="7673" y="2928"/>
                  </a:lnTo>
                  <a:lnTo>
                    <a:pt x="8040" y="2694"/>
                  </a:lnTo>
                  <a:lnTo>
                    <a:pt x="8040" y="2661"/>
                  </a:lnTo>
                  <a:lnTo>
                    <a:pt x="7639" y="2427"/>
                  </a:lnTo>
                  <a:close/>
                  <a:moveTo>
                    <a:pt x="1568" y="2261"/>
                  </a:moveTo>
                  <a:lnTo>
                    <a:pt x="1168" y="2494"/>
                  </a:lnTo>
                  <a:lnTo>
                    <a:pt x="1168" y="2528"/>
                  </a:lnTo>
                  <a:lnTo>
                    <a:pt x="2169" y="3095"/>
                  </a:lnTo>
                  <a:lnTo>
                    <a:pt x="2202" y="3095"/>
                  </a:lnTo>
                  <a:lnTo>
                    <a:pt x="2602" y="2861"/>
                  </a:lnTo>
                  <a:lnTo>
                    <a:pt x="2602" y="2828"/>
                  </a:lnTo>
                  <a:lnTo>
                    <a:pt x="1602" y="2261"/>
                  </a:lnTo>
                  <a:close/>
                  <a:moveTo>
                    <a:pt x="5688" y="2736"/>
                  </a:moveTo>
                  <a:cubicBezTo>
                    <a:pt x="5680" y="2736"/>
                    <a:pt x="5671" y="2744"/>
                    <a:pt x="5671" y="2761"/>
                  </a:cubicBezTo>
                  <a:lnTo>
                    <a:pt x="5271" y="2961"/>
                  </a:lnTo>
                  <a:lnTo>
                    <a:pt x="5271" y="2995"/>
                  </a:lnTo>
                  <a:lnTo>
                    <a:pt x="5705" y="3228"/>
                  </a:lnTo>
                  <a:lnTo>
                    <a:pt x="5771" y="3228"/>
                  </a:lnTo>
                  <a:lnTo>
                    <a:pt x="6138" y="3028"/>
                  </a:lnTo>
                  <a:lnTo>
                    <a:pt x="6138" y="2995"/>
                  </a:lnTo>
                  <a:lnTo>
                    <a:pt x="5705" y="2761"/>
                  </a:lnTo>
                  <a:cubicBezTo>
                    <a:pt x="5705" y="2744"/>
                    <a:pt x="5696" y="2736"/>
                    <a:pt x="5688" y="2736"/>
                  </a:cubicBezTo>
                  <a:close/>
                  <a:moveTo>
                    <a:pt x="8173" y="2769"/>
                  </a:moveTo>
                  <a:cubicBezTo>
                    <a:pt x="8165" y="2769"/>
                    <a:pt x="8156" y="2778"/>
                    <a:pt x="8140" y="2794"/>
                  </a:cubicBezTo>
                  <a:lnTo>
                    <a:pt x="7773" y="2995"/>
                  </a:lnTo>
                  <a:lnTo>
                    <a:pt x="7773" y="3028"/>
                  </a:lnTo>
                  <a:lnTo>
                    <a:pt x="8173" y="3261"/>
                  </a:lnTo>
                  <a:lnTo>
                    <a:pt x="8240" y="3261"/>
                  </a:lnTo>
                  <a:lnTo>
                    <a:pt x="8607" y="3028"/>
                  </a:lnTo>
                  <a:lnTo>
                    <a:pt x="8607" y="2995"/>
                  </a:lnTo>
                  <a:lnTo>
                    <a:pt x="8206" y="2794"/>
                  </a:lnTo>
                  <a:cubicBezTo>
                    <a:pt x="8190" y="2778"/>
                    <a:pt x="8181" y="2769"/>
                    <a:pt x="8173" y="2769"/>
                  </a:cubicBezTo>
                  <a:close/>
                  <a:moveTo>
                    <a:pt x="2869" y="3003"/>
                  </a:moveTo>
                  <a:cubicBezTo>
                    <a:pt x="2861" y="3003"/>
                    <a:pt x="2852" y="3011"/>
                    <a:pt x="2836" y="3028"/>
                  </a:cubicBezTo>
                  <a:lnTo>
                    <a:pt x="2469" y="3228"/>
                  </a:lnTo>
                  <a:lnTo>
                    <a:pt x="2469" y="3261"/>
                  </a:lnTo>
                  <a:lnTo>
                    <a:pt x="2869" y="3495"/>
                  </a:lnTo>
                  <a:lnTo>
                    <a:pt x="2936" y="3495"/>
                  </a:lnTo>
                  <a:lnTo>
                    <a:pt x="3303" y="3295"/>
                  </a:lnTo>
                  <a:lnTo>
                    <a:pt x="3303" y="3261"/>
                  </a:lnTo>
                  <a:lnTo>
                    <a:pt x="2903" y="3028"/>
                  </a:lnTo>
                  <a:cubicBezTo>
                    <a:pt x="2886" y="3011"/>
                    <a:pt x="2878" y="3003"/>
                    <a:pt x="2869" y="3003"/>
                  </a:cubicBezTo>
                  <a:close/>
                  <a:moveTo>
                    <a:pt x="6905" y="2828"/>
                  </a:moveTo>
                  <a:lnTo>
                    <a:pt x="6538" y="3061"/>
                  </a:lnTo>
                  <a:lnTo>
                    <a:pt x="6538" y="3095"/>
                  </a:lnTo>
                  <a:lnTo>
                    <a:pt x="7206" y="3495"/>
                  </a:lnTo>
                  <a:lnTo>
                    <a:pt x="7272" y="3495"/>
                  </a:lnTo>
                  <a:lnTo>
                    <a:pt x="7639" y="3261"/>
                  </a:lnTo>
                  <a:lnTo>
                    <a:pt x="7639" y="3228"/>
                  </a:lnTo>
                  <a:lnTo>
                    <a:pt x="6972" y="2828"/>
                  </a:lnTo>
                  <a:close/>
                  <a:moveTo>
                    <a:pt x="3970" y="3028"/>
                  </a:moveTo>
                  <a:lnTo>
                    <a:pt x="3570" y="3261"/>
                  </a:lnTo>
                  <a:lnTo>
                    <a:pt x="3570" y="3295"/>
                  </a:lnTo>
                  <a:lnTo>
                    <a:pt x="4003" y="3528"/>
                  </a:lnTo>
                  <a:lnTo>
                    <a:pt x="4070" y="3528"/>
                  </a:lnTo>
                  <a:lnTo>
                    <a:pt x="4437" y="3295"/>
                  </a:lnTo>
                  <a:lnTo>
                    <a:pt x="4437" y="3261"/>
                  </a:lnTo>
                  <a:lnTo>
                    <a:pt x="4037" y="3028"/>
                  </a:lnTo>
                  <a:close/>
                  <a:moveTo>
                    <a:pt x="8757" y="3103"/>
                  </a:moveTo>
                  <a:cubicBezTo>
                    <a:pt x="8748" y="3103"/>
                    <a:pt x="8740" y="3111"/>
                    <a:pt x="8740" y="3128"/>
                  </a:cubicBezTo>
                  <a:lnTo>
                    <a:pt x="8340" y="3328"/>
                  </a:lnTo>
                  <a:lnTo>
                    <a:pt x="8340" y="3361"/>
                  </a:lnTo>
                  <a:lnTo>
                    <a:pt x="8773" y="3595"/>
                  </a:lnTo>
                  <a:lnTo>
                    <a:pt x="8807" y="3595"/>
                  </a:lnTo>
                  <a:lnTo>
                    <a:pt x="9207" y="3395"/>
                  </a:lnTo>
                  <a:lnTo>
                    <a:pt x="9207" y="3361"/>
                  </a:lnTo>
                  <a:lnTo>
                    <a:pt x="8773" y="3128"/>
                  </a:lnTo>
                  <a:cubicBezTo>
                    <a:pt x="8773" y="3111"/>
                    <a:pt x="8765" y="3103"/>
                    <a:pt x="8757" y="3103"/>
                  </a:cubicBezTo>
                  <a:close/>
                  <a:moveTo>
                    <a:pt x="7773" y="3328"/>
                  </a:moveTo>
                  <a:lnTo>
                    <a:pt x="7406" y="3528"/>
                  </a:lnTo>
                  <a:lnTo>
                    <a:pt x="7406" y="3562"/>
                  </a:lnTo>
                  <a:lnTo>
                    <a:pt x="7806" y="3795"/>
                  </a:lnTo>
                  <a:cubicBezTo>
                    <a:pt x="7823" y="3812"/>
                    <a:pt x="7831" y="3820"/>
                    <a:pt x="7839" y="3820"/>
                  </a:cubicBezTo>
                  <a:cubicBezTo>
                    <a:pt x="7848" y="3820"/>
                    <a:pt x="7856" y="3812"/>
                    <a:pt x="7873" y="3795"/>
                  </a:cubicBezTo>
                  <a:lnTo>
                    <a:pt x="8240" y="3595"/>
                  </a:lnTo>
                  <a:lnTo>
                    <a:pt x="8240" y="3562"/>
                  </a:lnTo>
                  <a:lnTo>
                    <a:pt x="7839" y="3328"/>
                  </a:lnTo>
                  <a:close/>
                  <a:moveTo>
                    <a:pt x="3490" y="3370"/>
                  </a:moveTo>
                  <a:cubicBezTo>
                    <a:pt x="3478" y="3370"/>
                    <a:pt x="3470" y="3378"/>
                    <a:pt x="3470" y="3395"/>
                  </a:cubicBezTo>
                  <a:lnTo>
                    <a:pt x="3069" y="3595"/>
                  </a:lnTo>
                  <a:lnTo>
                    <a:pt x="3069" y="3628"/>
                  </a:lnTo>
                  <a:lnTo>
                    <a:pt x="3470" y="3862"/>
                  </a:lnTo>
                  <a:lnTo>
                    <a:pt x="3536" y="3862"/>
                  </a:lnTo>
                  <a:lnTo>
                    <a:pt x="3937" y="3662"/>
                  </a:lnTo>
                  <a:lnTo>
                    <a:pt x="3937" y="3628"/>
                  </a:lnTo>
                  <a:lnTo>
                    <a:pt x="3536" y="3395"/>
                  </a:lnTo>
                  <a:cubicBezTo>
                    <a:pt x="3520" y="3378"/>
                    <a:pt x="3503" y="3370"/>
                    <a:pt x="3490" y="3370"/>
                  </a:cubicBezTo>
                  <a:close/>
                  <a:moveTo>
                    <a:pt x="9307" y="3495"/>
                  </a:moveTo>
                  <a:lnTo>
                    <a:pt x="8907" y="3695"/>
                  </a:lnTo>
                  <a:lnTo>
                    <a:pt x="8907" y="3728"/>
                  </a:lnTo>
                  <a:lnTo>
                    <a:pt x="9340" y="3962"/>
                  </a:lnTo>
                  <a:cubicBezTo>
                    <a:pt x="9340" y="3979"/>
                    <a:pt x="9349" y="3987"/>
                    <a:pt x="9361" y="3987"/>
                  </a:cubicBezTo>
                  <a:cubicBezTo>
                    <a:pt x="9374" y="3987"/>
                    <a:pt x="9390" y="3979"/>
                    <a:pt x="9407" y="3962"/>
                  </a:cubicBezTo>
                  <a:lnTo>
                    <a:pt x="9774" y="3762"/>
                  </a:lnTo>
                  <a:lnTo>
                    <a:pt x="9774" y="3728"/>
                  </a:lnTo>
                  <a:lnTo>
                    <a:pt x="9374" y="3495"/>
                  </a:lnTo>
                  <a:close/>
                  <a:moveTo>
                    <a:pt x="8940" y="3995"/>
                  </a:moveTo>
                  <a:cubicBezTo>
                    <a:pt x="8951" y="3995"/>
                    <a:pt x="8962" y="3995"/>
                    <a:pt x="8972" y="3996"/>
                  </a:cubicBezTo>
                  <a:lnTo>
                    <a:pt x="8972" y="3996"/>
                  </a:lnTo>
                  <a:lnTo>
                    <a:pt x="8974" y="3995"/>
                  </a:lnTo>
                  <a:close/>
                  <a:moveTo>
                    <a:pt x="7005" y="3562"/>
                  </a:moveTo>
                  <a:lnTo>
                    <a:pt x="6639" y="3795"/>
                  </a:lnTo>
                  <a:lnTo>
                    <a:pt x="6639" y="3828"/>
                  </a:lnTo>
                  <a:lnTo>
                    <a:pt x="7039" y="4062"/>
                  </a:lnTo>
                  <a:cubicBezTo>
                    <a:pt x="7072" y="4062"/>
                    <a:pt x="7072" y="4029"/>
                    <a:pt x="7106" y="4029"/>
                  </a:cubicBezTo>
                  <a:lnTo>
                    <a:pt x="7106" y="4062"/>
                  </a:lnTo>
                  <a:lnTo>
                    <a:pt x="7472" y="3828"/>
                  </a:lnTo>
                  <a:lnTo>
                    <a:pt x="7472" y="3795"/>
                  </a:lnTo>
                  <a:lnTo>
                    <a:pt x="7072" y="3562"/>
                  </a:lnTo>
                  <a:close/>
                  <a:moveTo>
                    <a:pt x="8373" y="3662"/>
                  </a:moveTo>
                  <a:lnTo>
                    <a:pt x="7973" y="3895"/>
                  </a:lnTo>
                  <a:lnTo>
                    <a:pt x="7973" y="3929"/>
                  </a:lnTo>
                  <a:lnTo>
                    <a:pt x="8406" y="4162"/>
                  </a:lnTo>
                  <a:lnTo>
                    <a:pt x="8440" y="4162"/>
                  </a:lnTo>
                  <a:lnTo>
                    <a:pt x="8840" y="3929"/>
                  </a:lnTo>
                  <a:lnTo>
                    <a:pt x="8840" y="3895"/>
                  </a:lnTo>
                  <a:lnTo>
                    <a:pt x="8406" y="3662"/>
                  </a:lnTo>
                  <a:close/>
                  <a:moveTo>
                    <a:pt x="4053" y="3670"/>
                  </a:moveTo>
                  <a:cubicBezTo>
                    <a:pt x="4045" y="3670"/>
                    <a:pt x="4037" y="3678"/>
                    <a:pt x="4037" y="3695"/>
                  </a:cubicBezTo>
                  <a:lnTo>
                    <a:pt x="3636" y="3895"/>
                  </a:lnTo>
                  <a:lnTo>
                    <a:pt x="3636" y="3929"/>
                  </a:lnTo>
                  <a:lnTo>
                    <a:pt x="4070" y="4162"/>
                  </a:lnTo>
                  <a:cubicBezTo>
                    <a:pt x="4070" y="4179"/>
                    <a:pt x="4078" y="4187"/>
                    <a:pt x="4091" y="4187"/>
                  </a:cubicBezTo>
                  <a:cubicBezTo>
                    <a:pt x="4103" y="4187"/>
                    <a:pt x="4120" y="4179"/>
                    <a:pt x="4137" y="4162"/>
                  </a:cubicBezTo>
                  <a:lnTo>
                    <a:pt x="4504" y="3962"/>
                  </a:lnTo>
                  <a:lnTo>
                    <a:pt x="4504" y="3929"/>
                  </a:lnTo>
                  <a:lnTo>
                    <a:pt x="4070" y="3695"/>
                  </a:lnTo>
                  <a:cubicBezTo>
                    <a:pt x="4070" y="3678"/>
                    <a:pt x="4062" y="3670"/>
                    <a:pt x="4053" y="3670"/>
                  </a:cubicBezTo>
                  <a:close/>
                  <a:moveTo>
                    <a:pt x="6422" y="3136"/>
                  </a:moveTo>
                  <a:cubicBezTo>
                    <a:pt x="6413" y="3136"/>
                    <a:pt x="6405" y="3145"/>
                    <a:pt x="6405" y="3161"/>
                  </a:cubicBezTo>
                  <a:lnTo>
                    <a:pt x="5471" y="3695"/>
                  </a:lnTo>
                  <a:lnTo>
                    <a:pt x="5471" y="3728"/>
                  </a:lnTo>
                  <a:lnTo>
                    <a:pt x="6372" y="4229"/>
                  </a:lnTo>
                  <a:lnTo>
                    <a:pt x="6405" y="4229"/>
                  </a:lnTo>
                  <a:lnTo>
                    <a:pt x="6805" y="4029"/>
                  </a:lnTo>
                  <a:lnTo>
                    <a:pt x="6805" y="3995"/>
                  </a:lnTo>
                  <a:lnTo>
                    <a:pt x="6438" y="3762"/>
                  </a:lnTo>
                  <a:cubicBezTo>
                    <a:pt x="6405" y="3762"/>
                    <a:pt x="6405" y="3762"/>
                    <a:pt x="6438" y="3728"/>
                  </a:cubicBezTo>
                  <a:lnTo>
                    <a:pt x="6905" y="3462"/>
                  </a:lnTo>
                  <a:lnTo>
                    <a:pt x="6905" y="3428"/>
                  </a:lnTo>
                  <a:lnTo>
                    <a:pt x="6438" y="3161"/>
                  </a:lnTo>
                  <a:cubicBezTo>
                    <a:pt x="6438" y="3145"/>
                    <a:pt x="6430" y="3136"/>
                    <a:pt x="6422" y="3136"/>
                  </a:cubicBezTo>
                  <a:close/>
                  <a:moveTo>
                    <a:pt x="7606" y="3862"/>
                  </a:moveTo>
                  <a:lnTo>
                    <a:pt x="7206" y="4095"/>
                  </a:lnTo>
                  <a:lnTo>
                    <a:pt x="7206" y="4129"/>
                  </a:lnTo>
                  <a:lnTo>
                    <a:pt x="7639" y="4362"/>
                  </a:lnTo>
                  <a:lnTo>
                    <a:pt x="7673" y="4362"/>
                  </a:lnTo>
                  <a:lnTo>
                    <a:pt x="8073" y="4129"/>
                  </a:lnTo>
                  <a:lnTo>
                    <a:pt x="8073" y="4095"/>
                  </a:lnTo>
                  <a:lnTo>
                    <a:pt x="7639" y="3862"/>
                  </a:lnTo>
                  <a:close/>
                  <a:moveTo>
                    <a:pt x="10191" y="3937"/>
                  </a:moveTo>
                  <a:cubicBezTo>
                    <a:pt x="10183" y="3937"/>
                    <a:pt x="10174" y="3945"/>
                    <a:pt x="10174" y="3962"/>
                  </a:cubicBezTo>
                  <a:lnTo>
                    <a:pt x="9774" y="4162"/>
                  </a:lnTo>
                  <a:lnTo>
                    <a:pt x="9774" y="4195"/>
                  </a:lnTo>
                  <a:lnTo>
                    <a:pt x="10208" y="4429"/>
                  </a:lnTo>
                  <a:lnTo>
                    <a:pt x="10241" y="4429"/>
                  </a:lnTo>
                  <a:lnTo>
                    <a:pt x="10641" y="4229"/>
                  </a:lnTo>
                  <a:lnTo>
                    <a:pt x="10641" y="4195"/>
                  </a:lnTo>
                  <a:lnTo>
                    <a:pt x="10208" y="3962"/>
                  </a:lnTo>
                  <a:cubicBezTo>
                    <a:pt x="10208" y="3945"/>
                    <a:pt x="10199" y="3937"/>
                    <a:pt x="10191" y="3937"/>
                  </a:cubicBezTo>
                  <a:close/>
                  <a:moveTo>
                    <a:pt x="8972" y="3996"/>
                  </a:moveTo>
                  <a:lnTo>
                    <a:pt x="8573" y="4229"/>
                  </a:lnTo>
                  <a:lnTo>
                    <a:pt x="8573" y="4262"/>
                  </a:lnTo>
                  <a:lnTo>
                    <a:pt x="9007" y="4496"/>
                  </a:lnTo>
                  <a:lnTo>
                    <a:pt x="9040" y="4496"/>
                  </a:lnTo>
                  <a:lnTo>
                    <a:pt x="9441" y="4262"/>
                  </a:lnTo>
                  <a:lnTo>
                    <a:pt x="9441" y="4229"/>
                  </a:lnTo>
                  <a:lnTo>
                    <a:pt x="9007" y="4029"/>
                  </a:lnTo>
                  <a:cubicBezTo>
                    <a:pt x="9007" y="4006"/>
                    <a:pt x="8992" y="3999"/>
                    <a:pt x="8972" y="3996"/>
                  </a:cubicBezTo>
                  <a:close/>
                  <a:moveTo>
                    <a:pt x="6905" y="4070"/>
                  </a:moveTo>
                  <a:cubicBezTo>
                    <a:pt x="6897" y="4070"/>
                    <a:pt x="6889" y="4079"/>
                    <a:pt x="6872" y="4095"/>
                  </a:cubicBezTo>
                  <a:lnTo>
                    <a:pt x="6505" y="4295"/>
                  </a:lnTo>
                  <a:lnTo>
                    <a:pt x="6505" y="4329"/>
                  </a:lnTo>
                  <a:lnTo>
                    <a:pt x="6905" y="4562"/>
                  </a:lnTo>
                  <a:cubicBezTo>
                    <a:pt x="6928" y="4562"/>
                    <a:pt x="6935" y="4577"/>
                    <a:pt x="6947" y="4577"/>
                  </a:cubicBezTo>
                  <a:cubicBezTo>
                    <a:pt x="6954" y="4577"/>
                    <a:pt x="6961" y="4573"/>
                    <a:pt x="6972" y="4562"/>
                  </a:cubicBezTo>
                  <a:lnTo>
                    <a:pt x="7372" y="4362"/>
                  </a:lnTo>
                  <a:lnTo>
                    <a:pt x="7372" y="4329"/>
                  </a:lnTo>
                  <a:lnTo>
                    <a:pt x="6939" y="4095"/>
                  </a:lnTo>
                  <a:cubicBezTo>
                    <a:pt x="6922" y="4079"/>
                    <a:pt x="6914" y="4070"/>
                    <a:pt x="6905" y="4070"/>
                  </a:cubicBezTo>
                  <a:close/>
                  <a:moveTo>
                    <a:pt x="8206" y="4204"/>
                  </a:moveTo>
                  <a:cubicBezTo>
                    <a:pt x="8198" y="4204"/>
                    <a:pt x="8190" y="4212"/>
                    <a:pt x="8173" y="4229"/>
                  </a:cubicBezTo>
                  <a:lnTo>
                    <a:pt x="7806" y="4429"/>
                  </a:lnTo>
                  <a:lnTo>
                    <a:pt x="7806" y="4462"/>
                  </a:lnTo>
                  <a:lnTo>
                    <a:pt x="8206" y="4696"/>
                  </a:lnTo>
                  <a:lnTo>
                    <a:pt x="8273" y="4696"/>
                  </a:lnTo>
                  <a:lnTo>
                    <a:pt x="8640" y="4462"/>
                  </a:lnTo>
                  <a:lnTo>
                    <a:pt x="8640" y="4429"/>
                  </a:lnTo>
                  <a:lnTo>
                    <a:pt x="8240" y="4229"/>
                  </a:lnTo>
                  <a:cubicBezTo>
                    <a:pt x="8223" y="4212"/>
                    <a:pt x="8215" y="4204"/>
                    <a:pt x="8206" y="4204"/>
                  </a:cubicBezTo>
                  <a:close/>
                  <a:moveTo>
                    <a:pt x="5271" y="3795"/>
                  </a:moveTo>
                  <a:lnTo>
                    <a:pt x="4904" y="4029"/>
                  </a:lnTo>
                  <a:lnTo>
                    <a:pt x="4904" y="4062"/>
                  </a:lnTo>
                  <a:lnTo>
                    <a:pt x="6071" y="4729"/>
                  </a:lnTo>
                  <a:lnTo>
                    <a:pt x="6138" y="4729"/>
                  </a:lnTo>
                  <a:lnTo>
                    <a:pt x="6505" y="4529"/>
                  </a:lnTo>
                  <a:lnTo>
                    <a:pt x="6505" y="4496"/>
                  </a:lnTo>
                  <a:lnTo>
                    <a:pt x="5338" y="3795"/>
                  </a:lnTo>
                  <a:close/>
                  <a:moveTo>
                    <a:pt x="4737" y="4129"/>
                  </a:moveTo>
                  <a:lnTo>
                    <a:pt x="4370" y="4362"/>
                  </a:lnTo>
                  <a:lnTo>
                    <a:pt x="4370" y="4396"/>
                  </a:lnTo>
                  <a:lnTo>
                    <a:pt x="4971" y="4729"/>
                  </a:lnTo>
                  <a:cubicBezTo>
                    <a:pt x="4987" y="4746"/>
                    <a:pt x="4996" y="4754"/>
                    <a:pt x="5004" y="4754"/>
                  </a:cubicBezTo>
                  <a:cubicBezTo>
                    <a:pt x="5012" y="4754"/>
                    <a:pt x="5021" y="4746"/>
                    <a:pt x="5037" y="4729"/>
                  </a:cubicBezTo>
                  <a:lnTo>
                    <a:pt x="5404" y="4529"/>
                  </a:lnTo>
                  <a:lnTo>
                    <a:pt x="5404" y="4496"/>
                  </a:lnTo>
                  <a:lnTo>
                    <a:pt x="4804" y="4129"/>
                  </a:lnTo>
                  <a:close/>
                  <a:moveTo>
                    <a:pt x="10775" y="4270"/>
                  </a:moveTo>
                  <a:cubicBezTo>
                    <a:pt x="10766" y="4270"/>
                    <a:pt x="10758" y="4279"/>
                    <a:pt x="10741" y="4295"/>
                  </a:cubicBezTo>
                  <a:lnTo>
                    <a:pt x="10375" y="4496"/>
                  </a:lnTo>
                  <a:lnTo>
                    <a:pt x="10375" y="4529"/>
                  </a:lnTo>
                  <a:lnTo>
                    <a:pt x="10775" y="4762"/>
                  </a:lnTo>
                  <a:lnTo>
                    <a:pt x="10842" y="4762"/>
                  </a:lnTo>
                  <a:lnTo>
                    <a:pt x="11208" y="4562"/>
                  </a:lnTo>
                  <a:lnTo>
                    <a:pt x="11208" y="4529"/>
                  </a:lnTo>
                  <a:lnTo>
                    <a:pt x="10808" y="4295"/>
                  </a:lnTo>
                  <a:cubicBezTo>
                    <a:pt x="10791" y="4279"/>
                    <a:pt x="10783" y="4270"/>
                    <a:pt x="10775" y="4270"/>
                  </a:cubicBezTo>
                  <a:close/>
                  <a:moveTo>
                    <a:pt x="9557" y="4337"/>
                  </a:moveTo>
                  <a:cubicBezTo>
                    <a:pt x="9541" y="4337"/>
                    <a:pt x="9524" y="4346"/>
                    <a:pt x="9507" y="4362"/>
                  </a:cubicBezTo>
                  <a:lnTo>
                    <a:pt x="9541" y="4362"/>
                  </a:lnTo>
                  <a:lnTo>
                    <a:pt x="9174" y="4562"/>
                  </a:lnTo>
                  <a:lnTo>
                    <a:pt x="9174" y="4596"/>
                  </a:lnTo>
                  <a:lnTo>
                    <a:pt x="9574" y="4829"/>
                  </a:lnTo>
                  <a:lnTo>
                    <a:pt x="9641" y="4829"/>
                  </a:lnTo>
                  <a:lnTo>
                    <a:pt x="10008" y="4596"/>
                  </a:lnTo>
                  <a:lnTo>
                    <a:pt x="10008" y="4562"/>
                  </a:lnTo>
                  <a:lnTo>
                    <a:pt x="9607" y="4362"/>
                  </a:lnTo>
                  <a:cubicBezTo>
                    <a:pt x="9591" y="4346"/>
                    <a:pt x="9574" y="4337"/>
                    <a:pt x="9557" y="4337"/>
                  </a:cubicBezTo>
                  <a:close/>
                  <a:moveTo>
                    <a:pt x="7493" y="4404"/>
                  </a:moveTo>
                  <a:cubicBezTo>
                    <a:pt x="7481" y="4404"/>
                    <a:pt x="7472" y="4412"/>
                    <a:pt x="7472" y="4429"/>
                  </a:cubicBezTo>
                  <a:lnTo>
                    <a:pt x="7072" y="4629"/>
                  </a:lnTo>
                  <a:lnTo>
                    <a:pt x="7072" y="4662"/>
                  </a:lnTo>
                  <a:lnTo>
                    <a:pt x="7506" y="4896"/>
                  </a:lnTo>
                  <a:cubicBezTo>
                    <a:pt x="7506" y="4929"/>
                    <a:pt x="7539" y="4929"/>
                    <a:pt x="7573" y="4929"/>
                  </a:cubicBezTo>
                  <a:lnTo>
                    <a:pt x="7573" y="4896"/>
                  </a:lnTo>
                  <a:lnTo>
                    <a:pt x="7939" y="4696"/>
                  </a:lnTo>
                  <a:lnTo>
                    <a:pt x="7939" y="4662"/>
                  </a:lnTo>
                  <a:lnTo>
                    <a:pt x="7539" y="4429"/>
                  </a:lnTo>
                  <a:cubicBezTo>
                    <a:pt x="7522" y="4412"/>
                    <a:pt x="7506" y="4404"/>
                    <a:pt x="7493" y="4404"/>
                  </a:cubicBezTo>
                  <a:close/>
                  <a:moveTo>
                    <a:pt x="8773" y="4529"/>
                  </a:moveTo>
                  <a:lnTo>
                    <a:pt x="8740" y="4562"/>
                  </a:lnTo>
                  <a:lnTo>
                    <a:pt x="8373" y="4762"/>
                  </a:lnTo>
                  <a:lnTo>
                    <a:pt x="8373" y="4796"/>
                  </a:lnTo>
                  <a:lnTo>
                    <a:pt x="8773" y="5029"/>
                  </a:lnTo>
                  <a:lnTo>
                    <a:pt x="8840" y="5029"/>
                  </a:lnTo>
                  <a:lnTo>
                    <a:pt x="9207" y="4796"/>
                  </a:lnTo>
                  <a:lnTo>
                    <a:pt x="9207" y="4762"/>
                  </a:lnTo>
                  <a:lnTo>
                    <a:pt x="8807" y="4529"/>
                  </a:lnTo>
                  <a:close/>
                  <a:moveTo>
                    <a:pt x="6605" y="4562"/>
                  </a:moveTo>
                  <a:lnTo>
                    <a:pt x="6238" y="4762"/>
                  </a:lnTo>
                  <a:lnTo>
                    <a:pt x="6238" y="4796"/>
                  </a:lnTo>
                  <a:lnTo>
                    <a:pt x="6639" y="5029"/>
                  </a:lnTo>
                  <a:cubicBezTo>
                    <a:pt x="6672" y="5063"/>
                    <a:pt x="6672" y="5063"/>
                    <a:pt x="6705" y="5063"/>
                  </a:cubicBezTo>
                  <a:lnTo>
                    <a:pt x="6705" y="5029"/>
                  </a:lnTo>
                  <a:lnTo>
                    <a:pt x="7072" y="4829"/>
                  </a:lnTo>
                  <a:lnTo>
                    <a:pt x="7072" y="4796"/>
                  </a:lnTo>
                  <a:lnTo>
                    <a:pt x="6672" y="4562"/>
                  </a:lnTo>
                  <a:close/>
                  <a:moveTo>
                    <a:pt x="11359" y="4604"/>
                  </a:moveTo>
                  <a:cubicBezTo>
                    <a:pt x="11350" y="4604"/>
                    <a:pt x="11342" y="4612"/>
                    <a:pt x="11342" y="4629"/>
                  </a:cubicBezTo>
                  <a:lnTo>
                    <a:pt x="10942" y="4829"/>
                  </a:lnTo>
                  <a:lnTo>
                    <a:pt x="10942" y="4863"/>
                  </a:lnTo>
                  <a:lnTo>
                    <a:pt x="11375" y="5096"/>
                  </a:lnTo>
                  <a:cubicBezTo>
                    <a:pt x="11375" y="5113"/>
                    <a:pt x="11384" y="5121"/>
                    <a:pt x="11392" y="5121"/>
                  </a:cubicBezTo>
                  <a:cubicBezTo>
                    <a:pt x="11400" y="5121"/>
                    <a:pt x="11409" y="5113"/>
                    <a:pt x="11409" y="5096"/>
                  </a:cubicBezTo>
                  <a:lnTo>
                    <a:pt x="11809" y="4896"/>
                  </a:lnTo>
                  <a:lnTo>
                    <a:pt x="11809" y="4863"/>
                  </a:lnTo>
                  <a:lnTo>
                    <a:pt x="11375" y="4629"/>
                  </a:lnTo>
                  <a:cubicBezTo>
                    <a:pt x="11375" y="4612"/>
                    <a:pt x="11367" y="4604"/>
                    <a:pt x="11359" y="4604"/>
                  </a:cubicBezTo>
                  <a:close/>
                  <a:moveTo>
                    <a:pt x="5538" y="4596"/>
                  </a:moveTo>
                  <a:lnTo>
                    <a:pt x="5137" y="4796"/>
                  </a:lnTo>
                  <a:lnTo>
                    <a:pt x="5137" y="4829"/>
                  </a:lnTo>
                  <a:lnTo>
                    <a:pt x="5638" y="5129"/>
                  </a:lnTo>
                  <a:lnTo>
                    <a:pt x="5705" y="5129"/>
                  </a:lnTo>
                  <a:lnTo>
                    <a:pt x="6071" y="4896"/>
                  </a:lnTo>
                  <a:lnTo>
                    <a:pt x="6071" y="4863"/>
                  </a:lnTo>
                  <a:lnTo>
                    <a:pt x="5604" y="4596"/>
                  </a:lnTo>
                  <a:close/>
                  <a:moveTo>
                    <a:pt x="10136" y="4682"/>
                  </a:moveTo>
                  <a:cubicBezTo>
                    <a:pt x="10127" y="4682"/>
                    <a:pt x="10117" y="4686"/>
                    <a:pt x="10108" y="4696"/>
                  </a:cubicBezTo>
                  <a:lnTo>
                    <a:pt x="10141" y="4729"/>
                  </a:lnTo>
                  <a:lnTo>
                    <a:pt x="9741" y="4929"/>
                  </a:lnTo>
                  <a:lnTo>
                    <a:pt x="9741" y="4963"/>
                  </a:lnTo>
                  <a:lnTo>
                    <a:pt x="10174" y="5196"/>
                  </a:lnTo>
                  <a:lnTo>
                    <a:pt x="10208" y="5196"/>
                  </a:lnTo>
                  <a:lnTo>
                    <a:pt x="10608" y="4996"/>
                  </a:lnTo>
                  <a:lnTo>
                    <a:pt x="10608" y="4963"/>
                  </a:lnTo>
                  <a:lnTo>
                    <a:pt x="10174" y="4729"/>
                  </a:lnTo>
                  <a:cubicBezTo>
                    <a:pt x="10174" y="4706"/>
                    <a:pt x="10158" y="4682"/>
                    <a:pt x="10136" y="4682"/>
                  </a:cubicBezTo>
                  <a:close/>
                  <a:moveTo>
                    <a:pt x="8040" y="4762"/>
                  </a:moveTo>
                  <a:lnTo>
                    <a:pt x="7673" y="4996"/>
                  </a:lnTo>
                  <a:lnTo>
                    <a:pt x="7673" y="5029"/>
                  </a:lnTo>
                  <a:lnTo>
                    <a:pt x="8073" y="5263"/>
                  </a:lnTo>
                  <a:lnTo>
                    <a:pt x="8140" y="5263"/>
                  </a:lnTo>
                  <a:lnTo>
                    <a:pt x="8140" y="5229"/>
                  </a:lnTo>
                  <a:lnTo>
                    <a:pt x="8540" y="5029"/>
                  </a:lnTo>
                  <a:lnTo>
                    <a:pt x="8540" y="4996"/>
                  </a:lnTo>
                  <a:lnTo>
                    <a:pt x="8106" y="4762"/>
                  </a:lnTo>
                  <a:close/>
                  <a:moveTo>
                    <a:pt x="9340" y="4863"/>
                  </a:moveTo>
                  <a:lnTo>
                    <a:pt x="9340" y="4896"/>
                  </a:lnTo>
                  <a:lnTo>
                    <a:pt x="8940" y="5096"/>
                  </a:lnTo>
                  <a:lnTo>
                    <a:pt x="8940" y="5129"/>
                  </a:lnTo>
                  <a:lnTo>
                    <a:pt x="9340" y="5363"/>
                  </a:lnTo>
                  <a:cubicBezTo>
                    <a:pt x="9357" y="5380"/>
                    <a:pt x="9365" y="5388"/>
                    <a:pt x="9374" y="5388"/>
                  </a:cubicBezTo>
                  <a:cubicBezTo>
                    <a:pt x="9382" y="5388"/>
                    <a:pt x="9390" y="5380"/>
                    <a:pt x="9407" y="5363"/>
                  </a:cubicBezTo>
                  <a:lnTo>
                    <a:pt x="9774" y="5163"/>
                  </a:lnTo>
                  <a:lnTo>
                    <a:pt x="9774" y="5129"/>
                  </a:lnTo>
                  <a:lnTo>
                    <a:pt x="9374" y="4896"/>
                  </a:lnTo>
                  <a:cubicBezTo>
                    <a:pt x="9374" y="4863"/>
                    <a:pt x="9340" y="4863"/>
                    <a:pt x="9340" y="4863"/>
                  </a:cubicBezTo>
                  <a:close/>
                  <a:moveTo>
                    <a:pt x="7206" y="4896"/>
                  </a:moveTo>
                  <a:lnTo>
                    <a:pt x="6805" y="5096"/>
                  </a:lnTo>
                  <a:lnTo>
                    <a:pt x="6805" y="5129"/>
                  </a:lnTo>
                  <a:lnTo>
                    <a:pt x="7239" y="5363"/>
                  </a:lnTo>
                  <a:cubicBezTo>
                    <a:pt x="7239" y="5396"/>
                    <a:pt x="7272" y="5396"/>
                    <a:pt x="7306" y="5396"/>
                  </a:cubicBezTo>
                  <a:lnTo>
                    <a:pt x="7272" y="5363"/>
                  </a:lnTo>
                  <a:lnTo>
                    <a:pt x="7673" y="5163"/>
                  </a:lnTo>
                  <a:lnTo>
                    <a:pt x="7673" y="5129"/>
                  </a:lnTo>
                  <a:lnTo>
                    <a:pt x="7239" y="4896"/>
                  </a:lnTo>
                  <a:close/>
                  <a:moveTo>
                    <a:pt x="11909" y="4963"/>
                  </a:moveTo>
                  <a:lnTo>
                    <a:pt x="11542" y="5196"/>
                  </a:lnTo>
                  <a:lnTo>
                    <a:pt x="11942" y="5430"/>
                  </a:lnTo>
                  <a:cubicBezTo>
                    <a:pt x="11959" y="5446"/>
                    <a:pt x="11967" y="5455"/>
                    <a:pt x="11976" y="5455"/>
                  </a:cubicBezTo>
                  <a:cubicBezTo>
                    <a:pt x="11984" y="5455"/>
                    <a:pt x="11992" y="5446"/>
                    <a:pt x="12009" y="5430"/>
                  </a:cubicBezTo>
                  <a:lnTo>
                    <a:pt x="12376" y="5229"/>
                  </a:lnTo>
                  <a:lnTo>
                    <a:pt x="12376" y="5196"/>
                  </a:lnTo>
                  <a:lnTo>
                    <a:pt x="11976" y="4963"/>
                  </a:lnTo>
                  <a:close/>
                  <a:moveTo>
                    <a:pt x="6205" y="4963"/>
                  </a:moveTo>
                  <a:lnTo>
                    <a:pt x="5838" y="5196"/>
                  </a:lnTo>
                  <a:lnTo>
                    <a:pt x="5838" y="5229"/>
                  </a:lnTo>
                  <a:lnTo>
                    <a:pt x="6305" y="5496"/>
                  </a:lnTo>
                  <a:lnTo>
                    <a:pt x="6372" y="5496"/>
                  </a:lnTo>
                  <a:lnTo>
                    <a:pt x="6772" y="5296"/>
                  </a:lnTo>
                  <a:lnTo>
                    <a:pt x="6772" y="5263"/>
                  </a:lnTo>
                  <a:lnTo>
                    <a:pt x="6272" y="4963"/>
                  </a:lnTo>
                  <a:close/>
                  <a:moveTo>
                    <a:pt x="10718" y="5015"/>
                  </a:moveTo>
                  <a:cubicBezTo>
                    <a:pt x="10712" y="5015"/>
                    <a:pt x="10708" y="5018"/>
                    <a:pt x="10708" y="5029"/>
                  </a:cubicBezTo>
                  <a:lnTo>
                    <a:pt x="10341" y="5263"/>
                  </a:lnTo>
                  <a:lnTo>
                    <a:pt x="10341" y="5296"/>
                  </a:lnTo>
                  <a:lnTo>
                    <a:pt x="10741" y="5530"/>
                  </a:lnTo>
                  <a:lnTo>
                    <a:pt x="10808" y="5530"/>
                  </a:lnTo>
                  <a:lnTo>
                    <a:pt x="11175" y="5296"/>
                  </a:lnTo>
                  <a:lnTo>
                    <a:pt x="11175" y="5263"/>
                  </a:lnTo>
                  <a:lnTo>
                    <a:pt x="10775" y="5029"/>
                  </a:lnTo>
                  <a:cubicBezTo>
                    <a:pt x="10753" y="5029"/>
                    <a:pt x="10730" y="5015"/>
                    <a:pt x="10718" y="5015"/>
                  </a:cubicBezTo>
                  <a:close/>
                  <a:moveTo>
                    <a:pt x="8640" y="5096"/>
                  </a:moveTo>
                  <a:lnTo>
                    <a:pt x="8240" y="5330"/>
                  </a:lnTo>
                  <a:lnTo>
                    <a:pt x="8240" y="5363"/>
                  </a:lnTo>
                  <a:lnTo>
                    <a:pt x="8673" y="5596"/>
                  </a:lnTo>
                  <a:lnTo>
                    <a:pt x="8740" y="5596"/>
                  </a:lnTo>
                  <a:lnTo>
                    <a:pt x="9107" y="5363"/>
                  </a:lnTo>
                  <a:lnTo>
                    <a:pt x="9107" y="5330"/>
                  </a:lnTo>
                  <a:lnTo>
                    <a:pt x="8707" y="5096"/>
                  </a:lnTo>
                  <a:close/>
                  <a:moveTo>
                    <a:pt x="9941" y="5196"/>
                  </a:moveTo>
                  <a:lnTo>
                    <a:pt x="9908" y="5229"/>
                  </a:lnTo>
                  <a:lnTo>
                    <a:pt x="9541" y="5430"/>
                  </a:lnTo>
                  <a:lnTo>
                    <a:pt x="9541" y="5463"/>
                  </a:lnTo>
                  <a:lnTo>
                    <a:pt x="9941" y="5696"/>
                  </a:lnTo>
                  <a:lnTo>
                    <a:pt x="9974" y="5696"/>
                  </a:lnTo>
                  <a:lnTo>
                    <a:pt x="10375" y="5496"/>
                  </a:lnTo>
                  <a:lnTo>
                    <a:pt x="10375" y="5463"/>
                  </a:lnTo>
                  <a:lnTo>
                    <a:pt x="9941" y="5229"/>
                  </a:lnTo>
                  <a:cubicBezTo>
                    <a:pt x="9941" y="5229"/>
                    <a:pt x="9941" y="5229"/>
                    <a:pt x="9941" y="5196"/>
                  </a:cubicBezTo>
                  <a:close/>
                  <a:moveTo>
                    <a:pt x="7773" y="5229"/>
                  </a:moveTo>
                  <a:lnTo>
                    <a:pt x="7439" y="5463"/>
                  </a:lnTo>
                  <a:lnTo>
                    <a:pt x="7439" y="5496"/>
                  </a:lnTo>
                  <a:lnTo>
                    <a:pt x="7839" y="5730"/>
                  </a:lnTo>
                  <a:lnTo>
                    <a:pt x="7873" y="5730"/>
                  </a:lnTo>
                  <a:lnTo>
                    <a:pt x="7873" y="5696"/>
                  </a:lnTo>
                  <a:lnTo>
                    <a:pt x="8240" y="5496"/>
                  </a:lnTo>
                  <a:lnTo>
                    <a:pt x="8240" y="5463"/>
                  </a:lnTo>
                  <a:lnTo>
                    <a:pt x="7839" y="5229"/>
                  </a:lnTo>
                  <a:close/>
                  <a:moveTo>
                    <a:pt x="11275" y="5363"/>
                  </a:moveTo>
                  <a:lnTo>
                    <a:pt x="11309" y="5396"/>
                  </a:lnTo>
                  <a:lnTo>
                    <a:pt x="10908" y="5630"/>
                  </a:lnTo>
                  <a:lnTo>
                    <a:pt x="10908" y="5663"/>
                  </a:lnTo>
                  <a:lnTo>
                    <a:pt x="11342" y="5863"/>
                  </a:lnTo>
                  <a:cubicBezTo>
                    <a:pt x="11342" y="5880"/>
                    <a:pt x="11350" y="5888"/>
                    <a:pt x="11359" y="5888"/>
                  </a:cubicBezTo>
                  <a:cubicBezTo>
                    <a:pt x="11367" y="5888"/>
                    <a:pt x="11375" y="5880"/>
                    <a:pt x="11375" y="5863"/>
                  </a:cubicBezTo>
                  <a:lnTo>
                    <a:pt x="11776" y="5663"/>
                  </a:lnTo>
                  <a:lnTo>
                    <a:pt x="11776" y="5630"/>
                  </a:lnTo>
                  <a:lnTo>
                    <a:pt x="11342" y="5396"/>
                  </a:lnTo>
                  <a:cubicBezTo>
                    <a:pt x="11342" y="5363"/>
                    <a:pt x="11309" y="5363"/>
                    <a:pt x="11275" y="5363"/>
                  </a:cubicBezTo>
                  <a:close/>
                  <a:moveTo>
                    <a:pt x="6905" y="5330"/>
                  </a:moveTo>
                  <a:lnTo>
                    <a:pt x="6505" y="5596"/>
                  </a:lnTo>
                  <a:lnTo>
                    <a:pt x="6505" y="5630"/>
                  </a:lnTo>
                  <a:lnTo>
                    <a:pt x="7005" y="5897"/>
                  </a:lnTo>
                  <a:lnTo>
                    <a:pt x="7072" y="5897"/>
                  </a:lnTo>
                  <a:lnTo>
                    <a:pt x="7439" y="5663"/>
                  </a:lnTo>
                  <a:lnTo>
                    <a:pt x="7439" y="5630"/>
                  </a:lnTo>
                  <a:lnTo>
                    <a:pt x="6939" y="5330"/>
                  </a:lnTo>
                  <a:close/>
                  <a:moveTo>
                    <a:pt x="9240" y="5405"/>
                  </a:moveTo>
                  <a:cubicBezTo>
                    <a:pt x="9232" y="5405"/>
                    <a:pt x="9224" y="5413"/>
                    <a:pt x="9207" y="5430"/>
                  </a:cubicBezTo>
                  <a:lnTo>
                    <a:pt x="8840" y="5630"/>
                  </a:lnTo>
                  <a:lnTo>
                    <a:pt x="8840" y="5663"/>
                  </a:lnTo>
                  <a:lnTo>
                    <a:pt x="9240" y="5897"/>
                  </a:lnTo>
                  <a:cubicBezTo>
                    <a:pt x="9274" y="5930"/>
                    <a:pt x="9274" y="5930"/>
                    <a:pt x="9307" y="5930"/>
                  </a:cubicBezTo>
                  <a:lnTo>
                    <a:pt x="9307" y="5897"/>
                  </a:lnTo>
                  <a:lnTo>
                    <a:pt x="9707" y="5696"/>
                  </a:lnTo>
                  <a:lnTo>
                    <a:pt x="9707" y="5663"/>
                  </a:lnTo>
                  <a:lnTo>
                    <a:pt x="9274" y="5430"/>
                  </a:lnTo>
                  <a:cubicBezTo>
                    <a:pt x="9257" y="5413"/>
                    <a:pt x="9249" y="5405"/>
                    <a:pt x="9240" y="5405"/>
                  </a:cubicBezTo>
                  <a:close/>
                  <a:moveTo>
                    <a:pt x="12743" y="5430"/>
                  </a:moveTo>
                  <a:lnTo>
                    <a:pt x="12376" y="5663"/>
                  </a:lnTo>
                  <a:lnTo>
                    <a:pt x="12376" y="5696"/>
                  </a:lnTo>
                  <a:lnTo>
                    <a:pt x="12776" y="5930"/>
                  </a:lnTo>
                  <a:lnTo>
                    <a:pt x="12843" y="5930"/>
                  </a:lnTo>
                  <a:lnTo>
                    <a:pt x="13210" y="5696"/>
                  </a:lnTo>
                  <a:lnTo>
                    <a:pt x="13210" y="5663"/>
                  </a:lnTo>
                  <a:lnTo>
                    <a:pt x="12810" y="5430"/>
                  </a:lnTo>
                  <a:close/>
                  <a:moveTo>
                    <a:pt x="10531" y="5548"/>
                  </a:moveTo>
                  <a:cubicBezTo>
                    <a:pt x="10526" y="5548"/>
                    <a:pt x="10519" y="5552"/>
                    <a:pt x="10508" y="5563"/>
                  </a:cubicBezTo>
                  <a:lnTo>
                    <a:pt x="10108" y="5763"/>
                  </a:lnTo>
                  <a:lnTo>
                    <a:pt x="10108" y="5830"/>
                  </a:lnTo>
                  <a:lnTo>
                    <a:pt x="10541" y="6030"/>
                  </a:lnTo>
                  <a:cubicBezTo>
                    <a:pt x="10541" y="6047"/>
                    <a:pt x="10550" y="6055"/>
                    <a:pt x="10558" y="6055"/>
                  </a:cubicBezTo>
                  <a:cubicBezTo>
                    <a:pt x="10566" y="6055"/>
                    <a:pt x="10575" y="6047"/>
                    <a:pt x="10575" y="6030"/>
                  </a:cubicBezTo>
                  <a:lnTo>
                    <a:pt x="10975" y="5830"/>
                  </a:lnTo>
                  <a:lnTo>
                    <a:pt x="10975" y="5797"/>
                  </a:lnTo>
                  <a:lnTo>
                    <a:pt x="10541" y="5563"/>
                  </a:lnTo>
                  <a:cubicBezTo>
                    <a:pt x="10541" y="5563"/>
                    <a:pt x="10541" y="5548"/>
                    <a:pt x="10531" y="5548"/>
                  </a:cubicBezTo>
                  <a:close/>
                  <a:moveTo>
                    <a:pt x="8373" y="5563"/>
                  </a:moveTo>
                  <a:lnTo>
                    <a:pt x="7973" y="5797"/>
                  </a:lnTo>
                  <a:lnTo>
                    <a:pt x="7973" y="5830"/>
                  </a:lnTo>
                  <a:lnTo>
                    <a:pt x="8406" y="6063"/>
                  </a:lnTo>
                  <a:lnTo>
                    <a:pt x="8473" y="6063"/>
                  </a:lnTo>
                  <a:lnTo>
                    <a:pt x="8840" y="5830"/>
                  </a:lnTo>
                  <a:lnTo>
                    <a:pt x="8840" y="5797"/>
                  </a:lnTo>
                  <a:lnTo>
                    <a:pt x="8406" y="5563"/>
                  </a:lnTo>
                  <a:close/>
                  <a:moveTo>
                    <a:pt x="11876" y="5696"/>
                  </a:moveTo>
                  <a:lnTo>
                    <a:pt x="11876" y="5730"/>
                  </a:lnTo>
                  <a:lnTo>
                    <a:pt x="11509" y="5963"/>
                  </a:lnTo>
                  <a:lnTo>
                    <a:pt x="11509" y="5997"/>
                  </a:lnTo>
                  <a:lnTo>
                    <a:pt x="11909" y="6230"/>
                  </a:lnTo>
                  <a:lnTo>
                    <a:pt x="11976" y="6230"/>
                  </a:lnTo>
                  <a:lnTo>
                    <a:pt x="12343" y="5997"/>
                  </a:lnTo>
                  <a:lnTo>
                    <a:pt x="12343" y="5963"/>
                  </a:lnTo>
                  <a:lnTo>
                    <a:pt x="11942" y="5730"/>
                  </a:lnTo>
                  <a:cubicBezTo>
                    <a:pt x="11942" y="5696"/>
                    <a:pt x="11876" y="5696"/>
                    <a:pt x="11876" y="5696"/>
                  </a:cubicBezTo>
                  <a:close/>
                  <a:moveTo>
                    <a:pt x="13360" y="5772"/>
                  </a:moveTo>
                  <a:cubicBezTo>
                    <a:pt x="13352" y="5772"/>
                    <a:pt x="13343" y="5780"/>
                    <a:pt x="13343" y="5797"/>
                  </a:cubicBezTo>
                  <a:lnTo>
                    <a:pt x="12943" y="5997"/>
                  </a:lnTo>
                  <a:lnTo>
                    <a:pt x="12943" y="6030"/>
                  </a:lnTo>
                  <a:lnTo>
                    <a:pt x="13377" y="6264"/>
                  </a:lnTo>
                  <a:lnTo>
                    <a:pt x="13443" y="6264"/>
                  </a:lnTo>
                  <a:lnTo>
                    <a:pt x="13810" y="6030"/>
                  </a:lnTo>
                  <a:lnTo>
                    <a:pt x="13810" y="5997"/>
                  </a:lnTo>
                  <a:lnTo>
                    <a:pt x="13377" y="5797"/>
                  </a:lnTo>
                  <a:cubicBezTo>
                    <a:pt x="13377" y="5780"/>
                    <a:pt x="13368" y="5772"/>
                    <a:pt x="13360" y="5772"/>
                  </a:cubicBezTo>
                  <a:close/>
                  <a:moveTo>
                    <a:pt x="9807" y="5797"/>
                  </a:moveTo>
                  <a:lnTo>
                    <a:pt x="9441" y="6030"/>
                  </a:lnTo>
                  <a:lnTo>
                    <a:pt x="9441" y="6063"/>
                  </a:lnTo>
                  <a:lnTo>
                    <a:pt x="9841" y="6297"/>
                  </a:lnTo>
                  <a:cubicBezTo>
                    <a:pt x="9874" y="6297"/>
                    <a:pt x="9874" y="6297"/>
                    <a:pt x="9908" y="6264"/>
                  </a:cubicBezTo>
                  <a:lnTo>
                    <a:pt x="9908" y="6297"/>
                  </a:lnTo>
                  <a:lnTo>
                    <a:pt x="10308" y="6063"/>
                  </a:lnTo>
                  <a:lnTo>
                    <a:pt x="10308" y="6030"/>
                  </a:lnTo>
                  <a:lnTo>
                    <a:pt x="9874" y="5797"/>
                  </a:lnTo>
                  <a:close/>
                  <a:moveTo>
                    <a:pt x="8940" y="5897"/>
                  </a:moveTo>
                  <a:lnTo>
                    <a:pt x="8573" y="6130"/>
                  </a:lnTo>
                  <a:lnTo>
                    <a:pt x="8573" y="6163"/>
                  </a:lnTo>
                  <a:lnTo>
                    <a:pt x="8974" y="6397"/>
                  </a:lnTo>
                  <a:lnTo>
                    <a:pt x="9040" y="6397"/>
                  </a:lnTo>
                  <a:lnTo>
                    <a:pt x="9407" y="6163"/>
                  </a:lnTo>
                  <a:lnTo>
                    <a:pt x="9407" y="6130"/>
                  </a:lnTo>
                  <a:lnTo>
                    <a:pt x="9007" y="5897"/>
                  </a:lnTo>
                  <a:close/>
                  <a:moveTo>
                    <a:pt x="11129" y="5872"/>
                  </a:moveTo>
                  <a:cubicBezTo>
                    <a:pt x="11117" y="5872"/>
                    <a:pt x="11108" y="5880"/>
                    <a:pt x="11108" y="5897"/>
                  </a:cubicBezTo>
                  <a:lnTo>
                    <a:pt x="11075" y="5897"/>
                  </a:lnTo>
                  <a:lnTo>
                    <a:pt x="10708" y="6130"/>
                  </a:lnTo>
                  <a:lnTo>
                    <a:pt x="10708" y="6163"/>
                  </a:lnTo>
                  <a:lnTo>
                    <a:pt x="11108" y="6397"/>
                  </a:lnTo>
                  <a:lnTo>
                    <a:pt x="11175" y="6397"/>
                  </a:lnTo>
                  <a:lnTo>
                    <a:pt x="11542" y="6163"/>
                  </a:lnTo>
                  <a:lnTo>
                    <a:pt x="11542" y="6130"/>
                  </a:lnTo>
                  <a:lnTo>
                    <a:pt x="11175" y="5897"/>
                  </a:lnTo>
                  <a:cubicBezTo>
                    <a:pt x="11158" y="5880"/>
                    <a:pt x="11142" y="5872"/>
                    <a:pt x="11129" y="5872"/>
                  </a:cubicBezTo>
                  <a:close/>
                  <a:moveTo>
                    <a:pt x="12471" y="6016"/>
                  </a:moveTo>
                  <a:cubicBezTo>
                    <a:pt x="12462" y="6016"/>
                    <a:pt x="12452" y="6020"/>
                    <a:pt x="12443" y="6030"/>
                  </a:cubicBezTo>
                  <a:lnTo>
                    <a:pt x="12476" y="6063"/>
                  </a:lnTo>
                  <a:lnTo>
                    <a:pt x="12076" y="6297"/>
                  </a:lnTo>
                  <a:lnTo>
                    <a:pt x="12076" y="6330"/>
                  </a:lnTo>
                  <a:lnTo>
                    <a:pt x="12509" y="6564"/>
                  </a:lnTo>
                  <a:lnTo>
                    <a:pt x="12543" y="6564"/>
                  </a:lnTo>
                  <a:lnTo>
                    <a:pt x="12943" y="6330"/>
                  </a:lnTo>
                  <a:lnTo>
                    <a:pt x="12943" y="6297"/>
                  </a:lnTo>
                  <a:lnTo>
                    <a:pt x="12509" y="6063"/>
                  </a:lnTo>
                  <a:cubicBezTo>
                    <a:pt x="12509" y="6040"/>
                    <a:pt x="12493" y="6016"/>
                    <a:pt x="12471" y="6016"/>
                  </a:cubicBezTo>
                  <a:close/>
                  <a:moveTo>
                    <a:pt x="10375" y="6130"/>
                  </a:moveTo>
                  <a:lnTo>
                    <a:pt x="9974" y="6330"/>
                  </a:lnTo>
                  <a:lnTo>
                    <a:pt x="9974" y="6364"/>
                  </a:lnTo>
                  <a:lnTo>
                    <a:pt x="10408" y="6597"/>
                  </a:lnTo>
                  <a:cubicBezTo>
                    <a:pt x="10425" y="6614"/>
                    <a:pt x="10433" y="6622"/>
                    <a:pt x="10441" y="6622"/>
                  </a:cubicBezTo>
                  <a:cubicBezTo>
                    <a:pt x="10450" y="6622"/>
                    <a:pt x="10458" y="6614"/>
                    <a:pt x="10475" y="6597"/>
                  </a:cubicBezTo>
                  <a:lnTo>
                    <a:pt x="10842" y="6397"/>
                  </a:lnTo>
                  <a:lnTo>
                    <a:pt x="10842" y="6364"/>
                  </a:lnTo>
                  <a:lnTo>
                    <a:pt x="10441" y="6130"/>
                  </a:lnTo>
                  <a:close/>
                  <a:moveTo>
                    <a:pt x="13944" y="6105"/>
                  </a:moveTo>
                  <a:cubicBezTo>
                    <a:pt x="13935" y="6105"/>
                    <a:pt x="13927" y="6113"/>
                    <a:pt x="13910" y="6130"/>
                  </a:cubicBezTo>
                  <a:lnTo>
                    <a:pt x="13543" y="6330"/>
                  </a:lnTo>
                  <a:lnTo>
                    <a:pt x="13543" y="6364"/>
                  </a:lnTo>
                  <a:lnTo>
                    <a:pt x="13944" y="6597"/>
                  </a:lnTo>
                  <a:cubicBezTo>
                    <a:pt x="13960" y="6614"/>
                    <a:pt x="13969" y="6622"/>
                    <a:pt x="13977" y="6622"/>
                  </a:cubicBezTo>
                  <a:cubicBezTo>
                    <a:pt x="13985" y="6622"/>
                    <a:pt x="13994" y="6614"/>
                    <a:pt x="14010" y="6597"/>
                  </a:cubicBezTo>
                  <a:lnTo>
                    <a:pt x="14377" y="6397"/>
                  </a:lnTo>
                  <a:lnTo>
                    <a:pt x="14377" y="6364"/>
                  </a:lnTo>
                  <a:lnTo>
                    <a:pt x="13977" y="6130"/>
                  </a:lnTo>
                  <a:cubicBezTo>
                    <a:pt x="13960" y="6113"/>
                    <a:pt x="13952" y="6105"/>
                    <a:pt x="13944" y="6105"/>
                  </a:cubicBezTo>
                  <a:close/>
                  <a:moveTo>
                    <a:pt x="9541" y="6230"/>
                  </a:moveTo>
                  <a:lnTo>
                    <a:pt x="9140" y="6464"/>
                  </a:lnTo>
                  <a:lnTo>
                    <a:pt x="9140" y="6497"/>
                  </a:lnTo>
                  <a:lnTo>
                    <a:pt x="9574" y="6731"/>
                  </a:lnTo>
                  <a:lnTo>
                    <a:pt x="9607" y="6731"/>
                  </a:lnTo>
                  <a:lnTo>
                    <a:pt x="10008" y="6497"/>
                  </a:lnTo>
                  <a:lnTo>
                    <a:pt x="10008" y="6464"/>
                  </a:lnTo>
                  <a:lnTo>
                    <a:pt x="9574" y="6230"/>
                  </a:lnTo>
                  <a:close/>
                  <a:moveTo>
                    <a:pt x="11675" y="6230"/>
                  </a:moveTo>
                  <a:lnTo>
                    <a:pt x="11275" y="6464"/>
                  </a:lnTo>
                  <a:lnTo>
                    <a:pt x="11275" y="6497"/>
                  </a:lnTo>
                  <a:lnTo>
                    <a:pt x="11709" y="6731"/>
                  </a:lnTo>
                  <a:lnTo>
                    <a:pt x="11742" y="6731"/>
                  </a:lnTo>
                  <a:lnTo>
                    <a:pt x="12142" y="6497"/>
                  </a:lnTo>
                  <a:lnTo>
                    <a:pt x="12142" y="6464"/>
                  </a:lnTo>
                  <a:lnTo>
                    <a:pt x="11742" y="6230"/>
                  </a:lnTo>
                  <a:close/>
                  <a:moveTo>
                    <a:pt x="13043" y="6364"/>
                  </a:moveTo>
                  <a:lnTo>
                    <a:pt x="13043" y="6397"/>
                  </a:lnTo>
                  <a:lnTo>
                    <a:pt x="12676" y="6597"/>
                  </a:lnTo>
                  <a:lnTo>
                    <a:pt x="12676" y="6630"/>
                  </a:lnTo>
                  <a:lnTo>
                    <a:pt x="13076" y="6864"/>
                  </a:lnTo>
                  <a:cubicBezTo>
                    <a:pt x="13093" y="6881"/>
                    <a:pt x="13101" y="6889"/>
                    <a:pt x="13110" y="6889"/>
                  </a:cubicBezTo>
                  <a:cubicBezTo>
                    <a:pt x="13118" y="6889"/>
                    <a:pt x="13126" y="6881"/>
                    <a:pt x="13143" y="6864"/>
                  </a:cubicBezTo>
                  <a:lnTo>
                    <a:pt x="13510" y="6664"/>
                  </a:lnTo>
                  <a:lnTo>
                    <a:pt x="13510" y="6630"/>
                  </a:lnTo>
                  <a:lnTo>
                    <a:pt x="13110" y="6397"/>
                  </a:lnTo>
                  <a:cubicBezTo>
                    <a:pt x="13076" y="6364"/>
                    <a:pt x="13043" y="6364"/>
                    <a:pt x="13043" y="6364"/>
                  </a:cubicBezTo>
                  <a:close/>
                  <a:moveTo>
                    <a:pt x="10942" y="6464"/>
                  </a:moveTo>
                  <a:lnTo>
                    <a:pt x="10575" y="6697"/>
                  </a:lnTo>
                  <a:lnTo>
                    <a:pt x="10575" y="6731"/>
                  </a:lnTo>
                  <a:lnTo>
                    <a:pt x="10975" y="6931"/>
                  </a:lnTo>
                  <a:cubicBezTo>
                    <a:pt x="10992" y="6947"/>
                    <a:pt x="11008" y="6956"/>
                    <a:pt x="11025" y="6956"/>
                  </a:cubicBezTo>
                  <a:cubicBezTo>
                    <a:pt x="11042" y="6956"/>
                    <a:pt x="11058" y="6947"/>
                    <a:pt x="11075" y="6931"/>
                  </a:cubicBezTo>
                  <a:lnTo>
                    <a:pt x="11042" y="6931"/>
                  </a:lnTo>
                  <a:lnTo>
                    <a:pt x="11442" y="6731"/>
                  </a:lnTo>
                  <a:lnTo>
                    <a:pt x="11442" y="6697"/>
                  </a:lnTo>
                  <a:lnTo>
                    <a:pt x="11008" y="6464"/>
                  </a:lnTo>
                  <a:close/>
                  <a:moveTo>
                    <a:pt x="14477" y="6464"/>
                  </a:moveTo>
                  <a:lnTo>
                    <a:pt x="14111" y="6697"/>
                  </a:lnTo>
                  <a:lnTo>
                    <a:pt x="14111" y="6731"/>
                  </a:lnTo>
                  <a:lnTo>
                    <a:pt x="14511" y="6964"/>
                  </a:lnTo>
                  <a:lnTo>
                    <a:pt x="14578" y="6964"/>
                  </a:lnTo>
                  <a:lnTo>
                    <a:pt x="14944" y="6731"/>
                  </a:lnTo>
                  <a:lnTo>
                    <a:pt x="14944" y="6697"/>
                  </a:lnTo>
                  <a:lnTo>
                    <a:pt x="14544" y="6464"/>
                  </a:lnTo>
                  <a:close/>
                  <a:moveTo>
                    <a:pt x="10108" y="6564"/>
                  </a:moveTo>
                  <a:lnTo>
                    <a:pt x="9741" y="6797"/>
                  </a:lnTo>
                  <a:lnTo>
                    <a:pt x="9741" y="6831"/>
                  </a:lnTo>
                  <a:lnTo>
                    <a:pt x="10141" y="7064"/>
                  </a:lnTo>
                  <a:lnTo>
                    <a:pt x="10208" y="7064"/>
                  </a:lnTo>
                  <a:lnTo>
                    <a:pt x="10575" y="6831"/>
                  </a:lnTo>
                  <a:lnTo>
                    <a:pt x="10575" y="6797"/>
                  </a:lnTo>
                  <a:lnTo>
                    <a:pt x="10174" y="6564"/>
                  </a:lnTo>
                  <a:close/>
                  <a:moveTo>
                    <a:pt x="12243" y="6564"/>
                  </a:moveTo>
                  <a:lnTo>
                    <a:pt x="11876" y="6797"/>
                  </a:lnTo>
                  <a:lnTo>
                    <a:pt x="11876" y="6831"/>
                  </a:lnTo>
                  <a:lnTo>
                    <a:pt x="12276" y="7064"/>
                  </a:lnTo>
                  <a:lnTo>
                    <a:pt x="12343" y="7064"/>
                  </a:lnTo>
                  <a:lnTo>
                    <a:pt x="12710" y="6831"/>
                  </a:lnTo>
                  <a:lnTo>
                    <a:pt x="12710" y="6797"/>
                  </a:lnTo>
                  <a:lnTo>
                    <a:pt x="12309" y="6564"/>
                  </a:lnTo>
                  <a:close/>
                  <a:moveTo>
                    <a:pt x="13677" y="6697"/>
                  </a:moveTo>
                  <a:cubicBezTo>
                    <a:pt x="13644" y="6697"/>
                    <a:pt x="13644" y="6697"/>
                    <a:pt x="13610" y="6731"/>
                  </a:cubicBezTo>
                  <a:lnTo>
                    <a:pt x="13644" y="6697"/>
                  </a:lnTo>
                  <a:lnTo>
                    <a:pt x="13644" y="6697"/>
                  </a:lnTo>
                  <a:lnTo>
                    <a:pt x="13243" y="6931"/>
                  </a:lnTo>
                  <a:lnTo>
                    <a:pt x="13243" y="6964"/>
                  </a:lnTo>
                  <a:lnTo>
                    <a:pt x="13644" y="7198"/>
                  </a:lnTo>
                  <a:lnTo>
                    <a:pt x="13710" y="7198"/>
                  </a:lnTo>
                  <a:lnTo>
                    <a:pt x="14077" y="6964"/>
                  </a:lnTo>
                  <a:lnTo>
                    <a:pt x="14077" y="6931"/>
                  </a:lnTo>
                  <a:lnTo>
                    <a:pt x="13677" y="6697"/>
                  </a:lnTo>
                  <a:close/>
                  <a:moveTo>
                    <a:pt x="11542" y="6797"/>
                  </a:moveTo>
                  <a:lnTo>
                    <a:pt x="11142" y="7031"/>
                  </a:lnTo>
                  <a:lnTo>
                    <a:pt x="11142" y="7064"/>
                  </a:lnTo>
                  <a:lnTo>
                    <a:pt x="11575" y="7298"/>
                  </a:lnTo>
                  <a:cubicBezTo>
                    <a:pt x="11609" y="7298"/>
                    <a:pt x="11642" y="7298"/>
                    <a:pt x="11642" y="7264"/>
                  </a:cubicBezTo>
                  <a:lnTo>
                    <a:pt x="11642" y="7298"/>
                  </a:lnTo>
                  <a:lnTo>
                    <a:pt x="12009" y="7064"/>
                  </a:lnTo>
                  <a:lnTo>
                    <a:pt x="12009" y="7031"/>
                  </a:lnTo>
                  <a:lnTo>
                    <a:pt x="11609" y="6797"/>
                  </a:lnTo>
                  <a:close/>
                  <a:moveTo>
                    <a:pt x="10741" y="6906"/>
                  </a:moveTo>
                  <a:cubicBezTo>
                    <a:pt x="10733" y="6906"/>
                    <a:pt x="10725" y="6914"/>
                    <a:pt x="10708" y="6931"/>
                  </a:cubicBezTo>
                  <a:lnTo>
                    <a:pt x="10341" y="7131"/>
                  </a:lnTo>
                  <a:lnTo>
                    <a:pt x="10341" y="7164"/>
                  </a:lnTo>
                  <a:lnTo>
                    <a:pt x="10775" y="7398"/>
                  </a:lnTo>
                  <a:lnTo>
                    <a:pt x="10808" y="7398"/>
                  </a:lnTo>
                  <a:lnTo>
                    <a:pt x="11175" y="7198"/>
                  </a:lnTo>
                  <a:lnTo>
                    <a:pt x="11175" y="7164"/>
                  </a:lnTo>
                  <a:lnTo>
                    <a:pt x="10775" y="6931"/>
                  </a:lnTo>
                  <a:cubicBezTo>
                    <a:pt x="10758" y="6914"/>
                    <a:pt x="10750" y="6906"/>
                    <a:pt x="10741" y="6906"/>
                  </a:cubicBezTo>
                  <a:close/>
                  <a:moveTo>
                    <a:pt x="12843" y="6897"/>
                  </a:moveTo>
                  <a:lnTo>
                    <a:pt x="12443" y="7131"/>
                  </a:lnTo>
                  <a:lnTo>
                    <a:pt x="12443" y="7164"/>
                  </a:lnTo>
                  <a:lnTo>
                    <a:pt x="12876" y="7398"/>
                  </a:lnTo>
                  <a:lnTo>
                    <a:pt x="12943" y="7398"/>
                  </a:lnTo>
                  <a:lnTo>
                    <a:pt x="13310" y="7164"/>
                  </a:lnTo>
                  <a:lnTo>
                    <a:pt x="13310" y="7131"/>
                  </a:lnTo>
                  <a:lnTo>
                    <a:pt x="12876" y="6897"/>
                  </a:lnTo>
                  <a:close/>
                  <a:moveTo>
                    <a:pt x="15361" y="6939"/>
                  </a:moveTo>
                  <a:cubicBezTo>
                    <a:pt x="15353" y="6939"/>
                    <a:pt x="15345" y="6947"/>
                    <a:pt x="15345" y="6964"/>
                  </a:cubicBezTo>
                  <a:lnTo>
                    <a:pt x="14944" y="7164"/>
                  </a:lnTo>
                  <a:cubicBezTo>
                    <a:pt x="14944" y="7164"/>
                    <a:pt x="14944" y="7198"/>
                    <a:pt x="14978" y="7198"/>
                  </a:cubicBezTo>
                  <a:lnTo>
                    <a:pt x="14944" y="7198"/>
                  </a:lnTo>
                  <a:lnTo>
                    <a:pt x="15445" y="7498"/>
                  </a:lnTo>
                  <a:lnTo>
                    <a:pt x="15512" y="7498"/>
                  </a:lnTo>
                  <a:lnTo>
                    <a:pt x="15878" y="7264"/>
                  </a:lnTo>
                  <a:lnTo>
                    <a:pt x="15878" y="7231"/>
                  </a:lnTo>
                  <a:lnTo>
                    <a:pt x="15378" y="6964"/>
                  </a:lnTo>
                  <a:cubicBezTo>
                    <a:pt x="15378" y="6947"/>
                    <a:pt x="15370" y="6939"/>
                    <a:pt x="15361" y="6939"/>
                  </a:cubicBezTo>
                  <a:close/>
                  <a:moveTo>
                    <a:pt x="14211" y="7031"/>
                  </a:moveTo>
                  <a:lnTo>
                    <a:pt x="13844" y="7264"/>
                  </a:lnTo>
                  <a:lnTo>
                    <a:pt x="13844" y="7298"/>
                  </a:lnTo>
                  <a:lnTo>
                    <a:pt x="14244" y="7531"/>
                  </a:lnTo>
                  <a:lnTo>
                    <a:pt x="14311" y="7531"/>
                  </a:lnTo>
                  <a:lnTo>
                    <a:pt x="14678" y="7298"/>
                  </a:lnTo>
                  <a:lnTo>
                    <a:pt x="14678" y="7264"/>
                  </a:lnTo>
                  <a:lnTo>
                    <a:pt x="14277" y="7031"/>
                  </a:lnTo>
                  <a:close/>
                  <a:moveTo>
                    <a:pt x="12109" y="7131"/>
                  </a:moveTo>
                  <a:lnTo>
                    <a:pt x="11742" y="7364"/>
                  </a:lnTo>
                  <a:lnTo>
                    <a:pt x="11742" y="7398"/>
                  </a:lnTo>
                  <a:lnTo>
                    <a:pt x="12142" y="7631"/>
                  </a:lnTo>
                  <a:lnTo>
                    <a:pt x="12209" y="7631"/>
                  </a:lnTo>
                  <a:lnTo>
                    <a:pt x="12609" y="7398"/>
                  </a:lnTo>
                  <a:lnTo>
                    <a:pt x="12609" y="7364"/>
                  </a:lnTo>
                  <a:lnTo>
                    <a:pt x="12176" y="7131"/>
                  </a:lnTo>
                  <a:close/>
                  <a:moveTo>
                    <a:pt x="13443" y="7231"/>
                  </a:moveTo>
                  <a:lnTo>
                    <a:pt x="13043" y="7464"/>
                  </a:lnTo>
                  <a:lnTo>
                    <a:pt x="13043" y="7498"/>
                  </a:lnTo>
                  <a:lnTo>
                    <a:pt x="13477" y="7731"/>
                  </a:lnTo>
                  <a:lnTo>
                    <a:pt x="13543" y="7731"/>
                  </a:lnTo>
                  <a:lnTo>
                    <a:pt x="13910" y="7498"/>
                  </a:lnTo>
                  <a:lnTo>
                    <a:pt x="13910" y="7464"/>
                  </a:lnTo>
                  <a:lnTo>
                    <a:pt x="13510" y="7231"/>
                  </a:lnTo>
                  <a:close/>
                  <a:moveTo>
                    <a:pt x="11275" y="7264"/>
                  </a:moveTo>
                  <a:lnTo>
                    <a:pt x="10875" y="7498"/>
                  </a:lnTo>
                  <a:lnTo>
                    <a:pt x="10875" y="7531"/>
                  </a:lnTo>
                  <a:lnTo>
                    <a:pt x="11309" y="7765"/>
                  </a:lnTo>
                  <a:lnTo>
                    <a:pt x="11342" y="7765"/>
                  </a:lnTo>
                  <a:lnTo>
                    <a:pt x="11742" y="7531"/>
                  </a:lnTo>
                  <a:lnTo>
                    <a:pt x="11742" y="7498"/>
                  </a:lnTo>
                  <a:lnTo>
                    <a:pt x="11309" y="7264"/>
                  </a:lnTo>
                  <a:close/>
                  <a:moveTo>
                    <a:pt x="14794" y="7373"/>
                  </a:moveTo>
                  <a:cubicBezTo>
                    <a:pt x="14786" y="7373"/>
                    <a:pt x="14778" y="7381"/>
                    <a:pt x="14778" y="7398"/>
                  </a:cubicBezTo>
                  <a:lnTo>
                    <a:pt x="14377" y="7598"/>
                  </a:lnTo>
                  <a:cubicBezTo>
                    <a:pt x="14377" y="7598"/>
                    <a:pt x="14377" y="7631"/>
                    <a:pt x="14411" y="7631"/>
                  </a:cubicBezTo>
                  <a:lnTo>
                    <a:pt x="14377" y="7631"/>
                  </a:lnTo>
                  <a:lnTo>
                    <a:pt x="14811" y="7865"/>
                  </a:lnTo>
                  <a:cubicBezTo>
                    <a:pt x="14811" y="7881"/>
                    <a:pt x="14819" y="7890"/>
                    <a:pt x="14828" y="7890"/>
                  </a:cubicBezTo>
                  <a:cubicBezTo>
                    <a:pt x="14836" y="7890"/>
                    <a:pt x="14844" y="7881"/>
                    <a:pt x="14844" y="7865"/>
                  </a:cubicBezTo>
                  <a:lnTo>
                    <a:pt x="15245" y="7665"/>
                  </a:lnTo>
                  <a:lnTo>
                    <a:pt x="15245" y="7631"/>
                  </a:lnTo>
                  <a:lnTo>
                    <a:pt x="14811" y="7398"/>
                  </a:lnTo>
                  <a:cubicBezTo>
                    <a:pt x="14811" y="7381"/>
                    <a:pt x="14803" y="7373"/>
                    <a:pt x="14794" y="7373"/>
                  </a:cubicBezTo>
                  <a:close/>
                  <a:moveTo>
                    <a:pt x="7573" y="5763"/>
                  </a:moveTo>
                  <a:lnTo>
                    <a:pt x="7172" y="5997"/>
                  </a:lnTo>
                  <a:lnTo>
                    <a:pt x="7172" y="6030"/>
                  </a:lnTo>
                  <a:lnTo>
                    <a:pt x="10475" y="7931"/>
                  </a:lnTo>
                  <a:lnTo>
                    <a:pt x="10508" y="7931"/>
                  </a:lnTo>
                  <a:lnTo>
                    <a:pt x="10908" y="7698"/>
                  </a:lnTo>
                  <a:lnTo>
                    <a:pt x="10908" y="7665"/>
                  </a:lnTo>
                  <a:lnTo>
                    <a:pt x="7606" y="5763"/>
                  </a:lnTo>
                  <a:close/>
                  <a:moveTo>
                    <a:pt x="12743" y="7464"/>
                  </a:moveTo>
                  <a:lnTo>
                    <a:pt x="12343" y="7698"/>
                  </a:lnTo>
                  <a:lnTo>
                    <a:pt x="12343" y="7731"/>
                  </a:lnTo>
                  <a:lnTo>
                    <a:pt x="12776" y="7965"/>
                  </a:lnTo>
                  <a:lnTo>
                    <a:pt x="12843" y="7965"/>
                  </a:lnTo>
                  <a:lnTo>
                    <a:pt x="13210" y="7731"/>
                  </a:lnTo>
                  <a:lnTo>
                    <a:pt x="13210" y="7698"/>
                  </a:lnTo>
                  <a:lnTo>
                    <a:pt x="12810" y="7464"/>
                  </a:lnTo>
                  <a:close/>
                  <a:moveTo>
                    <a:pt x="11876" y="7598"/>
                  </a:moveTo>
                  <a:lnTo>
                    <a:pt x="11509" y="7831"/>
                  </a:lnTo>
                  <a:lnTo>
                    <a:pt x="11509" y="7865"/>
                  </a:lnTo>
                  <a:lnTo>
                    <a:pt x="11909" y="8098"/>
                  </a:lnTo>
                  <a:lnTo>
                    <a:pt x="11976" y="8098"/>
                  </a:lnTo>
                  <a:lnTo>
                    <a:pt x="12376" y="7865"/>
                  </a:lnTo>
                  <a:lnTo>
                    <a:pt x="12376" y="7831"/>
                  </a:lnTo>
                  <a:lnTo>
                    <a:pt x="11942" y="7598"/>
                  </a:lnTo>
                  <a:close/>
                  <a:moveTo>
                    <a:pt x="14031" y="7573"/>
                  </a:moveTo>
                  <a:cubicBezTo>
                    <a:pt x="14019" y="7573"/>
                    <a:pt x="14010" y="7581"/>
                    <a:pt x="14010" y="7598"/>
                  </a:cubicBezTo>
                  <a:lnTo>
                    <a:pt x="13610" y="7798"/>
                  </a:lnTo>
                  <a:cubicBezTo>
                    <a:pt x="13610" y="7798"/>
                    <a:pt x="13610" y="7831"/>
                    <a:pt x="13644" y="7831"/>
                  </a:cubicBezTo>
                  <a:lnTo>
                    <a:pt x="13610" y="7831"/>
                  </a:lnTo>
                  <a:lnTo>
                    <a:pt x="14244" y="8198"/>
                  </a:lnTo>
                  <a:lnTo>
                    <a:pt x="14311" y="8198"/>
                  </a:lnTo>
                  <a:lnTo>
                    <a:pt x="14678" y="7965"/>
                  </a:lnTo>
                  <a:lnTo>
                    <a:pt x="14678" y="7931"/>
                  </a:lnTo>
                  <a:lnTo>
                    <a:pt x="14077" y="7598"/>
                  </a:lnTo>
                  <a:cubicBezTo>
                    <a:pt x="14061" y="7581"/>
                    <a:pt x="14044" y="7573"/>
                    <a:pt x="14031" y="7573"/>
                  </a:cubicBezTo>
                  <a:close/>
                  <a:moveTo>
                    <a:pt x="11042" y="7765"/>
                  </a:moveTo>
                  <a:lnTo>
                    <a:pt x="10641" y="7998"/>
                  </a:lnTo>
                  <a:lnTo>
                    <a:pt x="10641" y="8031"/>
                  </a:lnTo>
                  <a:lnTo>
                    <a:pt x="11142" y="8298"/>
                  </a:lnTo>
                  <a:lnTo>
                    <a:pt x="11208" y="8298"/>
                  </a:lnTo>
                  <a:lnTo>
                    <a:pt x="11575" y="8098"/>
                  </a:lnTo>
                  <a:lnTo>
                    <a:pt x="11575" y="8065"/>
                  </a:lnTo>
                  <a:lnTo>
                    <a:pt x="11108" y="7765"/>
                  </a:lnTo>
                  <a:close/>
                  <a:moveTo>
                    <a:pt x="12476" y="7931"/>
                  </a:moveTo>
                  <a:lnTo>
                    <a:pt x="12076" y="8165"/>
                  </a:lnTo>
                  <a:lnTo>
                    <a:pt x="12076" y="8198"/>
                  </a:lnTo>
                  <a:lnTo>
                    <a:pt x="12476" y="8432"/>
                  </a:lnTo>
                  <a:lnTo>
                    <a:pt x="12543" y="8432"/>
                  </a:lnTo>
                  <a:lnTo>
                    <a:pt x="12943" y="8198"/>
                  </a:lnTo>
                  <a:lnTo>
                    <a:pt x="12943" y="8165"/>
                  </a:lnTo>
                  <a:lnTo>
                    <a:pt x="12543" y="7931"/>
                  </a:lnTo>
                  <a:close/>
                  <a:moveTo>
                    <a:pt x="13310" y="7798"/>
                  </a:moveTo>
                  <a:lnTo>
                    <a:pt x="12910" y="8031"/>
                  </a:lnTo>
                  <a:lnTo>
                    <a:pt x="12943" y="8065"/>
                  </a:lnTo>
                  <a:lnTo>
                    <a:pt x="12910" y="8065"/>
                  </a:lnTo>
                  <a:lnTo>
                    <a:pt x="13677" y="8498"/>
                  </a:lnTo>
                  <a:cubicBezTo>
                    <a:pt x="13694" y="8515"/>
                    <a:pt x="13710" y="8524"/>
                    <a:pt x="13723" y="8524"/>
                  </a:cubicBezTo>
                  <a:cubicBezTo>
                    <a:pt x="13735" y="8524"/>
                    <a:pt x="13744" y="8515"/>
                    <a:pt x="13744" y="8498"/>
                  </a:cubicBezTo>
                  <a:lnTo>
                    <a:pt x="14144" y="8298"/>
                  </a:lnTo>
                  <a:lnTo>
                    <a:pt x="14144" y="8265"/>
                  </a:lnTo>
                  <a:lnTo>
                    <a:pt x="13377" y="7798"/>
                  </a:lnTo>
                  <a:close/>
                  <a:moveTo>
                    <a:pt x="11742" y="8140"/>
                  </a:moveTo>
                  <a:cubicBezTo>
                    <a:pt x="11734" y="8140"/>
                    <a:pt x="11725" y="8148"/>
                    <a:pt x="11709" y="8165"/>
                  </a:cubicBezTo>
                  <a:lnTo>
                    <a:pt x="11342" y="8365"/>
                  </a:lnTo>
                  <a:lnTo>
                    <a:pt x="11342" y="8398"/>
                  </a:lnTo>
                  <a:lnTo>
                    <a:pt x="11809" y="8699"/>
                  </a:lnTo>
                  <a:lnTo>
                    <a:pt x="11876" y="8699"/>
                  </a:lnTo>
                  <a:lnTo>
                    <a:pt x="12276" y="8465"/>
                  </a:lnTo>
                  <a:lnTo>
                    <a:pt x="12276" y="8432"/>
                  </a:lnTo>
                  <a:lnTo>
                    <a:pt x="11776" y="8165"/>
                  </a:lnTo>
                  <a:cubicBezTo>
                    <a:pt x="11759" y="8148"/>
                    <a:pt x="11751" y="8140"/>
                    <a:pt x="11742" y="8140"/>
                  </a:cubicBezTo>
                  <a:close/>
                  <a:moveTo>
                    <a:pt x="13060" y="8273"/>
                  </a:moveTo>
                  <a:cubicBezTo>
                    <a:pt x="13051" y="8273"/>
                    <a:pt x="13043" y="8282"/>
                    <a:pt x="13043" y="8298"/>
                  </a:cubicBezTo>
                  <a:lnTo>
                    <a:pt x="12643" y="8498"/>
                  </a:lnTo>
                  <a:cubicBezTo>
                    <a:pt x="12643" y="8498"/>
                    <a:pt x="12643" y="8532"/>
                    <a:pt x="12676" y="8532"/>
                  </a:cubicBezTo>
                  <a:lnTo>
                    <a:pt x="12643" y="8532"/>
                  </a:lnTo>
                  <a:lnTo>
                    <a:pt x="13143" y="8832"/>
                  </a:lnTo>
                  <a:lnTo>
                    <a:pt x="13210" y="8832"/>
                  </a:lnTo>
                  <a:lnTo>
                    <a:pt x="13577" y="8599"/>
                  </a:lnTo>
                  <a:lnTo>
                    <a:pt x="13577" y="8565"/>
                  </a:lnTo>
                  <a:lnTo>
                    <a:pt x="13076" y="8298"/>
                  </a:lnTo>
                  <a:cubicBezTo>
                    <a:pt x="13076" y="8282"/>
                    <a:pt x="13068" y="8273"/>
                    <a:pt x="13060" y="8273"/>
                  </a:cubicBezTo>
                  <a:close/>
                  <a:moveTo>
                    <a:pt x="12376" y="8498"/>
                  </a:moveTo>
                  <a:lnTo>
                    <a:pt x="12009" y="8732"/>
                  </a:lnTo>
                  <a:lnTo>
                    <a:pt x="12009" y="8765"/>
                  </a:lnTo>
                  <a:lnTo>
                    <a:pt x="12609" y="9132"/>
                  </a:lnTo>
                  <a:lnTo>
                    <a:pt x="12676" y="9132"/>
                  </a:lnTo>
                  <a:lnTo>
                    <a:pt x="13043" y="8899"/>
                  </a:lnTo>
                  <a:lnTo>
                    <a:pt x="13043" y="8865"/>
                  </a:lnTo>
                  <a:lnTo>
                    <a:pt x="12443" y="8498"/>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77"/>
            <p:cNvSpPr/>
            <p:nvPr/>
          </p:nvSpPr>
          <p:spPr>
            <a:xfrm>
              <a:off x="2969800" y="3512950"/>
              <a:ext cx="155125" cy="89250"/>
            </a:xfrm>
            <a:custGeom>
              <a:rect b="b" l="l" r="r" t="t"/>
              <a:pathLst>
                <a:path extrusionOk="0" h="3570" w="6205">
                  <a:moveTo>
                    <a:pt x="2268" y="1"/>
                  </a:moveTo>
                  <a:lnTo>
                    <a:pt x="0" y="1302"/>
                  </a:lnTo>
                  <a:lnTo>
                    <a:pt x="100" y="1335"/>
                  </a:lnTo>
                  <a:lnTo>
                    <a:pt x="3970" y="3570"/>
                  </a:lnTo>
                  <a:lnTo>
                    <a:pt x="6138" y="2336"/>
                  </a:lnTo>
                  <a:lnTo>
                    <a:pt x="6205" y="2269"/>
                  </a:lnTo>
                  <a:lnTo>
                    <a:pt x="2268"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77"/>
            <p:cNvSpPr/>
            <p:nvPr/>
          </p:nvSpPr>
          <p:spPr>
            <a:xfrm>
              <a:off x="2972300" y="3515450"/>
              <a:ext cx="150950" cy="86750"/>
            </a:xfrm>
            <a:custGeom>
              <a:rect b="b" l="l" r="r" t="t"/>
              <a:pathLst>
                <a:path extrusionOk="0" h="3470" w="6038">
                  <a:moveTo>
                    <a:pt x="2168" y="1"/>
                  </a:moveTo>
                  <a:lnTo>
                    <a:pt x="0" y="1235"/>
                  </a:lnTo>
                  <a:lnTo>
                    <a:pt x="3870" y="3470"/>
                  </a:lnTo>
                  <a:lnTo>
                    <a:pt x="6038" y="2236"/>
                  </a:lnTo>
                  <a:lnTo>
                    <a:pt x="216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77"/>
            <p:cNvSpPr/>
            <p:nvPr/>
          </p:nvSpPr>
          <p:spPr>
            <a:xfrm>
              <a:off x="5056275" y="3028450"/>
              <a:ext cx="226850" cy="534575"/>
            </a:xfrm>
            <a:custGeom>
              <a:rect b="b" l="l" r="r" t="t"/>
              <a:pathLst>
                <a:path extrusionOk="0" h="21383" w="9074">
                  <a:moveTo>
                    <a:pt x="1" y="0"/>
                  </a:moveTo>
                  <a:lnTo>
                    <a:pt x="334" y="6338"/>
                  </a:lnTo>
                  <a:lnTo>
                    <a:pt x="4404" y="12709"/>
                  </a:lnTo>
                  <a:lnTo>
                    <a:pt x="668" y="18413"/>
                  </a:lnTo>
                  <a:lnTo>
                    <a:pt x="2669" y="21382"/>
                  </a:lnTo>
                  <a:cubicBezTo>
                    <a:pt x="2669" y="21382"/>
                    <a:pt x="7840" y="14744"/>
                    <a:pt x="8440" y="13710"/>
                  </a:cubicBezTo>
                  <a:cubicBezTo>
                    <a:pt x="9074" y="12676"/>
                    <a:pt x="8674" y="11508"/>
                    <a:pt x="8240" y="10641"/>
                  </a:cubicBezTo>
                  <a:cubicBezTo>
                    <a:pt x="7806" y="9774"/>
                    <a:pt x="4938" y="3169"/>
                    <a:pt x="3970" y="1735"/>
                  </a:cubicBezTo>
                  <a:cubicBezTo>
                    <a:pt x="3003" y="334"/>
                    <a:pt x="1902" y="100"/>
                    <a:pt x="1" y="0"/>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77"/>
            <p:cNvSpPr/>
            <p:nvPr/>
          </p:nvSpPr>
          <p:spPr>
            <a:xfrm>
              <a:off x="5049600" y="3013975"/>
              <a:ext cx="235200" cy="445625"/>
            </a:xfrm>
            <a:custGeom>
              <a:rect b="b" l="l" r="r" t="t"/>
              <a:pathLst>
                <a:path extrusionOk="0" h="17825" w="9408">
                  <a:moveTo>
                    <a:pt x="2082" y="1"/>
                  </a:moveTo>
                  <a:cubicBezTo>
                    <a:pt x="1245" y="1"/>
                    <a:pt x="473" y="532"/>
                    <a:pt x="1" y="579"/>
                  </a:cubicBezTo>
                  <a:lnTo>
                    <a:pt x="1635" y="9019"/>
                  </a:lnTo>
                  <a:lnTo>
                    <a:pt x="4437" y="13222"/>
                  </a:lnTo>
                  <a:lnTo>
                    <a:pt x="3570" y="14956"/>
                  </a:lnTo>
                  <a:cubicBezTo>
                    <a:pt x="3870" y="16290"/>
                    <a:pt x="4838" y="17391"/>
                    <a:pt x="6105" y="17825"/>
                  </a:cubicBezTo>
                  <a:cubicBezTo>
                    <a:pt x="6105" y="17825"/>
                    <a:pt x="8207" y="15323"/>
                    <a:pt x="8874" y="14389"/>
                  </a:cubicBezTo>
                  <a:cubicBezTo>
                    <a:pt x="9341" y="13689"/>
                    <a:pt x="9408" y="12821"/>
                    <a:pt x="9041" y="12087"/>
                  </a:cubicBezTo>
                  <a:cubicBezTo>
                    <a:pt x="8841" y="11520"/>
                    <a:pt x="6139" y="5549"/>
                    <a:pt x="5638" y="4482"/>
                  </a:cubicBezTo>
                  <a:cubicBezTo>
                    <a:pt x="4904" y="2914"/>
                    <a:pt x="4371" y="1246"/>
                    <a:pt x="3136" y="346"/>
                  </a:cubicBezTo>
                  <a:cubicBezTo>
                    <a:pt x="2785" y="92"/>
                    <a:pt x="2428" y="1"/>
                    <a:pt x="208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77"/>
            <p:cNvSpPr/>
            <p:nvPr/>
          </p:nvSpPr>
          <p:spPr>
            <a:xfrm>
              <a:off x="5061275" y="3082650"/>
              <a:ext cx="125125" cy="286900"/>
            </a:xfrm>
            <a:custGeom>
              <a:rect b="b" l="l" r="r" t="t"/>
              <a:pathLst>
                <a:path extrusionOk="0" h="11476" w="5005">
                  <a:moveTo>
                    <a:pt x="2736" y="0"/>
                  </a:moveTo>
                  <a:lnTo>
                    <a:pt x="1" y="201"/>
                  </a:lnTo>
                  <a:lnTo>
                    <a:pt x="1135" y="6272"/>
                  </a:lnTo>
                  <a:lnTo>
                    <a:pt x="3970" y="10475"/>
                  </a:lnTo>
                  <a:cubicBezTo>
                    <a:pt x="4271" y="10842"/>
                    <a:pt x="4604" y="11175"/>
                    <a:pt x="5004" y="11475"/>
                  </a:cubicBezTo>
                  <a:lnTo>
                    <a:pt x="4070" y="10108"/>
                  </a:lnTo>
                  <a:cubicBezTo>
                    <a:pt x="4070" y="10108"/>
                    <a:pt x="3136" y="8040"/>
                    <a:pt x="3370" y="6338"/>
                  </a:cubicBezTo>
                  <a:cubicBezTo>
                    <a:pt x="3870" y="2802"/>
                    <a:pt x="3437" y="1368"/>
                    <a:pt x="27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77"/>
            <p:cNvSpPr/>
            <p:nvPr/>
          </p:nvSpPr>
          <p:spPr>
            <a:xfrm>
              <a:off x="4603450" y="4712975"/>
              <a:ext cx="294400" cy="155400"/>
            </a:xfrm>
            <a:custGeom>
              <a:rect b="b" l="l" r="r" t="t"/>
              <a:pathLst>
                <a:path extrusionOk="0" h="6216" w="11776">
                  <a:moveTo>
                    <a:pt x="10942" y="1"/>
                  </a:moveTo>
                  <a:lnTo>
                    <a:pt x="7740" y="168"/>
                  </a:lnTo>
                  <a:cubicBezTo>
                    <a:pt x="6505" y="1602"/>
                    <a:pt x="2970" y="2936"/>
                    <a:pt x="2936" y="2936"/>
                  </a:cubicBezTo>
                  <a:cubicBezTo>
                    <a:pt x="1" y="4004"/>
                    <a:pt x="168" y="4604"/>
                    <a:pt x="368" y="5071"/>
                  </a:cubicBezTo>
                  <a:cubicBezTo>
                    <a:pt x="535" y="5505"/>
                    <a:pt x="1735" y="6105"/>
                    <a:pt x="2836" y="6205"/>
                  </a:cubicBezTo>
                  <a:cubicBezTo>
                    <a:pt x="2931" y="6212"/>
                    <a:pt x="3034" y="6215"/>
                    <a:pt x="3146" y="6215"/>
                  </a:cubicBezTo>
                  <a:cubicBezTo>
                    <a:pt x="4137" y="6215"/>
                    <a:pt x="5722" y="5951"/>
                    <a:pt x="6472" y="5471"/>
                  </a:cubicBezTo>
                  <a:cubicBezTo>
                    <a:pt x="7306" y="4971"/>
                    <a:pt x="8540" y="4371"/>
                    <a:pt x="9341" y="4371"/>
                  </a:cubicBezTo>
                  <a:cubicBezTo>
                    <a:pt x="10608" y="4304"/>
                    <a:pt x="11376" y="4004"/>
                    <a:pt x="11576" y="3570"/>
                  </a:cubicBezTo>
                  <a:cubicBezTo>
                    <a:pt x="11776" y="3103"/>
                    <a:pt x="11542" y="2136"/>
                    <a:pt x="11409" y="1535"/>
                  </a:cubicBezTo>
                  <a:cubicBezTo>
                    <a:pt x="11242" y="835"/>
                    <a:pt x="10942" y="1"/>
                    <a:pt x="109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77"/>
            <p:cNvSpPr/>
            <p:nvPr/>
          </p:nvSpPr>
          <p:spPr>
            <a:xfrm>
              <a:off x="4652650" y="4713825"/>
              <a:ext cx="225200" cy="106825"/>
            </a:xfrm>
            <a:custGeom>
              <a:rect b="b" l="l" r="r" t="t"/>
              <a:pathLst>
                <a:path extrusionOk="0" h="4273" w="9008">
                  <a:moveTo>
                    <a:pt x="8374" y="0"/>
                  </a:moveTo>
                  <a:lnTo>
                    <a:pt x="5772" y="134"/>
                  </a:lnTo>
                  <a:cubicBezTo>
                    <a:pt x="4537" y="1568"/>
                    <a:pt x="1002" y="2869"/>
                    <a:pt x="968" y="2902"/>
                  </a:cubicBezTo>
                  <a:lnTo>
                    <a:pt x="501" y="3069"/>
                  </a:lnTo>
                  <a:cubicBezTo>
                    <a:pt x="1" y="3503"/>
                    <a:pt x="468" y="4203"/>
                    <a:pt x="1702" y="4270"/>
                  </a:cubicBezTo>
                  <a:cubicBezTo>
                    <a:pt x="1730" y="4271"/>
                    <a:pt x="1759" y="4272"/>
                    <a:pt x="1790" y="4272"/>
                  </a:cubicBezTo>
                  <a:cubicBezTo>
                    <a:pt x="3107" y="4272"/>
                    <a:pt x="6758" y="2892"/>
                    <a:pt x="7573" y="2435"/>
                  </a:cubicBezTo>
                  <a:cubicBezTo>
                    <a:pt x="8474" y="2002"/>
                    <a:pt x="9007" y="1034"/>
                    <a:pt x="8974" y="34"/>
                  </a:cubicBezTo>
                  <a:lnTo>
                    <a:pt x="8374" y="0"/>
                  </a:ln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77"/>
            <p:cNvSpPr/>
            <p:nvPr/>
          </p:nvSpPr>
          <p:spPr>
            <a:xfrm>
              <a:off x="4795250" y="4686300"/>
              <a:ext cx="81750" cy="54225"/>
            </a:xfrm>
            <a:custGeom>
              <a:rect b="b" l="l" r="r" t="t"/>
              <a:pathLst>
                <a:path extrusionOk="0" h="2169" w="3270">
                  <a:moveTo>
                    <a:pt x="3203" y="0"/>
                  </a:moveTo>
                  <a:lnTo>
                    <a:pt x="1" y="201"/>
                  </a:lnTo>
                  <a:lnTo>
                    <a:pt x="68" y="1235"/>
                  </a:lnTo>
                  <a:cubicBezTo>
                    <a:pt x="34" y="1968"/>
                    <a:pt x="668" y="2169"/>
                    <a:pt x="1569" y="2169"/>
                  </a:cubicBezTo>
                  <a:cubicBezTo>
                    <a:pt x="2803" y="2169"/>
                    <a:pt x="3270" y="1535"/>
                    <a:pt x="3270" y="1135"/>
                  </a:cubicBezTo>
                  <a:cubicBezTo>
                    <a:pt x="3237" y="734"/>
                    <a:pt x="3203" y="0"/>
                    <a:pt x="3203" y="0"/>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77"/>
            <p:cNvSpPr/>
            <p:nvPr/>
          </p:nvSpPr>
          <p:spPr>
            <a:xfrm>
              <a:off x="4966225" y="4502850"/>
              <a:ext cx="181825" cy="190525"/>
            </a:xfrm>
            <a:custGeom>
              <a:rect b="b" l="l" r="r" t="t"/>
              <a:pathLst>
                <a:path extrusionOk="0" h="7621" w="7273">
                  <a:moveTo>
                    <a:pt x="1529" y="1"/>
                  </a:moveTo>
                  <a:cubicBezTo>
                    <a:pt x="1320" y="1"/>
                    <a:pt x="1115" y="46"/>
                    <a:pt x="901" y="133"/>
                  </a:cubicBezTo>
                  <a:cubicBezTo>
                    <a:pt x="200" y="467"/>
                    <a:pt x="0" y="900"/>
                    <a:pt x="267" y="1935"/>
                  </a:cubicBezTo>
                  <a:cubicBezTo>
                    <a:pt x="601" y="3069"/>
                    <a:pt x="1435" y="3836"/>
                    <a:pt x="2202" y="4636"/>
                  </a:cubicBezTo>
                  <a:cubicBezTo>
                    <a:pt x="2869" y="5404"/>
                    <a:pt x="3536" y="6204"/>
                    <a:pt x="4136" y="7005"/>
                  </a:cubicBezTo>
                  <a:cubicBezTo>
                    <a:pt x="4477" y="7436"/>
                    <a:pt x="5096" y="7620"/>
                    <a:pt x="5698" y="7620"/>
                  </a:cubicBezTo>
                  <a:cubicBezTo>
                    <a:pt x="5981" y="7620"/>
                    <a:pt x="6260" y="7580"/>
                    <a:pt x="6505" y="7505"/>
                  </a:cubicBezTo>
                  <a:cubicBezTo>
                    <a:pt x="7272" y="7272"/>
                    <a:pt x="7139" y="6104"/>
                    <a:pt x="7105" y="5470"/>
                  </a:cubicBezTo>
                  <a:cubicBezTo>
                    <a:pt x="7039" y="4603"/>
                    <a:pt x="7005" y="4169"/>
                    <a:pt x="6772" y="4069"/>
                  </a:cubicBezTo>
                  <a:cubicBezTo>
                    <a:pt x="6538" y="4003"/>
                    <a:pt x="4837" y="1434"/>
                    <a:pt x="4170" y="1234"/>
                  </a:cubicBezTo>
                  <a:cubicBezTo>
                    <a:pt x="3870" y="1134"/>
                    <a:pt x="3569" y="1001"/>
                    <a:pt x="3303" y="834"/>
                  </a:cubicBezTo>
                  <a:cubicBezTo>
                    <a:pt x="2570" y="267"/>
                    <a:pt x="2038" y="1"/>
                    <a:pt x="152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77"/>
            <p:cNvSpPr/>
            <p:nvPr/>
          </p:nvSpPr>
          <p:spPr>
            <a:xfrm>
              <a:off x="5062125" y="4533700"/>
              <a:ext cx="73400" cy="93900"/>
            </a:xfrm>
            <a:custGeom>
              <a:rect b="b" l="l" r="r" t="t"/>
              <a:pathLst>
                <a:path extrusionOk="0" h="3756" w="2936">
                  <a:moveTo>
                    <a:pt x="2902" y="0"/>
                  </a:moveTo>
                  <a:lnTo>
                    <a:pt x="0" y="67"/>
                  </a:lnTo>
                  <a:cubicBezTo>
                    <a:pt x="0" y="67"/>
                    <a:pt x="200" y="3102"/>
                    <a:pt x="234" y="3202"/>
                  </a:cubicBezTo>
                  <a:cubicBezTo>
                    <a:pt x="879" y="3615"/>
                    <a:pt x="1387" y="3756"/>
                    <a:pt x="1779" y="3756"/>
                  </a:cubicBezTo>
                  <a:cubicBezTo>
                    <a:pt x="2625" y="3756"/>
                    <a:pt x="2936" y="3102"/>
                    <a:pt x="2936" y="3102"/>
                  </a:cubicBezTo>
                  <a:lnTo>
                    <a:pt x="2902" y="0"/>
                  </a:ln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77"/>
            <p:cNvSpPr/>
            <p:nvPr/>
          </p:nvSpPr>
          <p:spPr>
            <a:xfrm>
              <a:off x="4989975" y="4522325"/>
              <a:ext cx="108025" cy="95025"/>
            </a:xfrm>
            <a:custGeom>
              <a:rect b="b" l="l" r="r" t="t"/>
              <a:pathLst>
                <a:path extrusionOk="0" h="3801" w="4321">
                  <a:moveTo>
                    <a:pt x="1842" y="0"/>
                  </a:moveTo>
                  <a:cubicBezTo>
                    <a:pt x="1001" y="0"/>
                    <a:pt x="0" y="392"/>
                    <a:pt x="685" y="1322"/>
                  </a:cubicBezTo>
                  <a:cubicBezTo>
                    <a:pt x="1318" y="2256"/>
                    <a:pt x="2152" y="3024"/>
                    <a:pt x="3120" y="3657"/>
                  </a:cubicBezTo>
                  <a:cubicBezTo>
                    <a:pt x="3363" y="3762"/>
                    <a:pt x="3562" y="3800"/>
                    <a:pt x="3722" y="3800"/>
                  </a:cubicBezTo>
                  <a:cubicBezTo>
                    <a:pt x="4175" y="3800"/>
                    <a:pt x="4321" y="3491"/>
                    <a:pt x="4321" y="3491"/>
                  </a:cubicBezTo>
                  <a:lnTo>
                    <a:pt x="3920" y="1022"/>
                  </a:lnTo>
                  <a:cubicBezTo>
                    <a:pt x="3720" y="789"/>
                    <a:pt x="3487" y="622"/>
                    <a:pt x="3220" y="488"/>
                  </a:cubicBezTo>
                  <a:cubicBezTo>
                    <a:pt x="2920" y="388"/>
                    <a:pt x="2619" y="222"/>
                    <a:pt x="2353" y="55"/>
                  </a:cubicBezTo>
                  <a:cubicBezTo>
                    <a:pt x="2203" y="19"/>
                    <a:pt x="2026" y="0"/>
                    <a:pt x="1842" y="0"/>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77"/>
            <p:cNvSpPr/>
            <p:nvPr/>
          </p:nvSpPr>
          <p:spPr>
            <a:xfrm>
              <a:off x="4764400" y="3362850"/>
              <a:ext cx="415325" cy="1340075"/>
            </a:xfrm>
            <a:custGeom>
              <a:rect b="b" l="l" r="r" t="t"/>
              <a:pathLst>
                <a:path extrusionOk="0" h="53603" w="16613">
                  <a:moveTo>
                    <a:pt x="5851" y="1"/>
                  </a:moveTo>
                  <a:cubicBezTo>
                    <a:pt x="3732" y="1"/>
                    <a:pt x="1768" y="517"/>
                    <a:pt x="1102" y="2235"/>
                  </a:cubicBezTo>
                  <a:cubicBezTo>
                    <a:pt x="1102" y="2235"/>
                    <a:pt x="735" y="6205"/>
                    <a:pt x="635" y="8940"/>
                  </a:cubicBezTo>
                  <a:cubicBezTo>
                    <a:pt x="401" y="16012"/>
                    <a:pt x="1" y="29288"/>
                    <a:pt x="201" y="31790"/>
                  </a:cubicBezTo>
                  <a:cubicBezTo>
                    <a:pt x="434" y="34258"/>
                    <a:pt x="234" y="35493"/>
                    <a:pt x="534" y="40730"/>
                  </a:cubicBezTo>
                  <a:cubicBezTo>
                    <a:pt x="768" y="45166"/>
                    <a:pt x="1102" y="53239"/>
                    <a:pt x="1102" y="53239"/>
                  </a:cubicBezTo>
                  <a:cubicBezTo>
                    <a:pt x="1608" y="53506"/>
                    <a:pt x="2100" y="53602"/>
                    <a:pt x="2546" y="53602"/>
                  </a:cubicBezTo>
                  <a:cubicBezTo>
                    <a:pt x="3714" y="53602"/>
                    <a:pt x="4571" y="52938"/>
                    <a:pt x="4571" y="52938"/>
                  </a:cubicBezTo>
                  <a:cubicBezTo>
                    <a:pt x="4571" y="52938"/>
                    <a:pt x="6872" y="42297"/>
                    <a:pt x="6739" y="39429"/>
                  </a:cubicBezTo>
                  <a:cubicBezTo>
                    <a:pt x="6539" y="35926"/>
                    <a:pt x="6639" y="32991"/>
                    <a:pt x="6639" y="32991"/>
                  </a:cubicBezTo>
                  <a:cubicBezTo>
                    <a:pt x="6639" y="32991"/>
                    <a:pt x="7940" y="24184"/>
                    <a:pt x="8173" y="22350"/>
                  </a:cubicBezTo>
                  <a:cubicBezTo>
                    <a:pt x="8240" y="26786"/>
                    <a:pt x="9174" y="31390"/>
                    <a:pt x="9908" y="35659"/>
                  </a:cubicBezTo>
                  <a:cubicBezTo>
                    <a:pt x="10742" y="40596"/>
                    <a:pt x="11876" y="47635"/>
                    <a:pt x="11876" y="47635"/>
                  </a:cubicBezTo>
                  <a:cubicBezTo>
                    <a:pt x="12761" y="48110"/>
                    <a:pt x="13510" y="48231"/>
                    <a:pt x="14042" y="48231"/>
                  </a:cubicBezTo>
                  <a:cubicBezTo>
                    <a:pt x="14592" y="48231"/>
                    <a:pt x="14911" y="48102"/>
                    <a:pt x="14911" y="48102"/>
                  </a:cubicBezTo>
                  <a:cubicBezTo>
                    <a:pt x="14911" y="48102"/>
                    <a:pt x="16479" y="36927"/>
                    <a:pt x="15979" y="33458"/>
                  </a:cubicBezTo>
                  <a:cubicBezTo>
                    <a:pt x="15679" y="31723"/>
                    <a:pt x="15512" y="29955"/>
                    <a:pt x="15478" y="28221"/>
                  </a:cubicBezTo>
                  <a:cubicBezTo>
                    <a:pt x="15478" y="28221"/>
                    <a:pt x="15712" y="23117"/>
                    <a:pt x="16012" y="17980"/>
                  </a:cubicBezTo>
                  <a:cubicBezTo>
                    <a:pt x="16613" y="6572"/>
                    <a:pt x="15745" y="7005"/>
                    <a:pt x="12576" y="1168"/>
                  </a:cubicBezTo>
                  <a:cubicBezTo>
                    <a:pt x="12576" y="1168"/>
                    <a:pt x="9039" y="1"/>
                    <a:pt x="5851"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77"/>
            <p:cNvSpPr/>
            <p:nvPr/>
          </p:nvSpPr>
          <p:spPr>
            <a:xfrm>
              <a:off x="4764400" y="3362850"/>
              <a:ext cx="415325" cy="1340075"/>
            </a:xfrm>
            <a:custGeom>
              <a:rect b="b" l="l" r="r" t="t"/>
              <a:pathLst>
                <a:path extrusionOk="0" h="53603" w="16613">
                  <a:moveTo>
                    <a:pt x="5851" y="1"/>
                  </a:moveTo>
                  <a:cubicBezTo>
                    <a:pt x="3732" y="1"/>
                    <a:pt x="1768" y="517"/>
                    <a:pt x="1102" y="2235"/>
                  </a:cubicBezTo>
                  <a:cubicBezTo>
                    <a:pt x="1102" y="2235"/>
                    <a:pt x="735" y="6205"/>
                    <a:pt x="635" y="8940"/>
                  </a:cubicBezTo>
                  <a:cubicBezTo>
                    <a:pt x="401" y="16012"/>
                    <a:pt x="1" y="29288"/>
                    <a:pt x="201" y="31790"/>
                  </a:cubicBezTo>
                  <a:cubicBezTo>
                    <a:pt x="434" y="34258"/>
                    <a:pt x="234" y="35493"/>
                    <a:pt x="534" y="40730"/>
                  </a:cubicBezTo>
                  <a:cubicBezTo>
                    <a:pt x="768" y="45166"/>
                    <a:pt x="1102" y="53239"/>
                    <a:pt x="1102" y="53239"/>
                  </a:cubicBezTo>
                  <a:cubicBezTo>
                    <a:pt x="1608" y="53506"/>
                    <a:pt x="2100" y="53602"/>
                    <a:pt x="2546" y="53602"/>
                  </a:cubicBezTo>
                  <a:cubicBezTo>
                    <a:pt x="3714" y="53602"/>
                    <a:pt x="4571" y="52938"/>
                    <a:pt x="4571" y="52938"/>
                  </a:cubicBezTo>
                  <a:cubicBezTo>
                    <a:pt x="4571" y="52938"/>
                    <a:pt x="6872" y="42297"/>
                    <a:pt x="6739" y="39429"/>
                  </a:cubicBezTo>
                  <a:cubicBezTo>
                    <a:pt x="6539" y="35926"/>
                    <a:pt x="6639" y="32991"/>
                    <a:pt x="6639" y="32991"/>
                  </a:cubicBezTo>
                  <a:cubicBezTo>
                    <a:pt x="6639" y="32991"/>
                    <a:pt x="7940" y="24184"/>
                    <a:pt x="8173" y="22350"/>
                  </a:cubicBezTo>
                  <a:cubicBezTo>
                    <a:pt x="8240" y="26786"/>
                    <a:pt x="9174" y="31390"/>
                    <a:pt x="9908" y="35659"/>
                  </a:cubicBezTo>
                  <a:cubicBezTo>
                    <a:pt x="10742" y="40596"/>
                    <a:pt x="11876" y="47635"/>
                    <a:pt x="11876" y="47635"/>
                  </a:cubicBezTo>
                  <a:cubicBezTo>
                    <a:pt x="12761" y="48110"/>
                    <a:pt x="13510" y="48231"/>
                    <a:pt x="14042" y="48231"/>
                  </a:cubicBezTo>
                  <a:cubicBezTo>
                    <a:pt x="14592" y="48231"/>
                    <a:pt x="14911" y="48102"/>
                    <a:pt x="14911" y="48102"/>
                  </a:cubicBezTo>
                  <a:cubicBezTo>
                    <a:pt x="14911" y="48102"/>
                    <a:pt x="16479" y="36927"/>
                    <a:pt x="15979" y="33458"/>
                  </a:cubicBezTo>
                  <a:cubicBezTo>
                    <a:pt x="15679" y="31723"/>
                    <a:pt x="15512" y="29955"/>
                    <a:pt x="15478" y="28221"/>
                  </a:cubicBezTo>
                  <a:cubicBezTo>
                    <a:pt x="15478" y="28221"/>
                    <a:pt x="15712" y="23117"/>
                    <a:pt x="16012" y="17980"/>
                  </a:cubicBezTo>
                  <a:cubicBezTo>
                    <a:pt x="16613" y="6572"/>
                    <a:pt x="15745" y="7005"/>
                    <a:pt x="12576" y="1168"/>
                  </a:cubicBezTo>
                  <a:cubicBezTo>
                    <a:pt x="12576" y="1168"/>
                    <a:pt x="9039" y="1"/>
                    <a:pt x="5851"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77"/>
            <p:cNvSpPr/>
            <p:nvPr/>
          </p:nvSpPr>
          <p:spPr>
            <a:xfrm>
              <a:off x="4764400" y="3362850"/>
              <a:ext cx="415325" cy="1340075"/>
            </a:xfrm>
            <a:custGeom>
              <a:rect b="b" l="l" r="r" t="t"/>
              <a:pathLst>
                <a:path extrusionOk="0" h="53603" w="16613">
                  <a:moveTo>
                    <a:pt x="5851" y="1"/>
                  </a:moveTo>
                  <a:cubicBezTo>
                    <a:pt x="3732" y="1"/>
                    <a:pt x="1768" y="517"/>
                    <a:pt x="1102" y="2235"/>
                  </a:cubicBezTo>
                  <a:cubicBezTo>
                    <a:pt x="1102" y="2235"/>
                    <a:pt x="735" y="6205"/>
                    <a:pt x="635" y="8940"/>
                  </a:cubicBezTo>
                  <a:cubicBezTo>
                    <a:pt x="401" y="16012"/>
                    <a:pt x="1" y="29288"/>
                    <a:pt x="201" y="31790"/>
                  </a:cubicBezTo>
                  <a:cubicBezTo>
                    <a:pt x="434" y="34258"/>
                    <a:pt x="234" y="35493"/>
                    <a:pt x="534" y="40730"/>
                  </a:cubicBezTo>
                  <a:cubicBezTo>
                    <a:pt x="768" y="45166"/>
                    <a:pt x="1102" y="53239"/>
                    <a:pt x="1102" y="53239"/>
                  </a:cubicBezTo>
                  <a:cubicBezTo>
                    <a:pt x="1608" y="53506"/>
                    <a:pt x="2100" y="53602"/>
                    <a:pt x="2546" y="53602"/>
                  </a:cubicBezTo>
                  <a:cubicBezTo>
                    <a:pt x="3714" y="53602"/>
                    <a:pt x="4571" y="52938"/>
                    <a:pt x="4571" y="52938"/>
                  </a:cubicBezTo>
                  <a:cubicBezTo>
                    <a:pt x="4571" y="52938"/>
                    <a:pt x="6872" y="42297"/>
                    <a:pt x="6739" y="39429"/>
                  </a:cubicBezTo>
                  <a:cubicBezTo>
                    <a:pt x="6539" y="35926"/>
                    <a:pt x="6639" y="32991"/>
                    <a:pt x="6639" y="32991"/>
                  </a:cubicBezTo>
                  <a:cubicBezTo>
                    <a:pt x="6639" y="32991"/>
                    <a:pt x="7940" y="24184"/>
                    <a:pt x="8173" y="22350"/>
                  </a:cubicBezTo>
                  <a:cubicBezTo>
                    <a:pt x="8240" y="26786"/>
                    <a:pt x="9174" y="31390"/>
                    <a:pt x="9908" y="35659"/>
                  </a:cubicBezTo>
                  <a:cubicBezTo>
                    <a:pt x="10742" y="40596"/>
                    <a:pt x="11876" y="47635"/>
                    <a:pt x="11876" y="47635"/>
                  </a:cubicBezTo>
                  <a:cubicBezTo>
                    <a:pt x="12761" y="48110"/>
                    <a:pt x="13510" y="48231"/>
                    <a:pt x="14042" y="48231"/>
                  </a:cubicBezTo>
                  <a:cubicBezTo>
                    <a:pt x="14592" y="48231"/>
                    <a:pt x="14911" y="48102"/>
                    <a:pt x="14911" y="48102"/>
                  </a:cubicBezTo>
                  <a:cubicBezTo>
                    <a:pt x="14911" y="48102"/>
                    <a:pt x="16479" y="36927"/>
                    <a:pt x="15979" y="33458"/>
                  </a:cubicBezTo>
                  <a:cubicBezTo>
                    <a:pt x="15679" y="31723"/>
                    <a:pt x="15512" y="29955"/>
                    <a:pt x="15478" y="28221"/>
                  </a:cubicBezTo>
                  <a:cubicBezTo>
                    <a:pt x="15478" y="28221"/>
                    <a:pt x="15712" y="23117"/>
                    <a:pt x="16012" y="17980"/>
                  </a:cubicBezTo>
                  <a:cubicBezTo>
                    <a:pt x="16613" y="6572"/>
                    <a:pt x="15745" y="7005"/>
                    <a:pt x="12576" y="1168"/>
                  </a:cubicBezTo>
                  <a:cubicBezTo>
                    <a:pt x="12576" y="1168"/>
                    <a:pt x="9039" y="1"/>
                    <a:pt x="58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77"/>
            <p:cNvSpPr/>
            <p:nvPr/>
          </p:nvSpPr>
          <p:spPr>
            <a:xfrm>
              <a:off x="4968725" y="3643050"/>
              <a:ext cx="145125" cy="549575"/>
            </a:xfrm>
            <a:custGeom>
              <a:rect b="b" l="l" r="r" t="t"/>
              <a:pathLst>
                <a:path extrusionOk="0" h="21983" w="5805">
                  <a:moveTo>
                    <a:pt x="5804" y="1"/>
                  </a:moveTo>
                  <a:lnTo>
                    <a:pt x="5804" y="1"/>
                  </a:lnTo>
                  <a:cubicBezTo>
                    <a:pt x="4634" y="1320"/>
                    <a:pt x="2888" y="1488"/>
                    <a:pt x="2077" y="1488"/>
                  </a:cubicBezTo>
                  <a:cubicBezTo>
                    <a:pt x="1802" y="1488"/>
                    <a:pt x="1635" y="1468"/>
                    <a:pt x="1635" y="1468"/>
                  </a:cubicBezTo>
                  <a:lnTo>
                    <a:pt x="0" y="11275"/>
                  </a:lnTo>
                  <a:cubicBezTo>
                    <a:pt x="67" y="14811"/>
                    <a:pt x="701" y="18447"/>
                    <a:pt x="1301" y="21983"/>
                  </a:cubicBezTo>
                  <a:cubicBezTo>
                    <a:pt x="901" y="18480"/>
                    <a:pt x="734" y="14978"/>
                    <a:pt x="801" y="11475"/>
                  </a:cubicBezTo>
                  <a:lnTo>
                    <a:pt x="2602" y="2302"/>
                  </a:lnTo>
                  <a:cubicBezTo>
                    <a:pt x="4870" y="1969"/>
                    <a:pt x="5638" y="601"/>
                    <a:pt x="580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77"/>
            <p:cNvSpPr/>
            <p:nvPr/>
          </p:nvSpPr>
          <p:spPr>
            <a:xfrm>
              <a:off x="4914525" y="2950050"/>
              <a:ext cx="117600" cy="160975"/>
            </a:xfrm>
            <a:custGeom>
              <a:rect b="b" l="l" r="r" t="t"/>
              <a:pathLst>
                <a:path extrusionOk="0" h="6439" w="4704">
                  <a:moveTo>
                    <a:pt x="4537" y="1"/>
                  </a:moveTo>
                  <a:lnTo>
                    <a:pt x="0" y="501"/>
                  </a:lnTo>
                  <a:lnTo>
                    <a:pt x="267" y="6439"/>
                  </a:lnTo>
                  <a:lnTo>
                    <a:pt x="4703" y="6172"/>
                  </a:lnTo>
                  <a:lnTo>
                    <a:pt x="4537" y="1"/>
                  </a:ln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77"/>
            <p:cNvSpPr/>
            <p:nvPr/>
          </p:nvSpPr>
          <p:spPr>
            <a:xfrm>
              <a:off x="4737725" y="3022475"/>
              <a:ext cx="406975" cy="439400"/>
            </a:xfrm>
            <a:custGeom>
              <a:rect b="b" l="l" r="r" t="t"/>
              <a:pathLst>
                <a:path extrusionOk="0" h="17576" w="16279">
                  <a:moveTo>
                    <a:pt x="12243" y="1"/>
                  </a:moveTo>
                  <a:cubicBezTo>
                    <a:pt x="11843" y="1"/>
                    <a:pt x="11440" y="46"/>
                    <a:pt x="11042" y="139"/>
                  </a:cubicBezTo>
                  <a:cubicBezTo>
                    <a:pt x="10913" y="545"/>
                    <a:pt x="9938" y="1019"/>
                    <a:pt x="8955" y="1019"/>
                  </a:cubicBezTo>
                  <a:cubicBezTo>
                    <a:pt x="8402" y="1019"/>
                    <a:pt x="7847" y="869"/>
                    <a:pt x="7439" y="473"/>
                  </a:cubicBezTo>
                  <a:cubicBezTo>
                    <a:pt x="6338" y="706"/>
                    <a:pt x="5004" y="973"/>
                    <a:pt x="3536" y="1307"/>
                  </a:cubicBezTo>
                  <a:cubicBezTo>
                    <a:pt x="2369" y="1607"/>
                    <a:pt x="1668" y="6043"/>
                    <a:pt x="901" y="7444"/>
                  </a:cubicBezTo>
                  <a:cubicBezTo>
                    <a:pt x="0" y="9112"/>
                    <a:pt x="868" y="11414"/>
                    <a:pt x="2035" y="12315"/>
                  </a:cubicBezTo>
                  <a:cubicBezTo>
                    <a:pt x="2035" y="12315"/>
                    <a:pt x="2035" y="13916"/>
                    <a:pt x="2169" y="15817"/>
                  </a:cubicBezTo>
                  <a:cubicBezTo>
                    <a:pt x="3571" y="16990"/>
                    <a:pt x="5797" y="17576"/>
                    <a:pt x="7996" y="17576"/>
                  </a:cubicBezTo>
                  <a:cubicBezTo>
                    <a:pt x="8987" y="17576"/>
                    <a:pt x="9973" y="17457"/>
                    <a:pt x="10875" y="17218"/>
                  </a:cubicBezTo>
                  <a:cubicBezTo>
                    <a:pt x="13076" y="16651"/>
                    <a:pt x="13677" y="15917"/>
                    <a:pt x="14144" y="14349"/>
                  </a:cubicBezTo>
                  <a:cubicBezTo>
                    <a:pt x="14344" y="13716"/>
                    <a:pt x="14544" y="13148"/>
                    <a:pt x="14944" y="12014"/>
                  </a:cubicBezTo>
                  <a:cubicBezTo>
                    <a:pt x="15878" y="9379"/>
                    <a:pt x="16279" y="5777"/>
                    <a:pt x="16045" y="3942"/>
                  </a:cubicBezTo>
                  <a:cubicBezTo>
                    <a:pt x="15845" y="2541"/>
                    <a:pt x="15345" y="873"/>
                    <a:pt x="14010" y="306"/>
                  </a:cubicBezTo>
                  <a:cubicBezTo>
                    <a:pt x="13448" y="105"/>
                    <a:pt x="12849" y="1"/>
                    <a:pt x="12243"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77"/>
            <p:cNvSpPr/>
            <p:nvPr/>
          </p:nvSpPr>
          <p:spPr>
            <a:xfrm>
              <a:off x="4873650" y="2997575"/>
              <a:ext cx="179325" cy="83925"/>
            </a:xfrm>
            <a:custGeom>
              <a:rect b="b" l="l" r="r" t="t"/>
              <a:pathLst>
                <a:path extrusionOk="0" h="3357" w="7173">
                  <a:moveTo>
                    <a:pt x="6249" y="1"/>
                  </a:moveTo>
                  <a:cubicBezTo>
                    <a:pt x="6242" y="1"/>
                    <a:pt x="6238" y="1"/>
                    <a:pt x="6238" y="1"/>
                  </a:cubicBezTo>
                  <a:lnTo>
                    <a:pt x="6238" y="401"/>
                  </a:lnTo>
                  <a:cubicBezTo>
                    <a:pt x="6238" y="401"/>
                    <a:pt x="6138" y="868"/>
                    <a:pt x="4871" y="1102"/>
                  </a:cubicBezTo>
                  <a:cubicBezTo>
                    <a:pt x="4527" y="1156"/>
                    <a:pt x="4165" y="1181"/>
                    <a:pt x="3814" y="1181"/>
                  </a:cubicBezTo>
                  <a:cubicBezTo>
                    <a:pt x="2872" y="1181"/>
                    <a:pt x="2002" y="1002"/>
                    <a:pt x="1735" y="735"/>
                  </a:cubicBezTo>
                  <a:lnTo>
                    <a:pt x="1702" y="201"/>
                  </a:lnTo>
                  <a:cubicBezTo>
                    <a:pt x="1468" y="201"/>
                    <a:pt x="1301" y="301"/>
                    <a:pt x="1001" y="702"/>
                  </a:cubicBezTo>
                  <a:cubicBezTo>
                    <a:pt x="568" y="1235"/>
                    <a:pt x="1" y="1902"/>
                    <a:pt x="1" y="1902"/>
                  </a:cubicBezTo>
                  <a:cubicBezTo>
                    <a:pt x="1" y="1902"/>
                    <a:pt x="501" y="2836"/>
                    <a:pt x="2169" y="3170"/>
                  </a:cubicBezTo>
                  <a:cubicBezTo>
                    <a:pt x="2697" y="3295"/>
                    <a:pt x="3238" y="3357"/>
                    <a:pt x="3780" y="3357"/>
                  </a:cubicBezTo>
                  <a:cubicBezTo>
                    <a:pt x="4538" y="3357"/>
                    <a:pt x="5299" y="3237"/>
                    <a:pt x="6038" y="3003"/>
                  </a:cubicBezTo>
                  <a:cubicBezTo>
                    <a:pt x="6872" y="2670"/>
                    <a:pt x="7006" y="2369"/>
                    <a:pt x="7106" y="2002"/>
                  </a:cubicBezTo>
                  <a:cubicBezTo>
                    <a:pt x="7172" y="1469"/>
                    <a:pt x="7039" y="935"/>
                    <a:pt x="6772" y="501"/>
                  </a:cubicBezTo>
                  <a:cubicBezTo>
                    <a:pt x="6565" y="27"/>
                    <a:pt x="6304" y="1"/>
                    <a:pt x="624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77"/>
            <p:cNvSpPr/>
            <p:nvPr/>
          </p:nvSpPr>
          <p:spPr>
            <a:xfrm>
              <a:off x="4759400" y="2590725"/>
              <a:ext cx="366125" cy="372700"/>
            </a:xfrm>
            <a:custGeom>
              <a:rect b="b" l="l" r="r" t="t"/>
              <a:pathLst>
                <a:path extrusionOk="0" h="14908" w="14645">
                  <a:moveTo>
                    <a:pt x="9466" y="0"/>
                  </a:moveTo>
                  <a:cubicBezTo>
                    <a:pt x="8681" y="0"/>
                    <a:pt x="7889" y="373"/>
                    <a:pt x="7406" y="1164"/>
                  </a:cubicBezTo>
                  <a:cubicBezTo>
                    <a:pt x="7206" y="764"/>
                    <a:pt x="6872" y="464"/>
                    <a:pt x="6472" y="330"/>
                  </a:cubicBezTo>
                  <a:cubicBezTo>
                    <a:pt x="6083" y="145"/>
                    <a:pt x="5673" y="52"/>
                    <a:pt x="5266" y="52"/>
                  </a:cubicBezTo>
                  <a:cubicBezTo>
                    <a:pt x="4940" y="52"/>
                    <a:pt x="4615" y="112"/>
                    <a:pt x="4304" y="230"/>
                  </a:cubicBezTo>
                  <a:cubicBezTo>
                    <a:pt x="3370" y="664"/>
                    <a:pt x="2869" y="1665"/>
                    <a:pt x="3036" y="2665"/>
                  </a:cubicBezTo>
                  <a:cubicBezTo>
                    <a:pt x="2784" y="2575"/>
                    <a:pt x="2526" y="2532"/>
                    <a:pt x="2273" y="2532"/>
                  </a:cubicBezTo>
                  <a:cubicBezTo>
                    <a:pt x="1224" y="2532"/>
                    <a:pt x="256" y="3271"/>
                    <a:pt x="67" y="4400"/>
                  </a:cubicBezTo>
                  <a:cubicBezTo>
                    <a:pt x="1" y="4633"/>
                    <a:pt x="1" y="4900"/>
                    <a:pt x="67" y="5134"/>
                  </a:cubicBezTo>
                  <a:cubicBezTo>
                    <a:pt x="101" y="5567"/>
                    <a:pt x="267" y="6001"/>
                    <a:pt x="534" y="6368"/>
                  </a:cubicBezTo>
                  <a:cubicBezTo>
                    <a:pt x="935" y="6935"/>
                    <a:pt x="1502" y="7402"/>
                    <a:pt x="2135" y="7669"/>
                  </a:cubicBezTo>
                  <a:cubicBezTo>
                    <a:pt x="3036" y="8069"/>
                    <a:pt x="3803" y="8670"/>
                    <a:pt x="4370" y="9470"/>
                  </a:cubicBezTo>
                  <a:cubicBezTo>
                    <a:pt x="4537" y="9737"/>
                    <a:pt x="4704" y="10004"/>
                    <a:pt x="4904" y="10271"/>
                  </a:cubicBezTo>
                  <a:cubicBezTo>
                    <a:pt x="5004" y="10404"/>
                    <a:pt x="5471" y="10804"/>
                    <a:pt x="5471" y="10971"/>
                  </a:cubicBezTo>
                  <a:lnTo>
                    <a:pt x="8707" y="14907"/>
                  </a:lnTo>
                  <a:cubicBezTo>
                    <a:pt x="8573" y="13139"/>
                    <a:pt x="14644" y="11438"/>
                    <a:pt x="14544" y="8803"/>
                  </a:cubicBezTo>
                  <a:cubicBezTo>
                    <a:pt x="14511" y="8169"/>
                    <a:pt x="14478" y="7535"/>
                    <a:pt x="14378" y="6935"/>
                  </a:cubicBezTo>
                  <a:cubicBezTo>
                    <a:pt x="14277" y="6368"/>
                    <a:pt x="14011" y="5834"/>
                    <a:pt x="13911" y="5300"/>
                  </a:cubicBezTo>
                  <a:cubicBezTo>
                    <a:pt x="13744" y="4433"/>
                    <a:pt x="14211" y="3432"/>
                    <a:pt x="13844" y="2632"/>
                  </a:cubicBezTo>
                  <a:cubicBezTo>
                    <a:pt x="13562" y="2011"/>
                    <a:pt x="12778" y="1700"/>
                    <a:pt x="12119" y="1700"/>
                  </a:cubicBezTo>
                  <a:cubicBezTo>
                    <a:pt x="11999" y="1700"/>
                    <a:pt x="11883" y="1711"/>
                    <a:pt x="11776" y="1731"/>
                  </a:cubicBezTo>
                  <a:cubicBezTo>
                    <a:pt x="11458" y="609"/>
                    <a:pt x="10468" y="0"/>
                    <a:pt x="94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77"/>
            <p:cNvSpPr/>
            <p:nvPr/>
          </p:nvSpPr>
          <p:spPr>
            <a:xfrm>
              <a:off x="4798600" y="2827475"/>
              <a:ext cx="25875" cy="51725"/>
            </a:xfrm>
            <a:custGeom>
              <a:rect b="b" l="l" r="r" t="t"/>
              <a:pathLst>
                <a:path extrusionOk="0" h="2069" w="1035">
                  <a:moveTo>
                    <a:pt x="1034" y="0"/>
                  </a:moveTo>
                  <a:cubicBezTo>
                    <a:pt x="1034" y="0"/>
                    <a:pt x="0" y="1568"/>
                    <a:pt x="134" y="1735"/>
                  </a:cubicBezTo>
                  <a:cubicBezTo>
                    <a:pt x="367" y="1902"/>
                    <a:pt x="634" y="2002"/>
                    <a:pt x="934" y="2068"/>
                  </a:cubicBezTo>
                  <a:lnTo>
                    <a:pt x="1034" y="0"/>
                  </a:lnTo>
                  <a:close/>
                </a:path>
              </a:pathLst>
            </a:custGeom>
            <a:solidFill>
              <a:srgbClr val="9A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77"/>
            <p:cNvSpPr/>
            <p:nvPr/>
          </p:nvSpPr>
          <p:spPr>
            <a:xfrm>
              <a:off x="4811950" y="2694050"/>
              <a:ext cx="281050" cy="287725"/>
            </a:xfrm>
            <a:custGeom>
              <a:rect b="b" l="l" r="r" t="t"/>
              <a:pathLst>
                <a:path extrusionOk="0" h="11509" w="11242">
                  <a:moveTo>
                    <a:pt x="5876" y="0"/>
                  </a:moveTo>
                  <a:cubicBezTo>
                    <a:pt x="4903" y="0"/>
                    <a:pt x="4105" y="217"/>
                    <a:pt x="3703" y="434"/>
                  </a:cubicBezTo>
                  <a:cubicBezTo>
                    <a:pt x="2702" y="934"/>
                    <a:pt x="934" y="1901"/>
                    <a:pt x="467" y="5571"/>
                  </a:cubicBezTo>
                  <a:cubicBezTo>
                    <a:pt x="0" y="9373"/>
                    <a:pt x="867" y="10674"/>
                    <a:pt x="1401" y="11175"/>
                  </a:cubicBezTo>
                  <a:cubicBezTo>
                    <a:pt x="1606" y="11379"/>
                    <a:pt x="2376" y="11509"/>
                    <a:pt x="3164" y="11509"/>
                  </a:cubicBezTo>
                  <a:cubicBezTo>
                    <a:pt x="3660" y="11509"/>
                    <a:pt x="4163" y="11457"/>
                    <a:pt x="4537" y="11341"/>
                  </a:cubicBezTo>
                  <a:cubicBezTo>
                    <a:pt x="5738" y="10975"/>
                    <a:pt x="8306" y="9707"/>
                    <a:pt x="9540" y="7772"/>
                  </a:cubicBezTo>
                  <a:cubicBezTo>
                    <a:pt x="10975" y="5471"/>
                    <a:pt x="11241" y="2402"/>
                    <a:pt x="9607" y="1201"/>
                  </a:cubicBezTo>
                  <a:cubicBezTo>
                    <a:pt x="8356" y="289"/>
                    <a:pt x="6999" y="0"/>
                    <a:pt x="5876" y="0"/>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77"/>
            <p:cNvSpPr/>
            <p:nvPr/>
          </p:nvSpPr>
          <p:spPr>
            <a:xfrm>
              <a:off x="4849475" y="2961725"/>
              <a:ext cx="65900" cy="20250"/>
            </a:xfrm>
            <a:custGeom>
              <a:rect b="b" l="l" r="r" t="t"/>
              <a:pathLst>
                <a:path extrusionOk="0" h="810" w="2636">
                  <a:moveTo>
                    <a:pt x="2602" y="1"/>
                  </a:moveTo>
                  <a:cubicBezTo>
                    <a:pt x="2202" y="201"/>
                    <a:pt x="1768" y="334"/>
                    <a:pt x="1301" y="468"/>
                  </a:cubicBezTo>
                  <a:cubicBezTo>
                    <a:pt x="984" y="516"/>
                    <a:pt x="666" y="547"/>
                    <a:pt x="349" y="547"/>
                  </a:cubicBezTo>
                  <a:cubicBezTo>
                    <a:pt x="233" y="547"/>
                    <a:pt x="116" y="543"/>
                    <a:pt x="0" y="534"/>
                  </a:cubicBezTo>
                  <a:lnTo>
                    <a:pt x="0" y="534"/>
                  </a:lnTo>
                  <a:cubicBezTo>
                    <a:pt x="276" y="696"/>
                    <a:pt x="966" y="809"/>
                    <a:pt x="1685" y="809"/>
                  </a:cubicBezTo>
                  <a:cubicBezTo>
                    <a:pt x="2007" y="809"/>
                    <a:pt x="2336" y="786"/>
                    <a:pt x="2635" y="735"/>
                  </a:cubicBezTo>
                  <a:lnTo>
                    <a:pt x="2602" y="1"/>
                  </a:lnTo>
                  <a:close/>
                </a:path>
              </a:pathLst>
            </a:custGeom>
            <a:solidFill>
              <a:srgbClr val="9A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77"/>
            <p:cNvSpPr/>
            <p:nvPr/>
          </p:nvSpPr>
          <p:spPr>
            <a:xfrm>
              <a:off x="4850300" y="2674825"/>
              <a:ext cx="323600" cy="301950"/>
            </a:xfrm>
            <a:custGeom>
              <a:rect b="b" l="l" r="r" t="t"/>
              <a:pathLst>
                <a:path extrusionOk="0" h="12078" w="12944">
                  <a:moveTo>
                    <a:pt x="6094" y="1"/>
                  </a:moveTo>
                  <a:cubicBezTo>
                    <a:pt x="4757" y="1"/>
                    <a:pt x="3424" y="290"/>
                    <a:pt x="2202" y="869"/>
                  </a:cubicBezTo>
                  <a:lnTo>
                    <a:pt x="1735" y="1069"/>
                  </a:lnTo>
                  <a:cubicBezTo>
                    <a:pt x="1301" y="1236"/>
                    <a:pt x="901" y="1469"/>
                    <a:pt x="534" y="1770"/>
                  </a:cubicBezTo>
                  <a:cubicBezTo>
                    <a:pt x="367" y="1903"/>
                    <a:pt x="234" y="2103"/>
                    <a:pt x="134" y="2303"/>
                  </a:cubicBezTo>
                  <a:cubicBezTo>
                    <a:pt x="34" y="2504"/>
                    <a:pt x="1" y="2704"/>
                    <a:pt x="34" y="2904"/>
                  </a:cubicBezTo>
                  <a:cubicBezTo>
                    <a:pt x="101" y="3471"/>
                    <a:pt x="468" y="3971"/>
                    <a:pt x="1001" y="4238"/>
                  </a:cubicBezTo>
                  <a:cubicBezTo>
                    <a:pt x="701" y="4605"/>
                    <a:pt x="634" y="5072"/>
                    <a:pt x="734" y="5539"/>
                  </a:cubicBezTo>
                  <a:cubicBezTo>
                    <a:pt x="935" y="6073"/>
                    <a:pt x="1235" y="6540"/>
                    <a:pt x="1668" y="6873"/>
                  </a:cubicBezTo>
                  <a:cubicBezTo>
                    <a:pt x="1702" y="6907"/>
                    <a:pt x="1702" y="6940"/>
                    <a:pt x="1735" y="6940"/>
                  </a:cubicBezTo>
                  <a:cubicBezTo>
                    <a:pt x="1802" y="6940"/>
                    <a:pt x="1869" y="6940"/>
                    <a:pt x="1902" y="6873"/>
                  </a:cubicBezTo>
                  <a:cubicBezTo>
                    <a:pt x="2464" y="6536"/>
                    <a:pt x="2813" y="5938"/>
                    <a:pt x="3468" y="5938"/>
                  </a:cubicBezTo>
                  <a:cubicBezTo>
                    <a:pt x="3590" y="5938"/>
                    <a:pt x="3723" y="5959"/>
                    <a:pt x="3870" y="6006"/>
                  </a:cubicBezTo>
                  <a:cubicBezTo>
                    <a:pt x="5037" y="6406"/>
                    <a:pt x="4971" y="7874"/>
                    <a:pt x="4037" y="8775"/>
                  </a:cubicBezTo>
                  <a:cubicBezTo>
                    <a:pt x="3703" y="9142"/>
                    <a:pt x="3270" y="9342"/>
                    <a:pt x="2803" y="9375"/>
                  </a:cubicBezTo>
                  <a:cubicBezTo>
                    <a:pt x="2569" y="9375"/>
                    <a:pt x="2336" y="9308"/>
                    <a:pt x="2135" y="9142"/>
                  </a:cubicBezTo>
                  <a:lnTo>
                    <a:pt x="2135" y="9142"/>
                  </a:lnTo>
                  <a:cubicBezTo>
                    <a:pt x="2135" y="9142"/>
                    <a:pt x="2169" y="11043"/>
                    <a:pt x="3837" y="11810"/>
                  </a:cubicBezTo>
                  <a:cubicBezTo>
                    <a:pt x="4449" y="11985"/>
                    <a:pt x="5081" y="12078"/>
                    <a:pt x="5706" y="12078"/>
                  </a:cubicBezTo>
                  <a:cubicBezTo>
                    <a:pt x="6272" y="12078"/>
                    <a:pt x="6834" y="12002"/>
                    <a:pt x="7372" y="11844"/>
                  </a:cubicBezTo>
                  <a:cubicBezTo>
                    <a:pt x="8006" y="11043"/>
                    <a:pt x="9040" y="10042"/>
                    <a:pt x="9941" y="9142"/>
                  </a:cubicBezTo>
                  <a:cubicBezTo>
                    <a:pt x="12776" y="6140"/>
                    <a:pt x="12943" y="1770"/>
                    <a:pt x="8740" y="402"/>
                  </a:cubicBezTo>
                  <a:cubicBezTo>
                    <a:pt x="8607" y="369"/>
                    <a:pt x="8440" y="335"/>
                    <a:pt x="8306" y="269"/>
                  </a:cubicBezTo>
                  <a:cubicBezTo>
                    <a:pt x="7580" y="90"/>
                    <a:pt x="6836" y="1"/>
                    <a:pt x="60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77"/>
            <p:cNvSpPr/>
            <p:nvPr/>
          </p:nvSpPr>
          <p:spPr>
            <a:xfrm>
              <a:off x="4872825" y="2837800"/>
              <a:ext cx="32550" cy="42225"/>
            </a:xfrm>
            <a:custGeom>
              <a:rect b="b" l="l" r="r" t="t"/>
              <a:pathLst>
                <a:path extrusionOk="0" h="1689" w="1302">
                  <a:moveTo>
                    <a:pt x="994" y="0"/>
                  </a:moveTo>
                  <a:cubicBezTo>
                    <a:pt x="632" y="0"/>
                    <a:pt x="297" y="223"/>
                    <a:pt x="167" y="588"/>
                  </a:cubicBezTo>
                  <a:cubicBezTo>
                    <a:pt x="0" y="1022"/>
                    <a:pt x="234" y="1555"/>
                    <a:pt x="701" y="1689"/>
                  </a:cubicBezTo>
                  <a:lnTo>
                    <a:pt x="1301" y="54"/>
                  </a:lnTo>
                  <a:cubicBezTo>
                    <a:pt x="1199" y="18"/>
                    <a:pt x="1096" y="0"/>
                    <a:pt x="99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77"/>
            <p:cNvSpPr/>
            <p:nvPr/>
          </p:nvSpPr>
          <p:spPr>
            <a:xfrm>
              <a:off x="4193375" y="3057625"/>
              <a:ext cx="679475" cy="451825"/>
            </a:xfrm>
            <a:custGeom>
              <a:rect b="b" l="l" r="r" t="t"/>
              <a:pathLst>
                <a:path extrusionOk="0" h="18073" w="27179">
                  <a:moveTo>
                    <a:pt x="25143" y="1"/>
                  </a:moveTo>
                  <a:lnTo>
                    <a:pt x="25143" y="1"/>
                  </a:lnTo>
                  <a:cubicBezTo>
                    <a:pt x="23009" y="268"/>
                    <a:pt x="21341" y="701"/>
                    <a:pt x="20407" y="2736"/>
                  </a:cubicBezTo>
                  <a:cubicBezTo>
                    <a:pt x="18839" y="6172"/>
                    <a:pt x="17104" y="8974"/>
                    <a:pt x="15870" y="10308"/>
                  </a:cubicBezTo>
                  <a:cubicBezTo>
                    <a:pt x="14619" y="11688"/>
                    <a:pt x="9540" y="14055"/>
                    <a:pt x="8056" y="14055"/>
                  </a:cubicBezTo>
                  <a:cubicBezTo>
                    <a:pt x="7998" y="14055"/>
                    <a:pt x="7945" y="14052"/>
                    <a:pt x="7898" y="14044"/>
                  </a:cubicBezTo>
                  <a:cubicBezTo>
                    <a:pt x="6794" y="13865"/>
                    <a:pt x="5717" y="12725"/>
                    <a:pt x="5048" y="12725"/>
                  </a:cubicBezTo>
                  <a:cubicBezTo>
                    <a:pt x="4969" y="12725"/>
                    <a:pt x="4896" y="12741"/>
                    <a:pt x="4829" y="12777"/>
                  </a:cubicBezTo>
                  <a:cubicBezTo>
                    <a:pt x="4195" y="13143"/>
                    <a:pt x="5363" y="14511"/>
                    <a:pt x="5296" y="14811"/>
                  </a:cubicBezTo>
                  <a:cubicBezTo>
                    <a:pt x="5278" y="14892"/>
                    <a:pt x="5116" y="14929"/>
                    <a:pt x="4866" y="14929"/>
                  </a:cubicBezTo>
                  <a:cubicBezTo>
                    <a:pt x="4183" y="14929"/>
                    <a:pt x="2839" y="14650"/>
                    <a:pt x="1960" y="14211"/>
                  </a:cubicBezTo>
                  <a:cubicBezTo>
                    <a:pt x="1772" y="14117"/>
                    <a:pt x="1590" y="14074"/>
                    <a:pt x="1421" y="14074"/>
                  </a:cubicBezTo>
                  <a:cubicBezTo>
                    <a:pt x="513" y="14074"/>
                    <a:pt x="1" y="15329"/>
                    <a:pt x="1126" y="16679"/>
                  </a:cubicBezTo>
                  <a:cubicBezTo>
                    <a:pt x="1981" y="17684"/>
                    <a:pt x="3645" y="18072"/>
                    <a:pt x="5458" y="18072"/>
                  </a:cubicBezTo>
                  <a:cubicBezTo>
                    <a:pt x="6474" y="18072"/>
                    <a:pt x="7537" y="17950"/>
                    <a:pt x="8532" y="17747"/>
                  </a:cubicBezTo>
                  <a:cubicBezTo>
                    <a:pt x="11300" y="17213"/>
                    <a:pt x="16537" y="15745"/>
                    <a:pt x="18639" y="14011"/>
                  </a:cubicBezTo>
                  <a:cubicBezTo>
                    <a:pt x="21207" y="11876"/>
                    <a:pt x="22108" y="10275"/>
                    <a:pt x="23175" y="8373"/>
                  </a:cubicBezTo>
                  <a:cubicBezTo>
                    <a:pt x="27178" y="4304"/>
                    <a:pt x="25143" y="1"/>
                    <a:pt x="25143" y="1"/>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77"/>
            <p:cNvSpPr/>
            <p:nvPr/>
          </p:nvSpPr>
          <p:spPr>
            <a:xfrm>
              <a:off x="4488375" y="3053200"/>
              <a:ext cx="372800" cy="414750"/>
            </a:xfrm>
            <a:custGeom>
              <a:rect b="b" l="l" r="r" t="t"/>
              <a:pathLst>
                <a:path extrusionOk="0" h="16590" w="14912">
                  <a:moveTo>
                    <a:pt x="13039" y="1"/>
                  </a:moveTo>
                  <a:cubicBezTo>
                    <a:pt x="11909" y="1"/>
                    <a:pt x="10330" y="340"/>
                    <a:pt x="9641" y="1112"/>
                  </a:cubicBezTo>
                  <a:cubicBezTo>
                    <a:pt x="8807" y="2079"/>
                    <a:pt x="8340" y="2980"/>
                    <a:pt x="7139" y="5482"/>
                  </a:cubicBezTo>
                  <a:cubicBezTo>
                    <a:pt x="5938" y="7983"/>
                    <a:pt x="4204" y="11019"/>
                    <a:pt x="1" y="12987"/>
                  </a:cubicBezTo>
                  <a:cubicBezTo>
                    <a:pt x="1" y="12987"/>
                    <a:pt x="367" y="15655"/>
                    <a:pt x="1802" y="16589"/>
                  </a:cubicBezTo>
                  <a:cubicBezTo>
                    <a:pt x="1802" y="16589"/>
                    <a:pt x="4837" y="15956"/>
                    <a:pt x="6639" y="14688"/>
                  </a:cubicBezTo>
                  <a:cubicBezTo>
                    <a:pt x="8407" y="13387"/>
                    <a:pt x="10942" y="10352"/>
                    <a:pt x="11976" y="8717"/>
                  </a:cubicBezTo>
                  <a:cubicBezTo>
                    <a:pt x="13043" y="7083"/>
                    <a:pt x="14911" y="5548"/>
                    <a:pt x="13677" y="44"/>
                  </a:cubicBezTo>
                  <a:cubicBezTo>
                    <a:pt x="13492" y="15"/>
                    <a:pt x="13275" y="1"/>
                    <a:pt x="1303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77"/>
            <p:cNvSpPr/>
            <p:nvPr/>
          </p:nvSpPr>
          <p:spPr>
            <a:xfrm>
              <a:off x="2174225" y="3185225"/>
              <a:ext cx="145950" cy="151800"/>
            </a:xfrm>
            <a:custGeom>
              <a:rect b="b" l="l" r="r" t="t"/>
              <a:pathLst>
                <a:path extrusionOk="0" h="6072" w="5838">
                  <a:moveTo>
                    <a:pt x="568" y="0"/>
                  </a:moveTo>
                  <a:lnTo>
                    <a:pt x="0" y="5037"/>
                  </a:lnTo>
                  <a:lnTo>
                    <a:pt x="5404" y="6071"/>
                  </a:lnTo>
                  <a:lnTo>
                    <a:pt x="5838" y="1201"/>
                  </a:lnTo>
                  <a:lnTo>
                    <a:pt x="568" y="0"/>
                  </a:lnTo>
                  <a:close/>
                </a:path>
              </a:pathLst>
            </a:custGeom>
            <a:solidFill>
              <a:srgbClr val="9E67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77"/>
            <p:cNvSpPr/>
            <p:nvPr/>
          </p:nvSpPr>
          <p:spPr>
            <a:xfrm>
              <a:off x="2403550" y="3062625"/>
              <a:ext cx="29225" cy="57575"/>
            </a:xfrm>
            <a:custGeom>
              <a:rect b="b" l="l" r="r" t="t"/>
              <a:pathLst>
                <a:path extrusionOk="0" h="2303" w="1169">
                  <a:moveTo>
                    <a:pt x="1" y="1"/>
                  </a:moveTo>
                  <a:lnTo>
                    <a:pt x="34" y="2303"/>
                  </a:lnTo>
                  <a:cubicBezTo>
                    <a:pt x="34" y="2303"/>
                    <a:pt x="901" y="2136"/>
                    <a:pt x="1035" y="1969"/>
                  </a:cubicBezTo>
                  <a:cubicBezTo>
                    <a:pt x="1168" y="1769"/>
                    <a:pt x="1" y="1"/>
                    <a:pt x="1" y="1"/>
                  </a:cubicBezTo>
                  <a:close/>
                </a:path>
              </a:pathLst>
            </a:custGeom>
            <a:solidFill>
              <a:srgbClr val="874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77"/>
            <p:cNvSpPr/>
            <p:nvPr/>
          </p:nvSpPr>
          <p:spPr>
            <a:xfrm>
              <a:off x="2123350" y="2932825"/>
              <a:ext cx="286075" cy="290675"/>
            </a:xfrm>
            <a:custGeom>
              <a:rect b="b" l="l" r="r" t="t"/>
              <a:pathLst>
                <a:path extrusionOk="0" h="11627" w="11443">
                  <a:moveTo>
                    <a:pt x="5785" y="0"/>
                  </a:moveTo>
                  <a:cubicBezTo>
                    <a:pt x="4519" y="0"/>
                    <a:pt x="2969" y="276"/>
                    <a:pt x="1635" y="1323"/>
                  </a:cubicBezTo>
                  <a:cubicBezTo>
                    <a:pt x="1" y="2624"/>
                    <a:pt x="401" y="5793"/>
                    <a:pt x="1935" y="8162"/>
                  </a:cubicBezTo>
                  <a:cubicBezTo>
                    <a:pt x="3236" y="10130"/>
                    <a:pt x="6005" y="11130"/>
                    <a:pt x="7239" y="11464"/>
                  </a:cubicBezTo>
                  <a:cubicBezTo>
                    <a:pt x="7648" y="11573"/>
                    <a:pt x="8212" y="11626"/>
                    <a:pt x="8762" y="11626"/>
                  </a:cubicBezTo>
                  <a:cubicBezTo>
                    <a:pt x="9558" y="11626"/>
                    <a:pt x="10324" y="11514"/>
                    <a:pt x="10542" y="11297"/>
                  </a:cubicBezTo>
                  <a:cubicBezTo>
                    <a:pt x="11042" y="10764"/>
                    <a:pt x="11442" y="9529"/>
                    <a:pt x="11209" y="5593"/>
                  </a:cubicBezTo>
                  <a:cubicBezTo>
                    <a:pt x="11009" y="1790"/>
                    <a:pt x="10308" y="723"/>
                    <a:pt x="7940" y="256"/>
                  </a:cubicBezTo>
                  <a:cubicBezTo>
                    <a:pt x="7525" y="156"/>
                    <a:pt x="6735" y="0"/>
                    <a:pt x="5785" y="0"/>
                  </a:cubicBezTo>
                  <a:close/>
                </a:path>
              </a:pathLst>
            </a:custGeom>
            <a:solidFill>
              <a:srgbClr val="9E67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77"/>
            <p:cNvSpPr/>
            <p:nvPr/>
          </p:nvSpPr>
          <p:spPr>
            <a:xfrm>
              <a:off x="2319325" y="3205225"/>
              <a:ext cx="67575" cy="18175"/>
            </a:xfrm>
            <a:custGeom>
              <a:rect b="b" l="l" r="r" t="t"/>
              <a:pathLst>
                <a:path extrusionOk="0" h="727" w="2703">
                  <a:moveTo>
                    <a:pt x="34" y="1"/>
                  </a:moveTo>
                  <a:lnTo>
                    <a:pt x="1" y="668"/>
                  </a:lnTo>
                  <a:cubicBezTo>
                    <a:pt x="302" y="707"/>
                    <a:pt x="632" y="726"/>
                    <a:pt x="956" y="726"/>
                  </a:cubicBezTo>
                  <a:cubicBezTo>
                    <a:pt x="1742" y="726"/>
                    <a:pt x="2490" y="614"/>
                    <a:pt x="2703" y="401"/>
                  </a:cubicBezTo>
                  <a:lnTo>
                    <a:pt x="2703" y="401"/>
                  </a:lnTo>
                  <a:cubicBezTo>
                    <a:pt x="2536" y="418"/>
                    <a:pt x="2369" y="426"/>
                    <a:pt x="2202" y="426"/>
                  </a:cubicBezTo>
                  <a:cubicBezTo>
                    <a:pt x="2035" y="426"/>
                    <a:pt x="1869" y="418"/>
                    <a:pt x="1702" y="401"/>
                  </a:cubicBezTo>
                  <a:cubicBezTo>
                    <a:pt x="1135" y="368"/>
                    <a:pt x="568" y="234"/>
                    <a:pt x="34" y="1"/>
                  </a:cubicBezTo>
                  <a:close/>
                </a:path>
              </a:pathLst>
            </a:custGeom>
            <a:solidFill>
              <a:srgbClr val="874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77"/>
            <p:cNvSpPr/>
            <p:nvPr/>
          </p:nvSpPr>
          <p:spPr>
            <a:xfrm>
              <a:off x="2076650" y="2868125"/>
              <a:ext cx="369450" cy="347075"/>
            </a:xfrm>
            <a:custGeom>
              <a:rect b="b" l="l" r="r" t="t"/>
              <a:pathLst>
                <a:path extrusionOk="0" h="13883" w="14778">
                  <a:moveTo>
                    <a:pt x="12147" y="0"/>
                  </a:moveTo>
                  <a:cubicBezTo>
                    <a:pt x="12026" y="0"/>
                    <a:pt x="11909" y="25"/>
                    <a:pt x="11809" y="75"/>
                  </a:cubicBezTo>
                  <a:cubicBezTo>
                    <a:pt x="11409" y="209"/>
                    <a:pt x="11042" y="442"/>
                    <a:pt x="10675" y="609"/>
                  </a:cubicBezTo>
                  <a:cubicBezTo>
                    <a:pt x="10228" y="785"/>
                    <a:pt x="9777" y="848"/>
                    <a:pt x="9323" y="848"/>
                  </a:cubicBezTo>
                  <a:cubicBezTo>
                    <a:pt x="8178" y="848"/>
                    <a:pt x="7015" y="447"/>
                    <a:pt x="5847" y="447"/>
                  </a:cubicBezTo>
                  <a:cubicBezTo>
                    <a:pt x="5544" y="447"/>
                    <a:pt x="5241" y="474"/>
                    <a:pt x="4938" y="542"/>
                  </a:cubicBezTo>
                  <a:cubicBezTo>
                    <a:pt x="3570" y="876"/>
                    <a:pt x="2369" y="1576"/>
                    <a:pt x="2136" y="3111"/>
                  </a:cubicBezTo>
                  <a:cubicBezTo>
                    <a:pt x="1" y="4012"/>
                    <a:pt x="101" y="7014"/>
                    <a:pt x="1602" y="10349"/>
                  </a:cubicBezTo>
                  <a:cubicBezTo>
                    <a:pt x="2302" y="11917"/>
                    <a:pt x="4004" y="13418"/>
                    <a:pt x="5171" y="13685"/>
                  </a:cubicBezTo>
                  <a:cubicBezTo>
                    <a:pt x="5897" y="13835"/>
                    <a:pt x="6500" y="13882"/>
                    <a:pt x="6971" y="13882"/>
                  </a:cubicBezTo>
                  <a:cubicBezTo>
                    <a:pt x="7756" y="13882"/>
                    <a:pt x="8173" y="13752"/>
                    <a:pt x="8173" y="13752"/>
                  </a:cubicBezTo>
                  <a:cubicBezTo>
                    <a:pt x="9107" y="12551"/>
                    <a:pt x="9141" y="10483"/>
                    <a:pt x="9141" y="10483"/>
                  </a:cubicBezTo>
                  <a:lnTo>
                    <a:pt x="9141" y="10483"/>
                  </a:lnTo>
                  <a:cubicBezTo>
                    <a:pt x="9140" y="10483"/>
                    <a:pt x="9004" y="10551"/>
                    <a:pt x="8787" y="10551"/>
                  </a:cubicBezTo>
                  <a:cubicBezTo>
                    <a:pt x="8501" y="10551"/>
                    <a:pt x="8076" y="10432"/>
                    <a:pt x="7639" y="9882"/>
                  </a:cubicBezTo>
                  <a:cubicBezTo>
                    <a:pt x="6839" y="8915"/>
                    <a:pt x="7006" y="7347"/>
                    <a:pt x="8240" y="7147"/>
                  </a:cubicBezTo>
                  <a:cubicBezTo>
                    <a:pt x="8310" y="7138"/>
                    <a:pt x="8377" y="7134"/>
                    <a:pt x="8440" y="7134"/>
                  </a:cubicBezTo>
                  <a:cubicBezTo>
                    <a:pt x="9069" y="7134"/>
                    <a:pt x="9377" y="7566"/>
                    <a:pt x="9741" y="8081"/>
                  </a:cubicBezTo>
                  <a:cubicBezTo>
                    <a:pt x="9846" y="8235"/>
                    <a:pt x="9952" y="8298"/>
                    <a:pt x="10056" y="8298"/>
                  </a:cubicBezTo>
                  <a:cubicBezTo>
                    <a:pt x="10449" y="8298"/>
                    <a:pt x="10810" y="7397"/>
                    <a:pt x="10942" y="7080"/>
                  </a:cubicBezTo>
                  <a:cubicBezTo>
                    <a:pt x="11175" y="6480"/>
                    <a:pt x="11309" y="5846"/>
                    <a:pt x="11309" y="5179"/>
                  </a:cubicBezTo>
                  <a:cubicBezTo>
                    <a:pt x="12109" y="5112"/>
                    <a:pt x="12910" y="4879"/>
                    <a:pt x="13610" y="4479"/>
                  </a:cubicBezTo>
                  <a:cubicBezTo>
                    <a:pt x="14344" y="4012"/>
                    <a:pt x="14778" y="3244"/>
                    <a:pt x="14745" y="2410"/>
                  </a:cubicBezTo>
                  <a:cubicBezTo>
                    <a:pt x="14745" y="2110"/>
                    <a:pt x="14611" y="1843"/>
                    <a:pt x="14411" y="1643"/>
                  </a:cubicBezTo>
                  <a:cubicBezTo>
                    <a:pt x="14215" y="1475"/>
                    <a:pt x="13950" y="1401"/>
                    <a:pt x="13692" y="1401"/>
                  </a:cubicBezTo>
                  <a:cubicBezTo>
                    <a:pt x="13642" y="1401"/>
                    <a:pt x="13592" y="1404"/>
                    <a:pt x="13544" y="1410"/>
                  </a:cubicBezTo>
                  <a:cubicBezTo>
                    <a:pt x="13243" y="1476"/>
                    <a:pt x="12943" y="1576"/>
                    <a:pt x="12676" y="1710"/>
                  </a:cubicBezTo>
                  <a:cubicBezTo>
                    <a:pt x="12843" y="1376"/>
                    <a:pt x="12877" y="976"/>
                    <a:pt x="12776" y="609"/>
                  </a:cubicBezTo>
                  <a:cubicBezTo>
                    <a:pt x="12743" y="409"/>
                    <a:pt x="12643" y="209"/>
                    <a:pt x="12510" y="75"/>
                  </a:cubicBezTo>
                  <a:cubicBezTo>
                    <a:pt x="12393" y="25"/>
                    <a:pt x="12268" y="0"/>
                    <a:pt x="1214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77"/>
            <p:cNvSpPr/>
            <p:nvPr/>
          </p:nvSpPr>
          <p:spPr>
            <a:xfrm>
              <a:off x="2092500" y="2930175"/>
              <a:ext cx="42300" cy="29075"/>
            </a:xfrm>
            <a:custGeom>
              <a:rect b="b" l="l" r="r" t="t"/>
              <a:pathLst>
                <a:path extrusionOk="0" h="1163" w="1692">
                  <a:moveTo>
                    <a:pt x="645" y="0"/>
                  </a:moveTo>
                  <a:cubicBezTo>
                    <a:pt x="415" y="0"/>
                    <a:pt x="181" y="98"/>
                    <a:pt x="0" y="329"/>
                  </a:cubicBezTo>
                  <a:lnTo>
                    <a:pt x="1435" y="1163"/>
                  </a:lnTo>
                  <a:cubicBezTo>
                    <a:pt x="1692" y="532"/>
                    <a:pt x="1181" y="0"/>
                    <a:pt x="64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77"/>
            <p:cNvSpPr/>
            <p:nvPr/>
          </p:nvSpPr>
          <p:spPr>
            <a:xfrm>
              <a:off x="2564500" y="4090025"/>
              <a:ext cx="245200" cy="123075"/>
            </a:xfrm>
            <a:custGeom>
              <a:rect b="b" l="l" r="r" t="t"/>
              <a:pathLst>
                <a:path extrusionOk="0" h="4923" w="9808">
                  <a:moveTo>
                    <a:pt x="3837" y="1"/>
                  </a:moveTo>
                  <a:cubicBezTo>
                    <a:pt x="3203" y="201"/>
                    <a:pt x="2569" y="368"/>
                    <a:pt x="1935" y="435"/>
                  </a:cubicBezTo>
                  <a:cubicBezTo>
                    <a:pt x="1565" y="471"/>
                    <a:pt x="1265" y="485"/>
                    <a:pt x="1021" y="485"/>
                  </a:cubicBezTo>
                  <a:cubicBezTo>
                    <a:pt x="144" y="485"/>
                    <a:pt x="1" y="301"/>
                    <a:pt x="1" y="301"/>
                  </a:cubicBezTo>
                  <a:lnTo>
                    <a:pt x="1" y="301"/>
                  </a:lnTo>
                  <a:cubicBezTo>
                    <a:pt x="1" y="301"/>
                    <a:pt x="301" y="3237"/>
                    <a:pt x="301" y="3303"/>
                  </a:cubicBezTo>
                  <a:cubicBezTo>
                    <a:pt x="329" y="4685"/>
                    <a:pt x="2408" y="4923"/>
                    <a:pt x="4058" y="4923"/>
                  </a:cubicBezTo>
                  <a:cubicBezTo>
                    <a:pt x="4359" y="4923"/>
                    <a:pt x="4647" y="4915"/>
                    <a:pt x="4904" y="4904"/>
                  </a:cubicBezTo>
                  <a:cubicBezTo>
                    <a:pt x="6305" y="4904"/>
                    <a:pt x="7773" y="4871"/>
                    <a:pt x="8807" y="4304"/>
                  </a:cubicBezTo>
                  <a:cubicBezTo>
                    <a:pt x="9808" y="3737"/>
                    <a:pt x="9040" y="3070"/>
                    <a:pt x="8173" y="2970"/>
                  </a:cubicBezTo>
                  <a:lnTo>
                    <a:pt x="7339" y="2970"/>
                  </a:lnTo>
                  <a:cubicBezTo>
                    <a:pt x="5738" y="2903"/>
                    <a:pt x="4237" y="3003"/>
                    <a:pt x="3937" y="2136"/>
                  </a:cubicBezTo>
                  <a:lnTo>
                    <a:pt x="3837" y="1"/>
                  </a:lnTo>
                  <a:close/>
                </a:path>
              </a:pathLst>
            </a:custGeom>
            <a:solidFill>
              <a:srgbClr val="9E67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77"/>
            <p:cNvSpPr/>
            <p:nvPr/>
          </p:nvSpPr>
          <p:spPr>
            <a:xfrm>
              <a:off x="2552000" y="4209300"/>
              <a:ext cx="306075" cy="80500"/>
            </a:xfrm>
            <a:custGeom>
              <a:rect b="b" l="l" r="r" t="t"/>
              <a:pathLst>
                <a:path extrusionOk="0" h="3220" w="12243">
                  <a:moveTo>
                    <a:pt x="12242" y="0"/>
                  </a:moveTo>
                  <a:lnTo>
                    <a:pt x="12242" y="0"/>
                  </a:lnTo>
                  <a:cubicBezTo>
                    <a:pt x="12242" y="0"/>
                    <a:pt x="234" y="1635"/>
                    <a:pt x="67" y="1768"/>
                  </a:cubicBezTo>
                  <a:cubicBezTo>
                    <a:pt x="0" y="1801"/>
                    <a:pt x="0" y="2168"/>
                    <a:pt x="100" y="2402"/>
                  </a:cubicBezTo>
                  <a:cubicBezTo>
                    <a:pt x="800" y="3045"/>
                    <a:pt x="1664" y="3220"/>
                    <a:pt x="2515" y="3220"/>
                  </a:cubicBezTo>
                  <a:cubicBezTo>
                    <a:pt x="2678" y="3220"/>
                    <a:pt x="2841" y="3213"/>
                    <a:pt x="3002" y="3202"/>
                  </a:cubicBezTo>
                  <a:cubicBezTo>
                    <a:pt x="3970" y="3136"/>
                    <a:pt x="4804" y="2902"/>
                    <a:pt x="5638" y="2802"/>
                  </a:cubicBezTo>
                  <a:cubicBezTo>
                    <a:pt x="5758" y="2792"/>
                    <a:pt x="5897" y="2789"/>
                    <a:pt x="6050" y="2789"/>
                  </a:cubicBezTo>
                  <a:cubicBezTo>
                    <a:pt x="6399" y="2789"/>
                    <a:pt x="6823" y="2807"/>
                    <a:pt x="7286" y="2807"/>
                  </a:cubicBezTo>
                  <a:cubicBezTo>
                    <a:pt x="8021" y="2807"/>
                    <a:pt x="8853" y="2763"/>
                    <a:pt x="9640" y="2535"/>
                  </a:cubicBezTo>
                  <a:cubicBezTo>
                    <a:pt x="11108" y="2135"/>
                    <a:pt x="12109" y="1101"/>
                    <a:pt x="12176" y="767"/>
                  </a:cubicBezTo>
                  <a:cubicBezTo>
                    <a:pt x="12209" y="500"/>
                    <a:pt x="12242" y="267"/>
                    <a:pt x="1224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77"/>
            <p:cNvSpPr/>
            <p:nvPr/>
          </p:nvSpPr>
          <p:spPr>
            <a:xfrm>
              <a:off x="2549600" y="4151750"/>
              <a:ext cx="322650" cy="128500"/>
            </a:xfrm>
            <a:custGeom>
              <a:rect b="b" l="l" r="r" t="t"/>
              <a:pathLst>
                <a:path extrusionOk="0" h="5140" w="12906">
                  <a:moveTo>
                    <a:pt x="4733" y="0"/>
                  </a:moveTo>
                  <a:cubicBezTo>
                    <a:pt x="4733" y="234"/>
                    <a:pt x="4633" y="868"/>
                    <a:pt x="3532" y="1135"/>
                  </a:cubicBezTo>
                  <a:cubicBezTo>
                    <a:pt x="3000" y="1254"/>
                    <a:pt x="2575" y="1301"/>
                    <a:pt x="2236" y="1301"/>
                  </a:cubicBezTo>
                  <a:cubicBezTo>
                    <a:pt x="959" y="1301"/>
                    <a:pt x="897" y="634"/>
                    <a:pt x="897" y="634"/>
                  </a:cubicBezTo>
                  <a:cubicBezTo>
                    <a:pt x="881" y="630"/>
                    <a:pt x="866" y="628"/>
                    <a:pt x="851" y="628"/>
                  </a:cubicBezTo>
                  <a:cubicBezTo>
                    <a:pt x="281" y="628"/>
                    <a:pt x="0" y="3647"/>
                    <a:pt x="163" y="4070"/>
                  </a:cubicBezTo>
                  <a:cubicBezTo>
                    <a:pt x="363" y="4504"/>
                    <a:pt x="1197" y="5037"/>
                    <a:pt x="2698" y="5137"/>
                  </a:cubicBezTo>
                  <a:cubicBezTo>
                    <a:pt x="2743" y="5139"/>
                    <a:pt x="2788" y="5139"/>
                    <a:pt x="2832" y="5139"/>
                  </a:cubicBezTo>
                  <a:cubicBezTo>
                    <a:pt x="3894" y="5139"/>
                    <a:pt x="4650" y="4766"/>
                    <a:pt x="5867" y="4670"/>
                  </a:cubicBezTo>
                  <a:cubicBezTo>
                    <a:pt x="5975" y="4663"/>
                    <a:pt x="6091" y="4660"/>
                    <a:pt x="6213" y="4660"/>
                  </a:cubicBezTo>
                  <a:cubicBezTo>
                    <a:pt x="6615" y="4660"/>
                    <a:pt x="7086" y="4691"/>
                    <a:pt x="7592" y="4691"/>
                  </a:cubicBezTo>
                  <a:cubicBezTo>
                    <a:pt x="8300" y="4691"/>
                    <a:pt x="9077" y="4630"/>
                    <a:pt x="9837" y="4337"/>
                  </a:cubicBezTo>
                  <a:cubicBezTo>
                    <a:pt x="10437" y="4103"/>
                    <a:pt x="11004" y="3836"/>
                    <a:pt x="11538" y="3503"/>
                  </a:cubicBezTo>
                  <a:cubicBezTo>
                    <a:pt x="12905" y="2402"/>
                    <a:pt x="12372" y="1268"/>
                    <a:pt x="11571" y="834"/>
                  </a:cubicBezTo>
                  <a:cubicBezTo>
                    <a:pt x="11077" y="558"/>
                    <a:pt x="10350" y="527"/>
                    <a:pt x="9568" y="527"/>
                  </a:cubicBezTo>
                  <a:cubicBezTo>
                    <a:pt x="9343" y="527"/>
                    <a:pt x="9113" y="529"/>
                    <a:pt x="8883" y="529"/>
                  </a:cubicBezTo>
                  <a:cubicBezTo>
                    <a:pt x="8564" y="529"/>
                    <a:pt x="8244" y="524"/>
                    <a:pt x="7935" y="501"/>
                  </a:cubicBezTo>
                  <a:cubicBezTo>
                    <a:pt x="6568" y="434"/>
                    <a:pt x="5267" y="501"/>
                    <a:pt x="4733"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77"/>
            <p:cNvSpPr/>
            <p:nvPr/>
          </p:nvSpPr>
          <p:spPr>
            <a:xfrm>
              <a:off x="2528650" y="3695600"/>
              <a:ext cx="140950" cy="440400"/>
            </a:xfrm>
            <a:custGeom>
              <a:rect b="b" l="l" r="r" t="t"/>
              <a:pathLst>
                <a:path extrusionOk="0" h="17616" w="5638">
                  <a:moveTo>
                    <a:pt x="5538" y="0"/>
                  </a:moveTo>
                  <a:lnTo>
                    <a:pt x="0" y="1668"/>
                  </a:lnTo>
                  <a:lnTo>
                    <a:pt x="1435" y="17412"/>
                  </a:lnTo>
                  <a:cubicBezTo>
                    <a:pt x="1875" y="17549"/>
                    <a:pt x="2328" y="17616"/>
                    <a:pt x="2779" y="17616"/>
                  </a:cubicBezTo>
                  <a:cubicBezTo>
                    <a:pt x="3764" y="17616"/>
                    <a:pt x="4737" y="17296"/>
                    <a:pt x="5538" y="16679"/>
                  </a:cubicBezTo>
                  <a:cubicBezTo>
                    <a:pt x="5538" y="16679"/>
                    <a:pt x="5638" y="2969"/>
                    <a:pt x="5538"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77"/>
            <p:cNvSpPr/>
            <p:nvPr/>
          </p:nvSpPr>
          <p:spPr>
            <a:xfrm>
              <a:off x="2761300" y="4225975"/>
              <a:ext cx="251875" cy="122900"/>
            </a:xfrm>
            <a:custGeom>
              <a:rect b="b" l="l" r="r" t="t"/>
              <a:pathLst>
                <a:path extrusionOk="0" h="4916" w="10075">
                  <a:moveTo>
                    <a:pt x="3904" y="0"/>
                  </a:moveTo>
                  <a:cubicBezTo>
                    <a:pt x="3370" y="167"/>
                    <a:pt x="2803" y="267"/>
                    <a:pt x="2236" y="300"/>
                  </a:cubicBezTo>
                  <a:cubicBezTo>
                    <a:pt x="2032" y="312"/>
                    <a:pt x="1844" y="318"/>
                    <a:pt x="1673" y="318"/>
                  </a:cubicBezTo>
                  <a:cubicBezTo>
                    <a:pt x="414" y="318"/>
                    <a:pt x="1" y="34"/>
                    <a:pt x="1" y="34"/>
                  </a:cubicBezTo>
                  <a:lnTo>
                    <a:pt x="1" y="34"/>
                  </a:lnTo>
                  <a:cubicBezTo>
                    <a:pt x="1" y="34"/>
                    <a:pt x="535" y="2869"/>
                    <a:pt x="535" y="2902"/>
                  </a:cubicBezTo>
                  <a:cubicBezTo>
                    <a:pt x="535" y="4570"/>
                    <a:pt x="3470" y="4870"/>
                    <a:pt x="5105" y="4904"/>
                  </a:cubicBezTo>
                  <a:cubicBezTo>
                    <a:pt x="5385" y="4910"/>
                    <a:pt x="5669" y="4916"/>
                    <a:pt x="5953" y="4916"/>
                  </a:cubicBezTo>
                  <a:cubicBezTo>
                    <a:pt x="7087" y="4916"/>
                    <a:pt x="8213" y="4830"/>
                    <a:pt x="9041" y="4403"/>
                  </a:cubicBezTo>
                  <a:cubicBezTo>
                    <a:pt x="10075" y="3870"/>
                    <a:pt x="9308" y="3169"/>
                    <a:pt x="8474" y="3069"/>
                  </a:cubicBezTo>
                  <a:lnTo>
                    <a:pt x="8407" y="3069"/>
                  </a:lnTo>
                  <a:cubicBezTo>
                    <a:pt x="8107" y="3036"/>
                    <a:pt x="7840" y="3036"/>
                    <a:pt x="7573" y="3002"/>
                  </a:cubicBezTo>
                  <a:cubicBezTo>
                    <a:pt x="5972" y="2869"/>
                    <a:pt x="4471" y="2936"/>
                    <a:pt x="4171" y="2068"/>
                  </a:cubicBezTo>
                  <a:lnTo>
                    <a:pt x="3904" y="0"/>
                  </a:lnTo>
                  <a:close/>
                </a:path>
              </a:pathLst>
            </a:custGeom>
            <a:solidFill>
              <a:srgbClr val="9E67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77"/>
            <p:cNvSpPr/>
            <p:nvPr/>
          </p:nvSpPr>
          <p:spPr>
            <a:xfrm>
              <a:off x="2752975" y="4348550"/>
              <a:ext cx="315250" cy="74300"/>
            </a:xfrm>
            <a:custGeom>
              <a:rect b="b" l="l" r="r" t="t"/>
              <a:pathLst>
                <a:path extrusionOk="0" h="2972" w="12610">
                  <a:moveTo>
                    <a:pt x="12543" y="1"/>
                  </a:moveTo>
                  <a:cubicBezTo>
                    <a:pt x="12542" y="1"/>
                    <a:pt x="234" y="1302"/>
                    <a:pt x="67" y="1402"/>
                  </a:cubicBezTo>
                  <a:cubicBezTo>
                    <a:pt x="0" y="1468"/>
                    <a:pt x="34" y="1869"/>
                    <a:pt x="167" y="2069"/>
                  </a:cubicBezTo>
                  <a:cubicBezTo>
                    <a:pt x="899" y="2642"/>
                    <a:pt x="1783" y="2972"/>
                    <a:pt x="2732" y="2972"/>
                  </a:cubicBezTo>
                  <a:cubicBezTo>
                    <a:pt x="2778" y="2972"/>
                    <a:pt x="2823" y="2971"/>
                    <a:pt x="2869" y="2969"/>
                  </a:cubicBezTo>
                  <a:cubicBezTo>
                    <a:pt x="3836" y="2936"/>
                    <a:pt x="4737" y="2636"/>
                    <a:pt x="5571" y="2569"/>
                  </a:cubicBezTo>
                  <a:cubicBezTo>
                    <a:pt x="5717" y="2552"/>
                    <a:pt x="5890" y="2545"/>
                    <a:pt x="6082" y="2545"/>
                  </a:cubicBezTo>
                  <a:cubicBezTo>
                    <a:pt x="6558" y="2545"/>
                    <a:pt x="7159" y="2584"/>
                    <a:pt x="7801" y="2584"/>
                  </a:cubicBezTo>
                  <a:cubicBezTo>
                    <a:pt x="8378" y="2584"/>
                    <a:pt x="8989" y="2553"/>
                    <a:pt x="9574" y="2436"/>
                  </a:cubicBezTo>
                  <a:cubicBezTo>
                    <a:pt x="11075" y="2102"/>
                    <a:pt x="12276" y="1402"/>
                    <a:pt x="12476" y="868"/>
                  </a:cubicBezTo>
                  <a:cubicBezTo>
                    <a:pt x="12576" y="601"/>
                    <a:pt x="12609" y="301"/>
                    <a:pt x="125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77"/>
            <p:cNvSpPr/>
            <p:nvPr/>
          </p:nvSpPr>
          <p:spPr>
            <a:xfrm>
              <a:off x="2748950" y="4286000"/>
              <a:ext cx="333450" cy="126350"/>
            </a:xfrm>
            <a:custGeom>
              <a:rect b="b" l="l" r="r" t="t"/>
              <a:pathLst>
                <a:path extrusionOk="0" h="5054" w="13338">
                  <a:moveTo>
                    <a:pt x="4898" y="1"/>
                  </a:moveTo>
                  <a:cubicBezTo>
                    <a:pt x="4898" y="234"/>
                    <a:pt x="4798" y="868"/>
                    <a:pt x="3630" y="1068"/>
                  </a:cubicBezTo>
                  <a:cubicBezTo>
                    <a:pt x="3149" y="1163"/>
                    <a:pt x="2757" y="1202"/>
                    <a:pt x="2437" y="1202"/>
                  </a:cubicBezTo>
                  <a:cubicBezTo>
                    <a:pt x="1072" y="1202"/>
                    <a:pt x="1029" y="501"/>
                    <a:pt x="1029" y="501"/>
                  </a:cubicBezTo>
                  <a:cubicBezTo>
                    <a:pt x="1010" y="495"/>
                    <a:pt x="992" y="492"/>
                    <a:pt x="974" y="492"/>
                  </a:cubicBezTo>
                  <a:cubicBezTo>
                    <a:pt x="402" y="492"/>
                    <a:pt x="1" y="3483"/>
                    <a:pt x="195" y="3904"/>
                  </a:cubicBezTo>
                  <a:cubicBezTo>
                    <a:pt x="361" y="4337"/>
                    <a:pt x="1195" y="4904"/>
                    <a:pt x="2696" y="5038"/>
                  </a:cubicBezTo>
                  <a:cubicBezTo>
                    <a:pt x="2821" y="5049"/>
                    <a:pt x="2942" y="5054"/>
                    <a:pt x="3060" y="5054"/>
                  </a:cubicBezTo>
                  <a:cubicBezTo>
                    <a:pt x="4012" y="5054"/>
                    <a:pt x="4767" y="4730"/>
                    <a:pt x="5865" y="4671"/>
                  </a:cubicBezTo>
                  <a:cubicBezTo>
                    <a:pt x="5920" y="4669"/>
                    <a:pt x="5976" y="4668"/>
                    <a:pt x="6033" y="4668"/>
                  </a:cubicBezTo>
                  <a:cubicBezTo>
                    <a:pt x="6596" y="4668"/>
                    <a:pt x="7287" y="4748"/>
                    <a:pt x="8038" y="4748"/>
                  </a:cubicBezTo>
                  <a:cubicBezTo>
                    <a:pt x="8611" y="4748"/>
                    <a:pt x="9220" y="4701"/>
                    <a:pt x="9835" y="4537"/>
                  </a:cubicBezTo>
                  <a:cubicBezTo>
                    <a:pt x="10569" y="4304"/>
                    <a:pt x="11269" y="4004"/>
                    <a:pt x="11936" y="3603"/>
                  </a:cubicBezTo>
                  <a:cubicBezTo>
                    <a:pt x="13337" y="2536"/>
                    <a:pt x="12503" y="1469"/>
                    <a:pt x="11703" y="1035"/>
                  </a:cubicBezTo>
                  <a:cubicBezTo>
                    <a:pt x="10902" y="568"/>
                    <a:pt x="9401" y="701"/>
                    <a:pt x="8100" y="601"/>
                  </a:cubicBezTo>
                  <a:cubicBezTo>
                    <a:pt x="6733" y="468"/>
                    <a:pt x="5432" y="501"/>
                    <a:pt x="4898"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77"/>
            <p:cNvSpPr/>
            <p:nvPr/>
          </p:nvSpPr>
          <p:spPr>
            <a:xfrm>
              <a:off x="2679575" y="3839025"/>
              <a:ext cx="189325" cy="425625"/>
            </a:xfrm>
            <a:custGeom>
              <a:rect b="b" l="l" r="r" t="t"/>
              <a:pathLst>
                <a:path extrusionOk="0" h="17025" w="7573">
                  <a:moveTo>
                    <a:pt x="6672" y="0"/>
                  </a:moveTo>
                  <a:lnTo>
                    <a:pt x="1" y="934"/>
                  </a:lnTo>
                  <a:lnTo>
                    <a:pt x="3170" y="16812"/>
                  </a:lnTo>
                  <a:cubicBezTo>
                    <a:pt x="3688" y="16954"/>
                    <a:pt x="4222" y="17024"/>
                    <a:pt x="4756" y="17024"/>
                  </a:cubicBezTo>
                  <a:cubicBezTo>
                    <a:pt x="5735" y="17024"/>
                    <a:pt x="6710" y="16787"/>
                    <a:pt x="7573" y="16312"/>
                  </a:cubicBezTo>
                  <a:cubicBezTo>
                    <a:pt x="7339" y="11909"/>
                    <a:pt x="7039" y="3069"/>
                    <a:pt x="667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77"/>
            <p:cNvSpPr/>
            <p:nvPr/>
          </p:nvSpPr>
          <p:spPr>
            <a:xfrm>
              <a:off x="2341850" y="4134450"/>
              <a:ext cx="18375" cy="610250"/>
            </a:xfrm>
            <a:custGeom>
              <a:rect b="b" l="l" r="r" t="t"/>
              <a:pathLst>
                <a:path extrusionOk="0" h="24410" w="735">
                  <a:moveTo>
                    <a:pt x="380" y="0"/>
                  </a:moveTo>
                  <a:cubicBezTo>
                    <a:pt x="209" y="0"/>
                    <a:pt x="34" y="109"/>
                    <a:pt x="0" y="325"/>
                  </a:cubicBezTo>
                  <a:lnTo>
                    <a:pt x="0" y="24042"/>
                  </a:lnTo>
                  <a:cubicBezTo>
                    <a:pt x="0" y="24243"/>
                    <a:pt x="167" y="24409"/>
                    <a:pt x="367" y="24409"/>
                  </a:cubicBezTo>
                  <a:cubicBezTo>
                    <a:pt x="567" y="24409"/>
                    <a:pt x="734" y="24243"/>
                    <a:pt x="734" y="24042"/>
                  </a:cubicBezTo>
                  <a:lnTo>
                    <a:pt x="734" y="325"/>
                  </a:lnTo>
                  <a:cubicBezTo>
                    <a:pt x="717" y="109"/>
                    <a:pt x="551" y="0"/>
                    <a:pt x="38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77"/>
            <p:cNvSpPr/>
            <p:nvPr/>
          </p:nvSpPr>
          <p:spPr>
            <a:xfrm>
              <a:off x="1974075" y="4050325"/>
              <a:ext cx="203675" cy="478375"/>
            </a:xfrm>
            <a:custGeom>
              <a:rect b="b" l="l" r="r" t="t"/>
              <a:pathLst>
                <a:path extrusionOk="0" h="19135" w="8147">
                  <a:moveTo>
                    <a:pt x="7660" y="0"/>
                  </a:moveTo>
                  <a:cubicBezTo>
                    <a:pt x="7527" y="0"/>
                    <a:pt x="7399" y="66"/>
                    <a:pt x="7339" y="221"/>
                  </a:cubicBezTo>
                  <a:lnTo>
                    <a:pt x="67" y="18635"/>
                  </a:lnTo>
                  <a:cubicBezTo>
                    <a:pt x="1" y="18835"/>
                    <a:pt x="67" y="19035"/>
                    <a:pt x="268" y="19102"/>
                  </a:cubicBezTo>
                  <a:cubicBezTo>
                    <a:pt x="301" y="19135"/>
                    <a:pt x="368" y="19135"/>
                    <a:pt x="401" y="19135"/>
                  </a:cubicBezTo>
                  <a:cubicBezTo>
                    <a:pt x="568" y="19135"/>
                    <a:pt x="701" y="19035"/>
                    <a:pt x="768" y="18901"/>
                  </a:cubicBezTo>
                  <a:lnTo>
                    <a:pt x="8040" y="488"/>
                  </a:lnTo>
                  <a:cubicBezTo>
                    <a:pt x="8147" y="210"/>
                    <a:pt x="7897" y="0"/>
                    <a:pt x="766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77"/>
            <p:cNvSpPr/>
            <p:nvPr/>
          </p:nvSpPr>
          <p:spPr>
            <a:xfrm>
              <a:off x="1994125" y="4090025"/>
              <a:ext cx="714425" cy="383650"/>
            </a:xfrm>
            <a:custGeom>
              <a:rect b="b" l="l" r="r" t="t"/>
              <a:pathLst>
                <a:path extrusionOk="0" h="15346" w="28577">
                  <a:moveTo>
                    <a:pt x="14310" y="1"/>
                  </a:moveTo>
                  <a:cubicBezTo>
                    <a:pt x="14209" y="1"/>
                    <a:pt x="14109" y="34"/>
                    <a:pt x="14043" y="101"/>
                  </a:cubicBezTo>
                  <a:lnTo>
                    <a:pt x="233" y="14711"/>
                  </a:lnTo>
                  <a:cubicBezTo>
                    <a:pt x="1" y="14943"/>
                    <a:pt x="164" y="15307"/>
                    <a:pt x="492" y="15345"/>
                  </a:cubicBezTo>
                  <a:lnTo>
                    <a:pt x="492" y="15345"/>
                  </a:lnTo>
                  <a:cubicBezTo>
                    <a:pt x="584" y="15339"/>
                    <a:pt x="675" y="15303"/>
                    <a:pt x="767" y="15212"/>
                  </a:cubicBezTo>
                  <a:lnTo>
                    <a:pt x="14276" y="902"/>
                  </a:lnTo>
                  <a:lnTo>
                    <a:pt x="27786" y="15178"/>
                  </a:lnTo>
                  <a:cubicBezTo>
                    <a:pt x="27863" y="15256"/>
                    <a:pt x="27951" y="15288"/>
                    <a:pt x="28036" y="15288"/>
                  </a:cubicBezTo>
                  <a:cubicBezTo>
                    <a:pt x="28320" y="15288"/>
                    <a:pt x="28576" y="14927"/>
                    <a:pt x="28320" y="14645"/>
                  </a:cubicBezTo>
                  <a:lnTo>
                    <a:pt x="14576" y="101"/>
                  </a:lnTo>
                  <a:cubicBezTo>
                    <a:pt x="14510" y="34"/>
                    <a:pt x="14410" y="1"/>
                    <a:pt x="14310" y="1"/>
                  </a:cubicBezTo>
                  <a:close/>
                  <a:moveTo>
                    <a:pt x="492" y="15345"/>
                  </a:moveTo>
                  <a:cubicBezTo>
                    <a:pt x="484" y="15345"/>
                    <a:pt x="475" y="15345"/>
                    <a:pt x="466" y="15345"/>
                  </a:cubicBezTo>
                  <a:lnTo>
                    <a:pt x="500" y="15345"/>
                  </a:lnTo>
                  <a:cubicBezTo>
                    <a:pt x="497" y="15345"/>
                    <a:pt x="495" y="15345"/>
                    <a:pt x="492" y="15345"/>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77"/>
            <p:cNvSpPr/>
            <p:nvPr/>
          </p:nvSpPr>
          <p:spPr>
            <a:xfrm>
              <a:off x="2524600" y="4050325"/>
              <a:ext cx="204200" cy="478375"/>
            </a:xfrm>
            <a:custGeom>
              <a:rect b="b" l="l" r="r" t="t"/>
              <a:pathLst>
                <a:path extrusionOk="0" h="19135" w="8168">
                  <a:moveTo>
                    <a:pt x="477" y="0"/>
                  </a:moveTo>
                  <a:cubicBezTo>
                    <a:pt x="243" y="0"/>
                    <a:pt x="0" y="210"/>
                    <a:pt x="129" y="488"/>
                  </a:cubicBezTo>
                  <a:lnTo>
                    <a:pt x="7401" y="18901"/>
                  </a:lnTo>
                  <a:cubicBezTo>
                    <a:pt x="7434" y="19035"/>
                    <a:pt x="7568" y="19135"/>
                    <a:pt x="7734" y="19135"/>
                  </a:cubicBezTo>
                  <a:cubicBezTo>
                    <a:pt x="7768" y="19135"/>
                    <a:pt x="7834" y="19135"/>
                    <a:pt x="7868" y="19102"/>
                  </a:cubicBezTo>
                  <a:cubicBezTo>
                    <a:pt x="8068" y="19035"/>
                    <a:pt x="8168" y="18835"/>
                    <a:pt x="8068" y="18635"/>
                  </a:cubicBezTo>
                  <a:lnTo>
                    <a:pt x="796" y="221"/>
                  </a:lnTo>
                  <a:cubicBezTo>
                    <a:pt x="736" y="66"/>
                    <a:pt x="608" y="0"/>
                    <a:pt x="47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77"/>
            <p:cNvSpPr/>
            <p:nvPr/>
          </p:nvSpPr>
          <p:spPr>
            <a:xfrm>
              <a:off x="1979075" y="3726975"/>
              <a:ext cx="749725" cy="430925"/>
            </a:xfrm>
            <a:custGeom>
              <a:rect b="b" l="l" r="r" t="t"/>
              <a:pathLst>
                <a:path extrusionOk="0" h="17237" w="29989">
                  <a:moveTo>
                    <a:pt x="17351" y="0"/>
                  </a:moveTo>
                  <a:cubicBezTo>
                    <a:pt x="16204" y="0"/>
                    <a:pt x="14982" y="333"/>
                    <a:pt x="13611" y="1047"/>
                  </a:cubicBezTo>
                  <a:cubicBezTo>
                    <a:pt x="10208" y="2781"/>
                    <a:pt x="1" y="8986"/>
                    <a:pt x="1" y="8986"/>
                  </a:cubicBezTo>
                  <a:cubicBezTo>
                    <a:pt x="1" y="8986"/>
                    <a:pt x="14647" y="17236"/>
                    <a:pt x="18014" y="17236"/>
                  </a:cubicBezTo>
                  <a:cubicBezTo>
                    <a:pt x="18086" y="17236"/>
                    <a:pt x="18153" y="17233"/>
                    <a:pt x="18214" y="17225"/>
                  </a:cubicBezTo>
                  <a:cubicBezTo>
                    <a:pt x="21116" y="16858"/>
                    <a:pt x="28488" y="12055"/>
                    <a:pt x="29055" y="10387"/>
                  </a:cubicBezTo>
                  <a:cubicBezTo>
                    <a:pt x="29622" y="8685"/>
                    <a:pt x="29755" y="8485"/>
                    <a:pt x="29755" y="8485"/>
                  </a:cubicBezTo>
                  <a:cubicBezTo>
                    <a:pt x="29989" y="6984"/>
                    <a:pt x="28788" y="5817"/>
                    <a:pt x="26520" y="4316"/>
                  </a:cubicBezTo>
                  <a:cubicBezTo>
                    <a:pt x="24385" y="2915"/>
                    <a:pt x="22183" y="1680"/>
                    <a:pt x="19915" y="580"/>
                  </a:cubicBezTo>
                  <a:cubicBezTo>
                    <a:pt x="19084" y="201"/>
                    <a:pt x="18241" y="0"/>
                    <a:pt x="17351"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77"/>
            <p:cNvSpPr/>
            <p:nvPr/>
          </p:nvSpPr>
          <p:spPr>
            <a:xfrm>
              <a:off x="2396875" y="3939100"/>
              <a:ext cx="326100" cy="237700"/>
            </a:xfrm>
            <a:custGeom>
              <a:rect b="b" l="l" r="r" t="t"/>
              <a:pathLst>
                <a:path extrusionOk="0" h="9508" w="13044">
                  <a:moveTo>
                    <a:pt x="13043" y="0"/>
                  </a:moveTo>
                  <a:cubicBezTo>
                    <a:pt x="13043" y="1"/>
                    <a:pt x="12209" y="2169"/>
                    <a:pt x="8107" y="4837"/>
                  </a:cubicBezTo>
                  <a:cubicBezTo>
                    <a:pt x="5619" y="6472"/>
                    <a:pt x="3752" y="7790"/>
                    <a:pt x="2110" y="7790"/>
                  </a:cubicBezTo>
                  <a:cubicBezTo>
                    <a:pt x="1373" y="7790"/>
                    <a:pt x="682" y="7525"/>
                    <a:pt x="1" y="6905"/>
                  </a:cubicBezTo>
                  <a:lnTo>
                    <a:pt x="1" y="6905"/>
                  </a:lnTo>
                  <a:lnTo>
                    <a:pt x="134" y="9274"/>
                  </a:lnTo>
                  <a:lnTo>
                    <a:pt x="1702" y="9507"/>
                  </a:lnTo>
                  <a:cubicBezTo>
                    <a:pt x="3703" y="9107"/>
                    <a:pt x="5838" y="8106"/>
                    <a:pt x="8807" y="6071"/>
                  </a:cubicBezTo>
                  <a:cubicBezTo>
                    <a:pt x="11743" y="4003"/>
                    <a:pt x="12410" y="3136"/>
                    <a:pt x="12710" y="2369"/>
                  </a:cubicBezTo>
                  <a:cubicBezTo>
                    <a:pt x="12943" y="1601"/>
                    <a:pt x="13043" y="801"/>
                    <a:pt x="13043"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77"/>
            <p:cNvSpPr/>
            <p:nvPr/>
          </p:nvSpPr>
          <p:spPr>
            <a:xfrm>
              <a:off x="2397725" y="3939100"/>
              <a:ext cx="325250" cy="237700"/>
            </a:xfrm>
            <a:custGeom>
              <a:rect b="b" l="l" r="r" t="t"/>
              <a:pathLst>
                <a:path extrusionOk="0" h="9508" w="13010">
                  <a:moveTo>
                    <a:pt x="13009" y="0"/>
                  </a:moveTo>
                  <a:cubicBezTo>
                    <a:pt x="13009" y="1"/>
                    <a:pt x="12175" y="2169"/>
                    <a:pt x="8073" y="4837"/>
                  </a:cubicBezTo>
                  <a:cubicBezTo>
                    <a:pt x="5585" y="6472"/>
                    <a:pt x="3718" y="7790"/>
                    <a:pt x="2087" y="7790"/>
                  </a:cubicBezTo>
                  <a:cubicBezTo>
                    <a:pt x="1355" y="7790"/>
                    <a:pt x="671" y="7525"/>
                    <a:pt x="0" y="6905"/>
                  </a:cubicBezTo>
                  <a:lnTo>
                    <a:pt x="0" y="6905"/>
                  </a:lnTo>
                  <a:lnTo>
                    <a:pt x="100" y="9274"/>
                  </a:lnTo>
                  <a:lnTo>
                    <a:pt x="1668" y="9507"/>
                  </a:lnTo>
                  <a:cubicBezTo>
                    <a:pt x="3669" y="9107"/>
                    <a:pt x="5804" y="8106"/>
                    <a:pt x="8773" y="6071"/>
                  </a:cubicBezTo>
                  <a:cubicBezTo>
                    <a:pt x="11709" y="4003"/>
                    <a:pt x="12376" y="3136"/>
                    <a:pt x="12676" y="2369"/>
                  </a:cubicBezTo>
                  <a:cubicBezTo>
                    <a:pt x="12909" y="1601"/>
                    <a:pt x="13009" y="801"/>
                    <a:pt x="130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77"/>
            <p:cNvSpPr/>
            <p:nvPr/>
          </p:nvSpPr>
          <p:spPr>
            <a:xfrm>
              <a:off x="1972425" y="4460300"/>
              <a:ext cx="43375" cy="70500"/>
            </a:xfrm>
            <a:custGeom>
              <a:rect b="b" l="l" r="r" t="t"/>
              <a:pathLst>
                <a:path extrusionOk="0" h="2820" w="1735">
                  <a:moveTo>
                    <a:pt x="967" y="1"/>
                  </a:moveTo>
                  <a:lnTo>
                    <a:pt x="33" y="2502"/>
                  </a:lnTo>
                  <a:cubicBezTo>
                    <a:pt x="0" y="2502"/>
                    <a:pt x="0" y="2536"/>
                    <a:pt x="33" y="2569"/>
                  </a:cubicBezTo>
                  <a:cubicBezTo>
                    <a:pt x="0" y="2569"/>
                    <a:pt x="0" y="2569"/>
                    <a:pt x="33" y="2602"/>
                  </a:cubicBezTo>
                  <a:cubicBezTo>
                    <a:pt x="33" y="2669"/>
                    <a:pt x="100" y="2736"/>
                    <a:pt x="167" y="2769"/>
                  </a:cubicBezTo>
                  <a:cubicBezTo>
                    <a:pt x="250" y="2803"/>
                    <a:pt x="350" y="2819"/>
                    <a:pt x="450" y="2819"/>
                  </a:cubicBezTo>
                  <a:cubicBezTo>
                    <a:pt x="550" y="2819"/>
                    <a:pt x="650" y="2803"/>
                    <a:pt x="734" y="2769"/>
                  </a:cubicBezTo>
                  <a:cubicBezTo>
                    <a:pt x="801" y="2736"/>
                    <a:pt x="834" y="2703"/>
                    <a:pt x="867" y="2636"/>
                  </a:cubicBezTo>
                  <a:lnTo>
                    <a:pt x="867" y="2602"/>
                  </a:lnTo>
                  <a:lnTo>
                    <a:pt x="1735" y="234"/>
                  </a:lnTo>
                  <a:lnTo>
                    <a:pt x="967"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77"/>
            <p:cNvSpPr/>
            <p:nvPr/>
          </p:nvSpPr>
          <p:spPr>
            <a:xfrm>
              <a:off x="2686250" y="4460300"/>
              <a:ext cx="43400" cy="71325"/>
            </a:xfrm>
            <a:custGeom>
              <a:rect b="b" l="l" r="r" t="t"/>
              <a:pathLst>
                <a:path extrusionOk="0" h="2853" w="1736">
                  <a:moveTo>
                    <a:pt x="768" y="1"/>
                  </a:moveTo>
                  <a:lnTo>
                    <a:pt x="1" y="267"/>
                  </a:lnTo>
                  <a:lnTo>
                    <a:pt x="901" y="2636"/>
                  </a:lnTo>
                  <a:lnTo>
                    <a:pt x="901" y="2669"/>
                  </a:lnTo>
                  <a:cubicBezTo>
                    <a:pt x="901" y="2736"/>
                    <a:pt x="935" y="2769"/>
                    <a:pt x="1001" y="2803"/>
                  </a:cubicBezTo>
                  <a:cubicBezTo>
                    <a:pt x="1085" y="2836"/>
                    <a:pt x="1185" y="2853"/>
                    <a:pt x="1289" y="2853"/>
                  </a:cubicBezTo>
                  <a:cubicBezTo>
                    <a:pt x="1393" y="2853"/>
                    <a:pt x="1502" y="2836"/>
                    <a:pt x="1602" y="2803"/>
                  </a:cubicBezTo>
                  <a:cubicBezTo>
                    <a:pt x="1635" y="2769"/>
                    <a:pt x="1702" y="2703"/>
                    <a:pt x="1735" y="2636"/>
                  </a:cubicBezTo>
                  <a:lnTo>
                    <a:pt x="1735" y="2602"/>
                  </a:lnTo>
                  <a:cubicBezTo>
                    <a:pt x="1735" y="2569"/>
                    <a:pt x="1735" y="2536"/>
                    <a:pt x="1735" y="2536"/>
                  </a:cubicBezTo>
                  <a:lnTo>
                    <a:pt x="768"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77"/>
            <p:cNvSpPr/>
            <p:nvPr/>
          </p:nvSpPr>
          <p:spPr>
            <a:xfrm>
              <a:off x="2340175" y="4686500"/>
              <a:ext cx="21700" cy="60900"/>
            </a:xfrm>
            <a:custGeom>
              <a:rect b="b" l="l" r="r" t="t"/>
              <a:pathLst>
                <a:path extrusionOk="0" h="2436" w="868">
                  <a:moveTo>
                    <a:pt x="434" y="1"/>
                  </a:moveTo>
                  <a:cubicBezTo>
                    <a:pt x="284" y="1"/>
                    <a:pt x="134" y="42"/>
                    <a:pt x="1" y="126"/>
                  </a:cubicBezTo>
                  <a:lnTo>
                    <a:pt x="1" y="2194"/>
                  </a:lnTo>
                  <a:cubicBezTo>
                    <a:pt x="34" y="2261"/>
                    <a:pt x="67" y="2327"/>
                    <a:pt x="134" y="2361"/>
                  </a:cubicBezTo>
                  <a:cubicBezTo>
                    <a:pt x="234" y="2411"/>
                    <a:pt x="334" y="2436"/>
                    <a:pt x="434" y="2436"/>
                  </a:cubicBezTo>
                  <a:cubicBezTo>
                    <a:pt x="534" y="2436"/>
                    <a:pt x="634" y="2411"/>
                    <a:pt x="734" y="2361"/>
                  </a:cubicBezTo>
                  <a:cubicBezTo>
                    <a:pt x="801" y="2327"/>
                    <a:pt x="868" y="2261"/>
                    <a:pt x="868" y="2194"/>
                  </a:cubicBezTo>
                  <a:lnTo>
                    <a:pt x="868" y="126"/>
                  </a:lnTo>
                  <a:cubicBezTo>
                    <a:pt x="734" y="42"/>
                    <a:pt x="584" y="1"/>
                    <a:pt x="434"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77"/>
            <p:cNvSpPr/>
            <p:nvPr/>
          </p:nvSpPr>
          <p:spPr>
            <a:xfrm>
              <a:off x="2099175" y="3655025"/>
              <a:ext cx="592100" cy="186525"/>
            </a:xfrm>
            <a:custGeom>
              <a:rect b="b" l="l" r="r" t="t"/>
              <a:pathLst>
                <a:path extrusionOk="0" h="7461" w="23684">
                  <a:moveTo>
                    <a:pt x="20730" y="0"/>
                  </a:moveTo>
                  <a:cubicBezTo>
                    <a:pt x="18993" y="0"/>
                    <a:pt x="16044" y="711"/>
                    <a:pt x="14344" y="1189"/>
                  </a:cubicBezTo>
                  <a:cubicBezTo>
                    <a:pt x="12242" y="1756"/>
                    <a:pt x="0" y="5459"/>
                    <a:pt x="0" y="5459"/>
                  </a:cubicBezTo>
                  <a:cubicBezTo>
                    <a:pt x="0" y="5459"/>
                    <a:pt x="7773" y="7461"/>
                    <a:pt x="12609" y="7461"/>
                  </a:cubicBezTo>
                  <a:cubicBezTo>
                    <a:pt x="17479" y="7461"/>
                    <a:pt x="23684" y="4925"/>
                    <a:pt x="23684" y="4925"/>
                  </a:cubicBezTo>
                  <a:cubicBezTo>
                    <a:pt x="23684" y="4925"/>
                    <a:pt x="23684" y="3358"/>
                    <a:pt x="23684" y="3024"/>
                  </a:cubicBezTo>
                  <a:cubicBezTo>
                    <a:pt x="23550" y="1323"/>
                    <a:pt x="22950" y="689"/>
                    <a:pt x="21783" y="155"/>
                  </a:cubicBezTo>
                  <a:cubicBezTo>
                    <a:pt x="21538" y="47"/>
                    <a:pt x="21173" y="0"/>
                    <a:pt x="20730"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77"/>
            <p:cNvSpPr/>
            <p:nvPr/>
          </p:nvSpPr>
          <p:spPr>
            <a:xfrm>
              <a:off x="2072475" y="3723750"/>
              <a:ext cx="774750" cy="333900"/>
            </a:xfrm>
            <a:custGeom>
              <a:rect b="b" l="l" r="r" t="t"/>
              <a:pathLst>
                <a:path extrusionOk="0" h="13356" w="30990">
                  <a:moveTo>
                    <a:pt x="26288" y="0"/>
                  </a:moveTo>
                  <a:cubicBezTo>
                    <a:pt x="25805" y="0"/>
                    <a:pt x="25292" y="47"/>
                    <a:pt x="24752" y="142"/>
                  </a:cubicBezTo>
                  <a:cubicBezTo>
                    <a:pt x="20949" y="842"/>
                    <a:pt x="12476" y="3244"/>
                    <a:pt x="12476" y="3244"/>
                  </a:cubicBezTo>
                  <a:lnTo>
                    <a:pt x="1002" y="1176"/>
                  </a:lnTo>
                  <a:lnTo>
                    <a:pt x="1002" y="1176"/>
                  </a:lnTo>
                  <a:cubicBezTo>
                    <a:pt x="234" y="3811"/>
                    <a:pt x="1" y="6379"/>
                    <a:pt x="1836" y="8281"/>
                  </a:cubicBezTo>
                  <a:cubicBezTo>
                    <a:pt x="2999" y="9473"/>
                    <a:pt x="7359" y="13355"/>
                    <a:pt x="11686" y="13355"/>
                  </a:cubicBezTo>
                  <a:cubicBezTo>
                    <a:pt x="12321" y="13355"/>
                    <a:pt x="12954" y="13272"/>
                    <a:pt x="13577" y="13084"/>
                  </a:cubicBezTo>
                  <a:cubicBezTo>
                    <a:pt x="18981" y="11416"/>
                    <a:pt x="25452" y="6713"/>
                    <a:pt x="25452" y="6713"/>
                  </a:cubicBezTo>
                  <a:cubicBezTo>
                    <a:pt x="25452" y="6713"/>
                    <a:pt x="25584" y="6717"/>
                    <a:pt x="25801" y="6717"/>
                  </a:cubicBezTo>
                  <a:cubicBezTo>
                    <a:pt x="26804" y="6717"/>
                    <a:pt x="29628" y="6627"/>
                    <a:pt x="29655" y="5612"/>
                  </a:cubicBezTo>
                  <a:cubicBezTo>
                    <a:pt x="29655" y="5312"/>
                    <a:pt x="30990" y="4945"/>
                    <a:pt x="30956" y="4611"/>
                  </a:cubicBezTo>
                  <a:cubicBezTo>
                    <a:pt x="30814" y="1544"/>
                    <a:pt x="29052" y="0"/>
                    <a:pt x="2628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77"/>
            <p:cNvSpPr/>
            <p:nvPr/>
          </p:nvSpPr>
          <p:spPr>
            <a:xfrm>
              <a:off x="2199250" y="3837350"/>
              <a:ext cx="509550" cy="219725"/>
            </a:xfrm>
            <a:custGeom>
              <a:rect b="b" l="l" r="r" t="t"/>
              <a:pathLst>
                <a:path extrusionOk="0" h="8789" w="20382">
                  <a:moveTo>
                    <a:pt x="0" y="1"/>
                  </a:moveTo>
                  <a:cubicBezTo>
                    <a:pt x="0" y="1"/>
                    <a:pt x="1101" y="4237"/>
                    <a:pt x="2002" y="7573"/>
                  </a:cubicBezTo>
                  <a:cubicBezTo>
                    <a:pt x="3418" y="8281"/>
                    <a:pt x="4984" y="8789"/>
                    <a:pt x="6559" y="8789"/>
                  </a:cubicBezTo>
                  <a:cubicBezTo>
                    <a:pt x="7210" y="8789"/>
                    <a:pt x="7862" y="8702"/>
                    <a:pt x="8506" y="8507"/>
                  </a:cubicBezTo>
                  <a:cubicBezTo>
                    <a:pt x="13910" y="6839"/>
                    <a:pt x="20381" y="2136"/>
                    <a:pt x="20381" y="2136"/>
                  </a:cubicBezTo>
                  <a:lnTo>
                    <a:pt x="20381" y="2136"/>
                  </a:lnTo>
                  <a:cubicBezTo>
                    <a:pt x="20381" y="2136"/>
                    <a:pt x="11708" y="5772"/>
                    <a:pt x="9140" y="6205"/>
                  </a:cubicBezTo>
                  <a:cubicBezTo>
                    <a:pt x="8896" y="6243"/>
                    <a:pt x="8671" y="6261"/>
                    <a:pt x="8462" y="6261"/>
                  </a:cubicBezTo>
                  <a:cubicBezTo>
                    <a:pt x="6440" y="6261"/>
                    <a:pt x="5941" y="4531"/>
                    <a:pt x="5004" y="1569"/>
                  </a:cubicBezTo>
                  <a:lnTo>
                    <a:pt x="0"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77"/>
            <p:cNvSpPr/>
            <p:nvPr/>
          </p:nvSpPr>
          <p:spPr>
            <a:xfrm>
              <a:off x="1911675" y="3270325"/>
              <a:ext cx="213375" cy="547075"/>
            </a:xfrm>
            <a:custGeom>
              <a:rect b="b" l="l" r="r" t="t"/>
              <a:pathLst>
                <a:path extrusionOk="0" h="21883" w="8535">
                  <a:moveTo>
                    <a:pt x="7942" y="1"/>
                  </a:moveTo>
                  <a:cubicBezTo>
                    <a:pt x="6460" y="1"/>
                    <a:pt x="4977" y="1202"/>
                    <a:pt x="4065" y="3468"/>
                  </a:cubicBezTo>
                  <a:cubicBezTo>
                    <a:pt x="3030" y="6070"/>
                    <a:pt x="595" y="12508"/>
                    <a:pt x="162" y="14242"/>
                  </a:cubicBezTo>
                  <a:cubicBezTo>
                    <a:pt x="0" y="14985"/>
                    <a:pt x="5963" y="21539"/>
                    <a:pt x="6165" y="21869"/>
                  </a:cubicBezTo>
                  <a:lnTo>
                    <a:pt x="6165" y="21869"/>
                  </a:lnTo>
                  <a:cubicBezTo>
                    <a:pt x="6214" y="21649"/>
                    <a:pt x="8034" y="18512"/>
                    <a:pt x="8034" y="18512"/>
                  </a:cubicBezTo>
                  <a:lnTo>
                    <a:pt x="4798" y="14242"/>
                  </a:lnTo>
                  <a:lnTo>
                    <a:pt x="6833" y="9406"/>
                  </a:lnTo>
                  <a:lnTo>
                    <a:pt x="8534" y="66"/>
                  </a:lnTo>
                  <a:cubicBezTo>
                    <a:pt x="8338" y="22"/>
                    <a:pt x="8140" y="1"/>
                    <a:pt x="7942" y="1"/>
                  </a:cubicBezTo>
                  <a:close/>
                  <a:moveTo>
                    <a:pt x="6165" y="21869"/>
                  </a:moveTo>
                  <a:cubicBezTo>
                    <a:pt x="6164" y="21876"/>
                    <a:pt x="6164" y="21880"/>
                    <a:pt x="6166" y="21881"/>
                  </a:cubicBezTo>
                  <a:cubicBezTo>
                    <a:pt x="6167" y="21882"/>
                    <a:pt x="6169" y="21882"/>
                    <a:pt x="6169" y="21882"/>
                  </a:cubicBezTo>
                  <a:cubicBezTo>
                    <a:pt x="6172" y="21882"/>
                    <a:pt x="6171" y="21878"/>
                    <a:pt x="6165" y="21869"/>
                  </a:cubicBezTo>
                  <a:close/>
                </a:path>
              </a:pathLst>
            </a:custGeom>
            <a:solidFill>
              <a:srgbClr val="9E67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77"/>
            <p:cNvSpPr/>
            <p:nvPr/>
          </p:nvSpPr>
          <p:spPr>
            <a:xfrm>
              <a:off x="1934875" y="3259450"/>
              <a:ext cx="193500" cy="340650"/>
            </a:xfrm>
            <a:custGeom>
              <a:rect b="b" l="l" r="r" t="t"/>
              <a:pathLst>
                <a:path extrusionOk="0" h="13626" w="7740">
                  <a:moveTo>
                    <a:pt x="6403" y="1"/>
                  </a:moveTo>
                  <a:cubicBezTo>
                    <a:pt x="4937" y="1"/>
                    <a:pt x="3858" y="848"/>
                    <a:pt x="3103" y="2669"/>
                  </a:cubicBezTo>
                  <a:cubicBezTo>
                    <a:pt x="2136" y="5037"/>
                    <a:pt x="1235" y="7606"/>
                    <a:pt x="1" y="11742"/>
                  </a:cubicBezTo>
                  <a:cubicBezTo>
                    <a:pt x="1" y="11742"/>
                    <a:pt x="3048" y="13626"/>
                    <a:pt x="5743" y="13626"/>
                  </a:cubicBezTo>
                  <a:cubicBezTo>
                    <a:pt x="6275" y="13626"/>
                    <a:pt x="6794" y="13552"/>
                    <a:pt x="7273" y="13376"/>
                  </a:cubicBezTo>
                  <a:lnTo>
                    <a:pt x="7740" y="200"/>
                  </a:lnTo>
                  <a:cubicBezTo>
                    <a:pt x="7262" y="68"/>
                    <a:pt x="6817" y="1"/>
                    <a:pt x="640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77"/>
            <p:cNvSpPr/>
            <p:nvPr/>
          </p:nvSpPr>
          <p:spPr>
            <a:xfrm>
              <a:off x="2031625" y="3264425"/>
              <a:ext cx="408650" cy="633500"/>
            </a:xfrm>
            <a:custGeom>
              <a:rect b="b" l="l" r="r" t="t"/>
              <a:pathLst>
                <a:path extrusionOk="0" h="25340" w="16346">
                  <a:moveTo>
                    <a:pt x="4142" y="0"/>
                  </a:moveTo>
                  <a:cubicBezTo>
                    <a:pt x="2494" y="0"/>
                    <a:pt x="1684" y="642"/>
                    <a:pt x="1001" y="2203"/>
                  </a:cubicBezTo>
                  <a:cubicBezTo>
                    <a:pt x="601" y="3104"/>
                    <a:pt x="134" y="5639"/>
                    <a:pt x="67" y="8808"/>
                  </a:cubicBezTo>
                  <a:cubicBezTo>
                    <a:pt x="0" y="12544"/>
                    <a:pt x="501" y="21550"/>
                    <a:pt x="501" y="21550"/>
                  </a:cubicBezTo>
                  <a:cubicBezTo>
                    <a:pt x="501" y="21550"/>
                    <a:pt x="1235" y="24119"/>
                    <a:pt x="6005" y="25019"/>
                  </a:cubicBezTo>
                  <a:cubicBezTo>
                    <a:pt x="6827" y="25186"/>
                    <a:pt x="8048" y="25340"/>
                    <a:pt x="9381" y="25340"/>
                  </a:cubicBezTo>
                  <a:cubicBezTo>
                    <a:pt x="11781" y="25340"/>
                    <a:pt x="14542" y="24841"/>
                    <a:pt x="15978" y="23018"/>
                  </a:cubicBezTo>
                  <a:cubicBezTo>
                    <a:pt x="16345" y="19949"/>
                    <a:pt x="16345" y="9008"/>
                    <a:pt x="16345" y="9008"/>
                  </a:cubicBezTo>
                  <a:cubicBezTo>
                    <a:pt x="16079" y="3837"/>
                    <a:pt x="15845" y="2036"/>
                    <a:pt x="14244" y="1502"/>
                  </a:cubicBezTo>
                  <a:cubicBezTo>
                    <a:pt x="13710" y="1336"/>
                    <a:pt x="11976" y="1002"/>
                    <a:pt x="11308" y="802"/>
                  </a:cubicBezTo>
                  <a:cubicBezTo>
                    <a:pt x="10711" y="1117"/>
                    <a:pt x="9951" y="1244"/>
                    <a:pt x="9190" y="1244"/>
                  </a:cubicBezTo>
                  <a:cubicBezTo>
                    <a:pt x="7612" y="1244"/>
                    <a:pt x="6029" y="697"/>
                    <a:pt x="5871" y="135"/>
                  </a:cubicBezTo>
                  <a:cubicBezTo>
                    <a:pt x="5871" y="135"/>
                    <a:pt x="4871" y="1"/>
                    <a:pt x="4270" y="1"/>
                  </a:cubicBezTo>
                  <a:cubicBezTo>
                    <a:pt x="4227" y="0"/>
                    <a:pt x="4184" y="0"/>
                    <a:pt x="4142"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77"/>
            <p:cNvSpPr/>
            <p:nvPr/>
          </p:nvSpPr>
          <p:spPr>
            <a:xfrm>
              <a:off x="2363525" y="3304475"/>
              <a:ext cx="602125" cy="404925"/>
            </a:xfrm>
            <a:custGeom>
              <a:rect b="b" l="l" r="r" t="t"/>
              <a:pathLst>
                <a:path extrusionOk="0" h="16197" w="24085">
                  <a:moveTo>
                    <a:pt x="1135" y="0"/>
                  </a:moveTo>
                  <a:cubicBezTo>
                    <a:pt x="201" y="2302"/>
                    <a:pt x="1" y="4837"/>
                    <a:pt x="568" y="7272"/>
                  </a:cubicBezTo>
                  <a:cubicBezTo>
                    <a:pt x="568" y="7272"/>
                    <a:pt x="5971" y="15378"/>
                    <a:pt x="7406" y="16145"/>
                  </a:cubicBezTo>
                  <a:cubicBezTo>
                    <a:pt x="7474" y="16180"/>
                    <a:pt x="7560" y="16197"/>
                    <a:pt x="7662" y="16197"/>
                  </a:cubicBezTo>
                  <a:cubicBezTo>
                    <a:pt x="9703" y="16197"/>
                    <a:pt x="18150" y="9523"/>
                    <a:pt x="18881" y="9174"/>
                  </a:cubicBezTo>
                  <a:cubicBezTo>
                    <a:pt x="20315" y="8540"/>
                    <a:pt x="21616" y="7706"/>
                    <a:pt x="22750" y="6639"/>
                  </a:cubicBezTo>
                  <a:cubicBezTo>
                    <a:pt x="23484" y="5871"/>
                    <a:pt x="23918" y="4904"/>
                    <a:pt x="23984" y="3837"/>
                  </a:cubicBezTo>
                  <a:cubicBezTo>
                    <a:pt x="24084" y="3069"/>
                    <a:pt x="23884" y="2269"/>
                    <a:pt x="23451" y="1635"/>
                  </a:cubicBezTo>
                  <a:cubicBezTo>
                    <a:pt x="23173" y="1257"/>
                    <a:pt x="22724" y="974"/>
                    <a:pt x="22290" y="974"/>
                  </a:cubicBezTo>
                  <a:cubicBezTo>
                    <a:pt x="22151" y="974"/>
                    <a:pt x="22013" y="1003"/>
                    <a:pt x="21883" y="1068"/>
                  </a:cubicBezTo>
                  <a:cubicBezTo>
                    <a:pt x="21549" y="1268"/>
                    <a:pt x="21282" y="1602"/>
                    <a:pt x="21116" y="1969"/>
                  </a:cubicBezTo>
                  <a:cubicBezTo>
                    <a:pt x="20682" y="2702"/>
                    <a:pt x="19748" y="4137"/>
                    <a:pt x="18747" y="4203"/>
                  </a:cubicBezTo>
                  <a:cubicBezTo>
                    <a:pt x="18681" y="4203"/>
                    <a:pt x="18580" y="4170"/>
                    <a:pt x="18514" y="4137"/>
                  </a:cubicBezTo>
                  <a:cubicBezTo>
                    <a:pt x="18480" y="4103"/>
                    <a:pt x="18447" y="4037"/>
                    <a:pt x="18447" y="3970"/>
                  </a:cubicBezTo>
                  <a:cubicBezTo>
                    <a:pt x="18314" y="3570"/>
                    <a:pt x="18347" y="3136"/>
                    <a:pt x="18214" y="2736"/>
                  </a:cubicBezTo>
                  <a:cubicBezTo>
                    <a:pt x="18147" y="2569"/>
                    <a:pt x="18047" y="2402"/>
                    <a:pt x="17947" y="2269"/>
                  </a:cubicBezTo>
                  <a:cubicBezTo>
                    <a:pt x="17847" y="2135"/>
                    <a:pt x="17747" y="2035"/>
                    <a:pt x="17613" y="2002"/>
                  </a:cubicBezTo>
                  <a:cubicBezTo>
                    <a:pt x="17519" y="1961"/>
                    <a:pt x="17439" y="1943"/>
                    <a:pt x="17372" y="1943"/>
                  </a:cubicBezTo>
                  <a:cubicBezTo>
                    <a:pt x="16938" y="1943"/>
                    <a:pt x="17017" y="2690"/>
                    <a:pt x="17046" y="3036"/>
                  </a:cubicBezTo>
                  <a:cubicBezTo>
                    <a:pt x="17079" y="3336"/>
                    <a:pt x="17113" y="3636"/>
                    <a:pt x="17113" y="3970"/>
                  </a:cubicBezTo>
                  <a:cubicBezTo>
                    <a:pt x="17146" y="4637"/>
                    <a:pt x="17280" y="5871"/>
                    <a:pt x="16746" y="6405"/>
                  </a:cubicBezTo>
                  <a:cubicBezTo>
                    <a:pt x="16512" y="6605"/>
                    <a:pt x="16245" y="6772"/>
                    <a:pt x="15945" y="6905"/>
                  </a:cubicBezTo>
                  <a:cubicBezTo>
                    <a:pt x="14911" y="7539"/>
                    <a:pt x="13844" y="8106"/>
                    <a:pt x="12810" y="8707"/>
                  </a:cubicBezTo>
                  <a:cubicBezTo>
                    <a:pt x="11509" y="9407"/>
                    <a:pt x="10241" y="10108"/>
                    <a:pt x="8940" y="10775"/>
                  </a:cubicBezTo>
                  <a:cubicBezTo>
                    <a:pt x="8940" y="10775"/>
                    <a:pt x="5571" y="4270"/>
                    <a:pt x="4504" y="2335"/>
                  </a:cubicBezTo>
                  <a:cubicBezTo>
                    <a:pt x="3203" y="67"/>
                    <a:pt x="2436" y="134"/>
                    <a:pt x="1135" y="0"/>
                  </a:cubicBezTo>
                  <a:close/>
                </a:path>
              </a:pathLst>
            </a:custGeom>
            <a:solidFill>
              <a:srgbClr val="9E67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77"/>
            <p:cNvSpPr/>
            <p:nvPr/>
          </p:nvSpPr>
          <p:spPr>
            <a:xfrm>
              <a:off x="1924875" y="3511975"/>
              <a:ext cx="475375" cy="659800"/>
            </a:xfrm>
            <a:custGeom>
              <a:rect b="b" l="l" r="r" t="t"/>
              <a:pathLst>
                <a:path extrusionOk="0" h="26392" w="19015">
                  <a:moveTo>
                    <a:pt x="2417" y="1"/>
                  </a:moveTo>
                  <a:cubicBezTo>
                    <a:pt x="1992" y="1"/>
                    <a:pt x="1598" y="107"/>
                    <a:pt x="1268" y="373"/>
                  </a:cubicBezTo>
                  <a:lnTo>
                    <a:pt x="268" y="1207"/>
                  </a:lnTo>
                  <a:lnTo>
                    <a:pt x="668" y="1241"/>
                  </a:lnTo>
                  <a:cubicBezTo>
                    <a:pt x="501" y="1641"/>
                    <a:pt x="434" y="2041"/>
                    <a:pt x="368" y="2441"/>
                  </a:cubicBezTo>
                  <a:cubicBezTo>
                    <a:pt x="1" y="6044"/>
                    <a:pt x="1101" y="14317"/>
                    <a:pt x="2669" y="17185"/>
                  </a:cubicBezTo>
                  <a:cubicBezTo>
                    <a:pt x="4237" y="20054"/>
                    <a:pt x="8340" y="21889"/>
                    <a:pt x="13811" y="24157"/>
                  </a:cubicBezTo>
                  <a:cubicBezTo>
                    <a:pt x="16779" y="25391"/>
                    <a:pt x="17780" y="26325"/>
                    <a:pt x="19014" y="26392"/>
                  </a:cubicBezTo>
                  <a:lnTo>
                    <a:pt x="18881" y="24024"/>
                  </a:lnTo>
                  <a:cubicBezTo>
                    <a:pt x="16579" y="21488"/>
                    <a:pt x="15478" y="16785"/>
                    <a:pt x="13811" y="11648"/>
                  </a:cubicBezTo>
                  <a:cubicBezTo>
                    <a:pt x="11609" y="4810"/>
                    <a:pt x="8807" y="2908"/>
                    <a:pt x="5204" y="940"/>
                  </a:cubicBezTo>
                  <a:cubicBezTo>
                    <a:pt x="4364" y="486"/>
                    <a:pt x="3322" y="1"/>
                    <a:pt x="2417"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77"/>
            <p:cNvSpPr/>
            <p:nvPr/>
          </p:nvSpPr>
          <p:spPr>
            <a:xfrm>
              <a:off x="1924875" y="3512000"/>
              <a:ext cx="475375" cy="659775"/>
            </a:xfrm>
            <a:custGeom>
              <a:rect b="b" l="l" r="r" t="t"/>
              <a:pathLst>
                <a:path extrusionOk="0" h="26391" w="19015">
                  <a:moveTo>
                    <a:pt x="2410" y="1"/>
                  </a:moveTo>
                  <a:cubicBezTo>
                    <a:pt x="1989" y="1"/>
                    <a:pt x="1596" y="108"/>
                    <a:pt x="1268" y="372"/>
                  </a:cubicBezTo>
                  <a:lnTo>
                    <a:pt x="268" y="1206"/>
                  </a:lnTo>
                  <a:lnTo>
                    <a:pt x="668" y="1240"/>
                  </a:lnTo>
                  <a:cubicBezTo>
                    <a:pt x="501" y="1640"/>
                    <a:pt x="434" y="2040"/>
                    <a:pt x="368" y="2440"/>
                  </a:cubicBezTo>
                  <a:cubicBezTo>
                    <a:pt x="1" y="6043"/>
                    <a:pt x="1101" y="14316"/>
                    <a:pt x="2669" y="17184"/>
                  </a:cubicBezTo>
                  <a:cubicBezTo>
                    <a:pt x="4237" y="20053"/>
                    <a:pt x="8340" y="21888"/>
                    <a:pt x="13811" y="24189"/>
                  </a:cubicBezTo>
                  <a:cubicBezTo>
                    <a:pt x="16779" y="25424"/>
                    <a:pt x="17780" y="26324"/>
                    <a:pt x="19014" y="26391"/>
                  </a:cubicBezTo>
                  <a:lnTo>
                    <a:pt x="18881" y="24023"/>
                  </a:lnTo>
                  <a:cubicBezTo>
                    <a:pt x="16579" y="21487"/>
                    <a:pt x="15478" y="16817"/>
                    <a:pt x="13811" y="11647"/>
                  </a:cubicBezTo>
                  <a:cubicBezTo>
                    <a:pt x="11609" y="4809"/>
                    <a:pt x="8807" y="2907"/>
                    <a:pt x="5204" y="973"/>
                  </a:cubicBezTo>
                  <a:cubicBezTo>
                    <a:pt x="4362" y="495"/>
                    <a:pt x="3317" y="1"/>
                    <a:pt x="241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77"/>
            <p:cNvSpPr/>
            <p:nvPr/>
          </p:nvSpPr>
          <p:spPr>
            <a:xfrm>
              <a:off x="1899025" y="3533125"/>
              <a:ext cx="540425" cy="646625"/>
            </a:xfrm>
            <a:custGeom>
              <a:rect b="b" l="l" r="r" t="t"/>
              <a:pathLst>
                <a:path extrusionOk="0" h="25865" w="21617">
                  <a:moveTo>
                    <a:pt x="2365" y="0"/>
                  </a:moveTo>
                  <a:cubicBezTo>
                    <a:pt x="1383" y="0"/>
                    <a:pt x="575" y="595"/>
                    <a:pt x="368" y="2463"/>
                  </a:cubicBezTo>
                  <a:cubicBezTo>
                    <a:pt x="1" y="6065"/>
                    <a:pt x="1068" y="14371"/>
                    <a:pt x="2669" y="17207"/>
                  </a:cubicBezTo>
                  <a:cubicBezTo>
                    <a:pt x="2969" y="17740"/>
                    <a:pt x="4771" y="19108"/>
                    <a:pt x="7773" y="20809"/>
                  </a:cubicBezTo>
                  <a:cubicBezTo>
                    <a:pt x="9307" y="21677"/>
                    <a:pt x="11676" y="23144"/>
                    <a:pt x="13577" y="23978"/>
                  </a:cubicBezTo>
                  <a:cubicBezTo>
                    <a:pt x="17317" y="25560"/>
                    <a:pt x="19500" y="25864"/>
                    <a:pt x="20625" y="25864"/>
                  </a:cubicBezTo>
                  <a:cubicBezTo>
                    <a:pt x="21326" y="25864"/>
                    <a:pt x="21616" y="25746"/>
                    <a:pt x="21616" y="25746"/>
                  </a:cubicBezTo>
                  <a:cubicBezTo>
                    <a:pt x="17246" y="24579"/>
                    <a:pt x="16045" y="18508"/>
                    <a:pt x="13810" y="11669"/>
                  </a:cubicBezTo>
                  <a:cubicBezTo>
                    <a:pt x="11609" y="4831"/>
                    <a:pt x="8807" y="2930"/>
                    <a:pt x="5204" y="995"/>
                  </a:cubicBezTo>
                  <a:cubicBezTo>
                    <a:pt x="4337" y="513"/>
                    <a:pt x="3276" y="0"/>
                    <a:pt x="2365"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77"/>
            <p:cNvSpPr/>
            <p:nvPr/>
          </p:nvSpPr>
          <p:spPr>
            <a:xfrm>
              <a:off x="2145025" y="3223575"/>
              <a:ext cx="215200" cy="104750"/>
            </a:xfrm>
            <a:custGeom>
              <a:rect b="b" l="l" r="r" t="t"/>
              <a:pathLst>
                <a:path extrusionOk="0" h="4190" w="8608">
                  <a:moveTo>
                    <a:pt x="1358" y="0"/>
                  </a:moveTo>
                  <a:cubicBezTo>
                    <a:pt x="1254" y="0"/>
                    <a:pt x="1110" y="83"/>
                    <a:pt x="935" y="401"/>
                  </a:cubicBezTo>
                  <a:cubicBezTo>
                    <a:pt x="601" y="1068"/>
                    <a:pt x="201" y="1635"/>
                    <a:pt x="201" y="1635"/>
                  </a:cubicBezTo>
                  <a:cubicBezTo>
                    <a:pt x="201" y="1635"/>
                    <a:pt x="1" y="3003"/>
                    <a:pt x="2036" y="3804"/>
                  </a:cubicBezTo>
                  <a:cubicBezTo>
                    <a:pt x="2708" y="4061"/>
                    <a:pt x="3410" y="4190"/>
                    <a:pt x="4112" y="4190"/>
                  </a:cubicBezTo>
                  <a:cubicBezTo>
                    <a:pt x="5047" y="4190"/>
                    <a:pt x="5981" y="3961"/>
                    <a:pt x="6839" y="3503"/>
                  </a:cubicBezTo>
                  <a:cubicBezTo>
                    <a:pt x="7606" y="3036"/>
                    <a:pt x="8007" y="2736"/>
                    <a:pt x="8007" y="2736"/>
                  </a:cubicBezTo>
                  <a:lnTo>
                    <a:pt x="8607" y="2870"/>
                  </a:lnTo>
                  <a:cubicBezTo>
                    <a:pt x="8607" y="2870"/>
                    <a:pt x="7873" y="1702"/>
                    <a:pt x="7506" y="1202"/>
                  </a:cubicBezTo>
                  <a:cubicBezTo>
                    <a:pt x="7210" y="727"/>
                    <a:pt x="6966" y="701"/>
                    <a:pt x="6915" y="701"/>
                  </a:cubicBezTo>
                  <a:cubicBezTo>
                    <a:pt x="6909" y="701"/>
                    <a:pt x="6906" y="701"/>
                    <a:pt x="6906" y="701"/>
                  </a:cubicBezTo>
                  <a:lnTo>
                    <a:pt x="6839" y="1435"/>
                  </a:lnTo>
                  <a:cubicBezTo>
                    <a:pt x="6144" y="1667"/>
                    <a:pt x="5409" y="1772"/>
                    <a:pt x="4712" y="1772"/>
                  </a:cubicBezTo>
                  <a:cubicBezTo>
                    <a:pt x="3201" y="1772"/>
                    <a:pt x="1867" y="1277"/>
                    <a:pt x="1502" y="501"/>
                  </a:cubicBezTo>
                  <a:lnTo>
                    <a:pt x="1535" y="101"/>
                  </a:lnTo>
                  <a:cubicBezTo>
                    <a:pt x="1535" y="101"/>
                    <a:pt x="1471" y="0"/>
                    <a:pt x="135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77"/>
            <p:cNvSpPr/>
            <p:nvPr/>
          </p:nvSpPr>
          <p:spPr>
            <a:xfrm>
              <a:off x="2334350" y="3301975"/>
              <a:ext cx="445325" cy="419050"/>
            </a:xfrm>
            <a:custGeom>
              <a:rect b="b" l="l" r="r" t="t"/>
              <a:pathLst>
                <a:path extrusionOk="0" h="16762" w="17813">
                  <a:moveTo>
                    <a:pt x="2135" y="0"/>
                  </a:moveTo>
                  <a:cubicBezTo>
                    <a:pt x="0" y="4637"/>
                    <a:pt x="1835" y="7839"/>
                    <a:pt x="1835" y="7839"/>
                  </a:cubicBezTo>
                  <a:cubicBezTo>
                    <a:pt x="1835" y="7839"/>
                    <a:pt x="6271" y="14477"/>
                    <a:pt x="7405" y="15745"/>
                  </a:cubicBezTo>
                  <a:cubicBezTo>
                    <a:pt x="8027" y="16461"/>
                    <a:pt x="8436" y="16762"/>
                    <a:pt x="8915" y="16762"/>
                  </a:cubicBezTo>
                  <a:cubicBezTo>
                    <a:pt x="9283" y="16762"/>
                    <a:pt x="9693" y="16583"/>
                    <a:pt x="10274" y="16279"/>
                  </a:cubicBezTo>
                  <a:cubicBezTo>
                    <a:pt x="11575" y="15612"/>
                    <a:pt x="17813" y="10841"/>
                    <a:pt x="17813" y="10841"/>
                  </a:cubicBezTo>
                  <a:lnTo>
                    <a:pt x="15678" y="7873"/>
                  </a:lnTo>
                  <a:lnTo>
                    <a:pt x="10141" y="10641"/>
                  </a:lnTo>
                  <a:cubicBezTo>
                    <a:pt x="10141" y="10641"/>
                    <a:pt x="6238" y="2769"/>
                    <a:pt x="5237" y="1401"/>
                  </a:cubicBezTo>
                  <a:cubicBezTo>
                    <a:pt x="4236" y="0"/>
                    <a:pt x="3703" y="134"/>
                    <a:pt x="213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764" name="Google Shape;1764;p77"/>
          <p:cNvPicPr preferRelativeResize="0"/>
          <p:nvPr/>
        </p:nvPicPr>
        <p:blipFill rotWithShape="1">
          <a:blip r:embed="rId3">
            <a:alphaModFix/>
          </a:blip>
          <a:srcRect b="0" l="7569" r="13658" t="0"/>
          <a:stretch/>
        </p:blipFill>
        <p:spPr>
          <a:xfrm>
            <a:off x="7500300" y="48650"/>
            <a:ext cx="1436100" cy="671450"/>
          </a:xfrm>
          <a:prstGeom prst="rect">
            <a:avLst/>
          </a:prstGeom>
          <a:noFill/>
          <a:ln>
            <a:noFill/>
          </a:ln>
        </p:spPr>
      </p:pic>
      <p:sp>
        <p:nvSpPr>
          <p:cNvPr id="1765" name="Google Shape;1765;p7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5" name="Shape 2675"/>
        <p:cNvGrpSpPr/>
        <p:nvPr/>
      </p:nvGrpSpPr>
      <p:grpSpPr>
        <a:xfrm>
          <a:off x="0" y="0"/>
          <a:ext cx="0" cy="0"/>
          <a:chOff x="0" y="0"/>
          <a:chExt cx="0" cy="0"/>
        </a:xfrm>
      </p:grpSpPr>
      <p:sp>
        <p:nvSpPr>
          <p:cNvPr id="2676" name="Google Shape;2676;p86"/>
          <p:cNvSpPr txBox="1"/>
          <p:nvPr>
            <p:ph idx="4294967295" type="subTitle"/>
          </p:nvPr>
        </p:nvSpPr>
        <p:spPr>
          <a:xfrm>
            <a:off x="5139975" y="3045325"/>
            <a:ext cx="3744300" cy="102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What is it?</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Why don’t we just use kaggle?</a:t>
            </a:r>
            <a:endParaRPr b="1"/>
          </a:p>
        </p:txBody>
      </p:sp>
      <p:grpSp>
        <p:nvGrpSpPr>
          <p:cNvPr id="2677" name="Google Shape;2677;p86"/>
          <p:cNvGrpSpPr/>
          <p:nvPr/>
        </p:nvGrpSpPr>
        <p:grpSpPr>
          <a:xfrm>
            <a:off x="547408" y="1539751"/>
            <a:ext cx="3999806" cy="3181704"/>
            <a:chOff x="719991" y="980900"/>
            <a:chExt cx="3872779" cy="3181704"/>
          </a:xfrm>
        </p:grpSpPr>
        <p:grpSp>
          <p:nvGrpSpPr>
            <p:cNvPr id="2678" name="Google Shape;2678;p86"/>
            <p:cNvGrpSpPr/>
            <p:nvPr/>
          </p:nvGrpSpPr>
          <p:grpSpPr>
            <a:xfrm>
              <a:off x="719991" y="980900"/>
              <a:ext cx="3872779" cy="3181704"/>
              <a:chOff x="1377550" y="921425"/>
              <a:chExt cx="4891725" cy="4018825"/>
            </a:xfrm>
          </p:grpSpPr>
          <p:sp>
            <p:nvSpPr>
              <p:cNvPr id="2679" name="Google Shape;2679;p86"/>
              <p:cNvSpPr/>
              <p:nvPr/>
            </p:nvSpPr>
            <p:spPr>
              <a:xfrm>
                <a:off x="3046475" y="4166875"/>
                <a:ext cx="1555050" cy="725075"/>
              </a:xfrm>
              <a:custGeom>
                <a:rect b="b" l="l" r="r" t="t"/>
                <a:pathLst>
                  <a:path extrusionOk="0" h="29003" w="62202">
                    <a:moveTo>
                      <a:pt x="58720" y="1"/>
                    </a:moveTo>
                    <a:lnTo>
                      <a:pt x="3291" y="120"/>
                    </a:lnTo>
                    <a:lnTo>
                      <a:pt x="0" y="29003"/>
                    </a:lnTo>
                    <a:lnTo>
                      <a:pt x="62202" y="28860"/>
                    </a:lnTo>
                    <a:lnTo>
                      <a:pt x="5872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86"/>
              <p:cNvSpPr/>
              <p:nvPr/>
            </p:nvSpPr>
            <p:spPr>
              <a:xfrm>
                <a:off x="3046475" y="4793550"/>
                <a:ext cx="1555050" cy="98400"/>
              </a:xfrm>
              <a:custGeom>
                <a:rect b="b" l="l" r="r" t="t"/>
                <a:pathLst>
                  <a:path extrusionOk="0" h="3936" w="62202">
                    <a:moveTo>
                      <a:pt x="61773" y="0"/>
                    </a:moveTo>
                    <a:lnTo>
                      <a:pt x="406" y="24"/>
                    </a:lnTo>
                    <a:lnTo>
                      <a:pt x="0" y="3936"/>
                    </a:lnTo>
                    <a:lnTo>
                      <a:pt x="0" y="3936"/>
                    </a:lnTo>
                    <a:lnTo>
                      <a:pt x="62202" y="3793"/>
                    </a:lnTo>
                    <a:lnTo>
                      <a:pt x="61773" y="0"/>
                    </a:lnTo>
                    <a:close/>
                  </a:path>
                </a:pathLst>
              </a:custGeom>
              <a:solidFill>
                <a:srgbClr val="455A64">
                  <a:alpha val="68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86"/>
              <p:cNvSpPr/>
              <p:nvPr/>
            </p:nvSpPr>
            <p:spPr>
              <a:xfrm>
                <a:off x="2810350" y="4858550"/>
                <a:ext cx="2026100" cy="81700"/>
              </a:xfrm>
              <a:custGeom>
                <a:rect b="b" l="l" r="r" t="t"/>
                <a:pathLst>
                  <a:path extrusionOk="0" h="3268" w="81044">
                    <a:moveTo>
                      <a:pt x="81044" y="0"/>
                    </a:moveTo>
                    <a:lnTo>
                      <a:pt x="0" y="215"/>
                    </a:lnTo>
                    <a:lnTo>
                      <a:pt x="24" y="3268"/>
                    </a:lnTo>
                    <a:lnTo>
                      <a:pt x="81044" y="3053"/>
                    </a:lnTo>
                    <a:lnTo>
                      <a:pt x="810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86"/>
              <p:cNvSpPr/>
              <p:nvPr/>
            </p:nvSpPr>
            <p:spPr>
              <a:xfrm>
                <a:off x="1377550" y="921425"/>
                <a:ext cx="4891725" cy="2879375"/>
              </a:xfrm>
              <a:custGeom>
                <a:rect b="b" l="l" r="r" t="t"/>
                <a:pathLst>
                  <a:path extrusionOk="0" h="115175" w="195669">
                    <a:moveTo>
                      <a:pt x="7918" y="1"/>
                    </a:moveTo>
                    <a:cubicBezTo>
                      <a:pt x="3554" y="1"/>
                      <a:pt x="0" y="3554"/>
                      <a:pt x="0" y="7943"/>
                    </a:cubicBezTo>
                    <a:lnTo>
                      <a:pt x="0" y="115174"/>
                    </a:lnTo>
                    <a:lnTo>
                      <a:pt x="195668" y="115174"/>
                    </a:lnTo>
                    <a:lnTo>
                      <a:pt x="195668" y="7943"/>
                    </a:lnTo>
                    <a:cubicBezTo>
                      <a:pt x="195668" y="3554"/>
                      <a:pt x="192115" y="1"/>
                      <a:pt x="1877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86"/>
              <p:cNvSpPr/>
              <p:nvPr/>
            </p:nvSpPr>
            <p:spPr>
              <a:xfrm>
                <a:off x="1377550" y="3800775"/>
                <a:ext cx="4891725" cy="499700"/>
              </a:xfrm>
              <a:custGeom>
                <a:rect b="b" l="l" r="r" t="t"/>
                <a:pathLst>
                  <a:path extrusionOk="0" h="19988" w="195669">
                    <a:moveTo>
                      <a:pt x="0" y="0"/>
                    </a:moveTo>
                    <a:lnTo>
                      <a:pt x="0" y="12045"/>
                    </a:lnTo>
                    <a:cubicBezTo>
                      <a:pt x="0" y="16433"/>
                      <a:pt x="3554" y="19987"/>
                      <a:pt x="7918" y="19987"/>
                    </a:cubicBezTo>
                    <a:lnTo>
                      <a:pt x="187726" y="19987"/>
                    </a:lnTo>
                    <a:cubicBezTo>
                      <a:pt x="192115" y="19987"/>
                      <a:pt x="195668" y="16433"/>
                      <a:pt x="195668" y="12045"/>
                    </a:cubicBezTo>
                    <a:lnTo>
                      <a:pt x="1956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86"/>
              <p:cNvSpPr/>
              <p:nvPr/>
            </p:nvSpPr>
            <p:spPr>
              <a:xfrm>
                <a:off x="3727400" y="3947450"/>
                <a:ext cx="190825" cy="190825"/>
              </a:xfrm>
              <a:custGeom>
                <a:rect b="b" l="l" r="r" t="t"/>
                <a:pathLst>
                  <a:path extrusionOk="0" h="7633" w="7633">
                    <a:moveTo>
                      <a:pt x="3816" y="1"/>
                    </a:moveTo>
                    <a:cubicBezTo>
                      <a:pt x="1694" y="1"/>
                      <a:pt x="0" y="1694"/>
                      <a:pt x="0" y="3817"/>
                    </a:cubicBezTo>
                    <a:cubicBezTo>
                      <a:pt x="0" y="5939"/>
                      <a:pt x="1694" y="7633"/>
                      <a:pt x="3816" y="7633"/>
                    </a:cubicBezTo>
                    <a:cubicBezTo>
                      <a:pt x="5939" y="7633"/>
                      <a:pt x="7632" y="5939"/>
                      <a:pt x="7632" y="3817"/>
                    </a:cubicBezTo>
                    <a:cubicBezTo>
                      <a:pt x="7632" y="1742"/>
                      <a:pt x="5939" y="1"/>
                      <a:pt x="3816"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5" name="Google Shape;2685;p86"/>
            <p:cNvSpPr/>
            <p:nvPr/>
          </p:nvSpPr>
          <p:spPr>
            <a:xfrm>
              <a:off x="2574294" y="3371695"/>
              <a:ext cx="164700" cy="164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686" name="Google Shape;2686;p86"/>
          <p:cNvPicPr preferRelativeResize="0"/>
          <p:nvPr/>
        </p:nvPicPr>
        <p:blipFill rotWithShape="1">
          <a:blip r:embed="rId3">
            <a:alphaModFix/>
          </a:blip>
          <a:srcRect b="24812" l="0" r="0" t="0"/>
          <a:stretch/>
        </p:blipFill>
        <p:spPr>
          <a:xfrm>
            <a:off x="675225" y="1678625"/>
            <a:ext cx="3744174" cy="1998399"/>
          </a:xfrm>
          <a:prstGeom prst="rect">
            <a:avLst/>
          </a:prstGeom>
          <a:noFill/>
          <a:ln>
            <a:noFill/>
          </a:ln>
        </p:spPr>
      </p:pic>
      <p:pic>
        <p:nvPicPr>
          <p:cNvPr id="2687" name="Google Shape;2687;p86"/>
          <p:cNvPicPr preferRelativeResize="0"/>
          <p:nvPr/>
        </p:nvPicPr>
        <p:blipFill>
          <a:blip r:embed="rId4">
            <a:alphaModFix/>
          </a:blip>
          <a:stretch>
            <a:fillRect/>
          </a:stretch>
        </p:blipFill>
        <p:spPr>
          <a:xfrm>
            <a:off x="4951513" y="1358188"/>
            <a:ext cx="3281826" cy="1491725"/>
          </a:xfrm>
          <a:prstGeom prst="rect">
            <a:avLst/>
          </a:prstGeom>
          <a:noFill/>
          <a:ln>
            <a:noFill/>
          </a:ln>
        </p:spPr>
      </p:pic>
      <p:sp>
        <p:nvSpPr>
          <p:cNvPr id="2688" name="Google Shape;2688;p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aleway"/>
                <a:ea typeface="Raleway"/>
                <a:cs typeface="Raleway"/>
                <a:sym typeface="Raleway"/>
              </a:rPr>
              <a:t>Related work</a:t>
            </a:r>
            <a:endParaRPr/>
          </a:p>
        </p:txBody>
      </p:sp>
      <p:sp>
        <p:nvSpPr>
          <p:cNvPr id="2689" name="Google Shape;2689;p8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3" name="Shape 2693"/>
        <p:cNvGrpSpPr/>
        <p:nvPr/>
      </p:nvGrpSpPr>
      <p:grpSpPr>
        <a:xfrm>
          <a:off x="0" y="0"/>
          <a:ext cx="0" cy="0"/>
          <a:chOff x="0" y="0"/>
          <a:chExt cx="0" cy="0"/>
        </a:xfrm>
      </p:grpSpPr>
      <p:grpSp>
        <p:nvGrpSpPr>
          <p:cNvPr id="2694" name="Google Shape;2694;p87"/>
          <p:cNvGrpSpPr/>
          <p:nvPr/>
        </p:nvGrpSpPr>
        <p:grpSpPr>
          <a:xfrm>
            <a:off x="1802899" y="4342801"/>
            <a:ext cx="5410159" cy="333491"/>
            <a:chOff x="3200660" y="2180272"/>
            <a:chExt cx="1986036" cy="378237"/>
          </a:xfrm>
        </p:grpSpPr>
        <p:sp>
          <p:nvSpPr>
            <p:cNvPr id="2695" name="Google Shape;2695;p87"/>
            <p:cNvSpPr/>
            <p:nvPr/>
          </p:nvSpPr>
          <p:spPr>
            <a:xfrm>
              <a:off x="3200660" y="2180272"/>
              <a:ext cx="108240" cy="378237"/>
            </a:xfrm>
            <a:custGeom>
              <a:rect b="b" l="l" r="r" t="t"/>
              <a:pathLst>
                <a:path extrusionOk="0" h="37890" w="8543">
                  <a:moveTo>
                    <a:pt x="606" y="1"/>
                  </a:moveTo>
                  <a:cubicBezTo>
                    <a:pt x="276" y="1"/>
                    <a:pt x="0" y="263"/>
                    <a:pt x="0" y="607"/>
                  </a:cubicBezTo>
                  <a:lnTo>
                    <a:pt x="0" y="37270"/>
                  </a:lnTo>
                  <a:cubicBezTo>
                    <a:pt x="0" y="37614"/>
                    <a:pt x="276" y="37890"/>
                    <a:pt x="606" y="37890"/>
                  </a:cubicBezTo>
                  <a:lnTo>
                    <a:pt x="7922" y="37890"/>
                  </a:lnTo>
                  <a:cubicBezTo>
                    <a:pt x="8267" y="37890"/>
                    <a:pt x="8542" y="37614"/>
                    <a:pt x="8542" y="37270"/>
                  </a:cubicBezTo>
                  <a:lnTo>
                    <a:pt x="8542" y="607"/>
                  </a:lnTo>
                  <a:cubicBezTo>
                    <a:pt x="8542" y="263"/>
                    <a:pt x="8267" y="1"/>
                    <a:pt x="792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87"/>
            <p:cNvSpPr/>
            <p:nvPr/>
          </p:nvSpPr>
          <p:spPr>
            <a:xfrm>
              <a:off x="3345104" y="2180272"/>
              <a:ext cx="108240" cy="378237"/>
            </a:xfrm>
            <a:custGeom>
              <a:rect b="b" l="l" r="r" t="t"/>
              <a:pathLst>
                <a:path extrusionOk="0" h="37890" w="8543">
                  <a:moveTo>
                    <a:pt x="607" y="1"/>
                  </a:moveTo>
                  <a:cubicBezTo>
                    <a:pt x="262" y="1"/>
                    <a:pt x="0" y="263"/>
                    <a:pt x="0" y="607"/>
                  </a:cubicBezTo>
                  <a:lnTo>
                    <a:pt x="0" y="37270"/>
                  </a:lnTo>
                  <a:cubicBezTo>
                    <a:pt x="0" y="37614"/>
                    <a:pt x="262" y="37890"/>
                    <a:pt x="607" y="37890"/>
                  </a:cubicBezTo>
                  <a:lnTo>
                    <a:pt x="7923" y="37890"/>
                  </a:lnTo>
                  <a:cubicBezTo>
                    <a:pt x="8267" y="37890"/>
                    <a:pt x="8543" y="37614"/>
                    <a:pt x="8543" y="37270"/>
                  </a:cubicBezTo>
                  <a:lnTo>
                    <a:pt x="8543" y="607"/>
                  </a:lnTo>
                  <a:cubicBezTo>
                    <a:pt x="8543" y="263"/>
                    <a:pt x="8267" y="1"/>
                    <a:pt x="79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87"/>
            <p:cNvSpPr/>
            <p:nvPr/>
          </p:nvSpPr>
          <p:spPr>
            <a:xfrm>
              <a:off x="3489548" y="2180272"/>
              <a:ext cx="108240" cy="378237"/>
            </a:xfrm>
            <a:custGeom>
              <a:rect b="b" l="l" r="r" t="t"/>
              <a:pathLst>
                <a:path extrusionOk="0" h="37890" w="8543">
                  <a:moveTo>
                    <a:pt x="621" y="1"/>
                  </a:moveTo>
                  <a:cubicBezTo>
                    <a:pt x="276" y="1"/>
                    <a:pt x="1" y="263"/>
                    <a:pt x="1" y="607"/>
                  </a:cubicBezTo>
                  <a:lnTo>
                    <a:pt x="1" y="37270"/>
                  </a:lnTo>
                  <a:cubicBezTo>
                    <a:pt x="1" y="37614"/>
                    <a:pt x="276" y="37890"/>
                    <a:pt x="621" y="37890"/>
                  </a:cubicBezTo>
                  <a:lnTo>
                    <a:pt x="7937" y="37890"/>
                  </a:lnTo>
                  <a:cubicBezTo>
                    <a:pt x="8281" y="37890"/>
                    <a:pt x="8543" y="37614"/>
                    <a:pt x="8543" y="37270"/>
                  </a:cubicBezTo>
                  <a:lnTo>
                    <a:pt x="8543" y="607"/>
                  </a:lnTo>
                  <a:cubicBezTo>
                    <a:pt x="8543" y="263"/>
                    <a:pt x="8281" y="1"/>
                    <a:pt x="7937"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87"/>
            <p:cNvSpPr/>
            <p:nvPr/>
          </p:nvSpPr>
          <p:spPr>
            <a:xfrm>
              <a:off x="3633992" y="2180272"/>
              <a:ext cx="108252" cy="378237"/>
            </a:xfrm>
            <a:custGeom>
              <a:rect b="b" l="l" r="r" t="t"/>
              <a:pathLst>
                <a:path extrusionOk="0" h="37890" w="8544">
                  <a:moveTo>
                    <a:pt x="621" y="1"/>
                  </a:moveTo>
                  <a:cubicBezTo>
                    <a:pt x="277" y="1"/>
                    <a:pt x="1" y="277"/>
                    <a:pt x="1" y="607"/>
                  </a:cubicBezTo>
                  <a:lnTo>
                    <a:pt x="1" y="37270"/>
                  </a:lnTo>
                  <a:cubicBezTo>
                    <a:pt x="1" y="37614"/>
                    <a:pt x="277" y="37890"/>
                    <a:pt x="621" y="37890"/>
                  </a:cubicBezTo>
                  <a:lnTo>
                    <a:pt x="7937" y="37890"/>
                  </a:lnTo>
                  <a:cubicBezTo>
                    <a:pt x="8268" y="37890"/>
                    <a:pt x="8543" y="37614"/>
                    <a:pt x="8543" y="37270"/>
                  </a:cubicBezTo>
                  <a:lnTo>
                    <a:pt x="8543" y="607"/>
                  </a:lnTo>
                  <a:cubicBezTo>
                    <a:pt x="8543" y="277"/>
                    <a:pt x="8268" y="1"/>
                    <a:pt x="7937"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87"/>
            <p:cNvSpPr/>
            <p:nvPr/>
          </p:nvSpPr>
          <p:spPr>
            <a:xfrm>
              <a:off x="3778448" y="2180272"/>
              <a:ext cx="108240" cy="378097"/>
            </a:xfrm>
            <a:custGeom>
              <a:rect b="b" l="l" r="r" t="t"/>
              <a:pathLst>
                <a:path extrusionOk="0" h="37876" w="8543">
                  <a:moveTo>
                    <a:pt x="606" y="1"/>
                  </a:moveTo>
                  <a:cubicBezTo>
                    <a:pt x="276" y="1"/>
                    <a:pt x="0" y="263"/>
                    <a:pt x="0" y="607"/>
                  </a:cubicBezTo>
                  <a:lnTo>
                    <a:pt x="0" y="37270"/>
                  </a:lnTo>
                  <a:cubicBezTo>
                    <a:pt x="0" y="37614"/>
                    <a:pt x="276" y="37876"/>
                    <a:pt x="606" y="37876"/>
                  </a:cubicBezTo>
                  <a:lnTo>
                    <a:pt x="7936" y="37876"/>
                  </a:lnTo>
                  <a:cubicBezTo>
                    <a:pt x="8267" y="37876"/>
                    <a:pt x="8542" y="37614"/>
                    <a:pt x="8542" y="37270"/>
                  </a:cubicBezTo>
                  <a:lnTo>
                    <a:pt x="8542" y="607"/>
                  </a:lnTo>
                  <a:cubicBezTo>
                    <a:pt x="8542" y="263"/>
                    <a:pt x="8267" y="1"/>
                    <a:pt x="79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87"/>
            <p:cNvSpPr/>
            <p:nvPr/>
          </p:nvSpPr>
          <p:spPr>
            <a:xfrm>
              <a:off x="3922892" y="2180272"/>
              <a:ext cx="108240" cy="378237"/>
            </a:xfrm>
            <a:custGeom>
              <a:rect b="b" l="l" r="r" t="t"/>
              <a:pathLst>
                <a:path extrusionOk="0" h="37890" w="8543">
                  <a:moveTo>
                    <a:pt x="607" y="1"/>
                  </a:moveTo>
                  <a:cubicBezTo>
                    <a:pt x="276" y="1"/>
                    <a:pt x="0" y="277"/>
                    <a:pt x="0" y="607"/>
                  </a:cubicBezTo>
                  <a:lnTo>
                    <a:pt x="0" y="37270"/>
                  </a:lnTo>
                  <a:cubicBezTo>
                    <a:pt x="0" y="37614"/>
                    <a:pt x="276" y="37890"/>
                    <a:pt x="607" y="37890"/>
                  </a:cubicBezTo>
                  <a:lnTo>
                    <a:pt x="7923" y="37890"/>
                  </a:lnTo>
                  <a:cubicBezTo>
                    <a:pt x="8267" y="37890"/>
                    <a:pt x="8543" y="37614"/>
                    <a:pt x="8543" y="37270"/>
                  </a:cubicBezTo>
                  <a:lnTo>
                    <a:pt x="8543" y="607"/>
                  </a:lnTo>
                  <a:cubicBezTo>
                    <a:pt x="8543" y="277"/>
                    <a:pt x="8267" y="1"/>
                    <a:pt x="79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87"/>
            <p:cNvSpPr/>
            <p:nvPr/>
          </p:nvSpPr>
          <p:spPr>
            <a:xfrm>
              <a:off x="4067336" y="2180272"/>
              <a:ext cx="108240" cy="378237"/>
            </a:xfrm>
            <a:custGeom>
              <a:rect b="b" l="l" r="r" t="t"/>
              <a:pathLst>
                <a:path extrusionOk="0" h="37890" w="8543">
                  <a:moveTo>
                    <a:pt x="607" y="1"/>
                  </a:moveTo>
                  <a:cubicBezTo>
                    <a:pt x="262" y="1"/>
                    <a:pt x="1" y="263"/>
                    <a:pt x="1" y="607"/>
                  </a:cubicBezTo>
                  <a:lnTo>
                    <a:pt x="1" y="37270"/>
                  </a:lnTo>
                  <a:cubicBezTo>
                    <a:pt x="1" y="37614"/>
                    <a:pt x="262" y="37890"/>
                    <a:pt x="607" y="37890"/>
                  </a:cubicBezTo>
                  <a:lnTo>
                    <a:pt x="7923" y="37890"/>
                  </a:lnTo>
                  <a:cubicBezTo>
                    <a:pt x="8267" y="37890"/>
                    <a:pt x="8543" y="37614"/>
                    <a:pt x="8543" y="37270"/>
                  </a:cubicBezTo>
                  <a:lnTo>
                    <a:pt x="8543" y="607"/>
                  </a:lnTo>
                  <a:cubicBezTo>
                    <a:pt x="8543" y="263"/>
                    <a:pt x="8267" y="1"/>
                    <a:pt x="79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87"/>
            <p:cNvSpPr/>
            <p:nvPr/>
          </p:nvSpPr>
          <p:spPr>
            <a:xfrm>
              <a:off x="4211780" y="2180272"/>
              <a:ext cx="108252" cy="378237"/>
            </a:xfrm>
            <a:custGeom>
              <a:rect b="b" l="l" r="r" t="t"/>
              <a:pathLst>
                <a:path extrusionOk="0" h="37890" w="8544">
                  <a:moveTo>
                    <a:pt x="621" y="1"/>
                  </a:moveTo>
                  <a:cubicBezTo>
                    <a:pt x="276" y="1"/>
                    <a:pt x="1" y="277"/>
                    <a:pt x="1" y="607"/>
                  </a:cubicBezTo>
                  <a:lnTo>
                    <a:pt x="1" y="37270"/>
                  </a:lnTo>
                  <a:cubicBezTo>
                    <a:pt x="1" y="37614"/>
                    <a:pt x="276" y="37890"/>
                    <a:pt x="621" y="37890"/>
                  </a:cubicBezTo>
                  <a:lnTo>
                    <a:pt x="7937" y="37890"/>
                  </a:lnTo>
                  <a:cubicBezTo>
                    <a:pt x="8281" y="37890"/>
                    <a:pt x="8543" y="37614"/>
                    <a:pt x="8543" y="37270"/>
                  </a:cubicBezTo>
                  <a:lnTo>
                    <a:pt x="8543" y="607"/>
                  </a:lnTo>
                  <a:cubicBezTo>
                    <a:pt x="8543" y="277"/>
                    <a:pt x="8281" y="1"/>
                    <a:pt x="79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87"/>
            <p:cNvSpPr/>
            <p:nvPr/>
          </p:nvSpPr>
          <p:spPr>
            <a:xfrm>
              <a:off x="4356236" y="2180272"/>
              <a:ext cx="108240" cy="378097"/>
            </a:xfrm>
            <a:custGeom>
              <a:rect b="b" l="l" r="r" t="t"/>
              <a:pathLst>
                <a:path extrusionOk="0" h="37876" w="8543">
                  <a:moveTo>
                    <a:pt x="620" y="1"/>
                  </a:moveTo>
                  <a:cubicBezTo>
                    <a:pt x="276" y="1"/>
                    <a:pt x="0" y="263"/>
                    <a:pt x="0" y="607"/>
                  </a:cubicBezTo>
                  <a:lnTo>
                    <a:pt x="0" y="37270"/>
                  </a:lnTo>
                  <a:cubicBezTo>
                    <a:pt x="0" y="37614"/>
                    <a:pt x="276" y="37876"/>
                    <a:pt x="620" y="37876"/>
                  </a:cubicBezTo>
                  <a:lnTo>
                    <a:pt x="7936" y="37876"/>
                  </a:lnTo>
                  <a:cubicBezTo>
                    <a:pt x="8267" y="37876"/>
                    <a:pt x="8542" y="37614"/>
                    <a:pt x="8542" y="37270"/>
                  </a:cubicBezTo>
                  <a:lnTo>
                    <a:pt x="8542" y="607"/>
                  </a:lnTo>
                  <a:cubicBezTo>
                    <a:pt x="8542" y="263"/>
                    <a:pt x="8267" y="1"/>
                    <a:pt x="79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87"/>
            <p:cNvSpPr/>
            <p:nvPr/>
          </p:nvSpPr>
          <p:spPr>
            <a:xfrm>
              <a:off x="4500680" y="2180272"/>
              <a:ext cx="108240" cy="378237"/>
            </a:xfrm>
            <a:custGeom>
              <a:rect b="b" l="l" r="r" t="t"/>
              <a:pathLst>
                <a:path extrusionOk="0" h="37890" w="8543">
                  <a:moveTo>
                    <a:pt x="606" y="1"/>
                  </a:moveTo>
                  <a:cubicBezTo>
                    <a:pt x="276" y="1"/>
                    <a:pt x="0" y="277"/>
                    <a:pt x="0" y="607"/>
                  </a:cubicBezTo>
                  <a:lnTo>
                    <a:pt x="0" y="37270"/>
                  </a:lnTo>
                  <a:cubicBezTo>
                    <a:pt x="0" y="37614"/>
                    <a:pt x="276" y="37890"/>
                    <a:pt x="606" y="37890"/>
                  </a:cubicBezTo>
                  <a:lnTo>
                    <a:pt x="7936" y="37890"/>
                  </a:lnTo>
                  <a:cubicBezTo>
                    <a:pt x="8267" y="37890"/>
                    <a:pt x="8542" y="37614"/>
                    <a:pt x="8542" y="37270"/>
                  </a:cubicBezTo>
                  <a:lnTo>
                    <a:pt x="8542" y="607"/>
                  </a:lnTo>
                  <a:cubicBezTo>
                    <a:pt x="8542" y="277"/>
                    <a:pt x="8267" y="1"/>
                    <a:pt x="79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87"/>
            <p:cNvSpPr/>
            <p:nvPr/>
          </p:nvSpPr>
          <p:spPr>
            <a:xfrm>
              <a:off x="4645124" y="2180272"/>
              <a:ext cx="108240" cy="378097"/>
            </a:xfrm>
            <a:custGeom>
              <a:rect b="b" l="l" r="r" t="t"/>
              <a:pathLst>
                <a:path extrusionOk="0" h="37876" w="8543">
                  <a:moveTo>
                    <a:pt x="607" y="1"/>
                  </a:moveTo>
                  <a:cubicBezTo>
                    <a:pt x="276" y="1"/>
                    <a:pt x="0" y="263"/>
                    <a:pt x="0" y="607"/>
                  </a:cubicBezTo>
                  <a:lnTo>
                    <a:pt x="0" y="37270"/>
                  </a:lnTo>
                  <a:cubicBezTo>
                    <a:pt x="0" y="37614"/>
                    <a:pt x="276" y="37876"/>
                    <a:pt x="607" y="37876"/>
                  </a:cubicBezTo>
                  <a:lnTo>
                    <a:pt x="7936" y="37876"/>
                  </a:lnTo>
                  <a:cubicBezTo>
                    <a:pt x="8267" y="37876"/>
                    <a:pt x="8543" y="37614"/>
                    <a:pt x="8543" y="37270"/>
                  </a:cubicBezTo>
                  <a:lnTo>
                    <a:pt x="8543" y="607"/>
                  </a:lnTo>
                  <a:cubicBezTo>
                    <a:pt x="8543" y="263"/>
                    <a:pt x="8267" y="1"/>
                    <a:pt x="79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87"/>
            <p:cNvSpPr/>
            <p:nvPr/>
          </p:nvSpPr>
          <p:spPr>
            <a:xfrm>
              <a:off x="4789568" y="2180272"/>
              <a:ext cx="108240" cy="378237"/>
            </a:xfrm>
            <a:custGeom>
              <a:rect b="b" l="l" r="r" t="t"/>
              <a:pathLst>
                <a:path extrusionOk="0" h="37890" w="8543">
                  <a:moveTo>
                    <a:pt x="607" y="1"/>
                  </a:moveTo>
                  <a:cubicBezTo>
                    <a:pt x="262" y="1"/>
                    <a:pt x="1" y="277"/>
                    <a:pt x="1" y="607"/>
                  </a:cubicBezTo>
                  <a:lnTo>
                    <a:pt x="1" y="37270"/>
                  </a:lnTo>
                  <a:cubicBezTo>
                    <a:pt x="1" y="37614"/>
                    <a:pt x="262" y="37890"/>
                    <a:pt x="607" y="37890"/>
                  </a:cubicBezTo>
                  <a:lnTo>
                    <a:pt x="7923" y="37890"/>
                  </a:lnTo>
                  <a:cubicBezTo>
                    <a:pt x="8267" y="37890"/>
                    <a:pt x="8543" y="37614"/>
                    <a:pt x="8543" y="37270"/>
                  </a:cubicBezTo>
                  <a:lnTo>
                    <a:pt x="8543" y="607"/>
                  </a:lnTo>
                  <a:cubicBezTo>
                    <a:pt x="8543" y="277"/>
                    <a:pt x="8267" y="1"/>
                    <a:pt x="79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87"/>
            <p:cNvSpPr/>
            <p:nvPr/>
          </p:nvSpPr>
          <p:spPr>
            <a:xfrm>
              <a:off x="4934012" y="2180272"/>
              <a:ext cx="108240" cy="378237"/>
            </a:xfrm>
            <a:custGeom>
              <a:rect b="b" l="l" r="r" t="t"/>
              <a:pathLst>
                <a:path extrusionOk="0" h="37890" w="8543">
                  <a:moveTo>
                    <a:pt x="607" y="1"/>
                  </a:moveTo>
                  <a:cubicBezTo>
                    <a:pt x="263" y="1"/>
                    <a:pt x="1" y="263"/>
                    <a:pt x="1" y="607"/>
                  </a:cubicBezTo>
                  <a:lnTo>
                    <a:pt x="1" y="37270"/>
                  </a:lnTo>
                  <a:cubicBezTo>
                    <a:pt x="1" y="37614"/>
                    <a:pt x="263" y="37890"/>
                    <a:pt x="607" y="37890"/>
                  </a:cubicBezTo>
                  <a:lnTo>
                    <a:pt x="7923" y="37890"/>
                  </a:lnTo>
                  <a:cubicBezTo>
                    <a:pt x="8267" y="37890"/>
                    <a:pt x="8543" y="37614"/>
                    <a:pt x="8543" y="37270"/>
                  </a:cubicBezTo>
                  <a:lnTo>
                    <a:pt x="8543" y="607"/>
                  </a:lnTo>
                  <a:cubicBezTo>
                    <a:pt x="8543" y="263"/>
                    <a:pt x="8267" y="1"/>
                    <a:pt x="7923"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87"/>
            <p:cNvSpPr/>
            <p:nvPr/>
          </p:nvSpPr>
          <p:spPr>
            <a:xfrm>
              <a:off x="5078456" y="2180272"/>
              <a:ext cx="108240" cy="378237"/>
            </a:xfrm>
            <a:custGeom>
              <a:rect b="b" l="l" r="r" t="t"/>
              <a:pathLst>
                <a:path extrusionOk="0" h="37890" w="8543">
                  <a:moveTo>
                    <a:pt x="620" y="1"/>
                  </a:moveTo>
                  <a:cubicBezTo>
                    <a:pt x="276" y="1"/>
                    <a:pt x="0" y="277"/>
                    <a:pt x="0" y="607"/>
                  </a:cubicBezTo>
                  <a:lnTo>
                    <a:pt x="0" y="37270"/>
                  </a:lnTo>
                  <a:cubicBezTo>
                    <a:pt x="0" y="37614"/>
                    <a:pt x="276" y="37890"/>
                    <a:pt x="620" y="37890"/>
                  </a:cubicBezTo>
                  <a:lnTo>
                    <a:pt x="7936" y="37890"/>
                  </a:lnTo>
                  <a:cubicBezTo>
                    <a:pt x="8267" y="37890"/>
                    <a:pt x="8542" y="37614"/>
                    <a:pt x="8542" y="37270"/>
                  </a:cubicBezTo>
                  <a:lnTo>
                    <a:pt x="8542" y="607"/>
                  </a:lnTo>
                  <a:cubicBezTo>
                    <a:pt x="8542" y="277"/>
                    <a:pt x="8267" y="1"/>
                    <a:pt x="7936"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9" name="Google Shape;2709;p87"/>
          <p:cNvSpPr txBox="1"/>
          <p:nvPr/>
        </p:nvSpPr>
        <p:spPr>
          <a:xfrm>
            <a:off x="333657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Baloo 2"/>
                <a:ea typeface="Baloo 2"/>
                <a:cs typeface="Baloo 2"/>
                <a:sym typeface="Baloo 2"/>
              </a:rPr>
              <a:t>5</a:t>
            </a:r>
            <a:endParaRPr>
              <a:solidFill>
                <a:schemeClr val="lt1"/>
              </a:solidFill>
              <a:latin typeface="Baloo 2"/>
              <a:ea typeface="Baloo 2"/>
              <a:cs typeface="Baloo 2"/>
              <a:sym typeface="Baloo 2"/>
            </a:endParaRPr>
          </a:p>
        </p:txBody>
      </p:sp>
      <p:sp>
        <p:nvSpPr>
          <p:cNvPr id="2710" name="Google Shape;2710;p87"/>
          <p:cNvSpPr txBox="1"/>
          <p:nvPr/>
        </p:nvSpPr>
        <p:spPr>
          <a:xfrm>
            <a:off x="3722763"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Baloo 2"/>
                <a:ea typeface="Baloo 2"/>
                <a:cs typeface="Baloo 2"/>
                <a:sym typeface="Baloo 2"/>
              </a:rPr>
              <a:t>6</a:t>
            </a:r>
            <a:endParaRPr>
              <a:solidFill>
                <a:schemeClr val="lt1"/>
              </a:solidFill>
              <a:latin typeface="Baloo 2"/>
              <a:ea typeface="Baloo 2"/>
              <a:cs typeface="Baloo 2"/>
              <a:sym typeface="Baloo 2"/>
            </a:endParaRPr>
          </a:p>
        </p:txBody>
      </p:sp>
      <p:sp>
        <p:nvSpPr>
          <p:cNvPr id="2711" name="Google Shape;2711;p87"/>
          <p:cNvSpPr txBox="1"/>
          <p:nvPr/>
        </p:nvSpPr>
        <p:spPr>
          <a:xfrm>
            <a:off x="4112950"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Baloo 2"/>
                <a:ea typeface="Baloo 2"/>
                <a:cs typeface="Baloo 2"/>
                <a:sym typeface="Baloo 2"/>
              </a:rPr>
              <a:t>7</a:t>
            </a:r>
            <a:endParaRPr>
              <a:solidFill>
                <a:schemeClr val="lt1"/>
              </a:solidFill>
              <a:latin typeface="Baloo 2"/>
              <a:ea typeface="Baloo 2"/>
              <a:cs typeface="Baloo 2"/>
              <a:sym typeface="Baloo 2"/>
            </a:endParaRPr>
          </a:p>
        </p:txBody>
      </p:sp>
      <p:sp>
        <p:nvSpPr>
          <p:cNvPr id="2712" name="Google Shape;2712;p87"/>
          <p:cNvSpPr txBox="1"/>
          <p:nvPr/>
        </p:nvSpPr>
        <p:spPr>
          <a:xfrm>
            <a:off x="4506850"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Baloo 2"/>
                <a:ea typeface="Baloo 2"/>
                <a:cs typeface="Baloo 2"/>
                <a:sym typeface="Baloo 2"/>
              </a:rPr>
              <a:t>8</a:t>
            </a:r>
            <a:endParaRPr>
              <a:solidFill>
                <a:schemeClr val="lt1"/>
              </a:solidFill>
              <a:latin typeface="Baloo 2"/>
              <a:ea typeface="Baloo 2"/>
              <a:cs typeface="Baloo 2"/>
              <a:sym typeface="Baloo 2"/>
            </a:endParaRPr>
          </a:p>
        </p:txBody>
      </p:sp>
      <p:sp>
        <p:nvSpPr>
          <p:cNvPr id="2713" name="Google Shape;2713;p87"/>
          <p:cNvSpPr txBox="1"/>
          <p:nvPr/>
        </p:nvSpPr>
        <p:spPr>
          <a:xfrm>
            <a:off x="490477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Baloo 2"/>
                <a:ea typeface="Baloo 2"/>
                <a:cs typeface="Baloo 2"/>
                <a:sym typeface="Baloo 2"/>
              </a:rPr>
              <a:t>9</a:t>
            </a:r>
            <a:endParaRPr>
              <a:solidFill>
                <a:schemeClr val="lt1"/>
              </a:solidFill>
              <a:latin typeface="Baloo 2"/>
              <a:ea typeface="Baloo 2"/>
              <a:cs typeface="Baloo 2"/>
              <a:sym typeface="Baloo 2"/>
            </a:endParaRPr>
          </a:p>
        </p:txBody>
      </p:sp>
      <p:sp>
        <p:nvSpPr>
          <p:cNvPr id="2714" name="Google Shape;2714;p87"/>
          <p:cNvSpPr txBox="1"/>
          <p:nvPr/>
        </p:nvSpPr>
        <p:spPr>
          <a:xfrm>
            <a:off x="529092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Baloo 2"/>
                <a:ea typeface="Baloo 2"/>
                <a:cs typeface="Baloo 2"/>
                <a:sym typeface="Baloo 2"/>
              </a:rPr>
              <a:t>10</a:t>
            </a:r>
            <a:endParaRPr>
              <a:solidFill>
                <a:schemeClr val="lt1"/>
              </a:solidFill>
              <a:latin typeface="Baloo 2"/>
              <a:ea typeface="Baloo 2"/>
              <a:cs typeface="Baloo 2"/>
              <a:sym typeface="Baloo 2"/>
            </a:endParaRPr>
          </a:p>
        </p:txBody>
      </p:sp>
      <p:sp>
        <p:nvSpPr>
          <p:cNvPr id="2715" name="Google Shape;2715;p87"/>
          <p:cNvSpPr txBox="1"/>
          <p:nvPr/>
        </p:nvSpPr>
        <p:spPr>
          <a:xfrm>
            <a:off x="567712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Baloo 2"/>
                <a:ea typeface="Baloo 2"/>
                <a:cs typeface="Baloo 2"/>
                <a:sym typeface="Baloo 2"/>
              </a:rPr>
              <a:t>11</a:t>
            </a:r>
            <a:endParaRPr>
              <a:solidFill>
                <a:schemeClr val="lt1"/>
              </a:solidFill>
              <a:latin typeface="Baloo 2"/>
              <a:ea typeface="Baloo 2"/>
              <a:cs typeface="Baloo 2"/>
              <a:sym typeface="Baloo 2"/>
            </a:endParaRPr>
          </a:p>
        </p:txBody>
      </p:sp>
      <p:sp>
        <p:nvSpPr>
          <p:cNvPr id="2716" name="Google Shape;2716;p87"/>
          <p:cNvSpPr txBox="1"/>
          <p:nvPr/>
        </p:nvSpPr>
        <p:spPr>
          <a:xfrm>
            <a:off x="608677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Baloo 2"/>
                <a:ea typeface="Baloo 2"/>
                <a:cs typeface="Baloo 2"/>
                <a:sym typeface="Baloo 2"/>
              </a:rPr>
              <a:t>12</a:t>
            </a:r>
            <a:endParaRPr>
              <a:solidFill>
                <a:schemeClr val="lt1"/>
              </a:solidFill>
              <a:latin typeface="Baloo 2"/>
              <a:ea typeface="Baloo 2"/>
              <a:cs typeface="Baloo 2"/>
              <a:sym typeface="Baloo 2"/>
            </a:endParaRPr>
          </a:p>
        </p:txBody>
      </p:sp>
      <p:sp>
        <p:nvSpPr>
          <p:cNvPr id="2717" name="Google Shape;2717;p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aleway"/>
                <a:ea typeface="Raleway"/>
                <a:cs typeface="Raleway"/>
                <a:sym typeface="Raleway"/>
              </a:rPr>
              <a:t>Calendar</a:t>
            </a:r>
            <a:endParaRPr b="1">
              <a:latin typeface="Raleway"/>
              <a:ea typeface="Raleway"/>
              <a:cs typeface="Raleway"/>
              <a:sym typeface="Raleway"/>
            </a:endParaRPr>
          </a:p>
        </p:txBody>
      </p:sp>
      <p:grpSp>
        <p:nvGrpSpPr>
          <p:cNvPr id="2718" name="Google Shape;2718;p87"/>
          <p:cNvGrpSpPr/>
          <p:nvPr/>
        </p:nvGrpSpPr>
        <p:grpSpPr>
          <a:xfrm>
            <a:off x="1571064" y="2376652"/>
            <a:ext cx="5904807" cy="1444634"/>
            <a:chOff x="2552214" y="1910966"/>
            <a:chExt cx="5904807" cy="1444634"/>
          </a:xfrm>
        </p:grpSpPr>
        <p:sp>
          <p:nvSpPr>
            <p:cNvPr id="2719" name="Google Shape;2719;p87"/>
            <p:cNvSpPr/>
            <p:nvPr/>
          </p:nvSpPr>
          <p:spPr>
            <a:xfrm>
              <a:off x="7128405" y="2073396"/>
              <a:ext cx="1109700" cy="1109700"/>
            </a:xfrm>
            <a:prstGeom prst="ellipse">
              <a:avLst/>
            </a:prstGeom>
            <a:solidFill>
              <a:srgbClr val="FFFFFF"/>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87"/>
            <p:cNvSpPr/>
            <p:nvPr/>
          </p:nvSpPr>
          <p:spPr>
            <a:xfrm>
              <a:off x="5672167" y="2073396"/>
              <a:ext cx="1109700" cy="1109700"/>
            </a:xfrm>
            <a:prstGeom prst="ellipse">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87"/>
            <p:cNvSpPr/>
            <p:nvPr/>
          </p:nvSpPr>
          <p:spPr>
            <a:xfrm>
              <a:off x="4215904" y="2073396"/>
              <a:ext cx="1109700" cy="1109700"/>
            </a:xfrm>
            <a:prstGeom prst="ellipse">
              <a:avLst/>
            </a:prstGeom>
            <a:solidFill>
              <a:srgbClr val="FFFFFF"/>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87"/>
            <p:cNvSpPr/>
            <p:nvPr/>
          </p:nvSpPr>
          <p:spPr>
            <a:xfrm>
              <a:off x="2752846" y="2073396"/>
              <a:ext cx="1109700" cy="1109700"/>
            </a:xfrm>
            <a:prstGeom prst="ellipse">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64F7A"/>
                </a:solidFill>
              </a:endParaRPr>
            </a:p>
          </p:txBody>
        </p:sp>
        <p:sp>
          <p:nvSpPr>
            <p:cNvPr id="2723" name="Google Shape;2723;p87"/>
            <p:cNvSpPr/>
            <p:nvPr/>
          </p:nvSpPr>
          <p:spPr>
            <a:xfrm rot="10800000">
              <a:off x="6946558" y="2632746"/>
              <a:ext cx="1444814" cy="722854"/>
            </a:xfrm>
            <a:custGeom>
              <a:rect b="b" l="l" r="r" t="t"/>
              <a:pathLst>
                <a:path extrusionOk="0" fill="none" h="22050" w="44066">
                  <a:moveTo>
                    <a:pt x="1" y="22050"/>
                  </a:moveTo>
                  <a:cubicBezTo>
                    <a:pt x="1" y="9874"/>
                    <a:pt x="9874" y="1"/>
                    <a:pt x="22050" y="1"/>
                  </a:cubicBezTo>
                  <a:cubicBezTo>
                    <a:pt x="34192" y="1"/>
                    <a:pt x="44065" y="9874"/>
                    <a:pt x="44065" y="22050"/>
                  </a:cubicBezTo>
                </a:path>
              </a:pathLst>
            </a:custGeom>
            <a:solidFill>
              <a:srgbClr val="FFFFFF"/>
            </a:solidFill>
            <a:ln cap="rnd" cmpd="sng" w="19050">
              <a:solidFill>
                <a:schemeClr val="accent3"/>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87"/>
            <p:cNvSpPr/>
            <p:nvPr/>
          </p:nvSpPr>
          <p:spPr>
            <a:xfrm rot="10800000">
              <a:off x="5501810" y="1910966"/>
              <a:ext cx="1444814" cy="721772"/>
            </a:xfrm>
            <a:custGeom>
              <a:rect b="b" l="l" r="r" t="t"/>
              <a:pathLst>
                <a:path extrusionOk="0" fill="none" h="22017" w="44066">
                  <a:moveTo>
                    <a:pt x="44065" y="1"/>
                  </a:moveTo>
                  <a:cubicBezTo>
                    <a:pt x="44065" y="12176"/>
                    <a:pt x="34191" y="22016"/>
                    <a:pt x="22049" y="22016"/>
                  </a:cubicBezTo>
                  <a:cubicBezTo>
                    <a:pt x="9874" y="22016"/>
                    <a:pt x="0" y="12176"/>
                    <a:pt x="0" y="1"/>
                  </a:cubicBezTo>
                </a:path>
              </a:pathLst>
            </a:custGeom>
            <a:solidFill>
              <a:schemeClr val="accent3"/>
            </a:solidFill>
            <a:ln cap="rnd" cmpd="sng" w="19050">
              <a:solidFill>
                <a:schemeClr val="accent3"/>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87"/>
            <p:cNvSpPr/>
            <p:nvPr/>
          </p:nvSpPr>
          <p:spPr>
            <a:xfrm rot="10800000">
              <a:off x="4057095" y="2632746"/>
              <a:ext cx="1444781" cy="722854"/>
            </a:xfrm>
            <a:custGeom>
              <a:rect b="b" l="l" r="r" t="t"/>
              <a:pathLst>
                <a:path extrusionOk="0" fill="none" h="22050" w="44065">
                  <a:moveTo>
                    <a:pt x="0" y="22050"/>
                  </a:moveTo>
                  <a:cubicBezTo>
                    <a:pt x="0" y="9874"/>
                    <a:pt x="9874" y="1"/>
                    <a:pt x="22049" y="1"/>
                  </a:cubicBezTo>
                  <a:cubicBezTo>
                    <a:pt x="34191" y="1"/>
                    <a:pt x="44065" y="9874"/>
                    <a:pt x="44065" y="22050"/>
                  </a:cubicBezTo>
                </a:path>
              </a:pathLst>
            </a:custGeom>
            <a:solidFill>
              <a:srgbClr val="FFFFFF"/>
            </a:solidFill>
            <a:ln cap="rnd" cmpd="sng" w="19050">
              <a:solidFill>
                <a:schemeClr val="accent3"/>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87"/>
            <p:cNvSpPr/>
            <p:nvPr/>
          </p:nvSpPr>
          <p:spPr>
            <a:xfrm rot="10800000">
              <a:off x="2612347" y="1910966"/>
              <a:ext cx="1444814" cy="721772"/>
            </a:xfrm>
            <a:custGeom>
              <a:rect b="b" l="l" r="r" t="t"/>
              <a:pathLst>
                <a:path extrusionOk="0" fill="none" h="22017" w="44066">
                  <a:moveTo>
                    <a:pt x="44066" y="1"/>
                  </a:moveTo>
                  <a:cubicBezTo>
                    <a:pt x="44066" y="12176"/>
                    <a:pt x="34192" y="22016"/>
                    <a:pt x="22017" y="22016"/>
                  </a:cubicBezTo>
                  <a:cubicBezTo>
                    <a:pt x="9875" y="22016"/>
                    <a:pt x="1" y="12176"/>
                    <a:pt x="1" y="1"/>
                  </a:cubicBezTo>
                </a:path>
              </a:pathLst>
            </a:custGeom>
            <a:solidFill>
              <a:schemeClr val="accent3"/>
            </a:solidFill>
            <a:ln cap="rnd" cmpd="sng" w="19050">
              <a:solidFill>
                <a:schemeClr val="accent3"/>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87"/>
            <p:cNvSpPr/>
            <p:nvPr/>
          </p:nvSpPr>
          <p:spPr>
            <a:xfrm rot="10800000">
              <a:off x="5441710" y="2568074"/>
              <a:ext cx="120330" cy="120345"/>
            </a:xfrm>
            <a:custGeom>
              <a:rect b="b" l="l" r="r" t="t"/>
              <a:pathLst>
                <a:path extrusionOk="0" h="3671" w="3670">
                  <a:moveTo>
                    <a:pt x="1835" y="1"/>
                  </a:moveTo>
                  <a:cubicBezTo>
                    <a:pt x="834" y="1"/>
                    <a:pt x="1" y="835"/>
                    <a:pt x="1" y="1836"/>
                  </a:cubicBezTo>
                  <a:cubicBezTo>
                    <a:pt x="1" y="2870"/>
                    <a:pt x="834" y="3670"/>
                    <a:pt x="1835" y="3670"/>
                  </a:cubicBezTo>
                  <a:cubicBezTo>
                    <a:pt x="2836" y="3670"/>
                    <a:pt x="3670" y="2870"/>
                    <a:pt x="3670" y="1836"/>
                  </a:cubicBezTo>
                  <a:cubicBezTo>
                    <a:pt x="3670" y="835"/>
                    <a:pt x="2869" y="1"/>
                    <a:pt x="1835" y="1"/>
                  </a:cubicBezTo>
                  <a:close/>
                </a:path>
              </a:pathLst>
            </a:custGeom>
            <a:solidFill>
              <a:srgbClr val="FFFFFF"/>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87"/>
            <p:cNvSpPr/>
            <p:nvPr/>
          </p:nvSpPr>
          <p:spPr>
            <a:xfrm rot="10800000">
              <a:off x="3996962" y="2568074"/>
              <a:ext cx="120330" cy="120345"/>
            </a:xfrm>
            <a:custGeom>
              <a:rect b="b" l="l" r="r" t="t"/>
              <a:pathLst>
                <a:path extrusionOk="0" h="3671" w="3670">
                  <a:moveTo>
                    <a:pt x="1835" y="1"/>
                  </a:moveTo>
                  <a:cubicBezTo>
                    <a:pt x="834" y="1"/>
                    <a:pt x="0" y="835"/>
                    <a:pt x="0" y="1836"/>
                  </a:cubicBezTo>
                  <a:cubicBezTo>
                    <a:pt x="0" y="2870"/>
                    <a:pt x="834" y="3670"/>
                    <a:pt x="1835" y="3670"/>
                  </a:cubicBezTo>
                  <a:cubicBezTo>
                    <a:pt x="2836" y="3670"/>
                    <a:pt x="3670" y="2870"/>
                    <a:pt x="3670" y="1836"/>
                  </a:cubicBezTo>
                  <a:cubicBezTo>
                    <a:pt x="3670" y="835"/>
                    <a:pt x="2836" y="1"/>
                    <a:pt x="1835" y="1"/>
                  </a:cubicBezTo>
                  <a:close/>
                </a:path>
              </a:pathLst>
            </a:custGeom>
            <a:solidFill>
              <a:srgbClr val="FFFFFF"/>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87"/>
            <p:cNvSpPr/>
            <p:nvPr/>
          </p:nvSpPr>
          <p:spPr>
            <a:xfrm rot="10800000">
              <a:off x="2552214" y="2568074"/>
              <a:ext cx="120330" cy="120345"/>
            </a:xfrm>
            <a:custGeom>
              <a:rect b="b" l="l" r="r" t="t"/>
              <a:pathLst>
                <a:path extrusionOk="0" h="3671" w="3670">
                  <a:moveTo>
                    <a:pt x="1835" y="1"/>
                  </a:moveTo>
                  <a:cubicBezTo>
                    <a:pt x="834" y="1"/>
                    <a:pt x="0" y="835"/>
                    <a:pt x="0" y="1836"/>
                  </a:cubicBezTo>
                  <a:cubicBezTo>
                    <a:pt x="0" y="2870"/>
                    <a:pt x="834" y="3670"/>
                    <a:pt x="1835" y="3670"/>
                  </a:cubicBezTo>
                  <a:cubicBezTo>
                    <a:pt x="2836" y="3670"/>
                    <a:pt x="3669" y="2870"/>
                    <a:pt x="3669" y="1836"/>
                  </a:cubicBezTo>
                  <a:cubicBezTo>
                    <a:pt x="3669" y="835"/>
                    <a:pt x="2836" y="1"/>
                    <a:pt x="1835" y="1"/>
                  </a:cubicBezTo>
                  <a:close/>
                </a:path>
              </a:pathLst>
            </a:custGeom>
            <a:solidFill>
              <a:srgbClr val="FFFFFF"/>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87"/>
            <p:cNvSpPr/>
            <p:nvPr/>
          </p:nvSpPr>
          <p:spPr>
            <a:xfrm rot="10800000">
              <a:off x="6886425" y="2568074"/>
              <a:ext cx="120363" cy="120345"/>
            </a:xfrm>
            <a:custGeom>
              <a:rect b="b" l="l" r="r" t="t"/>
              <a:pathLst>
                <a:path extrusionOk="0" h="3671" w="3671">
                  <a:moveTo>
                    <a:pt x="1835" y="1"/>
                  </a:moveTo>
                  <a:cubicBezTo>
                    <a:pt x="835" y="1"/>
                    <a:pt x="1" y="835"/>
                    <a:pt x="1" y="1836"/>
                  </a:cubicBezTo>
                  <a:cubicBezTo>
                    <a:pt x="1" y="2870"/>
                    <a:pt x="835" y="3670"/>
                    <a:pt x="1835" y="3670"/>
                  </a:cubicBezTo>
                  <a:cubicBezTo>
                    <a:pt x="2869" y="3670"/>
                    <a:pt x="3670" y="2870"/>
                    <a:pt x="3670" y="1836"/>
                  </a:cubicBezTo>
                  <a:cubicBezTo>
                    <a:pt x="3670" y="835"/>
                    <a:pt x="2836" y="1"/>
                    <a:pt x="1835" y="1"/>
                  </a:cubicBezTo>
                  <a:close/>
                </a:path>
              </a:pathLst>
            </a:custGeom>
            <a:solidFill>
              <a:srgbClr val="FFFFFF"/>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87"/>
            <p:cNvSpPr/>
            <p:nvPr/>
          </p:nvSpPr>
          <p:spPr>
            <a:xfrm rot="10800000">
              <a:off x="8336692" y="2568074"/>
              <a:ext cx="120330" cy="120345"/>
            </a:xfrm>
            <a:custGeom>
              <a:rect b="b" l="l" r="r" t="t"/>
              <a:pathLst>
                <a:path extrusionOk="0" h="3671" w="3670">
                  <a:moveTo>
                    <a:pt x="1835" y="1"/>
                  </a:moveTo>
                  <a:cubicBezTo>
                    <a:pt x="834" y="1"/>
                    <a:pt x="1" y="835"/>
                    <a:pt x="1" y="1836"/>
                  </a:cubicBezTo>
                  <a:cubicBezTo>
                    <a:pt x="1" y="2870"/>
                    <a:pt x="834" y="3670"/>
                    <a:pt x="1835" y="3670"/>
                  </a:cubicBezTo>
                  <a:cubicBezTo>
                    <a:pt x="2836" y="3670"/>
                    <a:pt x="3670" y="2870"/>
                    <a:pt x="3670" y="1836"/>
                  </a:cubicBezTo>
                  <a:cubicBezTo>
                    <a:pt x="3670" y="835"/>
                    <a:pt x="2869" y="1"/>
                    <a:pt x="1835" y="1"/>
                  </a:cubicBezTo>
                  <a:close/>
                </a:path>
              </a:pathLst>
            </a:custGeom>
            <a:solidFill>
              <a:srgbClr val="FFFFFF"/>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2" name="Google Shape;2732;p87"/>
          <p:cNvSpPr txBox="1"/>
          <p:nvPr/>
        </p:nvSpPr>
        <p:spPr>
          <a:xfrm>
            <a:off x="1802675" y="2595875"/>
            <a:ext cx="1074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lt1"/>
                </a:solidFill>
                <a:latin typeface="Baloo 2"/>
                <a:ea typeface="Baloo 2"/>
                <a:cs typeface="Baloo 2"/>
                <a:sym typeface="Baloo 2"/>
              </a:rPr>
              <a:t>M1</a:t>
            </a:r>
            <a:endParaRPr b="1" sz="2000">
              <a:solidFill>
                <a:schemeClr val="lt1"/>
              </a:solidFill>
              <a:latin typeface="Baloo 2"/>
              <a:ea typeface="Baloo 2"/>
              <a:cs typeface="Baloo 2"/>
              <a:sym typeface="Baloo 2"/>
            </a:endParaRPr>
          </a:p>
        </p:txBody>
      </p:sp>
      <p:sp>
        <p:nvSpPr>
          <p:cNvPr id="2733" name="Google Shape;2733;p87"/>
          <p:cNvSpPr txBox="1"/>
          <p:nvPr/>
        </p:nvSpPr>
        <p:spPr>
          <a:xfrm rot="709">
            <a:off x="1599125" y="2898825"/>
            <a:ext cx="145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Raleway"/>
                <a:ea typeface="Raleway"/>
                <a:cs typeface="Raleway"/>
                <a:sym typeface="Raleway"/>
              </a:rPr>
              <a:t>Inception</a:t>
            </a:r>
            <a:endParaRPr b="1">
              <a:solidFill>
                <a:schemeClr val="lt1"/>
              </a:solidFill>
              <a:latin typeface="Raleway"/>
              <a:ea typeface="Raleway"/>
              <a:cs typeface="Raleway"/>
              <a:sym typeface="Raleway"/>
            </a:endParaRPr>
          </a:p>
        </p:txBody>
      </p:sp>
      <p:sp>
        <p:nvSpPr>
          <p:cNvPr id="2734" name="Google Shape;2734;p87"/>
          <p:cNvSpPr txBox="1"/>
          <p:nvPr/>
        </p:nvSpPr>
        <p:spPr>
          <a:xfrm>
            <a:off x="3243725" y="2595863"/>
            <a:ext cx="1074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accent3"/>
                </a:solidFill>
                <a:latin typeface="Baloo 2"/>
                <a:ea typeface="Baloo 2"/>
                <a:cs typeface="Baloo 2"/>
                <a:sym typeface="Baloo 2"/>
              </a:rPr>
              <a:t>M2</a:t>
            </a:r>
            <a:endParaRPr b="1" sz="2000">
              <a:solidFill>
                <a:schemeClr val="accent3"/>
              </a:solidFill>
              <a:latin typeface="Baloo 2"/>
              <a:ea typeface="Baloo 2"/>
              <a:cs typeface="Baloo 2"/>
              <a:sym typeface="Baloo 2"/>
            </a:endParaRPr>
          </a:p>
        </p:txBody>
      </p:sp>
      <p:sp>
        <p:nvSpPr>
          <p:cNvPr id="2735" name="Google Shape;2735;p87"/>
          <p:cNvSpPr txBox="1"/>
          <p:nvPr/>
        </p:nvSpPr>
        <p:spPr>
          <a:xfrm rot="709">
            <a:off x="3053050" y="2898825"/>
            <a:ext cx="145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accent3"/>
                </a:solidFill>
                <a:latin typeface="Raleway"/>
                <a:ea typeface="Raleway"/>
                <a:cs typeface="Raleway"/>
                <a:sym typeface="Raleway"/>
              </a:rPr>
              <a:t>Elaboration</a:t>
            </a:r>
            <a:endParaRPr b="1">
              <a:solidFill>
                <a:schemeClr val="accent3"/>
              </a:solidFill>
              <a:latin typeface="Raleway"/>
              <a:ea typeface="Raleway"/>
              <a:cs typeface="Raleway"/>
              <a:sym typeface="Raleway"/>
            </a:endParaRPr>
          </a:p>
        </p:txBody>
      </p:sp>
      <p:sp>
        <p:nvSpPr>
          <p:cNvPr id="2736" name="Google Shape;2736;p87"/>
          <p:cNvSpPr txBox="1"/>
          <p:nvPr/>
        </p:nvSpPr>
        <p:spPr>
          <a:xfrm>
            <a:off x="6138600" y="2595863"/>
            <a:ext cx="1074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accent3"/>
                </a:solidFill>
                <a:latin typeface="Baloo 2"/>
                <a:ea typeface="Baloo 2"/>
                <a:cs typeface="Baloo 2"/>
                <a:sym typeface="Baloo 2"/>
              </a:rPr>
              <a:t>M4</a:t>
            </a:r>
            <a:endParaRPr b="1" sz="2000">
              <a:solidFill>
                <a:schemeClr val="accent3"/>
              </a:solidFill>
              <a:latin typeface="Baloo 2"/>
              <a:ea typeface="Baloo 2"/>
              <a:cs typeface="Baloo 2"/>
              <a:sym typeface="Baloo 2"/>
            </a:endParaRPr>
          </a:p>
        </p:txBody>
      </p:sp>
      <p:sp>
        <p:nvSpPr>
          <p:cNvPr id="2737" name="Google Shape;2737;p87"/>
          <p:cNvSpPr txBox="1"/>
          <p:nvPr/>
        </p:nvSpPr>
        <p:spPr>
          <a:xfrm rot="709">
            <a:off x="5947925" y="2898825"/>
            <a:ext cx="145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accent3"/>
                </a:solidFill>
                <a:latin typeface="Raleway"/>
                <a:ea typeface="Raleway"/>
                <a:cs typeface="Raleway"/>
                <a:sym typeface="Raleway"/>
              </a:rPr>
              <a:t>Transition</a:t>
            </a:r>
            <a:endParaRPr b="1">
              <a:solidFill>
                <a:schemeClr val="accent3"/>
              </a:solidFill>
              <a:latin typeface="Raleway"/>
              <a:ea typeface="Raleway"/>
              <a:cs typeface="Raleway"/>
              <a:sym typeface="Raleway"/>
            </a:endParaRPr>
          </a:p>
        </p:txBody>
      </p:sp>
      <p:sp>
        <p:nvSpPr>
          <p:cNvPr id="2738" name="Google Shape;2738;p87"/>
          <p:cNvSpPr txBox="1"/>
          <p:nvPr/>
        </p:nvSpPr>
        <p:spPr>
          <a:xfrm>
            <a:off x="4690313" y="2595875"/>
            <a:ext cx="1074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lt1"/>
                </a:solidFill>
                <a:latin typeface="Baloo 2"/>
                <a:ea typeface="Baloo 2"/>
                <a:cs typeface="Baloo 2"/>
                <a:sym typeface="Baloo 2"/>
              </a:rPr>
              <a:t>M3</a:t>
            </a:r>
            <a:endParaRPr b="1" sz="2000">
              <a:solidFill>
                <a:schemeClr val="lt1"/>
              </a:solidFill>
              <a:latin typeface="Baloo 2"/>
              <a:ea typeface="Baloo 2"/>
              <a:cs typeface="Baloo 2"/>
              <a:sym typeface="Baloo 2"/>
            </a:endParaRPr>
          </a:p>
        </p:txBody>
      </p:sp>
      <p:sp>
        <p:nvSpPr>
          <p:cNvPr id="2739" name="Google Shape;2739;p87"/>
          <p:cNvSpPr txBox="1"/>
          <p:nvPr/>
        </p:nvSpPr>
        <p:spPr>
          <a:xfrm rot="699">
            <a:off x="4506850" y="2898850"/>
            <a:ext cx="1476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Raleway"/>
                <a:ea typeface="Raleway"/>
                <a:cs typeface="Raleway"/>
                <a:sym typeface="Raleway"/>
              </a:rPr>
              <a:t>Construction</a:t>
            </a:r>
            <a:endParaRPr b="1">
              <a:solidFill>
                <a:schemeClr val="lt1"/>
              </a:solidFill>
              <a:latin typeface="Raleway"/>
              <a:ea typeface="Raleway"/>
              <a:cs typeface="Raleway"/>
              <a:sym typeface="Raleway"/>
            </a:endParaRPr>
          </a:p>
        </p:txBody>
      </p:sp>
      <p:sp>
        <p:nvSpPr>
          <p:cNvPr id="2740" name="Google Shape;2740;p87"/>
          <p:cNvSpPr txBox="1"/>
          <p:nvPr/>
        </p:nvSpPr>
        <p:spPr>
          <a:xfrm>
            <a:off x="1802825" y="4678300"/>
            <a:ext cx="54102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accent3"/>
                </a:solidFill>
                <a:latin typeface="Raleway"/>
                <a:ea typeface="Raleway"/>
                <a:cs typeface="Raleway"/>
                <a:sym typeface="Raleway"/>
              </a:rPr>
              <a:t>Sprints</a:t>
            </a:r>
            <a:endParaRPr b="1" sz="1700">
              <a:solidFill>
                <a:schemeClr val="accent3"/>
              </a:solidFill>
              <a:latin typeface="Raleway"/>
              <a:ea typeface="Raleway"/>
              <a:cs typeface="Raleway"/>
              <a:sym typeface="Raleway"/>
            </a:endParaRPr>
          </a:p>
        </p:txBody>
      </p:sp>
      <p:sp>
        <p:nvSpPr>
          <p:cNvPr id="2741" name="Google Shape;2741;p87"/>
          <p:cNvSpPr txBox="1"/>
          <p:nvPr/>
        </p:nvSpPr>
        <p:spPr>
          <a:xfrm>
            <a:off x="174497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Baloo 2"/>
                <a:ea typeface="Baloo 2"/>
                <a:cs typeface="Baloo 2"/>
                <a:sym typeface="Baloo 2"/>
              </a:rPr>
              <a:t>1</a:t>
            </a:r>
            <a:endParaRPr>
              <a:solidFill>
                <a:schemeClr val="lt1"/>
              </a:solidFill>
              <a:latin typeface="Baloo 2"/>
              <a:ea typeface="Baloo 2"/>
              <a:cs typeface="Baloo 2"/>
              <a:sym typeface="Baloo 2"/>
            </a:endParaRPr>
          </a:p>
        </p:txBody>
      </p:sp>
      <p:sp>
        <p:nvSpPr>
          <p:cNvPr id="2742" name="Google Shape;2742;p87"/>
          <p:cNvSpPr txBox="1"/>
          <p:nvPr/>
        </p:nvSpPr>
        <p:spPr>
          <a:xfrm>
            <a:off x="214287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Baloo 2"/>
                <a:ea typeface="Baloo 2"/>
                <a:cs typeface="Baloo 2"/>
                <a:sym typeface="Baloo 2"/>
              </a:rPr>
              <a:t>2</a:t>
            </a:r>
            <a:endParaRPr>
              <a:solidFill>
                <a:schemeClr val="lt1"/>
              </a:solidFill>
              <a:latin typeface="Baloo 2"/>
              <a:ea typeface="Baloo 2"/>
              <a:cs typeface="Baloo 2"/>
              <a:sym typeface="Baloo 2"/>
            </a:endParaRPr>
          </a:p>
        </p:txBody>
      </p:sp>
      <p:sp>
        <p:nvSpPr>
          <p:cNvPr id="2743" name="Google Shape;2743;p87"/>
          <p:cNvSpPr txBox="1"/>
          <p:nvPr/>
        </p:nvSpPr>
        <p:spPr>
          <a:xfrm>
            <a:off x="254077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3</a:t>
            </a:r>
            <a:endParaRPr>
              <a:solidFill>
                <a:schemeClr val="accent3"/>
              </a:solidFill>
              <a:latin typeface="Baloo 2"/>
              <a:ea typeface="Baloo 2"/>
              <a:cs typeface="Baloo 2"/>
              <a:sym typeface="Baloo 2"/>
            </a:endParaRPr>
          </a:p>
        </p:txBody>
      </p:sp>
      <p:sp>
        <p:nvSpPr>
          <p:cNvPr id="2744" name="Google Shape;2744;p87"/>
          <p:cNvSpPr txBox="1"/>
          <p:nvPr/>
        </p:nvSpPr>
        <p:spPr>
          <a:xfrm>
            <a:off x="293867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4</a:t>
            </a:r>
            <a:endParaRPr>
              <a:solidFill>
                <a:schemeClr val="accent3"/>
              </a:solidFill>
              <a:latin typeface="Baloo 2"/>
              <a:ea typeface="Baloo 2"/>
              <a:cs typeface="Baloo 2"/>
              <a:sym typeface="Baloo 2"/>
            </a:endParaRPr>
          </a:p>
        </p:txBody>
      </p:sp>
      <p:sp>
        <p:nvSpPr>
          <p:cNvPr id="2745" name="Google Shape;2745;p87"/>
          <p:cNvSpPr txBox="1"/>
          <p:nvPr/>
        </p:nvSpPr>
        <p:spPr>
          <a:xfrm>
            <a:off x="6484700"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1</a:t>
            </a:r>
            <a:r>
              <a:rPr lang="en">
                <a:solidFill>
                  <a:schemeClr val="accent3"/>
                </a:solidFill>
                <a:latin typeface="Baloo 2"/>
                <a:ea typeface="Baloo 2"/>
                <a:cs typeface="Baloo 2"/>
                <a:sym typeface="Baloo 2"/>
              </a:rPr>
              <a:t>3</a:t>
            </a:r>
            <a:endParaRPr>
              <a:solidFill>
                <a:schemeClr val="accent3"/>
              </a:solidFill>
              <a:latin typeface="Baloo 2"/>
              <a:ea typeface="Baloo 2"/>
              <a:cs typeface="Baloo 2"/>
              <a:sym typeface="Baloo 2"/>
            </a:endParaRPr>
          </a:p>
        </p:txBody>
      </p:sp>
      <p:sp>
        <p:nvSpPr>
          <p:cNvPr id="2746" name="Google Shape;2746;p87"/>
          <p:cNvSpPr txBox="1"/>
          <p:nvPr/>
        </p:nvSpPr>
        <p:spPr>
          <a:xfrm>
            <a:off x="688262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14</a:t>
            </a:r>
            <a:endParaRPr>
              <a:solidFill>
                <a:schemeClr val="accent3"/>
              </a:solidFill>
              <a:latin typeface="Baloo 2"/>
              <a:ea typeface="Baloo 2"/>
              <a:cs typeface="Baloo 2"/>
              <a:sym typeface="Baloo 2"/>
            </a:endParaRPr>
          </a:p>
        </p:txBody>
      </p:sp>
      <p:sp>
        <p:nvSpPr>
          <p:cNvPr id="2747" name="Google Shape;2747;p87"/>
          <p:cNvSpPr/>
          <p:nvPr/>
        </p:nvSpPr>
        <p:spPr>
          <a:xfrm>
            <a:off x="1774025" y="4041724"/>
            <a:ext cx="795900" cy="834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87"/>
          <p:cNvSpPr/>
          <p:nvPr/>
        </p:nvSpPr>
        <p:spPr>
          <a:xfrm>
            <a:off x="2565824" y="4041724"/>
            <a:ext cx="795900" cy="83400"/>
          </a:xfrm>
          <a:prstGeom prst="rect">
            <a:avLst/>
          </a:pr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87"/>
          <p:cNvSpPr/>
          <p:nvPr/>
        </p:nvSpPr>
        <p:spPr>
          <a:xfrm>
            <a:off x="3361625" y="4041725"/>
            <a:ext cx="3084300" cy="834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87"/>
          <p:cNvSpPr/>
          <p:nvPr/>
        </p:nvSpPr>
        <p:spPr>
          <a:xfrm>
            <a:off x="6445926" y="4041725"/>
            <a:ext cx="795900" cy="83400"/>
          </a:xfrm>
          <a:prstGeom prst="rect">
            <a:avLst/>
          </a:pr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87"/>
          <p:cNvSpPr/>
          <p:nvPr/>
        </p:nvSpPr>
        <p:spPr>
          <a:xfrm rot="5400000">
            <a:off x="7203750" y="3983650"/>
            <a:ext cx="214800" cy="196200"/>
          </a:xfrm>
          <a:prstGeom prst="triangle">
            <a:avLst>
              <a:gd fmla="val 50000" name="adj"/>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2752" name="Google Shape;2752;p87"/>
          <p:cNvSpPr txBox="1"/>
          <p:nvPr/>
        </p:nvSpPr>
        <p:spPr>
          <a:xfrm>
            <a:off x="7818600" y="1567775"/>
            <a:ext cx="3748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9900"/>
                </a:solidFill>
                <a:latin typeface="Raleway"/>
                <a:ea typeface="Raleway"/>
                <a:cs typeface="Raleway"/>
                <a:sym typeface="Raleway"/>
              </a:rPr>
              <a:t>4 milestones</a:t>
            </a:r>
            <a:br>
              <a:rPr lang="en">
                <a:solidFill>
                  <a:srgbClr val="FF9900"/>
                </a:solidFill>
                <a:latin typeface="Raleway"/>
                <a:ea typeface="Raleway"/>
                <a:cs typeface="Raleway"/>
                <a:sym typeface="Raleway"/>
              </a:rPr>
            </a:br>
            <a:r>
              <a:rPr lang="en">
                <a:solidFill>
                  <a:srgbClr val="FF9900"/>
                </a:solidFill>
                <a:latin typeface="Raleway"/>
                <a:ea typeface="Raleway"/>
                <a:cs typeface="Raleway"/>
                <a:sym typeface="Raleway"/>
              </a:rPr>
              <a:t>Open up</a:t>
            </a:r>
            <a:endParaRPr>
              <a:solidFill>
                <a:srgbClr val="FF9900"/>
              </a:solidFill>
              <a:latin typeface="Raleway"/>
              <a:ea typeface="Raleway"/>
              <a:cs typeface="Raleway"/>
              <a:sym typeface="Raleway"/>
            </a:endParaRPr>
          </a:p>
          <a:p>
            <a:pPr indent="0" lvl="0" marL="0" rtl="0" algn="l">
              <a:spcBef>
                <a:spcPts val="0"/>
              </a:spcBef>
              <a:spcAft>
                <a:spcPts val="0"/>
              </a:spcAft>
              <a:buNone/>
            </a:pPr>
            <a:r>
              <a:rPr lang="en">
                <a:solidFill>
                  <a:srgbClr val="FF9900"/>
                </a:solidFill>
                <a:latin typeface="Raleway"/>
                <a:ea typeface="Raleway"/>
                <a:cs typeface="Raleway"/>
                <a:sym typeface="Raleway"/>
              </a:rPr>
              <a:t>Sprints</a:t>
            </a:r>
            <a:endParaRPr>
              <a:solidFill>
                <a:srgbClr val="FF9900"/>
              </a:solidFill>
              <a:latin typeface="Raleway"/>
              <a:ea typeface="Raleway"/>
              <a:cs typeface="Raleway"/>
              <a:sym typeface="Raleway"/>
            </a:endParaRPr>
          </a:p>
          <a:p>
            <a:pPr indent="0" lvl="0" marL="0" rtl="0" algn="l">
              <a:spcBef>
                <a:spcPts val="0"/>
              </a:spcBef>
              <a:spcAft>
                <a:spcPts val="0"/>
              </a:spcAft>
              <a:buNone/>
            </a:pPr>
            <a:r>
              <a:rPr lang="en">
                <a:solidFill>
                  <a:srgbClr val="FF9900"/>
                </a:solidFill>
                <a:latin typeface="Raleway"/>
                <a:ea typeface="Raleway"/>
                <a:cs typeface="Raleway"/>
                <a:sym typeface="Raleway"/>
              </a:rPr>
              <a:t>Tasks e entregas </a:t>
            </a:r>
            <a:r>
              <a:rPr lang="en">
                <a:solidFill>
                  <a:srgbClr val="FF9900"/>
                </a:solidFill>
                <a:latin typeface="Raleway"/>
                <a:ea typeface="Raleway"/>
                <a:cs typeface="Raleway"/>
                <a:sym typeface="Raleway"/>
              </a:rPr>
              <a:t>estão</a:t>
            </a:r>
            <a:r>
              <a:rPr lang="en">
                <a:solidFill>
                  <a:srgbClr val="FF9900"/>
                </a:solidFill>
                <a:latin typeface="Raleway"/>
                <a:ea typeface="Raleway"/>
                <a:cs typeface="Raleway"/>
                <a:sym typeface="Raleway"/>
              </a:rPr>
              <a:t> associadas as M</a:t>
            </a:r>
            <a:endParaRPr>
              <a:solidFill>
                <a:srgbClr val="FF9900"/>
              </a:solidFill>
              <a:latin typeface="Raleway"/>
              <a:ea typeface="Raleway"/>
              <a:cs typeface="Raleway"/>
              <a:sym typeface="Raleway"/>
            </a:endParaRPr>
          </a:p>
          <a:p>
            <a:pPr indent="0" lvl="0" marL="0" rtl="0" algn="l">
              <a:spcBef>
                <a:spcPts val="0"/>
              </a:spcBef>
              <a:spcAft>
                <a:spcPts val="0"/>
              </a:spcAft>
              <a:buNone/>
            </a:pPr>
            <a:r>
              <a:rPr lang="en">
                <a:solidFill>
                  <a:srgbClr val="FF9900"/>
                </a:solidFill>
                <a:latin typeface="Raleway"/>
                <a:ea typeface="Raleway"/>
                <a:cs typeface="Raleway"/>
                <a:sym typeface="Raleway"/>
              </a:rPr>
              <a:t>Datas</a:t>
            </a:r>
            <a:endParaRPr>
              <a:solidFill>
                <a:srgbClr val="FF9900"/>
              </a:solidFill>
              <a:latin typeface="Raleway"/>
              <a:ea typeface="Raleway"/>
              <a:cs typeface="Raleway"/>
              <a:sym typeface="Raleway"/>
            </a:endParaRPr>
          </a:p>
        </p:txBody>
      </p:sp>
      <p:sp>
        <p:nvSpPr>
          <p:cNvPr id="2753" name="Google Shape;2753;p8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754" name="Google Shape;2754;p87"/>
          <p:cNvSpPr txBox="1"/>
          <p:nvPr/>
        </p:nvSpPr>
        <p:spPr>
          <a:xfrm>
            <a:off x="2145900" y="1287700"/>
            <a:ext cx="48522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latin typeface="Raleway"/>
                <a:ea typeface="Raleway"/>
                <a:cs typeface="Raleway"/>
                <a:sym typeface="Raleway"/>
              </a:rPr>
              <a:t>Our approach will be iterative and incremental (OpenUP).</a:t>
            </a:r>
            <a:endParaRPr>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8" name="Shape 2758"/>
        <p:cNvGrpSpPr/>
        <p:nvPr/>
      </p:nvGrpSpPr>
      <p:grpSpPr>
        <a:xfrm>
          <a:off x="0" y="0"/>
          <a:ext cx="0" cy="0"/>
          <a:chOff x="0" y="0"/>
          <a:chExt cx="0" cy="0"/>
        </a:xfrm>
      </p:grpSpPr>
      <p:sp>
        <p:nvSpPr>
          <p:cNvPr id="2759" name="Google Shape;2759;p88"/>
          <p:cNvSpPr/>
          <p:nvPr/>
        </p:nvSpPr>
        <p:spPr>
          <a:xfrm>
            <a:off x="7540100" y="2403425"/>
            <a:ext cx="1326000" cy="572700"/>
          </a:xfrm>
          <a:prstGeom prst="ellipse">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88"/>
          <p:cNvSpPr/>
          <p:nvPr/>
        </p:nvSpPr>
        <p:spPr>
          <a:xfrm>
            <a:off x="6138600" y="1758163"/>
            <a:ext cx="1965300" cy="572700"/>
          </a:xfrm>
          <a:prstGeom prst="ellipse">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88"/>
          <p:cNvSpPr/>
          <p:nvPr/>
        </p:nvSpPr>
        <p:spPr>
          <a:xfrm>
            <a:off x="180850" y="2403425"/>
            <a:ext cx="1326000" cy="572700"/>
          </a:xfrm>
          <a:prstGeom prst="ellipse">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88"/>
          <p:cNvSpPr/>
          <p:nvPr/>
        </p:nvSpPr>
        <p:spPr>
          <a:xfrm>
            <a:off x="4690325" y="1101600"/>
            <a:ext cx="1965300" cy="572700"/>
          </a:xfrm>
          <a:prstGeom prst="ellipse">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88"/>
          <p:cNvSpPr/>
          <p:nvPr/>
        </p:nvSpPr>
        <p:spPr>
          <a:xfrm>
            <a:off x="2394075" y="1101600"/>
            <a:ext cx="1965300" cy="572700"/>
          </a:xfrm>
          <a:prstGeom prst="ellipse">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88"/>
          <p:cNvSpPr/>
          <p:nvPr/>
        </p:nvSpPr>
        <p:spPr>
          <a:xfrm>
            <a:off x="911675" y="1682363"/>
            <a:ext cx="1965300" cy="572700"/>
          </a:xfrm>
          <a:prstGeom prst="ellipse">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aleway"/>
                <a:ea typeface="Raleway"/>
                <a:cs typeface="Raleway"/>
                <a:sym typeface="Raleway"/>
              </a:rPr>
              <a:t>Inception</a:t>
            </a:r>
            <a:endParaRPr b="1">
              <a:latin typeface="Raleway"/>
              <a:ea typeface="Raleway"/>
              <a:cs typeface="Raleway"/>
              <a:sym typeface="Raleway"/>
            </a:endParaRPr>
          </a:p>
        </p:txBody>
      </p:sp>
      <p:grpSp>
        <p:nvGrpSpPr>
          <p:cNvPr id="2766" name="Google Shape;2766;p88"/>
          <p:cNvGrpSpPr/>
          <p:nvPr/>
        </p:nvGrpSpPr>
        <p:grpSpPr>
          <a:xfrm>
            <a:off x="1571064" y="2376652"/>
            <a:ext cx="5904807" cy="1444634"/>
            <a:chOff x="2552214" y="1910966"/>
            <a:chExt cx="5904807" cy="1444634"/>
          </a:xfrm>
        </p:grpSpPr>
        <p:sp>
          <p:nvSpPr>
            <p:cNvPr id="2767" name="Google Shape;2767;p88"/>
            <p:cNvSpPr/>
            <p:nvPr/>
          </p:nvSpPr>
          <p:spPr>
            <a:xfrm>
              <a:off x="7128405" y="2073396"/>
              <a:ext cx="1109700" cy="1109700"/>
            </a:xfrm>
            <a:prstGeom prst="ellipse">
              <a:avLst/>
            </a:prstGeom>
            <a:solidFill>
              <a:srgbClr val="FFFFFF"/>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88"/>
            <p:cNvSpPr/>
            <p:nvPr/>
          </p:nvSpPr>
          <p:spPr>
            <a:xfrm>
              <a:off x="5672167" y="2073396"/>
              <a:ext cx="1109700" cy="1109700"/>
            </a:xfrm>
            <a:prstGeom prst="ellipse">
              <a:avLst/>
            </a:pr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88"/>
            <p:cNvSpPr/>
            <p:nvPr/>
          </p:nvSpPr>
          <p:spPr>
            <a:xfrm>
              <a:off x="4215904" y="2073396"/>
              <a:ext cx="1109700" cy="1109700"/>
            </a:xfrm>
            <a:prstGeom prst="ellipse">
              <a:avLst/>
            </a:prstGeom>
            <a:solidFill>
              <a:srgbClr val="FFFFFF"/>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88"/>
            <p:cNvSpPr/>
            <p:nvPr/>
          </p:nvSpPr>
          <p:spPr>
            <a:xfrm>
              <a:off x="2752846" y="2073396"/>
              <a:ext cx="1109700" cy="1109700"/>
            </a:xfrm>
            <a:prstGeom prst="ellipse">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64F7A"/>
                </a:solidFill>
              </a:endParaRPr>
            </a:p>
          </p:txBody>
        </p:sp>
        <p:sp>
          <p:nvSpPr>
            <p:cNvPr id="2771" name="Google Shape;2771;p88"/>
            <p:cNvSpPr/>
            <p:nvPr/>
          </p:nvSpPr>
          <p:spPr>
            <a:xfrm rot="10800000">
              <a:off x="6946558" y="2632746"/>
              <a:ext cx="1444814" cy="722854"/>
            </a:xfrm>
            <a:custGeom>
              <a:rect b="b" l="l" r="r" t="t"/>
              <a:pathLst>
                <a:path extrusionOk="0" fill="none" h="22050" w="44066">
                  <a:moveTo>
                    <a:pt x="1" y="22050"/>
                  </a:moveTo>
                  <a:cubicBezTo>
                    <a:pt x="1" y="9874"/>
                    <a:pt x="9874" y="1"/>
                    <a:pt x="22050" y="1"/>
                  </a:cubicBezTo>
                  <a:cubicBezTo>
                    <a:pt x="34192" y="1"/>
                    <a:pt x="44065" y="9874"/>
                    <a:pt x="44065" y="22050"/>
                  </a:cubicBezTo>
                </a:path>
              </a:pathLst>
            </a:custGeom>
            <a:solidFill>
              <a:srgbClr val="FFFFFF"/>
            </a:solidFill>
            <a:ln cap="rnd" cmpd="sng" w="19050">
              <a:solidFill>
                <a:schemeClr val="accent3"/>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88"/>
            <p:cNvSpPr/>
            <p:nvPr/>
          </p:nvSpPr>
          <p:spPr>
            <a:xfrm rot="10800000">
              <a:off x="5501810" y="1910966"/>
              <a:ext cx="1444814" cy="721772"/>
            </a:xfrm>
            <a:custGeom>
              <a:rect b="b" l="l" r="r" t="t"/>
              <a:pathLst>
                <a:path extrusionOk="0" fill="none" h="22017" w="44066">
                  <a:moveTo>
                    <a:pt x="44065" y="1"/>
                  </a:moveTo>
                  <a:cubicBezTo>
                    <a:pt x="44065" y="12176"/>
                    <a:pt x="34191" y="22016"/>
                    <a:pt x="22049" y="22016"/>
                  </a:cubicBezTo>
                  <a:cubicBezTo>
                    <a:pt x="9874" y="22016"/>
                    <a:pt x="0" y="12176"/>
                    <a:pt x="0" y="1"/>
                  </a:cubicBezTo>
                </a:path>
              </a:pathLst>
            </a:custGeom>
            <a:solidFill>
              <a:schemeClr val="accent3"/>
            </a:solidFill>
            <a:ln cap="rnd" cmpd="sng" w="19050">
              <a:solidFill>
                <a:schemeClr val="accent3"/>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88"/>
            <p:cNvSpPr/>
            <p:nvPr/>
          </p:nvSpPr>
          <p:spPr>
            <a:xfrm rot="10800000">
              <a:off x="4057095" y="2632746"/>
              <a:ext cx="1444781" cy="722854"/>
            </a:xfrm>
            <a:custGeom>
              <a:rect b="b" l="l" r="r" t="t"/>
              <a:pathLst>
                <a:path extrusionOk="0" fill="none" h="22050" w="44065">
                  <a:moveTo>
                    <a:pt x="0" y="22050"/>
                  </a:moveTo>
                  <a:cubicBezTo>
                    <a:pt x="0" y="9874"/>
                    <a:pt x="9874" y="1"/>
                    <a:pt x="22049" y="1"/>
                  </a:cubicBezTo>
                  <a:cubicBezTo>
                    <a:pt x="34191" y="1"/>
                    <a:pt x="44065" y="9874"/>
                    <a:pt x="44065" y="22050"/>
                  </a:cubicBezTo>
                </a:path>
              </a:pathLst>
            </a:custGeom>
            <a:solidFill>
              <a:srgbClr val="FFFFFF"/>
            </a:solidFill>
            <a:ln cap="rnd" cmpd="sng" w="19050">
              <a:solidFill>
                <a:schemeClr val="accent3"/>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88"/>
            <p:cNvSpPr/>
            <p:nvPr/>
          </p:nvSpPr>
          <p:spPr>
            <a:xfrm rot="10800000">
              <a:off x="2612347" y="1910966"/>
              <a:ext cx="1444814" cy="721772"/>
            </a:xfrm>
            <a:custGeom>
              <a:rect b="b" l="l" r="r" t="t"/>
              <a:pathLst>
                <a:path extrusionOk="0" fill="none" h="22017" w="44066">
                  <a:moveTo>
                    <a:pt x="44066" y="1"/>
                  </a:moveTo>
                  <a:cubicBezTo>
                    <a:pt x="44066" y="12176"/>
                    <a:pt x="34192" y="22016"/>
                    <a:pt x="22017" y="22016"/>
                  </a:cubicBezTo>
                  <a:cubicBezTo>
                    <a:pt x="9875" y="22016"/>
                    <a:pt x="1" y="12176"/>
                    <a:pt x="1" y="1"/>
                  </a:cubicBezTo>
                </a:path>
              </a:pathLst>
            </a:custGeom>
            <a:solidFill>
              <a:schemeClr val="accent3"/>
            </a:solidFill>
            <a:ln cap="rnd" cmpd="sng" w="19050">
              <a:solidFill>
                <a:schemeClr val="accent3"/>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88"/>
            <p:cNvSpPr/>
            <p:nvPr/>
          </p:nvSpPr>
          <p:spPr>
            <a:xfrm rot="10800000">
              <a:off x="5441710" y="2568074"/>
              <a:ext cx="120330" cy="120345"/>
            </a:xfrm>
            <a:custGeom>
              <a:rect b="b" l="l" r="r" t="t"/>
              <a:pathLst>
                <a:path extrusionOk="0" h="3671" w="3670">
                  <a:moveTo>
                    <a:pt x="1835" y="1"/>
                  </a:moveTo>
                  <a:cubicBezTo>
                    <a:pt x="834" y="1"/>
                    <a:pt x="1" y="835"/>
                    <a:pt x="1" y="1836"/>
                  </a:cubicBezTo>
                  <a:cubicBezTo>
                    <a:pt x="1" y="2870"/>
                    <a:pt x="834" y="3670"/>
                    <a:pt x="1835" y="3670"/>
                  </a:cubicBezTo>
                  <a:cubicBezTo>
                    <a:pt x="2836" y="3670"/>
                    <a:pt x="3670" y="2870"/>
                    <a:pt x="3670" y="1836"/>
                  </a:cubicBezTo>
                  <a:cubicBezTo>
                    <a:pt x="3670" y="835"/>
                    <a:pt x="2869" y="1"/>
                    <a:pt x="1835" y="1"/>
                  </a:cubicBezTo>
                  <a:close/>
                </a:path>
              </a:pathLst>
            </a:custGeom>
            <a:solidFill>
              <a:srgbClr val="FFFFFF"/>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88"/>
            <p:cNvSpPr/>
            <p:nvPr/>
          </p:nvSpPr>
          <p:spPr>
            <a:xfrm rot="10800000">
              <a:off x="3996962" y="2568074"/>
              <a:ext cx="120330" cy="120345"/>
            </a:xfrm>
            <a:custGeom>
              <a:rect b="b" l="l" r="r" t="t"/>
              <a:pathLst>
                <a:path extrusionOk="0" h="3671" w="3670">
                  <a:moveTo>
                    <a:pt x="1835" y="1"/>
                  </a:moveTo>
                  <a:cubicBezTo>
                    <a:pt x="834" y="1"/>
                    <a:pt x="0" y="835"/>
                    <a:pt x="0" y="1836"/>
                  </a:cubicBezTo>
                  <a:cubicBezTo>
                    <a:pt x="0" y="2870"/>
                    <a:pt x="834" y="3670"/>
                    <a:pt x="1835" y="3670"/>
                  </a:cubicBezTo>
                  <a:cubicBezTo>
                    <a:pt x="2836" y="3670"/>
                    <a:pt x="3670" y="2870"/>
                    <a:pt x="3670" y="1836"/>
                  </a:cubicBezTo>
                  <a:cubicBezTo>
                    <a:pt x="3670" y="835"/>
                    <a:pt x="2836" y="1"/>
                    <a:pt x="1835" y="1"/>
                  </a:cubicBezTo>
                  <a:close/>
                </a:path>
              </a:pathLst>
            </a:custGeom>
            <a:solidFill>
              <a:srgbClr val="FFFFFF"/>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88"/>
            <p:cNvSpPr/>
            <p:nvPr/>
          </p:nvSpPr>
          <p:spPr>
            <a:xfrm rot="10800000">
              <a:off x="2552214" y="2568074"/>
              <a:ext cx="120330" cy="120345"/>
            </a:xfrm>
            <a:custGeom>
              <a:rect b="b" l="l" r="r" t="t"/>
              <a:pathLst>
                <a:path extrusionOk="0" h="3671" w="3670">
                  <a:moveTo>
                    <a:pt x="1835" y="1"/>
                  </a:moveTo>
                  <a:cubicBezTo>
                    <a:pt x="834" y="1"/>
                    <a:pt x="0" y="835"/>
                    <a:pt x="0" y="1836"/>
                  </a:cubicBezTo>
                  <a:cubicBezTo>
                    <a:pt x="0" y="2870"/>
                    <a:pt x="834" y="3670"/>
                    <a:pt x="1835" y="3670"/>
                  </a:cubicBezTo>
                  <a:cubicBezTo>
                    <a:pt x="2836" y="3670"/>
                    <a:pt x="3669" y="2870"/>
                    <a:pt x="3669" y="1836"/>
                  </a:cubicBezTo>
                  <a:cubicBezTo>
                    <a:pt x="3669" y="835"/>
                    <a:pt x="2836" y="1"/>
                    <a:pt x="1835" y="1"/>
                  </a:cubicBezTo>
                  <a:close/>
                </a:path>
              </a:pathLst>
            </a:custGeom>
            <a:solidFill>
              <a:srgbClr val="FFFFFF"/>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88"/>
            <p:cNvSpPr/>
            <p:nvPr/>
          </p:nvSpPr>
          <p:spPr>
            <a:xfrm rot="10800000">
              <a:off x="6886425" y="2568074"/>
              <a:ext cx="120363" cy="120345"/>
            </a:xfrm>
            <a:custGeom>
              <a:rect b="b" l="l" r="r" t="t"/>
              <a:pathLst>
                <a:path extrusionOk="0" h="3671" w="3671">
                  <a:moveTo>
                    <a:pt x="1835" y="1"/>
                  </a:moveTo>
                  <a:cubicBezTo>
                    <a:pt x="835" y="1"/>
                    <a:pt x="1" y="835"/>
                    <a:pt x="1" y="1836"/>
                  </a:cubicBezTo>
                  <a:cubicBezTo>
                    <a:pt x="1" y="2870"/>
                    <a:pt x="835" y="3670"/>
                    <a:pt x="1835" y="3670"/>
                  </a:cubicBezTo>
                  <a:cubicBezTo>
                    <a:pt x="2869" y="3670"/>
                    <a:pt x="3670" y="2870"/>
                    <a:pt x="3670" y="1836"/>
                  </a:cubicBezTo>
                  <a:cubicBezTo>
                    <a:pt x="3670" y="835"/>
                    <a:pt x="2836" y="1"/>
                    <a:pt x="1835" y="1"/>
                  </a:cubicBezTo>
                  <a:close/>
                </a:path>
              </a:pathLst>
            </a:custGeom>
            <a:solidFill>
              <a:srgbClr val="FFFFFF"/>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88"/>
            <p:cNvSpPr/>
            <p:nvPr/>
          </p:nvSpPr>
          <p:spPr>
            <a:xfrm rot="10800000">
              <a:off x="8336692" y="2568074"/>
              <a:ext cx="120330" cy="120345"/>
            </a:xfrm>
            <a:custGeom>
              <a:rect b="b" l="l" r="r" t="t"/>
              <a:pathLst>
                <a:path extrusionOk="0" h="3671" w="3670">
                  <a:moveTo>
                    <a:pt x="1835" y="1"/>
                  </a:moveTo>
                  <a:cubicBezTo>
                    <a:pt x="834" y="1"/>
                    <a:pt x="1" y="835"/>
                    <a:pt x="1" y="1836"/>
                  </a:cubicBezTo>
                  <a:cubicBezTo>
                    <a:pt x="1" y="2870"/>
                    <a:pt x="834" y="3670"/>
                    <a:pt x="1835" y="3670"/>
                  </a:cubicBezTo>
                  <a:cubicBezTo>
                    <a:pt x="2836" y="3670"/>
                    <a:pt x="3670" y="2870"/>
                    <a:pt x="3670" y="1836"/>
                  </a:cubicBezTo>
                  <a:cubicBezTo>
                    <a:pt x="3670" y="835"/>
                    <a:pt x="2869" y="1"/>
                    <a:pt x="1835" y="1"/>
                  </a:cubicBezTo>
                  <a:close/>
                </a:path>
              </a:pathLst>
            </a:custGeom>
            <a:solidFill>
              <a:srgbClr val="FFFFFF"/>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0" name="Google Shape;2780;p88"/>
          <p:cNvSpPr txBox="1"/>
          <p:nvPr/>
        </p:nvSpPr>
        <p:spPr>
          <a:xfrm>
            <a:off x="1802675" y="2595875"/>
            <a:ext cx="1074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lt1"/>
                </a:solidFill>
                <a:latin typeface="Baloo 2"/>
                <a:ea typeface="Baloo 2"/>
                <a:cs typeface="Baloo 2"/>
                <a:sym typeface="Baloo 2"/>
              </a:rPr>
              <a:t>M1</a:t>
            </a:r>
            <a:endParaRPr b="1" sz="2000">
              <a:solidFill>
                <a:schemeClr val="lt1"/>
              </a:solidFill>
              <a:latin typeface="Baloo 2"/>
              <a:ea typeface="Baloo 2"/>
              <a:cs typeface="Baloo 2"/>
              <a:sym typeface="Baloo 2"/>
            </a:endParaRPr>
          </a:p>
        </p:txBody>
      </p:sp>
      <p:sp>
        <p:nvSpPr>
          <p:cNvPr id="2781" name="Google Shape;2781;p88"/>
          <p:cNvSpPr txBox="1"/>
          <p:nvPr/>
        </p:nvSpPr>
        <p:spPr>
          <a:xfrm rot="709">
            <a:off x="1599125" y="2898825"/>
            <a:ext cx="145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Raleway"/>
                <a:ea typeface="Raleway"/>
                <a:cs typeface="Raleway"/>
                <a:sym typeface="Raleway"/>
              </a:rPr>
              <a:t>Inception</a:t>
            </a:r>
            <a:endParaRPr b="1">
              <a:solidFill>
                <a:schemeClr val="lt1"/>
              </a:solidFill>
              <a:latin typeface="Raleway"/>
              <a:ea typeface="Raleway"/>
              <a:cs typeface="Raleway"/>
              <a:sym typeface="Raleway"/>
            </a:endParaRPr>
          </a:p>
        </p:txBody>
      </p:sp>
      <p:sp>
        <p:nvSpPr>
          <p:cNvPr id="2782" name="Google Shape;2782;p88"/>
          <p:cNvSpPr txBox="1"/>
          <p:nvPr/>
        </p:nvSpPr>
        <p:spPr>
          <a:xfrm>
            <a:off x="3243725" y="2595863"/>
            <a:ext cx="1074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accent3"/>
                </a:solidFill>
                <a:latin typeface="Baloo 2"/>
                <a:ea typeface="Baloo 2"/>
                <a:cs typeface="Baloo 2"/>
                <a:sym typeface="Baloo 2"/>
              </a:rPr>
              <a:t>M2</a:t>
            </a:r>
            <a:endParaRPr b="1" sz="2000">
              <a:solidFill>
                <a:schemeClr val="accent3"/>
              </a:solidFill>
              <a:latin typeface="Baloo 2"/>
              <a:ea typeface="Baloo 2"/>
              <a:cs typeface="Baloo 2"/>
              <a:sym typeface="Baloo 2"/>
            </a:endParaRPr>
          </a:p>
        </p:txBody>
      </p:sp>
      <p:sp>
        <p:nvSpPr>
          <p:cNvPr id="2783" name="Google Shape;2783;p88"/>
          <p:cNvSpPr txBox="1"/>
          <p:nvPr/>
        </p:nvSpPr>
        <p:spPr>
          <a:xfrm rot="709">
            <a:off x="3053050" y="2898825"/>
            <a:ext cx="145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accent3"/>
                </a:solidFill>
                <a:latin typeface="Raleway"/>
                <a:ea typeface="Raleway"/>
                <a:cs typeface="Raleway"/>
                <a:sym typeface="Raleway"/>
              </a:rPr>
              <a:t>Elaboration</a:t>
            </a:r>
            <a:endParaRPr b="1">
              <a:solidFill>
                <a:schemeClr val="accent3"/>
              </a:solidFill>
              <a:latin typeface="Raleway"/>
              <a:ea typeface="Raleway"/>
              <a:cs typeface="Raleway"/>
              <a:sym typeface="Raleway"/>
            </a:endParaRPr>
          </a:p>
        </p:txBody>
      </p:sp>
      <p:sp>
        <p:nvSpPr>
          <p:cNvPr id="2784" name="Google Shape;2784;p88"/>
          <p:cNvSpPr txBox="1"/>
          <p:nvPr/>
        </p:nvSpPr>
        <p:spPr>
          <a:xfrm>
            <a:off x="6138600" y="2595863"/>
            <a:ext cx="1074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accent3"/>
                </a:solidFill>
                <a:latin typeface="Baloo 2"/>
                <a:ea typeface="Baloo 2"/>
                <a:cs typeface="Baloo 2"/>
                <a:sym typeface="Baloo 2"/>
              </a:rPr>
              <a:t>M4</a:t>
            </a:r>
            <a:endParaRPr b="1" sz="2000">
              <a:solidFill>
                <a:schemeClr val="accent3"/>
              </a:solidFill>
              <a:latin typeface="Baloo 2"/>
              <a:ea typeface="Baloo 2"/>
              <a:cs typeface="Baloo 2"/>
              <a:sym typeface="Baloo 2"/>
            </a:endParaRPr>
          </a:p>
        </p:txBody>
      </p:sp>
      <p:sp>
        <p:nvSpPr>
          <p:cNvPr id="2785" name="Google Shape;2785;p88"/>
          <p:cNvSpPr txBox="1"/>
          <p:nvPr/>
        </p:nvSpPr>
        <p:spPr>
          <a:xfrm rot="709">
            <a:off x="5947925" y="2898825"/>
            <a:ext cx="145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accent3"/>
                </a:solidFill>
                <a:latin typeface="Raleway"/>
                <a:ea typeface="Raleway"/>
                <a:cs typeface="Raleway"/>
                <a:sym typeface="Raleway"/>
              </a:rPr>
              <a:t>Transition</a:t>
            </a:r>
            <a:endParaRPr b="1">
              <a:solidFill>
                <a:schemeClr val="accent3"/>
              </a:solidFill>
              <a:latin typeface="Raleway"/>
              <a:ea typeface="Raleway"/>
              <a:cs typeface="Raleway"/>
              <a:sym typeface="Raleway"/>
            </a:endParaRPr>
          </a:p>
        </p:txBody>
      </p:sp>
      <p:sp>
        <p:nvSpPr>
          <p:cNvPr id="2786" name="Google Shape;2786;p88"/>
          <p:cNvSpPr txBox="1"/>
          <p:nvPr/>
        </p:nvSpPr>
        <p:spPr>
          <a:xfrm>
            <a:off x="4690313" y="2595875"/>
            <a:ext cx="1074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accent3"/>
                </a:solidFill>
                <a:latin typeface="Baloo 2"/>
                <a:ea typeface="Baloo 2"/>
                <a:cs typeface="Baloo 2"/>
                <a:sym typeface="Baloo 2"/>
              </a:rPr>
              <a:t>M3</a:t>
            </a:r>
            <a:endParaRPr b="1" sz="2000">
              <a:solidFill>
                <a:schemeClr val="accent3"/>
              </a:solidFill>
              <a:latin typeface="Baloo 2"/>
              <a:ea typeface="Baloo 2"/>
              <a:cs typeface="Baloo 2"/>
              <a:sym typeface="Baloo 2"/>
            </a:endParaRPr>
          </a:p>
        </p:txBody>
      </p:sp>
      <p:sp>
        <p:nvSpPr>
          <p:cNvPr id="2787" name="Google Shape;2787;p88"/>
          <p:cNvSpPr txBox="1"/>
          <p:nvPr/>
        </p:nvSpPr>
        <p:spPr>
          <a:xfrm rot="699">
            <a:off x="4506850" y="2898850"/>
            <a:ext cx="1476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accent3"/>
                </a:solidFill>
                <a:latin typeface="Raleway"/>
                <a:ea typeface="Raleway"/>
                <a:cs typeface="Raleway"/>
                <a:sym typeface="Raleway"/>
              </a:rPr>
              <a:t>Construction</a:t>
            </a:r>
            <a:endParaRPr b="1">
              <a:solidFill>
                <a:schemeClr val="accent3"/>
              </a:solidFill>
              <a:latin typeface="Raleway"/>
              <a:ea typeface="Raleway"/>
              <a:cs typeface="Raleway"/>
              <a:sym typeface="Raleway"/>
            </a:endParaRPr>
          </a:p>
        </p:txBody>
      </p:sp>
      <p:grpSp>
        <p:nvGrpSpPr>
          <p:cNvPr id="2788" name="Google Shape;2788;p88"/>
          <p:cNvGrpSpPr/>
          <p:nvPr/>
        </p:nvGrpSpPr>
        <p:grpSpPr>
          <a:xfrm>
            <a:off x="1802899" y="4342801"/>
            <a:ext cx="5410159" cy="333491"/>
            <a:chOff x="3200660" y="2180272"/>
            <a:chExt cx="1986036" cy="378237"/>
          </a:xfrm>
        </p:grpSpPr>
        <p:sp>
          <p:nvSpPr>
            <p:cNvPr id="2789" name="Google Shape;2789;p88"/>
            <p:cNvSpPr/>
            <p:nvPr/>
          </p:nvSpPr>
          <p:spPr>
            <a:xfrm>
              <a:off x="3200660" y="2180272"/>
              <a:ext cx="108240" cy="378237"/>
            </a:xfrm>
            <a:custGeom>
              <a:rect b="b" l="l" r="r" t="t"/>
              <a:pathLst>
                <a:path extrusionOk="0" h="37890" w="8543">
                  <a:moveTo>
                    <a:pt x="606" y="1"/>
                  </a:moveTo>
                  <a:cubicBezTo>
                    <a:pt x="276" y="1"/>
                    <a:pt x="0" y="263"/>
                    <a:pt x="0" y="607"/>
                  </a:cubicBezTo>
                  <a:lnTo>
                    <a:pt x="0" y="37270"/>
                  </a:lnTo>
                  <a:cubicBezTo>
                    <a:pt x="0" y="37614"/>
                    <a:pt x="276" y="37890"/>
                    <a:pt x="606" y="37890"/>
                  </a:cubicBezTo>
                  <a:lnTo>
                    <a:pt x="7922" y="37890"/>
                  </a:lnTo>
                  <a:cubicBezTo>
                    <a:pt x="8267" y="37890"/>
                    <a:pt x="8542" y="37614"/>
                    <a:pt x="8542" y="37270"/>
                  </a:cubicBezTo>
                  <a:lnTo>
                    <a:pt x="8542" y="607"/>
                  </a:lnTo>
                  <a:cubicBezTo>
                    <a:pt x="8542" y="263"/>
                    <a:pt x="8267" y="1"/>
                    <a:pt x="792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88"/>
            <p:cNvSpPr/>
            <p:nvPr/>
          </p:nvSpPr>
          <p:spPr>
            <a:xfrm>
              <a:off x="3345104" y="2180272"/>
              <a:ext cx="108240" cy="378237"/>
            </a:xfrm>
            <a:custGeom>
              <a:rect b="b" l="l" r="r" t="t"/>
              <a:pathLst>
                <a:path extrusionOk="0" h="37890" w="8543">
                  <a:moveTo>
                    <a:pt x="607" y="1"/>
                  </a:moveTo>
                  <a:cubicBezTo>
                    <a:pt x="262" y="1"/>
                    <a:pt x="0" y="263"/>
                    <a:pt x="0" y="607"/>
                  </a:cubicBezTo>
                  <a:lnTo>
                    <a:pt x="0" y="37270"/>
                  </a:lnTo>
                  <a:cubicBezTo>
                    <a:pt x="0" y="37614"/>
                    <a:pt x="262" y="37890"/>
                    <a:pt x="607" y="37890"/>
                  </a:cubicBezTo>
                  <a:lnTo>
                    <a:pt x="7923" y="37890"/>
                  </a:lnTo>
                  <a:cubicBezTo>
                    <a:pt x="8267" y="37890"/>
                    <a:pt x="8543" y="37614"/>
                    <a:pt x="8543" y="37270"/>
                  </a:cubicBezTo>
                  <a:lnTo>
                    <a:pt x="8543" y="607"/>
                  </a:lnTo>
                  <a:cubicBezTo>
                    <a:pt x="8543" y="263"/>
                    <a:pt x="8267" y="1"/>
                    <a:pt x="79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88"/>
            <p:cNvSpPr/>
            <p:nvPr/>
          </p:nvSpPr>
          <p:spPr>
            <a:xfrm>
              <a:off x="3489548" y="2180272"/>
              <a:ext cx="108240" cy="378237"/>
            </a:xfrm>
            <a:custGeom>
              <a:rect b="b" l="l" r="r" t="t"/>
              <a:pathLst>
                <a:path extrusionOk="0" h="37890" w="8543">
                  <a:moveTo>
                    <a:pt x="621" y="1"/>
                  </a:moveTo>
                  <a:cubicBezTo>
                    <a:pt x="276" y="1"/>
                    <a:pt x="1" y="263"/>
                    <a:pt x="1" y="607"/>
                  </a:cubicBezTo>
                  <a:lnTo>
                    <a:pt x="1" y="37270"/>
                  </a:lnTo>
                  <a:cubicBezTo>
                    <a:pt x="1" y="37614"/>
                    <a:pt x="276" y="37890"/>
                    <a:pt x="621" y="37890"/>
                  </a:cubicBezTo>
                  <a:lnTo>
                    <a:pt x="7937" y="37890"/>
                  </a:lnTo>
                  <a:cubicBezTo>
                    <a:pt x="8281" y="37890"/>
                    <a:pt x="8543" y="37614"/>
                    <a:pt x="8543" y="37270"/>
                  </a:cubicBezTo>
                  <a:lnTo>
                    <a:pt x="8543" y="607"/>
                  </a:lnTo>
                  <a:cubicBezTo>
                    <a:pt x="8543" y="263"/>
                    <a:pt x="8281" y="1"/>
                    <a:pt x="7937"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88"/>
            <p:cNvSpPr/>
            <p:nvPr/>
          </p:nvSpPr>
          <p:spPr>
            <a:xfrm>
              <a:off x="3633992" y="2180272"/>
              <a:ext cx="108252" cy="378237"/>
            </a:xfrm>
            <a:custGeom>
              <a:rect b="b" l="l" r="r" t="t"/>
              <a:pathLst>
                <a:path extrusionOk="0" h="37890" w="8544">
                  <a:moveTo>
                    <a:pt x="621" y="1"/>
                  </a:moveTo>
                  <a:cubicBezTo>
                    <a:pt x="277" y="1"/>
                    <a:pt x="1" y="277"/>
                    <a:pt x="1" y="607"/>
                  </a:cubicBezTo>
                  <a:lnTo>
                    <a:pt x="1" y="37270"/>
                  </a:lnTo>
                  <a:cubicBezTo>
                    <a:pt x="1" y="37614"/>
                    <a:pt x="277" y="37890"/>
                    <a:pt x="621" y="37890"/>
                  </a:cubicBezTo>
                  <a:lnTo>
                    <a:pt x="7937" y="37890"/>
                  </a:lnTo>
                  <a:cubicBezTo>
                    <a:pt x="8268" y="37890"/>
                    <a:pt x="8543" y="37614"/>
                    <a:pt x="8543" y="37270"/>
                  </a:cubicBezTo>
                  <a:lnTo>
                    <a:pt x="8543" y="607"/>
                  </a:lnTo>
                  <a:cubicBezTo>
                    <a:pt x="8543" y="277"/>
                    <a:pt x="8268" y="1"/>
                    <a:pt x="7937"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88"/>
            <p:cNvSpPr/>
            <p:nvPr/>
          </p:nvSpPr>
          <p:spPr>
            <a:xfrm>
              <a:off x="3778448" y="2180272"/>
              <a:ext cx="108240" cy="378097"/>
            </a:xfrm>
            <a:custGeom>
              <a:rect b="b" l="l" r="r" t="t"/>
              <a:pathLst>
                <a:path extrusionOk="0" h="37876" w="8543">
                  <a:moveTo>
                    <a:pt x="606" y="1"/>
                  </a:moveTo>
                  <a:cubicBezTo>
                    <a:pt x="276" y="1"/>
                    <a:pt x="0" y="263"/>
                    <a:pt x="0" y="607"/>
                  </a:cubicBezTo>
                  <a:lnTo>
                    <a:pt x="0" y="37270"/>
                  </a:lnTo>
                  <a:cubicBezTo>
                    <a:pt x="0" y="37614"/>
                    <a:pt x="276" y="37876"/>
                    <a:pt x="606" y="37876"/>
                  </a:cubicBezTo>
                  <a:lnTo>
                    <a:pt x="7936" y="37876"/>
                  </a:lnTo>
                  <a:cubicBezTo>
                    <a:pt x="8267" y="37876"/>
                    <a:pt x="8542" y="37614"/>
                    <a:pt x="8542" y="37270"/>
                  </a:cubicBezTo>
                  <a:lnTo>
                    <a:pt x="8542" y="607"/>
                  </a:lnTo>
                  <a:cubicBezTo>
                    <a:pt x="8542" y="263"/>
                    <a:pt x="8267" y="1"/>
                    <a:pt x="7936"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88"/>
            <p:cNvSpPr/>
            <p:nvPr/>
          </p:nvSpPr>
          <p:spPr>
            <a:xfrm>
              <a:off x="3922892" y="2180272"/>
              <a:ext cx="108240" cy="378237"/>
            </a:xfrm>
            <a:custGeom>
              <a:rect b="b" l="l" r="r" t="t"/>
              <a:pathLst>
                <a:path extrusionOk="0" h="37890" w="8543">
                  <a:moveTo>
                    <a:pt x="607" y="1"/>
                  </a:moveTo>
                  <a:cubicBezTo>
                    <a:pt x="276" y="1"/>
                    <a:pt x="0" y="277"/>
                    <a:pt x="0" y="607"/>
                  </a:cubicBezTo>
                  <a:lnTo>
                    <a:pt x="0" y="37270"/>
                  </a:lnTo>
                  <a:cubicBezTo>
                    <a:pt x="0" y="37614"/>
                    <a:pt x="276" y="37890"/>
                    <a:pt x="607" y="37890"/>
                  </a:cubicBezTo>
                  <a:lnTo>
                    <a:pt x="7923" y="37890"/>
                  </a:lnTo>
                  <a:cubicBezTo>
                    <a:pt x="8267" y="37890"/>
                    <a:pt x="8543" y="37614"/>
                    <a:pt x="8543" y="37270"/>
                  </a:cubicBezTo>
                  <a:lnTo>
                    <a:pt x="8543" y="607"/>
                  </a:lnTo>
                  <a:cubicBezTo>
                    <a:pt x="8543" y="277"/>
                    <a:pt x="8267" y="1"/>
                    <a:pt x="7923"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88"/>
            <p:cNvSpPr/>
            <p:nvPr/>
          </p:nvSpPr>
          <p:spPr>
            <a:xfrm>
              <a:off x="4067336" y="2180272"/>
              <a:ext cx="108240" cy="378237"/>
            </a:xfrm>
            <a:custGeom>
              <a:rect b="b" l="l" r="r" t="t"/>
              <a:pathLst>
                <a:path extrusionOk="0" h="37890" w="8543">
                  <a:moveTo>
                    <a:pt x="607" y="1"/>
                  </a:moveTo>
                  <a:cubicBezTo>
                    <a:pt x="262" y="1"/>
                    <a:pt x="1" y="263"/>
                    <a:pt x="1" y="607"/>
                  </a:cubicBezTo>
                  <a:lnTo>
                    <a:pt x="1" y="37270"/>
                  </a:lnTo>
                  <a:cubicBezTo>
                    <a:pt x="1" y="37614"/>
                    <a:pt x="262" y="37890"/>
                    <a:pt x="607" y="37890"/>
                  </a:cubicBezTo>
                  <a:lnTo>
                    <a:pt x="7923" y="37890"/>
                  </a:lnTo>
                  <a:cubicBezTo>
                    <a:pt x="8267" y="37890"/>
                    <a:pt x="8543" y="37614"/>
                    <a:pt x="8543" y="37270"/>
                  </a:cubicBezTo>
                  <a:lnTo>
                    <a:pt x="8543" y="607"/>
                  </a:lnTo>
                  <a:cubicBezTo>
                    <a:pt x="8543" y="263"/>
                    <a:pt x="8267" y="1"/>
                    <a:pt x="7923"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88"/>
            <p:cNvSpPr/>
            <p:nvPr/>
          </p:nvSpPr>
          <p:spPr>
            <a:xfrm>
              <a:off x="4211780" y="2180272"/>
              <a:ext cx="108252" cy="378237"/>
            </a:xfrm>
            <a:custGeom>
              <a:rect b="b" l="l" r="r" t="t"/>
              <a:pathLst>
                <a:path extrusionOk="0" h="37890" w="8544">
                  <a:moveTo>
                    <a:pt x="621" y="1"/>
                  </a:moveTo>
                  <a:cubicBezTo>
                    <a:pt x="276" y="1"/>
                    <a:pt x="1" y="277"/>
                    <a:pt x="1" y="607"/>
                  </a:cubicBezTo>
                  <a:lnTo>
                    <a:pt x="1" y="37270"/>
                  </a:lnTo>
                  <a:cubicBezTo>
                    <a:pt x="1" y="37614"/>
                    <a:pt x="276" y="37890"/>
                    <a:pt x="621" y="37890"/>
                  </a:cubicBezTo>
                  <a:lnTo>
                    <a:pt x="7937" y="37890"/>
                  </a:lnTo>
                  <a:cubicBezTo>
                    <a:pt x="8281" y="37890"/>
                    <a:pt x="8543" y="37614"/>
                    <a:pt x="8543" y="37270"/>
                  </a:cubicBezTo>
                  <a:lnTo>
                    <a:pt x="8543" y="607"/>
                  </a:lnTo>
                  <a:cubicBezTo>
                    <a:pt x="8543" y="277"/>
                    <a:pt x="8281" y="1"/>
                    <a:pt x="7937"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88"/>
            <p:cNvSpPr/>
            <p:nvPr/>
          </p:nvSpPr>
          <p:spPr>
            <a:xfrm>
              <a:off x="4356236" y="2180272"/>
              <a:ext cx="108240" cy="378097"/>
            </a:xfrm>
            <a:custGeom>
              <a:rect b="b" l="l" r="r" t="t"/>
              <a:pathLst>
                <a:path extrusionOk="0" h="37876" w="8543">
                  <a:moveTo>
                    <a:pt x="620" y="1"/>
                  </a:moveTo>
                  <a:cubicBezTo>
                    <a:pt x="276" y="1"/>
                    <a:pt x="0" y="263"/>
                    <a:pt x="0" y="607"/>
                  </a:cubicBezTo>
                  <a:lnTo>
                    <a:pt x="0" y="37270"/>
                  </a:lnTo>
                  <a:cubicBezTo>
                    <a:pt x="0" y="37614"/>
                    <a:pt x="276" y="37876"/>
                    <a:pt x="620" y="37876"/>
                  </a:cubicBezTo>
                  <a:lnTo>
                    <a:pt x="7936" y="37876"/>
                  </a:lnTo>
                  <a:cubicBezTo>
                    <a:pt x="8267" y="37876"/>
                    <a:pt x="8542" y="37614"/>
                    <a:pt x="8542" y="37270"/>
                  </a:cubicBezTo>
                  <a:lnTo>
                    <a:pt x="8542" y="607"/>
                  </a:lnTo>
                  <a:cubicBezTo>
                    <a:pt x="8542" y="263"/>
                    <a:pt x="8267" y="1"/>
                    <a:pt x="7936"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88"/>
            <p:cNvSpPr/>
            <p:nvPr/>
          </p:nvSpPr>
          <p:spPr>
            <a:xfrm>
              <a:off x="4500680" y="2180272"/>
              <a:ext cx="108240" cy="378237"/>
            </a:xfrm>
            <a:custGeom>
              <a:rect b="b" l="l" r="r" t="t"/>
              <a:pathLst>
                <a:path extrusionOk="0" h="37890" w="8543">
                  <a:moveTo>
                    <a:pt x="606" y="1"/>
                  </a:moveTo>
                  <a:cubicBezTo>
                    <a:pt x="276" y="1"/>
                    <a:pt x="0" y="277"/>
                    <a:pt x="0" y="607"/>
                  </a:cubicBezTo>
                  <a:lnTo>
                    <a:pt x="0" y="37270"/>
                  </a:lnTo>
                  <a:cubicBezTo>
                    <a:pt x="0" y="37614"/>
                    <a:pt x="276" y="37890"/>
                    <a:pt x="606" y="37890"/>
                  </a:cubicBezTo>
                  <a:lnTo>
                    <a:pt x="7936" y="37890"/>
                  </a:lnTo>
                  <a:cubicBezTo>
                    <a:pt x="8267" y="37890"/>
                    <a:pt x="8542" y="37614"/>
                    <a:pt x="8542" y="37270"/>
                  </a:cubicBezTo>
                  <a:lnTo>
                    <a:pt x="8542" y="607"/>
                  </a:lnTo>
                  <a:cubicBezTo>
                    <a:pt x="8542" y="277"/>
                    <a:pt x="8267" y="1"/>
                    <a:pt x="7936"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88"/>
            <p:cNvSpPr/>
            <p:nvPr/>
          </p:nvSpPr>
          <p:spPr>
            <a:xfrm>
              <a:off x="4645124" y="2180272"/>
              <a:ext cx="108240" cy="378097"/>
            </a:xfrm>
            <a:custGeom>
              <a:rect b="b" l="l" r="r" t="t"/>
              <a:pathLst>
                <a:path extrusionOk="0" h="37876" w="8543">
                  <a:moveTo>
                    <a:pt x="607" y="1"/>
                  </a:moveTo>
                  <a:cubicBezTo>
                    <a:pt x="276" y="1"/>
                    <a:pt x="0" y="263"/>
                    <a:pt x="0" y="607"/>
                  </a:cubicBezTo>
                  <a:lnTo>
                    <a:pt x="0" y="37270"/>
                  </a:lnTo>
                  <a:cubicBezTo>
                    <a:pt x="0" y="37614"/>
                    <a:pt x="276" y="37876"/>
                    <a:pt x="607" y="37876"/>
                  </a:cubicBezTo>
                  <a:lnTo>
                    <a:pt x="7936" y="37876"/>
                  </a:lnTo>
                  <a:cubicBezTo>
                    <a:pt x="8267" y="37876"/>
                    <a:pt x="8543" y="37614"/>
                    <a:pt x="8543" y="37270"/>
                  </a:cubicBezTo>
                  <a:lnTo>
                    <a:pt x="8543" y="607"/>
                  </a:lnTo>
                  <a:cubicBezTo>
                    <a:pt x="8543" y="263"/>
                    <a:pt x="8267" y="1"/>
                    <a:pt x="7936"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88"/>
            <p:cNvSpPr/>
            <p:nvPr/>
          </p:nvSpPr>
          <p:spPr>
            <a:xfrm>
              <a:off x="4789568" y="2180272"/>
              <a:ext cx="108240" cy="378237"/>
            </a:xfrm>
            <a:custGeom>
              <a:rect b="b" l="l" r="r" t="t"/>
              <a:pathLst>
                <a:path extrusionOk="0" h="37890" w="8543">
                  <a:moveTo>
                    <a:pt x="607" y="1"/>
                  </a:moveTo>
                  <a:cubicBezTo>
                    <a:pt x="262" y="1"/>
                    <a:pt x="1" y="277"/>
                    <a:pt x="1" y="607"/>
                  </a:cubicBezTo>
                  <a:lnTo>
                    <a:pt x="1" y="37270"/>
                  </a:lnTo>
                  <a:cubicBezTo>
                    <a:pt x="1" y="37614"/>
                    <a:pt x="262" y="37890"/>
                    <a:pt x="607" y="37890"/>
                  </a:cubicBezTo>
                  <a:lnTo>
                    <a:pt x="7923" y="37890"/>
                  </a:lnTo>
                  <a:cubicBezTo>
                    <a:pt x="8267" y="37890"/>
                    <a:pt x="8543" y="37614"/>
                    <a:pt x="8543" y="37270"/>
                  </a:cubicBezTo>
                  <a:lnTo>
                    <a:pt x="8543" y="607"/>
                  </a:lnTo>
                  <a:cubicBezTo>
                    <a:pt x="8543" y="277"/>
                    <a:pt x="8267" y="1"/>
                    <a:pt x="7923"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88"/>
            <p:cNvSpPr/>
            <p:nvPr/>
          </p:nvSpPr>
          <p:spPr>
            <a:xfrm>
              <a:off x="4934012" y="2180272"/>
              <a:ext cx="108240" cy="378237"/>
            </a:xfrm>
            <a:custGeom>
              <a:rect b="b" l="l" r="r" t="t"/>
              <a:pathLst>
                <a:path extrusionOk="0" h="37890" w="8543">
                  <a:moveTo>
                    <a:pt x="607" y="1"/>
                  </a:moveTo>
                  <a:cubicBezTo>
                    <a:pt x="263" y="1"/>
                    <a:pt x="1" y="263"/>
                    <a:pt x="1" y="607"/>
                  </a:cubicBezTo>
                  <a:lnTo>
                    <a:pt x="1" y="37270"/>
                  </a:lnTo>
                  <a:cubicBezTo>
                    <a:pt x="1" y="37614"/>
                    <a:pt x="263" y="37890"/>
                    <a:pt x="607" y="37890"/>
                  </a:cubicBezTo>
                  <a:lnTo>
                    <a:pt x="7923" y="37890"/>
                  </a:lnTo>
                  <a:cubicBezTo>
                    <a:pt x="8267" y="37890"/>
                    <a:pt x="8543" y="37614"/>
                    <a:pt x="8543" y="37270"/>
                  </a:cubicBezTo>
                  <a:lnTo>
                    <a:pt x="8543" y="607"/>
                  </a:lnTo>
                  <a:cubicBezTo>
                    <a:pt x="8543" y="263"/>
                    <a:pt x="8267" y="1"/>
                    <a:pt x="7923"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88"/>
            <p:cNvSpPr/>
            <p:nvPr/>
          </p:nvSpPr>
          <p:spPr>
            <a:xfrm>
              <a:off x="5078456" y="2180272"/>
              <a:ext cx="108240" cy="378237"/>
            </a:xfrm>
            <a:custGeom>
              <a:rect b="b" l="l" r="r" t="t"/>
              <a:pathLst>
                <a:path extrusionOk="0" h="37890" w="8543">
                  <a:moveTo>
                    <a:pt x="620" y="1"/>
                  </a:moveTo>
                  <a:cubicBezTo>
                    <a:pt x="276" y="1"/>
                    <a:pt x="0" y="277"/>
                    <a:pt x="0" y="607"/>
                  </a:cubicBezTo>
                  <a:lnTo>
                    <a:pt x="0" y="37270"/>
                  </a:lnTo>
                  <a:cubicBezTo>
                    <a:pt x="0" y="37614"/>
                    <a:pt x="276" y="37890"/>
                    <a:pt x="620" y="37890"/>
                  </a:cubicBezTo>
                  <a:lnTo>
                    <a:pt x="7936" y="37890"/>
                  </a:lnTo>
                  <a:cubicBezTo>
                    <a:pt x="8267" y="37890"/>
                    <a:pt x="8542" y="37614"/>
                    <a:pt x="8542" y="37270"/>
                  </a:cubicBezTo>
                  <a:lnTo>
                    <a:pt x="8542" y="607"/>
                  </a:lnTo>
                  <a:cubicBezTo>
                    <a:pt x="8542" y="277"/>
                    <a:pt x="8267" y="1"/>
                    <a:pt x="7936"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03" name="Google Shape;2803;p88"/>
          <p:cNvSpPr txBox="1"/>
          <p:nvPr/>
        </p:nvSpPr>
        <p:spPr>
          <a:xfrm>
            <a:off x="1802825" y="4678300"/>
            <a:ext cx="54102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accent3"/>
                </a:solidFill>
                <a:latin typeface="Raleway"/>
                <a:ea typeface="Raleway"/>
                <a:cs typeface="Raleway"/>
                <a:sym typeface="Raleway"/>
              </a:rPr>
              <a:t>Sprints</a:t>
            </a:r>
            <a:endParaRPr b="1" sz="1700">
              <a:solidFill>
                <a:schemeClr val="accent3"/>
              </a:solidFill>
              <a:latin typeface="Raleway"/>
              <a:ea typeface="Raleway"/>
              <a:cs typeface="Raleway"/>
              <a:sym typeface="Raleway"/>
            </a:endParaRPr>
          </a:p>
        </p:txBody>
      </p:sp>
      <p:sp>
        <p:nvSpPr>
          <p:cNvPr id="2804" name="Google Shape;2804;p88"/>
          <p:cNvSpPr txBox="1"/>
          <p:nvPr/>
        </p:nvSpPr>
        <p:spPr>
          <a:xfrm>
            <a:off x="174497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Baloo 2"/>
                <a:ea typeface="Baloo 2"/>
                <a:cs typeface="Baloo 2"/>
                <a:sym typeface="Baloo 2"/>
              </a:rPr>
              <a:t>1</a:t>
            </a:r>
            <a:endParaRPr>
              <a:solidFill>
                <a:schemeClr val="lt1"/>
              </a:solidFill>
              <a:latin typeface="Baloo 2"/>
              <a:ea typeface="Baloo 2"/>
              <a:cs typeface="Baloo 2"/>
              <a:sym typeface="Baloo 2"/>
            </a:endParaRPr>
          </a:p>
        </p:txBody>
      </p:sp>
      <p:sp>
        <p:nvSpPr>
          <p:cNvPr id="2805" name="Google Shape;2805;p88"/>
          <p:cNvSpPr txBox="1"/>
          <p:nvPr/>
        </p:nvSpPr>
        <p:spPr>
          <a:xfrm>
            <a:off x="214287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Baloo 2"/>
                <a:ea typeface="Baloo 2"/>
                <a:cs typeface="Baloo 2"/>
                <a:sym typeface="Baloo 2"/>
              </a:rPr>
              <a:t>2</a:t>
            </a:r>
            <a:endParaRPr>
              <a:solidFill>
                <a:schemeClr val="lt1"/>
              </a:solidFill>
              <a:latin typeface="Baloo 2"/>
              <a:ea typeface="Baloo 2"/>
              <a:cs typeface="Baloo 2"/>
              <a:sym typeface="Baloo 2"/>
            </a:endParaRPr>
          </a:p>
        </p:txBody>
      </p:sp>
      <p:sp>
        <p:nvSpPr>
          <p:cNvPr id="2806" name="Google Shape;2806;p88"/>
          <p:cNvSpPr txBox="1"/>
          <p:nvPr/>
        </p:nvSpPr>
        <p:spPr>
          <a:xfrm>
            <a:off x="254077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3</a:t>
            </a:r>
            <a:endParaRPr>
              <a:solidFill>
                <a:schemeClr val="accent3"/>
              </a:solidFill>
              <a:latin typeface="Baloo 2"/>
              <a:ea typeface="Baloo 2"/>
              <a:cs typeface="Baloo 2"/>
              <a:sym typeface="Baloo 2"/>
            </a:endParaRPr>
          </a:p>
        </p:txBody>
      </p:sp>
      <p:sp>
        <p:nvSpPr>
          <p:cNvPr id="2807" name="Google Shape;2807;p88"/>
          <p:cNvSpPr txBox="1"/>
          <p:nvPr/>
        </p:nvSpPr>
        <p:spPr>
          <a:xfrm>
            <a:off x="293867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4</a:t>
            </a:r>
            <a:endParaRPr>
              <a:solidFill>
                <a:schemeClr val="accent3"/>
              </a:solidFill>
              <a:latin typeface="Baloo 2"/>
              <a:ea typeface="Baloo 2"/>
              <a:cs typeface="Baloo 2"/>
              <a:sym typeface="Baloo 2"/>
            </a:endParaRPr>
          </a:p>
        </p:txBody>
      </p:sp>
      <p:sp>
        <p:nvSpPr>
          <p:cNvPr id="2808" name="Google Shape;2808;p88"/>
          <p:cNvSpPr txBox="1"/>
          <p:nvPr/>
        </p:nvSpPr>
        <p:spPr>
          <a:xfrm>
            <a:off x="333657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5</a:t>
            </a:r>
            <a:endParaRPr>
              <a:solidFill>
                <a:schemeClr val="accent3"/>
              </a:solidFill>
              <a:latin typeface="Baloo 2"/>
              <a:ea typeface="Baloo 2"/>
              <a:cs typeface="Baloo 2"/>
              <a:sym typeface="Baloo 2"/>
            </a:endParaRPr>
          </a:p>
        </p:txBody>
      </p:sp>
      <p:sp>
        <p:nvSpPr>
          <p:cNvPr id="2809" name="Google Shape;2809;p88"/>
          <p:cNvSpPr txBox="1"/>
          <p:nvPr/>
        </p:nvSpPr>
        <p:spPr>
          <a:xfrm>
            <a:off x="3722763"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6</a:t>
            </a:r>
            <a:endParaRPr>
              <a:solidFill>
                <a:schemeClr val="accent3"/>
              </a:solidFill>
              <a:latin typeface="Baloo 2"/>
              <a:ea typeface="Baloo 2"/>
              <a:cs typeface="Baloo 2"/>
              <a:sym typeface="Baloo 2"/>
            </a:endParaRPr>
          </a:p>
        </p:txBody>
      </p:sp>
      <p:sp>
        <p:nvSpPr>
          <p:cNvPr id="2810" name="Google Shape;2810;p88"/>
          <p:cNvSpPr txBox="1"/>
          <p:nvPr/>
        </p:nvSpPr>
        <p:spPr>
          <a:xfrm>
            <a:off x="4112950"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7</a:t>
            </a:r>
            <a:endParaRPr>
              <a:solidFill>
                <a:schemeClr val="accent3"/>
              </a:solidFill>
              <a:latin typeface="Baloo 2"/>
              <a:ea typeface="Baloo 2"/>
              <a:cs typeface="Baloo 2"/>
              <a:sym typeface="Baloo 2"/>
            </a:endParaRPr>
          </a:p>
        </p:txBody>
      </p:sp>
      <p:sp>
        <p:nvSpPr>
          <p:cNvPr id="2811" name="Google Shape;2811;p88"/>
          <p:cNvSpPr txBox="1"/>
          <p:nvPr/>
        </p:nvSpPr>
        <p:spPr>
          <a:xfrm>
            <a:off x="4506850"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8</a:t>
            </a:r>
            <a:endParaRPr>
              <a:solidFill>
                <a:schemeClr val="accent3"/>
              </a:solidFill>
              <a:latin typeface="Baloo 2"/>
              <a:ea typeface="Baloo 2"/>
              <a:cs typeface="Baloo 2"/>
              <a:sym typeface="Baloo 2"/>
            </a:endParaRPr>
          </a:p>
        </p:txBody>
      </p:sp>
      <p:sp>
        <p:nvSpPr>
          <p:cNvPr id="2812" name="Google Shape;2812;p88"/>
          <p:cNvSpPr txBox="1"/>
          <p:nvPr/>
        </p:nvSpPr>
        <p:spPr>
          <a:xfrm>
            <a:off x="490477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9</a:t>
            </a:r>
            <a:endParaRPr>
              <a:solidFill>
                <a:schemeClr val="accent3"/>
              </a:solidFill>
              <a:latin typeface="Baloo 2"/>
              <a:ea typeface="Baloo 2"/>
              <a:cs typeface="Baloo 2"/>
              <a:sym typeface="Baloo 2"/>
            </a:endParaRPr>
          </a:p>
        </p:txBody>
      </p:sp>
      <p:sp>
        <p:nvSpPr>
          <p:cNvPr id="2813" name="Google Shape;2813;p88"/>
          <p:cNvSpPr txBox="1"/>
          <p:nvPr/>
        </p:nvSpPr>
        <p:spPr>
          <a:xfrm>
            <a:off x="529092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10</a:t>
            </a:r>
            <a:endParaRPr>
              <a:solidFill>
                <a:schemeClr val="accent3"/>
              </a:solidFill>
              <a:latin typeface="Baloo 2"/>
              <a:ea typeface="Baloo 2"/>
              <a:cs typeface="Baloo 2"/>
              <a:sym typeface="Baloo 2"/>
            </a:endParaRPr>
          </a:p>
        </p:txBody>
      </p:sp>
      <p:sp>
        <p:nvSpPr>
          <p:cNvPr id="2814" name="Google Shape;2814;p88"/>
          <p:cNvSpPr txBox="1"/>
          <p:nvPr/>
        </p:nvSpPr>
        <p:spPr>
          <a:xfrm>
            <a:off x="567712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11</a:t>
            </a:r>
            <a:endParaRPr>
              <a:solidFill>
                <a:schemeClr val="accent3"/>
              </a:solidFill>
              <a:latin typeface="Baloo 2"/>
              <a:ea typeface="Baloo 2"/>
              <a:cs typeface="Baloo 2"/>
              <a:sym typeface="Baloo 2"/>
            </a:endParaRPr>
          </a:p>
        </p:txBody>
      </p:sp>
      <p:sp>
        <p:nvSpPr>
          <p:cNvPr id="2815" name="Google Shape;2815;p88"/>
          <p:cNvSpPr txBox="1"/>
          <p:nvPr/>
        </p:nvSpPr>
        <p:spPr>
          <a:xfrm>
            <a:off x="608677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12</a:t>
            </a:r>
            <a:endParaRPr>
              <a:solidFill>
                <a:schemeClr val="accent3"/>
              </a:solidFill>
              <a:latin typeface="Baloo 2"/>
              <a:ea typeface="Baloo 2"/>
              <a:cs typeface="Baloo 2"/>
              <a:sym typeface="Baloo 2"/>
            </a:endParaRPr>
          </a:p>
        </p:txBody>
      </p:sp>
      <p:sp>
        <p:nvSpPr>
          <p:cNvPr id="2816" name="Google Shape;2816;p88"/>
          <p:cNvSpPr txBox="1"/>
          <p:nvPr/>
        </p:nvSpPr>
        <p:spPr>
          <a:xfrm>
            <a:off x="6484700"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13</a:t>
            </a:r>
            <a:endParaRPr>
              <a:solidFill>
                <a:schemeClr val="accent3"/>
              </a:solidFill>
              <a:latin typeface="Baloo 2"/>
              <a:ea typeface="Baloo 2"/>
              <a:cs typeface="Baloo 2"/>
              <a:sym typeface="Baloo 2"/>
            </a:endParaRPr>
          </a:p>
        </p:txBody>
      </p:sp>
      <p:sp>
        <p:nvSpPr>
          <p:cNvPr id="2817" name="Google Shape;2817;p88"/>
          <p:cNvSpPr txBox="1"/>
          <p:nvPr/>
        </p:nvSpPr>
        <p:spPr>
          <a:xfrm>
            <a:off x="688262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14</a:t>
            </a:r>
            <a:endParaRPr>
              <a:solidFill>
                <a:schemeClr val="accent3"/>
              </a:solidFill>
              <a:latin typeface="Baloo 2"/>
              <a:ea typeface="Baloo 2"/>
              <a:cs typeface="Baloo 2"/>
              <a:sym typeface="Baloo 2"/>
            </a:endParaRPr>
          </a:p>
        </p:txBody>
      </p:sp>
      <p:sp>
        <p:nvSpPr>
          <p:cNvPr id="2818" name="Google Shape;2818;p88"/>
          <p:cNvSpPr/>
          <p:nvPr/>
        </p:nvSpPr>
        <p:spPr>
          <a:xfrm>
            <a:off x="1774025" y="4041724"/>
            <a:ext cx="795900" cy="834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88"/>
          <p:cNvSpPr/>
          <p:nvPr/>
        </p:nvSpPr>
        <p:spPr>
          <a:xfrm>
            <a:off x="2565824" y="4041724"/>
            <a:ext cx="795900" cy="83400"/>
          </a:xfrm>
          <a:prstGeom prst="rect">
            <a:avLst/>
          </a:pr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88"/>
          <p:cNvSpPr/>
          <p:nvPr/>
        </p:nvSpPr>
        <p:spPr>
          <a:xfrm>
            <a:off x="3361625" y="4041725"/>
            <a:ext cx="3084300" cy="83400"/>
          </a:xfrm>
          <a:prstGeom prst="rect">
            <a:avLst/>
          </a:pr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88"/>
          <p:cNvSpPr/>
          <p:nvPr/>
        </p:nvSpPr>
        <p:spPr>
          <a:xfrm>
            <a:off x="6445926" y="4041725"/>
            <a:ext cx="795900" cy="83400"/>
          </a:xfrm>
          <a:prstGeom prst="rect">
            <a:avLst/>
          </a:pr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88"/>
          <p:cNvSpPr/>
          <p:nvPr/>
        </p:nvSpPr>
        <p:spPr>
          <a:xfrm rot="5400000">
            <a:off x="7203750" y="3983650"/>
            <a:ext cx="214800" cy="196200"/>
          </a:xfrm>
          <a:prstGeom prst="triangle">
            <a:avLst>
              <a:gd fmla="val 50000" name="adj"/>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2823" name="Google Shape;2823;p88"/>
          <p:cNvSpPr txBox="1"/>
          <p:nvPr/>
        </p:nvSpPr>
        <p:spPr>
          <a:xfrm>
            <a:off x="2264475" y="1160600"/>
            <a:ext cx="2224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Raleway"/>
                <a:ea typeface="Raleway"/>
                <a:cs typeface="Raleway"/>
                <a:sym typeface="Raleway"/>
              </a:rPr>
              <a:t>Requirements</a:t>
            </a:r>
            <a:endParaRPr b="1">
              <a:solidFill>
                <a:schemeClr val="lt1"/>
              </a:solidFill>
              <a:latin typeface="Raleway"/>
              <a:ea typeface="Raleway"/>
              <a:cs typeface="Raleway"/>
              <a:sym typeface="Raleway"/>
            </a:endParaRPr>
          </a:p>
        </p:txBody>
      </p:sp>
      <p:sp>
        <p:nvSpPr>
          <p:cNvPr id="2824" name="Google Shape;2824;p88"/>
          <p:cNvSpPr txBox="1"/>
          <p:nvPr/>
        </p:nvSpPr>
        <p:spPr>
          <a:xfrm>
            <a:off x="4560725" y="1187850"/>
            <a:ext cx="2224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Raleway"/>
                <a:ea typeface="Raleway"/>
                <a:cs typeface="Raleway"/>
                <a:sym typeface="Raleway"/>
              </a:rPr>
              <a:t>Objectives</a:t>
            </a:r>
            <a:endParaRPr b="1">
              <a:solidFill>
                <a:schemeClr val="lt1"/>
              </a:solidFill>
              <a:latin typeface="Raleway"/>
              <a:ea typeface="Raleway"/>
              <a:cs typeface="Raleway"/>
              <a:sym typeface="Raleway"/>
            </a:endParaRPr>
          </a:p>
        </p:txBody>
      </p:sp>
      <p:sp>
        <p:nvSpPr>
          <p:cNvPr id="2825" name="Google Shape;2825;p88"/>
          <p:cNvSpPr txBox="1"/>
          <p:nvPr/>
        </p:nvSpPr>
        <p:spPr>
          <a:xfrm>
            <a:off x="782075" y="1768625"/>
            <a:ext cx="2224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Raleway"/>
                <a:ea typeface="Raleway"/>
                <a:cs typeface="Raleway"/>
                <a:sym typeface="Raleway"/>
              </a:rPr>
              <a:t>Key functionalities</a:t>
            </a:r>
            <a:endParaRPr b="1">
              <a:solidFill>
                <a:schemeClr val="lt1"/>
              </a:solidFill>
              <a:latin typeface="Raleway"/>
              <a:ea typeface="Raleway"/>
              <a:cs typeface="Raleway"/>
              <a:sym typeface="Raleway"/>
            </a:endParaRPr>
          </a:p>
        </p:txBody>
      </p:sp>
      <p:sp>
        <p:nvSpPr>
          <p:cNvPr id="2826" name="Google Shape;2826;p88"/>
          <p:cNvSpPr txBox="1"/>
          <p:nvPr/>
        </p:nvSpPr>
        <p:spPr>
          <a:xfrm>
            <a:off x="6009000" y="1825363"/>
            <a:ext cx="2224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Raleway"/>
                <a:ea typeface="Raleway"/>
                <a:cs typeface="Raleway"/>
                <a:sym typeface="Raleway"/>
              </a:rPr>
              <a:t>Calendar</a:t>
            </a:r>
            <a:endParaRPr b="1">
              <a:solidFill>
                <a:schemeClr val="lt1"/>
              </a:solidFill>
              <a:latin typeface="Raleway"/>
              <a:ea typeface="Raleway"/>
              <a:cs typeface="Raleway"/>
              <a:sym typeface="Raleway"/>
            </a:endParaRPr>
          </a:p>
        </p:txBody>
      </p:sp>
      <p:sp>
        <p:nvSpPr>
          <p:cNvPr id="2827" name="Google Shape;2827;p88"/>
          <p:cNvSpPr txBox="1"/>
          <p:nvPr/>
        </p:nvSpPr>
        <p:spPr>
          <a:xfrm>
            <a:off x="7090850" y="2495513"/>
            <a:ext cx="2224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Raleway"/>
                <a:ea typeface="Raleway"/>
                <a:cs typeface="Raleway"/>
                <a:sym typeface="Raleway"/>
              </a:rPr>
              <a:t>Risks</a:t>
            </a:r>
            <a:endParaRPr b="1">
              <a:solidFill>
                <a:schemeClr val="lt1"/>
              </a:solidFill>
              <a:latin typeface="Raleway"/>
              <a:ea typeface="Raleway"/>
              <a:cs typeface="Raleway"/>
              <a:sym typeface="Raleway"/>
            </a:endParaRPr>
          </a:p>
        </p:txBody>
      </p:sp>
      <p:sp>
        <p:nvSpPr>
          <p:cNvPr id="2828" name="Google Shape;2828;p88"/>
          <p:cNvSpPr txBox="1"/>
          <p:nvPr/>
        </p:nvSpPr>
        <p:spPr>
          <a:xfrm>
            <a:off x="-268400" y="2489675"/>
            <a:ext cx="2224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Raleway"/>
                <a:ea typeface="Raleway"/>
                <a:cs typeface="Raleway"/>
                <a:sym typeface="Raleway"/>
              </a:rPr>
              <a:t>Vision</a:t>
            </a:r>
            <a:endParaRPr b="1">
              <a:solidFill>
                <a:schemeClr val="lt1"/>
              </a:solidFill>
              <a:latin typeface="Raleway"/>
              <a:ea typeface="Raleway"/>
              <a:cs typeface="Raleway"/>
              <a:sym typeface="Raleway"/>
            </a:endParaRPr>
          </a:p>
        </p:txBody>
      </p:sp>
      <p:sp>
        <p:nvSpPr>
          <p:cNvPr id="2829" name="Google Shape;2829;p8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3" name="Shape 2833"/>
        <p:cNvGrpSpPr/>
        <p:nvPr/>
      </p:nvGrpSpPr>
      <p:grpSpPr>
        <a:xfrm>
          <a:off x="0" y="0"/>
          <a:ext cx="0" cy="0"/>
          <a:chOff x="0" y="0"/>
          <a:chExt cx="0" cy="0"/>
        </a:xfrm>
      </p:grpSpPr>
      <p:grpSp>
        <p:nvGrpSpPr>
          <p:cNvPr id="2834" name="Google Shape;2834;p89"/>
          <p:cNvGrpSpPr/>
          <p:nvPr/>
        </p:nvGrpSpPr>
        <p:grpSpPr>
          <a:xfrm>
            <a:off x="1802899" y="4342801"/>
            <a:ext cx="5410159" cy="333491"/>
            <a:chOff x="3200660" y="2180272"/>
            <a:chExt cx="1986036" cy="378237"/>
          </a:xfrm>
        </p:grpSpPr>
        <p:sp>
          <p:nvSpPr>
            <p:cNvPr id="2835" name="Google Shape;2835;p89"/>
            <p:cNvSpPr/>
            <p:nvPr/>
          </p:nvSpPr>
          <p:spPr>
            <a:xfrm>
              <a:off x="3200660" y="2180272"/>
              <a:ext cx="108240" cy="378237"/>
            </a:xfrm>
            <a:custGeom>
              <a:rect b="b" l="l" r="r" t="t"/>
              <a:pathLst>
                <a:path extrusionOk="0" h="37890" w="8543">
                  <a:moveTo>
                    <a:pt x="606" y="1"/>
                  </a:moveTo>
                  <a:cubicBezTo>
                    <a:pt x="276" y="1"/>
                    <a:pt x="0" y="263"/>
                    <a:pt x="0" y="607"/>
                  </a:cubicBezTo>
                  <a:lnTo>
                    <a:pt x="0" y="37270"/>
                  </a:lnTo>
                  <a:cubicBezTo>
                    <a:pt x="0" y="37614"/>
                    <a:pt x="276" y="37890"/>
                    <a:pt x="606" y="37890"/>
                  </a:cubicBezTo>
                  <a:lnTo>
                    <a:pt x="7922" y="37890"/>
                  </a:lnTo>
                  <a:cubicBezTo>
                    <a:pt x="8267" y="37890"/>
                    <a:pt x="8542" y="37614"/>
                    <a:pt x="8542" y="37270"/>
                  </a:cubicBezTo>
                  <a:lnTo>
                    <a:pt x="8542" y="607"/>
                  </a:lnTo>
                  <a:cubicBezTo>
                    <a:pt x="8542" y="263"/>
                    <a:pt x="8267" y="1"/>
                    <a:pt x="7922"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89"/>
            <p:cNvSpPr/>
            <p:nvPr/>
          </p:nvSpPr>
          <p:spPr>
            <a:xfrm>
              <a:off x="3345104" y="2180272"/>
              <a:ext cx="108240" cy="378237"/>
            </a:xfrm>
            <a:custGeom>
              <a:rect b="b" l="l" r="r" t="t"/>
              <a:pathLst>
                <a:path extrusionOk="0" h="37890" w="8543">
                  <a:moveTo>
                    <a:pt x="607" y="1"/>
                  </a:moveTo>
                  <a:cubicBezTo>
                    <a:pt x="262" y="1"/>
                    <a:pt x="0" y="263"/>
                    <a:pt x="0" y="607"/>
                  </a:cubicBezTo>
                  <a:lnTo>
                    <a:pt x="0" y="37270"/>
                  </a:lnTo>
                  <a:cubicBezTo>
                    <a:pt x="0" y="37614"/>
                    <a:pt x="262" y="37890"/>
                    <a:pt x="607" y="37890"/>
                  </a:cubicBezTo>
                  <a:lnTo>
                    <a:pt x="7923" y="37890"/>
                  </a:lnTo>
                  <a:cubicBezTo>
                    <a:pt x="8267" y="37890"/>
                    <a:pt x="8543" y="37614"/>
                    <a:pt x="8543" y="37270"/>
                  </a:cubicBezTo>
                  <a:lnTo>
                    <a:pt x="8543" y="607"/>
                  </a:lnTo>
                  <a:cubicBezTo>
                    <a:pt x="8543" y="263"/>
                    <a:pt x="8267" y="1"/>
                    <a:pt x="7923"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89"/>
            <p:cNvSpPr/>
            <p:nvPr/>
          </p:nvSpPr>
          <p:spPr>
            <a:xfrm>
              <a:off x="3489548" y="2180272"/>
              <a:ext cx="108240" cy="378237"/>
            </a:xfrm>
            <a:custGeom>
              <a:rect b="b" l="l" r="r" t="t"/>
              <a:pathLst>
                <a:path extrusionOk="0" h="37890" w="8543">
                  <a:moveTo>
                    <a:pt x="621" y="1"/>
                  </a:moveTo>
                  <a:cubicBezTo>
                    <a:pt x="276" y="1"/>
                    <a:pt x="1" y="263"/>
                    <a:pt x="1" y="607"/>
                  </a:cubicBezTo>
                  <a:lnTo>
                    <a:pt x="1" y="37270"/>
                  </a:lnTo>
                  <a:cubicBezTo>
                    <a:pt x="1" y="37614"/>
                    <a:pt x="276" y="37890"/>
                    <a:pt x="621" y="37890"/>
                  </a:cubicBezTo>
                  <a:lnTo>
                    <a:pt x="7937" y="37890"/>
                  </a:lnTo>
                  <a:cubicBezTo>
                    <a:pt x="8281" y="37890"/>
                    <a:pt x="8543" y="37614"/>
                    <a:pt x="8543" y="37270"/>
                  </a:cubicBezTo>
                  <a:lnTo>
                    <a:pt x="8543" y="607"/>
                  </a:lnTo>
                  <a:cubicBezTo>
                    <a:pt x="8543" y="263"/>
                    <a:pt x="8281" y="1"/>
                    <a:pt x="79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89"/>
            <p:cNvSpPr/>
            <p:nvPr/>
          </p:nvSpPr>
          <p:spPr>
            <a:xfrm>
              <a:off x="3633992" y="2180272"/>
              <a:ext cx="108252" cy="378237"/>
            </a:xfrm>
            <a:custGeom>
              <a:rect b="b" l="l" r="r" t="t"/>
              <a:pathLst>
                <a:path extrusionOk="0" h="37890" w="8544">
                  <a:moveTo>
                    <a:pt x="621" y="1"/>
                  </a:moveTo>
                  <a:cubicBezTo>
                    <a:pt x="277" y="1"/>
                    <a:pt x="1" y="277"/>
                    <a:pt x="1" y="607"/>
                  </a:cubicBezTo>
                  <a:lnTo>
                    <a:pt x="1" y="37270"/>
                  </a:lnTo>
                  <a:cubicBezTo>
                    <a:pt x="1" y="37614"/>
                    <a:pt x="277" y="37890"/>
                    <a:pt x="621" y="37890"/>
                  </a:cubicBezTo>
                  <a:lnTo>
                    <a:pt x="7937" y="37890"/>
                  </a:lnTo>
                  <a:cubicBezTo>
                    <a:pt x="8268" y="37890"/>
                    <a:pt x="8543" y="37614"/>
                    <a:pt x="8543" y="37270"/>
                  </a:cubicBezTo>
                  <a:lnTo>
                    <a:pt x="8543" y="607"/>
                  </a:lnTo>
                  <a:cubicBezTo>
                    <a:pt x="8543" y="277"/>
                    <a:pt x="8268" y="1"/>
                    <a:pt x="79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89"/>
            <p:cNvSpPr/>
            <p:nvPr/>
          </p:nvSpPr>
          <p:spPr>
            <a:xfrm>
              <a:off x="3778448" y="2180272"/>
              <a:ext cx="108240" cy="378097"/>
            </a:xfrm>
            <a:custGeom>
              <a:rect b="b" l="l" r="r" t="t"/>
              <a:pathLst>
                <a:path extrusionOk="0" h="37876" w="8543">
                  <a:moveTo>
                    <a:pt x="606" y="1"/>
                  </a:moveTo>
                  <a:cubicBezTo>
                    <a:pt x="276" y="1"/>
                    <a:pt x="0" y="263"/>
                    <a:pt x="0" y="607"/>
                  </a:cubicBezTo>
                  <a:lnTo>
                    <a:pt x="0" y="37270"/>
                  </a:lnTo>
                  <a:cubicBezTo>
                    <a:pt x="0" y="37614"/>
                    <a:pt x="276" y="37876"/>
                    <a:pt x="606" y="37876"/>
                  </a:cubicBezTo>
                  <a:lnTo>
                    <a:pt x="7936" y="37876"/>
                  </a:lnTo>
                  <a:cubicBezTo>
                    <a:pt x="8267" y="37876"/>
                    <a:pt x="8542" y="37614"/>
                    <a:pt x="8542" y="37270"/>
                  </a:cubicBezTo>
                  <a:lnTo>
                    <a:pt x="8542" y="607"/>
                  </a:lnTo>
                  <a:cubicBezTo>
                    <a:pt x="8542" y="263"/>
                    <a:pt x="8267" y="1"/>
                    <a:pt x="7936"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89"/>
            <p:cNvSpPr/>
            <p:nvPr/>
          </p:nvSpPr>
          <p:spPr>
            <a:xfrm>
              <a:off x="3922892" y="2180272"/>
              <a:ext cx="108240" cy="378237"/>
            </a:xfrm>
            <a:custGeom>
              <a:rect b="b" l="l" r="r" t="t"/>
              <a:pathLst>
                <a:path extrusionOk="0" h="37890" w="8543">
                  <a:moveTo>
                    <a:pt x="607" y="1"/>
                  </a:moveTo>
                  <a:cubicBezTo>
                    <a:pt x="276" y="1"/>
                    <a:pt x="0" y="277"/>
                    <a:pt x="0" y="607"/>
                  </a:cubicBezTo>
                  <a:lnTo>
                    <a:pt x="0" y="37270"/>
                  </a:lnTo>
                  <a:cubicBezTo>
                    <a:pt x="0" y="37614"/>
                    <a:pt x="276" y="37890"/>
                    <a:pt x="607" y="37890"/>
                  </a:cubicBezTo>
                  <a:lnTo>
                    <a:pt x="7923" y="37890"/>
                  </a:lnTo>
                  <a:cubicBezTo>
                    <a:pt x="8267" y="37890"/>
                    <a:pt x="8543" y="37614"/>
                    <a:pt x="8543" y="37270"/>
                  </a:cubicBezTo>
                  <a:lnTo>
                    <a:pt x="8543" y="607"/>
                  </a:lnTo>
                  <a:cubicBezTo>
                    <a:pt x="8543" y="277"/>
                    <a:pt x="8267" y="1"/>
                    <a:pt x="7923"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89"/>
            <p:cNvSpPr/>
            <p:nvPr/>
          </p:nvSpPr>
          <p:spPr>
            <a:xfrm>
              <a:off x="4067336" y="2180272"/>
              <a:ext cx="108240" cy="378237"/>
            </a:xfrm>
            <a:custGeom>
              <a:rect b="b" l="l" r="r" t="t"/>
              <a:pathLst>
                <a:path extrusionOk="0" h="37890" w="8543">
                  <a:moveTo>
                    <a:pt x="607" y="1"/>
                  </a:moveTo>
                  <a:cubicBezTo>
                    <a:pt x="262" y="1"/>
                    <a:pt x="1" y="263"/>
                    <a:pt x="1" y="607"/>
                  </a:cubicBezTo>
                  <a:lnTo>
                    <a:pt x="1" y="37270"/>
                  </a:lnTo>
                  <a:cubicBezTo>
                    <a:pt x="1" y="37614"/>
                    <a:pt x="262" y="37890"/>
                    <a:pt x="607" y="37890"/>
                  </a:cubicBezTo>
                  <a:lnTo>
                    <a:pt x="7923" y="37890"/>
                  </a:lnTo>
                  <a:cubicBezTo>
                    <a:pt x="8267" y="37890"/>
                    <a:pt x="8543" y="37614"/>
                    <a:pt x="8543" y="37270"/>
                  </a:cubicBezTo>
                  <a:lnTo>
                    <a:pt x="8543" y="607"/>
                  </a:lnTo>
                  <a:cubicBezTo>
                    <a:pt x="8543" y="263"/>
                    <a:pt x="8267" y="1"/>
                    <a:pt x="7923"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89"/>
            <p:cNvSpPr/>
            <p:nvPr/>
          </p:nvSpPr>
          <p:spPr>
            <a:xfrm>
              <a:off x="4211780" y="2180272"/>
              <a:ext cx="108252" cy="378237"/>
            </a:xfrm>
            <a:custGeom>
              <a:rect b="b" l="l" r="r" t="t"/>
              <a:pathLst>
                <a:path extrusionOk="0" h="37890" w="8544">
                  <a:moveTo>
                    <a:pt x="621" y="1"/>
                  </a:moveTo>
                  <a:cubicBezTo>
                    <a:pt x="276" y="1"/>
                    <a:pt x="1" y="277"/>
                    <a:pt x="1" y="607"/>
                  </a:cubicBezTo>
                  <a:lnTo>
                    <a:pt x="1" y="37270"/>
                  </a:lnTo>
                  <a:cubicBezTo>
                    <a:pt x="1" y="37614"/>
                    <a:pt x="276" y="37890"/>
                    <a:pt x="621" y="37890"/>
                  </a:cubicBezTo>
                  <a:lnTo>
                    <a:pt x="7937" y="37890"/>
                  </a:lnTo>
                  <a:cubicBezTo>
                    <a:pt x="8281" y="37890"/>
                    <a:pt x="8543" y="37614"/>
                    <a:pt x="8543" y="37270"/>
                  </a:cubicBezTo>
                  <a:lnTo>
                    <a:pt x="8543" y="607"/>
                  </a:lnTo>
                  <a:cubicBezTo>
                    <a:pt x="8543" y="277"/>
                    <a:pt x="8281" y="1"/>
                    <a:pt x="7937"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89"/>
            <p:cNvSpPr/>
            <p:nvPr/>
          </p:nvSpPr>
          <p:spPr>
            <a:xfrm>
              <a:off x="4356236" y="2180272"/>
              <a:ext cx="108240" cy="378097"/>
            </a:xfrm>
            <a:custGeom>
              <a:rect b="b" l="l" r="r" t="t"/>
              <a:pathLst>
                <a:path extrusionOk="0" h="37876" w="8543">
                  <a:moveTo>
                    <a:pt x="620" y="1"/>
                  </a:moveTo>
                  <a:cubicBezTo>
                    <a:pt x="276" y="1"/>
                    <a:pt x="0" y="263"/>
                    <a:pt x="0" y="607"/>
                  </a:cubicBezTo>
                  <a:lnTo>
                    <a:pt x="0" y="37270"/>
                  </a:lnTo>
                  <a:cubicBezTo>
                    <a:pt x="0" y="37614"/>
                    <a:pt x="276" y="37876"/>
                    <a:pt x="620" y="37876"/>
                  </a:cubicBezTo>
                  <a:lnTo>
                    <a:pt x="7936" y="37876"/>
                  </a:lnTo>
                  <a:cubicBezTo>
                    <a:pt x="8267" y="37876"/>
                    <a:pt x="8542" y="37614"/>
                    <a:pt x="8542" y="37270"/>
                  </a:cubicBezTo>
                  <a:lnTo>
                    <a:pt x="8542" y="607"/>
                  </a:lnTo>
                  <a:cubicBezTo>
                    <a:pt x="8542" y="263"/>
                    <a:pt x="8267" y="1"/>
                    <a:pt x="7936"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89"/>
            <p:cNvSpPr/>
            <p:nvPr/>
          </p:nvSpPr>
          <p:spPr>
            <a:xfrm>
              <a:off x="4500680" y="2180272"/>
              <a:ext cx="108240" cy="378237"/>
            </a:xfrm>
            <a:custGeom>
              <a:rect b="b" l="l" r="r" t="t"/>
              <a:pathLst>
                <a:path extrusionOk="0" h="37890" w="8543">
                  <a:moveTo>
                    <a:pt x="606" y="1"/>
                  </a:moveTo>
                  <a:cubicBezTo>
                    <a:pt x="276" y="1"/>
                    <a:pt x="0" y="277"/>
                    <a:pt x="0" y="607"/>
                  </a:cubicBezTo>
                  <a:lnTo>
                    <a:pt x="0" y="37270"/>
                  </a:lnTo>
                  <a:cubicBezTo>
                    <a:pt x="0" y="37614"/>
                    <a:pt x="276" y="37890"/>
                    <a:pt x="606" y="37890"/>
                  </a:cubicBezTo>
                  <a:lnTo>
                    <a:pt x="7936" y="37890"/>
                  </a:lnTo>
                  <a:cubicBezTo>
                    <a:pt x="8267" y="37890"/>
                    <a:pt x="8542" y="37614"/>
                    <a:pt x="8542" y="37270"/>
                  </a:cubicBezTo>
                  <a:lnTo>
                    <a:pt x="8542" y="607"/>
                  </a:lnTo>
                  <a:cubicBezTo>
                    <a:pt x="8542" y="277"/>
                    <a:pt x="8267" y="1"/>
                    <a:pt x="7936"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89"/>
            <p:cNvSpPr/>
            <p:nvPr/>
          </p:nvSpPr>
          <p:spPr>
            <a:xfrm>
              <a:off x="4645124" y="2180272"/>
              <a:ext cx="108240" cy="378097"/>
            </a:xfrm>
            <a:custGeom>
              <a:rect b="b" l="l" r="r" t="t"/>
              <a:pathLst>
                <a:path extrusionOk="0" h="37876" w="8543">
                  <a:moveTo>
                    <a:pt x="607" y="1"/>
                  </a:moveTo>
                  <a:cubicBezTo>
                    <a:pt x="276" y="1"/>
                    <a:pt x="0" y="263"/>
                    <a:pt x="0" y="607"/>
                  </a:cubicBezTo>
                  <a:lnTo>
                    <a:pt x="0" y="37270"/>
                  </a:lnTo>
                  <a:cubicBezTo>
                    <a:pt x="0" y="37614"/>
                    <a:pt x="276" y="37876"/>
                    <a:pt x="607" y="37876"/>
                  </a:cubicBezTo>
                  <a:lnTo>
                    <a:pt x="7936" y="37876"/>
                  </a:lnTo>
                  <a:cubicBezTo>
                    <a:pt x="8267" y="37876"/>
                    <a:pt x="8543" y="37614"/>
                    <a:pt x="8543" y="37270"/>
                  </a:cubicBezTo>
                  <a:lnTo>
                    <a:pt x="8543" y="607"/>
                  </a:lnTo>
                  <a:cubicBezTo>
                    <a:pt x="8543" y="263"/>
                    <a:pt x="8267" y="1"/>
                    <a:pt x="7936"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89"/>
            <p:cNvSpPr/>
            <p:nvPr/>
          </p:nvSpPr>
          <p:spPr>
            <a:xfrm>
              <a:off x="4789568" y="2180272"/>
              <a:ext cx="108240" cy="378237"/>
            </a:xfrm>
            <a:custGeom>
              <a:rect b="b" l="l" r="r" t="t"/>
              <a:pathLst>
                <a:path extrusionOk="0" h="37890" w="8543">
                  <a:moveTo>
                    <a:pt x="607" y="1"/>
                  </a:moveTo>
                  <a:cubicBezTo>
                    <a:pt x="262" y="1"/>
                    <a:pt x="1" y="277"/>
                    <a:pt x="1" y="607"/>
                  </a:cubicBezTo>
                  <a:lnTo>
                    <a:pt x="1" y="37270"/>
                  </a:lnTo>
                  <a:cubicBezTo>
                    <a:pt x="1" y="37614"/>
                    <a:pt x="262" y="37890"/>
                    <a:pt x="607" y="37890"/>
                  </a:cubicBezTo>
                  <a:lnTo>
                    <a:pt x="7923" y="37890"/>
                  </a:lnTo>
                  <a:cubicBezTo>
                    <a:pt x="8267" y="37890"/>
                    <a:pt x="8543" y="37614"/>
                    <a:pt x="8543" y="37270"/>
                  </a:cubicBezTo>
                  <a:lnTo>
                    <a:pt x="8543" y="607"/>
                  </a:lnTo>
                  <a:cubicBezTo>
                    <a:pt x="8543" y="277"/>
                    <a:pt x="8267" y="1"/>
                    <a:pt x="7923"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89"/>
            <p:cNvSpPr/>
            <p:nvPr/>
          </p:nvSpPr>
          <p:spPr>
            <a:xfrm>
              <a:off x="4934012" y="2180272"/>
              <a:ext cx="108240" cy="378237"/>
            </a:xfrm>
            <a:custGeom>
              <a:rect b="b" l="l" r="r" t="t"/>
              <a:pathLst>
                <a:path extrusionOk="0" h="37890" w="8543">
                  <a:moveTo>
                    <a:pt x="607" y="1"/>
                  </a:moveTo>
                  <a:cubicBezTo>
                    <a:pt x="263" y="1"/>
                    <a:pt x="1" y="263"/>
                    <a:pt x="1" y="607"/>
                  </a:cubicBezTo>
                  <a:lnTo>
                    <a:pt x="1" y="37270"/>
                  </a:lnTo>
                  <a:cubicBezTo>
                    <a:pt x="1" y="37614"/>
                    <a:pt x="263" y="37890"/>
                    <a:pt x="607" y="37890"/>
                  </a:cubicBezTo>
                  <a:lnTo>
                    <a:pt x="7923" y="37890"/>
                  </a:lnTo>
                  <a:cubicBezTo>
                    <a:pt x="8267" y="37890"/>
                    <a:pt x="8543" y="37614"/>
                    <a:pt x="8543" y="37270"/>
                  </a:cubicBezTo>
                  <a:lnTo>
                    <a:pt x="8543" y="607"/>
                  </a:lnTo>
                  <a:cubicBezTo>
                    <a:pt x="8543" y="263"/>
                    <a:pt x="8267" y="1"/>
                    <a:pt x="7923"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89"/>
            <p:cNvSpPr/>
            <p:nvPr/>
          </p:nvSpPr>
          <p:spPr>
            <a:xfrm>
              <a:off x="5078456" y="2180272"/>
              <a:ext cx="108240" cy="378237"/>
            </a:xfrm>
            <a:custGeom>
              <a:rect b="b" l="l" r="r" t="t"/>
              <a:pathLst>
                <a:path extrusionOk="0" h="37890" w="8543">
                  <a:moveTo>
                    <a:pt x="620" y="1"/>
                  </a:moveTo>
                  <a:cubicBezTo>
                    <a:pt x="276" y="1"/>
                    <a:pt x="0" y="277"/>
                    <a:pt x="0" y="607"/>
                  </a:cubicBezTo>
                  <a:lnTo>
                    <a:pt x="0" y="37270"/>
                  </a:lnTo>
                  <a:cubicBezTo>
                    <a:pt x="0" y="37614"/>
                    <a:pt x="276" y="37890"/>
                    <a:pt x="620" y="37890"/>
                  </a:cubicBezTo>
                  <a:lnTo>
                    <a:pt x="7936" y="37890"/>
                  </a:lnTo>
                  <a:cubicBezTo>
                    <a:pt x="8267" y="37890"/>
                    <a:pt x="8542" y="37614"/>
                    <a:pt x="8542" y="37270"/>
                  </a:cubicBezTo>
                  <a:lnTo>
                    <a:pt x="8542" y="607"/>
                  </a:lnTo>
                  <a:cubicBezTo>
                    <a:pt x="8542" y="277"/>
                    <a:pt x="8267" y="1"/>
                    <a:pt x="7936"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49" name="Google Shape;2849;p89"/>
          <p:cNvSpPr txBox="1"/>
          <p:nvPr/>
        </p:nvSpPr>
        <p:spPr>
          <a:xfrm>
            <a:off x="254077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Baloo 2"/>
                <a:ea typeface="Baloo 2"/>
                <a:cs typeface="Baloo 2"/>
                <a:sym typeface="Baloo 2"/>
              </a:rPr>
              <a:t>3</a:t>
            </a:r>
            <a:endParaRPr>
              <a:solidFill>
                <a:schemeClr val="lt1"/>
              </a:solidFill>
              <a:latin typeface="Baloo 2"/>
              <a:ea typeface="Baloo 2"/>
              <a:cs typeface="Baloo 2"/>
              <a:sym typeface="Baloo 2"/>
            </a:endParaRPr>
          </a:p>
        </p:txBody>
      </p:sp>
      <p:sp>
        <p:nvSpPr>
          <p:cNvPr id="2850" name="Google Shape;2850;p89"/>
          <p:cNvSpPr txBox="1"/>
          <p:nvPr/>
        </p:nvSpPr>
        <p:spPr>
          <a:xfrm>
            <a:off x="293867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Baloo 2"/>
                <a:ea typeface="Baloo 2"/>
                <a:cs typeface="Baloo 2"/>
                <a:sym typeface="Baloo 2"/>
              </a:rPr>
              <a:t>4</a:t>
            </a:r>
            <a:endParaRPr>
              <a:solidFill>
                <a:schemeClr val="lt1"/>
              </a:solidFill>
              <a:latin typeface="Baloo 2"/>
              <a:ea typeface="Baloo 2"/>
              <a:cs typeface="Baloo 2"/>
              <a:sym typeface="Baloo 2"/>
            </a:endParaRPr>
          </a:p>
        </p:txBody>
      </p:sp>
      <p:sp>
        <p:nvSpPr>
          <p:cNvPr id="2851" name="Google Shape;2851;p89"/>
          <p:cNvSpPr txBox="1"/>
          <p:nvPr/>
        </p:nvSpPr>
        <p:spPr>
          <a:xfrm>
            <a:off x="174497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1</a:t>
            </a:r>
            <a:endParaRPr>
              <a:solidFill>
                <a:schemeClr val="accent3"/>
              </a:solidFill>
              <a:latin typeface="Baloo 2"/>
              <a:ea typeface="Baloo 2"/>
              <a:cs typeface="Baloo 2"/>
              <a:sym typeface="Baloo 2"/>
            </a:endParaRPr>
          </a:p>
        </p:txBody>
      </p:sp>
      <p:sp>
        <p:nvSpPr>
          <p:cNvPr id="2852" name="Google Shape;2852;p89"/>
          <p:cNvSpPr txBox="1"/>
          <p:nvPr/>
        </p:nvSpPr>
        <p:spPr>
          <a:xfrm>
            <a:off x="214287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2</a:t>
            </a:r>
            <a:endParaRPr>
              <a:solidFill>
                <a:schemeClr val="accent3"/>
              </a:solidFill>
              <a:latin typeface="Baloo 2"/>
              <a:ea typeface="Baloo 2"/>
              <a:cs typeface="Baloo 2"/>
              <a:sym typeface="Baloo 2"/>
            </a:endParaRPr>
          </a:p>
        </p:txBody>
      </p:sp>
      <p:sp>
        <p:nvSpPr>
          <p:cNvPr id="2853" name="Google Shape;2853;p89"/>
          <p:cNvSpPr/>
          <p:nvPr/>
        </p:nvSpPr>
        <p:spPr>
          <a:xfrm>
            <a:off x="6785375" y="1650400"/>
            <a:ext cx="2049600" cy="728700"/>
          </a:xfrm>
          <a:prstGeom prst="ellipse">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aleway"/>
                <a:ea typeface="Raleway"/>
                <a:cs typeface="Raleway"/>
                <a:sym typeface="Raleway"/>
              </a:rPr>
              <a:t>Elaboration</a:t>
            </a:r>
            <a:endParaRPr b="1">
              <a:latin typeface="Raleway"/>
              <a:ea typeface="Raleway"/>
              <a:cs typeface="Raleway"/>
              <a:sym typeface="Raleway"/>
            </a:endParaRPr>
          </a:p>
        </p:txBody>
      </p:sp>
      <p:grpSp>
        <p:nvGrpSpPr>
          <p:cNvPr id="2855" name="Google Shape;2855;p89"/>
          <p:cNvGrpSpPr/>
          <p:nvPr/>
        </p:nvGrpSpPr>
        <p:grpSpPr>
          <a:xfrm>
            <a:off x="1571064" y="2376652"/>
            <a:ext cx="5904807" cy="1444634"/>
            <a:chOff x="2552214" y="1910966"/>
            <a:chExt cx="5904807" cy="1444634"/>
          </a:xfrm>
        </p:grpSpPr>
        <p:sp>
          <p:nvSpPr>
            <p:cNvPr id="2856" name="Google Shape;2856;p89"/>
            <p:cNvSpPr/>
            <p:nvPr/>
          </p:nvSpPr>
          <p:spPr>
            <a:xfrm>
              <a:off x="7128405" y="2073396"/>
              <a:ext cx="1109700" cy="1109700"/>
            </a:xfrm>
            <a:prstGeom prst="ellipse">
              <a:avLst/>
            </a:prstGeom>
            <a:solidFill>
              <a:srgbClr val="FFFFFF"/>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89"/>
            <p:cNvSpPr/>
            <p:nvPr/>
          </p:nvSpPr>
          <p:spPr>
            <a:xfrm>
              <a:off x="5672167" y="2073396"/>
              <a:ext cx="1109700" cy="1109700"/>
            </a:xfrm>
            <a:prstGeom prst="ellipse">
              <a:avLst/>
            </a:pr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89"/>
            <p:cNvSpPr/>
            <p:nvPr/>
          </p:nvSpPr>
          <p:spPr>
            <a:xfrm>
              <a:off x="4215904" y="2073396"/>
              <a:ext cx="1109700" cy="1109700"/>
            </a:xfrm>
            <a:prstGeom prst="ellipse">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89"/>
            <p:cNvSpPr/>
            <p:nvPr/>
          </p:nvSpPr>
          <p:spPr>
            <a:xfrm>
              <a:off x="2752846" y="2073396"/>
              <a:ext cx="1109700" cy="1109700"/>
            </a:xfrm>
            <a:prstGeom prst="ellipse">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64F7A"/>
                </a:solidFill>
              </a:endParaRPr>
            </a:p>
          </p:txBody>
        </p:sp>
        <p:sp>
          <p:nvSpPr>
            <p:cNvPr id="2860" name="Google Shape;2860;p89"/>
            <p:cNvSpPr/>
            <p:nvPr/>
          </p:nvSpPr>
          <p:spPr>
            <a:xfrm rot="10800000">
              <a:off x="6946558" y="2632746"/>
              <a:ext cx="1444814" cy="722854"/>
            </a:xfrm>
            <a:custGeom>
              <a:rect b="b" l="l" r="r" t="t"/>
              <a:pathLst>
                <a:path extrusionOk="0" fill="none" h="22050" w="44066">
                  <a:moveTo>
                    <a:pt x="1" y="22050"/>
                  </a:moveTo>
                  <a:cubicBezTo>
                    <a:pt x="1" y="9874"/>
                    <a:pt x="9874" y="1"/>
                    <a:pt x="22050" y="1"/>
                  </a:cubicBezTo>
                  <a:cubicBezTo>
                    <a:pt x="34192" y="1"/>
                    <a:pt x="44065" y="9874"/>
                    <a:pt x="44065" y="22050"/>
                  </a:cubicBezTo>
                </a:path>
              </a:pathLst>
            </a:custGeom>
            <a:solidFill>
              <a:srgbClr val="FFFFFF"/>
            </a:solidFill>
            <a:ln cap="rnd" cmpd="sng" w="19050">
              <a:solidFill>
                <a:schemeClr val="accent3"/>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89"/>
            <p:cNvSpPr/>
            <p:nvPr/>
          </p:nvSpPr>
          <p:spPr>
            <a:xfrm rot="10800000">
              <a:off x="5501810" y="1910966"/>
              <a:ext cx="1444814" cy="721772"/>
            </a:xfrm>
            <a:custGeom>
              <a:rect b="b" l="l" r="r" t="t"/>
              <a:pathLst>
                <a:path extrusionOk="0" fill="none" h="22017" w="44066">
                  <a:moveTo>
                    <a:pt x="44065" y="1"/>
                  </a:moveTo>
                  <a:cubicBezTo>
                    <a:pt x="44065" y="12176"/>
                    <a:pt x="34191" y="22016"/>
                    <a:pt x="22049" y="22016"/>
                  </a:cubicBezTo>
                  <a:cubicBezTo>
                    <a:pt x="9874" y="22016"/>
                    <a:pt x="0" y="12176"/>
                    <a:pt x="0" y="1"/>
                  </a:cubicBezTo>
                </a:path>
              </a:pathLst>
            </a:custGeom>
            <a:solidFill>
              <a:schemeClr val="accent3"/>
            </a:solidFill>
            <a:ln cap="rnd" cmpd="sng" w="19050">
              <a:solidFill>
                <a:schemeClr val="accent3"/>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89"/>
            <p:cNvSpPr/>
            <p:nvPr/>
          </p:nvSpPr>
          <p:spPr>
            <a:xfrm rot="10800000">
              <a:off x="4057095" y="2632746"/>
              <a:ext cx="1444781" cy="722854"/>
            </a:xfrm>
            <a:custGeom>
              <a:rect b="b" l="l" r="r" t="t"/>
              <a:pathLst>
                <a:path extrusionOk="0" fill="none" h="22050" w="44065">
                  <a:moveTo>
                    <a:pt x="0" y="22050"/>
                  </a:moveTo>
                  <a:cubicBezTo>
                    <a:pt x="0" y="9874"/>
                    <a:pt x="9874" y="1"/>
                    <a:pt x="22049" y="1"/>
                  </a:cubicBezTo>
                  <a:cubicBezTo>
                    <a:pt x="34191" y="1"/>
                    <a:pt x="44065" y="9874"/>
                    <a:pt x="44065" y="22050"/>
                  </a:cubicBezTo>
                </a:path>
              </a:pathLst>
            </a:custGeom>
            <a:solidFill>
              <a:srgbClr val="FFFFFF"/>
            </a:solidFill>
            <a:ln cap="rnd" cmpd="sng" w="19050">
              <a:solidFill>
                <a:schemeClr val="accent3"/>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89"/>
            <p:cNvSpPr/>
            <p:nvPr/>
          </p:nvSpPr>
          <p:spPr>
            <a:xfrm rot="10800000">
              <a:off x="2612347" y="1910966"/>
              <a:ext cx="1444814" cy="721772"/>
            </a:xfrm>
            <a:custGeom>
              <a:rect b="b" l="l" r="r" t="t"/>
              <a:pathLst>
                <a:path extrusionOk="0" fill="none" h="22017" w="44066">
                  <a:moveTo>
                    <a:pt x="44066" y="1"/>
                  </a:moveTo>
                  <a:cubicBezTo>
                    <a:pt x="44066" y="12176"/>
                    <a:pt x="34192" y="22016"/>
                    <a:pt x="22017" y="22016"/>
                  </a:cubicBezTo>
                  <a:cubicBezTo>
                    <a:pt x="9875" y="22016"/>
                    <a:pt x="1" y="12176"/>
                    <a:pt x="1" y="1"/>
                  </a:cubicBezTo>
                </a:path>
              </a:pathLst>
            </a:custGeom>
            <a:solidFill>
              <a:schemeClr val="accent3"/>
            </a:solidFill>
            <a:ln cap="rnd" cmpd="sng" w="19050">
              <a:solidFill>
                <a:schemeClr val="accent3"/>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89"/>
            <p:cNvSpPr/>
            <p:nvPr/>
          </p:nvSpPr>
          <p:spPr>
            <a:xfrm rot="10800000">
              <a:off x="5441710" y="2568074"/>
              <a:ext cx="120330" cy="120345"/>
            </a:xfrm>
            <a:custGeom>
              <a:rect b="b" l="l" r="r" t="t"/>
              <a:pathLst>
                <a:path extrusionOk="0" h="3671" w="3670">
                  <a:moveTo>
                    <a:pt x="1835" y="1"/>
                  </a:moveTo>
                  <a:cubicBezTo>
                    <a:pt x="834" y="1"/>
                    <a:pt x="1" y="835"/>
                    <a:pt x="1" y="1836"/>
                  </a:cubicBezTo>
                  <a:cubicBezTo>
                    <a:pt x="1" y="2870"/>
                    <a:pt x="834" y="3670"/>
                    <a:pt x="1835" y="3670"/>
                  </a:cubicBezTo>
                  <a:cubicBezTo>
                    <a:pt x="2836" y="3670"/>
                    <a:pt x="3670" y="2870"/>
                    <a:pt x="3670" y="1836"/>
                  </a:cubicBezTo>
                  <a:cubicBezTo>
                    <a:pt x="3670" y="835"/>
                    <a:pt x="2869" y="1"/>
                    <a:pt x="1835" y="1"/>
                  </a:cubicBezTo>
                  <a:close/>
                </a:path>
              </a:pathLst>
            </a:custGeom>
            <a:solidFill>
              <a:srgbClr val="FFFFFF"/>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89"/>
            <p:cNvSpPr/>
            <p:nvPr/>
          </p:nvSpPr>
          <p:spPr>
            <a:xfrm rot="10800000">
              <a:off x="3996962" y="2568074"/>
              <a:ext cx="120330" cy="120345"/>
            </a:xfrm>
            <a:custGeom>
              <a:rect b="b" l="l" r="r" t="t"/>
              <a:pathLst>
                <a:path extrusionOk="0" h="3671" w="3670">
                  <a:moveTo>
                    <a:pt x="1835" y="1"/>
                  </a:moveTo>
                  <a:cubicBezTo>
                    <a:pt x="834" y="1"/>
                    <a:pt x="0" y="835"/>
                    <a:pt x="0" y="1836"/>
                  </a:cubicBezTo>
                  <a:cubicBezTo>
                    <a:pt x="0" y="2870"/>
                    <a:pt x="834" y="3670"/>
                    <a:pt x="1835" y="3670"/>
                  </a:cubicBezTo>
                  <a:cubicBezTo>
                    <a:pt x="2836" y="3670"/>
                    <a:pt x="3670" y="2870"/>
                    <a:pt x="3670" y="1836"/>
                  </a:cubicBezTo>
                  <a:cubicBezTo>
                    <a:pt x="3670" y="835"/>
                    <a:pt x="2836" y="1"/>
                    <a:pt x="1835" y="1"/>
                  </a:cubicBezTo>
                  <a:close/>
                </a:path>
              </a:pathLst>
            </a:custGeom>
            <a:solidFill>
              <a:srgbClr val="FFFFFF"/>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89"/>
            <p:cNvSpPr/>
            <p:nvPr/>
          </p:nvSpPr>
          <p:spPr>
            <a:xfrm rot="10800000">
              <a:off x="2552214" y="2568074"/>
              <a:ext cx="120330" cy="120345"/>
            </a:xfrm>
            <a:custGeom>
              <a:rect b="b" l="l" r="r" t="t"/>
              <a:pathLst>
                <a:path extrusionOk="0" h="3671" w="3670">
                  <a:moveTo>
                    <a:pt x="1835" y="1"/>
                  </a:moveTo>
                  <a:cubicBezTo>
                    <a:pt x="834" y="1"/>
                    <a:pt x="0" y="835"/>
                    <a:pt x="0" y="1836"/>
                  </a:cubicBezTo>
                  <a:cubicBezTo>
                    <a:pt x="0" y="2870"/>
                    <a:pt x="834" y="3670"/>
                    <a:pt x="1835" y="3670"/>
                  </a:cubicBezTo>
                  <a:cubicBezTo>
                    <a:pt x="2836" y="3670"/>
                    <a:pt x="3669" y="2870"/>
                    <a:pt x="3669" y="1836"/>
                  </a:cubicBezTo>
                  <a:cubicBezTo>
                    <a:pt x="3669" y="835"/>
                    <a:pt x="2836" y="1"/>
                    <a:pt x="1835" y="1"/>
                  </a:cubicBezTo>
                  <a:close/>
                </a:path>
              </a:pathLst>
            </a:custGeom>
            <a:solidFill>
              <a:srgbClr val="FFFFFF"/>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89"/>
            <p:cNvSpPr/>
            <p:nvPr/>
          </p:nvSpPr>
          <p:spPr>
            <a:xfrm rot="10800000">
              <a:off x="6886425" y="2568074"/>
              <a:ext cx="120363" cy="120345"/>
            </a:xfrm>
            <a:custGeom>
              <a:rect b="b" l="l" r="r" t="t"/>
              <a:pathLst>
                <a:path extrusionOk="0" h="3671" w="3671">
                  <a:moveTo>
                    <a:pt x="1835" y="1"/>
                  </a:moveTo>
                  <a:cubicBezTo>
                    <a:pt x="835" y="1"/>
                    <a:pt x="1" y="835"/>
                    <a:pt x="1" y="1836"/>
                  </a:cubicBezTo>
                  <a:cubicBezTo>
                    <a:pt x="1" y="2870"/>
                    <a:pt x="835" y="3670"/>
                    <a:pt x="1835" y="3670"/>
                  </a:cubicBezTo>
                  <a:cubicBezTo>
                    <a:pt x="2869" y="3670"/>
                    <a:pt x="3670" y="2870"/>
                    <a:pt x="3670" y="1836"/>
                  </a:cubicBezTo>
                  <a:cubicBezTo>
                    <a:pt x="3670" y="835"/>
                    <a:pt x="2836" y="1"/>
                    <a:pt x="1835" y="1"/>
                  </a:cubicBezTo>
                  <a:close/>
                </a:path>
              </a:pathLst>
            </a:custGeom>
            <a:solidFill>
              <a:srgbClr val="FFFFFF"/>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89"/>
            <p:cNvSpPr/>
            <p:nvPr/>
          </p:nvSpPr>
          <p:spPr>
            <a:xfrm rot="10800000">
              <a:off x="8336692" y="2568074"/>
              <a:ext cx="120330" cy="120345"/>
            </a:xfrm>
            <a:custGeom>
              <a:rect b="b" l="l" r="r" t="t"/>
              <a:pathLst>
                <a:path extrusionOk="0" h="3671" w="3670">
                  <a:moveTo>
                    <a:pt x="1835" y="1"/>
                  </a:moveTo>
                  <a:cubicBezTo>
                    <a:pt x="834" y="1"/>
                    <a:pt x="1" y="835"/>
                    <a:pt x="1" y="1836"/>
                  </a:cubicBezTo>
                  <a:cubicBezTo>
                    <a:pt x="1" y="2870"/>
                    <a:pt x="834" y="3670"/>
                    <a:pt x="1835" y="3670"/>
                  </a:cubicBezTo>
                  <a:cubicBezTo>
                    <a:pt x="2836" y="3670"/>
                    <a:pt x="3670" y="2870"/>
                    <a:pt x="3670" y="1836"/>
                  </a:cubicBezTo>
                  <a:cubicBezTo>
                    <a:pt x="3670" y="835"/>
                    <a:pt x="2869" y="1"/>
                    <a:pt x="1835" y="1"/>
                  </a:cubicBezTo>
                  <a:close/>
                </a:path>
              </a:pathLst>
            </a:custGeom>
            <a:solidFill>
              <a:srgbClr val="FFFFFF"/>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69" name="Google Shape;2869;p89"/>
          <p:cNvSpPr txBox="1"/>
          <p:nvPr/>
        </p:nvSpPr>
        <p:spPr>
          <a:xfrm>
            <a:off x="1802675" y="2595875"/>
            <a:ext cx="1074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accent3"/>
                </a:solidFill>
                <a:latin typeface="Baloo 2"/>
                <a:ea typeface="Baloo 2"/>
                <a:cs typeface="Baloo 2"/>
                <a:sym typeface="Baloo 2"/>
              </a:rPr>
              <a:t>M1</a:t>
            </a:r>
            <a:endParaRPr b="1" sz="2000">
              <a:solidFill>
                <a:schemeClr val="accent3"/>
              </a:solidFill>
              <a:latin typeface="Baloo 2"/>
              <a:ea typeface="Baloo 2"/>
              <a:cs typeface="Baloo 2"/>
              <a:sym typeface="Baloo 2"/>
            </a:endParaRPr>
          </a:p>
        </p:txBody>
      </p:sp>
      <p:sp>
        <p:nvSpPr>
          <p:cNvPr id="2870" name="Google Shape;2870;p89"/>
          <p:cNvSpPr txBox="1"/>
          <p:nvPr/>
        </p:nvSpPr>
        <p:spPr>
          <a:xfrm rot="709">
            <a:off x="1599125" y="2898825"/>
            <a:ext cx="145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accent3"/>
                </a:solidFill>
                <a:latin typeface="Raleway"/>
                <a:ea typeface="Raleway"/>
                <a:cs typeface="Raleway"/>
                <a:sym typeface="Raleway"/>
              </a:rPr>
              <a:t>Inception</a:t>
            </a:r>
            <a:endParaRPr b="1">
              <a:solidFill>
                <a:schemeClr val="accent3"/>
              </a:solidFill>
              <a:latin typeface="Raleway"/>
              <a:ea typeface="Raleway"/>
              <a:cs typeface="Raleway"/>
              <a:sym typeface="Raleway"/>
            </a:endParaRPr>
          </a:p>
        </p:txBody>
      </p:sp>
      <p:sp>
        <p:nvSpPr>
          <p:cNvPr id="2871" name="Google Shape;2871;p89"/>
          <p:cNvSpPr txBox="1"/>
          <p:nvPr/>
        </p:nvSpPr>
        <p:spPr>
          <a:xfrm>
            <a:off x="3243725" y="2595863"/>
            <a:ext cx="1074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lt1"/>
                </a:solidFill>
                <a:latin typeface="Baloo 2"/>
                <a:ea typeface="Baloo 2"/>
                <a:cs typeface="Baloo 2"/>
                <a:sym typeface="Baloo 2"/>
              </a:rPr>
              <a:t>M2</a:t>
            </a:r>
            <a:endParaRPr b="1" sz="2000">
              <a:solidFill>
                <a:schemeClr val="lt1"/>
              </a:solidFill>
              <a:latin typeface="Baloo 2"/>
              <a:ea typeface="Baloo 2"/>
              <a:cs typeface="Baloo 2"/>
              <a:sym typeface="Baloo 2"/>
            </a:endParaRPr>
          </a:p>
        </p:txBody>
      </p:sp>
      <p:sp>
        <p:nvSpPr>
          <p:cNvPr id="2872" name="Google Shape;2872;p89"/>
          <p:cNvSpPr txBox="1"/>
          <p:nvPr/>
        </p:nvSpPr>
        <p:spPr>
          <a:xfrm rot="709">
            <a:off x="3053050" y="2898825"/>
            <a:ext cx="145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Raleway"/>
                <a:ea typeface="Raleway"/>
                <a:cs typeface="Raleway"/>
                <a:sym typeface="Raleway"/>
              </a:rPr>
              <a:t>Elaboration</a:t>
            </a:r>
            <a:endParaRPr b="1">
              <a:solidFill>
                <a:schemeClr val="lt1"/>
              </a:solidFill>
              <a:latin typeface="Raleway"/>
              <a:ea typeface="Raleway"/>
              <a:cs typeface="Raleway"/>
              <a:sym typeface="Raleway"/>
            </a:endParaRPr>
          </a:p>
        </p:txBody>
      </p:sp>
      <p:sp>
        <p:nvSpPr>
          <p:cNvPr id="2873" name="Google Shape;2873;p89"/>
          <p:cNvSpPr txBox="1"/>
          <p:nvPr/>
        </p:nvSpPr>
        <p:spPr>
          <a:xfrm>
            <a:off x="6138600" y="2595863"/>
            <a:ext cx="1074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accent3"/>
                </a:solidFill>
                <a:latin typeface="Baloo 2"/>
                <a:ea typeface="Baloo 2"/>
                <a:cs typeface="Baloo 2"/>
                <a:sym typeface="Baloo 2"/>
              </a:rPr>
              <a:t>M4</a:t>
            </a:r>
            <a:endParaRPr b="1" sz="2000">
              <a:solidFill>
                <a:schemeClr val="accent3"/>
              </a:solidFill>
              <a:latin typeface="Baloo 2"/>
              <a:ea typeface="Baloo 2"/>
              <a:cs typeface="Baloo 2"/>
              <a:sym typeface="Baloo 2"/>
            </a:endParaRPr>
          </a:p>
        </p:txBody>
      </p:sp>
      <p:sp>
        <p:nvSpPr>
          <p:cNvPr id="2874" name="Google Shape;2874;p89"/>
          <p:cNvSpPr txBox="1"/>
          <p:nvPr/>
        </p:nvSpPr>
        <p:spPr>
          <a:xfrm rot="709">
            <a:off x="5947925" y="2898825"/>
            <a:ext cx="145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accent3"/>
                </a:solidFill>
                <a:latin typeface="Raleway"/>
                <a:ea typeface="Raleway"/>
                <a:cs typeface="Raleway"/>
                <a:sym typeface="Raleway"/>
              </a:rPr>
              <a:t>Transition</a:t>
            </a:r>
            <a:endParaRPr b="1">
              <a:solidFill>
                <a:schemeClr val="accent3"/>
              </a:solidFill>
              <a:latin typeface="Raleway"/>
              <a:ea typeface="Raleway"/>
              <a:cs typeface="Raleway"/>
              <a:sym typeface="Raleway"/>
            </a:endParaRPr>
          </a:p>
        </p:txBody>
      </p:sp>
      <p:sp>
        <p:nvSpPr>
          <p:cNvPr id="2875" name="Google Shape;2875;p89"/>
          <p:cNvSpPr txBox="1"/>
          <p:nvPr/>
        </p:nvSpPr>
        <p:spPr>
          <a:xfrm>
            <a:off x="4690313" y="2595875"/>
            <a:ext cx="1074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accent3"/>
                </a:solidFill>
                <a:latin typeface="Baloo 2"/>
                <a:ea typeface="Baloo 2"/>
                <a:cs typeface="Baloo 2"/>
                <a:sym typeface="Baloo 2"/>
              </a:rPr>
              <a:t>M3</a:t>
            </a:r>
            <a:endParaRPr b="1" sz="2000">
              <a:solidFill>
                <a:schemeClr val="accent3"/>
              </a:solidFill>
              <a:latin typeface="Baloo 2"/>
              <a:ea typeface="Baloo 2"/>
              <a:cs typeface="Baloo 2"/>
              <a:sym typeface="Baloo 2"/>
            </a:endParaRPr>
          </a:p>
        </p:txBody>
      </p:sp>
      <p:sp>
        <p:nvSpPr>
          <p:cNvPr id="2876" name="Google Shape;2876;p89"/>
          <p:cNvSpPr txBox="1"/>
          <p:nvPr/>
        </p:nvSpPr>
        <p:spPr>
          <a:xfrm rot="699">
            <a:off x="4506850" y="2898850"/>
            <a:ext cx="1476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accent3"/>
                </a:solidFill>
                <a:latin typeface="Raleway"/>
                <a:ea typeface="Raleway"/>
                <a:cs typeface="Raleway"/>
                <a:sym typeface="Raleway"/>
              </a:rPr>
              <a:t>Construction</a:t>
            </a:r>
            <a:endParaRPr b="1">
              <a:solidFill>
                <a:schemeClr val="accent3"/>
              </a:solidFill>
              <a:latin typeface="Raleway"/>
              <a:ea typeface="Raleway"/>
              <a:cs typeface="Raleway"/>
              <a:sym typeface="Raleway"/>
            </a:endParaRPr>
          </a:p>
        </p:txBody>
      </p:sp>
      <p:sp>
        <p:nvSpPr>
          <p:cNvPr id="2877" name="Google Shape;2877;p89"/>
          <p:cNvSpPr txBox="1"/>
          <p:nvPr/>
        </p:nvSpPr>
        <p:spPr>
          <a:xfrm>
            <a:off x="1802825" y="4678300"/>
            <a:ext cx="54102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accent3"/>
                </a:solidFill>
                <a:latin typeface="Raleway"/>
                <a:ea typeface="Raleway"/>
                <a:cs typeface="Raleway"/>
                <a:sym typeface="Raleway"/>
              </a:rPr>
              <a:t>Sprints</a:t>
            </a:r>
            <a:endParaRPr b="1" sz="1700">
              <a:solidFill>
                <a:schemeClr val="accent3"/>
              </a:solidFill>
              <a:latin typeface="Raleway"/>
              <a:ea typeface="Raleway"/>
              <a:cs typeface="Raleway"/>
              <a:sym typeface="Raleway"/>
            </a:endParaRPr>
          </a:p>
        </p:txBody>
      </p:sp>
      <p:sp>
        <p:nvSpPr>
          <p:cNvPr id="2878" name="Google Shape;2878;p89"/>
          <p:cNvSpPr txBox="1"/>
          <p:nvPr/>
        </p:nvSpPr>
        <p:spPr>
          <a:xfrm>
            <a:off x="333657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5</a:t>
            </a:r>
            <a:endParaRPr>
              <a:solidFill>
                <a:schemeClr val="accent3"/>
              </a:solidFill>
              <a:latin typeface="Baloo 2"/>
              <a:ea typeface="Baloo 2"/>
              <a:cs typeface="Baloo 2"/>
              <a:sym typeface="Baloo 2"/>
            </a:endParaRPr>
          </a:p>
        </p:txBody>
      </p:sp>
      <p:sp>
        <p:nvSpPr>
          <p:cNvPr id="2879" name="Google Shape;2879;p89"/>
          <p:cNvSpPr txBox="1"/>
          <p:nvPr/>
        </p:nvSpPr>
        <p:spPr>
          <a:xfrm>
            <a:off x="3722763"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6</a:t>
            </a:r>
            <a:endParaRPr>
              <a:solidFill>
                <a:schemeClr val="accent3"/>
              </a:solidFill>
              <a:latin typeface="Baloo 2"/>
              <a:ea typeface="Baloo 2"/>
              <a:cs typeface="Baloo 2"/>
              <a:sym typeface="Baloo 2"/>
            </a:endParaRPr>
          </a:p>
        </p:txBody>
      </p:sp>
      <p:sp>
        <p:nvSpPr>
          <p:cNvPr id="2880" name="Google Shape;2880;p89"/>
          <p:cNvSpPr txBox="1"/>
          <p:nvPr/>
        </p:nvSpPr>
        <p:spPr>
          <a:xfrm>
            <a:off x="4112950"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7</a:t>
            </a:r>
            <a:endParaRPr>
              <a:solidFill>
                <a:schemeClr val="accent3"/>
              </a:solidFill>
              <a:latin typeface="Baloo 2"/>
              <a:ea typeface="Baloo 2"/>
              <a:cs typeface="Baloo 2"/>
              <a:sym typeface="Baloo 2"/>
            </a:endParaRPr>
          </a:p>
        </p:txBody>
      </p:sp>
      <p:sp>
        <p:nvSpPr>
          <p:cNvPr id="2881" name="Google Shape;2881;p89"/>
          <p:cNvSpPr txBox="1"/>
          <p:nvPr/>
        </p:nvSpPr>
        <p:spPr>
          <a:xfrm>
            <a:off x="4506850"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8</a:t>
            </a:r>
            <a:endParaRPr>
              <a:solidFill>
                <a:schemeClr val="accent3"/>
              </a:solidFill>
              <a:latin typeface="Baloo 2"/>
              <a:ea typeface="Baloo 2"/>
              <a:cs typeface="Baloo 2"/>
              <a:sym typeface="Baloo 2"/>
            </a:endParaRPr>
          </a:p>
        </p:txBody>
      </p:sp>
      <p:sp>
        <p:nvSpPr>
          <p:cNvPr id="2882" name="Google Shape;2882;p89"/>
          <p:cNvSpPr txBox="1"/>
          <p:nvPr/>
        </p:nvSpPr>
        <p:spPr>
          <a:xfrm>
            <a:off x="490477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9</a:t>
            </a:r>
            <a:endParaRPr>
              <a:solidFill>
                <a:schemeClr val="accent3"/>
              </a:solidFill>
              <a:latin typeface="Baloo 2"/>
              <a:ea typeface="Baloo 2"/>
              <a:cs typeface="Baloo 2"/>
              <a:sym typeface="Baloo 2"/>
            </a:endParaRPr>
          </a:p>
        </p:txBody>
      </p:sp>
      <p:sp>
        <p:nvSpPr>
          <p:cNvPr id="2883" name="Google Shape;2883;p89"/>
          <p:cNvSpPr txBox="1"/>
          <p:nvPr/>
        </p:nvSpPr>
        <p:spPr>
          <a:xfrm>
            <a:off x="529092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10</a:t>
            </a:r>
            <a:endParaRPr>
              <a:solidFill>
                <a:schemeClr val="accent3"/>
              </a:solidFill>
              <a:latin typeface="Baloo 2"/>
              <a:ea typeface="Baloo 2"/>
              <a:cs typeface="Baloo 2"/>
              <a:sym typeface="Baloo 2"/>
            </a:endParaRPr>
          </a:p>
        </p:txBody>
      </p:sp>
      <p:sp>
        <p:nvSpPr>
          <p:cNvPr id="2884" name="Google Shape;2884;p89"/>
          <p:cNvSpPr txBox="1"/>
          <p:nvPr/>
        </p:nvSpPr>
        <p:spPr>
          <a:xfrm>
            <a:off x="567712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11</a:t>
            </a:r>
            <a:endParaRPr>
              <a:solidFill>
                <a:schemeClr val="accent3"/>
              </a:solidFill>
              <a:latin typeface="Baloo 2"/>
              <a:ea typeface="Baloo 2"/>
              <a:cs typeface="Baloo 2"/>
              <a:sym typeface="Baloo 2"/>
            </a:endParaRPr>
          </a:p>
        </p:txBody>
      </p:sp>
      <p:sp>
        <p:nvSpPr>
          <p:cNvPr id="2885" name="Google Shape;2885;p89"/>
          <p:cNvSpPr txBox="1"/>
          <p:nvPr/>
        </p:nvSpPr>
        <p:spPr>
          <a:xfrm>
            <a:off x="608677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12</a:t>
            </a:r>
            <a:endParaRPr>
              <a:solidFill>
                <a:schemeClr val="accent3"/>
              </a:solidFill>
              <a:latin typeface="Baloo 2"/>
              <a:ea typeface="Baloo 2"/>
              <a:cs typeface="Baloo 2"/>
              <a:sym typeface="Baloo 2"/>
            </a:endParaRPr>
          </a:p>
        </p:txBody>
      </p:sp>
      <p:sp>
        <p:nvSpPr>
          <p:cNvPr id="2886" name="Google Shape;2886;p89"/>
          <p:cNvSpPr txBox="1"/>
          <p:nvPr/>
        </p:nvSpPr>
        <p:spPr>
          <a:xfrm>
            <a:off x="6484700"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13</a:t>
            </a:r>
            <a:endParaRPr>
              <a:solidFill>
                <a:schemeClr val="accent3"/>
              </a:solidFill>
              <a:latin typeface="Baloo 2"/>
              <a:ea typeface="Baloo 2"/>
              <a:cs typeface="Baloo 2"/>
              <a:sym typeface="Baloo 2"/>
            </a:endParaRPr>
          </a:p>
        </p:txBody>
      </p:sp>
      <p:sp>
        <p:nvSpPr>
          <p:cNvPr id="2887" name="Google Shape;2887;p89"/>
          <p:cNvSpPr txBox="1"/>
          <p:nvPr/>
        </p:nvSpPr>
        <p:spPr>
          <a:xfrm>
            <a:off x="688262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14</a:t>
            </a:r>
            <a:endParaRPr>
              <a:solidFill>
                <a:schemeClr val="accent3"/>
              </a:solidFill>
              <a:latin typeface="Baloo 2"/>
              <a:ea typeface="Baloo 2"/>
              <a:cs typeface="Baloo 2"/>
              <a:sym typeface="Baloo 2"/>
            </a:endParaRPr>
          </a:p>
        </p:txBody>
      </p:sp>
      <p:sp>
        <p:nvSpPr>
          <p:cNvPr id="2888" name="Google Shape;2888;p89"/>
          <p:cNvSpPr/>
          <p:nvPr/>
        </p:nvSpPr>
        <p:spPr>
          <a:xfrm>
            <a:off x="1774025" y="4041724"/>
            <a:ext cx="795900" cy="83400"/>
          </a:xfrm>
          <a:prstGeom prst="rect">
            <a:avLst/>
          </a:pr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89"/>
          <p:cNvSpPr/>
          <p:nvPr/>
        </p:nvSpPr>
        <p:spPr>
          <a:xfrm>
            <a:off x="2565824" y="4041724"/>
            <a:ext cx="795900" cy="834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89"/>
          <p:cNvSpPr/>
          <p:nvPr/>
        </p:nvSpPr>
        <p:spPr>
          <a:xfrm>
            <a:off x="3361625" y="4041725"/>
            <a:ext cx="3084300" cy="83400"/>
          </a:xfrm>
          <a:prstGeom prst="rect">
            <a:avLst/>
          </a:pr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89"/>
          <p:cNvSpPr/>
          <p:nvPr/>
        </p:nvSpPr>
        <p:spPr>
          <a:xfrm>
            <a:off x="6445926" y="4041725"/>
            <a:ext cx="795900" cy="83400"/>
          </a:xfrm>
          <a:prstGeom prst="rect">
            <a:avLst/>
          </a:pr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89"/>
          <p:cNvSpPr/>
          <p:nvPr/>
        </p:nvSpPr>
        <p:spPr>
          <a:xfrm rot="5400000">
            <a:off x="7203750" y="3983650"/>
            <a:ext cx="214800" cy="196200"/>
          </a:xfrm>
          <a:prstGeom prst="triangle">
            <a:avLst>
              <a:gd fmla="val 50000" name="adj"/>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2893" name="Google Shape;2893;p89"/>
          <p:cNvSpPr/>
          <p:nvPr/>
        </p:nvSpPr>
        <p:spPr>
          <a:xfrm>
            <a:off x="210875" y="1593850"/>
            <a:ext cx="2049600" cy="728700"/>
          </a:xfrm>
          <a:prstGeom prst="ellipse">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89"/>
          <p:cNvSpPr/>
          <p:nvPr/>
        </p:nvSpPr>
        <p:spPr>
          <a:xfrm>
            <a:off x="3311090" y="1274750"/>
            <a:ext cx="2405400" cy="728700"/>
          </a:xfrm>
          <a:prstGeom prst="ellipse">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89"/>
          <p:cNvSpPr txBox="1"/>
          <p:nvPr/>
        </p:nvSpPr>
        <p:spPr>
          <a:xfrm>
            <a:off x="125225" y="1650400"/>
            <a:ext cx="2224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Raleway"/>
                <a:ea typeface="Raleway"/>
                <a:cs typeface="Raleway"/>
                <a:sym typeface="Raleway"/>
              </a:rPr>
              <a:t>Requirements enhancement</a:t>
            </a:r>
            <a:endParaRPr b="1">
              <a:solidFill>
                <a:schemeClr val="lt1"/>
              </a:solidFill>
              <a:latin typeface="Raleway"/>
              <a:ea typeface="Raleway"/>
              <a:cs typeface="Raleway"/>
              <a:sym typeface="Raleway"/>
            </a:endParaRPr>
          </a:p>
        </p:txBody>
      </p:sp>
      <p:sp>
        <p:nvSpPr>
          <p:cNvPr id="2896" name="Google Shape;2896;p89"/>
          <p:cNvSpPr txBox="1"/>
          <p:nvPr/>
        </p:nvSpPr>
        <p:spPr>
          <a:xfrm>
            <a:off x="3098700" y="1438988"/>
            <a:ext cx="2830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Raleway"/>
                <a:ea typeface="Raleway"/>
                <a:cs typeface="Raleway"/>
                <a:sym typeface="Raleway"/>
              </a:rPr>
              <a:t>Architecture</a:t>
            </a:r>
            <a:endParaRPr b="1">
              <a:solidFill>
                <a:schemeClr val="lt1"/>
              </a:solidFill>
              <a:latin typeface="Raleway"/>
              <a:ea typeface="Raleway"/>
              <a:cs typeface="Raleway"/>
              <a:sym typeface="Raleway"/>
            </a:endParaRPr>
          </a:p>
        </p:txBody>
      </p:sp>
      <p:sp>
        <p:nvSpPr>
          <p:cNvPr id="2897" name="Google Shape;2897;p89"/>
          <p:cNvSpPr txBox="1"/>
          <p:nvPr/>
        </p:nvSpPr>
        <p:spPr>
          <a:xfrm>
            <a:off x="6697925" y="1814650"/>
            <a:ext cx="2224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Raleway"/>
                <a:ea typeface="Raleway"/>
                <a:cs typeface="Raleway"/>
                <a:sym typeface="Raleway"/>
              </a:rPr>
              <a:t>Mitigate risks</a:t>
            </a:r>
            <a:endParaRPr b="1">
              <a:solidFill>
                <a:schemeClr val="lt1"/>
              </a:solidFill>
              <a:latin typeface="Raleway"/>
              <a:ea typeface="Raleway"/>
              <a:cs typeface="Raleway"/>
              <a:sym typeface="Raleway"/>
            </a:endParaRPr>
          </a:p>
        </p:txBody>
      </p:sp>
      <p:sp>
        <p:nvSpPr>
          <p:cNvPr id="2898" name="Google Shape;2898;p8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2" name="Shape 2902"/>
        <p:cNvGrpSpPr/>
        <p:nvPr/>
      </p:nvGrpSpPr>
      <p:grpSpPr>
        <a:xfrm>
          <a:off x="0" y="0"/>
          <a:ext cx="0" cy="0"/>
          <a:chOff x="0" y="0"/>
          <a:chExt cx="0" cy="0"/>
        </a:xfrm>
      </p:grpSpPr>
      <p:grpSp>
        <p:nvGrpSpPr>
          <p:cNvPr id="2903" name="Google Shape;2903;p90"/>
          <p:cNvGrpSpPr/>
          <p:nvPr/>
        </p:nvGrpSpPr>
        <p:grpSpPr>
          <a:xfrm>
            <a:off x="1802899" y="4342801"/>
            <a:ext cx="5410159" cy="333491"/>
            <a:chOff x="3200660" y="2180272"/>
            <a:chExt cx="1986036" cy="378237"/>
          </a:xfrm>
        </p:grpSpPr>
        <p:sp>
          <p:nvSpPr>
            <p:cNvPr id="2904" name="Google Shape;2904;p90"/>
            <p:cNvSpPr/>
            <p:nvPr/>
          </p:nvSpPr>
          <p:spPr>
            <a:xfrm>
              <a:off x="3200660" y="2180272"/>
              <a:ext cx="108240" cy="378237"/>
            </a:xfrm>
            <a:custGeom>
              <a:rect b="b" l="l" r="r" t="t"/>
              <a:pathLst>
                <a:path extrusionOk="0" h="37890" w="8543">
                  <a:moveTo>
                    <a:pt x="606" y="1"/>
                  </a:moveTo>
                  <a:cubicBezTo>
                    <a:pt x="276" y="1"/>
                    <a:pt x="0" y="263"/>
                    <a:pt x="0" y="607"/>
                  </a:cubicBezTo>
                  <a:lnTo>
                    <a:pt x="0" y="37270"/>
                  </a:lnTo>
                  <a:cubicBezTo>
                    <a:pt x="0" y="37614"/>
                    <a:pt x="276" y="37890"/>
                    <a:pt x="606" y="37890"/>
                  </a:cubicBezTo>
                  <a:lnTo>
                    <a:pt x="7922" y="37890"/>
                  </a:lnTo>
                  <a:cubicBezTo>
                    <a:pt x="8267" y="37890"/>
                    <a:pt x="8542" y="37614"/>
                    <a:pt x="8542" y="37270"/>
                  </a:cubicBezTo>
                  <a:lnTo>
                    <a:pt x="8542" y="607"/>
                  </a:lnTo>
                  <a:cubicBezTo>
                    <a:pt x="8542" y="263"/>
                    <a:pt x="8267" y="1"/>
                    <a:pt x="7922"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90"/>
            <p:cNvSpPr/>
            <p:nvPr/>
          </p:nvSpPr>
          <p:spPr>
            <a:xfrm>
              <a:off x="3345104" y="2180272"/>
              <a:ext cx="108240" cy="378237"/>
            </a:xfrm>
            <a:custGeom>
              <a:rect b="b" l="l" r="r" t="t"/>
              <a:pathLst>
                <a:path extrusionOk="0" h="37890" w="8543">
                  <a:moveTo>
                    <a:pt x="607" y="1"/>
                  </a:moveTo>
                  <a:cubicBezTo>
                    <a:pt x="262" y="1"/>
                    <a:pt x="0" y="263"/>
                    <a:pt x="0" y="607"/>
                  </a:cubicBezTo>
                  <a:lnTo>
                    <a:pt x="0" y="37270"/>
                  </a:lnTo>
                  <a:cubicBezTo>
                    <a:pt x="0" y="37614"/>
                    <a:pt x="262" y="37890"/>
                    <a:pt x="607" y="37890"/>
                  </a:cubicBezTo>
                  <a:lnTo>
                    <a:pt x="7923" y="37890"/>
                  </a:lnTo>
                  <a:cubicBezTo>
                    <a:pt x="8267" y="37890"/>
                    <a:pt x="8543" y="37614"/>
                    <a:pt x="8543" y="37270"/>
                  </a:cubicBezTo>
                  <a:lnTo>
                    <a:pt x="8543" y="607"/>
                  </a:lnTo>
                  <a:cubicBezTo>
                    <a:pt x="8543" y="263"/>
                    <a:pt x="8267" y="1"/>
                    <a:pt x="7923"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90"/>
            <p:cNvSpPr/>
            <p:nvPr/>
          </p:nvSpPr>
          <p:spPr>
            <a:xfrm>
              <a:off x="3489548" y="2180272"/>
              <a:ext cx="108240" cy="378237"/>
            </a:xfrm>
            <a:custGeom>
              <a:rect b="b" l="l" r="r" t="t"/>
              <a:pathLst>
                <a:path extrusionOk="0" h="37890" w="8543">
                  <a:moveTo>
                    <a:pt x="621" y="1"/>
                  </a:moveTo>
                  <a:cubicBezTo>
                    <a:pt x="276" y="1"/>
                    <a:pt x="1" y="263"/>
                    <a:pt x="1" y="607"/>
                  </a:cubicBezTo>
                  <a:lnTo>
                    <a:pt x="1" y="37270"/>
                  </a:lnTo>
                  <a:cubicBezTo>
                    <a:pt x="1" y="37614"/>
                    <a:pt x="276" y="37890"/>
                    <a:pt x="621" y="37890"/>
                  </a:cubicBezTo>
                  <a:lnTo>
                    <a:pt x="7937" y="37890"/>
                  </a:lnTo>
                  <a:cubicBezTo>
                    <a:pt x="8281" y="37890"/>
                    <a:pt x="8543" y="37614"/>
                    <a:pt x="8543" y="37270"/>
                  </a:cubicBezTo>
                  <a:lnTo>
                    <a:pt x="8543" y="607"/>
                  </a:lnTo>
                  <a:cubicBezTo>
                    <a:pt x="8543" y="263"/>
                    <a:pt x="8281" y="1"/>
                    <a:pt x="7937"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90"/>
            <p:cNvSpPr/>
            <p:nvPr/>
          </p:nvSpPr>
          <p:spPr>
            <a:xfrm>
              <a:off x="3633992" y="2180272"/>
              <a:ext cx="108252" cy="378237"/>
            </a:xfrm>
            <a:custGeom>
              <a:rect b="b" l="l" r="r" t="t"/>
              <a:pathLst>
                <a:path extrusionOk="0" h="37890" w="8544">
                  <a:moveTo>
                    <a:pt x="621" y="1"/>
                  </a:moveTo>
                  <a:cubicBezTo>
                    <a:pt x="277" y="1"/>
                    <a:pt x="1" y="277"/>
                    <a:pt x="1" y="607"/>
                  </a:cubicBezTo>
                  <a:lnTo>
                    <a:pt x="1" y="37270"/>
                  </a:lnTo>
                  <a:cubicBezTo>
                    <a:pt x="1" y="37614"/>
                    <a:pt x="277" y="37890"/>
                    <a:pt x="621" y="37890"/>
                  </a:cubicBezTo>
                  <a:lnTo>
                    <a:pt x="7937" y="37890"/>
                  </a:lnTo>
                  <a:cubicBezTo>
                    <a:pt x="8268" y="37890"/>
                    <a:pt x="8543" y="37614"/>
                    <a:pt x="8543" y="37270"/>
                  </a:cubicBezTo>
                  <a:lnTo>
                    <a:pt x="8543" y="607"/>
                  </a:lnTo>
                  <a:cubicBezTo>
                    <a:pt x="8543" y="277"/>
                    <a:pt x="8268" y="1"/>
                    <a:pt x="7937"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90"/>
            <p:cNvSpPr/>
            <p:nvPr/>
          </p:nvSpPr>
          <p:spPr>
            <a:xfrm>
              <a:off x="3778448" y="2180272"/>
              <a:ext cx="108240" cy="378097"/>
            </a:xfrm>
            <a:custGeom>
              <a:rect b="b" l="l" r="r" t="t"/>
              <a:pathLst>
                <a:path extrusionOk="0" h="37876" w="8543">
                  <a:moveTo>
                    <a:pt x="606" y="1"/>
                  </a:moveTo>
                  <a:cubicBezTo>
                    <a:pt x="276" y="1"/>
                    <a:pt x="0" y="263"/>
                    <a:pt x="0" y="607"/>
                  </a:cubicBezTo>
                  <a:lnTo>
                    <a:pt x="0" y="37270"/>
                  </a:lnTo>
                  <a:cubicBezTo>
                    <a:pt x="0" y="37614"/>
                    <a:pt x="276" y="37876"/>
                    <a:pt x="606" y="37876"/>
                  </a:cubicBezTo>
                  <a:lnTo>
                    <a:pt x="7936" y="37876"/>
                  </a:lnTo>
                  <a:cubicBezTo>
                    <a:pt x="8267" y="37876"/>
                    <a:pt x="8542" y="37614"/>
                    <a:pt x="8542" y="37270"/>
                  </a:cubicBezTo>
                  <a:lnTo>
                    <a:pt x="8542" y="607"/>
                  </a:lnTo>
                  <a:cubicBezTo>
                    <a:pt x="8542" y="263"/>
                    <a:pt x="8267" y="1"/>
                    <a:pt x="79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90"/>
            <p:cNvSpPr/>
            <p:nvPr/>
          </p:nvSpPr>
          <p:spPr>
            <a:xfrm>
              <a:off x="3922892" y="2180272"/>
              <a:ext cx="108240" cy="378237"/>
            </a:xfrm>
            <a:custGeom>
              <a:rect b="b" l="l" r="r" t="t"/>
              <a:pathLst>
                <a:path extrusionOk="0" h="37890" w="8543">
                  <a:moveTo>
                    <a:pt x="607" y="1"/>
                  </a:moveTo>
                  <a:cubicBezTo>
                    <a:pt x="276" y="1"/>
                    <a:pt x="0" y="277"/>
                    <a:pt x="0" y="607"/>
                  </a:cubicBezTo>
                  <a:lnTo>
                    <a:pt x="0" y="37270"/>
                  </a:lnTo>
                  <a:cubicBezTo>
                    <a:pt x="0" y="37614"/>
                    <a:pt x="276" y="37890"/>
                    <a:pt x="607" y="37890"/>
                  </a:cubicBezTo>
                  <a:lnTo>
                    <a:pt x="7923" y="37890"/>
                  </a:lnTo>
                  <a:cubicBezTo>
                    <a:pt x="8267" y="37890"/>
                    <a:pt x="8543" y="37614"/>
                    <a:pt x="8543" y="37270"/>
                  </a:cubicBezTo>
                  <a:lnTo>
                    <a:pt x="8543" y="607"/>
                  </a:lnTo>
                  <a:cubicBezTo>
                    <a:pt x="8543" y="277"/>
                    <a:pt x="8267" y="1"/>
                    <a:pt x="79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90"/>
            <p:cNvSpPr/>
            <p:nvPr/>
          </p:nvSpPr>
          <p:spPr>
            <a:xfrm>
              <a:off x="4067336" y="2180272"/>
              <a:ext cx="108240" cy="378237"/>
            </a:xfrm>
            <a:custGeom>
              <a:rect b="b" l="l" r="r" t="t"/>
              <a:pathLst>
                <a:path extrusionOk="0" h="37890" w="8543">
                  <a:moveTo>
                    <a:pt x="607" y="1"/>
                  </a:moveTo>
                  <a:cubicBezTo>
                    <a:pt x="262" y="1"/>
                    <a:pt x="1" y="263"/>
                    <a:pt x="1" y="607"/>
                  </a:cubicBezTo>
                  <a:lnTo>
                    <a:pt x="1" y="37270"/>
                  </a:lnTo>
                  <a:cubicBezTo>
                    <a:pt x="1" y="37614"/>
                    <a:pt x="262" y="37890"/>
                    <a:pt x="607" y="37890"/>
                  </a:cubicBezTo>
                  <a:lnTo>
                    <a:pt x="7923" y="37890"/>
                  </a:lnTo>
                  <a:cubicBezTo>
                    <a:pt x="8267" y="37890"/>
                    <a:pt x="8543" y="37614"/>
                    <a:pt x="8543" y="37270"/>
                  </a:cubicBezTo>
                  <a:lnTo>
                    <a:pt x="8543" y="607"/>
                  </a:lnTo>
                  <a:cubicBezTo>
                    <a:pt x="8543" y="263"/>
                    <a:pt x="8267" y="1"/>
                    <a:pt x="79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90"/>
            <p:cNvSpPr/>
            <p:nvPr/>
          </p:nvSpPr>
          <p:spPr>
            <a:xfrm>
              <a:off x="4211780" y="2180272"/>
              <a:ext cx="108252" cy="378237"/>
            </a:xfrm>
            <a:custGeom>
              <a:rect b="b" l="l" r="r" t="t"/>
              <a:pathLst>
                <a:path extrusionOk="0" h="37890" w="8544">
                  <a:moveTo>
                    <a:pt x="621" y="1"/>
                  </a:moveTo>
                  <a:cubicBezTo>
                    <a:pt x="276" y="1"/>
                    <a:pt x="1" y="277"/>
                    <a:pt x="1" y="607"/>
                  </a:cubicBezTo>
                  <a:lnTo>
                    <a:pt x="1" y="37270"/>
                  </a:lnTo>
                  <a:cubicBezTo>
                    <a:pt x="1" y="37614"/>
                    <a:pt x="276" y="37890"/>
                    <a:pt x="621" y="37890"/>
                  </a:cubicBezTo>
                  <a:lnTo>
                    <a:pt x="7937" y="37890"/>
                  </a:lnTo>
                  <a:cubicBezTo>
                    <a:pt x="8281" y="37890"/>
                    <a:pt x="8543" y="37614"/>
                    <a:pt x="8543" y="37270"/>
                  </a:cubicBezTo>
                  <a:lnTo>
                    <a:pt x="8543" y="607"/>
                  </a:lnTo>
                  <a:cubicBezTo>
                    <a:pt x="8543" y="277"/>
                    <a:pt x="8281" y="1"/>
                    <a:pt x="79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90"/>
            <p:cNvSpPr/>
            <p:nvPr/>
          </p:nvSpPr>
          <p:spPr>
            <a:xfrm>
              <a:off x="4356236" y="2180272"/>
              <a:ext cx="108240" cy="378097"/>
            </a:xfrm>
            <a:custGeom>
              <a:rect b="b" l="l" r="r" t="t"/>
              <a:pathLst>
                <a:path extrusionOk="0" h="37876" w="8543">
                  <a:moveTo>
                    <a:pt x="620" y="1"/>
                  </a:moveTo>
                  <a:cubicBezTo>
                    <a:pt x="276" y="1"/>
                    <a:pt x="0" y="263"/>
                    <a:pt x="0" y="607"/>
                  </a:cubicBezTo>
                  <a:lnTo>
                    <a:pt x="0" y="37270"/>
                  </a:lnTo>
                  <a:cubicBezTo>
                    <a:pt x="0" y="37614"/>
                    <a:pt x="276" y="37876"/>
                    <a:pt x="620" y="37876"/>
                  </a:cubicBezTo>
                  <a:lnTo>
                    <a:pt x="7936" y="37876"/>
                  </a:lnTo>
                  <a:cubicBezTo>
                    <a:pt x="8267" y="37876"/>
                    <a:pt x="8542" y="37614"/>
                    <a:pt x="8542" y="37270"/>
                  </a:cubicBezTo>
                  <a:lnTo>
                    <a:pt x="8542" y="607"/>
                  </a:lnTo>
                  <a:cubicBezTo>
                    <a:pt x="8542" y="263"/>
                    <a:pt x="8267" y="1"/>
                    <a:pt x="79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90"/>
            <p:cNvSpPr/>
            <p:nvPr/>
          </p:nvSpPr>
          <p:spPr>
            <a:xfrm>
              <a:off x="4500680" y="2180272"/>
              <a:ext cx="108240" cy="378237"/>
            </a:xfrm>
            <a:custGeom>
              <a:rect b="b" l="l" r="r" t="t"/>
              <a:pathLst>
                <a:path extrusionOk="0" h="37890" w="8543">
                  <a:moveTo>
                    <a:pt x="606" y="1"/>
                  </a:moveTo>
                  <a:cubicBezTo>
                    <a:pt x="276" y="1"/>
                    <a:pt x="0" y="277"/>
                    <a:pt x="0" y="607"/>
                  </a:cubicBezTo>
                  <a:lnTo>
                    <a:pt x="0" y="37270"/>
                  </a:lnTo>
                  <a:cubicBezTo>
                    <a:pt x="0" y="37614"/>
                    <a:pt x="276" y="37890"/>
                    <a:pt x="606" y="37890"/>
                  </a:cubicBezTo>
                  <a:lnTo>
                    <a:pt x="7936" y="37890"/>
                  </a:lnTo>
                  <a:cubicBezTo>
                    <a:pt x="8267" y="37890"/>
                    <a:pt x="8542" y="37614"/>
                    <a:pt x="8542" y="37270"/>
                  </a:cubicBezTo>
                  <a:lnTo>
                    <a:pt x="8542" y="607"/>
                  </a:lnTo>
                  <a:cubicBezTo>
                    <a:pt x="8542" y="277"/>
                    <a:pt x="8267" y="1"/>
                    <a:pt x="79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90"/>
            <p:cNvSpPr/>
            <p:nvPr/>
          </p:nvSpPr>
          <p:spPr>
            <a:xfrm>
              <a:off x="4645124" y="2180272"/>
              <a:ext cx="108240" cy="378097"/>
            </a:xfrm>
            <a:custGeom>
              <a:rect b="b" l="l" r="r" t="t"/>
              <a:pathLst>
                <a:path extrusionOk="0" h="37876" w="8543">
                  <a:moveTo>
                    <a:pt x="607" y="1"/>
                  </a:moveTo>
                  <a:cubicBezTo>
                    <a:pt x="276" y="1"/>
                    <a:pt x="0" y="263"/>
                    <a:pt x="0" y="607"/>
                  </a:cubicBezTo>
                  <a:lnTo>
                    <a:pt x="0" y="37270"/>
                  </a:lnTo>
                  <a:cubicBezTo>
                    <a:pt x="0" y="37614"/>
                    <a:pt x="276" y="37876"/>
                    <a:pt x="607" y="37876"/>
                  </a:cubicBezTo>
                  <a:lnTo>
                    <a:pt x="7936" y="37876"/>
                  </a:lnTo>
                  <a:cubicBezTo>
                    <a:pt x="8267" y="37876"/>
                    <a:pt x="8543" y="37614"/>
                    <a:pt x="8543" y="37270"/>
                  </a:cubicBezTo>
                  <a:lnTo>
                    <a:pt x="8543" y="607"/>
                  </a:lnTo>
                  <a:cubicBezTo>
                    <a:pt x="8543" y="263"/>
                    <a:pt x="8267" y="1"/>
                    <a:pt x="79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90"/>
            <p:cNvSpPr/>
            <p:nvPr/>
          </p:nvSpPr>
          <p:spPr>
            <a:xfrm>
              <a:off x="4789568" y="2180272"/>
              <a:ext cx="108240" cy="378237"/>
            </a:xfrm>
            <a:custGeom>
              <a:rect b="b" l="l" r="r" t="t"/>
              <a:pathLst>
                <a:path extrusionOk="0" h="37890" w="8543">
                  <a:moveTo>
                    <a:pt x="607" y="1"/>
                  </a:moveTo>
                  <a:cubicBezTo>
                    <a:pt x="262" y="1"/>
                    <a:pt x="1" y="277"/>
                    <a:pt x="1" y="607"/>
                  </a:cubicBezTo>
                  <a:lnTo>
                    <a:pt x="1" y="37270"/>
                  </a:lnTo>
                  <a:cubicBezTo>
                    <a:pt x="1" y="37614"/>
                    <a:pt x="262" y="37890"/>
                    <a:pt x="607" y="37890"/>
                  </a:cubicBezTo>
                  <a:lnTo>
                    <a:pt x="7923" y="37890"/>
                  </a:lnTo>
                  <a:cubicBezTo>
                    <a:pt x="8267" y="37890"/>
                    <a:pt x="8543" y="37614"/>
                    <a:pt x="8543" y="37270"/>
                  </a:cubicBezTo>
                  <a:lnTo>
                    <a:pt x="8543" y="607"/>
                  </a:lnTo>
                  <a:cubicBezTo>
                    <a:pt x="8543" y="277"/>
                    <a:pt x="8267" y="1"/>
                    <a:pt x="79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90"/>
            <p:cNvSpPr/>
            <p:nvPr/>
          </p:nvSpPr>
          <p:spPr>
            <a:xfrm>
              <a:off x="4934012" y="2180272"/>
              <a:ext cx="108240" cy="378237"/>
            </a:xfrm>
            <a:custGeom>
              <a:rect b="b" l="l" r="r" t="t"/>
              <a:pathLst>
                <a:path extrusionOk="0" h="37890" w="8543">
                  <a:moveTo>
                    <a:pt x="607" y="1"/>
                  </a:moveTo>
                  <a:cubicBezTo>
                    <a:pt x="263" y="1"/>
                    <a:pt x="1" y="263"/>
                    <a:pt x="1" y="607"/>
                  </a:cubicBezTo>
                  <a:lnTo>
                    <a:pt x="1" y="37270"/>
                  </a:lnTo>
                  <a:cubicBezTo>
                    <a:pt x="1" y="37614"/>
                    <a:pt x="263" y="37890"/>
                    <a:pt x="607" y="37890"/>
                  </a:cubicBezTo>
                  <a:lnTo>
                    <a:pt x="7923" y="37890"/>
                  </a:lnTo>
                  <a:cubicBezTo>
                    <a:pt x="8267" y="37890"/>
                    <a:pt x="8543" y="37614"/>
                    <a:pt x="8543" y="37270"/>
                  </a:cubicBezTo>
                  <a:lnTo>
                    <a:pt x="8543" y="607"/>
                  </a:lnTo>
                  <a:cubicBezTo>
                    <a:pt x="8543" y="263"/>
                    <a:pt x="8267" y="1"/>
                    <a:pt x="7923"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90"/>
            <p:cNvSpPr/>
            <p:nvPr/>
          </p:nvSpPr>
          <p:spPr>
            <a:xfrm>
              <a:off x="5078456" y="2180272"/>
              <a:ext cx="108240" cy="378237"/>
            </a:xfrm>
            <a:custGeom>
              <a:rect b="b" l="l" r="r" t="t"/>
              <a:pathLst>
                <a:path extrusionOk="0" h="37890" w="8543">
                  <a:moveTo>
                    <a:pt x="620" y="1"/>
                  </a:moveTo>
                  <a:cubicBezTo>
                    <a:pt x="276" y="1"/>
                    <a:pt x="0" y="277"/>
                    <a:pt x="0" y="607"/>
                  </a:cubicBezTo>
                  <a:lnTo>
                    <a:pt x="0" y="37270"/>
                  </a:lnTo>
                  <a:cubicBezTo>
                    <a:pt x="0" y="37614"/>
                    <a:pt x="276" y="37890"/>
                    <a:pt x="620" y="37890"/>
                  </a:cubicBezTo>
                  <a:lnTo>
                    <a:pt x="7936" y="37890"/>
                  </a:lnTo>
                  <a:cubicBezTo>
                    <a:pt x="8267" y="37890"/>
                    <a:pt x="8542" y="37614"/>
                    <a:pt x="8542" y="37270"/>
                  </a:cubicBezTo>
                  <a:lnTo>
                    <a:pt x="8542" y="607"/>
                  </a:lnTo>
                  <a:cubicBezTo>
                    <a:pt x="8542" y="277"/>
                    <a:pt x="8267" y="1"/>
                    <a:pt x="7936"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18" name="Google Shape;2918;p90"/>
          <p:cNvSpPr txBox="1"/>
          <p:nvPr/>
        </p:nvSpPr>
        <p:spPr>
          <a:xfrm>
            <a:off x="214287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2</a:t>
            </a:r>
            <a:endParaRPr>
              <a:solidFill>
                <a:schemeClr val="accent3"/>
              </a:solidFill>
              <a:latin typeface="Baloo 2"/>
              <a:ea typeface="Baloo 2"/>
              <a:cs typeface="Baloo 2"/>
              <a:sym typeface="Baloo 2"/>
            </a:endParaRPr>
          </a:p>
        </p:txBody>
      </p:sp>
      <p:sp>
        <p:nvSpPr>
          <p:cNvPr id="2919" name="Google Shape;2919;p90"/>
          <p:cNvSpPr txBox="1"/>
          <p:nvPr/>
        </p:nvSpPr>
        <p:spPr>
          <a:xfrm>
            <a:off x="333657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Baloo 2"/>
                <a:ea typeface="Baloo 2"/>
                <a:cs typeface="Baloo 2"/>
                <a:sym typeface="Baloo 2"/>
              </a:rPr>
              <a:t>5</a:t>
            </a:r>
            <a:endParaRPr>
              <a:solidFill>
                <a:schemeClr val="lt1"/>
              </a:solidFill>
              <a:latin typeface="Baloo 2"/>
              <a:ea typeface="Baloo 2"/>
              <a:cs typeface="Baloo 2"/>
              <a:sym typeface="Baloo 2"/>
            </a:endParaRPr>
          </a:p>
        </p:txBody>
      </p:sp>
      <p:sp>
        <p:nvSpPr>
          <p:cNvPr id="2920" name="Google Shape;2920;p90"/>
          <p:cNvSpPr txBox="1"/>
          <p:nvPr/>
        </p:nvSpPr>
        <p:spPr>
          <a:xfrm>
            <a:off x="3722763"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Baloo 2"/>
                <a:ea typeface="Baloo 2"/>
                <a:cs typeface="Baloo 2"/>
                <a:sym typeface="Baloo 2"/>
              </a:rPr>
              <a:t>6</a:t>
            </a:r>
            <a:endParaRPr>
              <a:solidFill>
                <a:schemeClr val="lt1"/>
              </a:solidFill>
              <a:latin typeface="Baloo 2"/>
              <a:ea typeface="Baloo 2"/>
              <a:cs typeface="Baloo 2"/>
              <a:sym typeface="Baloo 2"/>
            </a:endParaRPr>
          </a:p>
        </p:txBody>
      </p:sp>
      <p:sp>
        <p:nvSpPr>
          <p:cNvPr id="2921" name="Google Shape;2921;p90"/>
          <p:cNvSpPr txBox="1"/>
          <p:nvPr/>
        </p:nvSpPr>
        <p:spPr>
          <a:xfrm>
            <a:off x="4112950"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Baloo 2"/>
                <a:ea typeface="Baloo 2"/>
                <a:cs typeface="Baloo 2"/>
                <a:sym typeface="Baloo 2"/>
              </a:rPr>
              <a:t>7</a:t>
            </a:r>
            <a:endParaRPr>
              <a:solidFill>
                <a:schemeClr val="lt1"/>
              </a:solidFill>
              <a:latin typeface="Baloo 2"/>
              <a:ea typeface="Baloo 2"/>
              <a:cs typeface="Baloo 2"/>
              <a:sym typeface="Baloo 2"/>
            </a:endParaRPr>
          </a:p>
        </p:txBody>
      </p:sp>
      <p:sp>
        <p:nvSpPr>
          <p:cNvPr id="2922" name="Google Shape;2922;p90"/>
          <p:cNvSpPr txBox="1"/>
          <p:nvPr/>
        </p:nvSpPr>
        <p:spPr>
          <a:xfrm>
            <a:off x="4506850"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Baloo 2"/>
                <a:ea typeface="Baloo 2"/>
                <a:cs typeface="Baloo 2"/>
                <a:sym typeface="Baloo 2"/>
              </a:rPr>
              <a:t>8</a:t>
            </a:r>
            <a:endParaRPr>
              <a:solidFill>
                <a:schemeClr val="lt1"/>
              </a:solidFill>
              <a:latin typeface="Baloo 2"/>
              <a:ea typeface="Baloo 2"/>
              <a:cs typeface="Baloo 2"/>
              <a:sym typeface="Baloo 2"/>
            </a:endParaRPr>
          </a:p>
        </p:txBody>
      </p:sp>
      <p:sp>
        <p:nvSpPr>
          <p:cNvPr id="2923" name="Google Shape;2923;p90"/>
          <p:cNvSpPr txBox="1"/>
          <p:nvPr/>
        </p:nvSpPr>
        <p:spPr>
          <a:xfrm>
            <a:off x="490477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Baloo 2"/>
                <a:ea typeface="Baloo 2"/>
                <a:cs typeface="Baloo 2"/>
                <a:sym typeface="Baloo 2"/>
              </a:rPr>
              <a:t>9</a:t>
            </a:r>
            <a:endParaRPr>
              <a:solidFill>
                <a:schemeClr val="lt1"/>
              </a:solidFill>
              <a:latin typeface="Baloo 2"/>
              <a:ea typeface="Baloo 2"/>
              <a:cs typeface="Baloo 2"/>
              <a:sym typeface="Baloo 2"/>
            </a:endParaRPr>
          </a:p>
        </p:txBody>
      </p:sp>
      <p:sp>
        <p:nvSpPr>
          <p:cNvPr id="2924" name="Google Shape;2924;p90"/>
          <p:cNvSpPr txBox="1"/>
          <p:nvPr/>
        </p:nvSpPr>
        <p:spPr>
          <a:xfrm>
            <a:off x="529092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Baloo 2"/>
                <a:ea typeface="Baloo 2"/>
                <a:cs typeface="Baloo 2"/>
                <a:sym typeface="Baloo 2"/>
              </a:rPr>
              <a:t>10</a:t>
            </a:r>
            <a:endParaRPr>
              <a:solidFill>
                <a:schemeClr val="lt1"/>
              </a:solidFill>
              <a:latin typeface="Baloo 2"/>
              <a:ea typeface="Baloo 2"/>
              <a:cs typeface="Baloo 2"/>
              <a:sym typeface="Baloo 2"/>
            </a:endParaRPr>
          </a:p>
        </p:txBody>
      </p:sp>
      <p:sp>
        <p:nvSpPr>
          <p:cNvPr id="2925" name="Google Shape;2925;p90"/>
          <p:cNvSpPr txBox="1"/>
          <p:nvPr/>
        </p:nvSpPr>
        <p:spPr>
          <a:xfrm>
            <a:off x="567712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Baloo 2"/>
                <a:ea typeface="Baloo 2"/>
                <a:cs typeface="Baloo 2"/>
                <a:sym typeface="Baloo 2"/>
              </a:rPr>
              <a:t>11</a:t>
            </a:r>
            <a:endParaRPr>
              <a:solidFill>
                <a:schemeClr val="lt1"/>
              </a:solidFill>
              <a:latin typeface="Baloo 2"/>
              <a:ea typeface="Baloo 2"/>
              <a:cs typeface="Baloo 2"/>
              <a:sym typeface="Baloo 2"/>
            </a:endParaRPr>
          </a:p>
        </p:txBody>
      </p:sp>
      <p:sp>
        <p:nvSpPr>
          <p:cNvPr id="2926" name="Google Shape;2926;p90"/>
          <p:cNvSpPr txBox="1"/>
          <p:nvPr/>
        </p:nvSpPr>
        <p:spPr>
          <a:xfrm>
            <a:off x="608677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Baloo 2"/>
                <a:ea typeface="Baloo 2"/>
                <a:cs typeface="Baloo 2"/>
                <a:sym typeface="Baloo 2"/>
              </a:rPr>
              <a:t>12</a:t>
            </a:r>
            <a:endParaRPr>
              <a:solidFill>
                <a:schemeClr val="lt1"/>
              </a:solidFill>
              <a:latin typeface="Baloo 2"/>
              <a:ea typeface="Baloo 2"/>
              <a:cs typeface="Baloo 2"/>
              <a:sym typeface="Baloo 2"/>
            </a:endParaRPr>
          </a:p>
        </p:txBody>
      </p:sp>
      <p:sp>
        <p:nvSpPr>
          <p:cNvPr id="2927" name="Google Shape;2927;p90"/>
          <p:cNvSpPr txBox="1"/>
          <p:nvPr/>
        </p:nvSpPr>
        <p:spPr>
          <a:xfrm>
            <a:off x="174497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Baloo 2"/>
                <a:ea typeface="Baloo 2"/>
                <a:cs typeface="Baloo 2"/>
                <a:sym typeface="Baloo 2"/>
              </a:rPr>
              <a:t>1</a:t>
            </a:r>
            <a:endParaRPr>
              <a:solidFill>
                <a:schemeClr val="lt1"/>
              </a:solidFill>
              <a:latin typeface="Baloo 2"/>
              <a:ea typeface="Baloo 2"/>
              <a:cs typeface="Baloo 2"/>
              <a:sym typeface="Baloo 2"/>
            </a:endParaRPr>
          </a:p>
        </p:txBody>
      </p:sp>
      <p:sp>
        <p:nvSpPr>
          <p:cNvPr id="2928" name="Google Shape;2928;p90"/>
          <p:cNvSpPr txBox="1"/>
          <p:nvPr/>
        </p:nvSpPr>
        <p:spPr>
          <a:xfrm>
            <a:off x="174497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1</a:t>
            </a:r>
            <a:endParaRPr>
              <a:solidFill>
                <a:schemeClr val="accent3"/>
              </a:solidFill>
              <a:latin typeface="Baloo 2"/>
              <a:ea typeface="Baloo 2"/>
              <a:cs typeface="Baloo 2"/>
              <a:sym typeface="Baloo 2"/>
            </a:endParaRPr>
          </a:p>
        </p:txBody>
      </p:sp>
      <p:sp>
        <p:nvSpPr>
          <p:cNvPr id="2929" name="Google Shape;2929;p90"/>
          <p:cNvSpPr/>
          <p:nvPr/>
        </p:nvSpPr>
        <p:spPr>
          <a:xfrm>
            <a:off x="6785375" y="1647950"/>
            <a:ext cx="2049600" cy="728700"/>
          </a:xfrm>
          <a:prstGeom prst="ellipse">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aleway"/>
                <a:ea typeface="Raleway"/>
                <a:cs typeface="Raleway"/>
                <a:sym typeface="Raleway"/>
              </a:rPr>
              <a:t>Construction</a:t>
            </a:r>
            <a:endParaRPr b="1">
              <a:latin typeface="Raleway"/>
              <a:ea typeface="Raleway"/>
              <a:cs typeface="Raleway"/>
              <a:sym typeface="Raleway"/>
            </a:endParaRPr>
          </a:p>
        </p:txBody>
      </p:sp>
      <p:grpSp>
        <p:nvGrpSpPr>
          <p:cNvPr id="2931" name="Google Shape;2931;p90"/>
          <p:cNvGrpSpPr/>
          <p:nvPr/>
        </p:nvGrpSpPr>
        <p:grpSpPr>
          <a:xfrm>
            <a:off x="1571064" y="2376652"/>
            <a:ext cx="5904807" cy="1444634"/>
            <a:chOff x="2552214" y="1910966"/>
            <a:chExt cx="5904807" cy="1444634"/>
          </a:xfrm>
        </p:grpSpPr>
        <p:sp>
          <p:nvSpPr>
            <p:cNvPr id="2932" name="Google Shape;2932;p90"/>
            <p:cNvSpPr/>
            <p:nvPr/>
          </p:nvSpPr>
          <p:spPr>
            <a:xfrm>
              <a:off x="7128405" y="2073396"/>
              <a:ext cx="1109700" cy="1109700"/>
            </a:xfrm>
            <a:prstGeom prst="ellipse">
              <a:avLst/>
            </a:prstGeom>
            <a:solidFill>
              <a:srgbClr val="FFFFFF"/>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90"/>
            <p:cNvSpPr/>
            <p:nvPr/>
          </p:nvSpPr>
          <p:spPr>
            <a:xfrm>
              <a:off x="5672167" y="2073396"/>
              <a:ext cx="1109700" cy="1109700"/>
            </a:xfrm>
            <a:prstGeom prst="ellipse">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90"/>
            <p:cNvSpPr/>
            <p:nvPr/>
          </p:nvSpPr>
          <p:spPr>
            <a:xfrm>
              <a:off x="4215904" y="2073396"/>
              <a:ext cx="1109700" cy="1109700"/>
            </a:xfrm>
            <a:prstGeom prst="ellipse">
              <a:avLst/>
            </a:prstGeom>
            <a:solidFill>
              <a:srgbClr val="FFFFFF"/>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90"/>
            <p:cNvSpPr/>
            <p:nvPr/>
          </p:nvSpPr>
          <p:spPr>
            <a:xfrm>
              <a:off x="2752846" y="2073396"/>
              <a:ext cx="1109700" cy="1109700"/>
            </a:xfrm>
            <a:prstGeom prst="ellipse">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64F7A"/>
                </a:solidFill>
              </a:endParaRPr>
            </a:p>
          </p:txBody>
        </p:sp>
        <p:sp>
          <p:nvSpPr>
            <p:cNvPr id="2936" name="Google Shape;2936;p90"/>
            <p:cNvSpPr/>
            <p:nvPr/>
          </p:nvSpPr>
          <p:spPr>
            <a:xfrm rot="10800000">
              <a:off x="6946558" y="2632746"/>
              <a:ext cx="1444814" cy="722854"/>
            </a:xfrm>
            <a:custGeom>
              <a:rect b="b" l="l" r="r" t="t"/>
              <a:pathLst>
                <a:path extrusionOk="0" fill="none" h="22050" w="44066">
                  <a:moveTo>
                    <a:pt x="1" y="22050"/>
                  </a:moveTo>
                  <a:cubicBezTo>
                    <a:pt x="1" y="9874"/>
                    <a:pt x="9874" y="1"/>
                    <a:pt x="22050" y="1"/>
                  </a:cubicBezTo>
                  <a:cubicBezTo>
                    <a:pt x="34192" y="1"/>
                    <a:pt x="44065" y="9874"/>
                    <a:pt x="44065" y="22050"/>
                  </a:cubicBezTo>
                </a:path>
              </a:pathLst>
            </a:custGeom>
            <a:solidFill>
              <a:srgbClr val="FFFFFF"/>
            </a:solidFill>
            <a:ln cap="rnd" cmpd="sng" w="19050">
              <a:solidFill>
                <a:schemeClr val="accent3"/>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90"/>
            <p:cNvSpPr/>
            <p:nvPr/>
          </p:nvSpPr>
          <p:spPr>
            <a:xfrm rot="10800000">
              <a:off x="5501810" y="1910966"/>
              <a:ext cx="1444814" cy="721772"/>
            </a:xfrm>
            <a:custGeom>
              <a:rect b="b" l="l" r="r" t="t"/>
              <a:pathLst>
                <a:path extrusionOk="0" fill="none" h="22017" w="44066">
                  <a:moveTo>
                    <a:pt x="44065" y="1"/>
                  </a:moveTo>
                  <a:cubicBezTo>
                    <a:pt x="44065" y="12176"/>
                    <a:pt x="34191" y="22016"/>
                    <a:pt x="22049" y="22016"/>
                  </a:cubicBezTo>
                  <a:cubicBezTo>
                    <a:pt x="9874" y="22016"/>
                    <a:pt x="0" y="12176"/>
                    <a:pt x="0" y="1"/>
                  </a:cubicBezTo>
                </a:path>
              </a:pathLst>
            </a:custGeom>
            <a:solidFill>
              <a:schemeClr val="accent3"/>
            </a:solidFill>
            <a:ln cap="rnd" cmpd="sng" w="19050">
              <a:solidFill>
                <a:schemeClr val="accent3"/>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90"/>
            <p:cNvSpPr/>
            <p:nvPr/>
          </p:nvSpPr>
          <p:spPr>
            <a:xfrm rot="10800000">
              <a:off x="4057095" y="2632746"/>
              <a:ext cx="1444781" cy="722854"/>
            </a:xfrm>
            <a:custGeom>
              <a:rect b="b" l="l" r="r" t="t"/>
              <a:pathLst>
                <a:path extrusionOk="0" fill="none" h="22050" w="44065">
                  <a:moveTo>
                    <a:pt x="0" y="22050"/>
                  </a:moveTo>
                  <a:cubicBezTo>
                    <a:pt x="0" y="9874"/>
                    <a:pt x="9874" y="1"/>
                    <a:pt x="22049" y="1"/>
                  </a:cubicBezTo>
                  <a:cubicBezTo>
                    <a:pt x="34191" y="1"/>
                    <a:pt x="44065" y="9874"/>
                    <a:pt x="44065" y="22050"/>
                  </a:cubicBezTo>
                </a:path>
              </a:pathLst>
            </a:custGeom>
            <a:solidFill>
              <a:srgbClr val="FFFFFF"/>
            </a:solidFill>
            <a:ln cap="rnd" cmpd="sng" w="19050">
              <a:solidFill>
                <a:schemeClr val="accent3"/>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90"/>
            <p:cNvSpPr/>
            <p:nvPr/>
          </p:nvSpPr>
          <p:spPr>
            <a:xfrm rot="10800000">
              <a:off x="2612347" y="1910966"/>
              <a:ext cx="1444814" cy="721772"/>
            </a:xfrm>
            <a:custGeom>
              <a:rect b="b" l="l" r="r" t="t"/>
              <a:pathLst>
                <a:path extrusionOk="0" fill="none" h="22017" w="44066">
                  <a:moveTo>
                    <a:pt x="44066" y="1"/>
                  </a:moveTo>
                  <a:cubicBezTo>
                    <a:pt x="44066" y="12176"/>
                    <a:pt x="34192" y="22016"/>
                    <a:pt x="22017" y="22016"/>
                  </a:cubicBezTo>
                  <a:cubicBezTo>
                    <a:pt x="9875" y="22016"/>
                    <a:pt x="1" y="12176"/>
                    <a:pt x="1" y="1"/>
                  </a:cubicBezTo>
                </a:path>
              </a:pathLst>
            </a:custGeom>
            <a:solidFill>
              <a:schemeClr val="accent3"/>
            </a:solidFill>
            <a:ln cap="rnd" cmpd="sng" w="19050">
              <a:solidFill>
                <a:schemeClr val="accent3"/>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90"/>
            <p:cNvSpPr/>
            <p:nvPr/>
          </p:nvSpPr>
          <p:spPr>
            <a:xfrm rot="10800000">
              <a:off x="5441710" y="2568074"/>
              <a:ext cx="120330" cy="120345"/>
            </a:xfrm>
            <a:custGeom>
              <a:rect b="b" l="l" r="r" t="t"/>
              <a:pathLst>
                <a:path extrusionOk="0" h="3671" w="3670">
                  <a:moveTo>
                    <a:pt x="1835" y="1"/>
                  </a:moveTo>
                  <a:cubicBezTo>
                    <a:pt x="834" y="1"/>
                    <a:pt x="1" y="835"/>
                    <a:pt x="1" y="1836"/>
                  </a:cubicBezTo>
                  <a:cubicBezTo>
                    <a:pt x="1" y="2870"/>
                    <a:pt x="834" y="3670"/>
                    <a:pt x="1835" y="3670"/>
                  </a:cubicBezTo>
                  <a:cubicBezTo>
                    <a:pt x="2836" y="3670"/>
                    <a:pt x="3670" y="2870"/>
                    <a:pt x="3670" y="1836"/>
                  </a:cubicBezTo>
                  <a:cubicBezTo>
                    <a:pt x="3670" y="835"/>
                    <a:pt x="2869" y="1"/>
                    <a:pt x="1835" y="1"/>
                  </a:cubicBezTo>
                  <a:close/>
                </a:path>
              </a:pathLst>
            </a:custGeom>
            <a:solidFill>
              <a:srgbClr val="FFFFFF"/>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90"/>
            <p:cNvSpPr/>
            <p:nvPr/>
          </p:nvSpPr>
          <p:spPr>
            <a:xfrm rot="10800000">
              <a:off x="3996962" y="2568074"/>
              <a:ext cx="120330" cy="120345"/>
            </a:xfrm>
            <a:custGeom>
              <a:rect b="b" l="l" r="r" t="t"/>
              <a:pathLst>
                <a:path extrusionOk="0" h="3671" w="3670">
                  <a:moveTo>
                    <a:pt x="1835" y="1"/>
                  </a:moveTo>
                  <a:cubicBezTo>
                    <a:pt x="834" y="1"/>
                    <a:pt x="0" y="835"/>
                    <a:pt x="0" y="1836"/>
                  </a:cubicBezTo>
                  <a:cubicBezTo>
                    <a:pt x="0" y="2870"/>
                    <a:pt x="834" y="3670"/>
                    <a:pt x="1835" y="3670"/>
                  </a:cubicBezTo>
                  <a:cubicBezTo>
                    <a:pt x="2836" y="3670"/>
                    <a:pt x="3670" y="2870"/>
                    <a:pt x="3670" y="1836"/>
                  </a:cubicBezTo>
                  <a:cubicBezTo>
                    <a:pt x="3670" y="835"/>
                    <a:pt x="2836" y="1"/>
                    <a:pt x="1835" y="1"/>
                  </a:cubicBezTo>
                  <a:close/>
                </a:path>
              </a:pathLst>
            </a:custGeom>
            <a:solidFill>
              <a:srgbClr val="FFFFFF"/>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90"/>
            <p:cNvSpPr/>
            <p:nvPr/>
          </p:nvSpPr>
          <p:spPr>
            <a:xfrm rot="10800000">
              <a:off x="2552214" y="2568074"/>
              <a:ext cx="120330" cy="120345"/>
            </a:xfrm>
            <a:custGeom>
              <a:rect b="b" l="l" r="r" t="t"/>
              <a:pathLst>
                <a:path extrusionOk="0" h="3671" w="3670">
                  <a:moveTo>
                    <a:pt x="1835" y="1"/>
                  </a:moveTo>
                  <a:cubicBezTo>
                    <a:pt x="834" y="1"/>
                    <a:pt x="0" y="835"/>
                    <a:pt x="0" y="1836"/>
                  </a:cubicBezTo>
                  <a:cubicBezTo>
                    <a:pt x="0" y="2870"/>
                    <a:pt x="834" y="3670"/>
                    <a:pt x="1835" y="3670"/>
                  </a:cubicBezTo>
                  <a:cubicBezTo>
                    <a:pt x="2836" y="3670"/>
                    <a:pt x="3669" y="2870"/>
                    <a:pt x="3669" y="1836"/>
                  </a:cubicBezTo>
                  <a:cubicBezTo>
                    <a:pt x="3669" y="835"/>
                    <a:pt x="2836" y="1"/>
                    <a:pt x="1835" y="1"/>
                  </a:cubicBezTo>
                  <a:close/>
                </a:path>
              </a:pathLst>
            </a:custGeom>
            <a:solidFill>
              <a:srgbClr val="FFFFFF"/>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90"/>
            <p:cNvSpPr/>
            <p:nvPr/>
          </p:nvSpPr>
          <p:spPr>
            <a:xfrm rot="10800000">
              <a:off x="6886425" y="2568074"/>
              <a:ext cx="120363" cy="120345"/>
            </a:xfrm>
            <a:custGeom>
              <a:rect b="b" l="l" r="r" t="t"/>
              <a:pathLst>
                <a:path extrusionOk="0" h="3671" w="3671">
                  <a:moveTo>
                    <a:pt x="1835" y="1"/>
                  </a:moveTo>
                  <a:cubicBezTo>
                    <a:pt x="835" y="1"/>
                    <a:pt x="1" y="835"/>
                    <a:pt x="1" y="1836"/>
                  </a:cubicBezTo>
                  <a:cubicBezTo>
                    <a:pt x="1" y="2870"/>
                    <a:pt x="835" y="3670"/>
                    <a:pt x="1835" y="3670"/>
                  </a:cubicBezTo>
                  <a:cubicBezTo>
                    <a:pt x="2869" y="3670"/>
                    <a:pt x="3670" y="2870"/>
                    <a:pt x="3670" y="1836"/>
                  </a:cubicBezTo>
                  <a:cubicBezTo>
                    <a:pt x="3670" y="835"/>
                    <a:pt x="2836" y="1"/>
                    <a:pt x="1835" y="1"/>
                  </a:cubicBezTo>
                  <a:close/>
                </a:path>
              </a:pathLst>
            </a:custGeom>
            <a:solidFill>
              <a:srgbClr val="FFFFFF"/>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90"/>
            <p:cNvSpPr/>
            <p:nvPr/>
          </p:nvSpPr>
          <p:spPr>
            <a:xfrm rot="10800000">
              <a:off x="8336692" y="2568074"/>
              <a:ext cx="120330" cy="120345"/>
            </a:xfrm>
            <a:custGeom>
              <a:rect b="b" l="l" r="r" t="t"/>
              <a:pathLst>
                <a:path extrusionOk="0" h="3671" w="3670">
                  <a:moveTo>
                    <a:pt x="1835" y="1"/>
                  </a:moveTo>
                  <a:cubicBezTo>
                    <a:pt x="834" y="1"/>
                    <a:pt x="1" y="835"/>
                    <a:pt x="1" y="1836"/>
                  </a:cubicBezTo>
                  <a:cubicBezTo>
                    <a:pt x="1" y="2870"/>
                    <a:pt x="834" y="3670"/>
                    <a:pt x="1835" y="3670"/>
                  </a:cubicBezTo>
                  <a:cubicBezTo>
                    <a:pt x="2836" y="3670"/>
                    <a:pt x="3670" y="2870"/>
                    <a:pt x="3670" y="1836"/>
                  </a:cubicBezTo>
                  <a:cubicBezTo>
                    <a:pt x="3670" y="835"/>
                    <a:pt x="2869" y="1"/>
                    <a:pt x="1835" y="1"/>
                  </a:cubicBezTo>
                  <a:close/>
                </a:path>
              </a:pathLst>
            </a:custGeom>
            <a:solidFill>
              <a:srgbClr val="FFFFFF"/>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45" name="Google Shape;2945;p90"/>
          <p:cNvSpPr txBox="1"/>
          <p:nvPr/>
        </p:nvSpPr>
        <p:spPr>
          <a:xfrm>
            <a:off x="1802675" y="2595875"/>
            <a:ext cx="1074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accent3"/>
                </a:solidFill>
                <a:latin typeface="Baloo 2"/>
                <a:ea typeface="Baloo 2"/>
                <a:cs typeface="Baloo 2"/>
                <a:sym typeface="Baloo 2"/>
              </a:rPr>
              <a:t>M1</a:t>
            </a:r>
            <a:endParaRPr b="1" sz="2000">
              <a:solidFill>
                <a:schemeClr val="accent3"/>
              </a:solidFill>
              <a:latin typeface="Baloo 2"/>
              <a:ea typeface="Baloo 2"/>
              <a:cs typeface="Baloo 2"/>
              <a:sym typeface="Baloo 2"/>
            </a:endParaRPr>
          </a:p>
        </p:txBody>
      </p:sp>
      <p:sp>
        <p:nvSpPr>
          <p:cNvPr id="2946" name="Google Shape;2946;p90"/>
          <p:cNvSpPr txBox="1"/>
          <p:nvPr/>
        </p:nvSpPr>
        <p:spPr>
          <a:xfrm rot="709">
            <a:off x="1599125" y="2898825"/>
            <a:ext cx="145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accent3"/>
                </a:solidFill>
                <a:latin typeface="Raleway"/>
                <a:ea typeface="Raleway"/>
                <a:cs typeface="Raleway"/>
                <a:sym typeface="Raleway"/>
              </a:rPr>
              <a:t>Inception</a:t>
            </a:r>
            <a:endParaRPr b="1">
              <a:solidFill>
                <a:schemeClr val="accent3"/>
              </a:solidFill>
              <a:latin typeface="Raleway"/>
              <a:ea typeface="Raleway"/>
              <a:cs typeface="Raleway"/>
              <a:sym typeface="Raleway"/>
            </a:endParaRPr>
          </a:p>
        </p:txBody>
      </p:sp>
      <p:sp>
        <p:nvSpPr>
          <p:cNvPr id="2947" name="Google Shape;2947;p90"/>
          <p:cNvSpPr txBox="1"/>
          <p:nvPr/>
        </p:nvSpPr>
        <p:spPr>
          <a:xfrm>
            <a:off x="3243725" y="2595863"/>
            <a:ext cx="1074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accent3"/>
                </a:solidFill>
                <a:latin typeface="Baloo 2"/>
                <a:ea typeface="Baloo 2"/>
                <a:cs typeface="Baloo 2"/>
                <a:sym typeface="Baloo 2"/>
              </a:rPr>
              <a:t>M2</a:t>
            </a:r>
            <a:endParaRPr b="1" sz="2000">
              <a:solidFill>
                <a:schemeClr val="accent3"/>
              </a:solidFill>
              <a:latin typeface="Baloo 2"/>
              <a:ea typeface="Baloo 2"/>
              <a:cs typeface="Baloo 2"/>
              <a:sym typeface="Baloo 2"/>
            </a:endParaRPr>
          </a:p>
        </p:txBody>
      </p:sp>
      <p:sp>
        <p:nvSpPr>
          <p:cNvPr id="2948" name="Google Shape;2948;p90"/>
          <p:cNvSpPr txBox="1"/>
          <p:nvPr/>
        </p:nvSpPr>
        <p:spPr>
          <a:xfrm rot="709">
            <a:off x="3053050" y="2898825"/>
            <a:ext cx="145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accent3"/>
                </a:solidFill>
                <a:latin typeface="Raleway"/>
                <a:ea typeface="Raleway"/>
                <a:cs typeface="Raleway"/>
                <a:sym typeface="Raleway"/>
              </a:rPr>
              <a:t>Elaboration</a:t>
            </a:r>
            <a:endParaRPr b="1">
              <a:solidFill>
                <a:schemeClr val="accent3"/>
              </a:solidFill>
              <a:latin typeface="Raleway"/>
              <a:ea typeface="Raleway"/>
              <a:cs typeface="Raleway"/>
              <a:sym typeface="Raleway"/>
            </a:endParaRPr>
          </a:p>
        </p:txBody>
      </p:sp>
      <p:sp>
        <p:nvSpPr>
          <p:cNvPr id="2949" name="Google Shape;2949;p90"/>
          <p:cNvSpPr txBox="1"/>
          <p:nvPr/>
        </p:nvSpPr>
        <p:spPr>
          <a:xfrm>
            <a:off x="6138600" y="2595863"/>
            <a:ext cx="1074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accent3"/>
                </a:solidFill>
                <a:latin typeface="Baloo 2"/>
                <a:ea typeface="Baloo 2"/>
                <a:cs typeface="Baloo 2"/>
                <a:sym typeface="Baloo 2"/>
              </a:rPr>
              <a:t>M4</a:t>
            </a:r>
            <a:endParaRPr b="1" sz="2000">
              <a:solidFill>
                <a:schemeClr val="accent3"/>
              </a:solidFill>
              <a:latin typeface="Baloo 2"/>
              <a:ea typeface="Baloo 2"/>
              <a:cs typeface="Baloo 2"/>
              <a:sym typeface="Baloo 2"/>
            </a:endParaRPr>
          </a:p>
        </p:txBody>
      </p:sp>
      <p:sp>
        <p:nvSpPr>
          <p:cNvPr id="2950" name="Google Shape;2950;p90"/>
          <p:cNvSpPr txBox="1"/>
          <p:nvPr/>
        </p:nvSpPr>
        <p:spPr>
          <a:xfrm rot="709">
            <a:off x="5947925" y="2898825"/>
            <a:ext cx="145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accent3"/>
                </a:solidFill>
                <a:latin typeface="Raleway"/>
                <a:ea typeface="Raleway"/>
                <a:cs typeface="Raleway"/>
                <a:sym typeface="Raleway"/>
              </a:rPr>
              <a:t>Transition</a:t>
            </a:r>
            <a:endParaRPr b="1">
              <a:solidFill>
                <a:schemeClr val="accent3"/>
              </a:solidFill>
              <a:latin typeface="Raleway"/>
              <a:ea typeface="Raleway"/>
              <a:cs typeface="Raleway"/>
              <a:sym typeface="Raleway"/>
            </a:endParaRPr>
          </a:p>
        </p:txBody>
      </p:sp>
      <p:sp>
        <p:nvSpPr>
          <p:cNvPr id="2951" name="Google Shape;2951;p90"/>
          <p:cNvSpPr txBox="1"/>
          <p:nvPr/>
        </p:nvSpPr>
        <p:spPr>
          <a:xfrm>
            <a:off x="4690313" y="2595875"/>
            <a:ext cx="1074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lt1"/>
                </a:solidFill>
                <a:latin typeface="Baloo 2"/>
                <a:ea typeface="Baloo 2"/>
                <a:cs typeface="Baloo 2"/>
                <a:sym typeface="Baloo 2"/>
              </a:rPr>
              <a:t>M3</a:t>
            </a:r>
            <a:endParaRPr b="1" sz="2000">
              <a:solidFill>
                <a:schemeClr val="lt1"/>
              </a:solidFill>
              <a:latin typeface="Baloo 2"/>
              <a:ea typeface="Baloo 2"/>
              <a:cs typeface="Baloo 2"/>
              <a:sym typeface="Baloo 2"/>
            </a:endParaRPr>
          </a:p>
        </p:txBody>
      </p:sp>
      <p:sp>
        <p:nvSpPr>
          <p:cNvPr id="2952" name="Google Shape;2952;p90"/>
          <p:cNvSpPr txBox="1"/>
          <p:nvPr/>
        </p:nvSpPr>
        <p:spPr>
          <a:xfrm rot="699">
            <a:off x="4506850" y="2898850"/>
            <a:ext cx="1476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Raleway"/>
                <a:ea typeface="Raleway"/>
                <a:cs typeface="Raleway"/>
                <a:sym typeface="Raleway"/>
              </a:rPr>
              <a:t>Construction</a:t>
            </a:r>
            <a:endParaRPr b="1">
              <a:solidFill>
                <a:schemeClr val="lt1"/>
              </a:solidFill>
              <a:latin typeface="Raleway"/>
              <a:ea typeface="Raleway"/>
              <a:cs typeface="Raleway"/>
              <a:sym typeface="Raleway"/>
            </a:endParaRPr>
          </a:p>
        </p:txBody>
      </p:sp>
      <p:sp>
        <p:nvSpPr>
          <p:cNvPr id="2953" name="Google Shape;2953;p90"/>
          <p:cNvSpPr/>
          <p:nvPr/>
        </p:nvSpPr>
        <p:spPr>
          <a:xfrm>
            <a:off x="1774025" y="4041724"/>
            <a:ext cx="795900" cy="83400"/>
          </a:xfrm>
          <a:prstGeom prst="rect">
            <a:avLst/>
          </a:pr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90"/>
          <p:cNvSpPr/>
          <p:nvPr/>
        </p:nvSpPr>
        <p:spPr>
          <a:xfrm>
            <a:off x="2565824" y="4041724"/>
            <a:ext cx="795900" cy="83400"/>
          </a:xfrm>
          <a:prstGeom prst="rect">
            <a:avLst/>
          </a:pr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90"/>
          <p:cNvSpPr/>
          <p:nvPr/>
        </p:nvSpPr>
        <p:spPr>
          <a:xfrm>
            <a:off x="3361625" y="4041725"/>
            <a:ext cx="3084300" cy="834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90"/>
          <p:cNvSpPr/>
          <p:nvPr/>
        </p:nvSpPr>
        <p:spPr>
          <a:xfrm>
            <a:off x="6445926" y="4041725"/>
            <a:ext cx="795900" cy="83400"/>
          </a:xfrm>
          <a:prstGeom prst="rect">
            <a:avLst/>
          </a:pr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90"/>
          <p:cNvSpPr/>
          <p:nvPr/>
        </p:nvSpPr>
        <p:spPr>
          <a:xfrm rot="5400000">
            <a:off x="7203750" y="3983650"/>
            <a:ext cx="214800" cy="196200"/>
          </a:xfrm>
          <a:prstGeom prst="triangle">
            <a:avLst>
              <a:gd fmla="val 50000" name="adj"/>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2958" name="Google Shape;2958;p90"/>
          <p:cNvSpPr txBox="1"/>
          <p:nvPr/>
        </p:nvSpPr>
        <p:spPr>
          <a:xfrm>
            <a:off x="1802825" y="4678300"/>
            <a:ext cx="54102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accent3"/>
                </a:solidFill>
                <a:latin typeface="Raleway"/>
                <a:ea typeface="Raleway"/>
                <a:cs typeface="Raleway"/>
                <a:sym typeface="Raleway"/>
              </a:rPr>
              <a:t>Sprints</a:t>
            </a:r>
            <a:endParaRPr b="1" sz="1700">
              <a:solidFill>
                <a:schemeClr val="accent3"/>
              </a:solidFill>
              <a:latin typeface="Raleway"/>
              <a:ea typeface="Raleway"/>
              <a:cs typeface="Raleway"/>
              <a:sym typeface="Raleway"/>
            </a:endParaRPr>
          </a:p>
        </p:txBody>
      </p:sp>
      <p:sp>
        <p:nvSpPr>
          <p:cNvPr id="2959" name="Google Shape;2959;p90"/>
          <p:cNvSpPr txBox="1"/>
          <p:nvPr/>
        </p:nvSpPr>
        <p:spPr>
          <a:xfrm>
            <a:off x="254077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3</a:t>
            </a:r>
            <a:endParaRPr>
              <a:solidFill>
                <a:schemeClr val="accent3"/>
              </a:solidFill>
              <a:latin typeface="Baloo 2"/>
              <a:ea typeface="Baloo 2"/>
              <a:cs typeface="Baloo 2"/>
              <a:sym typeface="Baloo 2"/>
            </a:endParaRPr>
          </a:p>
        </p:txBody>
      </p:sp>
      <p:sp>
        <p:nvSpPr>
          <p:cNvPr id="2960" name="Google Shape;2960;p90"/>
          <p:cNvSpPr txBox="1"/>
          <p:nvPr/>
        </p:nvSpPr>
        <p:spPr>
          <a:xfrm>
            <a:off x="293867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4</a:t>
            </a:r>
            <a:endParaRPr>
              <a:solidFill>
                <a:schemeClr val="accent3"/>
              </a:solidFill>
              <a:latin typeface="Baloo 2"/>
              <a:ea typeface="Baloo 2"/>
              <a:cs typeface="Baloo 2"/>
              <a:sym typeface="Baloo 2"/>
            </a:endParaRPr>
          </a:p>
        </p:txBody>
      </p:sp>
      <p:sp>
        <p:nvSpPr>
          <p:cNvPr id="2961" name="Google Shape;2961;p90"/>
          <p:cNvSpPr txBox="1"/>
          <p:nvPr/>
        </p:nvSpPr>
        <p:spPr>
          <a:xfrm>
            <a:off x="6484700"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13</a:t>
            </a:r>
            <a:endParaRPr>
              <a:solidFill>
                <a:schemeClr val="accent3"/>
              </a:solidFill>
              <a:latin typeface="Baloo 2"/>
              <a:ea typeface="Baloo 2"/>
              <a:cs typeface="Baloo 2"/>
              <a:sym typeface="Baloo 2"/>
            </a:endParaRPr>
          </a:p>
        </p:txBody>
      </p:sp>
      <p:sp>
        <p:nvSpPr>
          <p:cNvPr id="2962" name="Google Shape;2962;p90"/>
          <p:cNvSpPr txBox="1"/>
          <p:nvPr/>
        </p:nvSpPr>
        <p:spPr>
          <a:xfrm>
            <a:off x="688262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14</a:t>
            </a:r>
            <a:endParaRPr>
              <a:solidFill>
                <a:schemeClr val="accent3"/>
              </a:solidFill>
              <a:latin typeface="Baloo 2"/>
              <a:ea typeface="Baloo 2"/>
              <a:cs typeface="Baloo 2"/>
              <a:sym typeface="Baloo 2"/>
            </a:endParaRPr>
          </a:p>
        </p:txBody>
      </p:sp>
      <p:sp>
        <p:nvSpPr>
          <p:cNvPr id="2963" name="Google Shape;2963;p90"/>
          <p:cNvSpPr txBox="1"/>
          <p:nvPr/>
        </p:nvSpPr>
        <p:spPr>
          <a:xfrm>
            <a:off x="254077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3</a:t>
            </a:r>
            <a:endParaRPr>
              <a:solidFill>
                <a:schemeClr val="accent3"/>
              </a:solidFill>
              <a:latin typeface="Baloo 2"/>
              <a:ea typeface="Baloo 2"/>
              <a:cs typeface="Baloo 2"/>
              <a:sym typeface="Baloo 2"/>
            </a:endParaRPr>
          </a:p>
        </p:txBody>
      </p:sp>
      <p:sp>
        <p:nvSpPr>
          <p:cNvPr id="2964" name="Google Shape;2964;p90"/>
          <p:cNvSpPr txBox="1"/>
          <p:nvPr/>
        </p:nvSpPr>
        <p:spPr>
          <a:xfrm>
            <a:off x="293867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4</a:t>
            </a:r>
            <a:endParaRPr>
              <a:solidFill>
                <a:schemeClr val="accent3"/>
              </a:solidFill>
              <a:latin typeface="Baloo 2"/>
              <a:ea typeface="Baloo 2"/>
              <a:cs typeface="Baloo 2"/>
              <a:sym typeface="Baloo 2"/>
            </a:endParaRPr>
          </a:p>
        </p:txBody>
      </p:sp>
      <p:sp>
        <p:nvSpPr>
          <p:cNvPr id="2965" name="Google Shape;2965;p90"/>
          <p:cNvSpPr txBox="1"/>
          <p:nvPr/>
        </p:nvSpPr>
        <p:spPr>
          <a:xfrm>
            <a:off x="6484700"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13</a:t>
            </a:r>
            <a:endParaRPr>
              <a:solidFill>
                <a:schemeClr val="accent3"/>
              </a:solidFill>
              <a:latin typeface="Baloo 2"/>
              <a:ea typeface="Baloo 2"/>
              <a:cs typeface="Baloo 2"/>
              <a:sym typeface="Baloo 2"/>
            </a:endParaRPr>
          </a:p>
        </p:txBody>
      </p:sp>
      <p:sp>
        <p:nvSpPr>
          <p:cNvPr id="2966" name="Google Shape;2966;p90"/>
          <p:cNvSpPr txBox="1"/>
          <p:nvPr/>
        </p:nvSpPr>
        <p:spPr>
          <a:xfrm>
            <a:off x="688262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14</a:t>
            </a:r>
            <a:endParaRPr>
              <a:solidFill>
                <a:schemeClr val="accent3"/>
              </a:solidFill>
              <a:latin typeface="Baloo 2"/>
              <a:ea typeface="Baloo 2"/>
              <a:cs typeface="Baloo 2"/>
              <a:sym typeface="Baloo 2"/>
            </a:endParaRPr>
          </a:p>
        </p:txBody>
      </p:sp>
      <p:sp>
        <p:nvSpPr>
          <p:cNvPr id="2967" name="Google Shape;2967;p90"/>
          <p:cNvSpPr/>
          <p:nvPr/>
        </p:nvSpPr>
        <p:spPr>
          <a:xfrm>
            <a:off x="210875" y="1593850"/>
            <a:ext cx="2049600" cy="728700"/>
          </a:xfrm>
          <a:prstGeom prst="ellipse">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90"/>
          <p:cNvSpPr/>
          <p:nvPr/>
        </p:nvSpPr>
        <p:spPr>
          <a:xfrm>
            <a:off x="2427425" y="1198550"/>
            <a:ext cx="1890600" cy="572700"/>
          </a:xfrm>
          <a:prstGeom prst="ellipse">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90"/>
          <p:cNvSpPr/>
          <p:nvPr/>
        </p:nvSpPr>
        <p:spPr>
          <a:xfrm>
            <a:off x="4638875" y="1198550"/>
            <a:ext cx="1890600" cy="572700"/>
          </a:xfrm>
          <a:prstGeom prst="ellipse">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90"/>
          <p:cNvSpPr txBox="1"/>
          <p:nvPr/>
        </p:nvSpPr>
        <p:spPr>
          <a:xfrm>
            <a:off x="123425" y="1758100"/>
            <a:ext cx="2224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Raleway"/>
                <a:ea typeface="Raleway"/>
                <a:cs typeface="Raleway"/>
                <a:sym typeface="Raleway"/>
              </a:rPr>
              <a:t>Product development</a:t>
            </a:r>
            <a:endParaRPr b="1">
              <a:solidFill>
                <a:schemeClr val="lt1"/>
              </a:solidFill>
              <a:latin typeface="Raleway"/>
              <a:ea typeface="Raleway"/>
              <a:cs typeface="Raleway"/>
              <a:sym typeface="Raleway"/>
            </a:endParaRPr>
          </a:p>
        </p:txBody>
      </p:sp>
      <p:sp>
        <p:nvSpPr>
          <p:cNvPr id="2971" name="Google Shape;2971;p90"/>
          <p:cNvSpPr txBox="1"/>
          <p:nvPr/>
        </p:nvSpPr>
        <p:spPr>
          <a:xfrm>
            <a:off x="2260475" y="1284800"/>
            <a:ext cx="2224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Raleway"/>
                <a:ea typeface="Raleway"/>
                <a:cs typeface="Raleway"/>
                <a:sym typeface="Raleway"/>
              </a:rPr>
              <a:t>Prototype</a:t>
            </a:r>
            <a:endParaRPr b="1">
              <a:solidFill>
                <a:schemeClr val="lt1"/>
              </a:solidFill>
              <a:latin typeface="Raleway"/>
              <a:ea typeface="Raleway"/>
              <a:cs typeface="Raleway"/>
              <a:sym typeface="Raleway"/>
            </a:endParaRPr>
          </a:p>
        </p:txBody>
      </p:sp>
      <p:sp>
        <p:nvSpPr>
          <p:cNvPr id="2972" name="Google Shape;2972;p90"/>
          <p:cNvSpPr txBox="1"/>
          <p:nvPr/>
        </p:nvSpPr>
        <p:spPr>
          <a:xfrm>
            <a:off x="4471925" y="1284800"/>
            <a:ext cx="2224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Raleway"/>
                <a:ea typeface="Raleway"/>
                <a:cs typeface="Raleway"/>
                <a:sym typeface="Raleway"/>
              </a:rPr>
              <a:t>Usability tests</a:t>
            </a:r>
            <a:endParaRPr b="1">
              <a:solidFill>
                <a:schemeClr val="lt1"/>
              </a:solidFill>
              <a:latin typeface="Raleway"/>
              <a:ea typeface="Raleway"/>
              <a:cs typeface="Raleway"/>
              <a:sym typeface="Raleway"/>
            </a:endParaRPr>
          </a:p>
        </p:txBody>
      </p:sp>
      <p:sp>
        <p:nvSpPr>
          <p:cNvPr id="2973" name="Google Shape;2973;p90"/>
          <p:cNvSpPr txBox="1"/>
          <p:nvPr/>
        </p:nvSpPr>
        <p:spPr>
          <a:xfrm>
            <a:off x="6697925" y="1812200"/>
            <a:ext cx="2224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Raleway"/>
                <a:ea typeface="Raleway"/>
                <a:cs typeface="Raleway"/>
                <a:sym typeface="Raleway"/>
              </a:rPr>
              <a:t>Feedback analysis</a:t>
            </a:r>
            <a:endParaRPr b="1">
              <a:solidFill>
                <a:schemeClr val="lt1"/>
              </a:solidFill>
              <a:latin typeface="Raleway"/>
              <a:ea typeface="Raleway"/>
              <a:cs typeface="Raleway"/>
              <a:sym typeface="Raleway"/>
            </a:endParaRPr>
          </a:p>
        </p:txBody>
      </p:sp>
      <p:sp>
        <p:nvSpPr>
          <p:cNvPr id="2974" name="Google Shape;2974;p9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8" name="Shape 2978"/>
        <p:cNvGrpSpPr/>
        <p:nvPr/>
      </p:nvGrpSpPr>
      <p:grpSpPr>
        <a:xfrm>
          <a:off x="0" y="0"/>
          <a:ext cx="0" cy="0"/>
          <a:chOff x="0" y="0"/>
          <a:chExt cx="0" cy="0"/>
        </a:xfrm>
      </p:grpSpPr>
      <p:grpSp>
        <p:nvGrpSpPr>
          <p:cNvPr id="2979" name="Google Shape;2979;p91"/>
          <p:cNvGrpSpPr/>
          <p:nvPr/>
        </p:nvGrpSpPr>
        <p:grpSpPr>
          <a:xfrm>
            <a:off x="1802899" y="4342801"/>
            <a:ext cx="5410159" cy="333491"/>
            <a:chOff x="3200660" y="2180272"/>
            <a:chExt cx="1986036" cy="378237"/>
          </a:xfrm>
        </p:grpSpPr>
        <p:sp>
          <p:nvSpPr>
            <p:cNvPr id="2980" name="Google Shape;2980;p91"/>
            <p:cNvSpPr/>
            <p:nvPr/>
          </p:nvSpPr>
          <p:spPr>
            <a:xfrm>
              <a:off x="3200660" y="2180272"/>
              <a:ext cx="108240" cy="378237"/>
            </a:xfrm>
            <a:custGeom>
              <a:rect b="b" l="l" r="r" t="t"/>
              <a:pathLst>
                <a:path extrusionOk="0" h="37890" w="8543">
                  <a:moveTo>
                    <a:pt x="606" y="1"/>
                  </a:moveTo>
                  <a:cubicBezTo>
                    <a:pt x="276" y="1"/>
                    <a:pt x="0" y="263"/>
                    <a:pt x="0" y="607"/>
                  </a:cubicBezTo>
                  <a:lnTo>
                    <a:pt x="0" y="37270"/>
                  </a:lnTo>
                  <a:cubicBezTo>
                    <a:pt x="0" y="37614"/>
                    <a:pt x="276" y="37890"/>
                    <a:pt x="606" y="37890"/>
                  </a:cubicBezTo>
                  <a:lnTo>
                    <a:pt x="7922" y="37890"/>
                  </a:lnTo>
                  <a:cubicBezTo>
                    <a:pt x="8267" y="37890"/>
                    <a:pt x="8542" y="37614"/>
                    <a:pt x="8542" y="37270"/>
                  </a:cubicBezTo>
                  <a:lnTo>
                    <a:pt x="8542" y="607"/>
                  </a:lnTo>
                  <a:cubicBezTo>
                    <a:pt x="8542" y="263"/>
                    <a:pt x="8267" y="1"/>
                    <a:pt x="7922"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91"/>
            <p:cNvSpPr/>
            <p:nvPr/>
          </p:nvSpPr>
          <p:spPr>
            <a:xfrm>
              <a:off x="3345104" y="2180272"/>
              <a:ext cx="108240" cy="378237"/>
            </a:xfrm>
            <a:custGeom>
              <a:rect b="b" l="l" r="r" t="t"/>
              <a:pathLst>
                <a:path extrusionOk="0" h="37890" w="8543">
                  <a:moveTo>
                    <a:pt x="607" y="1"/>
                  </a:moveTo>
                  <a:cubicBezTo>
                    <a:pt x="262" y="1"/>
                    <a:pt x="0" y="263"/>
                    <a:pt x="0" y="607"/>
                  </a:cubicBezTo>
                  <a:lnTo>
                    <a:pt x="0" y="37270"/>
                  </a:lnTo>
                  <a:cubicBezTo>
                    <a:pt x="0" y="37614"/>
                    <a:pt x="262" y="37890"/>
                    <a:pt x="607" y="37890"/>
                  </a:cubicBezTo>
                  <a:lnTo>
                    <a:pt x="7923" y="37890"/>
                  </a:lnTo>
                  <a:cubicBezTo>
                    <a:pt x="8267" y="37890"/>
                    <a:pt x="8543" y="37614"/>
                    <a:pt x="8543" y="37270"/>
                  </a:cubicBezTo>
                  <a:lnTo>
                    <a:pt x="8543" y="607"/>
                  </a:lnTo>
                  <a:cubicBezTo>
                    <a:pt x="8543" y="263"/>
                    <a:pt x="8267" y="1"/>
                    <a:pt x="7923"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91"/>
            <p:cNvSpPr/>
            <p:nvPr/>
          </p:nvSpPr>
          <p:spPr>
            <a:xfrm>
              <a:off x="3489548" y="2180272"/>
              <a:ext cx="108240" cy="378237"/>
            </a:xfrm>
            <a:custGeom>
              <a:rect b="b" l="l" r="r" t="t"/>
              <a:pathLst>
                <a:path extrusionOk="0" h="37890" w="8543">
                  <a:moveTo>
                    <a:pt x="621" y="1"/>
                  </a:moveTo>
                  <a:cubicBezTo>
                    <a:pt x="276" y="1"/>
                    <a:pt x="1" y="263"/>
                    <a:pt x="1" y="607"/>
                  </a:cubicBezTo>
                  <a:lnTo>
                    <a:pt x="1" y="37270"/>
                  </a:lnTo>
                  <a:cubicBezTo>
                    <a:pt x="1" y="37614"/>
                    <a:pt x="276" y="37890"/>
                    <a:pt x="621" y="37890"/>
                  </a:cubicBezTo>
                  <a:lnTo>
                    <a:pt x="7937" y="37890"/>
                  </a:lnTo>
                  <a:cubicBezTo>
                    <a:pt x="8281" y="37890"/>
                    <a:pt x="8543" y="37614"/>
                    <a:pt x="8543" y="37270"/>
                  </a:cubicBezTo>
                  <a:lnTo>
                    <a:pt x="8543" y="607"/>
                  </a:lnTo>
                  <a:cubicBezTo>
                    <a:pt x="8543" y="263"/>
                    <a:pt x="8281" y="1"/>
                    <a:pt x="7937"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91"/>
            <p:cNvSpPr/>
            <p:nvPr/>
          </p:nvSpPr>
          <p:spPr>
            <a:xfrm>
              <a:off x="3633992" y="2180272"/>
              <a:ext cx="108252" cy="378237"/>
            </a:xfrm>
            <a:custGeom>
              <a:rect b="b" l="l" r="r" t="t"/>
              <a:pathLst>
                <a:path extrusionOk="0" h="37890" w="8544">
                  <a:moveTo>
                    <a:pt x="621" y="1"/>
                  </a:moveTo>
                  <a:cubicBezTo>
                    <a:pt x="277" y="1"/>
                    <a:pt x="1" y="277"/>
                    <a:pt x="1" y="607"/>
                  </a:cubicBezTo>
                  <a:lnTo>
                    <a:pt x="1" y="37270"/>
                  </a:lnTo>
                  <a:cubicBezTo>
                    <a:pt x="1" y="37614"/>
                    <a:pt x="277" y="37890"/>
                    <a:pt x="621" y="37890"/>
                  </a:cubicBezTo>
                  <a:lnTo>
                    <a:pt x="7937" y="37890"/>
                  </a:lnTo>
                  <a:cubicBezTo>
                    <a:pt x="8268" y="37890"/>
                    <a:pt x="8543" y="37614"/>
                    <a:pt x="8543" y="37270"/>
                  </a:cubicBezTo>
                  <a:lnTo>
                    <a:pt x="8543" y="607"/>
                  </a:lnTo>
                  <a:cubicBezTo>
                    <a:pt x="8543" y="277"/>
                    <a:pt x="8268" y="1"/>
                    <a:pt x="7937"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91"/>
            <p:cNvSpPr/>
            <p:nvPr/>
          </p:nvSpPr>
          <p:spPr>
            <a:xfrm>
              <a:off x="3778448" y="2180272"/>
              <a:ext cx="108240" cy="378097"/>
            </a:xfrm>
            <a:custGeom>
              <a:rect b="b" l="l" r="r" t="t"/>
              <a:pathLst>
                <a:path extrusionOk="0" h="37876" w="8543">
                  <a:moveTo>
                    <a:pt x="606" y="1"/>
                  </a:moveTo>
                  <a:cubicBezTo>
                    <a:pt x="276" y="1"/>
                    <a:pt x="0" y="263"/>
                    <a:pt x="0" y="607"/>
                  </a:cubicBezTo>
                  <a:lnTo>
                    <a:pt x="0" y="37270"/>
                  </a:lnTo>
                  <a:cubicBezTo>
                    <a:pt x="0" y="37614"/>
                    <a:pt x="276" y="37876"/>
                    <a:pt x="606" y="37876"/>
                  </a:cubicBezTo>
                  <a:lnTo>
                    <a:pt x="7936" y="37876"/>
                  </a:lnTo>
                  <a:cubicBezTo>
                    <a:pt x="8267" y="37876"/>
                    <a:pt x="8542" y="37614"/>
                    <a:pt x="8542" y="37270"/>
                  </a:cubicBezTo>
                  <a:lnTo>
                    <a:pt x="8542" y="607"/>
                  </a:lnTo>
                  <a:cubicBezTo>
                    <a:pt x="8542" y="263"/>
                    <a:pt x="8267" y="1"/>
                    <a:pt x="7936"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91"/>
            <p:cNvSpPr/>
            <p:nvPr/>
          </p:nvSpPr>
          <p:spPr>
            <a:xfrm>
              <a:off x="3922892" y="2180272"/>
              <a:ext cx="108240" cy="378237"/>
            </a:xfrm>
            <a:custGeom>
              <a:rect b="b" l="l" r="r" t="t"/>
              <a:pathLst>
                <a:path extrusionOk="0" h="37890" w="8543">
                  <a:moveTo>
                    <a:pt x="607" y="1"/>
                  </a:moveTo>
                  <a:cubicBezTo>
                    <a:pt x="276" y="1"/>
                    <a:pt x="0" y="277"/>
                    <a:pt x="0" y="607"/>
                  </a:cubicBezTo>
                  <a:lnTo>
                    <a:pt x="0" y="37270"/>
                  </a:lnTo>
                  <a:cubicBezTo>
                    <a:pt x="0" y="37614"/>
                    <a:pt x="276" y="37890"/>
                    <a:pt x="607" y="37890"/>
                  </a:cubicBezTo>
                  <a:lnTo>
                    <a:pt x="7923" y="37890"/>
                  </a:lnTo>
                  <a:cubicBezTo>
                    <a:pt x="8267" y="37890"/>
                    <a:pt x="8543" y="37614"/>
                    <a:pt x="8543" y="37270"/>
                  </a:cubicBezTo>
                  <a:lnTo>
                    <a:pt x="8543" y="607"/>
                  </a:lnTo>
                  <a:cubicBezTo>
                    <a:pt x="8543" y="277"/>
                    <a:pt x="8267" y="1"/>
                    <a:pt x="7923"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91"/>
            <p:cNvSpPr/>
            <p:nvPr/>
          </p:nvSpPr>
          <p:spPr>
            <a:xfrm>
              <a:off x="4067336" y="2180272"/>
              <a:ext cx="108240" cy="378237"/>
            </a:xfrm>
            <a:custGeom>
              <a:rect b="b" l="l" r="r" t="t"/>
              <a:pathLst>
                <a:path extrusionOk="0" h="37890" w="8543">
                  <a:moveTo>
                    <a:pt x="607" y="1"/>
                  </a:moveTo>
                  <a:cubicBezTo>
                    <a:pt x="262" y="1"/>
                    <a:pt x="1" y="263"/>
                    <a:pt x="1" y="607"/>
                  </a:cubicBezTo>
                  <a:lnTo>
                    <a:pt x="1" y="37270"/>
                  </a:lnTo>
                  <a:cubicBezTo>
                    <a:pt x="1" y="37614"/>
                    <a:pt x="262" y="37890"/>
                    <a:pt x="607" y="37890"/>
                  </a:cubicBezTo>
                  <a:lnTo>
                    <a:pt x="7923" y="37890"/>
                  </a:lnTo>
                  <a:cubicBezTo>
                    <a:pt x="8267" y="37890"/>
                    <a:pt x="8543" y="37614"/>
                    <a:pt x="8543" y="37270"/>
                  </a:cubicBezTo>
                  <a:lnTo>
                    <a:pt x="8543" y="607"/>
                  </a:lnTo>
                  <a:cubicBezTo>
                    <a:pt x="8543" y="263"/>
                    <a:pt x="8267" y="1"/>
                    <a:pt x="7923"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91"/>
            <p:cNvSpPr/>
            <p:nvPr/>
          </p:nvSpPr>
          <p:spPr>
            <a:xfrm>
              <a:off x="4211780" y="2180272"/>
              <a:ext cx="108252" cy="378237"/>
            </a:xfrm>
            <a:custGeom>
              <a:rect b="b" l="l" r="r" t="t"/>
              <a:pathLst>
                <a:path extrusionOk="0" h="37890" w="8544">
                  <a:moveTo>
                    <a:pt x="621" y="1"/>
                  </a:moveTo>
                  <a:cubicBezTo>
                    <a:pt x="276" y="1"/>
                    <a:pt x="1" y="277"/>
                    <a:pt x="1" y="607"/>
                  </a:cubicBezTo>
                  <a:lnTo>
                    <a:pt x="1" y="37270"/>
                  </a:lnTo>
                  <a:cubicBezTo>
                    <a:pt x="1" y="37614"/>
                    <a:pt x="276" y="37890"/>
                    <a:pt x="621" y="37890"/>
                  </a:cubicBezTo>
                  <a:lnTo>
                    <a:pt x="7937" y="37890"/>
                  </a:lnTo>
                  <a:cubicBezTo>
                    <a:pt x="8281" y="37890"/>
                    <a:pt x="8543" y="37614"/>
                    <a:pt x="8543" y="37270"/>
                  </a:cubicBezTo>
                  <a:lnTo>
                    <a:pt x="8543" y="607"/>
                  </a:lnTo>
                  <a:cubicBezTo>
                    <a:pt x="8543" y="277"/>
                    <a:pt x="8281" y="1"/>
                    <a:pt x="7937"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91"/>
            <p:cNvSpPr/>
            <p:nvPr/>
          </p:nvSpPr>
          <p:spPr>
            <a:xfrm>
              <a:off x="4356236" y="2180272"/>
              <a:ext cx="108240" cy="378097"/>
            </a:xfrm>
            <a:custGeom>
              <a:rect b="b" l="l" r="r" t="t"/>
              <a:pathLst>
                <a:path extrusionOk="0" h="37876" w="8543">
                  <a:moveTo>
                    <a:pt x="620" y="1"/>
                  </a:moveTo>
                  <a:cubicBezTo>
                    <a:pt x="276" y="1"/>
                    <a:pt x="0" y="263"/>
                    <a:pt x="0" y="607"/>
                  </a:cubicBezTo>
                  <a:lnTo>
                    <a:pt x="0" y="37270"/>
                  </a:lnTo>
                  <a:cubicBezTo>
                    <a:pt x="0" y="37614"/>
                    <a:pt x="276" y="37876"/>
                    <a:pt x="620" y="37876"/>
                  </a:cubicBezTo>
                  <a:lnTo>
                    <a:pt x="7936" y="37876"/>
                  </a:lnTo>
                  <a:cubicBezTo>
                    <a:pt x="8267" y="37876"/>
                    <a:pt x="8542" y="37614"/>
                    <a:pt x="8542" y="37270"/>
                  </a:cubicBezTo>
                  <a:lnTo>
                    <a:pt x="8542" y="607"/>
                  </a:lnTo>
                  <a:cubicBezTo>
                    <a:pt x="8542" y="263"/>
                    <a:pt x="8267" y="1"/>
                    <a:pt x="7936"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91"/>
            <p:cNvSpPr/>
            <p:nvPr/>
          </p:nvSpPr>
          <p:spPr>
            <a:xfrm>
              <a:off x="4500680" y="2180272"/>
              <a:ext cx="108240" cy="378237"/>
            </a:xfrm>
            <a:custGeom>
              <a:rect b="b" l="l" r="r" t="t"/>
              <a:pathLst>
                <a:path extrusionOk="0" h="37890" w="8543">
                  <a:moveTo>
                    <a:pt x="606" y="1"/>
                  </a:moveTo>
                  <a:cubicBezTo>
                    <a:pt x="276" y="1"/>
                    <a:pt x="0" y="277"/>
                    <a:pt x="0" y="607"/>
                  </a:cubicBezTo>
                  <a:lnTo>
                    <a:pt x="0" y="37270"/>
                  </a:lnTo>
                  <a:cubicBezTo>
                    <a:pt x="0" y="37614"/>
                    <a:pt x="276" y="37890"/>
                    <a:pt x="606" y="37890"/>
                  </a:cubicBezTo>
                  <a:lnTo>
                    <a:pt x="7936" y="37890"/>
                  </a:lnTo>
                  <a:cubicBezTo>
                    <a:pt x="8267" y="37890"/>
                    <a:pt x="8542" y="37614"/>
                    <a:pt x="8542" y="37270"/>
                  </a:cubicBezTo>
                  <a:lnTo>
                    <a:pt x="8542" y="607"/>
                  </a:lnTo>
                  <a:cubicBezTo>
                    <a:pt x="8542" y="277"/>
                    <a:pt x="8267" y="1"/>
                    <a:pt x="7936"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91"/>
            <p:cNvSpPr/>
            <p:nvPr/>
          </p:nvSpPr>
          <p:spPr>
            <a:xfrm>
              <a:off x="4645124" y="2180272"/>
              <a:ext cx="108240" cy="378097"/>
            </a:xfrm>
            <a:custGeom>
              <a:rect b="b" l="l" r="r" t="t"/>
              <a:pathLst>
                <a:path extrusionOk="0" h="37876" w="8543">
                  <a:moveTo>
                    <a:pt x="607" y="1"/>
                  </a:moveTo>
                  <a:cubicBezTo>
                    <a:pt x="276" y="1"/>
                    <a:pt x="0" y="263"/>
                    <a:pt x="0" y="607"/>
                  </a:cubicBezTo>
                  <a:lnTo>
                    <a:pt x="0" y="37270"/>
                  </a:lnTo>
                  <a:cubicBezTo>
                    <a:pt x="0" y="37614"/>
                    <a:pt x="276" y="37876"/>
                    <a:pt x="607" y="37876"/>
                  </a:cubicBezTo>
                  <a:lnTo>
                    <a:pt x="7936" y="37876"/>
                  </a:lnTo>
                  <a:cubicBezTo>
                    <a:pt x="8267" y="37876"/>
                    <a:pt x="8543" y="37614"/>
                    <a:pt x="8543" y="37270"/>
                  </a:cubicBezTo>
                  <a:lnTo>
                    <a:pt x="8543" y="607"/>
                  </a:lnTo>
                  <a:cubicBezTo>
                    <a:pt x="8543" y="263"/>
                    <a:pt x="8267" y="1"/>
                    <a:pt x="7936"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91"/>
            <p:cNvSpPr/>
            <p:nvPr/>
          </p:nvSpPr>
          <p:spPr>
            <a:xfrm>
              <a:off x="4789568" y="2180272"/>
              <a:ext cx="108240" cy="378237"/>
            </a:xfrm>
            <a:custGeom>
              <a:rect b="b" l="l" r="r" t="t"/>
              <a:pathLst>
                <a:path extrusionOk="0" h="37890" w="8543">
                  <a:moveTo>
                    <a:pt x="607" y="1"/>
                  </a:moveTo>
                  <a:cubicBezTo>
                    <a:pt x="262" y="1"/>
                    <a:pt x="1" y="277"/>
                    <a:pt x="1" y="607"/>
                  </a:cubicBezTo>
                  <a:lnTo>
                    <a:pt x="1" y="37270"/>
                  </a:lnTo>
                  <a:cubicBezTo>
                    <a:pt x="1" y="37614"/>
                    <a:pt x="262" y="37890"/>
                    <a:pt x="607" y="37890"/>
                  </a:cubicBezTo>
                  <a:lnTo>
                    <a:pt x="7923" y="37890"/>
                  </a:lnTo>
                  <a:cubicBezTo>
                    <a:pt x="8267" y="37890"/>
                    <a:pt x="8543" y="37614"/>
                    <a:pt x="8543" y="37270"/>
                  </a:cubicBezTo>
                  <a:lnTo>
                    <a:pt x="8543" y="607"/>
                  </a:lnTo>
                  <a:cubicBezTo>
                    <a:pt x="8543" y="277"/>
                    <a:pt x="8267" y="1"/>
                    <a:pt x="7923"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91"/>
            <p:cNvSpPr/>
            <p:nvPr/>
          </p:nvSpPr>
          <p:spPr>
            <a:xfrm>
              <a:off x="4934012" y="2180272"/>
              <a:ext cx="108240" cy="378237"/>
            </a:xfrm>
            <a:custGeom>
              <a:rect b="b" l="l" r="r" t="t"/>
              <a:pathLst>
                <a:path extrusionOk="0" h="37890" w="8543">
                  <a:moveTo>
                    <a:pt x="607" y="1"/>
                  </a:moveTo>
                  <a:cubicBezTo>
                    <a:pt x="263" y="1"/>
                    <a:pt x="1" y="263"/>
                    <a:pt x="1" y="607"/>
                  </a:cubicBezTo>
                  <a:lnTo>
                    <a:pt x="1" y="37270"/>
                  </a:lnTo>
                  <a:cubicBezTo>
                    <a:pt x="1" y="37614"/>
                    <a:pt x="263" y="37890"/>
                    <a:pt x="607" y="37890"/>
                  </a:cubicBezTo>
                  <a:lnTo>
                    <a:pt x="7923" y="37890"/>
                  </a:lnTo>
                  <a:cubicBezTo>
                    <a:pt x="8267" y="37890"/>
                    <a:pt x="8543" y="37614"/>
                    <a:pt x="8543" y="37270"/>
                  </a:cubicBezTo>
                  <a:lnTo>
                    <a:pt x="8543" y="607"/>
                  </a:lnTo>
                  <a:cubicBezTo>
                    <a:pt x="8543" y="263"/>
                    <a:pt x="8267" y="1"/>
                    <a:pt x="79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91"/>
            <p:cNvSpPr/>
            <p:nvPr/>
          </p:nvSpPr>
          <p:spPr>
            <a:xfrm>
              <a:off x="5078456" y="2180272"/>
              <a:ext cx="108240" cy="378237"/>
            </a:xfrm>
            <a:custGeom>
              <a:rect b="b" l="l" r="r" t="t"/>
              <a:pathLst>
                <a:path extrusionOk="0" h="37890" w="8543">
                  <a:moveTo>
                    <a:pt x="620" y="1"/>
                  </a:moveTo>
                  <a:cubicBezTo>
                    <a:pt x="276" y="1"/>
                    <a:pt x="0" y="277"/>
                    <a:pt x="0" y="607"/>
                  </a:cubicBezTo>
                  <a:lnTo>
                    <a:pt x="0" y="37270"/>
                  </a:lnTo>
                  <a:cubicBezTo>
                    <a:pt x="0" y="37614"/>
                    <a:pt x="276" y="37890"/>
                    <a:pt x="620" y="37890"/>
                  </a:cubicBezTo>
                  <a:lnTo>
                    <a:pt x="7936" y="37890"/>
                  </a:lnTo>
                  <a:cubicBezTo>
                    <a:pt x="8267" y="37890"/>
                    <a:pt x="8542" y="37614"/>
                    <a:pt x="8542" y="37270"/>
                  </a:cubicBezTo>
                  <a:lnTo>
                    <a:pt x="8542" y="607"/>
                  </a:lnTo>
                  <a:cubicBezTo>
                    <a:pt x="8542" y="277"/>
                    <a:pt x="8267" y="1"/>
                    <a:pt x="79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94" name="Google Shape;2994;p91"/>
          <p:cNvSpPr txBox="1"/>
          <p:nvPr/>
        </p:nvSpPr>
        <p:spPr>
          <a:xfrm>
            <a:off x="6484700"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Baloo 2"/>
                <a:ea typeface="Baloo 2"/>
                <a:cs typeface="Baloo 2"/>
                <a:sym typeface="Baloo 2"/>
              </a:rPr>
              <a:t>13</a:t>
            </a:r>
            <a:endParaRPr>
              <a:solidFill>
                <a:schemeClr val="lt1"/>
              </a:solidFill>
              <a:latin typeface="Baloo 2"/>
              <a:ea typeface="Baloo 2"/>
              <a:cs typeface="Baloo 2"/>
              <a:sym typeface="Baloo 2"/>
            </a:endParaRPr>
          </a:p>
        </p:txBody>
      </p:sp>
      <p:sp>
        <p:nvSpPr>
          <p:cNvPr id="2995" name="Google Shape;2995;p91"/>
          <p:cNvSpPr txBox="1"/>
          <p:nvPr/>
        </p:nvSpPr>
        <p:spPr>
          <a:xfrm>
            <a:off x="688262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Baloo 2"/>
                <a:ea typeface="Baloo 2"/>
                <a:cs typeface="Baloo 2"/>
                <a:sym typeface="Baloo 2"/>
              </a:rPr>
              <a:t>14</a:t>
            </a:r>
            <a:endParaRPr>
              <a:solidFill>
                <a:schemeClr val="lt1"/>
              </a:solidFill>
              <a:latin typeface="Baloo 2"/>
              <a:ea typeface="Baloo 2"/>
              <a:cs typeface="Baloo 2"/>
              <a:sym typeface="Baloo 2"/>
            </a:endParaRPr>
          </a:p>
        </p:txBody>
      </p:sp>
      <p:sp>
        <p:nvSpPr>
          <p:cNvPr id="2996" name="Google Shape;2996;p91"/>
          <p:cNvSpPr txBox="1"/>
          <p:nvPr/>
        </p:nvSpPr>
        <p:spPr>
          <a:xfrm>
            <a:off x="174497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1</a:t>
            </a:r>
            <a:endParaRPr>
              <a:solidFill>
                <a:schemeClr val="accent3"/>
              </a:solidFill>
              <a:latin typeface="Baloo 2"/>
              <a:ea typeface="Baloo 2"/>
              <a:cs typeface="Baloo 2"/>
              <a:sym typeface="Baloo 2"/>
            </a:endParaRPr>
          </a:p>
        </p:txBody>
      </p:sp>
      <p:sp>
        <p:nvSpPr>
          <p:cNvPr id="2997" name="Google Shape;2997;p91"/>
          <p:cNvSpPr txBox="1"/>
          <p:nvPr/>
        </p:nvSpPr>
        <p:spPr>
          <a:xfrm>
            <a:off x="214287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2</a:t>
            </a:r>
            <a:endParaRPr>
              <a:solidFill>
                <a:schemeClr val="accent3"/>
              </a:solidFill>
              <a:latin typeface="Baloo 2"/>
              <a:ea typeface="Baloo 2"/>
              <a:cs typeface="Baloo 2"/>
              <a:sym typeface="Baloo 2"/>
            </a:endParaRPr>
          </a:p>
        </p:txBody>
      </p:sp>
      <p:sp>
        <p:nvSpPr>
          <p:cNvPr id="2998" name="Google Shape;2998;p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aleway"/>
                <a:ea typeface="Raleway"/>
                <a:cs typeface="Raleway"/>
                <a:sym typeface="Raleway"/>
              </a:rPr>
              <a:t>Transition</a:t>
            </a:r>
            <a:endParaRPr b="1">
              <a:latin typeface="Raleway"/>
              <a:ea typeface="Raleway"/>
              <a:cs typeface="Raleway"/>
              <a:sym typeface="Raleway"/>
            </a:endParaRPr>
          </a:p>
        </p:txBody>
      </p:sp>
      <p:sp>
        <p:nvSpPr>
          <p:cNvPr id="2999" name="Google Shape;2999;p91"/>
          <p:cNvSpPr txBox="1"/>
          <p:nvPr/>
        </p:nvSpPr>
        <p:spPr>
          <a:xfrm>
            <a:off x="1802825" y="4678300"/>
            <a:ext cx="54102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accent3"/>
                </a:solidFill>
                <a:latin typeface="Raleway"/>
                <a:ea typeface="Raleway"/>
                <a:cs typeface="Raleway"/>
                <a:sym typeface="Raleway"/>
              </a:rPr>
              <a:t>Sprints</a:t>
            </a:r>
            <a:endParaRPr b="1" sz="1700">
              <a:solidFill>
                <a:schemeClr val="accent3"/>
              </a:solidFill>
              <a:latin typeface="Raleway"/>
              <a:ea typeface="Raleway"/>
              <a:cs typeface="Raleway"/>
              <a:sym typeface="Raleway"/>
            </a:endParaRPr>
          </a:p>
        </p:txBody>
      </p:sp>
      <p:sp>
        <p:nvSpPr>
          <p:cNvPr id="3000" name="Google Shape;3000;p91"/>
          <p:cNvSpPr txBox="1"/>
          <p:nvPr/>
        </p:nvSpPr>
        <p:spPr>
          <a:xfrm>
            <a:off x="254077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3</a:t>
            </a:r>
            <a:endParaRPr>
              <a:solidFill>
                <a:schemeClr val="accent3"/>
              </a:solidFill>
              <a:latin typeface="Baloo 2"/>
              <a:ea typeface="Baloo 2"/>
              <a:cs typeface="Baloo 2"/>
              <a:sym typeface="Baloo 2"/>
            </a:endParaRPr>
          </a:p>
        </p:txBody>
      </p:sp>
      <p:sp>
        <p:nvSpPr>
          <p:cNvPr id="3001" name="Google Shape;3001;p91"/>
          <p:cNvSpPr txBox="1"/>
          <p:nvPr/>
        </p:nvSpPr>
        <p:spPr>
          <a:xfrm>
            <a:off x="293867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4</a:t>
            </a:r>
            <a:endParaRPr>
              <a:solidFill>
                <a:schemeClr val="accent3"/>
              </a:solidFill>
              <a:latin typeface="Baloo 2"/>
              <a:ea typeface="Baloo 2"/>
              <a:cs typeface="Baloo 2"/>
              <a:sym typeface="Baloo 2"/>
            </a:endParaRPr>
          </a:p>
        </p:txBody>
      </p:sp>
      <p:sp>
        <p:nvSpPr>
          <p:cNvPr id="3002" name="Google Shape;3002;p91"/>
          <p:cNvSpPr txBox="1"/>
          <p:nvPr/>
        </p:nvSpPr>
        <p:spPr>
          <a:xfrm>
            <a:off x="333657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5</a:t>
            </a:r>
            <a:endParaRPr>
              <a:solidFill>
                <a:schemeClr val="accent3"/>
              </a:solidFill>
              <a:latin typeface="Baloo 2"/>
              <a:ea typeface="Baloo 2"/>
              <a:cs typeface="Baloo 2"/>
              <a:sym typeface="Baloo 2"/>
            </a:endParaRPr>
          </a:p>
        </p:txBody>
      </p:sp>
      <p:sp>
        <p:nvSpPr>
          <p:cNvPr id="3003" name="Google Shape;3003;p91"/>
          <p:cNvSpPr txBox="1"/>
          <p:nvPr/>
        </p:nvSpPr>
        <p:spPr>
          <a:xfrm>
            <a:off x="3722763"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6</a:t>
            </a:r>
            <a:endParaRPr>
              <a:solidFill>
                <a:schemeClr val="accent3"/>
              </a:solidFill>
              <a:latin typeface="Baloo 2"/>
              <a:ea typeface="Baloo 2"/>
              <a:cs typeface="Baloo 2"/>
              <a:sym typeface="Baloo 2"/>
            </a:endParaRPr>
          </a:p>
        </p:txBody>
      </p:sp>
      <p:sp>
        <p:nvSpPr>
          <p:cNvPr id="3004" name="Google Shape;3004;p91"/>
          <p:cNvSpPr txBox="1"/>
          <p:nvPr/>
        </p:nvSpPr>
        <p:spPr>
          <a:xfrm>
            <a:off x="4112950"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7</a:t>
            </a:r>
            <a:endParaRPr>
              <a:solidFill>
                <a:schemeClr val="accent3"/>
              </a:solidFill>
              <a:latin typeface="Baloo 2"/>
              <a:ea typeface="Baloo 2"/>
              <a:cs typeface="Baloo 2"/>
              <a:sym typeface="Baloo 2"/>
            </a:endParaRPr>
          </a:p>
        </p:txBody>
      </p:sp>
      <p:sp>
        <p:nvSpPr>
          <p:cNvPr id="3005" name="Google Shape;3005;p91"/>
          <p:cNvSpPr txBox="1"/>
          <p:nvPr/>
        </p:nvSpPr>
        <p:spPr>
          <a:xfrm>
            <a:off x="4506850"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8</a:t>
            </a:r>
            <a:endParaRPr>
              <a:solidFill>
                <a:schemeClr val="accent3"/>
              </a:solidFill>
              <a:latin typeface="Baloo 2"/>
              <a:ea typeface="Baloo 2"/>
              <a:cs typeface="Baloo 2"/>
              <a:sym typeface="Baloo 2"/>
            </a:endParaRPr>
          </a:p>
        </p:txBody>
      </p:sp>
      <p:sp>
        <p:nvSpPr>
          <p:cNvPr id="3006" name="Google Shape;3006;p91"/>
          <p:cNvSpPr txBox="1"/>
          <p:nvPr/>
        </p:nvSpPr>
        <p:spPr>
          <a:xfrm>
            <a:off x="490477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9</a:t>
            </a:r>
            <a:endParaRPr>
              <a:solidFill>
                <a:schemeClr val="accent3"/>
              </a:solidFill>
              <a:latin typeface="Baloo 2"/>
              <a:ea typeface="Baloo 2"/>
              <a:cs typeface="Baloo 2"/>
              <a:sym typeface="Baloo 2"/>
            </a:endParaRPr>
          </a:p>
        </p:txBody>
      </p:sp>
      <p:sp>
        <p:nvSpPr>
          <p:cNvPr id="3007" name="Google Shape;3007;p91"/>
          <p:cNvSpPr txBox="1"/>
          <p:nvPr/>
        </p:nvSpPr>
        <p:spPr>
          <a:xfrm>
            <a:off x="529092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10</a:t>
            </a:r>
            <a:endParaRPr>
              <a:solidFill>
                <a:schemeClr val="accent3"/>
              </a:solidFill>
              <a:latin typeface="Baloo 2"/>
              <a:ea typeface="Baloo 2"/>
              <a:cs typeface="Baloo 2"/>
              <a:sym typeface="Baloo 2"/>
            </a:endParaRPr>
          </a:p>
        </p:txBody>
      </p:sp>
      <p:sp>
        <p:nvSpPr>
          <p:cNvPr id="3008" name="Google Shape;3008;p91"/>
          <p:cNvSpPr txBox="1"/>
          <p:nvPr/>
        </p:nvSpPr>
        <p:spPr>
          <a:xfrm>
            <a:off x="567712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11</a:t>
            </a:r>
            <a:endParaRPr>
              <a:solidFill>
                <a:schemeClr val="accent3"/>
              </a:solidFill>
              <a:latin typeface="Baloo 2"/>
              <a:ea typeface="Baloo 2"/>
              <a:cs typeface="Baloo 2"/>
              <a:sym typeface="Baloo 2"/>
            </a:endParaRPr>
          </a:p>
        </p:txBody>
      </p:sp>
      <p:sp>
        <p:nvSpPr>
          <p:cNvPr id="3009" name="Google Shape;3009;p91"/>
          <p:cNvSpPr txBox="1"/>
          <p:nvPr/>
        </p:nvSpPr>
        <p:spPr>
          <a:xfrm>
            <a:off x="608677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12</a:t>
            </a:r>
            <a:endParaRPr>
              <a:solidFill>
                <a:schemeClr val="accent3"/>
              </a:solidFill>
              <a:latin typeface="Baloo 2"/>
              <a:ea typeface="Baloo 2"/>
              <a:cs typeface="Baloo 2"/>
              <a:sym typeface="Baloo 2"/>
            </a:endParaRPr>
          </a:p>
        </p:txBody>
      </p:sp>
      <p:grpSp>
        <p:nvGrpSpPr>
          <p:cNvPr id="3010" name="Google Shape;3010;p91"/>
          <p:cNvGrpSpPr/>
          <p:nvPr/>
        </p:nvGrpSpPr>
        <p:grpSpPr>
          <a:xfrm>
            <a:off x="1571064" y="2376652"/>
            <a:ext cx="5904807" cy="1444634"/>
            <a:chOff x="2552214" y="1910966"/>
            <a:chExt cx="5904807" cy="1444634"/>
          </a:xfrm>
        </p:grpSpPr>
        <p:sp>
          <p:nvSpPr>
            <p:cNvPr id="3011" name="Google Shape;3011;p91"/>
            <p:cNvSpPr/>
            <p:nvPr/>
          </p:nvSpPr>
          <p:spPr>
            <a:xfrm>
              <a:off x="7128405" y="2073396"/>
              <a:ext cx="1109700" cy="1109700"/>
            </a:xfrm>
            <a:prstGeom prst="ellipse">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91"/>
            <p:cNvSpPr/>
            <p:nvPr/>
          </p:nvSpPr>
          <p:spPr>
            <a:xfrm>
              <a:off x="5672167" y="2073396"/>
              <a:ext cx="1109700" cy="1109700"/>
            </a:xfrm>
            <a:prstGeom prst="ellipse">
              <a:avLst/>
            </a:pr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91"/>
            <p:cNvSpPr/>
            <p:nvPr/>
          </p:nvSpPr>
          <p:spPr>
            <a:xfrm>
              <a:off x="4215904" y="2073396"/>
              <a:ext cx="1109700" cy="1109700"/>
            </a:xfrm>
            <a:prstGeom prst="ellipse">
              <a:avLst/>
            </a:prstGeom>
            <a:solidFill>
              <a:srgbClr val="FFFFFF"/>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91"/>
            <p:cNvSpPr/>
            <p:nvPr/>
          </p:nvSpPr>
          <p:spPr>
            <a:xfrm>
              <a:off x="2752846" y="2073396"/>
              <a:ext cx="1109700" cy="1109700"/>
            </a:xfrm>
            <a:prstGeom prst="ellipse">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64F7A"/>
                </a:solidFill>
              </a:endParaRPr>
            </a:p>
          </p:txBody>
        </p:sp>
        <p:sp>
          <p:nvSpPr>
            <p:cNvPr id="3015" name="Google Shape;3015;p91"/>
            <p:cNvSpPr/>
            <p:nvPr/>
          </p:nvSpPr>
          <p:spPr>
            <a:xfrm rot="10800000">
              <a:off x="6946558" y="2632746"/>
              <a:ext cx="1444814" cy="722854"/>
            </a:xfrm>
            <a:custGeom>
              <a:rect b="b" l="l" r="r" t="t"/>
              <a:pathLst>
                <a:path extrusionOk="0" fill="none" h="22050" w="44066">
                  <a:moveTo>
                    <a:pt x="1" y="22050"/>
                  </a:moveTo>
                  <a:cubicBezTo>
                    <a:pt x="1" y="9874"/>
                    <a:pt x="9874" y="1"/>
                    <a:pt x="22050" y="1"/>
                  </a:cubicBezTo>
                  <a:cubicBezTo>
                    <a:pt x="34192" y="1"/>
                    <a:pt x="44065" y="9874"/>
                    <a:pt x="44065" y="22050"/>
                  </a:cubicBezTo>
                </a:path>
              </a:pathLst>
            </a:custGeom>
            <a:solidFill>
              <a:srgbClr val="FFFFFF"/>
            </a:solidFill>
            <a:ln cap="rnd" cmpd="sng" w="19050">
              <a:solidFill>
                <a:schemeClr val="accent3"/>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91"/>
            <p:cNvSpPr/>
            <p:nvPr/>
          </p:nvSpPr>
          <p:spPr>
            <a:xfrm rot="10800000">
              <a:off x="5501810" y="1910966"/>
              <a:ext cx="1444814" cy="721772"/>
            </a:xfrm>
            <a:custGeom>
              <a:rect b="b" l="l" r="r" t="t"/>
              <a:pathLst>
                <a:path extrusionOk="0" fill="none" h="22017" w="44066">
                  <a:moveTo>
                    <a:pt x="44065" y="1"/>
                  </a:moveTo>
                  <a:cubicBezTo>
                    <a:pt x="44065" y="12176"/>
                    <a:pt x="34191" y="22016"/>
                    <a:pt x="22049" y="22016"/>
                  </a:cubicBezTo>
                  <a:cubicBezTo>
                    <a:pt x="9874" y="22016"/>
                    <a:pt x="0" y="12176"/>
                    <a:pt x="0" y="1"/>
                  </a:cubicBezTo>
                </a:path>
              </a:pathLst>
            </a:custGeom>
            <a:solidFill>
              <a:schemeClr val="accent3"/>
            </a:solidFill>
            <a:ln cap="rnd" cmpd="sng" w="19050">
              <a:solidFill>
                <a:schemeClr val="accent3"/>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91"/>
            <p:cNvSpPr/>
            <p:nvPr/>
          </p:nvSpPr>
          <p:spPr>
            <a:xfrm rot="10800000">
              <a:off x="4057095" y="2632746"/>
              <a:ext cx="1444781" cy="722854"/>
            </a:xfrm>
            <a:custGeom>
              <a:rect b="b" l="l" r="r" t="t"/>
              <a:pathLst>
                <a:path extrusionOk="0" fill="none" h="22050" w="44065">
                  <a:moveTo>
                    <a:pt x="0" y="22050"/>
                  </a:moveTo>
                  <a:cubicBezTo>
                    <a:pt x="0" y="9874"/>
                    <a:pt x="9874" y="1"/>
                    <a:pt x="22049" y="1"/>
                  </a:cubicBezTo>
                  <a:cubicBezTo>
                    <a:pt x="34191" y="1"/>
                    <a:pt x="44065" y="9874"/>
                    <a:pt x="44065" y="22050"/>
                  </a:cubicBezTo>
                </a:path>
              </a:pathLst>
            </a:custGeom>
            <a:solidFill>
              <a:srgbClr val="FFFFFF"/>
            </a:solidFill>
            <a:ln cap="rnd" cmpd="sng" w="19050">
              <a:solidFill>
                <a:schemeClr val="accent3"/>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91"/>
            <p:cNvSpPr/>
            <p:nvPr/>
          </p:nvSpPr>
          <p:spPr>
            <a:xfrm rot="10800000">
              <a:off x="2612347" y="1910966"/>
              <a:ext cx="1444814" cy="721772"/>
            </a:xfrm>
            <a:custGeom>
              <a:rect b="b" l="l" r="r" t="t"/>
              <a:pathLst>
                <a:path extrusionOk="0" fill="none" h="22017" w="44066">
                  <a:moveTo>
                    <a:pt x="44066" y="1"/>
                  </a:moveTo>
                  <a:cubicBezTo>
                    <a:pt x="44066" y="12176"/>
                    <a:pt x="34192" y="22016"/>
                    <a:pt x="22017" y="22016"/>
                  </a:cubicBezTo>
                  <a:cubicBezTo>
                    <a:pt x="9875" y="22016"/>
                    <a:pt x="1" y="12176"/>
                    <a:pt x="1" y="1"/>
                  </a:cubicBezTo>
                </a:path>
              </a:pathLst>
            </a:custGeom>
            <a:solidFill>
              <a:schemeClr val="accent3"/>
            </a:solidFill>
            <a:ln cap="rnd" cmpd="sng" w="19050">
              <a:solidFill>
                <a:schemeClr val="accent3"/>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91"/>
            <p:cNvSpPr/>
            <p:nvPr/>
          </p:nvSpPr>
          <p:spPr>
            <a:xfrm rot="10800000">
              <a:off x="5441710" y="2568074"/>
              <a:ext cx="120330" cy="120345"/>
            </a:xfrm>
            <a:custGeom>
              <a:rect b="b" l="l" r="r" t="t"/>
              <a:pathLst>
                <a:path extrusionOk="0" h="3671" w="3670">
                  <a:moveTo>
                    <a:pt x="1835" y="1"/>
                  </a:moveTo>
                  <a:cubicBezTo>
                    <a:pt x="834" y="1"/>
                    <a:pt x="1" y="835"/>
                    <a:pt x="1" y="1836"/>
                  </a:cubicBezTo>
                  <a:cubicBezTo>
                    <a:pt x="1" y="2870"/>
                    <a:pt x="834" y="3670"/>
                    <a:pt x="1835" y="3670"/>
                  </a:cubicBezTo>
                  <a:cubicBezTo>
                    <a:pt x="2836" y="3670"/>
                    <a:pt x="3670" y="2870"/>
                    <a:pt x="3670" y="1836"/>
                  </a:cubicBezTo>
                  <a:cubicBezTo>
                    <a:pt x="3670" y="835"/>
                    <a:pt x="2869" y="1"/>
                    <a:pt x="1835" y="1"/>
                  </a:cubicBezTo>
                  <a:close/>
                </a:path>
              </a:pathLst>
            </a:custGeom>
            <a:solidFill>
              <a:srgbClr val="FFFFFF"/>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91"/>
            <p:cNvSpPr/>
            <p:nvPr/>
          </p:nvSpPr>
          <p:spPr>
            <a:xfrm rot="10800000">
              <a:off x="3996962" y="2568074"/>
              <a:ext cx="120330" cy="120345"/>
            </a:xfrm>
            <a:custGeom>
              <a:rect b="b" l="l" r="r" t="t"/>
              <a:pathLst>
                <a:path extrusionOk="0" h="3671" w="3670">
                  <a:moveTo>
                    <a:pt x="1835" y="1"/>
                  </a:moveTo>
                  <a:cubicBezTo>
                    <a:pt x="834" y="1"/>
                    <a:pt x="0" y="835"/>
                    <a:pt x="0" y="1836"/>
                  </a:cubicBezTo>
                  <a:cubicBezTo>
                    <a:pt x="0" y="2870"/>
                    <a:pt x="834" y="3670"/>
                    <a:pt x="1835" y="3670"/>
                  </a:cubicBezTo>
                  <a:cubicBezTo>
                    <a:pt x="2836" y="3670"/>
                    <a:pt x="3670" y="2870"/>
                    <a:pt x="3670" y="1836"/>
                  </a:cubicBezTo>
                  <a:cubicBezTo>
                    <a:pt x="3670" y="835"/>
                    <a:pt x="2836" y="1"/>
                    <a:pt x="1835" y="1"/>
                  </a:cubicBezTo>
                  <a:close/>
                </a:path>
              </a:pathLst>
            </a:custGeom>
            <a:solidFill>
              <a:srgbClr val="FFFFFF"/>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91"/>
            <p:cNvSpPr/>
            <p:nvPr/>
          </p:nvSpPr>
          <p:spPr>
            <a:xfrm rot="10800000">
              <a:off x="2552214" y="2568074"/>
              <a:ext cx="120330" cy="120345"/>
            </a:xfrm>
            <a:custGeom>
              <a:rect b="b" l="l" r="r" t="t"/>
              <a:pathLst>
                <a:path extrusionOk="0" h="3671" w="3670">
                  <a:moveTo>
                    <a:pt x="1835" y="1"/>
                  </a:moveTo>
                  <a:cubicBezTo>
                    <a:pt x="834" y="1"/>
                    <a:pt x="0" y="835"/>
                    <a:pt x="0" y="1836"/>
                  </a:cubicBezTo>
                  <a:cubicBezTo>
                    <a:pt x="0" y="2870"/>
                    <a:pt x="834" y="3670"/>
                    <a:pt x="1835" y="3670"/>
                  </a:cubicBezTo>
                  <a:cubicBezTo>
                    <a:pt x="2836" y="3670"/>
                    <a:pt x="3669" y="2870"/>
                    <a:pt x="3669" y="1836"/>
                  </a:cubicBezTo>
                  <a:cubicBezTo>
                    <a:pt x="3669" y="835"/>
                    <a:pt x="2836" y="1"/>
                    <a:pt x="1835" y="1"/>
                  </a:cubicBezTo>
                  <a:close/>
                </a:path>
              </a:pathLst>
            </a:custGeom>
            <a:solidFill>
              <a:srgbClr val="FFFFFF"/>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91"/>
            <p:cNvSpPr/>
            <p:nvPr/>
          </p:nvSpPr>
          <p:spPr>
            <a:xfrm rot="10800000">
              <a:off x="6886425" y="2568074"/>
              <a:ext cx="120363" cy="120345"/>
            </a:xfrm>
            <a:custGeom>
              <a:rect b="b" l="l" r="r" t="t"/>
              <a:pathLst>
                <a:path extrusionOk="0" h="3671" w="3671">
                  <a:moveTo>
                    <a:pt x="1835" y="1"/>
                  </a:moveTo>
                  <a:cubicBezTo>
                    <a:pt x="835" y="1"/>
                    <a:pt x="1" y="835"/>
                    <a:pt x="1" y="1836"/>
                  </a:cubicBezTo>
                  <a:cubicBezTo>
                    <a:pt x="1" y="2870"/>
                    <a:pt x="835" y="3670"/>
                    <a:pt x="1835" y="3670"/>
                  </a:cubicBezTo>
                  <a:cubicBezTo>
                    <a:pt x="2869" y="3670"/>
                    <a:pt x="3670" y="2870"/>
                    <a:pt x="3670" y="1836"/>
                  </a:cubicBezTo>
                  <a:cubicBezTo>
                    <a:pt x="3670" y="835"/>
                    <a:pt x="2836" y="1"/>
                    <a:pt x="1835" y="1"/>
                  </a:cubicBezTo>
                  <a:close/>
                </a:path>
              </a:pathLst>
            </a:custGeom>
            <a:solidFill>
              <a:srgbClr val="FFFFFF"/>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91"/>
            <p:cNvSpPr/>
            <p:nvPr/>
          </p:nvSpPr>
          <p:spPr>
            <a:xfrm rot="10800000">
              <a:off x="8336692" y="2568074"/>
              <a:ext cx="120330" cy="120345"/>
            </a:xfrm>
            <a:custGeom>
              <a:rect b="b" l="l" r="r" t="t"/>
              <a:pathLst>
                <a:path extrusionOk="0" h="3671" w="3670">
                  <a:moveTo>
                    <a:pt x="1835" y="1"/>
                  </a:moveTo>
                  <a:cubicBezTo>
                    <a:pt x="834" y="1"/>
                    <a:pt x="1" y="835"/>
                    <a:pt x="1" y="1836"/>
                  </a:cubicBezTo>
                  <a:cubicBezTo>
                    <a:pt x="1" y="2870"/>
                    <a:pt x="834" y="3670"/>
                    <a:pt x="1835" y="3670"/>
                  </a:cubicBezTo>
                  <a:cubicBezTo>
                    <a:pt x="2836" y="3670"/>
                    <a:pt x="3670" y="2870"/>
                    <a:pt x="3670" y="1836"/>
                  </a:cubicBezTo>
                  <a:cubicBezTo>
                    <a:pt x="3670" y="835"/>
                    <a:pt x="2869" y="1"/>
                    <a:pt x="1835" y="1"/>
                  </a:cubicBezTo>
                  <a:close/>
                </a:path>
              </a:pathLst>
            </a:custGeom>
            <a:solidFill>
              <a:srgbClr val="FFFFFF"/>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4" name="Google Shape;3024;p91"/>
          <p:cNvSpPr txBox="1"/>
          <p:nvPr/>
        </p:nvSpPr>
        <p:spPr>
          <a:xfrm>
            <a:off x="1802675" y="2595875"/>
            <a:ext cx="1074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accent3"/>
                </a:solidFill>
                <a:latin typeface="Baloo 2"/>
                <a:ea typeface="Baloo 2"/>
                <a:cs typeface="Baloo 2"/>
                <a:sym typeface="Baloo 2"/>
              </a:rPr>
              <a:t>M1</a:t>
            </a:r>
            <a:endParaRPr b="1" sz="2000">
              <a:solidFill>
                <a:schemeClr val="accent3"/>
              </a:solidFill>
              <a:latin typeface="Baloo 2"/>
              <a:ea typeface="Baloo 2"/>
              <a:cs typeface="Baloo 2"/>
              <a:sym typeface="Baloo 2"/>
            </a:endParaRPr>
          </a:p>
        </p:txBody>
      </p:sp>
      <p:sp>
        <p:nvSpPr>
          <p:cNvPr id="3025" name="Google Shape;3025;p91"/>
          <p:cNvSpPr txBox="1"/>
          <p:nvPr/>
        </p:nvSpPr>
        <p:spPr>
          <a:xfrm rot="709">
            <a:off x="1599125" y="2898825"/>
            <a:ext cx="145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accent3"/>
                </a:solidFill>
                <a:latin typeface="Raleway"/>
                <a:ea typeface="Raleway"/>
                <a:cs typeface="Raleway"/>
                <a:sym typeface="Raleway"/>
              </a:rPr>
              <a:t>Inception</a:t>
            </a:r>
            <a:endParaRPr b="1">
              <a:solidFill>
                <a:schemeClr val="accent3"/>
              </a:solidFill>
              <a:latin typeface="Raleway"/>
              <a:ea typeface="Raleway"/>
              <a:cs typeface="Raleway"/>
              <a:sym typeface="Raleway"/>
            </a:endParaRPr>
          </a:p>
        </p:txBody>
      </p:sp>
      <p:sp>
        <p:nvSpPr>
          <p:cNvPr id="3026" name="Google Shape;3026;p91"/>
          <p:cNvSpPr txBox="1"/>
          <p:nvPr/>
        </p:nvSpPr>
        <p:spPr>
          <a:xfrm>
            <a:off x="3243725" y="2595863"/>
            <a:ext cx="1074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accent3"/>
                </a:solidFill>
                <a:latin typeface="Baloo 2"/>
                <a:ea typeface="Baloo 2"/>
                <a:cs typeface="Baloo 2"/>
                <a:sym typeface="Baloo 2"/>
              </a:rPr>
              <a:t>M2</a:t>
            </a:r>
            <a:endParaRPr b="1" sz="2000">
              <a:solidFill>
                <a:schemeClr val="accent3"/>
              </a:solidFill>
              <a:latin typeface="Baloo 2"/>
              <a:ea typeface="Baloo 2"/>
              <a:cs typeface="Baloo 2"/>
              <a:sym typeface="Baloo 2"/>
            </a:endParaRPr>
          </a:p>
        </p:txBody>
      </p:sp>
      <p:sp>
        <p:nvSpPr>
          <p:cNvPr id="3027" name="Google Shape;3027;p91"/>
          <p:cNvSpPr txBox="1"/>
          <p:nvPr/>
        </p:nvSpPr>
        <p:spPr>
          <a:xfrm rot="709">
            <a:off x="3053050" y="2898825"/>
            <a:ext cx="145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accent3"/>
                </a:solidFill>
                <a:latin typeface="Raleway"/>
                <a:ea typeface="Raleway"/>
                <a:cs typeface="Raleway"/>
                <a:sym typeface="Raleway"/>
              </a:rPr>
              <a:t>Elaboration</a:t>
            </a:r>
            <a:endParaRPr b="1">
              <a:solidFill>
                <a:schemeClr val="accent3"/>
              </a:solidFill>
              <a:latin typeface="Raleway"/>
              <a:ea typeface="Raleway"/>
              <a:cs typeface="Raleway"/>
              <a:sym typeface="Raleway"/>
            </a:endParaRPr>
          </a:p>
        </p:txBody>
      </p:sp>
      <p:sp>
        <p:nvSpPr>
          <p:cNvPr id="3028" name="Google Shape;3028;p91"/>
          <p:cNvSpPr txBox="1"/>
          <p:nvPr/>
        </p:nvSpPr>
        <p:spPr>
          <a:xfrm>
            <a:off x="6138600" y="2595863"/>
            <a:ext cx="1074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lt1"/>
                </a:solidFill>
                <a:latin typeface="Baloo 2"/>
                <a:ea typeface="Baloo 2"/>
                <a:cs typeface="Baloo 2"/>
                <a:sym typeface="Baloo 2"/>
              </a:rPr>
              <a:t>M4</a:t>
            </a:r>
            <a:endParaRPr b="1" sz="2000">
              <a:solidFill>
                <a:schemeClr val="lt1"/>
              </a:solidFill>
              <a:latin typeface="Baloo 2"/>
              <a:ea typeface="Baloo 2"/>
              <a:cs typeface="Baloo 2"/>
              <a:sym typeface="Baloo 2"/>
            </a:endParaRPr>
          </a:p>
        </p:txBody>
      </p:sp>
      <p:sp>
        <p:nvSpPr>
          <p:cNvPr id="3029" name="Google Shape;3029;p91"/>
          <p:cNvSpPr txBox="1"/>
          <p:nvPr/>
        </p:nvSpPr>
        <p:spPr>
          <a:xfrm rot="709">
            <a:off x="5947925" y="2898825"/>
            <a:ext cx="145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Raleway"/>
                <a:ea typeface="Raleway"/>
                <a:cs typeface="Raleway"/>
                <a:sym typeface="Raleway"/>
              </a:rPr>
              <a:t>Transition</a:t>
            </a:r>
            <a:endParaRPr b="1">
              <a:solidFill>
                <a:schemeClr val="lt1"/>
              </a:solidFill>
              <a:latin typeface="Raleway"/>
              <a:ea typeface="Raleway"/>
              <a:cs typeface="Raleway"/>
              <a:sym typeface="Raleway"/>
            </a:endParaRPr>
          </a:p>
        </p:txBody>
      </p:sp>
      <p:sp>
        <p:nvSpPr>
          <p:cNvPr id="3030" name="Google Shape;3030;p91"/>
          <p:cNvSpPr txBox="1"/>
          <p:nvPr/>
        </p:nvSpPr>
        <p:spPr>
          <a:xfrm>
            <a:off x="4690313" y="2595875"/>
            <a:ext cx="1074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accent3"/>
                </a:solidFill>
                <a:latin typeface="Baloo 2"/>
                <a:ea typeface="Baloo 2"/>
                <a:cs typeface="Baloo 2"/>
                <a:sym typeface="Baloo 2"/>
              </a:rPr>
              <a:t>M3</a:t>
            </a:r>
            <a:endParaRPr b="1" sz="2000">
              <a:solidFill>
                <a:schemeClr val="accent3"/>
              </a:solidFill>
              <a:latin typeface="Baloo 2"/>
              <a:ea typeface="Baloo 2"/>
              <a:cs typeface="Baloo 2"/>
              <a:sym typeface="Baloo 2"/>
            </a:endParaRPr>
          </a:p>
        </p:txBody>
      </p:sp>
      <p:sp>
        <p:nvSpPr>
          <p:cNvPr id="3031" name="Google Shape;3031;p91"/>
          <p:cNvSpPr txBox="1"/>
          <p:nvPr/>
        </p:nvSpPr>
        <p:spPr>
          <a:xfrm rot="699">
            <a:off x="4506850" y="2898850"/>
            <a:ext cx="1476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accent3"/>
                </a:solidFill>
                <a:latin typeface="Raleway"/>
                <a:ea typeface="Raleway"/>
                <a:cs typeface="Raleway"/>
                <a:sym typeface="Raleway"/>
              </a:rPr>
              <a:t>Construction</a:t>
            </a:r>
            <a:endParaRPr b="1">
              <a:solidFill>
                <a:schemeClr val="accent3"/>
              </a:solidFill>
              <a:latin typeface="Raleway"/>
              <a:ea typeface="Raleway"/>
              <a:cs typeface="Raleway"/>
              <a:sym typeface="Raleway"/>
            </a:endParaRPr>
          </a:p>
        </p:txBody>
      </p:sp>
      <p:sp>
        <p:nvSpPr>
          <p:cNvPr id="3032" name="Google Shape;3032;p91"/>
          <p:cNvSpPr txBox="1"/>
          <p:nvPr/>
        </p:nvSpPr>
        <p:spPr>
          <a:xfrm>
            <a:off x="254077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3</a:t>
            </a:r>
            <a:endParaRPr>
              <a:solidFill>
                <a:schemeClr val="accent3"/>
              </a:solidFill>
              <a:latin typeface="Baloo 2"/>
              <a:ea typeface="Baloo 2"/>
              <a:cs typeface="Baloo 2"/>
              <a:sym typeface="Baloo 2"/>
            </a:endParaRPr>
          </a:p>
        </p:txBody>
      </p:sp>
      <p:sp>
        <p:nvSpPr>
          <p:cNvPr id="3033" name="Google Shape;3033;p91"/>
          <p:cNvSpPr txBox="1"/>
          <p:nvPr/>
        </p:nvSpPr>
        <p:spPr>
          <a:xfrm>
            <a:off x="293867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4</a:t>
            </a:r>
            <a:endParaRPr>
              <a:solidFill>
                <a:schemeClr val="accent3"/>
              </a:solidFill>
              <a:latin typeface="Baloo 2"/>
              <a:ea typeface="Baloo 2"/>
              <a:cs typeface="Baloo 2"/>
              <a:sym typeface="Baloo 2"/>
            </a:endParaRPr>
          </a:p>
        </p:txBody>
      </p:sp>
      <p:sp>
        <p:nvSpPr>
          <p:cNvPr id="3034" name="Google Shape;3034;p91"/>
          <p:cNvSpPr txBox="1"/>
          <p:nvPr/>
        </p:nvSpPr>
        <p:spPr>
          <a:xfrm>
            <a:off x="333657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5</a:t>
            </a:r>
            <a:endParaRPr>
              <a:solidFill>
                <a:schemeClr val="accent3"/>
              </a:solidFill>
              <a:latin typeface="Baloo 2"/>
              <a:ea typeface="Baloo 2"/>
              <a:cs typeface="Baloo 2"/>
              <a:sym typeface="Baloo 2"/>
            </a:endParaRPr>
          </a:p>
        </p:txBody>
      </p:sp>
      <p:sp>
        <p:nvSpPr>
          <p:cNvPr id="3035" name="Google Shape;3035;p91"/>
          <p:cNvSpPr txBox="1"/>
          <p:nvPr/>
        </p:nvSpPr>
        <p:spPr>
          <a:xfrm>
            <a:off x="3722763"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6</a:t>
            </a:r>
            <a:endParaRPr>
              <a:solidFill>
                <a:schemeClr val="accent3"/>
              </a:solidFill>
              <a:latin typeface="Baloo 2"/>
              <a:ea typeface="Baloo 2"/>
              <a:cs typeface="Baloo 2"/>
              <a:sym typeface="Baloo 2"/>
            </a:endParaRPr>
          </a:p>
        </p:txBody>
      </p:sp>
      <p:sp>
        <p:nvSpPr>
          <p:cNvPr id="3036" name="Google Shape;3036;p91"/>
          <p:cNvSpPr txBox="1"/>
          <p:nvPr/>
        </p:nvSpPr>
        <p:spPr>
          <a:xfrm>
            <a:off x="4112950"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7</a:t>
            </a:r>
            <a:endParaRPr>
              <a:solidFill>
                <a:schemeClr val="accent3"/>
              </a:solidFill>
              <a:latin typeface="Baloo 2"/>
              <a:ea typeface="Baloo 2"/>
              <a:cs typeface="Baloo 2"/>
              <a:sym typeface="Baloo 2"/>
            </a:endParaRPr>
          </a:p>
        </p:txBody>
      </p:sp>
      <p:sp>
        <p:nvSpPr>
          <p:cNvPr id="3037" name="Google Shape;3037;p91"/>
          <p:cNvSpPr txBox="1"/>
          <p:nvPr/>
        </p:nvSpPr>
        <p:spPr>
          <a:xfrm>
            <a:off x="4506850"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8</a:t>
            </a:r>
            <a:endParaRPr>
              <a:solidFill>
                <a:schemeClr val="accent3"/>
              </a:solidFill>
              <a:latin typeface="Baloo 2"/>
              <a:ea typeface="Baloo 2"/>
              <a:cs typeface="Baloo 2"/>
              <a:sym typeface="Baloo 2"/>
            </a:endParaRPr>
          </a:p>
        </p:txBody>
      </p:sp>
      <p:sp>
        <p:nvSpPr>
          <p:cNvPr id="3038" name="Google Shape;3038;p91"/>
          <p:cNvSpPr txBox="1"/>
          <p:nvPr/>
        </p:nvSpPr>
        <p:spPr>
          <a:xfrm>
            <a:off x="490477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9</a:t>
            </a:r>
            <a:endParaRPr>
              <a:solidFill>
                <a:schemeClr val="accent3"/>
              </a:solidFill>
              <a:latin typeface="Baloo 2"/>
              <a:ea typeface="Baloo 2"/>
              <a:cs typeface="Baloo 2"/>
              <a:sym typeface="Baloo 2"/>
            </a:endParaRPr>
          </a:p>
        </p:txBody>
      </p:sp>
      <p:sp>
        <p:nvSpPr>
          <p:cNvPr id="3039" name="Google Shape;3039;p91"/>
          <p:cNvSpPr txBox="1"/>
          <p:nvPr/>
        </p:nvSpPr>
        <p:spPr>
          <a:xfrm>
            <a:off x="529092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10</a:t>
            </a:r>
            <a:endParaRPr>
              <a:solidFill>
                <a:schemeClr val="accent3"/>
              </a:solidFill>
              <a:latin typeface="Baloo 2"/>
              <a:ea typeface="Baloo 2"/>
              <a:cs typeface="Baloo 2"/>
              <a:sym typeface="Baloo 2"/>
            </a:endParaRPr>
          </a:p>
        </p:txBody>
      </p:sp>
      <p:sp>
        <p:nvSpPr>
          <p:cNvPr id="3040" name="Google Shape;3040;p91"/>
          <p:cNvSpPr txBox="1"/>
          <p:nvPr/>
        </p:nvSpPr>
        <p:spPr>
          <a:xfrm>
            <a:off x="567712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11</a:t>
            </a:r>
            <a:endParaRPr>
              <a:solidFill>
                <a:schemeClr val="accent3"/>
              </a:solidFill>
              <a:latin typeface="Baloo 2"/>
              <a:ea typeface="Baloo 2"/>
              <a:cs typeface="Baloo 2"/>
              <a:sym typeface="Baloo 2"/>
            </a:endParaRPr>
          </a:p>
        </p:txBody>
      </p:sp>
      <p:sp>
        <p:nvSpPr>
          <p:cNvPr id="3041" name="Google Shape;3041;p91"/>
          <p:cNvSpPr txBox="1"/>
          <p:nvPr/>
        </p:nvSpPr>
        <p:spPr>
          <a:xfrm>
            <a:off x="6086775" y="4296025"/>
            <a:ext cx="3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Baloo 2"/>
                <a:ea typeface="Baloo 2"/>
                <a:cs typeface="Baloo 2"/>
                <a:sym typeface="Baloo 2"/>
              </a:rPr>
              <a:t>12</a:t>
            </a:r>
            <a:endParaRPr>
              <a:solidFill>
                <a:schemeClr val="accent3"/>
              </a:solidFill>
              <a:latin typeface="Baloo 2"/>
              <a:ea typeface="Baloo 2"/>
              <a:cs typeface="Baloo 2"/>
              <a:sym typeface="Baloo 2"/>
            </a:endParaRPr>
          </a:p>
        </p:txBody>
      </p:sp>
      <p:sp>
        <p:nvSpPr>
          <p:cNvPr id="3042" name="Google Shape;3042;p91"/>
          <p:cNvSpPr/>
          <p:nvPr/>
        </p:nvSpPr>
        <p:spPr>
          <a:xfrm>
            <a:off x="1774025" y="4041724"/>
            <a:ext cx="795900" cy="83400"/>
          </a:xfrm>
          <a:prstGeom prst="rect">
            <a:avLst/>
          </a:pr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91"/>
          <p:cNvSpPr/>
          <p:nvPr/>
        </p:nvSpPr>
        <p:spPr>
          <a:xfrm>
            <a:off x="2565824" y="4041724"/>
            <a:ext cx="795900" cy="83400"/>
          </a:xfrm>
          <a:prstGeom prst="rect">
            <a:avLst/>
          </a:pr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91"/>
          <p:cNvSpPr/>
          <p:nvPr/>
        </p:nvSpPr>
        <p:spPr>
          <a:xfrm>
            <a:off x="3361625" y="4041725"/>
            <a:ext cx="3084300" cy="83400"/>
          </a:xfrm>
          <a:prstGeom prst="rect">
            <a:avLst/>
          </a:pr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91"/>
          <p:cNvSpPr/>
          <p:nvPr/>
        </p:nvSpPr>
        <p:spPr>
          <a:xfrm>
            <a:off x="6445926" y="4041725"/>
            <a:ext cx="795900" cy="834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91"/>
          <p:cNvSpPr/>
          <p:nvPr/>
        </p:nvSpPr>
        <p:spPr>
          <a:xfrm rot="5400000">
            <a:off x="7203750" y="3983650"/>
            <a:ext cx="214800" cy="196200"/>
          </a:xfrm>
          <a:prstGeom prst="triangle">
            <a:avLst>
              <a:gd fmla="val 50000" name="adj"/>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3047" name="Google Shape;3047;p91"/>
          <p:cNvSpPr/>
          <p:nvPr/>
        </p:nvSpPr>
        <p:spPr>
          <a:xfrm>
            <a:off x="6782700" y="1647950"/>
            <a:ext cx="2049600" cy="728700"/>
          </a:xfrm>
          <a:prstGeom prst="ellipse">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91"/>
          <p:cNvSpPr/>
          <p:nvPr/>
        </p:nvSpPr>
        <p:spPr>
          <a:xfrm>
            <a:off x="210875" y="1593850"/>
            <a:ext cx="2049600" cy="728700"/>
          </a:xfrm>
          <a:prstGeom prst="ellipse">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91"/>
          <p:cNvSpPr/>
          <p:nvPr/>
        </p:nvSpPr>
        <p:spPr>
          <a:xfrm>
            <a:off x="2427425" y="1198550"/>
            <a:ext cx="1890600" cy="572700"/>
          </a:xfrm>
          <a:prstGeom prst="ellipse">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91"/>
          <p:cNvSpPr/>
          <p:nvPr/>
        </p:nvSpPr>
        <p:spPr>
          <a:xfrm>
            <a:off x="4638875" y="1198550"/>
            <a:ext cx="1890600" cy="572700"/>
          </a:xfrm>
          <a:prstGeom prst="ellipse">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91"/>
          <p:cNvSpPr txBox="1"/>
          <p:nvPr/>
        </p:nvSpPr>
        <p:spPr>
          <a:xfrm>
            <a:off x="123425" y="1758100"/>
            <a:ext cx="2224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Raleway"/>
                <a:ea typeface="Raleway"/>
                <a:cs typeface="Raleway"/>
                <a:sym typeface="Raleway"/>
              </a:rPr>
              <a:t>Deployment</a:t>
            </a:r>
            <a:endParaRPr b="1">
              <a:solidFill>
                <a:schemeClr val="lt1"/>
              </a:solidFill>
              <a:latin typeface="Raleway"/>
              <a:ea typeface="Raleway"/>
              <a:cs typeface="Raleway"/>
              <a:sym typeface="Raleway"/>
            </a:endParaRPr>
          </a:p>
        </p:txBody>
      </p:sp>
      <p:sp>
        <p:nvSpPr>
          <p:cNvPr id="3052" name="Google Shape;3052;p91"/>
          <p:cNvSpPr txBox="1"/>
          <p:nvPr/>
        </p:nvSpPr>
        <p:spPr>
          <a:xfrm>
            <a:off x="2260475" y="1284800"/>
            <a:ext cx="2224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Raleway"/>
                <a:ea typeface="Raleway"/>
                <a:cs typeface="Raleway"/>
                <a:sym typeface="Raleway"/>
              </a:rPr>
              <a:t>Minor adjustments</a:t>
            </a:r>
            <a:endParaRPr b="1">
              <a:solidFill>
                <a:schemeClr val="lt1"/>
              </a:solidFill>
              <a:latin typeface="Raleway"/>
              <a:ea typeface="Raleway"/>
              <a:cs typeface="Raleway"/>
              <a:sym typeface="Raleway"/>
            </a:endParaRPr>
          </a:p>
        </p:txBody>
      </p:sp>
      <p:sp>
        <p:nvSpPr>
          <p:cNvPr id="3053" name="Google Shape;3053;p91"/>
          <p:cNvSpPr txBox="1"/>
          <p:nvPr/>
        </p:nvSpPr>
        <p:spPr>
          <a:xfrm>
            <a:off x="4471925" y="1284800"/>
            <a:ext cx="2224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Raleway"/>
                <a:ea typeface="Raleway"/>
                <a:cs typeface="Raleway"/>
                <a:sym typeface="Raleway"/>
              </a:rPr>
              <a:t>Product developed</a:t>
            </a:r>
            <a:endParaRPr b="1">
              <a:solidFill>
                <a:schemeClr val="lt1"/>
              </a:solidFill>
              <a:latin typeface="Raleway"/>
              <a:ea typeface="Raleway"/>
              <a:cs typeface="Raleway"/>
              <a:sym typeface="Raleway"/>
            </a:endParaRPr>
          </a:p>
        </p:txBody>
      </p:sp>
      <p:sp>
        <p:nvSpPr>
          <p:cNvPr id="3054" name="Google Shape;3054;p91"/>
          <p:cNvSpPr txBox="1"/>
          <p:nvPr/>
        </p:nvSpPr>
        <p:spPr>
          <a:xfrm>
            <a:off x="6782700" y="1704500"/>
            <a:ext cx="2049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Raleway"/>
                <a:ea typeface="Raleway"/>
                <a:cs typeface="Raleway"/>
                <a:sym typeface="Raleway"/>
              </a:rPr>
              <a:t>Documentation finished</a:t>
            </a:r>
            <a:endParaRPr b="1">
              <a:solidFill>
                <a:schemeClr val="lt1"/>
              </a:solidFill>
              <a:latin typeface="Raleway"/>
              <a:ea typeface="Raleway"/>
              <a:cs typeface="Raleway"/>
              <a:sym typeface="Raleway"/>
            </a:endParaRPr>
          </a:p>
        </p:txBody>
      </p:sp>
      <p:sp>
        <p:nvSpPr>
          <p:cNvPr id="3055" name="Google Shape;3055;p9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9" name="Shape 3059"/>
        <p:cNvGrpSpPr/>
        <p:nvPr/>
      </p:nvGrpSpPr>
      <p:grpSpPr>
        <a:xfrm>
          <a:off x="0" y="0"/>
          <a:ext cx="0" cy="0"/>
          <a:chOff x="0" y="0"/>
          <a:chExt cx="0" cy="0"/>
        </a:xfrm>
      </p:grpSpPr>
      <p:sp>
        <p:nvSpPr>
          <p:cNvPr id="3060" name="Google Shape;3060;p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aleway"/>
                <a:ea typeface="Raleway"/>
                <a:cs typeface="Raleway"/>
                <a:sym typeface="Raleway"/>
              </a:rPr>
              <a:t>Communication plan</a:t>
            </a:r>
            <a:endParaRPr b="1">
              <a:latin typeface="Raleway"/>
              <a:ea typeface="Raleway"/>
              <a:cs typeface="Raleway"/>
              <a:sym typeface="Raleway"/>
            </a:endParaRPr>
          </a:p>
        </p:txBody>
      </p:sp>
      <p:sp>
        <p:nvSpPr>
          <p:cNvPr id="3061" name="Google Shape;3061;p92"/>
          <p:cNvSpPr txBox="1"/>
          <p:nvPr/>
        </p:nvSpPr>
        <p:spPr>
          <a:xfrm>
            <a:off x="5872388" y="3687425"/>
            <a:ext cx="30096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3"/>
              </a:buClr>
              <a:buSzPts val="1400"/>
              <a:buFont typeface="Raleway"/>
              <a:buChar char="-"/>
            </a:pPr>
            <a:r>
              <a:rPr b="1" lang="en">
                <a:solidFill>
                  <a:schemeClr val="accent3"/>
                </a:solidFill>
                <a:latin typeface="Raleway"/>
                <a:ea typeface="Raleway"/>
                <a:cs typeface="Raleway"/>
                <a:sym typeface="Raleway"/>
              </a:rPr>
              <a:t>Slack group with supervisor</a:t>
            </a:r>
            <a:endParaRPr b="1">
              <a:solidFill>
                <a:schemeClr val="accent3"/>
              </a:solidFill>
              <a:latin typeface="Raleway"/>
              <a:ea typeface="Raleway"/>
              <a:cs typeface="Raleway"/>
              <a:sym typeface="Raleway"/>
            </a:endParaRPr>
          </a:p>
          <a:p>
            <a:pPr indent="-317500" lvl="0" marL="457200" rtl="0" algn="l">
              <a:spcBef>
                <a:spcPts val="0"/>
              </a:spcBef>
              <a:spcAft>
                <a:spcPts val="0"/>
              </a:spcAft>
              <a:buClr>
                <a:schemeClr val="accent3"/>
              </a:buClr>
              <a:buSzPts val="1400"/>
              <a:buFont typeface="Raleway"/>
              <a:buChar char="-"/>
            </a:pPr>
            <a:r>
              <a:rPr b="1" lang="en">
                <a:solidFill>
                  <a:schemeClr val="accent3"/>
                </a:solidFill>
                <a:latin typeface="Raleway"/>
                <a:ea typeface="Raleway"/>
                <a:cs typeface="Raleway"/>
                <a:sym typeface="Raleway"/>
              </a:rPr>
              <a:t>Atlassian Jira</a:t>
            </a:r>
            <a:endParaRPr b="1">
              <a:solidFill>
                <a:schemeClr val="accent3"/>
              </a:solidFill>
              <a:latin typeface="Raleway"/>
              <a:ea typeface="Raleway"/>
              <a:cs typeface="Raleway"/>
              <a:sym typeface="Raleway"/>
            </a:endParaRPr>
          </a:p>
          <a:p>
            <a:pPr indent="-317500" lvl="0" marL="457200" rtl="0" algn="l">
              <a:spcBef>
                <a:spcPts val="0"/>
              </a:spcBef>
              <a:spcAft>
                <a:spcPts val="0"/>
              </a:spcAft>
              <a:buClr>
                <a:schemeClr val="accent3"/>
              </a:buClr>
              <a:buSzPts val="1400"/>
              <a:buFont typeface="Raleway"/>
              <a:buChar char="-"/>
            </a:pPr>
            <a:r>
              <a:rPr b="1" lang="en">
                <a:solidFill>
                  <a:schemeClr val="accent3"/>
                </a:solidFill>
                <a:latin typeface="Raleway"/>
                <a:ea typeface="Raleway"/>
                <a:cs typeface="Raleway"/>
                <a:sym typeface="Raleway"/>
              </a:rPr>
              <a:t>GitHub</a:t>
            </a:r>
            <a:endParaRPr b="1">
              <a:solidFill>
                <a:schemeClr val="accent3"/>
              </a:solidFill>
              <a:latin typeface="Raleway"/>
              <a:ea typeface="Raleway"/>
              <a:cs typeface="Raleway"/>
              <a:sym typeface="Raleway"/>
            </a:endParaRPr>
          </a:p>
        </p:txBody>
      </p:sp>
      <p:sp>
        <p:nvSpPr>
          <p:cNvPr id="3062" name="Google Shape;3062;p92"/>
          <p:cNvSpPr txBox="1"/>
          <p:nvPr/>
        </p:nvSpPr>
        <p:spPr>
          <a:xfrm>
            <a:off x="509200" y="3687425"/>
            <a:ext cx="2051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accent3"/>
                </a:solidFill>
                <a:latin typeface="Raleway"/>
                <a:ea typeface="Raleway"/>
                <a:cs typeface="Raleway"/>
                <a:sym typeface="Raleway"/>
              </a:rPr>
              <a:t>Weekly face-to-face meeting</a:t>
            </a:r>
            <a:endParaRPr b="1">
              <a:solidFill>
                <a:schemeClr val="accent3"/>
              </a:solidFill>
              <a:latin typeface="Raleway"/>
              <a:ea typeface="Raleway"/>
              <a:cs typeface="Raleway"/>
              <a:sym typeface="Raleway"/>
            </a:endParaRPr>
          </a:p>
        </p:txBody>
      </p:sp>
      <p:grpSp>
        <p:nvGrpSpPr>
          <p:cNvPr id="3063" name="Google Shape;3063;p92"/>
          <p:cNvGrpSpPr/>
          <p:nvPr/>
        </p:nvGrpSpPr>
        <p:grpSpPr>
          <a:xfrm>
            <a:off x="6137874" y="1306243"/>
            <a:ext cx="2478614" cy="2272246"/>
            <a:chOff x="1270250" y="576475"/>
            <a:chExt cx="5055300" cy="4634400"/>
          </a:xfrm>
        </p:grpSpPr>
        <p:sp>
          <p:nvSpPr>
            <p:cNvPr id="3064" name="Google Shape;3064;p92"/>
            <p:cNvSpPr/>
            <p:nvPr/>
          </p:nvSpPr>
          <p:spPr>
            <a:xfrm>
              <a:off x="1270250" y="2341275"/>
              <a:ext cx="5055300" cy="2869600"/>
            </a:xfrm>
            <a:custGeom>
              <a:rect b="b" l="l" r="r" t="t"/>
              <a:pathLst>
                <a:path extrusionOk="0" h="114784" w="202212">
                  <a:moveTo>
                    <a:pt x="101106" y="1"/>
                  </a:moveTo>
                  <a:cubicBezTo>
                    <a:pt x="45266" y="1"/>
                    <a:pt x="0" y="25719"/>
                    <a:pt x="0" y="57409"/>
                  </a:cubicBezTo>
                  <a:cubicBezTo>
                    <a:pt x="0" y="89098"/>
                    <a:pt x="45266" y="114783"/>
                    <a:pt x="101106" y="114783"/>
                  </a:cubicBezTo>
                  <a:cubicBezTo>
                    <a:pt x="156946" y="114783"/>
                    <a:pt x="202211" y="89098"/>
                    <a:pt x="202211" y="57409"/>
                  </a:cubicBezTo>
                  <a:cubicBezTo>
                    <a:pt x="202211" y="25719"/>
                    <a:pt x="156946" y="1"/>
                    <a:pt x="101106"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92"/>
            <p:cNvSpPr/>
            <p:nvPr/>
          </p:nvSpPr>
          <p:spPr>
            <a:xfrm>
              <a:off x="1477900" y="2454075"/>
              <a:ext cx="4589125" cy="2640675"/>
            </a:xfrm>
            <a:custGeom>
              <a:rect b="b" l="l" r="r" t="t"/>
              <a:pathLst>
                <a:path extrusionOk="0" h="105627" w="183565">
                  <a:moveTo>
                    <a:pt x="65730" y="0"/>
                  </a:moveTo>
                  <a:cubicBezTo>
                    <a:pt x="64972" y="0"/>
                    <a:pt x="64213" y="176"/>
                    <a:pt x="63512" y="526"/>
                  </a:cubicBezTo>
                  <a:lnTo>
                    <a:pt x="1234" y="36485"/>
                  </a:lnTo>
                  <a:cubicBezTo>
                    <a:pt x="0" y="37185"/>
                    <a:pt x="0" y="38320"/>
                    <a:pt x="1234" y="39053"/>
                  </a:cubicBezTo>
                  <a:lnTo>
                    <a:pt x="115649" y="105101"/>
                  </a:lnTo>
                  <a:cubicBezTo>
                    <a:pt x="116333" y="105451"/>
                    <a:pt x="117092" y="105626"/>
                    <a:pt x="117855" y="105626"/>
                  </a:cubicBezTo>
                  <a:cubicBezTo>
                    <a:pt x="118618" y="105626"/>
                    <a:pt x="119385" y="105451"/>
                    <a:pt x="120086" y="105101"/>
                  </a:cubicBezTo>
                  <a:lnTo>
                    <a:pt x="182364" y="69142"/>
                  </a:lnTo>
                  <a:cubicBezTo>
                    <a:pt x="183565" y="68441"/>
                    <a:pt x="183565" y="67274"/>
                    <a:pt x="182364" y="66573"/>
                  </a:cubicBezTo>
                  <a:lnTo>
                    <a:pt x="67949" y="526"/>
                  </a:lnTo>
                  <a:cubicBezTo>
                    <a:pt x="67248" y="176"/>
                    <a:pt x="66489" y="0"/>
                    <a:pt x="6573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92"/>
            <p:cNvSpPr/>
            <p:nvPr/>
          </p:nvSpPr>
          <p:spPr>
            <a:xfrm>
              <a:off x="5651700" y="3181350"/>
              <a:ext cx="388650" cy="753600"/>
            </a:xfrm>
            <a:custGeom>
              <a:rect b="b" l="l" r="r" t="t"/>
              <a:pathLst>
                <a:path extrusionOk="0" h="30144" w="15546">
                  <a:moveTo>
                    <a:pt x="11477" y="0"/>
                  </a:moveTo>
                  <a:cubicBezTo>
                    <a:pt x="8484" y="0"/>
                    <a:pt x="2859" y="3674"/>
                    <a:pt x="1268" y="12631"/>
                  </a:cubicBezTo>
                  <a:cubicBezTo>
                    <a:pt x="1" y="19836"/>
                    <a:pt x="1368" y="28009"/>
                    <a:pt x="1368" y="28009"/>
                  </a:cubicBezTo>
                  <a:lnTo>
                    <a:pt x="4504" y="30144"/>
                  </a:lnTo>
                  <a:cubicBezTo>
                    <a:pt x="4604" y="20703"/>
                    <a:pt x="8173" y="13465"/>
                    <a:pt x="10909" y="10029"/>
                  </a:cubicBezTo>
                  <a:cubicBezTo>
                    <a:pt x="15545" y="4258"/>
                    <a:pt x="15012" y="1256"/>
                    <a:pt x="12510" y="189"/>
                  </a:cubicBezTo>
                  <a:cubicBezTo>
                    <a:pt x="12222" y="64"/>
                    <a:pt x="11872" y="0"/>
                    <a:pt x="11477"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92"/>
            <p:cNvSpPr/>
            <p:nvPr/>
          </p:nvSpPr>
          <p:spPr>
            <a:xfrm>
              <a:off x="5651700" y="3181350"/>
              <a:ext cx="388650" cy="753600"/>
            </a:xfrm>
            <a:custGeom>
              <a:rect b="b" l="l" r="r" t="t"/>
              <a:pathLst>
                <a:path extrusionOk="0" h="30144" w="15546">
                  <a:moveTo>
                    <a:pt x="11477" y="0"/>
                  </a:moveTo>
                  <a:cubicBezTo>
                    <a:pt x="8484" y="0"/>
                    <a:pt x="2859" y="3674"/>
                    <a:pt x="1268" y="12631"/>
                  </a:cubicBezTo>
                  <a:cubicBezTo>
                    <a:pt x="1" y="19836"/>
                    <a:pt x="1368" y="28009"/>
                    <a:pt x="1368" y="28009"/>
                  </a:cubicBezTo>
                  <a:lnTo>
                    <a:pt x="4504" y="30144"/>
                  </a:lnTo>
                  <a:cubicBezTo>
                    <a:pt x="4604" y="20703"/>
                    <a:pt x="8173" y="13465"/>
                    <a:pt x="10909" y="10029"/>
                  </a:cubicBezTo>
                  <a:cubicBezTo>
                    <a:pt x="15545" y="4258"/>
                    <a:pt x="15012" y="1256"/>
                    <a:pt x="12510" y="189"/>
                  </a:cubicBezTo>
                  <a:cubicBezTo>
                    <a:pt x="12222" y="64"/>
                    <a:pt x="11872" y="0"/>
                    <a:pt x="1147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92"/>
            <p:cNvSpPr/>
            <p:nvPr/>
          </p:nvSpPr>
          <p:spPr>
            <a:xfrm>
              <a:off x="5702575" y="3217325"/>
              <a:ext cx="224350" cy="615875"/>
            </a:xfrm>
            <a:custGeom>
              <a:rect b="b" l="l" r="r" t="t"/>
              <a:pathLst>
                <a:path extrusionOk="0" h="24635" w="8974">
                  <a:moveTo>
                    <a:pt x="8723" y="1"/>
                  </a:moveTo>
                  <a:cubicBezTo>
                    <a:pt x="8665" y="1"/>
                    <a:pt x="8607" y="17"/>
                    <a:pt x="8573" y="51"/>
                  </a:cubicBezTo>
                  <a:cubicBezTo>
                    <a:pt x="4103" y="4254"/>
                    <a:pt x="1" y="14761"/>
                    <a:pt x="1168" y="24435"/>
                  </a:cubicBezTo>
                  <a:cubicBezTo>
                    <a:pt x="1168" y="24568"/>
                    <a:pt x="1268" y="24635"/>
                    <a:pt x="1368" y="24635"/>
                  </a:cubicBezTo>
                  <a:lnTo>
                    <a:pt x="1402" y="24635"/>
                  </a:lnTo>
                  <a:cubicBezTo>
                    <a:pt x="1535" y="24635"/>
                    <a:pt x="1635" y="24502"/>
                    <a:pt x="1602" y="24401"/>
                  </a:cubicBezTo>
                  <a:cubicBezTo>
                    <a:pt x="468" y="14861"/>
                    <a:pt x="4504" y="4487"/>
                    <a:pt x="8874" y="384"/>
                  </a:cubicBezTo>
                  <a:cubicBezTo>
                    <a:pt x="8974" y="284"/>
                    <a:pt x="8974" y="151"/>
                    <a:pt x="8874" y="51"/>
                  </a:cubicBezTo>
                  <a:cubicBezTo>
                    <a:pt x="8840" y="17"/>
                    <a:pt x="8782" y="1"/>
                    <a:pt x="87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92"/>
            <p:cNvSpPr/>
            <p:nvPr/>
          </p:nvSpPr>
          <p:spPr>
            <a:xfrm>
              <a:off x="5703400" y="3396900"/>
              <a:ext cx="443675" cy="682125"/>
            </a:xfrm>
            <a:custGeom>
              <a:rect b="b" l="l" r="r" t="t"/>
              <a:pathLst>
                <a:path extrusionOk="0" h="27285" w="17747">
                  <a:moveTo>
                    <a:pt x="14110" y="1"/>
                  </a:moveTo>
                  <a:cubicBezTo>
                    <a:pt x="14055" y="1"/>
                    <a:pt x="14000" y="2"/>
                    <a:pt x="13944" y="6"/>
                  </a:cubicBezTo>
                  <a:cubicBezTo>
                    <a:pt x="13310" y="73"/>
                    <a:pt x="12677" y="273"/>
                    <a:pt x="12110" y="607"/>
                  </a:cubicBezTo>
                  <a:cubicBezTo>
                    <a:pt x="10342" y="1541"/>
                    <a:pt x="9241" y="4009"/>
                    <a:pt x="7206" y="4276"/>
                  </a:cubicBezTo>
                  <a:cubicBezTo>
                    <a:pt x="6539" y="4343"/>
                    <a:pt x="5838" y="4309"/>
                    <a:pt x="5171" y="4409"/>
                  </a:cubicBezTo>
                  <a:cubicBezTo>
                    <a:pt x="4504" y="4443"/>
                    <a:pt x="3837" y="4743"/>
                    <a:pt x="3337" y="5210"/>
                  </a:cubicBezTo>
                  <a:cubicBezTo>
                    <a:pt x="1769" y="6878"/>
                    <a:pt x="3603" y="9079"/>
                    <a:pt x="2936" y="10947"/>
                  </a:cubicBezTo>
                  <a:cubicBezTo>
                    <a:pt x="2469" y="12248"/>
                    <a:pt x="1168" y="12749"/>
                    <a:pt x="435" y="13916"/>
                  </a:cubicBezTo>
                  <a:cubicBezTo>
                    <a:pt x="134" y="14450"/>
                    <a:pt x="1" y="15050"/>
                    <a:pt x="68" y="15684"/>
                  </a:cubicBezTo>
                  <a:cubicBezTo>
                    <a:pt x="101" y="16685"/>
                    <a:pt x="334" y="17685"/>
                    <a:pt x="735" y="18619"/>
                  </a:cubicBezTo>
                  <a:cubicBezTo>
                    <a:pt x="1102" y="19353"/>
                    <a:pt x="1502" y="20087"/>
                    <a:pt x="1969" y="20754"/>
                  </a:cubicBezTo>
                  <a:cubicBezTo>
                    <a:pt x="2436" y="21555"/>
                    <a:pt x="2603" y="22422"/>
                    <a:pt x="3203" y="23156"/>
                  </a:cubicBezTo>
                  <a:cubicBezTo>
                    <a:pt x="4004" y="24023"/>
                    <a:pt x="4904" y="24857"/>
                    <a:pt x="5838" y="25591"/>
                  </a:cubicBezTo>
                  <a:cubicBezTo>
                    <a:pt x="6739" y="26358"/>
                    <a:pt x="7740" y="27126"/>
                    <a:pt x="8941" y="27259"/>
                  </a:cubicBezTo>
                  <a:cubicBezTo>
                    <a:pt x="9079" y="27276"/>
                    <a:pt x="9219" y="27285"/>
                    <a:pt x="9360" y="27285"/>
                  </a:cubicBezTo>
                  <a:cubicBezTo>
                    <a:pt x="9765" y="27285"/>
                    <a:pt x="10179" y="27216"/>
                    <a:pt x="10575" y="27092"/>
                  </a:cubicBezTo>
                  <a:cubicBezTo>
                    <a:pt x="11743" y="26659"/>
                    <a:pt x="12710" y="25858"/>
                    <a:pt x="13310" y="24757"/>
                  </a:cubicBezTo>
                  <a:cubicBezTo>
                    <a:pt x="13911" y="23590"/>
                    <a:pt x="14244" y="22289"/>
                    <a:pt x="14278" y="20954"/>
                  </a:cubicBezTo>
                  <a:cubicBezTo>
                    <a:pt x="14345" y="19720"/>
                    <a:pt x="14011" y="18453"/>
                    <a:pt x="14178" y="17252"/>
                  </a:cubicBezTo>
                  <a:cubicBezTo>
                    <a:pt x="14345" y="16318"/>
                    <a:pt x="15178" y="15651"/>
                    <a:pt x="15979" y="15084"/>
                  </a:cubicBezTo>
                  <a:cubicBezTo>
                    <a:pt x="16846" y="14483"/>
                    <a:pt x="17747" y="13649"/>
                    <a:pt x="17747" y="12515"/>
                  </a:cubicBezTo>
                  <a:cubicBezTo>
                    <a:pt x="17714" y="11614"/>
                    <a:pt x="17380" y="10781"/>
                    <a:pt x="16780" y="10080"/>
                  </a:cubicBezTo>
                  <a:cubicBezTo>
                    <a:pt x="15946" y="8979"/>
                    <a:pt x="15078" y="8079"/>
                    <a:pt x="15312" y="6544"/>
                  </a:cubicBezTo>
                  <a:cubicBezTo>
                    <a:pt x="15512" y="5643"/>
                    <a:pt x="15846" y="4743"/>
                    <a:pt x="16246" y="3876"/>
                  </a:cubicBezTo>
                  <a:cubicBezTo>
                    <a:pt x="16413" y="3509"/>
                    <a:pt x="16513" y="3142"/>
                    <a:pt x="16579" y="2741"/>
                  </a:cubicBezTo>
                  <a:cubicBezTo>
                    <a:pt x="16708" y="1263"/>
                    <a:pt x="15566" y="1"/>
                    <a:pt x="14110"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92"/>
            <p:cNvSpPr/>
            <p:nvPr/>
          </p:nvSpPr>
          <p:spPr>
            <a:xfrm>
              <a:off x="5703400" y="3396900"/>
              <a:ext cx="443675" cy="682125"/>
            </a:xfrm>
            <a:custGeom>
              <a:rect b="b" l="l" r="r" t="t"/>
              <a:pathLst>
                <a:path extrusionOk="0" h="27285" w="17747">
                  <a:moveTo>
                    <a:pt x="14110" y="1"/>
                  </a:moveTo>
                  <a:cubicBezTo>
                    <a:pt x="14055" y="1"/>
                    <a:pt x="14000" y="2"/>
                    <a:pt x="13944" y="6"/>
                  </a:cubicBezTo>
                  <a:cubicBezTo>
                    <a:pt x="13310" y="73"/>
                    <a:pt x="12677" y="273"/>
                    <a:pt x="12110" y="607"/>
                  </a:cubicBezTo>
                  <a:cubicBezTo>
                    <a:pt x="10342" y="1541"/>
                    <a:pt x="9241" y="4009"/>
                    <a:pt x="7206" y="4276"/>
                  </a:cubicBezTo>
                  <a:cubicBezTo>
                    <a:pt x="6539" y="4343"/>
                    <a:pt x="5838" y="4309"/>
                    <a:pt x="5171" y="4409"/>
                  </a:cubicBezTo>
                  <a:cubicBezTo>
                    <a:pt x="4504" y="4443"/>
                    <a:pt x="3837" y="4743"/>
                    <a:pt x="3337" y="5210"/>
                  </a:cubicBezTo>
                  <a:cubicBezTo>
                    <a:pt x="1769" y="6878"/>
                    <a:pt x="3603" y="9079"/>
                    <a:pt x="2936" y="10947"/>
                  </a:cubicBezTo>
                  <a:cubicBezTo>
                    <a:pt x="2469" y="12248"/>
                    <a:pt x="1168" y="12749"/>
                    <a:pt x="435" y="13916"/>
                  </a:cubicBezTo>
                  <a:cubicBezTo>
                    <a:pt x="134" y="14450"/>
                    <a:pt x="1" y="15050"/>
                    <a:pt x="68" y="15684"/>
                  </a:cubicBezTo>
                  <a:cubicBezTo>
                    <a:pt x="101" y="16685"/>
                    <a:pt x="334" y="17685"/>
                    <a:pt x="735" y="18619"/>
                  </a:cubicBezTo>
                  <a:cubicBezTo>
                    <a:pt x="1102" y="19353"/>
                    <a:pt x="1502" y="20087"/>
                    <a:pt x="1969" y="20754"/>
                  </a:cubicBezTo>
                  <a:cubicBezTo>
                    <a:pt x="2436" y="21555"/>
                    <a:pt x="2603" y="22422"/>
                    <a:pt x="3203" y="23156"/>
                  </a:cubicBezTo>
                  <a:cubicBezTo>
                    <a:pt x="4004" y="24023"/>
                    <a:pt x="4904" y="24857"/>
                    <a:pt x="5838" y="25591"/>
                  </a:cubicBezTo>
                  <a:cubicBezTo>
                    <a:pt x="6739" y="26358"/>
                    <a:pt x="7740" y="27126"/>
                    <a:pt x="8941" y="27259"/>
                  </a:cubicBezTo>
                  <a:cubicBezTo>
                    <a:pt x="9079" y="27276"/>
                    <a:pt x="9219" y="27285"/>
                    <a:pt x="9360" y="27285"/>
                  </a:cubicBezTo>
                  <a:cubicBezTo>
                    <a:pt x="9765" y="27285"/>
                    <a:pt x="10179" y="27216"/>
                    <a:pt x="10575" y="27092"/>
                  </a:cubicBezTo>
                  <a:cubicBezTo>
                    <a:pt x="11743" y="26659"/>
                    <a:pt x="12710" y="25858"/>
                    <a:pt x="13310" y="24757"/>
                  </a:cubicBezTo>
                  <a:cubicBezTo>
                    <a:pt x="13911" y="23590"/>
                    <a:pt x="14244" y="22289"/>
                    <a:pt x="14278" y="20954"/>
                  </a:cubicBezTo>
                  <a:cubicBezTo>
                    <a:pt x="14345" y="19720"/>
                    <a:pt x="14011" y="18453"/>
                    <a:pt x="14178" y="17252"/>
                  </a:cubicBezTo>
                  <a:cubicBezTo>
                    <a:pt x="14345" y="16318"/>
                    <a:pt x="15178" y="15651"/>
                    <a:pt x="15979" y="15084"/>
                  </a:cubicBezTo>
                  <a:cubicBezTo>
                    <a:pt x="16846" y="14483"/>
                    <a:pt x="17747" y="13649"/>
                    <a:pt x="17747" y="12515"/>
                  </a:cubicBezTo>
                  <a:cubicBezTo>
                    <a:pt x="17714" y="11614"/>
                    <a:pt x="17380" y="10781"/>
                    <a:pt x="16780" y="10080"/>
                  </a:cubicBezTo>
                  <a:cubicBezTo>
                    <a:pt x="15946" y="8979"/>
                    <a:pt x="15078" y="8079"/>
                    <a:pt x="15312" y="6544"/>
                  </a:cubicBezTo>
                  <a:cubicBezTo>
                    <a:pt x="15512" y="5643"/>
                    <a:pt x="15846" y="4743"/>
                    <a:pt x="16246" y="3876"/>
                  </a:cubicBezTo>
                  <a:cubicBezTo>
                    <a:pt x="16413" y="3509"/>
                    <a:pt x="16513" y="3142"/>
                    <a:pt x="16579" y="2741"/>
                  </a:cubicBezTo>
                  <a:cubicBezTo>
                    <a:pt x="16708" y="1263"/>
                    <a:pt x="15566" y="1"/>
                    <a:pt x="141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92"/>
            <p:cNvSpPr/>
            <p:nvPr/>
          </p:nvSpPr>
          <p:spPr>
            <a:xfrm>
              <a:off x="5837675" y="3441700"/>
              <a:ext cx="204325" cy="557475"/>
            </a:xfrm>
            <a:custGeom>
              <a:rect b="b" l="l" r="r" t="t"/>
              <a:pathLst>
                <a:path extrusionOk="0" h="22299" w="8173">
                  <a:moveTo>
                    <a:pt x="7866" y="0"/>
                  </a:moveTo>
                  <a:cubicBezTo>
                    <a:pt x="7824" y="0"/>
                    <a:pt x="7780" y="15"/>
                    <a:pt x="7739" y="49"/>
                  </a:cubicBezTo>
                  <a:cubicBezTo>
                    <a:pt x="4537" y="2951"/>
                    <a:pt x="0" y="12958"/>
                    <a:pt x="234" y="22098"/>
                  </a:cubicBezTo>
                  <a:cubicBezTo>
                    <a:pt x="234" y="22198"/>
                    <a:pt x="334" y="22298"/>
                    <a:pt x="434" y="22298"/>
                  </a:cubicBezTo>
                  <a:cubicBezTo>
                    <a:pt x="567" y="22298"/>
                    <a:pt x="668" y="22198"/>
                    <a:pt x="668" y="22065"/>
                  </a:cubicBezTo>
                  <a:cubicBezTo>
                    <a:pt x="467" y="13058"/>
                    <a:pt x="4904" y="3218"/>
                    <a:pt x="8040" y="382"/>
                  </a:cubicBezTo>
                  <a:cubicBezTo>
                    <a:pt x="8172" y="223"/>
                    <a:pt x="8030" y="0"/>
                    <a:pt x="78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92"/>
            <p:cNvSpPr/>
            <p:nvPr/>
          </p:nvSpPr>
          <p:spPr>
            <a:xfrm>
              <a:off x="5884375" y="3690575"/>
              <a:ext cx="177650" cy="34225"/>
            </a:xfrm>
            <a:custGeom>
              <a:rect b="b" l="l" r="r" t="t"/>
              <a:pathLst>
                <a:path extrusionOk="0" h="1369" w="7106">
                  <a:moveTo>
                    <a:pt x="6839" y="1"/>
                  </a:moveTo>
                  <a:cubicBezTo>
                    <a:pt x="4604" y="68"/>
                    <a:pt x="2369" y="368"/>
                    <a:pt x="167" y="935"/>
                  </a:cubicBezTo>
                  <a:cubicBezTo>
                    <a:pt x="67" y="968"/>
                    <a:pt x="0" y="1102"/>
                    <a:pt x="34" y="1202"/>
                  </a:cubicBezTo>
                  <a:cubicBezTo>
                    <a:pt x="67" y="1302"/>
                    <a:pt x="134" y="1369"/>
                    <a:pt x="234" y="1369"/>
                  </a:cubicBezTo>
                  <a:lnTo>
                    <a:pt x="301" y="1369"/>
                  </a:lnTo>
                  <a:cubicBezTo>
                    <a:pt x="2436" y="835"/>
                    <a:pt x="4637" y="501"/>
                    <a:pt x="6839" y="435"/>
                  </a:cubicBezTo>
                  <a:cubicBezTo>
                    <a:pt x="7106" y="401"/>
                    <a:pt x="7106" y="34"/>
                    <a:pt x="68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92"/>
            <p:cNvSpPr/>
            <p:nvPr/>
          </p:nvSpPr>
          <p:spPr>
            <a:xfrm>
              <a:off x="1354475" y="2431125"/>
              <a:ext cx="423600" cy="783300"/>
            </a:xfrm>
            <a:custGeom>
              <a:rect b="b" l="l" r="r" t="t"/>
              <a:pathLst>
                <a:path extrusionOk="0" h="31332" w="16944">
                  <a:moveTo>
                    <a:pt x="7726" y="1"/>
                  </a:moveTo>
                  <a:cubicBezTo>
                    <a:pt x="7287" y="1"/>
                    <a:pt x="6835" y="57"/>
                    <a:pt x="6372" y="176"/>
                  </a:cubicBezTo>
                  <a:cubicBezTo>
                    <a:pt x="0" y="1811"/>
                    <a:pt x="8140" y="10851"/>
                    <a:pt x="9474" y="17822"/>
                  </a:cubicBezTo>
                  <a:cubicBezTo>
                    <a:pt x="10775" y="24761"/>
                    <a:pt x="11709" y="31332"/>
                    <a:pt x="11709" y="31332"/>
                  </a:cubicBezTo>
                  <a:lnTo>
                    <a:pt x="15345" y="29697"/>
                  </a:lnTo>
                  <a:cubicBezTo>
                    <a:pt x="15345" y="29697"/>
                    <a:pt x="16912" y="22459"/>
                    <a:pt x="16912" y="16721"/>
                  </a:cubicBezTo>
                  <a:cubicBezTo>
                    <a:pt x="16943" y="9236"/>
                    <a:pt x="13332" y="1"/>
                    <a:pt x="7726"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92"/>
            <p:cNvSpPr/>
            <p:nvPr/>
          </p:nvSpPr>
          <p:spPr>
            <a:xfrm>
              <a:off x="1354475" y="2431125"/>
              <a:ext cx="423600" cy="783300"/>
            </a:xfrm>
            <a:custGeom>
              <a:rect b="b" l="l" r="r" t="t"/>
              <a:pathLst>
                <a:path extrusionOk="0" h="31332" w="16944">
                  <a:moveTo>
                    <a:pt x="7726" y="1"/>
                  </a:moveTo>
                  <a:cubicBezTo>
                    <a:pt x="7287" y="1"/>
                    <a:pt x="6835" y="57"/>
                    <a:pt x="6372" y="176"/>
                  </a:cubicBezTo>
                  <a:cubicBezTo>
                    <a:pt x="0" y="1811"/>
                    <a:pt x="8140" y="10851"/>
                    <a:pt x="9474" y="17822"/>
                  </a:cubicBezTo>
                  <a:cubicBezTo>
                    <a:pt x="10775" y="24761"/>
                    <a:pt x="11709" y="31332"/>
                    <a:pt x="11709" y="31332"/>
                  </a:cubicBezTo>
                  <a:lnTo>
                    <a:pt x="15345" y="29697"/>
                  </a:lnTo>
                  <a:cubicBezTo>
                    <a:pt x="15345" y="29697"/>
                    <a:pt x="16912" y="22459"/>
                    <a:pt x="16912" y="16721"/>
                  </a:cubicBezTo>
                  <a:cubicBezTo>
                    <a:pt x="16943" y="9236"/>
                    <a:pt x="13332" y="1"/>
                    <a:pt x="772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92"/>
            <p:cNvSpPr/>
            <p:nvPr/>
          </p:nvSpPr>
          <p:spPr>
            <a:xfrm>
              <a:off x="1547950" y="2494650"/>
              <a:ext cx="212675" cy="703950"/>
            </a:xfrm>
            <a:custGeom>
              <a:rect b="b" l="l" r="r" t="t"/>
              <a:pathLst>
                <a:path extrusionOk="0" h="28158" w="8507">
                  <a:moveTo>
                    <a:pt x="199" y="1"/>
                  </a:moveTo>
                  <a:cubicBezTo>
                    <a:pt x="161" y="1"/>
                    <a:pt x="126" y="11"/>
                    <a:pt x="100" y="37"/>
                  </a:cubicBezTo>
                  <a:cubicBezTo>
                    <a:pt x="0" y="137"/>
                    <a:pt x="0" y="270"/>
                    <a:pt x="67" y="337"/>
                  </a:cubicBezTo>
                  <a:cubicBezTo>
                    <a:pt x="134" y="437"/>
                    <a:pt x="8073" y="10244"/>
                    <a:pt x="5671" y="27924"/>
                  </a:cubicBezTo>
                  <a:cubicBezTo>
                    <a:pt x="5671" y="28024"/>
                    <a:pt x="5738" y="28124"/>
                    <a:pt x="5838" y="28157"/>
                  </a:cubicBezTo>
                  <a:cubicBezTo>
                    <a:pt x="5971" y="28157"/>
                    <a:pt x="6071" y="28090"/>
                    <a:pt x="6071" y="27990"/>
                  </a:cubicBezTo>
                  <a:cubicBezTo>
                    <a:pt x="8506" y="10144"/>
                    <a:pt x="467" y="170"/>
                    <a:pt x="367" y="70"/>
                  </a:cubicBezTo>
                  <a:cubicBezTo>
                    <a:pt x="326" y="29"/>
                    <a:pt x="259" y="1"/>
                    <a:pt x="19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92"/>
            <p:cNvSpPr/>
            <p:nvPr/>
          </p:nvSpPr>
          <p:spPr>
            <a:xfrm>
              <a:off x="1326950" y="2680025"/>
              <a:ext cx="351100" cy="560250"/>
            </a:xfrm>
            <a:custGeom>
              <a:rect b="b" l="l" r="r" t="t"/>
              <a:pathLst>
                <a:path extrusionOk="0" h="22410" w="14044">
                  <a:moveTo>
                    <a:pt x="3436" y="0"/>
                  </a:moveTo>
                  <a:cubicBezTo>
                    <a:pt x="3251" y="0"/>
                    <a:pt x="3073" y="20"/>
                    <a:pt x="2903" y="61"/>
                  </a:cubicBezTo>
                  <a:cubicBezTo>
                    <a:pt x="134" y="728"/>
                    <a:pt x="1" y="2629"/>
                    <a:pt x="1101" y="4764"/>
                  </a:cubicBezTo>
                  <a:cubicBezTo>
                    <a:pt x="2236" y="6899"/>
                    <a:pt x="9708" y="12403"/>
                    <a:pt x="10541" y="22410"/>
                  </a:cubicBezTo>
                  <a:lnTo>
                    <a:pt x="13110" y="21242"/>
                  </a:lnTo>
                  <a:cubicBezTo>
                    <a:pt x="13110" y="21242"/>
                    <a:pt x="14044" y="16239"/>
                    <a:pt x="12176" y="9901"/>
                  </a:cubicBezTo>
                  <a:cubicBezTo>
                    <a:pt x="10672" y="4701"/>
                    <a:pt x="6285" y="0"/>
                    <a:pt x="3436"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92"/>
            <p:cNvSpPr/>
            <p:nvPr/>
          </p:nvSpPr>
          <p:spPr>
            <a:xfrm>
              <a:off x="1326950" y="2680025"/>
              <a:ext cx="351100" cy="560250"/>
            </a:xfrm>
            <a:custGeom>
              <a:rect b="b" l="l" r="r" t="t"/>
              <a:pathLst>
                <a:path extrusionOk="0" h="22410" w="14044">
                  <a:moveTo>
                    <a:pt x="3436" y="0"/>
                  </a:moveTo>
                  <a:cubicBezTo>
                    <a:pt x="3251" y="0"/>
                    <a:pt x="3073" y="20"/>
                    <a:pt x="2903" y="61"/>
                  </a:cubicBezTo>
                  <a:cubicBezTo>
                    <a:pt x="134" y="728"/>
                    <a:pt x="1" y="2629"/>
                    <a:pt x="1101" y="4764"/>
                  </a:cubicBezTo>
                  <a:cubicBezTo>
                    <a:pt x="2236" y="6899"/>
                    <a:pt x="9708" y="12403"/>
                    <a:pt x="10541" y="22410"/>
                  </a:cubicBezTo>
                  <a:lnTo>
                    <a:pt x="13110" y="21242"/>
                  </a:lnTo>
                  <a:cubicBezTo>
                    <a:pt x="13110" y="21242"/>
                    <a:pt x="14044" y="16239"/>
                    <a:pt x="12176" y="9901"/>
                  </a:cubicBezTo>
                  <a:cubicBezTo>
                    <a:pt x="10672" y="4701"/>
                    <a:pt x="6285" y="0"/>
                    <a:pt x="3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92"/>
            <p:cNvSpPr/>
            <p:nvPr/>
          </p:nvSpPr>
          <p:spPr>
            <a:xfrm>
              <a:off x="1399500" y="2716975"/>
              <a:ext cx="259375" cy="513300"/>
            </a:xfrm>
            <a:custGeom>
              <a:rect b="b" l="l" r="r" t="t"/>
              <a:pathLst>
                <a:path extrusionOk="0" h="20532" w="10375">
                  <a:moveTo>
                    <a:pt x="234" y="0"/>
                  </a:moveTo>
                  <a:cubicBezTo>
                    <a:pt x="184" y="0"/>
                    <a:pt x="134" y="17"/>
                    <a:pt x="101" y="50"/>
                  </a:cubicBezTo>
                  <a:cubicBezTo>
                    <a:pt x="1" y="150"/>
                    <a:pt x="34" y="284"/>
                    <a:pt x="101" y="351"/>
                  </a:cubicBezTo>
                  <a:cubicBezTo>
                    <a:pt x="201" y="451"/>
                    <a:pt x="9974" y="9090"/>
                    <a:pt x="8774" y="20298"/>
                  </a:cubicBezTo>
                  <a:cubicBezTo>
                    <a:pt x="8774" y="20398"/>
                    <a:pt x="8840" y="20498"/>
                    <a:pt x="8974" y="20532"/>
                  </a:cubicBezTo>
                  <a:cubicBezTo>
                    <a:pt x="9074" y="20532"/>
                    <a:pt x="9174" y="20465"/>
                    <a:pt x="9207" y="20332"/>
                  </a:cubicBezTo>
                  <a:cubicBezTo>
                    <a:pt x="10375" y="8923"/>
                    <a:pt x="468" y="150"/>
                    <a:pt x="368" y="50"/>
                  </a:cubicBezTo>
                  <a:cubicBezTo>
                    <a:pt x="334" y="17"/>
                    <a:pt x="284" y="0"/>
                    <a:pt x="2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92"/>
            <p:cNvSpPr/>
            <p:nvPr/>
          </p:nvSpPr>
          <p:spPr>
            <a:xfrm>
              <a:off x="1529600" y="2301475"/>
              <a:ext cx="4408175" cy="2654350"/>
            </a:xfrm>
            <a:custGeom>
              <a:rect b="b" l="l" r="r" t="t"/>
              <a:pathLst>
                <a:path extrusionOk="0" h="106174" w="176327">
                  <a:moveTo>
                    <a:pt x="60610" y="0"/>
                  </a:moveTo>
                  <a:cubicBezTo>
                    <a:pt x="59535" y="0"/>
                    <a:pt x="58459" y="242"/>
                    <a:pt x="57475" y="726"/>
                  </a:cubicBezTo>
                  <a:lnTo>
                    <a:pt x="3136" y="32081"/>
                  </a:lnTo>
                  <a:cubicBezTo>
                    <a:pt x="1401" y="33082"/>
                    <a:pt x="0" y="35317"/>
                    <a:pt x="0" y="37085"/>
                  </a:cubicBezTo>
                  <a:cubicBezTo>
                    <a:pt x="0" y="38853"/>
                    <a:pt x="1401" y="41088"/>
                    <a:pt x="3136" y="42089"/>
                  </a:cubicBezTo>
                  <a:lnTo>
                    <a:pt x="112948" y="105501"/>
                  </a:lnTo>
                  <a:cubicBezTo>
                    <a:pt x="113810" y="105948"/>
                    <a:pt x="114749" y="106173"/>
                    <a:pt x="115688" y="106173"/>
                  </a:cubicBezTo>
                  <a:cubicBezTo>
                    <a:pt x="116709" y="106173"/>
                    <a:pt x="117730" y="105906"/>
                    <a:pt x="118652" y="105367"/>
                  </a:cubicBezTo>
                  <a:lnTo>
                    <a:pt x="173191" y="73911"/>
                  </a:lnTo>
                  <a:cubicBezTo>
                    <a:pt x="174892" y="72911"/>
                    <a:pt x="176326" y="70709"/>
                    <a:pt x="176326" y="68908"/>
                  </a:cubicBezTo>
                  <a:cubicBezTo>
                    <a:pt x="176326" y="67140"/>
                    <a:pt x="174925" y="64905"/>
                    <a:pt x="173191" y="63904"/>
                  </a:cubicBezTo>
                  <a:lnTo>
                    <a:pt x="63746" y="726"/>
                  </a:lnTo>
                  <a:cubicBezTo>
                    <a:pt x="62762" y="242"/>
                    <a:pt x="61686" y="0"/>
                    <a:pt x="60610"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92"/>
            <p:cNvSpPr/>
            <p:nvPr/>
          </p:nvSpPr>
          <p:spPr>
            <a:xfrm>
              <a:off x="1529600" y="2300850"/>
              <a:ext cx="2891250" cy="2654825"/>
            </a:xfrm>
            <a:custGeom>
              <a:rect b="b" l="l" r="r" t="t"/>
              <a:pathLst>
                <a:path extrusionOk="0" h="106193" w="115650">
                  <a:moveTo>
                    <a:pt x="60610" y="0"/>
                  </a:moveTo>
                  <a:cubicBezTo>
                    <a:pt x="59535" y="0"/>
                    <a:pt x="58459" y="250"/>
                    <a:pt x="57475" y="751"/>
                  </a:cubicBezTo>
                  <a:lnTo>
                    <a:pt x="3136" y="32140"/>
                  </a:lnTo>
                  <a:cubicBezTo>
                    <a:pt x="1401" y="33140"/>
                    <a:pt x="0" y="35375"/>
                    <a:pt x="0" y="37143"/>
                  </a:cubicBezTo>
                  <a:cubicBezTo>
                    <a:pt x="0" y="38911"/>
                    <a:pt x="1401" y="41146"/>
                    <a:pt x="3136" y="42147"/>
                  </a:cubicBezTo>
                  <a:lnTo>
                    <a:pt x="112948" y="105526"/>
                  </a:lnTo>
                  <a:cubicBezTo>
                    <a:pt x="113782" y="105959"/>
                    <a:pt x="114716" y="106159"/>
                    <a:pt x="115650" y="106193"/>
                  </a:cubicBezTo>
                  <a:lnTo>
                    <a:pt x="115650" y="30739"/>
                  </a:lnTo>
                  <a:lnTo>
                    <a:pt x="63746" y="751"/>
                  </a:lnTo>
                  <a:cubicBezTo>
                    <a:pt x="62762" y="250"/>
                    <a:pt x="61686" y="0"/>
                    <a:pt x="6061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92"/>
            <p:cNvSpPr/>
            <p:nvPr/>
          </p:nvSpPr>
          <p:spPr>
            <a:xfrm>
              <a:off x="4421650" y="3069300"/>
              <a:ext cx="1516125" cy="1886375"/>
            </a:xfrm>
            <a:custGeom>
              <a:rect b="b" l="l" r="r" t="t"/>
              <a:pathLst>
                <a:path extrusionOk="0" h="75455" w="60645">
                  <a:moveTo>
                    <a:pt x="1" y="1"/>
                  </a:moveTo>
                  <a:lnTo>
                    <a:pt x="1" y="75455"/>
                  </a:lnTo>
                  <a:cubicBezTo>
                    <a:pt x="1035" y="75455"/>
                    <a:pt x="2069" y="75188"/>
                    <a:pt x="2970" y="74654"/>
                  </a:cubicBezTo>
                  <a:lnTo>
                    <a:pt x="57509" y="43198"/>
                  </a:lnTo>
                  <a:cubicBezTo>
                    <a:pt x="59243" y="42198"/>
                    <a:pt x="60644" y="39963"/>
                    <a:pt x="60644" y="38195"/>
                  </a:cubicBezTo>
                  <a:cubicBezTo>
                    <a:pt x="60644" y="36393"/>
                    <a:pt x="59243" y="34192"/>
                    <a:pt x="57509" y="33191"/>
                  </a:cubicBez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92"/>
            <p:cNvSpPr/>
            <p:nvPr/>
          </p:nvSpPr>
          <p:spPr>
            <a:xfrm>
              <a:off x="1549600" y="2301475"/>
              <a:ext cx="4352300" cy="2510350"/>
            </a:xfrm>
            <a:custGeom>
              <a:rect b="b" l="l" r="r" t="t"/>
              <a:pathLst>
                <a:path extrusionOk="0" h="100414" w="174092">
                  <a:moveTo>
                    <a:pt x="59794" y="0"/>
                  </a:moveTo>
                  <a:cubicBezTo>
                    <a:pt x="58726" y="0"/>
                    <a:pt x="57659" y="242"/>
                    <a:pt x="56675" y="726"/>
                  </a:cubicBezTo>
                  <a:lnTo>
                    <a:pt x="2336" y="32115"/>
                  </a:lnTo>
                  <a:cubicBezTo>
                    <a:pt x="1" y="33449"/>
                    <a:pt x="1" y="35684"/>
                    <a:pt x="2336" y="37018"/>
                  </a:cubicBezTo>
                  <a:lnTo>
                    <a:pt x="111014" y="99763"/>
                  </a:lnTo>
                  <a:cubicBezTo>
                    <a:pt x="111881" y="100197"/>
                    <a:pt x="112832" y="100414"/>
                    <a:pt x="113782" y="100414"/>
                  </a:cubicBezTo>
                  <a:cubicBezTo>
                    <a:pt x="114733" y="100414"/>
                    <a:pt x="115684" y="100197"/>
                    <a:pt x="116551" y="99763"/>
                  </a:cubicBezTo>
                  <a:lnTo>
                    <a:pt x="172391" y="67540"/>
                  </a:lnTo>
                  <a:cubicBezTo>
                    <a:pt x="174092" y="66539"/>
                    <a:pt x="174092" y="64905"/>
                    <a:pt x="172391" y="63904"/>
                  </a:cubicBezTo>
                  <a:lnTo>
                    <a:pt x="62913" y="726"/>
                  </a:lnTo>
                  <a:cubicBezTo>
                    <a:pt x="61928" y="242"/>
                    <a:pt x="60861" y="0"/>
                    <a:pt x="59794"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92"/>
            <p:cNvSpPr/>
            <p:nvPr/>
          </p:nvSpPr>
          <p:spPr>
            <a:xfrm>
              <a:off x="1549600" y="2301475"/>
              <a:ext cx="4352300" cy="2510350"/>
            </a:xfrm>
            <a:custGeom>
              <a:rect b="b" l="l" r="r" t="t"/>
              <a:pathLst>
                <a:path extrusionOk="0" h="100414" w="174092">
                  <a:moveTo>
                    <a:pt x="59794" y="0"/>
                  </a:moveTo>
                  <a:cubicBezTo>
                    <a:pt x="58726" y="0"/>
                    <a:pt x="57659" y="242"/>
                    <a:pt x="56675" y="726"/>
                  </a:cubicBezTo>
                  <a:lnTo>
                    <a:pt x="2336" y="32115"/>
                  </a:lnTo>
                  <a:cubicBezTo>
                    <a:pt x="1" y="33449"/>
                    <a:pt x="1" y="35684"/>
                    <a:pt x="2336" y="37018"/>
                  </a:cubicBezTo>
                  <a:lnTo>
                    <a:pt x="111014" y="99763"/>
                  </a:lnTo>
                  <a:cubicBezTo>
                    <a:pt x="111881" y="100197"/>
                    <a:pt x="112832" y="100414"/>
                    <a:pt x="113782" y="100414"/>
                  </a:cubicBezTo>
                  <a:cubicBezTo>
                    <a:pt x="114733" y="100414"/>
                    <a:pt x="115684" y="100197"/>
                    <a:pt x="116551" y="99763"/>
                  </a:cubicBezTo>
                  <a:lnTo>
                    <a:pt x="172391" y="67540"/>
                  </a:lnTo>
                  <a:cubicBezTo>
                    <a:pt x="174092" y="66539"/>
                    <a:pt x="174092" y="64905"/>
                    <a:pt x="172391" y="63904"/>
                  </a:cubicBezTo>
                  <a:lnTo>
                    <a:pt x="62913" y="726"/>
                  </a:lnTo>
                  <a:cubicBezTo>
                    <a:pt x="61928" y="242"/>
                    <a:pt x="60861" y="0"/>
                    <a:pt x="5979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92"/>
            <p:cNvSpPr/>
            <p:nvPr/>
          </p:nvSpPr>
          <p:spPr>
            <a:xfrm>
              <a:off x="1803125" y="2446350"/>
              <a:ext cx="3846950" cy="2209125"/>
            </a:xfrm>
            <a:custGeom>
              <a:rect b="b" l="l" r="r" t="t"/>
              <a:pathLst>
                <a:path extrusionOk="0" h="88365" w="153878">
                  <a:moveTo>
                    <a:pt x="55740" y="1"/>
                  </a:moveTo>
                  <a:cubicBezTo>
                    <a:pt x="54723" y="1"/>
                    <a:pt x="53706" y="234"/>
                    <a:pt x="52772" y="701"/>
                  </a:cubicBezTo>
                  <a:lnTo>
                    <a:pt x="1635" y="30223"/>
                  </a:lnTo>
                  <a:cubicBezTo>
                    <a:pt x="1" y="31157"/>
                    <a:pt x="1" y="32724"/>
                    <a:pt x="1635" y="33658"/>
                  </a:cubicBezTo>
                  <a:lnTo>
                    <a:pt x="95168" y="87664"/>
                  </a:lnTo>
                  <a:cubicBezTo>
                    <a:pt x="96102" y="88131"/>
                    <a:pt x="97120" y="88364"/>
                    <a:pt x="98137" y="88364"/>
                  </a:cubicBezTo>
                  <a:cubicBezTo>
                    <a:pt x="99155" y="88364"/>
                    <a:pt x="100172" y="88131"/>
                    <a:pt x="101106" y="87664"/>
                  </a:cubicBezTo>
                  <a:lnTo>
                    <a:pt x="152243" y="58143"/>
                  </a:lnTo>
                  <a:cubicBezTo>
                    <a:pt x="153877" y="57209"/>
                    <a:pt x="153877" y="55641"/>
                    <a:pt x="152243" y="54707"/>
                  </a:cubicBezTo>
                  <a:lnTo>
                    <a:pt x="58709" y="701"/>
                  </a:lnTo>
                  <a:cubicBezTo>
                    <a:pt x="57775" y="234"/>
                    <a:pt x="56758" y="1"/>
                    <a:pt x="55740"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92"/>
            <p:cNvSpPr/>
            <p:nvPr/>
          </p:nvSpPr>
          <p:spPr>
            <a:xfrm>
              <a:off x="1803125" y="2446350"/>
              <a:ext cx="1389350" cy="987400"/>
            </a:xfrm>
            <a:custGeom>
              <a:rect b="b" l="l" r="r" t="t"/>
              <a:pathLst>
                <a:path extrusionOk="0" h="39496" w="55574">
                  <a:moveTo>
                    <a:pt x="55574" y="1"/>
                  </a:moveTo>
                  <a:cubicBezTo>
                    <a:pt x="54573" y="1"/>
                    <a:pt x="53639" y="234"/>
                    <a:pt x="52772" y="701"/>
                  </a:cubicBezTo>
                  <a:lnTo>
                    <a:pt x="1635" y="30223"/>
                  </a:lnTo>
                  <a:cubicBezTo>
                    <a:pt x="1" y="31157"/>
                    <a:pt x="1" y="32724"/>
                    <a:pt x="1635" y="33658"/>
                  </a:cubicBezTo>
                  <a:lnTo>
                    <a:pt x="11776" y="39496"/>
                  </a:lnTo>
                  <a:lnTo>
                    <a:pt x="55574" y="11542"/>
                  </a:lnTo>
                  <a:lnTo>
                    <a:pt x="5557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92"/>
            <p:cNvSpPr/>
            <p:nvPr/>
          </p:nvSpPr>
          <p:spPr>
            <a:xfrm>
              <a:off x="1826475" y="2502225"/>
              <a:ext cx="3801900" cy="2153250"/>
            </a:xfrm>
            <a:custGeom>
              <a:rect b="b" l="l" r="r" t="t"/>
              <a:pathLst>
                <a:path extrusionOk="0" h="86130" w="152076">
                  <a:moveTo>
                    <a:pt x="54840" y="1"/>
                  </a:moveTo>
                  <a:cubicBezTo>
                    <a:pt x="53822" y="1"/>
                    <a:pt x="52805" y="234"/>
                    <a:pt x="51871" y="701"/>
                  </a:cubicBezTo>
                  <a:lnTo>
                    <a:pt x="734" y="30222"/>
                  </a:lnTo>
                  <a:cubicBezTo>
                    <a:pt x="468" y="30389"/>
                    <a:pt x="201" y="30589"/>
                    <a:pt x="1" y="30856"/>
                  </a:cubicBezTo>
                  <a:cubicBezTo>
                    <a:pt x="201" y="31090"/>
                    <a:pt x="434" y="31257"/>
                    <a:pt x="734" y="31423"/>
                  </a:cubicBezTo>
                  <a:lnTo>
                    <a:pt x="94234" y="85429"/>
                  </a:lnTo>
                  <a:cubicBezTo>
                    <a:pt x="95168" y="85896"/>
                    <a:pt x="96186" y="86129"/>
                    <a:pt x="97203" y="86129"/>
                  </a:cubicBezTo>
                  <a:cubicBezTo>
                    <a:pt x="98221" y="86129"/>
                    <a:pt x="99238" y="85896"/>
                    <a:pt x="100172" y="85429"/>
                  </a:cubicBezTo>
                  <a:lnTo>
                    <a:pt x="151309" y="55908"/>
                  </a:lnTo>
                  <a:cubicBezTo>
                    <a:pt x="151575" y="55741"/>
                    <a:pt x="151842" y="55541"/>
                    <a:pt x="152076" y="55274"/>
                  </a:cubicBezTo>
                  <a:cubicBezTo>
                    <a:pt x="151842" y="55074"/>
                    <a:pt x="151609" y="54873"/>
                    <a:pt x="151342" y="54707"/>
                  </a:cubicBezTo>
                  <a:lnTo>
                    <a:pt x="57808" y="701"/>
                  </a:lnTo>
                  <a:cubicBezTo>
                    <a:pt x="56874" y="234"/>
                    <a:pt x="55857" y="1"/>
                    <a:pt x="5484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92"/>
            <p:cNvSpPr/>
            <p:nvPr/>
          </p:nvSpPr>
          <p:spPr>
            <a:xfrm>
              <a:off x="2250950" y="2693500"/>
              <a:ext cx="301075" cy="169550"/>
            </a:xfrm>
            <a:custGeom>
              <a:rect b="b" l="l" r="r" t="t"/>
              <a:pathLst>
                <a:path extrusionOk="0" h="6782" w="12043">
                  <a:moveTo>
                    <a:pt x="10617" y="1"/>
                  </a:moveTo>
                  <a:cubicBezTo>
                    <a:pt x="10283" y="1"/>
                    <a:pt x="9949" y="84"/>
                    <a:pt x="9641" y="255"/>
                  </a:cubicBezTo>
                  <a:lnTo>
                    <a:pt x="567" y="5459"/>
                  </a:lnTo>
                  <a:cubicBezTo>
                    <a:pt x="34" y="5793"/>
                    <a:pt x="0" y="6260"/>
                    <a:pt x="534" y="6560"/>
                  </a:cubicBezTo>
                  <a:cubicBezTo>
                    <a:pt x="826" y="6706"/>
                    <a:pt x="1142" y="6781"/>
                    <a:pt x="1455" y="6781"/>
                  </a:cubicBezTo>
                  <a:cubicBezTo>
                    <a:pt x="1785" y="6781"/>
                    <a:pt x="2111" y="6698"/>
                    <a:pt x="2402" y="6527"/>
                  </a:cubicBezTo>
                  <a:lnTo>
                    <a:pt x="11475" y="1290"/>
                  </a:lnTo>
                  <a:cubicBezTo>
                    <a:pt x="12009" y="989"/>
                    <a:pt x="12042" y="489"/>
                    <a:pt x="11542" y="222"/>
                  </a:cubicBezTo>
                  <a:cubicBezTo>
                    <a:pt x="11250" y="76"/>
                    <a:pt x="10934" y="1"/>
                    <a:pt x="10617"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92"/>
            <p:cNvSpPr/>
            <p:nvPr/>
          </p:nvSpPr>
          <p:spPr>
            <a:xfrm>
              <a:off x="2642050" y="2600625"/>
              <a:ext cx="70925" cy="37350"/>
            </a:xfrm>
            <a:custGeom>
              <a:rect b="b" l="l" r="r" t="t"/>
              <a:pathLst>
                <a:path extrusionOk="0" h="1494" w="2837">
                  <a:moveTo>
                    <a:pt x="1418" y="1"/>
                  </a:moveTo>
                  <a:cubicBezTo>
                    <a:pt x="1102" y="1"/>
                    <a:pt x="785" y="68"/>
                    <a:pt x="501" y="201"/>
                  </a:cubicBezTo>
                  <a:cubicBezTo>
                    <a:pt x="1" y="401"/>
                    <a:pt x="1" y="1102"/>
                    <a:pt x="501" y="1269"/>
                  </a:cubicBezTo>
                  <a:cubicBezTo>
                    <a:pt x="785" y="1419"/>
                    <a:pt x="1102" y="1494"/>
                    <a:pt x="1418" y="1494"/>
                  </a:cubicBezTo>
                  <a:cubicBezTo>
                    <a:pt x="1735" y="1494"/>
                    <a:pt x="2052" y="1419"/>
                    <a:pt x="2336" y="1269"/>
                  </a:cubicBezTo>
                  <a:cubicBezTo>
                    <a:pt x="2836" y="1102"/>
                    <a:pt x="2836" y="401"/>
                    <a:pt x="2336" y="201"/>
                  </a:cubicBezTo>
                  <a:cubicBezTo>
                    <a:pt x="2052" y="68"/>
                    <a:pt x="1735" y="1"/>
                    <a:pt x="1418"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92"/>
            <p:cNvSpPr/>
            <p:nvPr/>
          </p:nvSpPr>
          <p:spPr>
            <a:xfrm>
              <a:off x="2733800" y="2547475"/>
              <a:ext cx="70900" cy="37350"/>
            </a:xfrm>
            <a:custGeom>
              <a:rect b="b" l="l" r="r" t="t"/>
              <a:pathLst>
                <a:path extrusionOk="0" h="1494" w="2836">
                  <a:moveTo>
                    <a:pt x="1418" y="0"/>
                  </a:moveTo>
                  <a:cubicBezTo>
                    <a:pt x="1101" y="0"/>
                    <a:pt x="784" y="76"/>
                    <a:pt x="500" y="226"/>
                  </a:cubicBezTo>
                  <a:cubicBezTo>
                    <a:pt x="0" y="392"/>
                    <a:pt x="0" y="1093"/>
                    <a:pt x="500" y="1293"/>
                  </a:cubicBezTo>
                  <a:cubicBezTo>
                    <a:pt x="784" y="1426"/>
                    <a:pt x="1101" y="1493"/>
                    <a:pt x="1418" y="1493"/>
                  </a:cubicBezTo>
                  <a:cubicBezTo>
                    <a:pt x="1735" y="1493"/>
                    <a:pt x="2052" y="1426"/>
                    <a:pt x="2335" y="1293"/>
                  </a:cubicBezTo>
                  <a:cubicBezTo>
                    <a:pt x="2835" y="1093"/>
                    <a:pt x="2835" y="392"/>
                    <a:pt x="2335" y="226"/>
                  </a:cubicBezTo>
                  <a:cubicBezTo>
                    <a:pt x="2052" y="76"/>
                    <a:pt x="1735" y="0"/>
                    <a:pt x="1418"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92"/>
            <p:cNvSpPr/>
            <p:nvPr/>
          </p:nvSpPr>
          <p:spPr>
            <a:xfrm>
              <a:off x="1999100" y="2971725"/>
              <a:ext cx="70900" cy="37350"/>
            </a:xfrm>
            <a:custGeom>
              <a:rect b="b" l="l" r="r" t="t"/>
              <a:pathLst>
                <a:path extrusionOk="0" h="1494" w="2836">
                  <a:moveTo>
                    <a:pt x="1418" y="1"/>
                  </a:moveTo>
                  <a:cubicBezTo>
                    <a:pt x="1101" y="1"/>
                    <a:pt x="784" y="68"/>
                    <a:pt x="501" y="201"/>
                  </a:cubicBezTo>
                  <a:cubicBezTo>
                    <a:pt x="0" y="368"/>
                    <a:pt x="0" y="1102"/>
                    <a:pt x="501" y="1269"/>
                  </a:cubicBezTo>
                  <a:cubicBezTo>
                    <a:pt x="784" y="1419"/>
                    <a:pt x="1101" y="1494"/>
                    <a:pt x="1418" y="1494"/>
                  </a:cubicBezTo>
                  <a:cubicBezTo>
                    <a:pt x="1735" y="1494"/>
                    <a:pt x="2052" y="1419"/>
                    <a:pt x="2335" y="1269"/>
                  </a:cubicBezTo>
                  <a:cubicBezTo>
                    <a:pt x="2836" y="1102"/>
                    <a:pt x="2836" y="368"/>
                    <a:pt x="2335" y="201"/>
                  </a:cubicBezTo>
                  <a:cubicBezTo>
                    <a:pt x="2052" y="68"/>
                    <a:pt x="1735" y="1"/>
                    <a:pt x="1418"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92"/>
            <p:cNvSpPr/>
            <p:nvPr/>
          </p:nvSpPr>
          <p:spPr>
            <a:xfrm>
              <a:off x="2090825" y="2918575"/>
              <a:ext cx="70925" cy="37350"/>
            </a:xfrm>
            <a:custGeom>
              <a:rect b="b" l="l" r="r" t="t"/>
              <a:pathLst>
                <a:path extrusionOk="0" h="1494" w="2837">
                  <a:moveTo>
                    <a:pt x="1418" y="0"/>
                  </a:moveTo>
                  <a:cubicBezTo>
                    <a:pt x="1102" y="0"/>
                    <a:pt x="785" y="75"/>
                    <a:pt x="501" y="226"/>
                  </a:cubicBezTo>
                  <a:cubicBezTo>
                    <a:pt x="1" y="392"/>
                    <a:pt x="1" y="1093"/>
                    <a:pt x="501" y="1293"/>
                  </a:cubicBezTo>
                  <a:cubicBezTo>
                    <a:pt x="785" y="1426"/>
                    <a:pt x="1102" y="1493"/>
                    <a:pt x="1418" y="1493"/>
                  </a:cubicBezTo>
                  <a:cubicBezTo>
                    <a:pt x="1735" y="1493"/>
                    <a:pt x="2052" y="1426"/>
                    <a:pt x="2336" y="1293"/>
                  </a:cubicBezTo>
                  <a:cubicBezTo>
                    <a:pt x="2836" y="1093"/>
                    <a:pt x="2836" y="392"/>
                    <a:pt x="2336" y="226"/>
                  </a:cubicBezTo>
                  <a:cubicBezTo>
                    <a:pt x="2052" y="75"/>
                    <a:pt x="1735" y="0"/>
                    <a:pt x="1418"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92"/>
            <p:cNvSpPr/>
            <p:nvPr/>
          </p:nvSpPr>
          <p:spPr>
            <a:xfrm>
              <a:off x="2109175" y="3573250"/>
              <a:ext cx="385300" cy="254700"/>
            </a:xfrm>
            <a:custGeom>
              <a:rect b="b" l="l" r="r" t="t"/>
              <a:pathLst>
                <a:path extrusionOk="0" h="10188" w="15412">
                  <a:moveTo>
                    <a:pt x="1239" y="1"/>
                  </a:moveTo>
                  <a:cubicBezTo>
                    <a:pt x="1148" y="1"/>
                    <a:pt x="1056" y="20"/>
                    <a:pt x="968" y="57"/>
                  </a:cubicBezTo>
                  <a:cubicBezTo>
                    <a:pt x="835" y="157"/>
                    <a:pt x="368" y="424"/>
                    <a:pt x="267" y="491"/>
                  </a:cubicBezTo>
                  <a:cubicBezTo>
                    <a:pt x="67" y="624"/>
                    <a:pt x="1" y="824"/>
                    <a:pt x="1" y="1058"/>
                  </a:cubicBezTo>
                  <a:cubicBezTo>
                    <a:pt x="67" y="1725"/>
                    <a:pt x="401" y="2325"/>
                    <a:pt x="968" y="2659"/>
                  </a:cubicBezTo>
                  <a:lnTo>
                    <a:pt x="13710" y="10031"/>
                  </a:lnTo>
                  <a:cubicBezTo>
                    <a:pt x="13835" y="10135"/>
                    <a:pt x="13987" y="10187"/>
                    <a:pt x="14139" y="10187"/>
                  </a:cubicBezTo>
                  <a:cubicBezTo>
                    <a:pt x="14231" y="10187"/>
                    <a:pt x="14323" y="10169"/>
                    <a:pt x="14411" y="10131"/>
                  </a:cubicBezTo>
                  <a:cubicBezTo>
                    <a:pt x="14544" y="10064"/>
                    <a:pt x="14978" y="9798"/>
                    <a:pt x="15111" y="9731"/>
                  </a:cubicBezTo>
                  <a:cubicBezTo>
                    <a:pt x="15312" y="9597"/>
                    <a:pt x="15412" y="9397"/>
                    <a:pt x="15378" y="9164"/>
                  </a:cubicBezTo>
                  <a:cubicBezTo>
                    <a:pt x="15345" y="8497"/>
                    <a:pt x="14978" y="7896"/>
                    <a:pt x="14411" y="7529"/>
                  </a:cubicBezTo>
                  <a:lnTo>
                    <a:pt x="1668" y="157"/>
                  </a:lnTo>
                  <a:cubicBezTo>
                    <a:pt x="1543" y="53"/>
                    <a:pt x="1392" y="1"/>
                    <a:pt x="1239"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92"/>
            <p:cNvSpPr/>
            <p:nvPr/>
          </p:nvSpPr>
          <p:spPr>
            <a:xfrm>
              <a:off x="2109175" y="3573250"/>
              <a:ext cx="385300" cy="254700"/>
            </a:xfrm>
            <a:custGeom>
              <a:rect b="b" l="l" r="r" t="t"/>
              <a:pathLst>
                <a:path extrusionOk="0" h="10188" w="15412">
                  <a:moveTo>
                    <a:pt x="1239" y="1"/>
                  </a:moveTo>
                  <a:cubicBezTo>
                    <a:pt x="1148" y="1"/>
                    <a:pt x="1056" y="20"/>
                    <a:pt x="968" y="57"/>
                  </a:cubicBezTo>
                  <a:cubicBezTo>
                    <a:pt x="835" y="157"/>
                    <a:pt x="368" y="424"/>
                    <a:pt x="267" y="491"/>
                  </a:cubicBezTo>
                  <a:cubicBezTo>
                    <a:pt x="67" y="624"/>
                    <a:pt x="1" y="824"/>
                    <a:pt x="1" y="1058"/>
                  </a:cubicBezTo>
                  <a:cubicBezTo>
                    <a:pt x="67" y="1725"/>
                    <a:pt x="401" y="2325"/>
                    <a:pt x="968" y="2659"/>
                  </a:cubicBezTo>
                  <a:lnTo>
                    <a:pt x="13710" y="10031"/>
                  </a:lnTo>
                  <a:cubicBezTo>
                    <a:pt x="13835" y="10135"/>
                    <a:pt x="13987" y="10187"/>
                    <a:pt x="14139" y="10187"/>
                  </a:cubicBezTo>
                  <a:cubicBezTo>
                    <a:pt x="14231" y="10187"/>
                    <a:pt x="14323" y="10169"/>
                    <a:pt x="14411" y="10131"/>
                  </a:cubicBezTo>
                  <a:cubicBezTo>
                    <a:pt x="14544" y="10064"/>
                    <a:pt x="14978" y="9798"/>
                    <a:pt x="15111" y="9731"/>
                  </a:cubicBezTo>
                  <a:cubicBezTo>
                    <a:pt x="15312" y="9597"/>
                    <a:pt x="15412" y="9397"/>
                    <a:pt x="15378" y="9164"/>
                  </a:cubicBezTo>
                  <a:cubicBezTo>
                    <a:pt x="15345" y="8497"/>
                    <a:pt x="14978" y="7896"/>
                    <a:pt x="14411" y="7529"/>
                  </a:cubicBezTo>
                  <a:lnTo>
                    <a:pt x="1668" y="157"/>
                  </a:lnTo>
                  <a:cubicBezTo>
                    <a:pt x="1543" y="53"/>
                    <a:pt x="1392" y="1"/>
                    <a:pt x="1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92"/>
            <p:cNvSpPr/>
            <p:nvPr/>
          </p:nvSpPr>
          <p:spPr>
            <a:xfrm>
              <a:off x="2109175" y="3583350"/>
              <a:ext cx="367800" cy="244125"/>
            </a:xfrm>
            <a:custGeom>
              <a:rect b="b" l="l" r="r" t="t"/>
              <a:pathLst>
                <a:path extrusionOk="0" h="9765" w="14712">
                  <a:moveTo>
                    <a:pt x="509" y="1"/>
                  </a:moveTo>
                  <a:cubicBezTo>
                    <a:pt x="206" y="1"/>
                    <a:pt x="1" y="240"/>
                    <a:pt x="1" y="654"/>
                  </a:cubicBezTo>
                  <a:cubicBezTo>
                    <a:pt x="67" y="1321"/>
                    <a:pt x="401" y="1921"/>
                    <a:pt x="968" y="2255"/>
                  </a:cubicBezTo>
                  <a:lnTo>
                    <a:pt x="13710" y="9627"/>
                  </a:lnTo>
                  <a:cubicBezTo>
                    <a:pt x="13876" y="9720"/>
                    <a:pt x="14034" y="9765"/>
                    <a:pt x="14175" y="9765"/>
                  </a:cubicBezTo>
                  <a:cubicBezTo>
                    <a:pt x="14488" y="9765"/>
                    <a:pt x="14711" y="9541"/>
                    <a:pt x="14711" y="9127"/>
                  </a:cubicBezTo>
                  <a:cubicBezTo>
                    <a:pt x="14644" y="8460"/>
                    <a:pt x="14277" y="7859"/>
                    <a:pt x="13710" y="7492"/>
                  </a:cubicBezTo>
                  <a:lnTo>
                    <a:pt x="968" y="154"/>
                  </a:lnTo>
                  <a:cubicBezTo>
                    <a:pt x="802" y="50"/>
                    <a:pt x="645" y="1"/>
                    <a:pt x="509"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92"/>
            <p:cNvSpPr/>
            <p:nvPr/>
          </p:nvSpPr>
          <p:spPr>
            <a:xfrm>
              <a:off x="2109175" y="3583350"/>
              <a:ext cx="367800" cy="244125"/>
            </a:xfrm>
            <a:custGeom>
              <a:rect b="b" l="l" r="r" t="t"/>
              <a:pathLst>
                <a:path extrusionOk="0" h="9765" w="14712">
                  <a:moveTo>
                    <a:pt x="509" y="1"/>
                  </a:moveTo>
                  <a:cubicBezTo>
                    <a:pt x="206" y="1"/>
                    <a:pt x="1" y="240"/>
                    <a:pt x="1" y="654"/>
                  </a:cubicBezTo>
                  <a:cubicBezTo>
                    <a:pt x="67" y="1321"/>
                    <a:pt x="401" y="1921"/>
                    <a:pt x="968" y="2255"/>
                  </a:cubicBezTo>
                  <a:lnTo>
                    <a:pt x="13710" y="9627"/>
                  </a:lnTo>
                  <a:cubicBezTo>
                    <a:pt x="13876" y="9720"/>
                    <a:pt x="14034" y="9765"/>
                    <a:pt x="14175" y="9765"/>
                  </a:cubicBezTo>
                  <a:cubicBezTo>
                    <a:pt x="14488" y="9765"/>
                    <a:pt x="14711" y="9541"/>
                    <a:pt x="14711" y="9127"/>
                  </a:cubicBezTo>
                  <a:cubicBezTo>
                    <a:pt x="14644" y="8460"/>
                    <a:pt x="14277" y="7859"/>
                    <a:pt x="13710" y="7492"/>
                  </a:cubicBezTo>
                  <a:lnTo>
                    <a:pt x="968" y="154"/>
                  </a:lnTo>
                  <a:cubicBezTo>
                    <a:pt x="802" y="50"/>
                    <a:pt x="645" y="1"/>
                    <a:pt x="5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92"/>
            <p:cNvSpPr/>
            <p:nvPr/>
          </p:nvSpPr>
          <p:spPr>
            <a:xfrm>
              <a:off x="1850650" y="3424825"/>
              <a:ext cx="217700" cy="157100"/>
            </a:xfrm>
            <a:custGeom>
              <a:rect b="b" l="l" r="r" t="t"/>
              <a:pathLst>
                <a:path extrusionOk="0" h="6284" w="8708">
                  <a:moveTo>
                    <a:pt x="1241" y="0"/>
                  </a:moveTo>
                  <a:cubicBezTo>
                    <a:pt x="1148" y="0"/>
                    <a:pt x="1056" y="19"/>
                    <a:pt x="968" y="57"/>
                  </a:cubicBezTo>
                  <a:cubicBezTo>
                    <a:pt x="868" y="157"/>
                    <a:pt x="401" y="424"/>
                    <a:pt x="268" y="490"/>
                  </a:cubicBezTo>
                  <a:cubicBezTo>
                    <a:pt x="101" y="624"/>
                    <a:pt x="1" y="824"/>
                    <a:pt x="34" y="1057"/>
                  </a:cubicBezTo>
                  <a:cubicBezTo>
                    <a:pt x="68" y="1724"/>
                    <a:pt x="435" y="2325"/>
                    <a:pt x="1002" y="2658"/>
                  </a:cubicBezTo>
                  <a:lnTo>
                    <a:pt x="7006" y="6128"/>
                  </a:lnTo>
                  <a:cubicBezTo>
                    <a:pt x="7131" y="6232"/>
                    <a:pt x="7282" y="6284"/>
                    <a:pt x="7435" y="6284"/>
                  </a:cubicBezTo>
                  <a:cubicBezTo>
                    <a:pt x="7527" y="6284"/>
                    <a:pt x="7619" y="6265"/>
                    <a:pt x="7706" y="6228"/>
                  </a:cubicBezTo>
                  <a:lnTo>
                    <a:pt x="8407" y="5794"/>
                  </a:lnTo>
                  <a:cubicBezTo>
                    <a:pt x="8607" y="5661"/>
                    <a:pt x="8707" y="5460"/>
                    <a:pt x="8674" y="5227"/>
                  </a:cubicBezTo>
                  <a:cubicBezTo>
                    <a:pt x="8640" y="4560"/>
                    <a:pt x="8273" y="3959"/>
                    <a:pt x="7706" y="3592"/>
                  </a:cubicBezTo>
                  <a:lnTo>
                    <a:pt x="1702" y="157"/>
                  </a:lnTo>
                  <a:cubicBezTo>
                    <a:pt x="1556" y="52"/>
                    <a:pt x="1397" y="0"/>
                    <a:pt x="1241"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92"/>
            <p:cNvSpPr/>
            <p:nvPr/>
          </p:nvSpPr>
          <p:spPr>
            <a:xfrm>
              <a:off x="1850650" y="3424825"/>
              <a:ext cx="217700" cy="157100"/>
            </a:xfrm>
            <a:custGeom>
              <a:rect b="b" l="l" r="r" t="t"/>
              <a:pathLst>
                <a:path extrusionOk="0" h="6284" w="8708">
                  <a:moveTo>
                    <a:pt x="1241" y="0"/>
                  </a:moveTo>
                  <a:cubicBezTo>
                    <a:pt x="1148" y="0"/>
                    <a:pt x="1056" y="19"/>
                    <a:pt x="968" y="57"/>
                  </a:cubicBezTo>
                  <a:cubicBezTo>
                    <a:pt x="868" y="157"/>
                    <a:pt x="401" y="424"/>
                    <a:pt x="268" y="490"/>
                  </a:cubicBezTo>
                  <a:cubicBezTo>
                    <a:pt x="101" y="624"/>
                    <a:pt x="1" y="824"/>
                    <a:pt x="34" y="1057"/>
                  </a:cubicBezTo>
                  <a:cubicBezTo>
                    <a:pt x="68" y="1724"/>
                    <a:pt x="435" y="2325"/>
                    <a:pt x="1002" y="2658"/>
                  </a:cubicBezTo>
                  <a:lnTo>
                    <a:pt x="7006" y="6128"/>
                  </a:lnTo>
                  <a:cubicBezTo>
                    <a:pt x="7131" y="6232"/>
                    <a:pt x="7282" y="6284"/>
                    <a:pt x="7435" y="6284"/>
                  </a:cubicBezTo>
                  <a:cubicBezTo>
                    <a:pt x="7527" y="6284"/>
                    <a:pt x="7619" y="6265"/>
                    <a:pt x="7706" y="6228"/>
                  </a:cubicBezTo>
                  <a:lnTo>
                    <a:pt x="8407" y="5794"/>
                  </a:lnTo>
                  <a:cubicBezTo>
                    <a:pt x="8607" y="5661"/>
                    <a:pt x="8707" y="5460"/>
                    <a:pt x="8674" y="5227"/>
                  </a:cubicBezTo>
                  <a:cubicBezTo>
                    <a:pt x="8640" y="4560"/>
                    <a:pt x="8273" y="3959"/>
                    <a:pt x="7706" y="3592"/>
                  </a:cubicBezTo>
                  <a:lnTo>
                    <a:pt x="1702" y="157"/>
                  </a:lnTo>
                  <a:cubicBezTo>
                    <a:pt x="1556" y="52"/>
                    <a:pt x="1397" y="0"/>
                    <a:pt x="1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92"/>
            <p:cNvSpPr/>
            <p:nvPr/>
          </p:nvSpPr>
          <p:spPr>
            <a:xfrm>
              <a:off x="1851500" y="3434900"/>
              <a:ext cx="199325" cy="146575"/>
            </a:xfrm>
            <a:custGeom>
              <a:rect b="b" l="l" r="r" t="t"/>
              <a:pathLst>
                <a:path extrusionOk="0" h="5863" w="7973">
                  <a:moveTo>
                    <a:pt x="504" y="0"/>
                  </a:moveTo>
                  <a:cubicBezTo>
                    <a:pt x="204" y="0"/>
                    <a:pt x="0" y="232"/>
                    <a:pt x="0" y="621"/>
                  </a:cubicBezTo>
                  <a:cubicBezTo>
                    <a:pt x="34" y="1288"/>
                    <a:pt x="401" y="1922"/>
                    <a:pt x="968" y="2255"/>
                  </a:cubicBezTo>
                  <a:lnTo>
                    <a:pt x="6972" y="5725"/>
                  </a:lnTo>
                  <a:cubicBezTo>
                    <a:pt x="7137" y="5818"/>
                    <a:pt x="7296" y="5863"/>
                    <a:pt x="7437" y="5863"/>
                  </a:cubicBezTo>
                  <a:cubicBezTo>
                    <a:pt x="7750" y="5863"/>
                    <a:pt x="7973" y="5639"/>
                    <a:pt x="7973" y="5224"/>
                  </a:cubicBezTo>
                  <a:cubicBezTo>
                    <a:pt x="7906" y="4557"/>
                    <a:pt x="7539" y="3957"/>
                    <a:pt x="6972" y="3590"/>
                  </a:cubicBezTo>
                  <a:lnTo>
                    <a:pt x="968" y="154"/>
                  </a:lnTo>
                  <a:cubicBezTo>
                    <a:pt x="800" y="49"/>
                    <a:pt x="642" y="0"/>
                    <a:pt x="504"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92"/>
            <p:cNvSpPr/>
            <p:nvPr/>
          </p:nvSpPr>
          <p:spPr>
            <a:xfrm>
              <a:off x="1851500" y="3434900"/>
              <a:ext cx="199325" cy="146575"/>
            </a:xfrm>
            <a:custGeom>
              <a:rect b="b" l="l" r="r" t="t"/>
              <a:pathLst>
                <a:path extrusionOk="0" h="5863" w="7973">
                  <a:moveTo>
                    <a:pt x="504" y="0"/>
                  </a:moveTo>
                  <a:cubicBezTo>
                    <a:pt x="204" y="0"/>
                    <a:pt x="0" y="232"/>
                    <a:pt x="0" y="621"/>
                  </a:cubicBezTo>
                  <a:cubicBezTo>
                    <a:pt x="34" y="1288"/>
                    <a:pt x="401" y="1922"/>
                    <a:pt x="968" y="2255"/>
                  </a:cubicBezTo>
                  <a:lnTo>
                    <a:pt x="6972" y="5725"/>
                  </a:lnTo>
                  <a:cubicBezTo>
                    <a:pt x="7137" y="5818"/>
                    <a:pt x="7296" y="5863"/>
                    <a:pt x="7437" y="5863"/>
                  </a:cubicBezTo>
                  <a:cubicBezTo>
                    <a:pt x="7750" y="5863"/>
                    <a:pt x="7973" y="5639"/>
                    <a:pt x="7973" y="5224"/>
                  </a:cubicBezTo>
                  <a:cubicBezTo>
                    <a:pt x="7906" y="4557"/>
                    <a:pt x="7539" y="3957"/>
                    <a:pt x="6972" y="3590"/>
                  </a:cubicBezTo>
                  <a:lnTo>
                    <a:pt x="968" y="154"/>
                  </a:lnTo>
                  <a:cubicBezTo>
                    <a:pt x="800" y="49"/>
                    <a:pt x="642" y="0"/>
                    <a:pt x="50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92"/>
            <p:cNvSpPr/>
            <p:nvPr/>
          </p:nvSpPr>
          <p:spPr>
            <a:xfrm>
              <a:off x="1818125" y="2077550"/>
              <a:ext cx="3811100" cy="2269575"/>
            </a:xfrm>
            <a:custGeom>
              <a:rect b="b" l="l" r="r" t="t"/>
              <a:pathLst>
                <a:path extrusionOk="0" h="90783" w="152444">
                  <a:moveTo>
                    <a:pt x="54507" y="1"/>
                  </a:moveTo>
                  <a:cubicBezTo>
                    <a:pt x="54106" y="1"/>
                    <a:pt x="53706" y="92"/>
                    <a:pt x="53339" y="276"/>
                  </a:cubicBezTo>
                  <a:lnTo>
                    <a:pt x="1168" y="30397"/>
                  </a:lnTo>
                  <a:cubicBezTo>
                    <a:pt x="468" y="30864"/>
                    <a:pt x="34" y="31632"/>
                    <a:pt x="1" y="32466"/>
                  </a:cubicBezTo>
                  <a:lnTo>
                    <a:pt x="1" y="33300"/>
                  </a:lnTo>
                  <a:cubicBezTo>
                    <a:pt x="34" y="34100"/>
                    <a:pt x="468" y="34867"/>
                    <a:pt x="1168" y="35334"/>
                  </a:cubicBezTo>
                  <a:lnTo>
                    <a:pt x="96737" y="90507"/>
                  </a:lnTo>
                  <a:cubicBezTo>
                    <a:pt x="97104" y="90691"/>
                    <a:pt x="97504" y="90782"/>
                    <a:pt x="97908" y="90782"/>
                  </a:cubicBezTo>
                  <a:cubicBezTo>
                    <a:pt x="98313" y="90782"/>
                    <a:pt x="98721" y="90691"/>
                    <a:pt x="99105" y="90507"/>
                  </a:cubicBezTo>
                  <a:lnTo>
                    <a:pt x="151242" y="60352"/>
                  </a:lnTo>
                  <a:cubicBezTo>
                    <a:pt x="151943" y="59919"/>
                    <a:pt x="152376" y="59151"/>
                    <a:pt x="152443" y="58317"/>
                  </a:cubicBezTo>
                  <a:lnTo>
                    <a:pt x="152443" y="57483"/>
                  </a:lnTo>
                  <a:cubicBezTo>
                    <a:pt x="152376" y="56650"/>
                    <a:pt x="151943" y="55916"/>
                    <a:pt x="151276" y="55449"/>
                  </a:cubicBezTo>
                  <a:lnTo>
                    <a:pt x="55674" y="276"/>
                  </a:lnTo>
                  <a:cubicBezTo>
                    <a:pt x="55307" y="92"/>
                    <a:pt x="54907" y="1"/>
                    <a:pt x="5450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92"/>
            <p:cNvSpPr/>
            <p:nvPr/>
          </p:nvSpPr>
          <p:spPr>
            <a:xfrm>
              <a:off x="1836475" y="2076600"/>
              <a:ext cx="3770225" cy="2179200"/>
            </a:xfrm>
            <a:custGeom>
              <a:rect b="b" l="l" r="r" t="t"/>
              <a:pathLst>
                <a:path extrusionOk="0" h="87168" w="150809">
                  <a:moveTo>
                    <a:pt x="53899" y="0"/>
                  </a:moveTo>
                  <a:cubicBezTo>
                    <a:pt x="53321" y="0"/>
                    <a:pt x="52740" y="244"/>
                    <a:pt x="52171" y="581"/>
                  </a:cubicBezTo>
                  <a:lnTo>
                    <a:pt x="868" y="30169"/>
                  </a:lnTo>
                  <a:cubicBezTo>
                    <a:pt x="1" y="30702"/>
                    <a:pt x="1" y="31536"/>
                    <a:pt x="868" y="32070"/>
                  </a:cubicBezTo>
                  <a:lnTo>
                    <a:pt x="95569" y="86742"/>
                  </a:lnTo>
                  <a:cubicBezTo>
                    <a:pt x="96069" y="87026"/>
                    <a:pt x="96628" y="87168"/>
                    <a:pt x="97187" y="87168"/>
                  </a:cubicBezTo>
                  <a:cubicBezTo>
                    <a:pt x="97746" y="87168"/>
                    <a:pt x="98304" y="87026"/>
                    <a:pt x="98805" y="86742"/>
                  </a:cubicBezTo>
                  <a:lnTo>
                    <a:pt x="150108" y="57121"/>
                  </a:lnTo>
                  <a:cubicBezTo>
                    <a:pt x="150808" y="56721"/>
                    <a:pt x="150808" y="55687"/>
                    <a:pt x="150108" y="55253"/>
                  </a:cubicBezTo>
                  <a:lnTo>
                    <a:pt x="54907" y="281"/>
                  </a:lnTo>
                  <a:cubicBezTo>
                    <a:pt x="54574" y="84"/>
                    <a:pt x="54237" y="0"/>
                    <a:pt x="5389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92"/>
            <p:cNvSpPr/>
            <p:nvPr/>
          </p:nvSpPr>
          <p:spPr>
            <a:xfrm>
              <a:off x="1836475" y="2076775"/>
              <a:ext cx="3770225" cy="2179025"/>
            </a:xfrm>
            <a:custGeom>
              <a:rect b="b" l="l" r="r" t="t"/>
              <a:pathLst>
                <a:path extrusionOk="0" h="87161" w="150809">
                  <a:moveTo>
                    <a:pt x="54011" y="467"/>
                  </a:moveTo>
                  <a:cubicBezTo>
                    <a:pt x="54242" y="467"/>
                    <a:pt x="54470" y="558"/>
                    <a:pt x="54673" y="674"/>
                  </a:cubicBezTo>
                  <a:lnTo>
                    <a:pt x="149874" y="55646"/>
                  </a:lnTo>
                  <a:cubicBezTo>
                    <a:pt x="150308" y="55880"/>
                    <a:pt x="150308" y="56480"/>
                    <a:pt x="149874" y="56747"/>
                  </a:cubicBezTo>
                  <a:lnTo>
                    <a:pt x="98605" y="86335"/>
                  </a:lnTo>
                  <a:cubicBezTo>
                    <a:pt x="98171" y="86585"/>
                    <a:pt x="97687" y="86710"/>
                    <a:pt x="97208" y="86710"/>
                  </a:cubicBezTo>
                  <a:cubicBezTo>
                    <a:pt x="96728" y="86710"/>
                    <a:pt x="96253" y="86585"/>
                    <a:pt x="95836" y="86335"/>
                  </a:cubicBezTo>
                  <a:lnTo>
                    <a:pt x="1102" y="31663"/>
                  </a:lnTo>
                  <a:cubicBezTo>
                    <a:pt x="835" y="31496"/>
                    <a:pt x="668" y="31296"/>
                    <a:pt x="668" y="31129"/>
                  </a:cubicBezTo>
                  <a:cubicBezTo>
                    <a:pt x="668" y="30929"/>
                    <a:pt x="835" y="30729"/>
                    <a:pt x="1102" y="30562"/>
                  </a:cubicBezTo>
                  <a:lnTo>
                    <a:pt x="52405" y="974"/>
                  </a:lnTo>
                  <a:cubicBezTo>
                    <a:pt x="52839" y="674"/>
                    <a:pt x="53372" y="507"/>
                    <a:pt x="53906" y="474"/>
                  </a:cubicBezTo>
                  <a:cubicBezTo>
                    <a:pt x="53941" y="469"/>
                    <a:pt x="53976" y="467"/>
                    <a:pt x="54011" y="467"/>
                  </a:cubicBezTo>
                  <a:close/>
                  <a:moveTo>
                    <a:pt x="54033" y="0"/>
                  </a:moveTo>
                  <a:cubicBezTo>
                    <a:pt x="53991" y="0"/>
                    <a:pt x="53948" y="2"/>
                    <a:pt x="53906" y="7"/>
                  </a:cubicBezTo>
                  <a:cubicBezTo>
                    <a:pt x="53272" y="40"/>
                    <a:pt x="52672" y="240"/>
                    <a:pt x="52171" y="574"/>
                  </a:cubicBezTo>
                  <a:lnTo>
                    <a:pt x="868" y="30195"/>
                  </a:lnTo>
                  <a:cubicBezTo>
                    <a:pt x="1" y="30695"/>
                    <a:pt x="1" y="31529"/>
                    <a:pt x="868" y="32063"/>
                  </a:cubicBezTo>
                  <a:lnTo>
                    <a:pt x="95569" y="86735"/>
                  </a:lnTo>
                  <a:cubicBezTo>
                    <a:pt x="96069" y="87019"/>
                    <a:pt x="96628" y="87161"/>
                    <a:pt x="97187" y="87161"/>
                  </a:cubicBezTo>
                  <a:cubicBezTo>
                    <a:pt x="97746" y="87161"/>
                    <a:pt x="98304" y="87019"/>
                    <a:pt x="98805" y="86735"/>
                  </a:cubicBezTo>
                  <a:lnTo>
                    <a:pt x="150108" y="57114"/>
                  </a:lnTo>
                  <a:cubicBezTo>
                    <a:pt x="150808" y="56714"/>
                    <a:pt x="150808" y="55680"/>
                    <a:pt x="150108" y="55246"/>
                  </a:cubicBezTo>
                  <a:lnTo>
                    <a:pt x="54907" y="274"/>
                  </a:lnTo>
                  <a:cubicBezTo>
                    <a:pt x="54615" y="99"/>
                    <a:pt x="54324" y="0"/>
                    <a:pt x="5403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92"/>
            <p:cNvSpPr/>
            <p:nvPr/>
          </p:nvSpPr>
          <p:spPr>
            <a:xfrm>
              <a:off x="4265725" y="3457925"/>
              <a:ext cx="1362650" cy="889150"/>
            </a:xfrm>
            <a:custGeom>
              <a:rect b="b" l="l" r="r" t="t"/>
              <a:pathLst>
                <a:path extrusionOk="0" h="35566" w="54506">
                  <a:moveTo>
                    <a:pt x="52938" y="0"/>
                  </a:moveTo>
                  <a:cubicBezTo>
                    <a:pt x="53672" y="434"/>
                    <a:pt x="53672" y="1468"/>
                    <a:pt x="52938" y="1868"/>
                  </a:cubicBezTo>
                  <a:lnTo>
                    <a:pt x="1668" y="31489"/>
                  </a:lnTo>
                  <a:cubicBezTo>
                    <a:pt x="1168" y="31756"/>
                    <a:pt x="601" y="31923"/>
                    <a:pt x="34" y="31923"/>
                  </a:cubicBezTo>
                  <a:lnTo>
                    <a:pt x="0" y="31923"/>
                  </a:lnTo>
                  <a:lnTo>
                    <a:pt x="0" y="35559"/>
                  </a:lnTo>
                  <a:cubicBezTo>
                    <a:pt x="51" y="35563"/>
                    <a:pt x="102" y="35565"/>
                    <a:pt x="153" y="35565"/>
                  </a:cubicBezTo>
                  <a:cubicBezTo>
                    <a:pt x="502" y="35565"/>
                    <a:pt x="852" y="35467"/>
                    <a:pt x="1201" y="35292"/>
                  </a:cubicBezTo>
                  <a:lnTo>
                    <a:pt x="53338" y="5137"/>
                  </a:lnTo>
                  <a:cubicBezTo>
                    <a:pt x="54039" y="4704"/>
                    <a:pt x="54472" y="3936"/>
                    <a:pt x="54506" y="3102"/>
                  </a:cubicBezTo>
                  <a:lnTo>
                    <a:pt x="54506" y="2268"/>
                  </a:lnTo>
                  <a:cubicBezTo>
                    <a:pt x="54472" y="1435"/>
                    <a:pt x="54039" y="701"/>
                    <a:pt x="53372" y="234"/>
                  </a:cubicBezTo>
                  <a:lnTo>
                    <a:pt x="52938"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92"/>
            <p:cNvSpPr/>
            <p:nvPr/>
          </p:nvSpPr>
          <p:spPr>
            <a:xfrm>
              <a:off x="2188400" y="2282075"/>
              <a:ext cx="3166450" cy="1827175"/>
            </a:xfrm>
            <a:custGeom>
              <a:rect b="b" l="l" r="r" t="t"/>
              <a:pathLst>
                <a:path extrusionOk="0" h="73087" w="126658">
                  <a:moveTo>
                    <a:pt x="54539" y="1"/>
                  </a:moveTo>
                  <a:lnTo>
                    <a:pt x="1" y="31490"/>
                  </a:lnTo>
                  <a:lnTo>
                    <a:pt x="72085" y="73086"/>
                  </a:lnTo>
                  <a:lnTo>
                    <a:pt x="126658" y="41630"/>
                  </a:lnTo>
                  <a:lnTo>
                    <a:pt x="54539"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92"/>
            <p:cNvSpPr/>
            <p:nvPr/>
          </p:nvSpPr>
          <p:spPr>
            <a:xfrm>
              <a:off x="2155875" y="2757425"/>
              <a:ext cx="53400" cy="34000"/>
            </a:xfrm>
            <a:custGeom>
              <a:rect b="b" l="l" r="r" t="t"/>
              <a:pathLst>
                <a:path extrusionOk="0" h="1360" w="2136">
                  <a:moveTo>
                    <a:pt x="401" y="334"/>
                  </a:moveTo>
                  <a:lnTo>
                    <a:pt x="1235" y="801"/>
                  </a:lnTo>
                  <a:lnTo>
                    <a:pt x="801" y="1068"/>
                  </a:lnTo>
                  <a:lnTo>
                    <a:pt x="401" y="334"/>
                  </a:lnTo>
                  <a:close/>
                  <a:moveTo>
                    <a:pt x="134" y="0"/>
                  </a:moveTo>
                  <a:lnTo>
                    <a:pt x="34" y="67"/>
                  </a:lnTo>
                  <a:cubicBezTo>
                    <a:pt x="34" y="67"/>
                    <a:pt x="34" y="100"/>
                    <a:pt x="34" y="100"/>
                  </a:cubicBezTo>
                  <a:cubicBezTo>
                    <a:pt x="1" y="100"/>
                    <a:pt x="1" y="134"/>
                    <a:pt x="34" y="134"/>
                  </a:cubicBezTo>
                  <a:lnTo>
                    <a:pt x="568" y="1201"/>
                  </a:lnTo>
                  <a:lnTo>
                    <a:pt x="601" y="1234"/>
                  </a:lnTo>
                  <a:lnTo>
                    <a:pt x="634" y="1268"/>
                  </a:lnTo>
                  <a:lnTo>
                    <a:pt x="768" y="1334"/>
                  </a:lnTo>
                  <a:cubicBezTo>
                    <a:pt x="784" y="1351"/>
                    <a:pt x="801" y="1359"/>
                    <a:pt x="822" y="1359"/>
                  </a:cubicBezTo>
                  <a:cubicBezTo>
                    <a:pt x="843" y="1359"/>
                    <a:pt x="868" y="1351"/>
                    <a:pt x="901" y="1334"/>
                  </a:cubicBezTo>
                  <a:lnTo>
                    <a:pt x="1468" y="1001"/>
                  </a:lnTo>
                  <a:lnTo>
                    <a:pt x="1802" y="1201"/>
                  </a:lnTo>
                  <a:cubicBezTo>
                    <a:pt x="1835" y="1201"/>
                    <a:pt x="1869" y="1234"/>
                    <a:pt x="1902" y="1234"/>
                  </a:cubicBezTo>
                  <a:lnTo>
                    <a:pt x="2002" y="1234"/>
                  </a:lnTo>
                  <a:lnTo>
                    <a:pt x="2102" y="1168"/>
                  </a:lnTo>
                  <a:cubicBezTo>
                    <a:pt x="2102" y="1168"/>
                    <a:pt x="2135" y="1134"/>
                    <a:pt x="2102" y="1134"/>
                  </a:cubicBezTo>
                  <a:cubicBezTo>
                    <a:pt x="2102" y="1101"/>
                    <a:pt x="2102" y="1068"/>
                    <a:pt x="2069" y="1068"/>
                  </a:cubicBezTo>
                  <a:lnTo>
                    <a:pt x="1735" y="901"/>
                  </a:lnTo>
                  <a:lnTo>
                    <a:pt x="1869" y="801"/>
                  </a:lnTo>
                  <a:cubicBezTo>
                    <a:pt x="1902" y="801"/>
                    <a:pt x="1902" y="767"/>
                    <a:pt x="1902" y="767"/>
                  </a:cubicBezTo>
                  <a:cubicBezTo>
                    <a:pt x="1902" y="767"/>
                    <a:pt x="1869" y="734"/>
                    <a:pt x="1835" y="734"/>
                  </a:cubicBezTo>
                  <a:lnTo>
                    <a:pt x="1769" y="667"/>
                  </a:lnTo>
                  <a:cubicBezTo>
                    <a:pt x="1735" y="667"/>
                    <a:pt x="1702" y="634"/>
                    <a:pt x="1668" y="634"/>
                  </a:cubicBezTo>
                  <a:lnTo>
                    <a:pt x="1568" y="634"/>
                  </a:lnTo>
                  <a:lnTo>
                    <a:pt x="1468" y="701"/>
                  </a:lnTo>
                  <a:lnTo>
                    <a:pt x="301" y="67"/>
                  </a:lnTo>
                  <a:cubicBezTo>
                    <a:pt x="267" y="33"/>
                    <a:pt x="234" y="33"/>
                    <a:pt x="2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92"/>
            <p:cNvSpPr/>
            <p:nvPr/>
          </p:nvSpPr>
          <p:spPr>
            <a:xfrm>
              <a:off x="2176725" y="2739075"/>
              <a:ext cx="65075" cy="36175"/>
            </a:xfrm>
            <a:custGeom>
              <a:rect b="b" l="l" r="r" t="t"/>
              <a:pathLst>
                <a:path extrusionOk="0" h="1447" w="2603">
                  <a:moveTo>
                    <a:pt x="868" y="0"/>
                  </a:moveTo>
                  <a:cubicBezTo>
                    <a:pt x="768" y="0"/>
                    <a:pt x="668" y="0"/>
                    <a:pt x="568" y="34"/>
                  </a:cubicBezTo>
                  <a:cubicBezTo>
                    <a:pt x="468" y="67"/>
                    <a:pt x="367" y="100"/>
                    <a:pt x="267" y="167"/>
                  </a:cubicBezTo>
                  <a:cubicBezTo>
                    <a:pt x="67" y="267"/>
                    <a:pt x="1" y="401"/>
                    <a:pt x="67" y="567"/>
                  </a:cubicBezTo>
                  <a:cubicBezTo>
                    <a:pt x="201" y="801"/>
                    <a:pt x="401" y="1001"/>
                    <a:pt x="634" y="1101"/>
                  </a:cubicBezTo>
                  <a:cubicBezTo>
                    <a:pt x="935" y="1268"/>
                    <a:pt x="1235" y="1401"/>
                    <a:pt x="1568" y="1435"/>
                  </a:cubicBezTo>
                  <a:cubicBezTo>
                    <a:pt x="1631" y="1443"/>
                    <a:pt x="1692" y="1447"/>
                    <a:pt x="1752" y="1447"/>
                  </a:cubicBezTo>
                  <a:cubicBezTo>
                    <a:pt x="1945" y="1447"/>
                    <a:pt x="2124" y="1403"/>
                    <a:pt x="2302" y="1301"/>
                  </a:cubicBezTo>
                  <a:cubicBezTo>
                    <a:pt x="2502" y="1201"/>
                    <a:pt x="2602" y="1068"/>
                    <a:pt x="2602" y="934"/>
                  </a:cubicBezTo>
                  <a:cubicBezTo>
                    <a:pt x="2602" y="934"/>
                    <a:pt x="2602" y="901"/>
                    <a:pt x="2602" y="901"/>
                  </a:cubicBezTo>
                  <a:lnTo>
                    <a:pt x="2536" y="868"/>
                  </a:lnTo>
                  <a:lnTo>
                    <a:pt x="1768" y="434"/>
                  </a:lnTo>
                  <a:cubicBezTo>
                    <a:pt x="1735" y="401"/>
                    <a:pt x="1702" y="401"/>
                    <a:pt x="1668" y="401"/>
                  </a:cubicBezTo>
                  <a:cubicBezTo>
                    <a:pt x="1652" y="384"/>
                    <a:pt x="1635" y="376"/>
                    <a:pt x="1618" y="376"/>
                  </a:cubicBezTo>
                  <a:cubicBezTo>
                    <a:pt x="1602" y="376"/>
                    <a:pt x="1585" y="384"/>
                    <a:pt x="1568" y="401"/>
                  </a:cubicBezTo>
                  <a:lnTo>
                    <a:pt x="1168" y="601"/>
                  </a:lnTo>
                  <a:cubicBezTo>
                    <a:pt x="1135" y="634"/>
                    <a:pt x="1135" y="634"/>
                    <a:pt x="1135" y="667"/>
                  </a:cubicBezTo>
                  <a:cubicBezTo>
                    <a:pt x="1168" y="667"/>
                    <a:pt x="1168" y="701"/>
                    <a:pt x="1201" y="701"/>
                  </a:cubicBezTo>
                  <a:lnTo>
                    <a:pt x="1301" y="767"/>
                  </a:lnTo>
                  <a:cubicBezTo>
                    <a:pt x="1335" y="767"/>
                    <a:pt x="1335" y="767"/>
                    <a:pt x="1402" y="801"/>
                  </a:cubicBezTo>
                  <a:lnTo>
                    <a:pt x="1468" y="801"/>
                  </a:lnTo>
                  <a:lnTo>
                    <a:pt x="1702" y="634"/>
                  </a:lnTo>
                  <a:lnTo>
                    <a:pt x="2235" y="968"/>
                  </a:lnTo>
                  <a:cubicBezTo>
                    <a:pt x="2235" y="1001"/>
                    <a:pt x="2202" y="1034"/>
                    <a:pt x="2169" y="1068"/>
                  </a:cubicBezTo>
                  <a:cubicBezTo>
                    <a:pt x="2135" y="1101"/>
                    <a:pt x="2102" y="1134"/>
                    <a:pt x="2035" y="1134"/>
                  </a:cubicBezTo>
                  <a:cubicBezTo>
                    <a:pt x="1935" y="1209"/>
                    <a:pt x="1798" y="1247"/>
                    <a:pt x="1665" y="1247"/>
                  </a:cubicBezTo>
                  <a:cubicBezTo>
                    <a:pt x="1620" y="1247"/>
                    <a:pt x="1577" y="1243"/>
                    <a:pt x="1535" y="1234"/>
                  </a:cubicBezTo>
                  <a:cubicBezTo>
                    <a:pt x="1301" y="1201"/>
                    <a:pt x="1068" y="1101"/>
                    <a:pt x="868" y="968"/>
                  </a:cubicBezTo>
                  <a:cubicBezTo>
                    <a:pt x="668" y="901"/>
                    <a:pt x="534" y="734"/>
                    <a:pt x="434" y="567"/>
                  </a:cubicBezTo>
                  <a:cubicBezTo>
                    <a:pt x="367" y="467"/>
                    <a:pt x="434" y="367"/>
                    <a:pt x="568" y="267"/>
                  </a:cubicBezTo>
                  <a:cubicBezTo>
                    <a:pt x="701" y="200"/>
                    <a:pt x="834" y="167"/>
                    <a:pt x="1001" y="167"/>
                  </a:cubicBezTo>
                  <a:lnTo>
                    <a:pt x="1035" y="167"/>
                  </a:lnTo>
                  <a:lnTo>
                    <a:pt x="1035" y="134"/>
                  </a:lnTo>
                  <a:lnTo>
                    <a:pt x="935" y="34"/>
                  </a:lnTo>
                  <a:cubicBezTo>
                    <a:pt x="935" y="0"/>
                    <a:pt x="935" y="0"/>
                    <a:pt x="9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92"/>
            <p:cNvSpPr/>
            <p:nvPr/>
          </p:nvSpPr>
          <p:spPr>
            <a:xfrm>
              <a:off x="2312650" y="2698175"/>
              <a:ext cx="32550" cy="16525"/>
            </a:xfrm>
            <a:custGeom>
              <a:rect b="b" l="l" r="r" t="t"/>
              <a:pathLst>
                <a:path extrusionOk="0" h="661" w="1302">
                  <a:moveTo>
                    <a:pt x="561" y="0"/>
                  </a:moveTo>
                  <a:cubicBezTo>
                    <a:pt x="440" y="0"/>
                    <a:pt x="317" y="25"/>
                    <a:pt x="201" y="68"/>
                  </a:cubicBezTo>
                  <a:cubicBezTo>
                    <a:pt x="1" y="169"/>
                    <a:pt x="67" y="369"/>
                    <a:pt x="301" y="535"/>
                  </a:cubicBezTo>
                  <a:cubicBezTo>
                    <a:pt x="463" y="616"/>
                    <a:pt x="624" y="660"/>
                    <a:pt x="786" y="660"/>
                  </a:cubicBezTo>
                  <a:cubicBezTo>
                    <a:pt x="891" y="660"/>
                    <a:pt x="996" y="642"/>
                    <a:pt x="1102" y="602"/>
                  </a:cubicBezTo>
                  <a:cubicBezTo>
                    <a:pt x="1302" y="469"/>
                    <a:pt x="1268" y="269"/>
                    <a:pt x="1001" y="135"/>
                  </a:cubicBezTo>
                  <a:cubicBezTo>
                    <a:pt x="870" y="41"/>
                    <a:pt x="717" y="0"/>
                    <a:pt x="56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92"/>
            <p:cNvSpPr/>
            <p:nvPr/>
          </p:nvSpPr>
          <p:spPr>
            <a:xfrm>
              <a:off x="2288475" y="2684525"/>
              <a:ext cx="50900" cy="27875"/>
            </a:xfrm>
            <a:custGeom>
              <a:rect b="b" l="l" r="r" t="t"/>
              <a:pathLst>
                <a:path extrusionOk="0" h="1115" w="2036">
                  <a:moveTo>
                    <a:pt x="1270" y="1"/>
                  </a:moveTo>
                  <a:cubicBezTo>
                    <a:pt x="973" y="1"/>
                    <a:pt x="681" y="61"/>
                    <a:pt x="401" y="181"/>
                  </a:cubicBezTo>
                  <a:cubicBezTo>
                    <a:pt x="100" y="314"/>
                    <a:pt x="0" y="748"/>
                    <a:pt x="267" y="1015"/>
                  </a:cubicBezTo>
                  <a:cubicBezTo>
                    <a:pt x="334" y="1081"/>
                    <a:pt x="434" y="1115"/>
                    <a:pt x="534" y="1115"/>
                  </a:cubicBezTo>
                  <a:cubicBezTo>
                    <a:pt x="634" y="1115"/>
                    <a:pt x="734" y="1048"/>
                    <a:pt x="668" y="981"/>
                  </a:cubicBezTo>
                  <a:cubicBezTo>
                    <a:pt x="501" y="781"/>
                    <a:pt x="534" y="481"/>
                    <a:pt x="768" y="381"/>
                  </a:cubicBezTo>
                  <a:cubicBezTo>
                    <a:pt x="970" y="300"/>
                    <a:pt x="1172" y="256"/>
                    <a:pt x="1381" y="256"/>
                  </a:cubicBezTo>
                  <a:cubicBezTo>
                    <a:pt x="1517" y="256"/>
                    <a:pt x="1657" y="275"/>
                    <a:pt x="1802" y="314"/>
                  </a:cubicBezTo>
                  <a:cubicBezTo>
                    <a:pt x="1837" y="323"/>
                    <a:pt x="1871" y="327"/>
                    <a:pt x="1900" y="327"/>
                  </a:cubicBezTo>
                  <a:cubicBezTo>
                    <a:pt x="1982" y="327"/>
                    <a:pt x="2035" y="296"/>
                    <a:pt x="2035" y="248"/>
                  </a:cubicBezTo>
                  <a:cubicBezTo>
                    <a:pt x="2035" y="181"/>
                    <a:pt x="1968" y="114"/>
                    <a:pt x="1868" y="81"/>
                  </a:cubicBezTo>
                  <a:cubicBezTo>
                    <a:pt x="1668" y="27"/>
                    <a:pt x="1468" y="1"/>
                    <a:pt x="127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92"/>
            <p:cNvSpPr/>
            <p:nvPr/>
          </p:nvSpPr>
          <p:spPr>
            <a:xfrm>
              <a:off x="2265125" y="2671175"/>
              <a:ext cx="74250" cy="41225"/>
            </a:xfrm>
            <a:custGeom>
              <a:rect b="b" l="l" r="r" t="t"/>
              <a:pathLst>
                <a:path extrusionOk="0" h="1649" w="2970">
                  <a:moveTo>
                    <a:pt x="1910" y="0"/>
                  </a:moveTo>
                  <a:cubicBezTo>
                    <a:pt x="1465" y="0"/>
                    <a:pt x="1024" y="96"/>
                    <a:pt x="634" y="281"/>
                  </a:cubicBezTo>
                  <a:cubicBezTo>
                    <a:pt x="167" y="515"/>
                    <a:pt x="0" y="1082"/>
                    <a:pt x="301" y="1515"/>
                  </a:cubicBezTo>
                  <a:cubicBezTo>
                    <a:pt x="367" y="1582"/>
                    <a:pt x="467" y="1649"/>
                    <a:pt x="567" y="1649"/>
                  </a:cubicBezTo>
                  <a:cubicBezTo>
                    <a:pt x="701" y="1649"/>
                    <a:pt x="768" y="1582"/>
                    <a:pt x="701" y="1482"/>
                  </a:cubicBezTo>
                  <a:cubicBezTo>
                    <a:pt x="467" y="1148"/>
                    <a:pt x="601" y="648"/>
                    <a:pt x="968" y="481"/>
                  </a:cubicBezTo>
                  <a:cubicBezTo>
                    <a:pt x="1321" y="336"/>
                    <a:pt x="1687" y="255"/>
                    <a:pt x="2049" y="255"/>
                  </a:cubicBezTo>
                  <a:cubicBezTo>
                    <a:pt x="2269" y="255"/>
                    <a:pt x="2488" y="285"/>
                    <a:pt x="2702" y="348"/>
                  </a:cubicBezTo>
                  <a:cubicBezTo>
                    <a:pt x="2736" y="356"/>
                    <a:pt x="2769" y="360"/>
                    <a:pt x="2800" y="360"/>
                  </a:cubicBezTo>
                  <a:cubicBezTo>
                    <a:pt x="2894" y="360"/>
                    <a:pt x="2969" y="323"/>
                    <a:pt x="2969" y="248"/>
                  </a:cubicBezTo>
                  <a:cubicBezTo>
                    <a:pt x="2969" y="181"/>
                    <a:pt x="2869" y="114"/>
                    <a:pt x="2736" y="114"/>
                  </a:cubicBezTo>
                  <a:cubicBezTo>
                    <a:pt x="2467" y="38"/>
                    <a:pt x="2188" y="0"/>
                    <a:pt x="191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92"/>
            <p:cNvSpPr/>
            <p:nvPr/>
          </p:nvSpPr>
          <p:spPr>
            <a:xfrm>
              <a:off x="2528650" y="2543100"/>
              <a:ext cx="59225" cy="34200"/>
            </a:xfrm>
            <a:custGeom>
              <a:rect b="b" l="l" r="r" t="t"/>
              <a:pathLst>
                <a:path extrusionOk="0" h="1368" w="2369">
                  <a:moveTo>
                    <a:pt x="200" y="0"/>
                  </a:moveTo>
                  <a:lnTo>
                    <a:pt x="34" y="134"/>
                  </a:lnTo>
                  <a:cubicBezTo>
                    <a:pt x="0" y="134"/>
                    <a:pt x="0" y="134"/>
                    <a:pt x="0" y="167"/>
                  </a:cubicBezTo>
                  <a:lnTo>
                    <a:pt x="0" y="200"/>
                  </a:lnTo>
                  <a:lnTo>
                    <a:pt x="34" y="768"/>
                  </a:lnTo>
                  <a:cubicBezTo>
                    <a:pt x="34" y="801"/>
                    <a:pt x="34" y="834"/>
                    <a:pt x="67" y="834"/>
                  </a:cubicBezTo>
                  <a:cubicBezTo>
                    <a:pt x="100" y="834"/>
                    <a:pt x="100" y="834"/>
                    <a:pt x="134" y="868"/>
                  </a:cubicBezTo>
                  <a:lnTo>
                    <a:pt x="401" y="901"/>
                  </a:lnTo>
                  <a:lnTo>
                    <a:pt x="467" y="901"/>
                  </a:lnTo>
                  <a:cubicBezTo>
                    <a:pt x="501" y="901"/>
                    <a:pt x="501" y="868"/>
                    <a:pt x="501" y="834"/>
                  </a:cubicBezTo>
                  <a:lnTo>
                    <a:pt x="501" y="467"/>
                  </a:lnTo>
                  <a:lnTo>
                    <a:pt x="2002" y="1335"/>
                  </a:lnTo>
                  <a:cubicBezTo>
                    <a:pt x="2035" y="1335"/>
                    <a:pt x="2068" y="1368"/>
                    <a:pt x="2068" y="1368"/>
                  </a:cubicBezTo>
                  <a:lnTo>
                    <a:pt x="2135" y="1368"/>
                  </a:lnTo>
                  <a:lnTo>
                    <a:pt x="2335" y="1268"/>
                  </a:lnTo>
                  <a:cubicBezTo>
                    <a:pt x="2369" y="1235"/>
                    <a:pt x="2369" y="1201"/>
                    <a:pt x="2369" y="1201"/>
                  </a:cubicBezTo>
                  <a:cubicBezTo>
                    <a:pt x="2335" y="1201"/>
                    <a:pt x="2335" y="1168"/>
                    <a:pt x="2302" y="1168"/>
                  </a:cubicBezTo>
                  <a:lnTo>
                    <a:pt x="367" y="34"/>
                  </a:lnTo>
                  <a:cubicBezTo>
                    <a:pt x="334" y="34"/>
                    <a:pt x="300" y="34"/>
                    <a:pt x="2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92"/>
            <p:cNvSpPr/>
            <p:nvPr/>
          </p:nvSpPr>
          <p:spPr>
            <a:xfrm>
              <a:off x="2557825" y="2526625"/>
              <a:ext cx="58400" cy="34000"/>
            </a:xfrm>
            <a:custGeom>
              <a:rect b="b" l="l" r="r" t="t"/>
              <a:pathLst>
                <a:path extrusionOk="0" h="1360" w="2336">
                  <a:moveTo>
                    <a:pt x="222" y="1"/>
                  </a:moveTo>
                  <a:cubicBezTo>
                    <a:pt x="209" y="1"/>
                    <a:pt x="201" y="9"/>
                    <a:pt x="201" y="26"/>
                  </a:cubicBezTo>
                  <a:lnTo>
                    <a:pt x="34" y="126"/>
                  </a:lnTo>
                  <a:cubicBezTo>
                    <a:pt x="1" y="126"/>
                    <a:pt x="1" y="126"/>
                    <a:pt x="1" y="159"/>
                  </a:cubicBezTo>
                  <a:cubicBezTo>
                    <a:pt x="1" y="159"/>
                    <a:pt x="1" y="159"/>
                    <a:pt x="1" y="192"/>
                  </a:cubicBezTo>
                  <a:lnTo>
                    <a:pt x="34" y="793"/>
                  </a:lnTo>
                  <a:cubicBezTo>
                    <a:pt x="34" y="793"/>
                    <a:pt x="34" y="826"/>
                    <a:pt x="67" y="826"/>
                  </a:cubicBezTo>
                  <a:cubicBezTo>
                    <a:pt x="67" y="826"/>
                    <a:pt x="101" y="859"/>
                    <a:pt x="134" y="859"/>
                  </a:cubicBezTo>
                  <a:lnTo>
                    <a:pt x="401" y="893"/>
                  </a:lnTo>
                  <a:lnTo>
                    <a:pt x="468" y="893"/>
                  </a:lnTo>
                  <a:cubicBezTo>
                    <a:pt x="468" y="893"/>
                    <a:pt x="501" y="859"/>
                    <a:pt x="501" y="859"/>
                  </a:cubicBezTo>
                  <a:lnTo>
                    <a:pt x="501" y="459"/>
                  </a:lnTo>
                  <a:lnTo>
                    <a:pt x="2002" y="1326"/>
                  </a:lnTo>
                  <a:cubicBezTo>
                    <a:pt x="2002" y="1360"/>
                    <a:pt x="2036" y="1360"/>
                    <a:pt x="2069" y="1360"/>
                  </a:cubicBezTo>
                  <a:lnTo>
                    <a:pt x="2136" y="1360"/>
                  </a:lnTo>
                  <a:lnTo>
                    <a:pt x="2302" y="1260"/>
                  </a:lnTo>
                  <a:cubicBezTo>
                    <a:pt x="2336" y="1226"/>
                    <a:pt x="2336" y="1226"/>
                    <a:pt x="2336" y="1226"/>
                  </a:cubicBezTo>
                  <a:cubicBezTo>
                    <a:pt x="2336" y="1193"/>
                    <a:pt x="2336" y="1160"/>
                    <a:pt x="2302" y="1160"/>
                  </a:cubicBezTo>
                  <a:lnTo>
                    <a:pt x="334" y="26"/>
                  </a:lnTo>
                  <a:lnTo>
                    <a:pt x="268" y="26"/>
                  </a:lnTo>
                  <a:cubicBezTo>
                    <a:pt x="251" y="9"/>
                    <a:pt x="234" y="1"/>
                    <a:pt x="2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92"/>
            <p:cNvSpPr/>
            <p:nvPr/>
          </p:nvSpPr>
          <p:spPr>
            <a:xfrm>
              <a:off x="2590350" y="2524750"/>
              <a:ext cx="45050" cy="25050"/>
            </a:xfrm>
            <a:custGeom>
              <a:rect b="b" l="l" r="r" t="t"/>
              <a:pathLst>
                <a:path extrusionOk="0" h="1002" w="1802">
                  <a:moveTo>
                    <a:pt x="234" y="0"/>
                  </a:moveTo>
                  <a:lnTo>
                    <a:pt x="34" y="134"/>
                  </a:lnTo>
                  <a:cubicBezTo>
                    <a:pt x="34" y="134"/>
                    <a:pt x="1" y="134"/>
                    <a:pt x="1" y="167"/>
                  </a:cubicBezTo>
                  <a:cubicBezTo>
                    <a:pt x="34" y="167"/>
                    <a:pt x="34" y="201"/>
                    <a:pt x="67" y="201"/>
                  </a:cubicBezTo>
                  <a:lnTo>
                    <a:pt x="368" y="367"/>
                  </a:lnTo>
                  <a:lnTo>
                    <a:pt x="434" y="367"/>
                  </a:lnTo>
                  <a:cubicBezTo>
                    <a:pt x="434" y="384"/>
                    <a:pt x="443" y="392"/>
                    <a:pt x="455" y="392"/>
                  </a:cubicBezTo>
                  <a:cubicBezTo>
                    <a:pt x="468" y="392"/>
                    <a:pt x="484" y="384"/>
                    <a:pt x="501" y="367"/>
                  </a:cubicBezTo>
                  <a:lnTo>
                    <a:pt x="701" y="267"/>
                  </a:lnTo>
                  <a:cubicBezTo>
                    <a:pt x="735" y="234"/>
                    <a:pt x="735" y="234"/>
                    <a:pt x="735" y="234"/>
                  </a:cubicBezTo>
                  <a:cubicBezTo>
                    <a:pt x="735" y="201"/>
                    <a:pt x="701" y="167"/>
                    <a:pt x="701" y="167"/>
                  </a:cubicBezTo>
                  <a:lnTo>
                    <a:pt x="401" y="0"/>
                  </a:lnTo>
                  <a:close/>
                  <a:moveTo>
                    <a:pt x="1302" y="601"/>
                  </a:moveTo>
                  <a:lnTo>
                    <a:pt x="1101" y="734"/>
                  </a:lnTo>
                  <a:lnTo>
                    <a:pt x="1101" y="768"/>
                  </a:lnTo>
                  <a:cubicBezTo>
                    <a:pt x="1101" y="801"/>
                    <a:pt x="1101" y="801"/>
                    <a:pt x="1135" y="801"/>
                  </a:cubicBezTo>
                  <a:lnTo>
                    <a:pt x="1435" y="1001"/>
                  </a:lnTo>
                  <a:lnTo>
                    <a:pt x="1568" y="1001"/>
                  </a:lnTo>
                  <a:lnTo>
                    <a:pt x="1802" y="901"/>
                  </a:lnTo>
                  <a:cubicBezTo>
                    <a:pt x="1802" y="868"/>
                    <a:pt x="1802" y="868"/>
                    <a:pt x="1802" y="868"/>
                  </a:cubicBezTo>
                  <a:cubicBezTo>
                    <a:pt x="1769" y="834"/>
                    <a:pt x="1769" y="801"/>
                    <a:pt x="1735" y="801"/>
                  </a:cubicBezTo>
                  <a:lnTo>
                    <a:pt x="1435" y="634"/>
                  </a:lnTo>
                  <a:cubicBezTo>
                    <a:pt x="1435" y="634"/>
                    <a:pt x="1402" y="601"/>
                    <a:pt x="1368" y="60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92"/>
            <p:cNvSpPr/>
            <p:nvPr/>
          </p:nvSpPr>
          <p:spPr>
            <a:xfrm>
              <a:off x="2611200" y="2495550"/>
              <a:ext cx="58400" cy="38400"/>
            </a:xfrm>
            <a:custGeom>
              <a:rect b="b" l="l" r="r" t="t"/>
              <a:pathLst>
                <a:path extrusionOk="0" h="1536" w="2336">
                  <a:moveTo>
                    <a:pt x="601" y="535"/>
                  </a:moveTo>
                  <a:lnTo>
                    <a:pt x="1268" y="902"/>
                  </a:lnTo>
                  <a:lnTo>
                    <a:pt x="868" y="1135"/>
                  </a:lnTo>
                  <a:lnTo>
                    <a:pt x="601" y="535"/>
                  </a:lnTo>
                  <a:close/>
                  <a:moveTo>
                    <a:pt x="201" y="1"/>
                  </a:moveTo>
                  <a:lnTo>
                    <a:pt x="34" y="101"/>
                  </a:lnTo>
                  <a:cubicBezTo>
                    <a:pt x="34" y="134"/>
                    <a:pt x="1" y="168"/>
                    <a:pt x="34" y="201"/>
                  </a:cubicBezTo>
                  <a:lnTo>
                    <a:pt x="468" y="1269"/>
                  </a:lnTo>
                  <a:lnTo>
                    <a:pt x="501" y="1335"/>
                  </a:lnTo>
                  <a:cubicBezTo>
                    <a:pt x="534" y="1369"/>
                    <a:pt x="568" y="1369"/>
                    <a:pt x="568" y="1369"/>
                  </a:cubicBezTo>
                  <a:lnTo>
                    <a:pt x="801" y="1502"/>
                  </a:lnTo>
                  <a:cubicBezTo>
                    <a:pt x="801" y="1535"/>
                    <a:pt x="835" y="1535"/>
                    <a:pt x="868" y="1535"/>
                  </a:cubicBezTo>
                  <a:lnTo>
                    <a:pt x="935" y="1535"/>
                  </a:lnTo>
                  <a:lnTo>
                    <a:pt x="1635" y="1102"/>
                  </a:lnTo>
                  <a:lnTo>
                    <a:pt x="2002" y="1335"/>
                  </a:lnTo>
                  <a:lnTo>
                    <a:pt x="2069" y="1335"/>
                  </a:lnTo>
                  <a:cubicBezTo>
                    <a:pt x="2085" y="1352"/>
                    <a:pt x="2102" y="1360"/>
                    <a:pt x="2115" y="1360"/>
                  </a:cubicBezTo>
                  <a:cubicBezTo>
                    <a:pt x="2127" y="1360"/>
                    <a:pt x="2135" y="1352"/>
                    <a:pt x="2135" y="1335"/>
                  </a:cubicBezTo>
                  <a:lnTo>
                    <a:pt x="2302" y="1269"/>
                  </a:lnTo>
                  <a:cubicBezTo>
                    <a:pt x="2336" y="1235"/>
                    <a:pt x="2336" y="1235"/>
                    <a:pt x="2336" y="1202"/>
                  </a:cubicBezTo>
                  <a:cubicBezTo>
                    <a:pt x="2336" y="1202"/>
                    <a:pt x="2302" y="1168"/>
                    <a:pt x="2302" y="1168"/>
                  </a:cubicBezTo>
                  <a:lnTo>
                    <a:pt x="1935" y="968"/>
                  </a:lnTo>
                  <a:lnTo>
                    <a:pt x="2135" y="835"/>
                  </a:lnTo>
                  <a:cubicBezTo>
                    <a:pt x="2135" y="835"/>
                    <a:pt x="2135" y="835"/>
                    <a:pt x="2135" y="802"/>
                  </a:cubicBezTo>
                  <a:cubicBezTo>
                    <a:pt x="2135" y="802"/>
                    <a:pt x="2102" y="768"/>
                    <a:pt x="2102" y="768"/>
                  </a:cubicBezTo>
                  <a:lnTo>
                    <a:pt x="1902" y="635"/>
                  </a:lnTo>
                  <a:lnTo>
                    <a:pt x="1802" y="635"/>
                  </a:lnTo>
                  <a:cubicBezTo>
                    <a:pt x="1802" y="618"/>
                    <a:pt x="1794" y="610"/>
                    <a:pt x="1781" y="610"/>
                  </a:cubicBezTo>
                  <a:cubicBezTo>
                    <a:pt x="1769" y="610"/>
                    <a:pt x="1752" y="618"/>
                    <a:pt x="1735" y="635"/>
                  </a:cubicBezTo>
                  <a:lnTo>
                    <a:pt x="1535" y="735"/>
                  </a:lnTo>
                  <a:lnTo>
                    <a:pt x="334" y="34"/>
                  </a:lnTo>
                  <a:cubicBezTo>
                    <a:pt x="301" y="34"/>
                    <a:pt x="301" y="1"/>
                    <a:pt x="2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92"/>
            <p:cNvSpPr/>
            <p:nvPr/>
          </p:nvSpPr>
          <p:spPr>
            <a:xfrm>
              <a:off x="2635375" y="2472200"/>
              <a:ext cx="71750" cy="41725"/>
            </a:xfrm>
            <a:custGeom>
              <a:rect b="b" l="l" r="r" t="t"/>
              <a:pathLst>
                <a:path extrusionOk="0" h="1669" w="2870">
                  <a:moveTo>
                    <a:pt x="902" y="1"/>
                  </a:moveTo>
                  <a:lnTo>
                    <a:pt x="34" y="501"/>
                  </a:lnTo>
                  <a:cubicBezTo>
                    <a:pt x="34" y="501"/>
                    <a:pt x="1" y="501"/>
                    <a:pt x="1" y="535"/>
                  </a:cubicBezTo>
                  <a:cubicBezTo>
                    <a:pt x="34" y="568"/>
                    <a:pt x="34" y="568"/>
                    <a:pt x="68" y="568"/>
                  </a:cubicBezTo>
                  <a:lnTo>
                    <a:pt x="1035" y="1202"/>
                  </a:lnTo>
                  <a:cubicBezTo>
                    <a:pt x="1035" y="1235"/>
                    <a:pt x="1068" y="1235"/>
                    <a:pt x="1102" y="1235"/>
                  </a:cubicBezTo>
                  <a:lnTo>
                    <a:pt x="1168" y="1235"/>
                  </a:lnTo>
                  <a:lnTo>
                    <a:pt x="1369" y="1102"/>
                  </a:lnTo>
                  <a:cubicBezTo>
                    <a:pt x="1402" y="1102"/>
                    <a:pt x="1402" y="1102"/>
                    <a:pt x="1402" y="1068"/>
                  </a:cubicBezTo>
                  <a:lnTo>
                    <a:pt x="1402" y="1035"/>
                  </a:lnTo>
                  <a:cubicBezTo>
                    <a:pt x="1435" y="1002"/>
                    <a:pt x="1435" y="1002"/>
                    <a:pt x="1435" y="968"/>
                  </a:cubicBezTo>
                  <a:cubicBezTo>
                    <a:pt x="1469" y="935"/>
                    <a:pt x="1502" y="902"/>
                    <a:pt x="1535" y="902"/>
                  </a:cubicBezTo>
                  <a:cubicBezTo>
                    <a:pt x="1635" y="835"/>
                    <a:pt x="1736" y="835"/>
                    <a:pt x="1836" y="835"/>
                  </a:cubicBezTo>
                  <a:cubicBezTo>
                    <a:pt x="1936" y="835"/>
                    <a:pt x="2069" y="868"/>
                    <a:pt x="2169" y="902"/>
                  </a:cubicBezTo>
                  <a:cubicBezTo>
                    <a:pt x="2269" y="968"/>
                    <a:pt x="2303" y="1035"/>
                    <a:pt x="2336" y="1102"/>
                  </a:cubicBezTo>
                  <a:cubicBezTo>
                    <a:pt x="2336" y="1168"/>
                    <a:pt x="2269" y="1269"/>
                    <a:pt x="2203" y="1302"/>
                  </a:cubicBezTo>
                  <a:cubicBezTo>
                    <a:pt x="2169" y="1302"/>
                    <a:pt x="2136" y="1335"/>
                    <a:pt x="2102" y="1335"/>
                  </a:cubicBezTo>
                  <a:cubicBezTo>
                    <a:pt x="2069" y="1369"/>
                    <a:pt x="2036" y="1369"/>
                    <a:pt x="1969" y="1369"/>
                  </a:cubicBezTo>
                  <a:lnTo>
                    <a:pt x="1836" y="1369"/>
                  </a:lnTo>
                  <a:cubicBezTo>
                    <a:pt x="1802" y="1369"/>
                    <a:pt x="1736" y="1335"/>
                    <a:pt x="1702" y="1335"/>
                  </a:cubicBezTo>
                  <a:lnTo>
                    <a:pt x="1569" y="1335"/>
                  </a:lnTo>
                  <a:lnTo>
                    <a:pt x="1369" y="1435"/>
                  </a:lnTo>
                  <a:cubicBezTo>
                    <a:pt x="1369" y="1435"/>
                    <a:pt x="1369" y="1469"/>
                    <a:pt x="1369" y="1469"/>
                  </a:cubicBezTo>
                  <a:cubicBezTo>
                    <a:pt x="1369" y="1502"/>
                    <a:pt x="1402" y="1502"/>
                    <a:pt x="1402" y="1502"/>
                  </a:cubicBezTo>
                  <a:cubicBezTo>
                    <a:pt x="1502" y="1569"/>
                    <a:pt x="1569" y="1602"/>
                    <a:pt x="1669" y="1635"/>
                  </a:cubicBezTo>
                  <a:cubicBezTo>
                    <a:pt x="1769" y="1635"/>
                    <a:pt x="1869" y="1669"/>
                    <a:pt x="1969" y="1669"/>
                  </a:cubicBezTo>
                  <a:cubicBezTo>
                    <a:pt x="2069" y="1669"/>
                    <a:pt x="2203" y="1669"/>
                    <a:pt x="2303" y="1635"/>
                  </a:cubicBezTo>
                  <a:cubicBezTo>
                    <a:pt x="2403" y="1602"/>
                    <a:pt x="2503" y="1569"/>
                    <a:pt x="2603" y="1502"/>
                  </a:cubicBezTo>
                  <a:cubicBezTo>
                    <a:pt x="2703" y="1469"/>
                    <a:pt x="2736" y="1402"/>
                    <a:pt x="2803" y="1335"/>
                  </a:cubicBezTo>
                  <a:cubicBezTo>
                    <a:pt x="2836" y="1302"/>
                    <a:pt x="2870" y="1235"/>
                    <a:pt x="2870" y="1168"/>
                  </a:cubicBezTo>
                  <a:cubicBezTo>
                    <a:pt x="2836" y="1102"/>
                    <a:pt x="2803" y="1035"/>
                    <a:pt x="2770" y="968"/>
                  </a:cubicBezTo>
                  <a:cubicBezTo>
                    <a:pt x="2670" y="868"/>
                    <a:pt x="2569" y="802"/>
                    <a:pt x="2469" y="735"/>
                  </a:cubicBezTo>
                  <a:cubicBezTo>
                    <a:pt x="2369" y="668"/>
                    <a:pt x="2236" y="635"/>
                    <a:pt x="2136" y="601"/>
                  </a:cubicBezTo>
                  <a:cubicBezTo>
                    <a:pt x="2036" y="568"/>
                    <a:pt x="1902" y="535"/>
                    <a:pt x="1802" y="535"/>
                  </a:cubicBezTo>
                  <a:cubicBezTo>
                    <a:pt x="1669" y="535"/>
                    <a:pt x="1569" y="535"/>
                    <a:pt x="1469" y="568"/>
                  </a:cubicBezTo>
                  <a:cubicBezTo>
                    <a:pt x="1369" y="601"/>
                    <a:pt x="1269" y="635"/>
                    <a:pt x="1202" y="668"/>
                  </a:cubicBezTo>
                  <a:cubicBezTo>
                    <a:pt x="1135" y="701"/>
                    <a:pt x="1135" y="735"/>
                    <a:pt x="1102" y="735"/>
                  </a:cubicBezTo>
                  <a:cubicBezTo>
                    <a:pt x="1068" y="768"/>
                    <a:pt x="1035" y="802"/>
                    <a:pt x="1002" y="835"/>
                  </a:cubicBezTo>
                  <a:lnTo>
                    <a:pt x="635" y="601"/>
                  </a:lnTo>
                  <a:lnTo>
                    <a:pt x="1302" y="234"/>
                  </a:lnTo>
                  <a:cubicBezTo>
                    <a:pt x="1302" y="234"/>
                    <a:pt x="1302" y="201"/>
                    <a:pt x="1302" y="201"/>
                  </a:cubicBezTo>
                  <a:cubicBezTo>
                    <a:pt x="1269" y="168"/>
                    <a:pt x="1269" y="168"/>
                    <a:pt x="1235" y="134"/>
                  </a:cubicBezTo>
                  <a:lnTo>
                    <a:pt x="1035" y="34"/>
                  </a:lnTo>
                  <a:cubicBezTo>
                    <a:pt x="1002" y="1"/>
                    <a:pt x="968" y="1"/>
                    <a:pt x="9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92"/>
            <p:cNvSpPr/>
            <p:nvPr/>
          </p:nvSpPr>
          <p:spPr>
            <a:xfrm>
              <a:off x="2029950" y="2867500"/>
              <a:ext cx="31725" cy="18375"/>
            </a:xfrm>
            <a:custGeom>
              <a:rect b="b" l="l" r="r" t="t"/>
              <a:pathLst>
                <a:path extrusionOk="0" h="735" w="1269">
                  <a:moveTo>
                    <a:pt x="634" y="0"/>
                  </a:moveTo>
                  <a:lnTo>
                    <a:pt x="1" y="367"/>
                  </a:lnTo>
                  <a:lnTo>
                    <a:pt x="634" y="734"/>
                  </a:lnTo>
                  <a:lnTo>
                    <a:pt x="1268" y="367"/>
                  </a:lnTo>
                  <a:lnTo>
                    <a:pt x="634"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92"/>
            <p:cNvSpPr/>
            <p:nvPr/>
          </p:nvSpPr>
          <p:spPr>
            <a:xfrm>
              <a:off x="2038300" y="2844975"/>
              <a:ext cx="46725" cy="27550"/>
            </a:xfrm>
            <a:custGeom>
              <a:rect b="b" l="l" r="r" t="t"/>
              <a:pathLst>
                <a:path extrusionOk="0" h="1102" w="1869">
                  <a:moveTo>
                    <a:pt x="634" y="1"/>
                  </a:moveTo>
                  <a:lnTo>
                    <a:pt x="0" y="368"/>
                  </a:lnTo>
                  <a:lnTo>
                    <a:pt x="1268" y="1101"/>
                  </a:lnTo>
                  <a:lnTo>
                    <a:pt x="1868" y="735"/>
                  </a:lnTo>
                  <a:lnTo>
                    <a:pt x="634"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92"/>
            <p:cNvSpPr/>
            <p:nvPr/>
          </p:nvSpPr>
          <p:spPr>
            <a:xfrm>
              <a:off x="2045800" y="2822475"/>
              <a:ext cx="63400" cy="36700"/>
            </a:xfrm>
            <a:custGeom>
              <a:rect b="b" l="l" r="r" t="t"/>
              <a:pathLst>
                <a:path extrusionOk="0" h="1468" w="2536">
                  <a:moveTo>
                    <a:pt x="634" y="0"/>
                  </a:moveTo>
                  <a:lnTo>
                    <a:pt x="0" y="367"/>
                  </a:lnTo>
                  <a:lnTo>
                    <a:pt x="1902" y="1468"/>
                  </a:lnTo>
                  <a:lnTo>
                    <a:pt x="2536" y="1101"/>
                  </a:lnTo>
                  <a:lnTo>
                    <a:pt x="634"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92"/>
            <p:cNvSpPr/>
            <p:nvPr/>
          </p:nvSpPr>
          <p:spPr>
            <a:xfrm>
              <a:off x="2054150" y="2799100"/>
              <a:ext cx="78400" cy="45900"/>
            </a:xfrm>
            <a:custGeom>
              <a:rect b="b" l="l" r="r" t="t"/>
              <a:pathLst>
                <a:path extrusionOk="0" h="1836" w="3136">
                  <a:moveTo>
                    <a:pt x="634" y="1"/>
                  </a:moveTo>
                  <a:lnTo>
                    <a:pt x="0" y="368"/>
                  </a:lnTo>
                  <a:lnTo>
                    <a:pt x="2502" y="1836"/>
                  </a:lnTo>
                  <a:lnTo>
                    <a:pt x="3136" y="1469"/>
                  </a:lnTo>
                  <a:lnTo>
                    <a:pt x="634"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92"/>
            <p:cNvSpPr/>
            <p:nvPr/>
          </p:nvSpPr>
          <p:spPr>
            <a:xfrm>
              <a:off x="3101550" y="2174700"/>
              <a:ext cx="124275" cy="67375"/>
            </a:xfrm>
            <a:custGeom>
              <a:rect b="b" l="l" r="r" t="t"/>
              <a:pathLst>
                <a:path extrusionOk="0" h="2695" w="4971">
                  <a:moveTo>
                    <a:pt x="3003" y="126"/>
                  </a:moveTo>
                  <a:cubicBezTo>
                    <a:pt x="3069" y="126"/>
                    <a:pt x="3136" y="159"/>
                    <a:pt x="3203" y="226"/>
                  </a:cubicBezTo>
                  <a:lnTo>
                    <a:pt x="4370" y="893"/>
                  </a:lnTo>
                  <a:cubicBezTo>
                    <a:pt x="4571" y="993"/>
                    <a:pt x="4637" y="1160"/>
                    <a:pt x="4537" y="1227"/>
                  </a:cubicBezTo>
                  <a:lnTo>
                    <a:pt x="2169" y="2561"/>
                  </a:lnTo>
                  <a:cubicBezTo>
                    <a:pt x="2102" y="2594"/>
                    <a:pt x="2035" y="2594"/>
                    <a:pt x="2002" y="2594"/>
                  </a:cubicBezTo>
                  <a:cubicBezTo>
                    <a:pt x="1902" y="2594"/>
                    <a:pt x="1835" y="2561"/>
                    <a:pt x="1769" y="2494"/>
                  </a:cubicBezTo>
                  <a:lnTo>
                    <a:pt x="601" y="1860"/>
                  </a:lnTo>
                  <a:cubicBezTo>
                    <a:pt x="401" y="1727"/>
                    <a:pt x="334" y="1594"/>
                    <a:pt x="468" y="1494"/>
                  </a:cubicBezTo>
                  <a:lnTo>
                    <a:pt x="2836" y="159"/>
                  </a:lnTo>
                  <a:cubicBezTo>
                    <a:pt x="2836" y="126"/>
                    <a:pt x="2869" y="126"/>
                    <a:pt x="2936" y="126"/>
                  </a:cubicBezTo>
                  <a:close/>
                  <a:moveTo>
                    <a:pt x="2736" y="1"/>
                  </a:moveTo>
                  <a:cubicBezTo>
                    <a:pt x="2669" y="1"/>
                    <a:pt x="2602" y="9"/>
                    <a:pt x="2536" y="26"/>
                  </a:cubicBezTo>
                  <a:lnTo>
                    <a:pt x="167" y="1393"/>
                  </a:lnTo>
                  <a:cubicBezTo>
                    <a:pt x="1" y="1494"/>
                    <a:pt x="101" y="1694"/>
                    <a:pt x="368" y="1827"/>
                  </a:cubicBezTo>
                  <a:lnTo>
                    <a:pt x="1535" y="2494"/>
                  </a:lnTo>
                  <a:cubicBezTo>
                    <a:pt x="1668" y="2594"/>
                    <a:pt x="1869" y="2661"/>
                    <a:pt x="2035" y="2694"/>
                  </a:cubicBezTo>
                  <a:lnTo>
                    <a:pt x="2269" y="2694"/>
                  </a:lnTo>
                  <a:cubicBezTo>
                    <a:pt x="2336" y="2694"/>
                    <a:pt x="2402" y="2661"/>
                    <a:pt x="2469" y="2628"/>
                  </a:cubicBezTo>
                  <a:lnTo>
                    <a:pt x="4837" y="1293"/>
                  </a:lnTo>
                  <a:cubicBezTo>
                    <a:pt x="4971" y="1193"/>
                    <a:pt x="4871" y="993"/>
                    <a:pt x="4604" y="860"/>
                  </a:cubicBezTo>
                  <a:lnTo>
                    <a:pt x="3470" y="193"/>
                  </a:lnTo>
                  <a:cubicBezTo>
                    <a:pt x="3303" y="93"/>
                    <a:pt x="3136" y="26"/>
                    <a:pt x="2936" y="26"/>
                  </a:cubicBezTo>
                  <a:cubicBezTo>
                    <a:pt x="2869" y="9"/>
                    <a:pt x="2803" y="1"/>
                    <a:pt x="273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92"/>
            <p:cNvSpPr/>
            <p:nvPr/>
          </p:nvSpPr>
          <p:spPr>
            <a:xfrm>
              <a:off x="3119900" y="2208700"/>
              <a:ext cx="43400" cy="24825"/>
            </a:xfrm>
            <a:custGeom>
              <a:rect b="b" l="l" r="r" t="t"/>
              <a:pathLst>
                <a:path extrusionOk="0" h="993" w="1736">
                  <a:moveTo>
                    <a:pt x="367" y="0"/>
                  </a:moveTo>
                  <a:lnTo>
                    <a:pt x="67" y="167"/>
                  </a:lnTo>
                  <a:cubicBezTo>
                    <a:pt x="0" y="200"/>
                    <a:pt x="67" y="334"/>
                    <a:pt x="201" y="400"/>
                  </a:cubicBezTo>
                  <a:lnTo>
                    <a:pt x="1201" y="967"/>
                  </a:lnTo>
                  <a:cubicBezTo>
                    <a:pt x="1235" y="984"/>
                    <a:pt x="1260" y="992"/>
                    <a:pt x="1285" y="992"/>
                  </a:cubicBezTo>
                  <a:cubicBezTo>
                    <a:pt x="1310" y="992"/>
                    <a:pt x="1335" y="984"/>
                    <a:pt x="1368" y="967"/>
                  </a:cubicBezTo>
                  <a:lnTo>
                    <a:pt x="1735" y="767"/>
                  </a:lnTo>
                  <a:lnTo>
                    <a:pt x="3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92"/>
            <p:cNvSpPr/>
            <p:nvPr/>
          </p:nvSpPr>
          <p:spPr>
            <a:xfrm>
              <a:off x="3133250" y="2199525"/>
              <a:ext cx="45050" cy="25875"/>
            </a:xfrm>
            <a:custGeom>
              <a:rect b="b" l="l" r="r" t="t"/>
              <a:pathLst>
                <a:path extrusionOk="0" h="1035" w="1802">
                  <a:moveTo>
                    <a:pt x="467" y="0"/>
                  </a:moveTo>
                  <a:lnTo>
                    <a:pt x="0" y="267"/>
                  </a:lnTo>
                  <a:lnTo>
                    <a:pt x="1368" y="1034"/>
                  </a:lnTo>
                  <a:lnTo>
                    <a:pt x="1801" y="801"/>
                  </a:lnTo>
                  <a:lnTo>
                    <a:pt x="4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92"/>
            <p:cNvSpPr/>
            <p:nvPr/>
          </p:nvSpPr>
          <p:spPr>
            <a:xfrm>
              <a:off x="3149075" y="2191175"/>
              <a:ext cx="45075" cy="25875"/>
            </a:xfrm>
            <a:custGeom>
              <a:rect b="b" l="l" r="r" t="t"/>
              <a:pathLst>
                <a:path extrusionOk="0" h="1035" w="1803">
                  <a:moveTo>
                    <a:pt x="435" y="1"/>
                  </a:moveTo>
                  <a:lnTo>
                    <a:pt x="1" y="234"/>
                  </a:lnTo>
                  <a:lnTo>
                    <a:pt x="1369" y="1035"/>
                  </a:lnTo>
                  <a:lnTo>
                    <a:pt x="1802" y="768"/>
                  </a:lnTo>
                  <a:lnTo>
                    <a:pt x="435"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92"/>
            <p:cNvSpPr/>
            <p:nvPr/>
          </p:nvSpPr>
          <p:spPr>
            <a:xfrm>
              <a:off x="3164100" y="2183050"/>
              <a:ext cx="42550" cy="25675"/>
            </a:xfrm>
            <a:custGeom>
              <a:rect b="b" l="l" r="r" t="t"/>
              <a:pathLst>
                <a:path extrusionOk="0" h="1027" w="1702">
                  <a:moveTo>
                    <a:pt x="438" y="0"/>
                  </a:moveTo>
                  <a:cubicBezTo>
                    <a:pt x="409" y="0"/>
                    <a:pt x="384" y="9"/>
                    <a:pt x="367" y="25"/>
                  </a:cubicBezTo>
                  <a:lnTo>
                    <a:pt x="0" y="226"/>
                  </a:lnTo>
                  <a:lnTo>
                    <a:pt x="1368" y="1026"/>
                  </a:lnTo>
                  <a:lnTo>
                    <a:pt x="1535" y="926"/>
                  </a:lnTo>
                  <a:cubicBezTo>
                    <a:pt x="1702" y="826"/>
                    <a:pt x="1702" y="693"/>
                    <a:pt x="1535" y="592"/>
                  </a:cubicBezTo>
                  <a:lnTo>
                    <a:pt x="534" y="25"/>
                  </a:lnTo>
                  <a:cubicBezTo>
                    <a:pt x="501" y="9"/>
                    <a:pt x="467" y="0"/>
                    <a:pt x="43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92"/>
            <p:cNvSpPr/>
            <p:nvPr/>
          </p:nvSpPr>
          <p:spPr>
            <a:xfrm>
              <a:off x="3187450" y="2178125"/>
              <a:ext cx="31700" cy="18075"/>
            </a:xfrm>
            <a:custGeom>
              <a:rect b="b" l="l" r="r" t="t"/>
              <a:pathLst>
                <a:path extrusionOk="0" h="723" w="1268">
                  <a:moveTo>
                    <a:pt x="200" y="1"/>
                  </a:moveTo>
                  <a:cubicBezTo>
                    <a:pt x="171" y="1"/>
                    <a:pt x="148" y="8"/>
                    <a:pt x="134" y="22"/>
                  </a:cubicBezTo>
                  <a:lnTo>
                    <a:pt x="0" y="89"/>
                  </a:lnTo>
                  <a:lnTo>
                    <a:pt x="1101" y="723"/>
                  </a:lnTo>
                  <a:lnTo>
                    <a:pt x="1201" y="623"/>
                  </a:lnTo>
                  <a:cubicBezTo>
                    <a:pt x="1268" y="589"/>
                    <a:pt x="1101" y="456"/>
                    <a:pt x="868" y="322"/>
                  </a:cubicBezTo>
                  <a:lnTo>
                    <a:pt x="668" y="189"/>
                  </a:lnTo>
                  <a:cubicBezTo>
                    <a:pt x="485" y="85"/>
                    <a:pt x="303" y="1"/>
                    <a:pt x="2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92"/>
            <p:cNvSpPr/>
            <p:nvPr/>
          </p:nvSpPr>
          <p:spPr>
            <a:xfrm>
              <a:off x="3028175" y="2234550"/>
              <a:ext cx="80075" cy="42550"/>
            </a:xfrm>
            <a:custGeom>
              <a:rect b="b" l="l" r="r" t="t"/>
              <a:pathLst>
                <a:path extrusionOk="0" h="1702" w="3203">
                  <a:moveTo>
                    <a:pt x="1668" y="0"/>
                  </a:moveTo>
                  <a:lnTo>
                    <a:pt x="0" y="1668"/>
                  </a:lnTo>
                  <a:lnTo>
                    <a:pt x="1635" y="1168"/>
                  </a:lnTo>
                  <a:lnTo>
                    <a:pt x="3202" y="1701"/>
                  </a:lnTo>
                  <a:lnTo>
                    <a:pt x="1668"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92"/>
            <p:cNvSpPr/>
            <p:nvPr/>
          </p:nvSpPr>
          <p:spPr>
            <a:xfrm>
              <a:off x="4314075" y="3528375"/>
              <a:ext cx="954050" cy="551675"/>
            </a:xfrm>
            <a:custGeom>
              <a:rect b="b" l="l" r="r" t="t"/>
              <a:pathLst>
                <a:path extrusionOk="0" h="22067" w="38162">
                  <a:moveTo>
                    <a:pt x="34578" y="545"/>
                  </a:moveTo>
                  <a:cubicBezTo>
                    <a:pt x="34926" y="545"/>
                    <a:pt x="35268" y="643"/>
                    <a:pt x="35560" y="818"/>
                  </a:cubicBezTo>
                  <a:lnTo>
                    <a:pt x="36994" y="1652"/>
                  </a:lnTo>
                  <a:cubicBezTo>
                    <a:pt x="37261" y="1785"/>
                    <a:pt x="37394" y="1986"/>
                    <a:pt x="37394" y="2152"/>
                  </a:cubicBezTo>
                  <a:cubicBezTo>
                    <a:pt x="37361" y="2386"/>
                    <a:pt x="37227" y="2553"/>
                    <a:pt x="36994" y="2653"/>
                  </a:cubicBezTo>
                  <a:lnTo>
                    <a:pt x="4871" y="21266"/>
                  </a:lnTo>
                  <a:cubicBezTo>
                    <a:pt x="4504" y="21450"/>
                    <a:pt x="4112" y="21541"/>
                    <a:pt x="3720" y="21541"/>
                  </a:cubicBezTo>
                  <a:cubicBezTo>
                    <a:pt x="3328" y="21541"/>
                    <a:pt x="2936" y="21450"/>
                    <a:pt x="2569" y="21266"/>
                  </a:cubicBezTo>
                  <a:lnTo>
                    <a:pt x="1135" y="20432"/>
                  </a:lnTo>
                  <a:cubicBezTo>
                    <a:pt x="902" y="20299"/>
                    <a:pt x="735" y="20099"/>
                    <a:pt x="735" y="19932"/>
                  </a:cubicBezTo>
                  <a:cubicBezTo>
                    <a:pt x="768" y="19698"/>
                    <a:pt x="935" y="19498"/>
                    <a:pt x="1135" y="19431"/>
                  </a:cubicBezTo>
                  <a:lnTo>
                    <a:pt x="33291" y="818"/>
                  </a:lnTo>
                  <a:cubicBezTo>
                    <a:pt x="33583" y="643"/>
                    <a:pt x="33925" y="545"/>
                    <a:pt x="34273" y="545"/>
                  </a:cubicBezTo>
                  <a:cubicBezTo>
                    <a:pt x="34324" y="545"/>
                    <a:pt x="34375" y="547"/>
                    <a:pt x="34425" y="551"/>
                  </a:cubicBezTo>
                  <a:cubicBezTo>
                    <a:pt x="34476" y="547"/>
                    <a:pt x="34527" y="545"/>
                    <a:pt x="34578" y="545"/>
                  </a:cubicBezTo>
                  <a:close/>
                  <a:moveTo>
                    <a:pt x="34425" y="1"/>
                  </a:moveTo>
                  <a:cubicBezTo>
                    <a:pt x="33942" y="1"/>
                    <a:pt x="33458" y="118"/>
                    <a:pt x="33024" y="351"/>
                  </a:cubicBezTo>
                  <a:lnTo>
                    <a:pt x="868" y="18964"/>
                  </a:lnTo>
                  <a:cubicBezTo>
                    <a:pt x="1" y="19298"/>
                    <a:pt x="1" y="20532"/>
                    <a:pt x="868" y="20899"/>
                  </a:cubicBezTo>
                  <a:lnTo>
                    <a:pt x="2303" y="21733"/>
                  </a:lnTo>
                  <a:cubicBezTo>
                    <a:pt x="2736" y="21967"/>
                    <a:pt x="3237" y="22067"/>
                    <a:pt x="3704" y="22067"/>
                  </a:cubicBezTo>
                  <a:cubicBezTo>
                    <a:pt x="4204" y="22067"/>
                    <a:pt x="4704" y="21967"/>
                    <a:pt x="5138" y="21733"/>
                  </a:cubicBezTo>
                  <a:lnTo>
                    <a:pt x="37261" y="3120"/>
                  </a:lnTo>
                  <a:cubicBezTo>
                    <a:pt x="38161" y="2753"/>
                    <a:pt x="38161" y="1519"/>
                    <a:pt x="37261" y="1185"/>
                  </a:cubicBezTo>
                  <a:lnTo>
                    <a:pt x="35826" y="351"/>
                  </a:lnTo>
                  <a:cubicBezTo>
                    <a:pt x="35393" y="118"/>
                    <a:pt x="34909" y="1"/>
                    <a:pt x="344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92"/>
            <p:cNvSpPr/>
            <p:nvPr/>
          </p:nvSpPr>
          <p:spPr>
            <a:xfrm>
              <a:off x="5234750" y="3466775"/>
              <a:ext cx="153575" cy="76175"/>
            </a:xfrm>
            <a:custGeom>
              <a:rect b="b" l="l" r="r" t="t"/>
              <a:pathLst>
                <a:path extrusionOk="0" h="3047" w="6143">
                  <a:moveTo>
                    <a:pt x="5640" y="1"/>
                  </a:moveTo>
                  <a:cubicBezTo>
                    <a:pt x="5534" y="1"/>
                    <a:pt x="5409" y="16"/>
                    <a:pt x="5271" y="46"/>
                  </a:cubicBezTo>
                  <a:lnTo>
                    <a:pt x="801" y="780"/>
                  </a:lnTo>
                  <a:cubicBezTo>
                    <a:pt x="67" y="880"/>
                    <a:pt x="0" y="1147"/>
                    <a:pt x="334" y="1347"/>
                  </a:cubicBezTo>
                  <a:lnTo>
                    <a:pt x="3069" y="2915"/>
                  </a:lnTo>
                  <a:cubicBezTo>
                    <a:pt x="3187" y="3004"/>
                    <a:pt x="3325" y="3047"/>
                    <a:pt x="3462" y="3047"/>
                  </a:cubicBezTo>
                  <a:cubicBezTo>
                    <a:pt x="3635" y="3047"/>
                    <a:pt x="3806" y="2979"/>
                    <a:pt x="3936" y="2848"/>
                  </a:cubicBezTo>
                  <a:lnTo>
                    <a:pt x="5938" y="447"/>
                  </a:lnTo>
                  <a:cubicBezTo>
                    <a:pt x="6143" y="165"/>
                    <a:pt x="5993" y="1"/>
                    <a:pt x="5640"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92"/>
            <p:cNvSpPr/>
            <p:nvPr/>
          </p:nvSpPr>
          <p:spPr>
            <a:xfrm>
              <a:off x="4186500" y="4077150"/>
              <a:ext cx="125500" cy="76300"/>
            </a:xfrm>
            <a:custGeom>
              <a:rect b="b" l="l" r="r" t="t"/>
              <a:pathLst>
                <a:path extrusionOk="0" h="3052" w="5020">
                  <a:moveTo>
                    <a:pt x="4651" y="0"/>
                  </a:moveTo>
                  <a:cubicBezTo>
                    <a:pt x="4605" y="0"/>
                    <a:pt x="4555" y="15"/>
                    <a:pt x="4503" y="49"/>
                  </a:cubicBezTo>
                  <a:lnTo>
                    <a:pt x="2469" y="1216"/>
                  </a:lnTo>
                  <a:lnTo>
                    <a:pt x="434" y="49"/>
                  </a:lnTo>
                  <a:cubicBezTo>
                    <a:pt x="389" y="27"/>
                    <a:pt x="341" y="16"/>
                    <a:pt x="294" y="16"/>
                  </a:cubicBezTo>
                  <a:cubicBezTo>
                    <a:pt x="200" y="16"/>
                    <a:pt x="111" y="60"/>
                    <a:pt x="67" y="149"/>
                  </a:cubicBezTo>
                  <a:cubicBezTo>
                    <a:pt x="0" y="249"/>
                    <a:pt x="34" y="416"/>
                    <a:pt x="167" y="516"/>
                  </a:cubicBezTo>
                  <a:lnTo>
                    <a:pt x="1935" y="1517"/>
                  </a:lnTo>
                  <a:lnTo>
                    <a:pt x="167" y="2551"/>
                  </a:lnTo>
                  <a:cubicBezTo>
                    <a:pt x="34" y="2617"/>
                    <a:pt x="0" y="2784"/>
                    <a:pt x="67" y="2918"/>
                  </a:cubicBezTo>
                  <a:cubicBezTo>
                    <a:pt x="134" y="2984"/>
                    <a:pt x="200" y="3051"/>
                    <a:pt x="300" y="3051"/>
                  </a:cubicBezTo>
                  <a:cubicBezTo>
                    <a:pt x="367" y="3051"/>
                    <a:pt x="401" y="3018"/>
                    <a:pt x="434" y="3018"/>
                  </a:cubicBezTo>
                  <a:lnTo>
                    <a:pt x="2469" y="1817"/>
                  </a:lnTo>
                  <a:lnTo>
                    <a:pt x="4503" y="3018"/>
                  </a:lnTo>
                  <a:cubicBezTo>
                    <a:pt x="4537" y="3018"/>
                    <a:pt x="4604" y="3051"/>
                    <a:pt x="4637" y="3051"/>
                  </a:cubicBezTo>
                  <a:cubicBezTo>
                    <a:pt x="4737" y="3051"/>
                    <a:pt x="4804" y="2984"/>
                    <a:pt x="4870" y="2918"/>
                  </a:cubicBezTo>
                  <a:cubicBezTo>
                    <a:pt x="4937" y="2784"/>
                    <a:pt x="4904" y="2617"/>
                    <a:pt x="4770" y="2551"/>
                  </a:cubicBezTo>
                  <a:lnTo>
                    <a:pt x="3002" y="1517"/>
                  </a:lnTo>
                  <a:lnTo>
                    <a:pt x="4770" y="516"/>
                  </a:lnTo>
                  <a:cubicBezTo>
                    <a:pt x="5019" y="350"/>
                    <a:pt x="4878" y="0"/>
                    <a:pt x="465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92"/>
            <p:cNvSpPr/>
            <p:nvPr/>
          </p:nvSpPr>
          <p:spPr>
            <a:xfrm>
              <a:off x="2185075" y="2888125"/>
              <a:ext cx="120925" cy="74475"/>
            </a:xfrm>
            <a:custGeom>
              <a:rect b="b" l="l" r="r" t="t"/>
              <a:pathLst>
                <a:path extrusionOk="0" h="2979" w="4837">
                  <a:moveTo>
                    <a:pt x="1018" y="1"/>
                  </a:moveTo>
                  <a:cubicBezTo>
                    <a:pt x="891" y="1"/>
                    <a:pt x="795" y="65"/>
                    <a:pt x="767" y="176"/>
                  </a:cubicBezTo>
                  <a:lnTo>
                    <a:pt x="33" y="2644"/>
                  </a:lnTo>
                  <a:cubicBezTo>
                    <a:pt x="0" y="2711"/>
                    <a:pt x="33" y="2811"/>
                    <a:pt x="100" y="2878"/>
                  </a:cubicBezTo>
                  <a:cubicBezTo>
                    <a:pt x="134" y="2945"/>
                    <a:pt x="200" y="2978"/>
                    <a:pt x="300" y="2978"/>
                  </a:cubicBezTo>
                  <a:lnTo>
                    <a:pt x="4603" y="2578"/>
                  </a:lnTo>
                  <a:cubicBezTo>
                    <a:pt x="4737" y="2578"/>
                    <a:pt x="4837" y="2444"/>
                    <a:pt x="4837" y="2278"/>
                  </a:cubicBezTo>
                  <a:cubicBezTo>
                    <a:pt x="4837" y="2144"/>
                    <a:pt x="4703" y="2044"/>
                    <a:pt x="4537" y="2044"/>
                  </a:cubicBezTo>
                  <a:lnTo>
                    <a:pt x="667" y="2411"/>
                  </a:lnTo>
                  <a:lnTo>
                    <a:pt x="1268" y="343"/>
                  </a:lnTo>
                  <a:cubicBezTo>
                    <a:pt x="1301" y="209"/>
                    <a:pt x="1234" y="43"/>
                    <a:pt x="1101" y="9"/>
                  </a:cubicBezTo>
                  <a:cubicBezTo>
                    <a:pt x="1072" y="3"/>
                    <a:pt x="1045" y="1"/>
                    <a:pt x="101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92"/>
            <p:cNvSpPr/>
            <p:nvPr/>
          </p:nvSpPr>
          <p:spPr>
            <a:xfrm>
              <a:off x="2270125" y="2848325"/>
              <a:ext cx="108425" cy="62550"/>
            </a:xfrm>
            <a:custGeom>
              <a:rect b="b" l="l" r="r" t="t"/>
              <a:pathLst>
                <a:path extrusionOk="0" h="2502" w="4337">
                  <a:moveTo>
                    <a:pt x="367" y="0"/>
                  </a:moveTo>
                  <a:lnTo>
                    <a:pt x="67" y="200"/>
                  </a:lnTo>
                  <a:cubicBezTo>
                    <a:pt x="34" y="200"/>
                    <a:pt x="1" y="234"/>
                    <a:pt x="1" y="267"/>
                  </a:cubicBezTo>
                  <a:cubicBezTo>
                    <a:pt x="1" y="300"/>
                    <a:pt x="1" y="334"/>
                    <a:pt x="1" y="334"/>
                  </a:cubicBezTo>
                  <a:lnTo>
                    <a:pt x="67" y="1434"/>
                  </a:lnTo>
                  <a:cubicBezTo>
                    <a:pt x="67" y="1468"/>
                    <a:pt x="67" y="1468"/>
                    <a:pt x="101" y="1501"/>
                  </a:cubicBezTo>
                  <a:cubicBezTo>
                    <a:pt x="134" y="1535"/>
                    <a:pt x="201" y="1568"/>
                    <a:pt x="234" y="1568"/>
                  </a:cubicBezTo>
                  <a:lnTo>
                    <a:pt x="768" y="1601"/>
                  </a:lnTo>
                  <a:cubicBezTo>
                    <a:pt x="784" y="1618"/>
                    <a:pt x="809" y="1626"/>
                    <a:pt x="834" y="1626"/>
                  </a:cubicBezTo>
                  <a:cubicBezTo>
                    <a:pt x="859" y="1626"/>
                    <a:pt x="884" y="1618"/>
                    <a:pt x="901" y="1601"/>
                  </a:cubicBezTo>
                  <a:cubicBezTo>
                    <a:pt x="935" y="1601"/>
                    <a:pt x="968" y="1568"/>
                    <a:pt x="968" y="1535"/>
                  </a:cubicBezTo>
                  <a:lnTo>
                    <a:pt x="935" y="834"/>
                  </a:lnTo>
                  <a:lnTo>
                    <a:pt x="3703" y="2435"/>
                  </a:lnTo>
                  <a:cubicBezTo>
                    <a:pt x="3737" y="2469"/>
                    <a:pt x="3803" y="2502"/>
                    <a:pt x="3837" y="2502"/>
                  </a:cubicBezTo>
                  <a:cubicBezTo>
                    <a:pt x="3870" y="2502"/>
                    <a:pt x="3937" y="2502"/>
                    <a:pt x="3970" y="2469"/>
                  </a:cubicBezTo>
                  <a:lnTo>
                    <a:pt x="4304" y="2268"/>
                  </a:lnTo>
                  <a:cubicBezTo>
                    <a:pt x="4337" y="2268"/>
                    <a:pt x="4337" y="2235"/>
                    <a:pt x="4337" y="2202"/>
                  </a:cubicBezTo>
                  <a:cubicBezTo>
                    <a:pt x="4337" y="2168"/>
                    <a:pt x="4304" y="2135"/>
                    <a:pt x="4270" y="2135"/>
                  </a:cubicBezTo>
                  <a:lnTo>
                    <a:pt x="634" y="33"/>
                  </a:lnTo>
                  <a:cubicBezTo>
                    <a:pt x="601" y="0"/>
                    <a:pt x="568" y="0"/>
                    <a:pt x="5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92"/>
            <p:cNvSpPr/>
            <p:nvPr/>
          </p:nvSpPr>
          <p:spPr>
            <a:xfrm>
              <a:off x="3192450" y="2301250"/>
              <a:ext cx="199325" cy="50900"/>
            </a:xfrm>
            <a:custGeom>
              <a:rect b="b" l="l" r="r" t="t"/>
              <a:pathLst>
                <a:path extrusionOk="0" h="2036" w="7973">
                  <a:moveTo>
                    <a:pt x="6939" y="34"/>
                  </a:moveTo>
                  <a:cubicBezTo>
                    <a:pt x="6772" y="67"/>
                    <a:pt x="5938" y="234"/>
                    <a:pt x="5771" y="268"/>
                  </a:cubicBezTo>
                  <a:cubicBezTo>
                    <a:pt x="5638" y="334"/>
                    <a:pt x="5538" y="334"/>
                    <a:pt x="5571" y="468"/>
                  </a:cubicBezTo>
                  <a:cubicBezTo>
                    <a:pt x="5638" y="601"/>
                    <a:pt x="5638" y="768"/>
                    <a:pt x="5671" y="935"/>
                  </a:cubicBezTo>
                  <a:cubicBezTo>
                    <a:pt x="5671" y="1001"/>
                    <a:pt x="5605" y="1068"/>
                    <a:pt x="5438" y="1102"/>
                  </a:cubicBezTo>
                  <a:cubicBezTo>
                    <a:pt x="4971" y="1202"/>
                    <a:pt x="4470" y="1268"/>
                    <a:pt x="3937" y="1302"/>
                  </a:cubicBezTo>
                  <a:cubicBezTo>
                    <a:pt x="3470" y="1302"/>
                    <a:pt x="3003" y="1268"/>
                    <a:pt x="2536" y="1202"/>
                  </a:cubicBezTo>
                  <a:cubicBezTo>
                    <a:pt x="2336" y="1168"/>
                    <a:pt x="2336" y="1102"/>
                    <a:pt x="2336" y="1035"/>
                  </a:cubicBezTo>
                  <a:cubicBezTo>
                    <a:pt x="2336" y="968"/>
                    <a:pt x="2336" y="901"/>
                    <a:pt x="2302" y="835"/>
                  </a:cubicBezTo>
                  <a:lnTo>
                    <a:pt x="2302" y="768"/>
                  </a:lnTo>
                  <a:cubicBezTo>
                    <a:pt x="2302" y="735"/>
                    <a:pt x="2269" y="701"/>
                    <a:pt x="2269" y="668"/>
                  </a:cubicBezTo>
                  <a:cubicBezTo>
                    <a:pt x="2202" y="601"/>
                    <a:pt x="2135" y="534"/>
                    <a:pt x="2035" y="534"/>
                  </a:cubicBezTo>
                  <a:lnTo>
                    <a:pt x="834" y="268"/>
                  </a:lnTo>
                  <a:cubicBezTo>
                    <a:pt x="534" y="168"/>
                    <a:pt x="468" y="268"/>
                    <a:pt x="401" y="301"/>
                  </a:cubicBezTo>
                  <a:lnTo>
                    <a:pt x="167" y="434"/>
                  </a:lnTo>
                  <a:cubicBezTo>
                    <a:pt x="67" y="468"/>
                    <a:pt x="1" y="568"/>
                    <a:pt x="1" y="668"/>
                  </a:cubicBezTo>
                  <a:cubicBezTo>
                    <a:pt x="1" y="801"/>
                    <a:pt x="1" y="1135"/>
                    <a:pt x="534" y="1468"/>
                  </a:cubicBezTo>
                  <a:cubicBezTo>
                    <a:pt x="701" y="1535"/>
                    <a:pt x="834" y="1602"/>
                    <a:pt x="1001" y="1669"/>
                  </a:cubicBezTo>
                  <a:cubicBezTo>
                    <a:pt x="1402" y="1769"/>
                    <a:pt x="1802" y="1835"/>
                    <a:pt x="2202" y="1869"/>
                  </a:cubicBezTo>
                  <a:cubicBezTo>
                    <a:pt x="3436" y="2036"/>
                    <a:pt x="4671" y="1969"/>
                    <a:pt x="5871" y="1735"/>
                  </a:cubicBezTo>
                  <a:cubicBezTo>
                    <a:pt x="7506" y="1302"/>
                    <a:pt x="7339" y="1235"/>
                    <a:pt x="7539" y="1102"/>
                  </a:cubicBezTo>
                  <a:cubicBezTo>
                    <a:pt x="7739" y="968"/>
                    <a:pt x="7973" y="534"/>
                    <a:pt x="7773" y="334"/>
                  </a:cubicBezTo>
                  <a:cubicBezTo>
                    <a:pt x="7673" y="168"/>
                    <a:pt x="7506" y="67"/>
                    <a:pt x="7306" y="1"/>
                  </a:cubicBezTo>
                  <a:cubicBezTo>
                    <a:pt x="7172" y="1"/>
                    <a:pt x="7072" y="1"/>
                    <a:pt x="6939" y="34"/>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92"/>
            <p:cNvSpPr/>
            <p:nvPr/>
          </p:nvSpPr>
          <p:spPr>
            <a:xfrm>
              <a:off x="2464425" y="2709875"/>
              <a:ext cx="153475" cy="88425"/>
            </a:xfrm>
            <a:custGeom>
              <a:rect b="b" l="l" r="r" t="t"/>
              <a:pathLst>
                <a:path extrusionOk="0" h="3537" w="6139">
                  <a:moveTo>
                    <a:pt x="3070" y="1"/>
                  </a:moveTo>
                  <a:cubicBezTo>
                    <a:pt x="1368" y="1"/>
                    <a:pt x="1" y="801"/>
                    <a:pt x="1" y="1769"/>
                  </a:cubicBezTo>
                  <a:cubicBezTo>
                    <a:pt x="1" y="2769"/>
                    <a:pt x="1368" y="3537"/>
                    <a:pt x="3070" y="3537"/>
                  </a:cubicBezTo>
                  <a:cubicBezTo>
                    <a:pt x="4771" y="3537"/>
                    <a:pt x="6138" y="2769"/>
                    <a:pt x="6138" y="1769"/>
                  </a:cubicBezTo>
                  <a:cubicBezTo>
                    <a:pt x="6138" y="801"/>
                    <a:pt x="4771" y="1"/>
                    <a:pt x="3070"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92"/>
            <p:cNvSpPr/>
            <p:nvPr/>
          </p:nvSpPr>
          <p:spPr>
            <a:xfrm>
              <a:off x="2619550" y="2635650"/>
              <a:ext cx="115925" cy="67575"/>
            </a:xfrm>
            <a:custGeom>
              <a:rect b="b" l="l" r="r" t="t"/>
              <a:pathLst>
                <a:path extrusionOk="0" h="2703" w="4637">
                  <a:moveTo>
                    <a:pt x="2268" y="1"/>
                  </a:moveTo>
                  <a:cubicBezTo>
                    <a:pt x="2035" y="34"/>
                    <a:pt x="1801" y="68"/>
                    <a:pt x="1601" y="134"/>
                  </a:cubicBezTo>
                  <a:cubicBezTo>
                    <a:pt x="1334" y="201"/>
                    <a:pt x="1068" y="335"/>
                    <a:pt x="801" y="468"/>
                  </a:cubicBezTo>
                  <a:cubicBezTo>
                    <a:pt x="601" y="601"/>
                    <a:pt x="434" y="735"/>
                    <a:pt x="267" y="902"/>
                  </a:cubicBezTo>
                  <a:cubicBezTo>
                    <a:pt x="167" y="1002"/>
                    <a:pt x="67" y="1135"/>
                    <a:pt x="34" y="1302"/>
                  </a:cubicBezTo>
                  <a:cubicBezTo>
                    <a:pt x="0" y="1435"/>
                    <a:pt x="34" y="1569"/>
                    <a:pt x="100" y="1669"/>
                  </a:cubicBezTo>
                  <a:cubicBezTo>
                    <a:pt x="200" y="1802"/>
                    <a:pt x="334" y="1902"/>
                    <a:pt x="467" y="2002"/>
                  </a:cubicBezTo>
                  <a:lnTo>
                    <a:pt x="634" y="2102"/>
                  </a:lnTo>
                  <a:cubicBezTo>
                    <a:pt x="701" y="2169"/>
                    <a:pt x="767" y="2203"/>
                    <a:pt x="834" y="2236"/>
                  </a:cubicBezTo>
                  <a:lnTo>
                    <a:pt x="1034" y="2336"/>
                  </a:lnTo>
                  <a:lnTo>
                    <a:pt x="1201" y="2436"/>
                  </a:lnTo>
                  <a:cubicBezTo>
                    <a:pt x="1401" y="2536"/>
                    <a:pt x="1568" y="2603"/>
                    <a:pt x="1768" y="2636"/>
                  </a:cubicBezTo>
                  <a:cubicBezTo>
                    <a:pt x="2002" y="2703"/>
                    <a:pt x="2202" y="2703"/>
                    <a:pt x="2435" y="2703"/>
                  </a:cubicBezTo>
                  <a:cubicBezTo>
                    <a:pt x="2635" y="2703"/>
                    <a:pt x="2869" y="2636"/>
                    <a:pt x="3102" y="2569"/>
                  </a:cubicBezTo>
                  <a:cubicBezTo>
                    <a:pt x="3369" y="2503"/>
                    <a:pt x="3603" y="2403"/>
                    <a:pt x="3836" y="2269"/>
                  </a:cubicBezTo>
                  <a:cubicBezTo>
                    <a:pt x="4036" y="2136"/>
                    <a:pt x="4237" y="2002"/>
                    <a:pt x="4403" y="1836"/>
                  </a:cubicBezTo>
                  <a:cubicBezTo>
                    <a:pt x="4503" y="1736"/>
                    <a:pt x="4570" y="1569"/>
                    <a:pt x="4603" y="1435"/>
                  </a:cubicBezTo>
                  <a:cubicBezTo>
                    <a:pt x="4637" y="1302"/>
                    <a:pt x="4603" y="1168"/>
                    <a:pt x="4537" y="1068"/>
                  </a:cubicBezTo>
                  <a:cubicBezTo>
                    <a:pt x="4437" y="902"/>
                    <a:pt x="4303" y="802"/>
                    <a:pt x="4136" y="735"/>
                  </a:cubicBezTo>
                  <a:lnTo>
                    <a:pt x="3703" y="468"/>
                  </a:lnTo>
                  <a:cubicBezTo>
                    <a:pt x="3636" y="435"/>
                    <a:pt x="3603" y="435"/>
                    <a:pt x="3569" y="435"/>
                  </a:cubicBezTo>
                  <a:cubicBezTo>
                    <a:pt x="3536" y="435"/>
                    <a:pt x="3469" y="468"/>
                    <a:pt x="3436" y="468"/>
                  </a:cubicBezTo>
                  <a:lnTo>
                    <a:pt x="2335" y="1135"/>
                  </a:lnTo>
                  <a:cubicBezTo>
                    <a:pt x="2302" y="1135"/>
                    <a:pt x="2268" y="1168"/>
                    <a:pt x="2268" y="1202"/>
                  </a:cubicBezTo>
                  <a:cubicBezTo>
                    <a:pt x="2268" y="1235"/>
                    <a:pt x="2268" y="1235"/>
                    <a:pt x="2302" y="1269"/>
                  </a:cubicBezTo>
                  <a:lnTo>
                    <a:pt x="2602" y="1435"/>
                  </a:lnTo>
                  <a:cubicBezTo>
                    <a:pt x="2635" y="1435"/>
                    <a:pt x="2669" y="1469"/>
                    <a:pt x="2735" y="1469"/>
                  </a:cubicBezTo>
                  <a:cubicBezTo>
                    <a:pt x="2769" y="1469"/>
                    <a:pt x="2802" y="1435"/>
                    <a:pt x="2869" y="1435"/>
                  </a:cubicBezTo>
                  <a:lnTo>
                    <a:pt x="3436" y="1068"/>
                  </a:lnTo>
                  <a:lnTo>
                    <a:pt x="3469" y="1068"/>
                  </a:lnTo>
                  <a:cubicBezTo>
                    <a:pt x="3569" y="1135"/>
                    <a:pt x="3669" y="1202"/>
                    <a:pt x="3736" y="1302"/>
                  </a:cubicBezTo>
                  <a:cubicBezTo>
                    <a:pt x="3770" y="1369"/>
                    <a:pt x="3770" y="1435"/>
                    <a:pt x="3770" y="1502"/>
                  </a:cubicBezTo>
                  <a:cubicBezTo>
                    <a:pt x="3736" y="1602"/>
                    <a:pt x="3669" y="1669"/>
                    <a:pt x="3603" y="1736"/>
                  </a:cubicBezTo>
                  <a:cubicBezTo>
                    <a:pt x="3303" y="1969"/>
                    <a:pt x="2936" y="2136"/>
                    <a:pt x="2569" y="2169"/>
                  </a:cubicBezTo>
                  <a:cubicBezTo>
                    <a:pt x="2521" y="2175"/>
                    <a:pt x="2474" y="2178"/>
                    <a:pt x="2427" y="2178"/>
                  </a:cubicBezTo>
                  <a:cubicBezTo>
                    <a:pt x="2209" y="2178"/>
                    <a:pt x="2000" y="2118"/>
                    <a:pt x="1835" y="2036"/>
                  </a:cubicBezTo>
                  <a:lnTo>
                    <a:pt x="1468" y="1836"/>
                  </a:lnTo>
                  <a:lnTo>
                    <a:pt x="1134" y="1635"/>
                  </a:lnTo>
                  <a:cubicBezTo>
                    <a:pt x="968" y="1502"/>
                    <a:pt x="867" y="1335"/>
                    <a:pt x="901" y="1202"/>
                  </a:cubicBezTo>
                  <a:cubicBezTo>
                    <a:pt x="968" y="1068"/>
                    <a:pt x="1101" y="935"/>
                    <a:pt x="1334" y="802"/>
                  </a:cubicBezTo>
                  <a:cubicBezTo>
                    <a:pt x="1468" y="701"/>
                    <a:pt x="1601" y="635"/>
                    <a:pt x="1735" y="601"/>
                  </a:cubicBezTo>
                  <a:cubicBezTo>
                    <a:pt x="1868" y="568"/>
                    <a:pt x="1968" y="535"/>
                    <a:pt x="2102" y="535"/>
                  </a:cubicBezTo>
                  <a:lnTo>
                    <a:pt x="2569" y="535"/>
                  </a:lnTo>
                  <a:cubicBezTo>
                    <a:pt x="2602" y="535"/>
                    <a:pt x="2635" y="535"/>
                    <a:pt x="2669" y="501"/>
                  </a:cubicBezTo>
                  <a:lnTo>
                    <a:pt x="3069" y="268"/>
                  </a:lnTo>
                  <a:cubicBezTo>
                    <a:pt x="3102" y="268"/>
                    <a:pt x="3102" y="234"/>
                    <a:pt x="3136" y="201"/>
                  </a:cubicBezTo>
                  <a:cubicBezTo>
                    <a:pt x="3136" y="168"/>
                    <a:pt x="3102" y="168"/>
                    <a:pt x="3069" y="134"/>
                  </a:cubicBezTo>
                  <a:cubicBezTo>
                    <a:pt x="2969" y="101"/>
                    <a:pt x="2869" y="68"/>
                    <a:pt x="2769" y="34"/>
                  </a:cubicBezTo>
                  <a:cubicBezTo>
                    <a:pt x="2602" y="1"/>
                    <a:pt x="2435" y="1"/>
                    <a:pt x="22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92"/>
            <p:cNvSpPr/>
            <p:nvPr/>
          </p:nvSpPr>
          <p:spPr>
            <a:xfrm>
              <a:off x="2709600" y="2608975"/>
              <a:ext cx="66750" cy="53400"/>
            </a:xfrm>
            <a:custGeom>
              <a:rect b="b" l="l" r="r" t="t"/>
              <a:pathLst>
                <a:path extrusionOk="0" h="2136" w="2670">
                  <a:moveTo>
                    <a:pt x="1535" y="1"/>
                  </a:moveTo>
                  <a:cubicBezTo>
                    <a:pt x="1502" y="1"/>
                    <a:pt x="1468" y="1"/>
                    <a:pt x="1435" y="34"/>
                  </a:cubicBezTo>
                  <a:lnTo>
                    <a:pt x="1202" y="167"/>
                  </a:lnTo>
                  <a:cubicBezTo>
                    <a:pt x="1102" y="234"/>
                    <a:pt x="968" y="301"/>
                    <a:pt x="868" y="401"/>
                  </a:cubicBezTo>
                  <a:cubicBezTo>
                    <a:pt x="835" y="501"/>
                    <a:pt x="801" y="568"/>
                    <a:pt x="768" y="668"/>
                  </a:cubicBezTo>
                  <a:lnTo>
                    <a:pt x="668" y="601"/>
                  </a:lnTo>
                  <a:cubicBezTo>
                    <a:pt x="635" y="568"/>
                    <a:pt x="601" y="568"/>
                    <a:pt x="568" y="568"/>
                  </a:cubicBezTo>
                  <a:cubicBezTo>
                    <a:pt x="501" y="568"/>
                    <a:pt x="468" y="601"/>
                    <a:pt x="434" y="601"/>
                  </a:cubicBezTo>
                  <a:lnTo>
                    <a:pt x="67" y="834"/>
                  </a:lnTo>
                  <a:cubicBezTo>
                    <a:pt x="1" y="834"/>
                    <a:pt x="1" y="868"/>
                    <a:pt x="1" y="901"/>
                  </a:cubicBezTo>
                  <a:cubicBezTo>
                    <a:pt x="1" y="935"/>
                    <a:pt x="1" y="968"/>
                    <a:pt x="34" y="968"/>
                  </a:cubicBezTo>
                  <a:lnTo>
                    <a:pt x="2002" y="2102"/>
                  </a:lnTo>
                  <a:cubicBezTo>
                    <a:pt x="2036" y="2135"/>
                    <a:pt x="2069" y="2135"/>
                    <a:pt x="2136" y="2135"/>
                  </a:cubicBezTo>
                  <a:cubicBezTo>
                    <a:pt x="2169" y="2135"/>
                    <a:pt x="2202" y="2102"/>
                    <a:pt x="2236" y="2102"/>
                  </a:cubicBezTo>
                  <a:lnTo>
                    <a:pt x="2636" y="1869"/>
                  </a:lnTo>
                  <a:cubicBezTo>
                    <a:pt x="2636" y="1869"/>
                    <a:pt x="2669" y="1835"/>
                    <a:pt x="2669" y="1802"/>
                  </a:cubicBezTo>
                  <a:cubicBezTo>
                    <a:pt x="2669" y="1768"/>
                    <a:pt x="2669" y="1735"/>
                    <a:pt x="2636" y="1735"/>
                  </a:cubicBezTo>
                  <a:lnTo>
                    <a:pt x="1535" y="1101"/>
                  </a:lnTo>
                  <a:cubicBezTo>
                    <a:pt x="1368" y="1001"/>
                    <a:pt x="1302" y="901"/>
                    <a:pt x="1302" y="801"/>
                  </a:cubicBezTo>
                  <a:cubicBezTo>
                    <a:pt x="1302" y="734"/>
                    <a:pt x="1435" y="634"/>
                    <a:pt x="1602" y="501"/>
                  </a:cubicBezTo>
                  <a:lnTo>
                    <a:pt x="1935" y="334"/>
                  </a:lnTo>
                  <a:cubicBezTo>
                    <a:pt x="1969" y="301"/>
                    <a:pt x="2002" y="267"/>
                    <a:pt x="2002" y="267"/>
                  </a:cubicBezTo>
                  <a:cubicBezTo>
                    <a:pt x="2002" y="234"/>
                    <a:pt x="1969" y="201"/>
                    <a:pt x="1935" y="201"/>
                  </a:cubicBezTo>
                  <a:lnTo>
                    <a:pt x="1669" y="34"/>
                  </a:lnTo>
                  <a:cubicBezTo>
                    <a:pt x="1635" y="1"/>
                    <a:pt x="1602" y="1"/>
                    <a:pt x="153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92"/>
            <p:cNvSpPr/>
            <p:nvPr/>
          </p:nvSpPr>
          <p:spPr>
            <a:xfrm>
              <a:off x="2766325" y="2579175"/>
              <a:ext cx="87575" cy="50175"/>
            </a:xfrm>
            <a:custGeom>
              <a:rect b="b" l="l" r="r" t="t"/>
              <a:pathLst>
                <a:path extrusionOk="0" h="2007" w="3503">
                  <a:moveTo>
                    <a:pt x="1868" y="459"/>
                  </a:moveTo>
                  <a:cubicBezTo>
                    <a:pt x="1935" y="492"/>
                    <a:pt x="2035" y="525"/>
                    <a:pt x="2135" y="559"/>
                  </a:cubicBezTo>
                  <a:lnTo>
                    <a:pt x="2235" y="592"/>
                  </a:lnTo>
                  <a:lnTo>
                    <a:pt x="2335" y="659"/>
                  </a:lnTo>
                  <a:lnTo>
                    <a:pt x="2435" y="726"/>
                  </a:lnTo>
                  <a:lnTo>
                    <a:pt x="2502" y="792"/>
                  </a:lnTo>
                  <a:cubicBezTo>
                    <a:pt x="2569" y="826"/>
                    <a:pt x="2635" y="859"/>
                    <a:pt x="2669" y="959"/>
                  </a:cubicBezTo>
                  <a:cubicBezTo>
                    <a:pt x="2669" y="992"/>
                    <a:pt x="2669" y="1059"/>
                    <a:pt x="2669" y="1092"/>
                  </a:cubicBezTo>
                  <a:cubicBezTo>
                    <a:pt x="2635" y="1159"/>
                    <a:pt x="2602" y="1193"/>
                    <a:pt x="2569" y="1259"/>
                  </a:cubicBezTo>
                  <a:cubicBezTo>
                    <a:pt x="2502" y="1293"/>
                    <a:pt x="2435" y="1326"/>
                    <a:pt x="2368" y="1359"/>
                  </a:cubicBezTo>
                  <a:cubicBezTo>
                    <a:pt x="2302" y="1426"/>
                    <a:pt x="2235" y="1459"/>
                    <a:pt x="2168" y="1493"/>
                  </a:cubicBezTo>
                  <a:cubicBezTo>
                    <a:pt x="2068" y="1493"/>
                    <a:pt x="2001" y="1526"/>
                    <a:pt x="1901" y="1526"/>
                  </a:cubicBezTo>
                  <a:cubicBezTo>
                    <a:pt x="1851" y="1543"/>
                    <a:pt x="1810" y="1551"/>
                    <a:pt x="1768" y="1551"/>
                  </a:cubicBezTo>
                  <a:cubicBezTo>
                    <a:pt x="1726" y="1551"/>
                    <a:pt x="1685" y="1543"/>
                    <a:pt x="1635" y="1526"/>
                  </a:cubicBezTo>
                  <a:cubicBezTo>
                    <a:pt x="1534" y="1526"/>
                    <a:pt x="1434" y="1493"/>
                    <a:pt x="1334" y="1459"/>
                  </a:cubicBezTo>
                  <a:lnTo>
                    <a:pt x="1268" y="1426"/>
                  </a:lnTo>
                  <a:lnTo>
                    <a:pt x="1134" y="1359"/>
                  </a:lnTo>
                  <a:lnTo>
                    <a:pt x="1034" y="1293"/>
                  </a:lnTo>
                  <a:lnTo>
                    <a:pt x="967" y="1226"/>
                  </a:lnTo>
                  <a:cubicBezTo>
                    <a:pt x="901" y="1193"/>
                    <a:pt x="834" y="1126"/>
                    <a:pt x="834" y="1059"/>
                  </a:cubicBezTo>
                  <a:cubicBezTo>
                    <a:pt x="801" y="1026"/>
                    <a:pt x="801" y="959"/>
                    <a:pt x="834" y="926"/>
                  </a:cubicBezTo>
                  <a:cubicBezTo>
                    <a:pt x="834" y="859"/>
                    <a:pt x="867" y="792"/>
                    <a:pt x="934" y="759"/>
                  </a:cubicBezTo>
                  <a:cubicBezTo>
                    <a:pt x="1001" y="726"/>
                    <a:pt x="1034" y="692"/>
                    <a:pt x="1101" y="625"/>
                  </a:cubicBezTo>
                  <a:cubicBezTo>
                    <a:pt x="1168" y="592"/>
                    <a:pt x="1268" y="559"/>
                    <a:pt x="1334" y="525"/>
                  </a:cubicBezTo>
                  <a:cubicBezTo>
                    <a:pt x="1401" y="492"/>
                    <a:pt x="1501" y="492"/>
                    <a:pt x="1568" y="459"/>
                  </a:cubicBezTo>
                  <a:close/>
                  <a:moveTo>
                    <a:pt x="2001" y="0"/>
                  </a:moveTo>
                  <a:cubicBezTo>
                    <a:pt x="1910" y="0"/>
                    <a:pt x="1818" y="8"/>
                    <a:pt x="1735" y="25"/>
                  </a:cubicBezTo>
                  <a:cubicBezTo>
                    <a:pt x="1334" y="25"/>
                    <a:pt x="934" y="158"/>
                    <a:pt x="600" y="359"/>
                  </a:cubicBezTo>
                  <a:cubicBezTo>
                    <a:pt x="467" y="425"/>
                    <a:pt x="334" y="559"/>
                    <a:pt x="200" y="692"/>
                  </a:cubicBezTo>
                  <a:cubicBezTo>
                    <a:pt x="133" y="759"/>
                    <a:pt x="67" y="892"/>
                    <a:pt x="33" y="1026"/>
                  </a:cubicBezTo>
                  <a:cubicBezTo>
                    <a:pt x="0" y="1126"/>
                    <a:pt x="33" y="1226"/>
                    <a:pt x="67" y="1326"/>
                  </a:cubicBezTo>
                  <a:cubicBezTo>
                    <a:pt x="133" y="1426"/>
                    <a:pt x="234" y="1526"/>
                    <a:pt x="334" y="1593"/>
                  </a:cubicBezTo>
                  <a:lnTo>
                    <a:pt x="400" y="1660"/>
                  </a:lnTo>
                  <a:lnTo>
                    <a:pt x="534" y="1726"/>
                  </a:lnTo>
                  <a:lnTo>
                    <a:pt x="667" y="1793"/>
                  </a:lnTo>
                  <a:lnTo>
                    <a:pt x="767" y="1860"/>
                  </a:lnTo>
                  <a:cubicBezTo>
                    <a:pt x="901" y="1893"/>
                    <a:pt x="1034" y="1960"/>
                    <a:pt x="1201" y="1960"/>
                  </a:cubicBezTo>
                  <a:cubicBezTo>
                    <a:pt x="1319" y="1983"/>
                    <a:pt x="1453" y="2007"/>
                    <a:pt x="1581" y="2007"/>
                  </a:cubicBezTo>
                  <a:cubicBezTo>
                    <a:pt x="1634" y="2007"/>
                    <a:pt x="1686" y="2003"/>
                    <a:pt x="1735" y="1993"/>
                  </a:cubicBezTo>
                  <a:cubicBezTo>
                    <a:pt x="1935" y="1993"/>
                    <a:pt x="2135" y="1960"/>
                    <a:pt x="2335" y="1893"/>
                  </a:cubicBezTo>
                  <a:cubicBezTo>
                    <a:pt x="2502" y="1826"/>
                    <a:pt x="2702" y="1760"/>
                    <a:pt x="2869" y="1660"/>
                  </a:cubicBezTo>
                  <a:cubicBezTo>
                    <a:pt x="3036" y="1559"/>
                    <a:pt x="3169" y="1459"/>
                    <a:pt x="3302" y="1326"/>
                  </a:cubicBezTo>
                  <a:cubicBezTo>
                    <a:pt x="3369" y="1259"/>
                    <a:pt x="3436" y="1126"/>
                    <a:pt x="3469" y="992"/>
                  </a:cubicBezTo>
                  <a:cubicBezTo>
                    <a:pt x="3503" y="892"/>
                    <a:pt x="3469" y="792"/>
                    <a:pt x="3436" y="692"/>
                  </a:cubicBezTo>
                  <a:cubicBezTo>
                    <a:pt x="3369" y="592"/>
                    <a:pt x="3269" y="492"/>
                    <a:pt x="3169" y="425"/>
                  </a:cubicBezTo>
                  <a:lnTo>
                    <a:pt x="3102" y="359"/>
                  </a:lnTo>
                  <a:lnTo>
                    <a:pt x="2969" y="292"/>
                  </a:lnTo>
                  <a:lnTo>
                    <a:pt x="2869" y="225"/>
                  </a:lnTo>
                  <a:lnTo>
                    <a:pt x="2735" y="192"/>
                  </a:lnTo>
                  <a:cubicBezTo>
                    <a:pt x="2602" y="92"/>
                    <a:pt x="2435" y="58"/>
                    <a:pt x="2268" y="25"/>
                  </a:cubicBezTo>
                  <a:cubicBezTo>
                    <a:pt x="2185" y="8"/>
                    <a:pt x="2093" y="0"/>
                    <a:pt x="20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92"/>
            <p:cNvSpPr/>
            <p:nvPr/>
          </p:nvSpPr>
          <p:spPr>
            <a:xfrm>
              <a:off x="2824700" y="2532250"/>
              <a:ext cx="110100" cy="57575"/>
            </a:xfrm>
            <a:custGeom>
              <a:rect b="b" l="l" r="r" t="t"/>
              <a:pathLst>
                <a:path extrusionOk="0" h="2303" w="4404">
                  <a:moveTo>
                    <a:pt x="2268" y="1"/>
                  </a:moveTo>
                  <a:cubicBezTo>
                    <a:pt x="2235" y="1"/>
                    <a:pt x="2168" y="1"/>
                    <a:pt x="2135" y="34"/>
                  </a:cubicBezTo>
                  <a:lnTo>
                    <a:pt x="1768" y="234"/>
                  </a:lnTo>
                  <a:cubicBezTo>
                    <a:pt x="1701" y="268"/>
                    <a:pt x="1701" y="301"/>
                    <a:pt x="1701" y="334"/>
                  </a:cubicBezTo>
                  <a:cubicBezTo>
                    <a:pt x="1701" y="334"/>
                    <a:pt x="1735" y="368"/>
                    <a:pt x="1768" y="401"/>
                  </a:cubicBezTo>
                  <a:lnTo>
                    <a:pt x="2802" y="1035"/>
                  </a:lnTo>
                  <a:cubicBezTo>
                    <a:pt x="2969" y="1135"/>
                    <a:pt x="3069" y="1235"/>
                    <a:pt x="3069" y="1335"/>
                  </a:cubicBezTo>
                  <a:cubicBezTo>
                    <a:pt x="3102" y="1435"/>
                    <a:pt x="3002" y="1568"/>
                    <a:pt x="2835" y="1669"/>
                  </a:cubicBezTo>
                  <a:cubicBezTo>
                    <a:pt x="2669" y="1769"/>
                    <a:pt x="2468" y="1802"/>
                    <a:pt x="2268" y="1802"/>
                  </a:cubicBezTo>
                  <a:cubicBezTo>
                    <a:pt x="2102" y="1802"/>
                    <a:pt x="1901" y="1735"/>
                    <a:pt x="1768" y="1635"/>
                  </a:cubicBezTo>
                  <a:lnTo>
                    <a:pt x="701" y="1001"/>
                  </a:lnTo>
                  <a:cubicBezTo>
                    <a:pt x="667" y="968"/>
                    <a:pt x="634" y="968"/>
                    <a:pt x="567" y="968"/>
                  </a:cubicBezTo>
                  <a:cubicBezTo>
                    <a:pt x="534" y="968"/>
                    <a:pt x="500" y="968"/>
                    <a:pt x="467" y="1001"/>
                  </a:cubicBezTo>
                  <a:lnTo>
                    <a:pt x="100" y="1235"/>
                  </a:lnTo>
                  <a:cubicBezTo>
                    <a:pt x="33" y="1235"/>
                    <a:pt x="33" y="1268"/>
                    <a:pt x="33" y="1302"/>
                  </a:cubicBezTo>
                  <a:cubicBezTo>
                    <a:pt x="0" y="1335"/>
                    <a:pt x="33" y="1368"/>
                    <a:pt x="67" y="1368"/>
                  </a:cubicBezTo>
                  <a:lnTo>
                    <a:pt x="1201" y="2035"/>
                  </a:lnTo>
                  <a:cubicBezTo>
                    <a:pt x="1334" y="2102"/>
                    <a:pt x="1468" y="2169"/>
                    <a:pt x="1601" y="2202"/>
                  </a:cubicBezTo>
                  <a:cubicBezTo>
                    <a:pt x="1768" y="2269"/>
                    <a:pt x="1935" y="2269"/>
                    <a:pt x="2102" y="2302"/>
                  </a:cubicBezTo>
                  <a:cubicBezTo>
                    <a:pt x="2268" y="2302"/>
                    <a:pt x="2435" y="2269"/>
                    <a:pt x="2635" y="2236"/>
                  </a:cubicBezTo>
                  <a:cubicBezTo>
                    <a:pt x="2835" y="2202"/>
                    <a:pt x="3002" y="2102"/>
                    <a:pt x="3202" y="2002"/>
                  </a:cubicBezTo>
                  <a:cubicBezTo>
                    <a:pt x="3336" y="1935"/>
                    <a:pt x="3436" y="1835"/>
                    <a:pt x="3503" y="1735"/>
                  </a:cubicBezTo>
                  <a:cubicBezTo>
                    <a:pt x="3569" y="1635"/>
                    <a:pt x="3603" y="1568"/>
                    <a:pt x="3603" y="1468"/>
                  </a:cubicBezTo>
                  <a:lnTo>
                    <a:pt x="3703" y="1535"/>
                  </a:lnTo>
                  <a:lnTo>
                    <a:pt x="3836" y="1535"/>
                  </a:lnTo>
                  <a:cubicBezTo>
                    <a:pt x="3869" y="1535"/>
                    <a:pt x="3903" y="1535"/>
                    <a:pt x="3970" y="1502"/>
                  </a:cubicBezTo>
                  <a:lnTo>
                    <a:pt x="4336" y="1302"/>
                  </a:lnTo>
                  <a:cubicBezTo>
                    <a:pt x="4370" y="1268"/>
                    <a:pt x="4370" y="1268"/>
                    <a:pt x="4370" y="1235"/>
                  </a:cubicBezTo>
                  <a:cubicBezTo>
                    <a:pt x="4403" y="1202"/>
                    <a:pt x="4370" y="1168"/>
                    <a:pt x="4336" y="1168"/>
                  </a:cubicBezTo>
                  <a:lnTo>
                    <a:pt x="2368" y="34"/>
                  </a:lnTo>
                  <a:cubicBezTo>
                    <a:pt x="2335" y="1"/>
                    <a:pt x="2302" y="1"/>
                    <a:pt x="22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92"/>
            <p:cNvSpPr/>
            <p:nvPr/>
          </p:nvSpPr>
          <p:spPr>
            <a:xfrm>
              <a:off x="2897250" y="2496050"/>
              <a:ext cx="100075" cy="69575"/>
            </a:xfrm>
            <a:custGeom>
              <a:rect b="b" l="l" r="r" t="t"/>
              <a:pathLst>
                <a:path extrusionOk="0" h="2783" w="4003">
                  <a:moveTo>
                    <a:pt x="2245" y="506"/>
                  </a:moveTo>
                  <a:cubicBezTo>
                    <a:pt x="2407" y="506"/>
                    <a:pt x="2566" y="560"/>
                    <a:pt x="2702" y="615"/>
                  </a:cubicBezTo>
                  <a:cubicBezTo>
                    <a:pt x="2802" y="648"/>
                    <a:pt x="2869" y="715"/>
                    <a:pt x="2936" y="748"/>
                  </a:cubicBezTo>
                  <a:cubicBezTo>
                    <a:pt x="3102" y="848"/>
                    <a:pt x="3169" y="982"/>
                    <a:pt x="3136" y="1115"/>
                  </a:cubicBezTo>
                  <a:cubicBezTo>
                    <a:pt x="3102" y="1249"/>
                    <a:pt x="3002" y="1349"/>
                    <a:pt x="2869" y="1415"/>
                  </a:cubicBezTo>
                  <a:cubicBezTo>
                    <a:pt x="2702" y="1482"/>
                    <a:pt x="2502" y="1549"/>
                    <a:pt x="2335" y="1549"/>
                  </a:cubicBezTo>
                  <a:cubicBezTo>
                    <a:pt x="2281" y="1558"/>
                    <a:pt x="2230" y="1562"/>
                    <a:pt x="2181" y="1562"/>
                  </a:cubicBezTo>
                  <a:cubicBezTo>
                    <a:pt x="2046" y="1562"/>
                    <a:pt x="1923" y="1531"/>
                    <a:pt x="1801" y="1482"/>
                  </a:cubicBezTo>
                  <a:cubicBezTo>
                    <a:pt x="1735" y="1449"/>
                    <a:pt x="1701" y="1415"/>
                    <a:pt x="1635" y="1382"/>
                  </a:cubicBezTo>
                  <a:cubicBezTo>
                    <a:pt x="1568" y="1349"/>
                    <a:pt x="1535" y="1315"/>
                    <a:pt x="1468" y="1282"/>
                  </a:cubicBezTo>
                  <a:cubicBezTo>
                    <a:pt x="1334" y="1182"/>
                    <a:pt x="1301" y="1082"/>
                    <a:pt x="1334" y="982"/>
                  </a:cubicBezTo>
                  <a:cubicBezTo>
                    <a:pt x="1368" y="848"/>
                    <a:pt x="1468" y="748"/>
                    <a:pt x="1601" y="681"/>
                  </a:cubicBezTo>
                  <a:cubicBezTo>
                    <a:pt x="1768" y="581"/>
                    <a:pt x="1935" y="515"/>
                    <a:pt x="2135" y="515"/>
                  </a:cubicBezTo>
                  <a:cubicBezTo>
                    <a:pt x="2172" y="509"/>
                    <a:pt x="2208" y="506"/>
                    <a:pt x="2245" y="506"/>
                  </a:cubicBezTo>
                  <a:close/>
                  <a:moveTo>
                    <a:pt x="2470" y="1"/>
                  </a:moveTo>
                  <a:cubicBezTo>
                    <a:pt x="2416" y="1"/>
                    <a:pt x="2360" y="5"/>
                    <a:pt x="2302" y="14"/>
                  </a:cubicBezTo>
                  <a:cubicBezTo>
                    <a:pt x="2257" y="5"/>
                    <a:pt x="2210" y="1"/>
                    <a:pt x="2162" y="1"/>
                  </a:cubicBezTo>
                  <a:cubicBezTo>
                    <a:pt x="2030" y="1"/>
                    <a:pt x="1890" y="32"/>
                    <a:pt x="1768" y="81"/>
                  </a:cubicBezTo>
                  <a:cubicBezTo>
                    <a:pt x="1568" y="114"/>
                    <a:pt x="1401" y="181"/>
                    <a:pt x="1234" y="281"/>
                  </a:cubicBezTo>
                  <a:cubicBezTo>
                    <a:pt x="1168" y="315"/>
                    <a:pt x="1068" y="381"/>
                    <a:pt x="1001" y="448"/>
                  </a:cubicBezTo>
                  <a:cubicBezTo>
                    <a:pt x="934" y="481"/>
                    <a:pt x="901" y="548"/>
                    <a:pt x="834" y="615"/>
                  </a:cubicBezTo>
                  <a:cubicBezTo>
                    <a:pt x="834" y="648"/>
                    <a:pt x="801" y="681"/>
                    <a:pt x="767" y="748"/>
                  </a:cubicBezTo>
                  <a:cubicBezTo>
                    <a:pt x="767" y="782"/>
                    <a:pt x="767" y="815"/>
                    <a:pt x="767" y="848"/>
                  </a:cubicBezTo>
                  <a:lnTo>
                    <a:pt x="667" y="782"/>
                  </a:lnTo>
                  <a:cubicBezTo>
                    <a:pt x="634" y="748"/>
                    <a:pt x="567" y="748"/>
                    <a:pt x="534" y="748"/>
                  </a:cubicBezTo>
                  <a:cubicBezTo>
                    <a:pt x="500" y="748"/>
                    <a:pt x="467" y="782"/>
                    <a:pt x="400" y="782"/>
                  </a:cubicBezTo>
                  <a:lnTo>
                    <a:pt x="33" y="1015"/>
                  </a:lnTo>
                  <a:cubicBezTo>
                    <a:pt x="0" y="1015"/>
                    <a:pt x="0" y="1048"/>
                    <a:pt x="0" y="1082"/>
                  </a:cubicBezTo>
                  <a:cubicBezTo>
                    <a:pt x="0" y="1115"/>
                    <a:pt x="0" y="1148"/>
                    <a:pt x="33" y="1148"/>
                  </a:cubicBezTo>
                  <a:lnTo>
                    <a:pt x="2802" y="2750"/>
                  </a:lnTo>
                  <a:cubicBezTo>
                    <a:pt x="2835" y="2750"/>
                    <a:pt x="2869" y="2783"/>
                    <a:pt x="2902" y="2783"/>
                  </a:cubicBezTo>
                  <a:cubicBezTo>
                    <a:pt x="2936" y="2750"/>
                    <a:pt x="3002" y="2750"/>
                    <a:pt x="3036" y="2750"/>
                  </a:cubicBezTo>
                  <a:lnTo>
                    <a:pt x="3403" y="2516"/>
                  </a:lnTo>
                  <a:cubicBezTo>
                    <a:pt x="3436" y="2516"/>
                    <a:pt x="3469" y="2483"/>
                    <a:pt x="3469" y="2449"/>
                  </a:cubicBezTo>
                  <a:cubicBezTo>
                    <a:pt x="3469" y="2416"/>
                    <a:pt x="3436" y="2383"/>
                    <a:pt x="3436" y="2383"/>
                  </a:cubicBezTo>
                  <a:lnTo>
                    <a:pt x="2535" y="1849"/>
                  </a:lnTo>
                  <a:lnTo>
                    <a:pt x="2702" y="1849"/>
                  </a:lnTo>
                  <a:cubicBezTo>
                    <a:pt x="2802" y="1849"/>
                    <a:pt x="2869" y="1849"/>
                    <a:pt x="2936" y="1816"/>
                  </a:cubicBezTo>
                  <a:cubicBezTo>
                    <a:pt x="3036" y="1782"/>
                    <a:pt x="3136" y="1782"/>
                    <a:pt x="3202" y="1749"/>
                  </a:cubicBezTo>
                  <a:cubicBezTo>
                    <a:pt x="3302" y="1682"/>
                    <a:pt x="3403" y="1649"/>
                    <a:pt x="3503" y="1582"/>
                  </a:cubicBezTo>
                  <a:cubicBezTo>
                    <a:pt x="3636" y="1515"/>
                    <a:pt x="3769" y="1415"/>
                    <a:pt x="3870" y="1282"/>
                  </a:cubicBezTo>
                  <a:cubicBezTo>
                    <a:pt x="3936" y="1182"/>
                    <a:pt x="3970" y="1082"/>
                    <a:pt x="4003" y="948"/>
                  </a:cubicBezTo>
                  <a:cubicBezTo>
                    <a:pt x="3970" y="848"/>
                    <a:pt x="3936" y="748"/>
                    <a:pt x="3903" y="648"/>
                  </a:cubicBezTo>
                  <a:cubicBezTo>
                    <a:pt x="3803" y="548"/>
                    <a:pt x="3703" y="448"/>
                    <a:pt x="3603" y="381"/>
                  </a:cubicBezTo>
                  <a:lnTo>
                    <a:pt x="3469" y="315"/>
                  </a:lnTo>
                  <a:lnTo>
                    <a:pt x="3302" y="214"/>
                  </a:lnTo>
                  <a:cubicBezTo>
                    <a:pt x="3169" y="148"/>
                    <a:pt x="3002" y="81"/>
                    <a:pt x="2835" y="48"/>
                  </a:cubicBezTo>
                  <a:cubicBezTo>
                    <a:pt x="2718" y="24"/>
                    <a:pt x="2600" y="1"/>
                    <a:pt x="247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92"/>
            <p:cNvSpPr/>
            <p:nvPr/>
          </p:nvSpPr>
          <p:spPr>
            <a:xfrm>
              <a:off x="2994800" y="2459700"/>
              <a:ext cx="67575" cy="38400"/>
            </a:xfrm>
            <a:custGeom>
              <a:rect b="b" l="l" r="r" t="t"/>
              <a:pathLst>
                <a:path extrusionOk="0" h="1536" w="2703">
                  <a:moveTo>
                    <a:pt x="635" y="1"/>
                  </a:moveTo>
                  <a:cubicBezTo>
                    <a:pt x="601" y="1"/>
                    <a:pt x="568" y="1"/>
                    <a:pt x="501" y="34"/>
                  </a:cubicBezTo>
                  <a:lnTo>
                    <a:pt x="68" y="301"/>
                  </a:lnTo>
                  <a:cubicBezTo>
                    <a:pt x="34" y="301"/>
                    <a:pt x="1" y="334"/>
                    <a:pt x="1" y="368"/>
                  </a:cubicBezTo>
                  <a:cubicBezTo>
                    <a:pt x="1" y="401"/>
                    <a:pt x="34" y="434"/>
                    <a:pt x="34" y="434"/>
                  </a:cubicBezTo>
                  <a:lnTo>
                    <a:pt x="468" y="668"/>
                  </a:lnTo>
                  <a:cubicBezTo>
                    <a:pt x="501" y="701"/>
                    <a:pt x="535" y="701"/>
                    <a:pt x="568" y="701"/>
                  </a:cubicBezTo>
                  <a:cubicBezTo>
                    <a:pt x="635" y="701"/>
                    <a:pt x="668" y="701"/>
                    <a:pt x="701" y="668"/>
                  </a:cubicBezTo>
                  <a:lnTo>
                    <a:pt x="1168" y="401"/>
                  </a:lnTo>
                  <a:cubicBezTo>
                    <a:pt x="1202" y="401"/>
                    <a:pt x="1202" y="368"/>
                    <a:pt x="1235" y="334"/>
                  </a:cubicBezTo>
                  <a:cubicBezTo>
                    <a:pt x="1235" y="301"/>
                    <a:pt x="1202" y="301"/>
                    <a:pt x="1168" y="267"/>
                  </a:cubicBezTo>
                  <a:lnTo>
                    <a:pt x="768" y="34"/>
                  </a:lnTo>
                  <a:cubicBezTo>
                    <a:pt x="735" y="1"/>
                    <a:pt x="668" y="1"/>
                    <a:pt x="635" y="1"/>
                  </a:cubicBezTo>
                  <a:close/>
                  <a:moveTo>
                    <a:pt x="2102" y="835"/>
                  </a:moveTo>
                  <a:cubicBezTo>
                    <a:pt x="2069" y="835"/>
                    <a:pt x="2036" y="835"/>
                    <a:pt x="2002" y="868"/>
                  </a:cubicBezTo>
                  <a:lnTo>
                    <a:pt x="1535" y="1135"/>
                  </a:lnTo>
                  <a:cubicBezTo>
                    <a:pt x="1502" y="1135"/>
                    <a:pt x="1469" y="1168"/>
                    <a:pt x="1469" y="1201"/>
                  </a:cubicBezTo>
                  <a:cubicBezTo>
                    <a:pt x="1469" y="1235"/>
                    <a:pt x="1502" y="1268"/>
                    <a:pt x="1535" y="1268"/>
                  </a:cubicBezTo>
                  <a:lnTo>
                    <a:pt x="1936" y="1502"/>
                  </a:lnTo>
                  <a:cubicBezTo>
                    <a:pt x="1969" y="1535"/>
                    <a:pt x="2002" y="1535"/>
                    <a:pt x="2069" y="1535"/>
                  </a:cubicBezTo>
                  <a:cubicBezTo>
                    <a:pt x="2102" y="1535"/>
                    <a:pt x="2136" y="1535"/>
                    <a:pt x="2169" y="1502"/>
                  </a:cubicBezTo>
                  <a:lnTo>
                    <a:pt x="2636" y="1235"/>
                  </a:lnTo>
                  <a:cubicBezTo>
                    <a:pt x="2669" y="1235"/>
                    <a:pt x="2669" y="1201"/>
                    <a:pt x="2703" y="1168"/>
                  </a:cubicBezTo>
                  <a:cubicBezTo>
                    <a:pt x="2703" y="1135"/>
                    <a:pt x="2669" y="1135"/>
                    <a:pt x="2636" y="1101"/>
                  </a:cubicBezTo>
                  <a:lnTo>
                    <a:pt x="2236" y="868"/>
                  </a:lnTo>
                  <a:cubicBezTo>
                    <a:pt x="2202" y="835"/>
                    <a:pt x="2169" y="835"/>
                    <a:pt x="2102" y="835"/>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92"/>
            <p:cNvSpPr/>
            <p:nvPr/>
          </p:nvSpPr>
          <p:spPr>
            <a:xfrm>
              <a:off x="2992300" y="2427600"/>
              <a:ext cx="114275" cy="65475"/>
            </a:xfrm>
            <a:custGeom>
              <a:rect b="b" l="l" r="r" t="t"/>
              <a:pathLst>
                <a:path extrusionOk="0" h="2619" w="4571">
                  <a:moveTo>
                    <a:pt x="1172" y="0"/>
                  </a:moveTo>
                  <a:cubicBezTo>
                    <a:pt x="1043" y="0"/>
                    <a:pt x="918" y="17"/>
                    <a:pt x="801" y="50"/>
                  </a:cubicBezTo>
                  <a:cubicBezTo>
                    <a:pt x="535" y="84"/>
                    <a:pt x="268" y="184"/>
                    <a:pt x="34" y="317"/>
                  </a:cubicBezTo>
                  <a:cubicBezTo>
                    <a:pt x="1" y="317"/>
                    <a:pt x="1" y="351"/>
                    <a:pt x="1" y="384"/>
                  </a:cubicBezTo>
                  <a:cubicBezTo>
                    <a:pt x="1" y="417"/>
                    <a:pt x="1" y="451"/>
                    <a:pt x="34" y="451"/>
                  </a:cubicBezTo>
                  <a:lnTo>
                    <a:pt x="301" y="617"/>
                  </a:lnTo>
                  <a:cubicBezTo>
                    <a:pt x="334" y="651"/>
                    <a:pt x="368" y="651"/>
                    <a:pt x="434" y="651"/>
                  </a:cubicBezTo>
                  <a:cubicBezTo>
                    <a:pt x="468" y="651"/>
                    <a:pt x="501" y="617"/>
                    <a:pt x="568" y="617"/>
                  </a:cubicBezTo>
                  <a:cubicBezTo>
                    <a:pt x="701" y="551"/>
                    <a:pt x="835" y="517"/>
                    <a:pt x="1002" y="484"/>
                  </a:cubicBezTo>
                  <a:cubicBezTo>
                    <a:pt x="1168" y="484"/>
                    <a:pt x="1302" y="517"/>
                    <a:pt x="1469" y="551"/>
                  </a:cubicBezTo>
                  <a:cubicBezTo>
                    <a:pt x="1669" y="584"/>
                    <a:pt x="1835" y="651"/>
                    <a:pt x="2036" y="751"/>
                  </a:cubicBezTo>
                  <a:cubicBezTo>
                    <a:pt x="2236" y="851"/>
                    <a:pt x="2436" y="951"/>
                    <a:pt x="2669" y="1084"/>
                  </a:cubicBezTo>
                  <a:cubicBezTo>
                    <a:pt x="2870" y="1185"/>
                    <a:pt x="3070" y="1318"/>
                    <a:pt x="3236" y="1451"/>
                  </a:cubicBezTo>
                  <a:cubicBezTo>
                    <a:pt x="3370" y="1518"/>
                    <a:pt x="3503" y="1652"/>
                    <a:pt x="3603" y="1752"/>
                  </a:cubicBezTo>
                  <a:cubicBezTo>
                    <a:pt x="3670" y="1852"/>
                    <a:pt x="3703" y="1952"/>
                    <a:pt x="3670" y="2052"/>
                  </a:cubicBezTo>
                  <a:cubicBezTo>
                    <a:pt x="3637" y="2152"/>
                    <a:pt x="3570" y="2252"/>
                    <a:pt x="3470" y="2285"/>
                  </a:cubicBezTo>
                  <a:cubicBezTo>
                    <a:pt x="3470" y="2319"/>
                    <a:pt x="3437" y="2352"/>
                    <a:pt x="3470" y="2385"/>
                  </a:cubicBezTo>
                  <a:cubicBezTo>
                    <a:pt x="3437" y="2385"/>
                    <a:pt x="3470" y="2419"/>
                    <a:pt x="3503" y="2452"/>
                  </a:cubicBezTo>
                  <a:lnTo>
                    <a:pt x="3770" y="2619"/>
                  </a:lnTo>
                  <a:lnTo>
                    <a:pt x="3904" y="2619"/>
                  </a:lnTo>
                  <a:cubicBezTo>
                    <a:pt x="3937" y="2619"/>
                    <a:pt x="3970" y="2619"/>
                    <a:pt x="4004" y="2586"/>
                  </a:cubicBezTo>
                  <a:cubicBezTo>
                    <a:pt x="4204" y="2485"/>
                    <a:pt x="4371" y="2352"/>
                    <a:pt x="4504" y="2185"/>
                  </a:cubicBezTo>
                  <a:cubicBezTo>
                    <a:pt x="4571" y="2018"/>
                    <a:pt x="4571" y="1852"/>
                    <a:pt x="4504" y="1718"/>
                  </a:cubicBezTo>
                  <a:cubicBezTo>
                    <a:pt x="4404" y="1518"/>
                    <a:pt x="4237" y="1351"/>
                    <a:pt x="4070" y="1251"/>
                  </a:cubicBezTo>
                  <a:cubicBezTo>
                    <a:pt x="3837" y="1051"/>
                    <a:pt x="3570" y="884"/>
                    <a:pt x="3303" y="718"/>
                  </a:cubicBezTo>
                  <a:cubicBezTo>
                    <a:pt x="3003" y="551"/>
                    <a:pt x="2703" y="384"/>
                    <a:pt x="2403" y="284"/>
                  </a:cubicBezTo>
                  <a:cubicBezTo>
                    <a:pt x="2136" y="150"/>
                    <a:pt x="1835" y="84"/>
                    <a:pt x="1569" y="50"/>
                  </a:cubicBezTo>
                  <a:cubicBezTo>
                    <a:pt x="1435" y="17"/>
                    <a:pt x="1302" y="0"/>
                    <a:pt x="117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92"/>
            <p:cNvSpPr/>
            <p:nvPr/>
          </p:nvSpPr>
          <p:spPr>
            <a:xfrm>
              <a:off x="3405100" y="2379650"/>
              <a:ext cx="225200" cy="117825"/>
            </a:xfrm>
            <a:custGeom>
              <a:rect b="b" l="l" r="r" t="t"/>
              <a:pathLst>
                <a:path extrusionOk="0" h="4713" w="9008">
                  <a:moveTo>
                    <a:pt x="4504" y="0"/>
                  </a:moveTo>
                  <a:cubicBezTo>
                    <a:pt x="3511" y="0"/>
                    <a:pt x="2519" y="234"/>
                    <a:pt x="1602" y="701"/>
                  </a:cubicBezTo>
                  <a:cubicBezTo>
                    <a:pt x="1" y="1635"/>
                    <a:pt x="1" y="3103"/>
                    <a:pt x="1602" y="4037"/>
                  </a:cubicBezTo>
                  <a:cubicBezTo>
                    <a:pt x="2519" y="4487"/>
                    <a:pt x="3511" y="4712"/>
                    <a:pt x="4504" y="4712"/>
                  </a:cubicBezTo>
                  <a:cubicBezTo>
                    <a:pt x="5496" y="4712"/>
                    <a:pt x="6489" y="4487"/>
                    <a:pt x="7406" y="4037"/>
                  </a:cubicBezTo>
                  <a:cubicBezTo>
                    <a:pt x="9007" y="3103"/>
                    <a:pt x="9007" y="1635"/>
                    <a:pt x="7406" y="701"/>
                  </a:cubicBezTo>
                  <a:cubicBezTo>
                    <a:pt x="6489" y="234"/>
                    <a:pt x="5496" y="0"/>
                    <a:pt x="4504"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92"/>
            <p:cNvSpPr/>
            <p:nvPr/>
          </p:nvSpPr>
          <p:spPr>
            <a:xfrm>
              <a:off x="2662075" y="2494725"/>
              <a:ext cx="841450" cy="547075"/>
            </a:xfrm>
            <a:custGeom>
              <a:rect b="b" l="l" r="r" t="t"/>
              <a:pathLst>
                <a:path extrusionOk="0" h="21883" w="33658">
                  <a:moveTo>
                    <a:pt x="28421" y="1"/>
                  </a:moveTo>
                  <a:lnTo>
                    <a:pt x="701" y="16012"/>
                  </a:lnTo>
                  <a:cubicBezTo>
                    <a:pt x="0" y="16412"/>
                    <a:pt x="0" y="17046"/>
                    <a:pt x="701" y="17446"/>
                  </a:cubicBezTo>
                  <a:lnTo>
                    <a:pt x="7873" y="21583"/>
                  </a:lnTo>
                  <a:cubicBezTo>
                    <a:pt x="8256" y="21783"/>
                    <a:pt x="8682" y="21883"/>
                    <a:pt x="9107" y="21883"/>
                  </a:cubicBezTo>
                  <a:cubicBezTo>
                    <a:pt x="9532" y="21883"/>
                    <a:pt x="9957" y="21783"/>
                    <a:pt x="10341" y="21583"/>
                  </a:cubicBezTo>
                  <a:lnTo>
                    <a:pt x="32991" y="8507"/>
                  </a:lnTo>
                  <a:cubicBezTo>
                    <a:pt x="33658" y="8106"/>
                    <a:pt x="33658" y="7473"/>
                    <a:pt x="32991" y="7072"/>
                  </a:cubicBezTo>
                  <a:lnTo>
                    <a:pt x="26486" y="3336"/>
                  </a:lnTo>
                  <a:lnTo>
                    <a:pt x="28421"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92"/>
            <p:cNvSpPr/>
            <p:nvPr/>
          </p:nvSpPr>
          <p:spPr>
            <a:xfrm>
              <a:off x="2759650" y="2617825"/>
              <a:ext cx="544575" cy="311575"/>
            </a:xfrm>
            <a:custGeom>
              <a:rect b="b" l="l" r="r" t="t"/>
              <a:pathLst>
                <a:path extrusionOk="0" h="12463" w="21783">
                  <a:moveTo>
                    <a:pt x="21066" y="0"/>
                  </a:moveTo>
                  <a:cubicBezTo>
                    <a:pt x="20839" y="0"/>
                    <a:pt x="20615" y="60"/>
                    <a:pt x="20415" y="180"/>
                  </a:cubicBezTo>
                  <a:lnTo>
                    <a:pt x="400" y="11722"/>
                  </a:lnTo>
                  <a:cubicBezTo>
                    <a:pt x="67" y="11922"/>
                    <a:pt x="0" y="12189"/>
                    <a:pt x="267" y="12356"/>
                  </a:cubicBezTo>
                  <a:cubicBezTo>
                    <a:pt x="426" y="12428"/>
                    <a:pt x="590" y="12462"/>
                    <a:pt x="753" y="12462"/>
                  </a:cubicBezTo>
                  <a:cubicBezTo>
                    <a:pt x="968" y="12462"/>
                    <a:pt x="1178" y="12403"/>
                    <a:pt x="1368" y="12289"/>
                  </a:cubicBezTo>
                  <a:lnTo>
                    <a:pt x="21382" y="714"/>
                  </a:lnTo>
                  <a:cubicBezTo>
                    <a:pt x="21716" y="547"/>
                    <a:pt x="21782" y="247"/>
                    <a:pt x="21516" y="80"/>
                  </a:cubicBezTo>
                  <a:cubicBezTo>
                    <a:pt x="21369" y="27"/>
                    <a:pt x="21217" y="0"/>
                    <a:pt x="21066"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92"/>
            <p:cNvSpPr/>
            <p:nvPr/>
          </p:nvSpPr>
          <p:spPr>
            <a:xfrm>
              <a:off x="2808000" y="2646125"/>
              <a:ext cx="545425" cy="310950"/>
            </a:xfrm>
            <a:custGeom>
              <a:rect b="b" l="l" r="r" t="t"/>
              <a:pathLst>
                <a:path extrusionOk="0" h="12438" w="21817">
                  <a:moveTo>
                    <a:pt x="21047" y="0"/>
                  </a:moveTo>
                  <a:cubicBezTo>
                    <a:pt x="20827" y="0"/>
                    <a:pt x="20610" y="52"/>
                    <a:pt x="20415" y="149"/>
                  </a:cubicBezTo>
                  <a:lnTo>
                    <a:pt x="401" y="11724"/>
                  </a:lnTo>
                  <a:cubicBezTo>
                    <a:pt x="68" y="11924"/>
                    <a:pt x="1" y="12191"/>
                    <a:pt x="268" y="12358"/>
                  </a:cubicBezTo>
                  <a:cubicBezTo>
                    <a:pt x="415" y="12411"/>
                    <a:pt x="567" y="12438"/>
                    <a:pt x="718" y="12438"/>
                  </a:cubicBezTo>
                  <a:cubicBezTo>
                    <a:pt x="944" y="12438"/>
                    <a:pt x="1168" y="12378"/>
                    <a:pt x="1369" y="12258"/>
                  </a:cubicBezTo>
                  <a:lnTo>
                    <a:pt x="21383" y="716"/>
                  </a:lnTo>
                  <a:cubicBezTo>
                    <a:pt x="21716" y="516"/>
                    <a:pt x="21816" y="249"/>
                    <a:pt x="21516" y="82"/>
                  </a:cubicBezTo>
                  <a:cubicBezTo>
                    <a:pt x="21363" y="27"/>
                    <a:pt x="21204" y="0"/>
                    <a:pt x="21047"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92"/>
            <p:cNvSpPr/>
            <p:nvPr/>
          </p:nvSpPr>
          <p:spPr>
            <a:xfrm>
              <a:off x="2856375" y="2673850"/>
              <a:ext cx="545425" cy="311425"/>
            </a:xfrm>
            <a:custGeom>
              <a:rect b="b" l="l" r="r" t="t"/>
              <a:pathLst>
                <a:path extrusionOk="0" h="12457" w="21817">
                  <a:moveTo>
                    <a:pt x="21043" y="1"/>
                  </a:moveTo>
                  <a:cubicBezTo>
                    <a:pt x="20826" y="1"/>
                    <a:pt x="20605" y="61"/>
                    <a:pt x="20415" y="174"/>
                  </a:cubicBezTo>
                  <a:lnTo>
                    <a:pt x="401" y="11716"/>
                  </a:lnTo>
                  <a:cubicBezTo>
                    <a:pt x="67" y="11916"/>
                    <a:pt x="1" y="12216"/>
                    <a:pt x="267" y="12350"/>
                  </a:cubicBezTo>
                  <a:cubicBezTo>
                    <a:pt x="426" y="12422"/>
                    <a:pt x="591" y="12456"/>
                    <a:pt x="754" y="12456"/>
                  </a:cubicBezTo>
                  <a:cubicBezTo>
                    <a:pt x="968" y="12456"/>
                    <a:pt x="1179" y="12397"/>
                    <a:pt x="1368" y="12283"/>
                  </a:cubicBezTo>
                  <a:lnTo>
                    <a:pt x="21383" y="741"/>
                  </a:lnTo>
                  <a:cubicBezTo>
                    <a:pt x="21716" y="541"/>
                    <a:pt x="21816" y="241"/>
                    <a:pt x="21516" y="107"/>
                  </a:cubicBezTo>
                  <a:cubicBezTo>
                    <a:pt x="21372" y="35"/>
                    <a:pt x="21209" y="1"/>
                    <a:pt x="21043" y="1"/>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92"/>
            <p:cNvSpPr/>
            <p:nvPr/>
          </p:nvSpPr>
          <p:spPr>
            <a:xfrm>
              <a:off x="3250000" y="3495225"/>
              <a:ext cx="225175" cy="117825"/>
            </a:xfrm>
            <a:custGeom>
              <a:rect b="b" l="l" r="r" t="t"/>
              <a:pathLst>
                <a:path extrusionOk="0" h="4713" w="9007">
                  <a:moveTo>
                    <a:pt x="4503" y="1"/>
                  </a:moveTo>
                  <a:cubicBezTo>
                    <a:pt x="3511" y="1"/>
                    <a:pt x="2519" y="226"/>
                    <a:pt x="1601" y="676"/>
                  </a:cubicBezTo>
                  <a:cubicBezTo>
                    <a:pt x="0" y="1610"/>
                    <a:pt x="0" y="3111"/>
                    <a:pt x="1601" y="4012"/>
                  </a:cubicBezTo>
                  <a:cubicBezTo>
                    <a:pt x="2519" y="4479"/>
                    <a:pt x="3511" y="4713"/>
                    <a:pt x="4503" y="4713"/>
                  </a:cubicBezTo>
                  <a:cubicBezTo>
                    <a:pt x="5496" y="4713"/>
                    <a:pt x="6488" y="4479"/>
                    <a:pt x="7405" y="4012"/>
                  </a:cubicBezTo>
                  <a:cubicBezTo>
                    <a:pt x="9007" y="3111"/>
                    <a:pt x="9007" y="1610"/>
                    <a:pt x="7405" y="676"/>
                  </a:cubicBezTo>
                  <a:cubicBezTo>
                    <a:pt x="6488" y="226"/>
                    <a:pt x="5496" y="1"/>
                    <a:pt x="4503"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92"/>
            <p:cNvSpPr/>
            <p:nvPr/>
          </p:nvSpPr>
          <p:spPr>
            <a:xfrm>
              <a:off x="3459300" y="3062625"/>
              <a:ext cx="952375" cy="481200"/>
            </a:xfrm>
            <a:custGeom>
              <a:rect b="b" l="l" r="r" t="t"/>
              <a:pathLst>
                <a:path extrusionOk="0" h="19248" w="38095">
                  <a:moveTo>
                    <a:pt x="28976" y="1"/>
                  </a:moveTo>
                  <a:cubicBezTo>
                    <a:pt x="28555" y="1"/>
                    <a:pt x="28138" y="101"/>
                    <a:pt x="27754" y="301"/>
                  </a:cubicBezTo>
                  <a:lnTo>
                    <a:pt x="1" y="16313"/>
                  </a:lnTo>
                  <a:lnTo>
                    <a:pt x="1" y="16313"/>
                  </a:lnTo>
                  <a:lnTo>
                    <a:pt x="5805" y="15212"/>
                  </a:lnTo>
                  <a:lnTo>
                    <a:pt x="12276" y="18948"/>
                  </a:lnTo>
                  <a:cubicBezTo>
                    <a:pt x="12677" y="19148"/>
                    <a:pt x="13102" y="19248"/>
                    <a:pt x="13523" y="19248"/>
                  </a:cubicBezTo>
                  <a:cubicBezTo>
                    <a:pt x="13944" y="19248"/>
                    <a:pt x="14361" y="19148"/>
                    <a:pt x="14745" y="18948"/>
                  </a:cubicBezTo>
                  <a:lnTo>
                    <a:pt x="37394" y="5872"/>
                  </a:lnTo>
                  <a:cubicBezTo>
                    <a:pt x="38095" y="5505"/>
                    <a:pt x="38095" y="4838"/>
                    <a:pt x="37394" y="4471"/>
                  </a:cubicBezTo>
                  <a:lnTo>
                    <a:pt x="30222" y="301"/>
                  </a:lnTo>
                  <a:cubicBezTo>
                    <a:pt x="29822" y="101"/>
                    <a:pt x="29397" y="1"/>
                    <a:pt x="2897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92"/>
            <p:cNvSpPr/>
            <p:nvPr/>
          </p:nvSpPr>
          <p:spPr>
            <a:xfrm>
              <a:off x="3669450" y="3119850"/>
              <a:ext cx="545425" cy="311225"/>
            </a:xfrm>
            <a:custGeom>
              <a:rect b="b" l="l" r="r" t="t"/>
              <a:pathLst>
                <a:path extrusionOk="0" h="12449" w="21817">
                  <a:moveTo>
                    <a:pt x="21066" y="0"/>
                  </a:moveTo>
                  <a:cubicBezTo>
                    <a:pt x="20840" y="0"/>
                    <a:pt x="20616" y="60"/>
                    <a:pt x="20415" y="180"/>
                  </a:cubicBezTo>
                  <a:lnTo>
                    <a:pt x="401" y="11722"/>
                  </a:lnTo>
                  <a:cubicBezTo>
                    <a:pt x="68" y="11922"/>
                    <a:pt x="1" y="12189"/>
                    <a:pt x="268" y="12356"/>
                  </a:cubicBezTo>
                  <a:cubicBezTo>
                    <a:pt x="433" y="12416"/>
                    <a:pt x="604" y="12449"/>
                    <a:pt x="774" y="12449"/>
                  </a:cubicBezTo>
                  <a:cubicBezTo>
                    <a:pt x="981" y="12449"/>
                    <a:pt x="1185" y="12399"/>
                    <a:pt x="1368" y="12289"/>
                  </a:cubicBezTo>
                  <a:lnTo>
                    <a:pt x="21383" y="714"/>
                  </a:lnTo>
                  <a:cubicBezTo>
                    <a:pt x="21716" y="514"/>
                    <a:pt x="21816" y="247"/>
                    <a:pt x="21516" y="80"/>
                  </a:cubicBezTo>
                  <a:cubicBezTo>
                    <a:pt x="21369" y="27"/>
                    <a:pt x="21217" y="0"/>
                    <a:pt x="21066"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92"/>
            <p:cNvSpPr/>
            <p:nvPr/>
          </p:nvSpPr>
          <p:spPr>
            <a:xfrm>
              <a:off x="3717825" y="3147875"/>
              <a:ext cx="545425" cy="311225"/>
            </a:xfrm>
            <a:custGeom>
              <a:rect b="b" l="l" r="r" t="t"/>
              <a:pathLst>
                <a:path extrusionOk="0" h="12449" w="21817">
                  <a:moveTo>
                    <a:pt x="21010" y="0"/>
                  </a:moveTo>
                  <a:cubicBezTo>
                    <a:pt x="20803" y="0"/>
                    <a:pt x="20599" y="50"/>
                    <a:pt x="20415" y="160"/>
                  </a:cubicBezTo>
                  <a:lnTo>
                    <a:pt x="401" y="11735"/>
                  </a:lnTo>
                  <a:cubicBezTo>
                    <a:pt x="67" y="11935"/>
                    <a:pt x="1" y="12202"/>
                    <a:pt x="267" y="12369"/>
                  </a:cubicBezTo>
                  <a:cubicBezTo>
                    <a:pt x="414" y="12422"/>
                    <a:pt x="566" y="12449"/>
                    <a:pt x="717" y="12449"/>
                  </a:cubicBezTo>
                  <a:cubicBezTo>
                    <a:pt x="944" y="12449"/>
                    <a:pt x="1168" y="12389"/>
                    <a:pt x="1368" y="12269"/>
                  </a:cubicBezTo>
                  <a:lnTo>
                    <a:pt x="21382" y="727"/>
                  </a:lnTo>
                  <a:cubicBezTo>
                    <a:pt x="21716" y="527"/>
                    <a:pt x="21816" y="227"/>
                    <a:pt x="21516" y="93"/>
                  </a:cubicBezTo>
                  <a:cubicBezTo>
                    <a:pt x="21351" y="33"/>
                    <a:pt x="21179" y="0"/>
                    <a:pt x="21010"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92"/>
            <p:cNvSpPr/>
            <p:nvPr/>
          </p:nvSpPr>
          <p:spPr>
            <a:xfrm>
              <a:off x="3766200" y="3175875"/>
              <a:ext cx="544575" cy="311425"/>
            </a:xfrm>
            <a:custGeom>
              <a:rect b="b" l="l" r="r" t="t"/>
              <a:pathLst>
                <a:path extrusionOk="0" h="12457" w="21783">
                  <a:moveTo>
                    <a:pt x="21029" y="1"/>
                  </a:moveTo>
                  <a:cubicBezTo>
                    <a:pt x="20815" y="1"/>
                    <a:pt x="20604" y="61"/>
                    <a:pt x="20415" y="174"/>
                  </a:cubicBezTo>
                  <a:lnTo>
                    <a:pt x="401" y="11716"/>
                  </a:lnTo>
                  <a:cubicBezTo>
                    <a:pt x="67" y="11916"/>
                    <a:pt x="0" y="12216"/>
                    <a:pt x="267" y="12350"/>
                  </a:cubicBezTo>
                  <a:cubicBezTo>
                    <a:pt x="426" y="12422"/>
                    <a:pt x="591" y="12456"/>
                    <a:pt x="754" y="12456"/>
                  </a:cubicBezTo>
                  <a:cubicBezTo>
                    <a:pt x="968" y="12456"/>
                    <a:pt x="1179" y="12397"/>
                    <a:pt x="1368" y="12283"/>
                  </a:cubicBezTo>
                  <a:lnTo>
                    <a:pt x="21382" y="741"/>
                  </a:lnTo>
                  <a:cubicBezTo>
                    <a:pt x="21716" y="541"/>
                    <a:pt x="21782" y="241"/>
                    <a:pt x="21516" y="108"/>
                  </a:cubicBezTo>
                  <a:cubicBezTo>
                    <a:pt x="21357" y="35"/>
                    <a:pt x="21192" y="1"/>
                    <a:pt x="21029" y="1"/>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92"/>
            <p:cNvSpPr/>
            <p:nvPr/>
          </p:nvSpPr>
          <p:spPr>
            <a:xfrm>
              <a:off x="4635150" y="3086825"/>
              <a:ext cx="224350" cy="117800"/>
            </a:xfrm>
            <a:custGeom>
              <a:rect b="b" l="l" r="r" t="t"/>
              <a:pathLst>
                <a:path extrusionOk="0" h="4712" w="8974">
                  <a:moveTo>
                    <a:pt x="4487" y="0"/>
                  </a:moveTo>
                  <a:cubicBezTo>
                    <a:pt x="3495" y="0"/>
                    <a:pt x="2502" y="234"/>
                    <a:pt x="1602" y="701"/>
                  </a:cubicBezTo>
                  <a:cubicBezTo>
                    <a:pt x="0" y="1635"/>
                    <a:pt x="0" y="3102"/>
                    <a:pt x="1602" y="4036"/>
                  </a:cubicBezTo>
                  <a:cubicBezTo>
                    <a:pt x="2502" y="4487"/>
                    <a:pt x="3495" y="4712"/>
                    <a:pt x="4487" y="4712"/>
                  </a:cubicBezTo>
                  <a:cubicBezTo>
                    <a:pt x="5479" y="4712"/>
                    <a:pt x="6472" y="4487"/>
                    <a:pt x="7372" y="4036"/>
                  </a:cubicBezTo>
                  <a:cubicBezTo>
                    <a:pt x="8973" y="3102"/>
                    <a:pt x="8973" y="1635"/>
                    <a:pt x="7372" y="701"/>
                  </a:cubicBezTo>
                  <a:cubicBezTo>
                    <a:pt x="6472" y="234"/>
                    <a:pt x="5479" y="0"/>
                    <a:pt x="4487"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92"/>
            <p:cNvSpPr/>
            <p:nvPr/>
          </p:nvSpPr>
          <p:spPr>
            <a:xfrm>
              <a:off x="4036375" y="3201900"/>
              <a:ext cx="649675" cy="435325"/>
            </a:xfrm>
            <a:custGeom>
              <a:rect b="b" l="l" r="r" t="t"/>
              <a:pathLst>
                <a:path extrusionOk="0" h="17413" w="25987">
                  <a:moveTo>
                    <a:pt x="22650" y="1"/>
                  </a:moveTo>
                  <a:lnTo>
                    <a:pt x="701" y="12676"/>
                  </a:lnTo>
                  <a:cubicBezTo>
                    <a:pt x="1" y="13077"/>
                    <a:pt x="1" y="13710"/>
                    <a:pt x="701" y="14111"/>
                  </a:cubicBezTo>
                  <a:lnTo>
                    <a:pt x="5972" y="17113"/>
                  </a:lnTo>
                  <a:cubicBezTo>
                    <a:pt x="6372" y="17313"/>
                    <a:pt x="6797" y="17413"/>
                    <a:pt x="7219" y="17413"/>
                  </a:cubicBezTo>
                  <a:cubicBezTo>
                    <a:pt x="7640" y="17413"/>
                    <a:pt x="8057" y="17313"/>
                    <a:pt x="8440" y="17113"/>
                  </a:cubicBezTo>
                  <a:lnTo>
                    <a:pt x="25319" y="7406"/>
                  </a:lnTo>
                  <a:cubicBezTo>
                    <a:pt x="25986" y="7006"/>
                    <a:pt x="25986" y="6372"/>
                    <a:pt x="25319" y="5971"/>
                  </a:cubicBezTo>
                  <a:lnTo>
                    <a:pt x="20716" y="3336"/>
                  </a:lnTo>
                  <a:lnTo>
                    <a:pt x="22650"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92"/>
            <p:cNvSpPr/>
            <p:nvPr/>
          </p:nvSpPr>
          <p:spPr>
            <a:xfrm>
              <a:off x="4108950" y="3308350"/>
              <a:ext cx="407800" cy="231650"/>
            </a:xfrm>
            <a:custGeom>
              <a:rect b="b" l="l" r="r" t="t"/>
              <a:pathLst>
                <a:path extrusionOk="0" h="9266" w="16312">
                  <a:moveTo>
                    <a:pt x="15595" y="1"/>
                  </a:moveTo>
                  <a:cubicBezTo>
                    <a:pt x="15364" y="1"/>
                    <a:pt x="15129" y="69"/>
                    <a:pt x="14944" y="212"/>
                  </a:cubicBezTo>
                  <a:lnTo>
                    <a:pt x="434" y="8552"/>
                  </a:lnTo>
                  <a:cubicBezTo>
                    <a:pt x="67" y="8752"/>
                    <a:pt x="0" y="9019"/>
                    <a:pt x="267" y="9185"/>
                  </a:cubicBezTo>
                  <a:cubicBezTo>
                    <a:pt x="414" y="9239"/>
                    <a:pt x="566" y="9266"/>
                    <a:pt x="717" y="9266"/>
                  </a:cubicBezTo>
                  <a:cubicBezTo>
                    <a:pt x="943" y="9266"/>
                    <a:pt x="1168" y="9206"/>
                    <a:pt x="1368" y="9085"/>
                  </a:cubicBezTo>
                  <a:lnTo>
                    <a:pt x="15878" y="713"/>
                  </a:lnTo>
                  <a:cubicBezTo>
                    <a:pt x="16245" y="513"/>
                    <a:pt x="16312" y="246"/>
                    <a:pt x="16011" y="79"/>
                  </a:cubicBezTo>
                  <a:cubicBezTo>
                    <a:pt x="15883" y="28"/>
                    <a:pt x="15740" y="1"/>
                    <a:pt x="15595" y="1"/>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92"/>
            <p:cNvSpPr/>
            <p:nvPr/>
          </p:nvSpPr>
          <p:spPr>
            <a:xfrm>
              <a:off x="4157300" y="3336825"/>
              <a:ext cx="407825" cy="231525"/>
            </a:xfrm>
            <a:custGeom>
              <a:rect b="b" l="l" r="r" t="t"/>
              <a:pathLst>
                <a:path extrusionOk="0" h="9261" w="16313">
                  <a:moveTo>
                    <a:pt x="15559" y="1"/>
                  </a:moveTo>
                  <a:cubicBezTo>
                    <a:pt x="15345" y="1"/>
                    <a:pt x="15134" y="61"/>
                    <a:pt x="14945" y="174"/>
                  </a:cubicBezTo>
                  <a:lnTo>
                    <a:pt x="434" y="8547"/>
                  </a:lnTo>
                  <a:cubicBezTo>
                    <a:pt x="67" y="8747"/>
                    <a:pt x="1" y="9014"/>
                    <a:pt x="301" y="9181"/>
                  </a:cubicBezTo>
                  <a:cubicBezTo>
                    <a:pt x="448" y="9234"/>
                    <a:pt x="600" y="9261"/>
                    <a:pt x="751" y="9261"/>
                  </a:cubicBezTo>
                  <a:cubicBezTo>
                    <a:pt x="977" y="9261"/>
                    <a:pt x="1202" y="9201"/>
                    <a:pt x="1402" y="9081"/>
                  </a:cubicBezTo>
                  <a:lnTo>
                    <a:pt x="15912" y="741"/>
                  </a:lnTo>
                  <a:cubicBezTo>
                    <a:pt x="16246" y="541"/>
                    <a:pt x="16312" y="241"/>
                    <a:pt x="16046" y="107"/>
                  </a:cubicBezTo>
                  <a:cubicBezTo>
                    <a:pt x="15887" y="35"/>
                    <a:pt x="15722" y="1"/>
                    <a:pt x="15559" y="1"/>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92"/>
            <p:cNvSpPr/>
            <p:nvPr/>
          </p:nvSpPr>
          <p:spPr>
            <a:xfrm>
              <a:off x="4205675" y="3364350"/>
              <a:ext cx="407825" cy="232200"/>
            </a:xfrm>
            <a:custGeom>
              <a:rect b="b" l="l" r="r" t="t"/>
              <a:pathLst>
                <a:path extrusionOk="0" h="9288" w="16313">
                  <a:moveTo>
                    <a:pt x="15559" y="0"/>
                  </a:moveTo>
                  <a:cubicBezTo>
                    <a:pt x="15345" y="0"/>
                    <a:pt x="15134" y="60"/>
                    <a:pt x="14944" y="174"/>
                  </a:cubicBezTo>
                  <a:lnTo>
                    <a:pt x="434" y="8547"/>
                  </a:lnTo>
                  <a:cubicBezTo>
                    <a:pt x="101" y="8747"/>
                    <a:pt x="0" y="9047"/>
                    <a:pt x="301" y="9180"/>
                  </a:cubicBezTo>
                  <a:cubicBezTo>
                    <a:pt x="459" y="9253"/>
                    <a:pt x="624" y="9287"/>
                    <a:pt x="787" y="9287"/>
                  </a:cubicBezTo>
                  <a:cubicBezTo>
                    <a:pt x="1001" y="9287"/>
                    <a:pt x="1212" y="9227"/>
                    <a:pt x="1401" y="9114"/>
                  </a:cubicBezTo>
                  <a:lnTo>
                    <a:pt x="15912" y="741"/>
                  </a:lnTo>
                  <a:cubicBezTo>
                    <a:pt x="16245" y="541"/>
                    <a:pt x="16312" y="274"/>
                    <a:pt x="16045" y="107"/>
                  </a:cubicBezTo>
                  <a:cubicBezTo>
                    <a:pt x="15887" y="35"/>
                    <a:pt x="15722" y="0"/>
                    <a:pt x="15559"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92"/>
            <p:cNvSpPr/>
            <p:nvPr/>
          </p:nvSpPr>
          <p:spPr>
            <a:xfrm>
              <a:off x="4929525" y="3260075"/>
              <a:ext cx="225175" cy="117800"/>
            </a:xfrm>
            <a:custGeom>
              <a:rect b="b" l="l" r="r" t="t"/>
              <a:pathLst>
                <a:path extrusionOk="0" h="4712" w="9007">
                  <a:moveTo>
                    <a:pt x="4491" y="0"/>
                  </a:moveTo>
                  <a:cubicBezTo>
                    <a:pt x="3495" y="0"/>
                    <a:pt x="2502" y="225"/>
                    <a:pt x="1602" y="676"/>
                  </a:cubicBezTo>
                  <a:cubicBezTo>
                    <a:pt x="0" y="1610"/>
                    <a:pt x="0" y="3111"/>
                    <a:pt x="1602" y="4011"/>
                  </a:cubicBezTo>
                  <a:cubicBezTo>
                    <a:pt x="2502" y="4478"/>
                    <a:pt x="3495" y="4712"/>
                    <a:pt x="4491" y="4712"/>
                  </a:cubicBezTo>
                  <a:cubicBezTo>
                    <a:pt x="5488" y="4712"/>
                    <a:pt x="6488" y="4478"/>
                    <a:pt x="7406" y="4011"/>
                  </a:cubicBezTo>
                  <a:cubicBezTo>
                    <a:pt x="9007" y="3111"/>
                    <a:pt x="9007" y="1610"/>
                    <a:pt x="7406" y="676"/>
                  </a:cubicBezTo>
                  <a:cubicBezTo>
                    <a:pt x="6488" y="225"/>
                    <a:pt x="5488" y="0"/>
                    <a:pt x="4491"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92"/>
            <p:cNvSpPr/>
            <p:nvPr/>
          </p:nvSpPr>
          <p:spPr>
            <a:xfrm>
              <a:off x="4548425" y="3375350"/>
              <a:ext cx="365275" cy="271050"/>
            </a:xfrm>
            <a:custGeom>
              <a:rect b="b" l="l" r="r" t="t"/>
              <a:pathLst>
                <a:path extrusionOk="0" h="10842" w="14611">
                  <a:moveTo>
                    <a:pt x="13944" y="1"/>
                  </a:moveTo>
                  <a:lnTo>
                    <a:pt x="667" y="7640"/>
                  </a:lnTo>
                  <a:cubicBezTo>
                    <a:pt x="0" y="8040"/>
                    <a:pt x="0" y="8674"/>
                    <a:pt x="667" y="9074"/>
                  </a:cubicBezTo>
                  <a:lnTo>
                    <a:pt x="3303" y="10542"/>
                  </a:lnTo>
                  <a:cubicBezTo>
                    <a:pt x="3686" y="10742"/>
                    <a:pt x="4103" y="10842"/>
                    <a:pt x="4524" y="10842"/>
                  </a:cubicBezTo>
                  <a:cubicBezTo>
                    <a:pt x="4945" y="10842"/>
                    <a:pt x="5371" y="10742"/>
                    <a:pt x="5771" y="10542"/>
                  </a:cubicBezTo>
                  <a:lnTo>
                    <a:pt x="13944" y="5872"/>
                  </a:lnTo>
                  <a:cubicBezTo>
                    <a:pt x="14611" y="5471"/>
                    <a:pt x="14611" y="4838"/>
                    <a:pt x="13944" y="4437"/>
                  </a:cubicBezTo>
                  <a:lnTo>
                    <a:pt x="12042" y="3337"/>
                  </a:lnTo>
                  <a:lnTo>
                    <a:pt x="13944"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92"/>
            <p:cNvSpPr/>
            <p:nvPr/>
          </p:nvSpPr>
          <p:spPr>
            <a:xfrm>
              <a:off x="4634325" y="3563825"/>
              <a:ext cx="65050" cy="34225"/>
            </a:xfrm>
            <a:custGeom>
              <a:rect b="b" l="l" r="r" t="t"/>
              <a:pathLst>
                <a:path extrusionOk="0" h="1369" w="2602">
                  <a:moveTo>
                    <a:pt x="1313" y="1"/>
                  </a:moveTo>
                  <a:cubicBezTo>
                    <a:pt x="1026" y="1"/>
                    <a:pt x="734" y="67"/>
                    <a:pt x="467" y="201"/>
                  </a:cubicBezTo>
                  <a:cubicBezTo>
                    <a:pt x="0" y="367"/>
                    <a:pt x="0" y="1035"/>
                    <a:pt x="467" y="1168"/>
                  </a:cubicBezTo>
                  <a:cubicBezTo>
                    <a:pt x="734" y="1301"/>
                    <a:pt x="1026" y="1368"/>
                    <a:pt x="1313" y="1368"/>
                  </a:cubicBezTo>
                  <a:cubicBezTo>
                    <a:pt x="1601" y="1368"/>
                    <a:pt x="1885" y="1301"/>
                    <a:pt x="2135" y="1168"/>
                  </a:cubicBezTo>
                  <a:cubicBezTo>
                    <a:pt x="2602" y="1035"/>
                    <a:pt x="2602" y="367"/>
                    <a:pt x="2135" y="201"/>
                  </a:cubicBezTo>
                  <a:cubicBezTo>
                    <a:pt x="1885" y="67"/>
                    <a:pt x="1601" y="1"/>
                    <a:pt x="1313" y="1"/>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92"/>
            <p:cNvSpPr/>
            <p:nvPr/>
          </p:nvSpPr>
          <p:spPr>
            <a:xfrm>
              <a:off x="4702700" y="3525475"/>
              <a:ext cx="65075" cy="33575"/>
            </a:xfrm>
            <a:custGeom>
              <a:rect b="b" l="l" r="r" t="t"/>
              <a:pathLst>
                <a:path extrusionOk="0" h="1343" w="2603">
                  <a:moveTo>
                    <a:pt x="1289" y="0"/>
                  </a:moveTo>
                  <a:cubicBezTo>
                    <a:pt x="1001" y="0"/>
                    <a:pt x="718" y="67"/>
                    <a:pt x="467" y="200"/>
                  </a:cubicBezTo>
                  <a:cubicBezTo>
                    <a:pt x="0" y="334"/>
                    <a:pt x="0" y="1001"/>
                    <a:pt x="467" y="1168"/>
                  </a:cubicBezTo>
                  <a:cubicBezTo>
                    <a:pt x="718" y="1284"/>
                    <a:pt x="1001" y="1343"/>
                    <a:pt x="1289" y="1343"/>
                  </a:cubicBezTo>
                  <a:cubicBezTo>
                    <a:pt x="1576" y="1343"/>
                    <a:pt x="1868" y="1284"/>
                    <a:pt x="2135" y="1168"/>
                  </a:cubicBezTo>
                  <a:cubicBezTo>
                    <a:pt x="2602" y="1001"/>
                    <a:pt x="2602" y="334"/>
                    <a:pt x="2135" y="200"/>
                  </a:cubicBezTo>
                  <a:cubicBezTo>
                    <a:pt x="1868" y="67"/>
                    <a:pt x="1576" y="0"/>
                    <a:pt x="1289"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92"/>
            <p:cNvSpPr/>
            <p:nvPr/>
          </p:nvSpPr>
          <p:spPr>
            <a:xfrm>
              <a:off x="4770250" y="3486275"/>
              <a:ext cx="65075" cy="34200"/>
            </a:xfrm>
            <a:custGeom>
              <a:rect b="b" l="l" r="r" t="t"/>
              <a:pathLst>
                <a:path extrusionOk="0" h="1368" w="2603">
                  <a:moveTo>
                    <a:pt x="1301" y="0"/>
                  </a:moveTo>
                  <a:cubicBezTo>
                    <a:pt x="1018" y="0"/>
                    <a:pt x="734" y="67"/>
                    <a:pt x="467" y="200"/>
                  </a:cubicBezTo>
                  <a:cubicBezTo>
                    <a:pt x="0" y="334"/>
                    <a:pt x="0" y="1001"/>
                    <a:pt x="467" y="1168"/>
                  </a:cubicBezTo>
                  <a:cubicBezTo>
                    <a:pt x="734" y="1301"/>
                    <a:pt x="1018" y="1368"/>
                    <a:pt x="1301" y="1368"/>
                  </a:cubicBezTo>
                  <a:cubicBezTo>
                    <a:pt x="1585" y="1368"/>
                    <a:pt x="1868" y="1301"/>
                    <a:pt x="2135" y="1168"/>
                  </a:cubicBezTo>
                  <a:cubicBezTo>
                    <a:pt x="2602" y="1001"/>
                    <a:pt x="2602" y="334"/>
                    <a:pt x="2135" y="200"/>
                  </a:cubicBezTo>
                  <a:cubicBezTo>
                    <a:pt x="1868" y="67"/>
                    <a:pt x="1585" y="0"/>
                    <a:pt x="1301"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92"/>
            <p:cNvSpPr/>
            <p:nvPr/>
          </p:nvSpPr>
          <p:spPr>
            <a:xfrm>
              <a:off x="2742125" y="3201900"/>
              <a:ext cx="225200" cy="118450"/>
            </a:xfrm>
            <a:custGeom>
              <a:rect b="b" l="l" r="r" t="t"/>
              <a:pathLst>
                <a:path extrusionOk="0" h="4738" w="9008">
                  <a:moveTo>
                    <a:pt x="4491" y="1"/>
                  </a:moveTo>
                  <a:cubicBezTo>
                    <a:pt x="3495" y="1"/>
                    <a:pt x="2502" y="234"/>
                    <a:pt x="1602" y="701"/>
                  </a:cubicBezTo>
                  <a:cubicBezTo>
                    <a:pt x="1" y="1635"/>
                    <a:pt x="1" y="3136"/>
                    <a:pt x="1602" y="4037"/>
                  </a:cubicBezTo>
                  <a:cubicBezTo>
                    <a:pt x="2502" y="4504"/>
                    <a:pt x="3495" y="4737"/>
                    <a:pt x="4491" y="4737"/>
                  </a:cubicBezTo>
                  <a:cubicBezTo>
                    <a:pt x="5488" y="4737"/>
                    <a:pt x="6489" y="4504"/>
                    <a:pt x="7406" y="4037"/>
                  </a:cubicBezTo>
                  <a:cubicBezTo>
                    <a:pt x="9007" y="3103"/>
                    <a:pt x="9007" y="1602"/>
                    <a:pt x="7406" y="701"/>
                  </a:cubicBezTo>
                  <a:cubicBezTo>
                    <a:pt x="6489" y="234"/>
                    <a:pt x="5488" y="1"/>
                    <a:pt x="4491"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92"/>
            <p:cNvSpPr/>
            <p:nvPr/>
          </p:nvSpPr>
          <p:spPr>
            <a:xfrm>
              <a:off x="2951450" y="2936700"/>
              <a:ext cx="565425" cy="257725"/>
            </a:xfrm>
            <a:custGeom>
              <a:rect b="b" l="l" r="r" t="t"/>
              <a:pathLst>
                <a:path extrusionOk="0" h="10309" w="22617">
                  <a:moveTo>
                    <a:pt x="17359" y="1"/>
                  </a:moveTo>
                  <a:cubicBezTo>
                    <a:pt x="16937" y="1"/>
                    <a:pt x="16512" y="101"/>
                    <a:pt x="16112" y="301"/>
                  </a:cubicBezTo>
                  <a:lnTo>
                    <a:pt x="0" y="9641"/>
                  </a:lnTo>
                  <a:lnTo>
                    <a:pt x="5771" y="8507"/>
                  </a:lnTo>
                  <a:lnTo>
                    <a:pt x="8406" y="10008"/>
                  </a:lnTo>
                  <a:cubicBezTo>
                    <a:pt x="8790" y="10208"/>
                    <a:pt x="9215" y="10308"/>
                    <a:pt x="9641" y="10308"/>
                  </a:cubicBezTo>
                  <a:cubicBezTo>
                    <a:pt x="10066" y="10308"/>
                    <a:pt x="10491" y="10208"/>
                    <a:pt x="10875" y="10008"/>
                  </a:cubicBezTo>
                  <a:lnTo>
                    <a:pt x="21916" y="3637"/>
                  </a:lnTo>
                  <a:cubicBezTo>
                    <a:pt x="22616" y="3237"/>
                    <a:pt x="22616" y="2603"/>
                    <a:pt x="21916" y="2203"/>
                  </a:cubicBezTo>
                  <a:lnTo>
                    <a:pt x="18580" y="301"/>
                  </a:lnTo>
                  <a:cubicBezTo>
                    <a:pt x="18197" y="101"/>
                    <a:pt x="17780" y="1"/>
                    <a:pt x="1735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92"/>
            <p:cNvSpPr/>
            <p:nvPr/>
          </p:nvSpPr>
          <p:spPr>
            <a:xfrm>
              <a:off x="3122400" y="2969400"/>
              <a:ext cx="286900" cy="162025"/>
            </a:xfrm>
            <a:custGeom>
              <a:rect b="b" l="l" r="r" t="t"/>
              <a:pathLst>
                <a:path extrusionOk="0" h="6481" w="11476">
                  <a:moveTo>
                    <a:pt x="10669" y="1"/>
                  </a:moveTo>
                  <a:cubicBezTo>
                    <a:pt x="10462" y="1"/>
                    <a:pt x="10258" y="50"/>
                    <a:pt x="10074" y="161"/>
                  </a:cubicBezTo>
                  <a:lnTo>
                    <a:pt x="401" y="5765"/>
                  </a:lnTo>
                  <a:cubicBezTo>
                    <a:pt x="67" y="5965"/>
                    <a:pt x="1" y="6232"/>
                    <a:pt x="267" y="6398"/>
                  </a:cubicBezTo>
                  <a:cubicBezTo>
                    <a:pt x="421" y="6454"/>
                    <a:pt x="580" y="6481"/>
                    <a:pt x="737" y="6481"/>
                  </a:cubicBezTo>
                  <a:cubicBezTo>
                    <a:pt x="957" y="6481"/>
                    <a:pt x="1174" y="6429"/>
                    <a:pt x="1368" y="6332"/>
                  </a:cubicBezTo>
                  <a:lnTo>
                    <a:pt x="11042" y="728"/>
                  </a:lnTo>
                  <a:cubicBezTo>
                    <a:pt x="11375" y="528"/>
                    <a:pt x="11475" y="261"/>
                    <a:pt x="11175" y="94"/>
                  </a:cubicBezTo>
                  <a:cubicBezTo>
                    <a:pt x="11010" y="34"/>
                    <a:pt x="10839" y="1"/>
                    <a:pt x="10669" y="1"/>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92"/>
            <p:cNvSpPr/>
            <p:nvPr/>
          </p:nvSpPr>
          <p:spPr>
            <a:xfrm>
              <a:off x="3170775" y="2997425"/>
              <a:ext cx="286900" cy="162150"/>
            </a:xfrm>
            <a:custGeom>
              <a:rect b="b" l="l" r="r" t="t"/>
              <a:pathLst>
                <a:path extrusionOk="0" h="6486" w="11476">
                  <a:moveTo>
                    <a:pt x="10709" y="0"/>
                  </a:moveTo>
                  <a:cubicBezTo>
                    <a:pt x="10485" y="0"/>
                    <a:pt x="10263" y="60"/>
                    <a:pt x="10074" y="174"/>
                  </a:cubicBezTo>
                  <a:lnTo>
                    <a:pt x="434" y="5778"/>
                  </a:lnTo>
                  <a:cubicBezTo>
                    <a:pt x="67" y="5945"/>
                    <a:pt x="0" y="6245"/>
                    <a:pt x="267" y="6378"/>
                  </a:cubicBezTo>
                  <a:cubicBezTo>
                    <a:pt x="426" y="6450"/>
                    <a:pt x="591" y="6485"/>
                    <a:pt x="754" y="6485"/>
                  </a:cubicBezTo>
                  <a:cubicBezTo>
                    <a:pt x="968" y="6485"/>
                    <a:pt x="1178" y="6425"/>
                    <a:pt x="1368" y="6312"/>
                  </a:cubicBezTo>
                  <a:lnTo>
                    <a:pt x="11075" y="741"/>
                  </a:lnTo>
                  <a:cubicBezTo>
                    <a:pt x="11408" y="541"/>
                    <a:pt x="11475" y="241"/>
                    <a:pt x="11208" y="107"/>
                  </a:cubicBezTo>
                  <a:cubicBezTo>
                    <a:pt x="11050" y="35"/>
                    <a:pt x="10879" y="0"/>
                    <a:pt x="10709"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92"/>
            <p:cNvSpPr/>
            <p:nvPr/>
          </p:nvSpPr>
          <p:spPr>
            <a:xfrm>
              <a:off x="2996475" y="3347850"/>
              <a:ext cx="224350" cy="118425"/>
            </a:xfrm>
            <a:custGeom>
              <a:rect b="b" l="l" r="r" t="t"/>
              <a:pathLst>
                <a:path extrusionOk="0" h="4737" w="8974">
                  <a:moveTo>
                    <a:pt x="4491" y="0"/>
                  </a:moveTo>
                  <a:cubicBezTo>
                    <a:pt x="3495" y="0"/>
                    <a:pt x="2502" y="234"/>
                    <a:pt x="1602" y="701"/>
                  </a:cubicBezTo>
                  <a:cubicBezTo>
                    <a:pt x="1" y="1635"/>
                    <a:pt x="1" y="3136"/>
                    <a:pt x="1602" y="4036"/>
                  </a:cubicBezTo>
                  <a:cubicBezTo>
                    <a:pt x="2502" y="4503"/>
                    <a:pt x="3495" y="4737"/>
                    <a:pt x="4491" y="4737"/>
                  </a:cubicBezTo>
                  <a:cubicBezTo>
                    <a:pt x="5488" y="4737"/>
                    <a:pt x="6489" y="4503"/>
                    <a:pt x="7406" y="4036"/>
                  </a:cubicBezTo>
                  <a:cubicBezTo>
                    <a:pt x="8974" y="3136"/>
                    <a:pt x="8974" y="1635"/>
                    <a:pt x="7406" y="701"/>
                  </a:cubicBezTo>
                  <a:cubicBezTo>
                    <a:pt x="6489" y="234"/>
                    <a:pt x="5488" y="0"/>
                    <a:pt x="4491"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92"/>
            <p:cNvSpPr/>
            <p:nvPr/>
          </p:nvSpPr>
          <p:spPr>
            <a:xfrm>
              <a:off x="3204950" y="3083475"/>
              <a:ext cx="565450" cy="257725"/>
            </a:xfrm>
            <a:custGeom>
              <a:rect b="b" l="l" r="r" t="t"/>
              <a:pathLst>
                <a:path extrusionOk="0" h="10309" w="22618">
                  <a:moveTo>
                    <a:pt x="17380" y="1"/>
                  </a:moveTo>
                  <a:cubicBezTo>
                    <a:pt x="16955" y="1"/>
                    <a:pt x="16529" y="101"/>
                    <a:pt x="16146" y="301"/>
                  </a:cubicBezTo>
                  <a:lnTo>
                    <a:pt x="1" y="9608"/>
                  </a:lnTo>
                  <a:lnTo>
                    <a:pt x="5805" y="8507"/>
                  </a:lnTo>
                  <a:lnTo>
                    <a:pt x="8440" y="10008"/>
                  </a:lnTo>
                  <a:cubicBezTo>
                    <a:pt x="8824" y="10208"/>
                    <a:pt x="9241" y="10308"/>
                    <a:pt x="9662" y="10308"/>
                  </a:cubicBezTo>
                  <a:cubicBezTo>
                    <a:pt x="10083" y="10308"/>
                    <a:pt x="10508" y="10208"/>
                    <a:pt x="10909" y="10008"/>
                  </a:cubicBezTo>
                  <a:lnTo>
                    <a:pt x="21950" y="3637"/>
                  </a:lnTo>
                  <a:cubicBezTo>
                    <a:pt x="22617" y="3236"/>
                    <a:pt x="22617" y="2603"/>
                    <a:pt x="21950" y="2202"/>
                  </a:cubicBezTo>
                  <a:lnTo>
                    <a:pt x="18614" y="301"/>
                  </a:lnTo>
                  <a:cubicBezTo>
                    <a:pt x="18231" y="101"/>
                    <a:pt x="17805" y="1"/>
                    <a:pt x="1738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92"/>
            <p:cNvSpPr/>
            <p:nvPr/>
          </p:nvSpPr>
          <p:spPr>
            <a:xfrm>
              <a:off x="3375925" y="3115850"/>
              <a:ext cx="286875" cy="162300"/>
            </a:xfrm>
            <a:custGeom>
              <a:rect b="b" l="l" r="r" t="t"/>
              <a:pathLst>
                <a:path extrusionOk="0" h="6492" w="11475">
                  <a:moveTo>
                    <a:pt x="10722" y="0"/>
                  </a:moveTo>
                  <a:cubicBezTo>
                    <a:pt x="10508" y="0"/>
                    <a:pt x="10297" y="60"/>
                    <a:pt x="10107" y="174"/>
                  </a:cubicBezTo>
                  <a:lnTo>
                    <a:pt x="434" y="5778"/>
                  </a:lnTo>
                  <a:cubicBezTo>
                    <a:pt x="100" y="5978"/>
                    <a:pt x="0" y="6245"/>
                    <a:pt x="300" y="6411"/>
                  </a:cubicBezTo>
                  <a:cubicBezTo>
                    <a:pt x="434" y="6465"/>
                    <a:pt x="583" y="6491"/>
                    <a:pt x="736" y="6491"/>
                  </a:cubicBezTo>
                  <a:cubicBezTo>
                    <a:pt x="965" y="6491"/>
                    <a:pt x="1201" y="6431"/>
                    <a:pt x="1401" y="6311"/>
                  </a:cubicBezTo>
                  <a:lnTo>
                    <a:pt x="11075" y="741"/>
                  </a:lnTo>
                  <a:cubicBezTo>
                    <a:pt x="11408" y="540"/>
                    <a:pt x="11475" y="240"/>
                    <a:pt x="11208" y="107"/>
                  </a:cubicBezTo>
                  <a:cubicBezTo>
                    <a:pt x="11050" y="35"/>
                    <a:pt x="10885" y="0"/>
                    <a:pt x="10722"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92"/>
            <p:cNvSpPr/>
            <p:nvPr/>
          </p:nvSpPr>
          <p:spPr>
            <a:xfrm>
              <a:off x="3424275" y="3144200"/>
              <a:ext cx="286900" cy="162125"/>
            </a:xfrm>
            <a:custGeom>
              <a:rect b="b" l="l" r="r" t="t"/>
              <a:pathLst>
                <a:path extrusionOk="0" h="6485" w="11476">
                  <a:moveTo>
                    <a:pt x="10722" y="0"/>
                  </a:moveTo>
                  <a:cubicBezTo>
                    <a:pt x="10508" y="0"/>
                    <a:pt x="10297" y="60"/>
                    <a:pt x="10108" y="174"/>
                  </a:cubicBezTo>
                  <a:lnTo>
                    <a:pt x="434" y="5744"/>
                  </a:lnTo>
                  <a:cubicBezTo>
                    <a:pt x="101" y="5944"/>
                    <a:pt x="1" y="6245"/>
                    <a:pt x="301" y="6378"/>
                  </a:cubicBezTo>
                  <a:cubicBezTo>
                    <a:pt x="445" y="6450"/>
                    <a:pt x="608" y="6485"/>
                    <a:pt x="774" y="6485"/>
                  </a:cubicBezTo>
                  <a:cubicBezTo>
                    <a:pt x="991" y="6485"/>
                    <a:pt x="1212" y="6425"/>
                    <a:pt x="1402" y="6311"/>
                  </a:cubicBezTo>
                  <a:lnTo>
                    <a:pt x="11075" y="741"/>
                  </a:lnTo>
                  <a:cubicBezTo>
                    <a:pt x="11409" y="541"/>
                    <a:pt x="11476" y="240"/>
                    <a:pt x="11209" y="107"/>
                  </a:cubicBezTo>
                  <a:cubicBezTo>
                    <a:pt x="11050" y="35"/>
                    <a:pt x="10885" y="0"/>
                    <a:pt x="10722"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92"/>
            <p:cNvSpPr/>
            <p:nvPr/>
          </p:nvSpPr>
          <p:spPr>
            <a:xfrm>
              <a:off x="4487550" y="3134350"/>
              <a:ext cx="652975" cy="376975"/>
            </a:xfrm>
            <a:custGeom>
              <a:rect b="b" l="l" r="r" t="t"/>
              <a:pathLst>
                <a:path extrusionOk="0" h="15079" w="26119">
                  <a:moveTo>
                    <a:pt x="13076" y="1"/>
                  </a:moveTo>
                  <a:cubicBezTo>
                    <a:pt x="5838" y="1"/>
                    <a:pt x="0" y="3370"/>
                    <a:pt x="0" y="7539"/>
                  </a:cubicBezTo>
                  <a:cubicBezTo>
                    <a:pt x="0" y="11709"/>
                    <a:pt x="5838" y="15078"/>
                    <a:pt x="13076" y="15078"/>
                  </a:cubicBezTo>
                  <a:cubicBezTo>
                    <a:pt x="20281" y="15078"/>
                    <a:pt x="26119" y="11709"/>
                    <a:pt x="26119" y="7539"/>
                  </a:cubicBezTo>
                  <a:cubicBezTo>
                    <a:pt x="26119" y="3370"/>
                    <a:pt x="20281" y="1"/>
                    <a:pt x="130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92"/>
            <p:cNvSpPr/>
            <p:nvPr/>
          </p:nvSpPr>
          <p:spPr>
            <a:xfrm>
              <a:off x="4871975" y="1880125"/>
              <a:ext cx="107600" cy="117600"/>
            </a:xfrm>
            <a:custGeom>
              <a:rect b="b" l="l" r="r" t="t"/>
              <a:pathLst>
                <a:path extrusionOk="0" h="4704" w="4304">
                  <a:moveTo>
                    <a:pt x="3870" y="0"/>
                  </a:moveTo>
                  <a:lnTo>
                    <a:pt x="1" y="601"/>
                  </a:lnTo>
                  <a:lnTo>
                    <a:pt x="434" y="4704"/>
                  </a:lnTo>
                  <a:lnTo>
                    <a:pt x="4304" y="4637"/>
                  </a:lnTo>
                  <a:lnTo>
                    <a:pt x="3870"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92"/>
            <p:cNvSpPr/>
            <p:nvPr/>
          </p:nvSpPr>
          <p:spPr>
            <a:xfrm>
              <a:off x="4773575" y="1775050"/>
              <a:ext cx="25875" cy="52550"/>
            </a:xfrm>
            <a:custGeom>
              <a:rect b="b" l="l" r="r" t="t"/>
              <a:pathLst>
                <a:path extrusionOk="0" h="2102" w="1035">
                  <a:moveTo>
                    <a:pt x="1035" y="0"/>
                  </a:moveTo>
                  <a:cubicBezTo>
                    <a:pt x="1035" y="0"/>
                    <a:pt x="1" y="1668"/>
                    <a:pt x="134" y="1802"/>
                  </a:cubicBezTo>
                  <a:cubicBezTo>
                    <a:pt x="268" y="1968"/>
                    <a:pt x="1035" y="2102"/>
                    <a:pt x="1035" y="2102"/>
                  </a:cubicBezTo>
                  <a:lnTo>
                    <a:pt x="1035" y="0"/>
                  </a:ln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92"/>
            <p:cNvSpPr/>
            <p:nvPr/>
          </p:nvSpPr>
          <p:spPr>
            <a:xfrm>
              <a:off x="4795250" y="1668600"/>
              <a:ext cx="230200" cy="237975"/>
            </a:xfrm>
            <a:custGeom>
              <a:rect b="b" l="l" r="r" t="t"/>
              <a:pathLst>
                <a:path extrusionOk="0" h="9519" w="9208">
                  <a:moveTo>
                    <a:pt x="4610" y="1"/>
                  </a:moveTo>
                  <a:cubicBezTo>
                    <a:pt x="3771" y="1"/>
                    <a:pt x="3068" y="146"/>
                    <a:pt x="2703" y="222"/>
                  </a:cubicBezTo>
                  <a:cubicBezTo>
                    <a:pt x="768" y="689"/>
                    <a:pt x="234" y="1556"/>
                    <a:pt x="134" y="4625"/>
                  </a:cubicBezTo>
                  <a:cubicBezTo>
                    <a:pt x="1" y="7861"/>
                    <a:pt x="368" y="8862"/>
                    <a:pt x="802" y="9295"/>
                  </a:cubicBezTo>
                  <a:cubicBezTo>
                    <a:pt x="967" y="9442"/>
                    <a:pt x="1515" y="9518"/>
                    <a:pt x="2108" y="9518"/>
                  </a:cubicBezTo>
                  <a:cubicBezTo>
                    <a:pt x="2594" y="9518"/>
                    <a:pt x="3110" y="9467"/>
                    <a:pt x="3470" y="9362"/>
                  </a:cubicBezTo>
                  <a:cubicBezTo>
                    <a:pt x="4471" y="9062"/>
                    <a:pt x="6706" y="8194"/>
                    <a:pt x="7740" y="6560"/>
                  </a:cubicBezTo>
                  <a:cubicBezTo>
                    <a:pt x="8941" y="4625"/>
                    <a:pt x="9208" y="2023"/>
                    <a:pt x="7840" y="989"/>
                  </a:cubicBezTo>
                  <a:cubicBezTo>
                    <a:pt x="6805" y="208"/>
                    <a:pt x="5611" y="1"/>
                    <a:pt x="4610"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92"/>
            <p:cNvSpPr/>
            <p:nvPr/>
          </p:nvSpPr>
          <p:spPr>
            <a:xfrm>
              <a:off x="4763325" y="1594875"/>
              <a:ext cx="305500" cy="303075"/>
            </a:xfrm>
            <a:custGeom>
              <a:rect b="b" l="l" r="r" t="t"/>
              <a:pathLst>
                <a:path extrusionOk="0" h="12123" w="12220">
                  <a:moveTo>
                    <a:pt x="1251" y="1"/>
                  </a:moveTo>
                  <a:cubicBezTo>
                    <a:pt x="1087" y="1"/>
                    <a:pt x="935" y="45"/>
                    <a:pt x="811" y="169"/>
                  </a:cubicBezTo>
                  <a:cubicBezTo>
                    <a:pt x="611" y="369"/>
                    <a:pt x="544" y="669"/>
                    <a:pt x="611" y="970"/>
                  </a:cubicBezTo>
                  <a:cubicBezTo>
                    <a:pt x="711" y="1570"/>
                    <a:pt x="1011" y="2104"/>
                    <a:pt x="1478" y="2471"/>
                  </a:cubicBezTo>
                  <a:cubicBezTo>
                    <a:pt x="1278" y="2471"/>
                    <a:pt x="1078" y="2437"/>
                    <a:pt x="911" y="2304"/>
                  </a:cubicBezTo>
                  <a:cubicBezTo>
                    <a:pt x="820" y="2186"/>
                    <a:pt x="705" y="2137"/>
                    <a:pt x="592" y="2137"/>
                  </a:cubicBezTo>
                  <a:cubicBezTo>
                    <a:pt x="289" y="2137"/>
                    <a:pt x="1" y="2488"/>
                    <a:pt x="244" y="2804"/>
                  </a:cubicBezTo>
                  <a:cubicBezTo>
                    <a:pt x="377" y="3471"/>
                    <a:pt x="711" y="4072"/>
                    <a:pt x="1245" y="4505"/>
                  </a:cubicBezTo>
                  <a:cubicBezTo>
                    <a:pt x="1545" y="4745"/>
                    <a:pt x="1925" y="4877"/>
                    <a:pt x="2314" y="4877"/>
                  </a:cubicBezTo>
                  <a:cubicBezTo>
                    <a:pt x="2356" y="4877"/>
                    <a:pt x="2398" y="4876"/>
                    <a:pt x="2440" y="4873"/>
                  </a:cubicBezTo>
                  <a:lnTo>
                    <a:pt x="2440" y="4873"/>
                  </a:lnTo>
                  <a:cubicBezTo>
                    <a:pt x="2347" y="4887"/>
                    <a:pt x="2379" y="5240"/>
                    <a:pt x="2412" y="5273"/>
                  </a:cubicBezTo>
                  <a:cubicBezTo>
                    <a:pt x="2445" y="5439"/>
                    <a:pt x="2512" y="5573"/>
                    <a:pt x="2646" y="5673"/>
                  </a:cubicBezTo>
                  <a:cubicBezTo>
                    <a:pt x="2770" y="5818"/>
                    <a:pt x="2959" y="5899"/>
                    <a:pt x="3157" y="5899"/>
                  </a:cubicBezTo>
                  <a:cubicBezTo>
                    <a:pt x="3277" y="5899"/>
                    <a:pt x="3400" y="5869"/>
                    <a:pt x="3513" y="5806"/>
                  </a:cubicBezTo>
                  <a:lnTo>
                    <a:pt x="3513" y="5806"/>
                  </a:lnTo>
                  <a:cubicBezTo>
                    <a:pt x="3246" y="6040"/>
                    <a:pt x="3446" y="6674"/>
                    <a:pt x="3513" y="6940"/>
                  </a:cubicBezTo>
                  <a:cubicBezTo>
                    <a:pt x="3613" y="7241"/>
                    <a:pt x="3680" y="7608"/>
                    <a:pt x="4047" y="7741"/>
                  </a:cubicBezTo>
                  <a:cubicBezTo>
                    <a:pt x="4047" y="7741"/>
                    <a:pt x="4286" y="6663"/>
                    <a:pt x="5162" y="6663"/>
                  </a:cubicBezTo>
                  <a:cubicBezTo>
                    <a:pt x="5211" y="6663"/>
                    <a:pt x="5262" y="6667"/>
                    <a:pt x="5314" y="6674"/>
                  </a:cubicBezTo>
                  <a:cubicBezTo>
                    <a:pt x="6315" y="6807"/>
                    <a:pt x="6515" y="8108"/>
                    <a:pt x="5881" y="8909"/>
                  </a:cubicBezTo>
                  <a:cubicBezTo>
                    <a:pt x="5508" y="9361"/>
                    <a:pt x="5157" y="9454"/>
                    <a:pt x="4932" y="9454"/>
                  </a:cubicBezTo>
                  <a:cubicBezTo>
                    <a:pt x="4776" y="9454"/>
                    <a:pt x="4680" y="9409"/>
                    <a:pt x="4680" y="9409"/>
                  </a:cubicBezTo>
                  <a:lnTo>
                    <a:pt x="4680" y="9409"/>
                  </a:lnTo>
                  <a:cubicBezTo>
                    <a:pt x="4680" y="9409"/>
                    <a:pt x="4747" y="11110"/>
                    <a:pt x="5514" y="12044"/>
                  </a:cubicBezTo>
                  <a:cubicBezTo>
                    <a:pt x="5861" y="12096"/>
                    <a:pt x="6213" y="12122"/>
                    <a:pt x="6566" y="12122"/>
                  </a:cubicBezTo>
                  <a:cubicBezTo>
                    <a:pt x="7130" y="12122"/>
                    <a:pt x="7696" y="12054"/>
                    <a:pt x="8250" y="11911"/>
                  </a:cubicBezTo>
                  <a:cubicBezTo>
                    <a:pt x="8850" y="11210"/>
                    <a:pt x="9551" y="10376"/>
                    <a:pt x="10451" y="9142"/>
                  </a:cubicBezTo>
                  <a:cubicBezTo>
                    <a:pt x="12219" y="6740"/>
                    <a:pt x="11986" y="3972"/>
                    <a:pt x="10218" y="3271"/>
                  </a:cubicBezTo>
                  <a:cubicBezTo>
                    <a:pt x="10251" y="2904"/>
                    <a:pt x="10218" y="2537"/>
                    <a:pt x="10184" y="2204"/>
                  </a:cubicBezTo>
                  <a:cubicBezTo>
                    <a:pt x="10084" y="1837"/>
                    <a:pt x="9884" y="1537"/>
                    <a:pt x="9617" y="1303"/>
                  </a:cubicBezTo>
                  <a:cubicBezTo>
                    <a:pt x="8983" y="869"/>
                    <a:pt x="8250" y="603"/>
                    <a:pt x="7482" y="569"/>
                  </a:cubicBezTo>
                  <a:cubicBezTo>
                    <a:pt x="7381" y="565"/>
                    <a:pt x="7280" y="564"/>
                    <a:pt x="7179" y="564"/>
                  </a:cubicBezTo>
                  <a:cubicBezTo>
                    <a:pt x="6487" y="564"/>
                    <a:pt x="5810" y="641"/>
                    <a:pt x="5117" y="641"/>
                  </a:cubicBezTo>
                  <a:cubicBezTo>
                    <a:pt x="5016" y="641"/>
                    <a:pt x="4915" y="640"/>
                    <a:pt x="4814" y="636"/>
                  </a:cubicBezTo>
                  <a:cubicBezTo>
                    <a:pt x="3846" y="636"/>
                    <a:pt x="2912" y="469"/>
                    <a:pt x="1978" y="169"/>
                  </a:cubicBezTo>
                  <a:cubicBezTo>
                    <a:pt x="1743" y="91"/>
                    <a:pt x="1485" y="1"/>
                    <a:pt x="12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92"/>
            <p:cNvSpPr/>
            <p:nvPr/>
          </p:nvSpPr>
          <p:spPr>
            <a:xfrm>
              <a:off x="5012250" y="1661025"/>
              <a:ext cx="36550" cy="26475"/>
            </a:xfrm>
            <a:custGeom>
              <a:rect b="b" l="l" r="r" t="t"/>
              <a:pathLst>
                <a:path extrusionOk="0" h="1059" w="1462">
                  <a:moveTo>
                    <a:pt x="924" y="0"/>
                  </a:moveTo>
                  <a:cubicBezTo>
                    <a:pt x="459" y="0"/>
                    <a:pt x="0" y="521"/>
                    <a:pt x="327" y="1059"/>
                  </a:cubicBezTo>
                  <a:lnTo>
                    <a:pt x="1462" y="325"/>
                  </a:lnTo>
                  <a:cubicBezTo>
                    <a:pt x="1322" y="95"/>
                    <a:pt x="1122" y="0"/>
                    <a:pt x="92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92"/>
            <p:cNvSpPr/>
            <p:nvPr/>
          </p:nvSpPr>
          <p:spPr>
            <a:xfrm>
              <a:off x="4617625" y="3412050"/>
              <a:ext cx="266900" cy="49425"/>
            </a:xfrm>
            <a:custGeom>
              <a:rect b="b" l="l" r="r" t="t"/>
              <a:pathLst>
                <a:path extrusionOk="0" h="1977" w="10676">
                  <a:moveTo>
                    <a:pt x="101" y="1"/>
                  </a:moveTo>
                  <a:cubicBezTo>
                    <a:pt x="1" y="34"/>
                    <a:pt x="1" y="534"/>
                    <a:pt x="101" y="701"/>
                  </a:cubicBezTo>
                  <a:cubicBezTo>
                    <a:pt x="501" y="1235"/>
                    <a:pt x="1102" y="1568"/>
                    <a:pt x="1769" y="1668"/>
                  </a:cubicBezTo>
                  <a:cubicBezTo>
                    <a:pt x="2117" y="1744"/>
                    <a:pt x="2510" y="1771"/>
                    <a:pt x="2907" y="1771"/>
                  </a:cubicBezTo>
                  <a:cubicBezTo>
                    <a:pt x="3726" y="1771"/>
                    <a:pt x="4555" y="1658"/>
                    <a:pt x="5004" y="1635"/>
                  </a:cubicBezTo>
                  <a:cubicBezTo>
                    <a:pt x="6105" y="1668"/>
                    <a:pt x="7206" y="1768"/>
                    <a:pt x="8340" y="1935"/>
                  </a:cubicBezTo>
                  <a:cubicBezTo>
                    <a:pt x="8551" y="1963"/>
                    <a:pt x="8752" y="1977"/>
                    <a:pt x="8942" y="1977"/>
                  </a:cubicBezTo>
                  <a:cubicBezTo>
                    <a:pt x="9649" y="1977"/>
                    <a:pt x="10193" y="1791"/>
                    <a:pt x="10508" y="1502"/>
                  </a:cubicBezTo>
                  <a:cubicBezTo>
                    <a:pt x="10608" y="1335"/>
                    <a:pt x="10675" y="1135"/>
                    <a:pt x="10642" y="935"/>
                  </a:cubicBezTo>
                  <a:cubicBezTo>
                    <a:pt x="10642" y="534"/>
                    <a:pt x="10575" y="434"/>
                    <a:pt x="10542" y="434"/>
                  </a:cubicBezTo>
                  <a:lnTo>
                    <a:pt x="10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92"/>
            <p:cNvSpPr/>
            <p:nvPr/>
          </p:nvSpPr>
          <p:spPr>
            <a:xfrm>
              <a:off x="4617625" y="3348450"/>
              <a:ext cx="263550" cy="101175"/>
            </a:xfrm>
            <a:custGeom>
              <a:rect b="b" l="l" r="r" t="t"/>
              <a:pathLst>
                <a:path extrusionOk="0" h="4047" w="10542">
                  <a:moveTo>
                    <a:pt x="9387" y="0"/>
                  </a:moveTo>
                  <a:cubicBezTo>
                    <a:pt x="8559" y="0"/>
                    <a:pt x="6872" y="43"/>
                    <a:pt x="6872" y="43"/>
                  </a:cubicBezTo>
                  <a:cubicBezTo>
                    <a:pt x="6706" y="76"/>
                    <a:pt x="6072" y="476"/>
                    <a:pt x="5672" y="610"/>
                  </a:cubicBezTo>
                  <a:cubicBezTo>
                    <a:pt x="5171" y="710"/>
                    <a:pt x="4704" y="777"/>
                    <a:pt x="4237" y="810"/>
                  </a:cubicBezTo>
                  <a:cubicBezTo>
                    <a:pt x="4124" y="817"/>
                    <a:pt x="4013" y="819"/>
                    <a:pt x="3904" y="819"/>
                  </a:cubicBezTo>
                  <a:cubicBezTo>
                    <a:pt x="3466" y="819"/>
                    <a:pt x="3050" y="777"/>
                    <a:pt x="2569" y="777"/>
                  </a:cubicBezTo>
                  <a:cubicBezTo>
                    <a:pt x="2509" y="773"/>
                    <a:pt x="2448" y="772"/>
                    <a:pt x="2389" y="772"/>
                  </a:cubicBezTo>
                  <a:cubicBezTo>
                    <a:pt x="1855" y="772"/>
                    <a:pt x="1351" y="904"/>
                    <a:pt x="902" y="1144"/>
                  </a:cubicBezTo>
                  <a:cubicBezTo>
                    <a:pt x="334" y="1410"/>
                    <a:pt x="1" y="2011"/>
                    <a:pt x="68" y="2645"/>
                  </a:cubicBezTo>
                  <a:cubicBezTo>
                    <a:pt x="168" y="3112"/>
                    <a:pt x="601" y="3345"/>
                    <a:pt x="1068" y="3545"/>
                  </a:cubicBezTo>
                  <a:cubicBezTo>
                    <a:pt x="1602" y="3712"/>
                    <a:pt x="2169" y="3845"/>
                    <a:pt x="2736" y="3879"/>
                  </a:cubicBezTo>
                  <a:cubicBezTo>
                    <a:pt x="3470" y="3879"/>
                    <a:pt x="4237" y="3845"/>
                    <a:pt x="4971" y="3745"/>
                  </a:cubicBezTo>
                  <a:cubicBezTo>
                    <a:pt x="5838" y="3745"/>
                    <a:pt x="6706" y="3779"/>
                    <a:pt x="7540" y="3912"/>
                  </a:cubicBezTo>
                  <a:cubicBezTo>
                    <a:pt x="7876" y="4004"/>
                    <a:pt x="8220" y="4047"/>
                    <a:pt x="8561" y="4047"/>
                  </a:cubicBezTo>
                  <a:cubicBezTo>
                    <a:pt x="8963" y="4047"/>
                    <a:pt x="9362" y="3987"/>
                    <a:pt x="9741" y="3879"/>
                  </a:cubicBezTo>
                  <a:cubicBezTo>
                    <a:pt x="10075" y="3779"/>
                    <a:pt x="10342" y="3579"/>
                    <a:pt x="10508" y="3278"/>
                  </a:cubicBezTo>
                  <a:cubicBezTo>
                    <a:pt x="10542" y="2845"/>
                    <a:pt x="10508" y="2411"/>
                    <a:pt x="10408" y="1977"/>
                  </a:cubicBezTo>
                  <a:cubicBezTo>
                    <a:pt x="10408" y="1877"/>
                    <a:pt x="10375" y="1811"/>
                    <a:pt x="10375" y="1711"/>
                  </a:cubicBezTo>
                  <a:cubicBezTo>
                    <a:pt x="10342" y="1611"/>
                    <a:pt x="10342" y="1544"/>
                    <a:pt x="10308" y="1377"/>
                  </a:cubicBezTo>
                  <a:cubicBezTo>
                    <a:pt x="10242" y="1244"/>
                    <a:pt x="10275" y="1110"/>
                    <a:pt x="10208" y="910"/>
                  </a:cubicBezTo>
                  <a:cubicBezTo>
                    <a:pt x="10175" y="677"/>
                    <a:pt x="10075" y="43"/>
                    <a:pt x="9808" y="9"/>
                  </a:cubicBezTo>
                  <a:cubicBezTo>
                    <a:pt x="9748" y="3"/>
                    <a:pt x="9594" y="0"/>
                    <a:pt x="9387"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92"/>
            <p:cNvSpPr/>
            <p:nvPr/>
          </p:nvSpPr>
          <p:spPr>
            <a:xfrm>
              <a:off x="4716050" y="3365850"/>
              <a:ext cx="31700" cy="36325"/>
            </a:xfrm>
            <a:custGeom>
              <a:rect b="b" l="l" r="r" t="t"/>
              <a:pathLst>
                <a:path extrusionOk="0" h="1453" w="1268">
                  <a:moveTo>
                    <a:pt x="1054" y="1"/>
                  </a:moveTo>
                  <a:cubicBezTo>
                    <a:pt x="860" y="1"/>
                    <a:pt x="671" y="32"/>
                    <a:pt x="500" y="81"/>
                  </a:cubicBezTo>
                  <a:cubicBezTo>
                    <a:pt x="267" y="448"/>
                    <a:pt x="100" y="814"/>
                    <a:pt x="0" y="1215"/>
                  </a:cubicBezTo>
                  <a:cubicBezTo>
                    <a:pt x="16" y="1377"/>
                    <a:pt x="151" y="1453"/>
                    <a:pt x="285" y="1453"/>
                  </a:cubicBezTo>
                  <a:cubicBezTo>
                    <a:pt x="427" y="1453"/>
                    <a:pt x="567" y="1369"/>
                    <a:pt x="567" y="1215"/>
                  </a:cubicBezTo>
                  <a:cubicBezTo>
                    <a:pt x="667" y="748"/>
                    <a:pt x="901" y="314"/>
                    <a:pt x="1268" y="14"/>
                  </a:cubicBezTo>
                  <a:cubicBezTo>
                    <a:pt x="1196" y="5"/>
                    <a:pt x="1125" y="1"/>
                    <a:pt x="105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92"/>
            <p:cNvSpPr/>
            <p:nvPr/>
          </p:nvSpPr>
          <p:spPr>
            <a:xfrm>
              <a:off x="4688525" y="3367175"/>
              <a:ext cx="27550" cy="33425"/>
            </a:xfrm>
            <a:custGeom>
              <a:rect b="b" l="l" r="r" t="t"/>
              <a:pathLst>
                <a:path extrusionOk="0" h="1337" w="1102">
                  <a:moveTo>
                    <a:pt x="851" y="1"/>
                  </a:moveTo>
                  <a:cubicBezTo>
                    <a:pt x="764" y="1"/>
                    <a:pt x="671" y="19"/>
                    <a:pt x="601" y="61"/>
                  </a:cubicBezTo>
                  <a:cubicBezTo>
                    <a:pt x="267" y="328"/>
                    <a:pt x="34" y="728"/>
                    <a:pt x="0" y="1162"/>
                  </a:cubicBezTo>
                  <a:cubicBezTo>
                    <a:pt x="0" y="1279"/>
                    <a:pt x="125" y="1337"/>
                    <a:pt x="250" y="1337"/>
                  </a:cubicBezTo>
                  <a:cubicBezTo>
                    <a:pt x="376" y="1337"/>
                    <a:pt x="501" y="1279"/>
                    <a:pt x="501" y="1162"/>
                  </a:cubicBezTo>
                  <a:cubicBezTo>
                    <a:pt x="567" y="761"/>
                    <a:pt x="801" y="361"/>
                    <a:pt x="1101" y="94"/>
                  </a:cubicBezTo>
                  <a:cubicBezTo>
                    <a:pt x="1082" y="36"/>
                    <a:pt x="972" y="1"/>
                    <a:pt x="85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92"/>
            <p:cNvSpPr/>
            <p:nvPr/>
          </p:nvSpPr>
          <p:spPr>
            <a:xfrm>
              <a:off x="4922850" y="3199400"/>
              <a:ext cx="155975" cy="156950"/>
            </a:xfrm>
            <a:custGeom>
              <a:rect b="b" l="l" r="r" t="t"/>
              <a:pathLst>
                <a:path extrusionOk="0" h="6278" w="6239">
                  <a:moveTo>
                    <a:pt x="101" y="0"/>
                  </a:moveTo>
                  <a:lnTo>
                    <a:pt x="101" y="0"/>
                  </a:lnTo>
                  <a:cubicBezTo>
                    <a:pt x="1" y="901"/>
                    <a:pt x="1" y="1168"/>
                    <a:pt x="201" y="1735"/>
                  </a:cubicBezTo>
                  <a:cubicBezTo>
                    <a:pt x="468" y="2369"/>
                    <a:pt x="901" y="2936"/>
                    <a:pt x="1468" y="3336"/>
                  </a:cubicBezTo>
                  <a:cubicBezTo>
                    <a:pt x="1902" y="3703"/>
                    <a:pt x="2269" y="4137"/>
                    <a:pt x="2602" y="4637"/>
                  </a:cubicBezTo>
                  <a:cubicBezTo>
                    <a:pt x="2903" y="5137"/>
                    <a:pt x="3303" y="5638"/>
                    <a:pt x="3770" y="6038"/>
                  </a:cubicBezTo>
                  <a:cubicBezTo>
                    <a:pt x="3954" y="6203"/>
                    <a:pt x="4339" y="6278"/>
                    <a:pt x="4733" y="6278"/>
                  </a:cubicBezTo>
                  <a:cubicBezTo>
                    <a:pt x="5054" y="6278"/>
                    <a:pt x="5380" y="6228"/>
                    <a:pt x="5605" y="6138"/>
                  </a:cubicBezTo>
                  <a:cubicBezTo>
                    <a:pt x="6072" y="5905"/>
                    <a:pt x="6238" y="5738"/>
                    <a:pt x="6205" y="4971"/>
                  </a:cubicBezTo>
                  <a:cubicBezTo>
                    <a:pt x="6138" y="4170"/>
                    <a:pt x="3803" y="3970"/>
                    <a:pt x="3803" y="3970"/>
                  </a:cubicBezTo>
                  <a:lnTo>
                    <a:pt x="10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92"/>
            <p:cNvSpPr/>
            <p:nvPr/>
          </p:nvSpPr>
          <p:spPr>
            <a:xfrm>
              <a:off x="4922025" y="3178975"/>
              <a:ext cx="161800" cy="165100"/>
            </a:xfrm>
            <a:custGeom>
              <a:rect b="b" l="l" r="r" t="t"/>
              <a:pathLst>
                <a:path extrusionOk="0" h="6604" w="6472">
                  <a:moveTo>
                    <a:pt x="1160" y="1"/>
                  </a:moveTo>
                  <a:cubicBezTo>
                    <a:pt x="1020" y="1"/>
                    <a:pt x="888" y="26"/>
                    <a:pt x="767" y="84"/>
                  </a:cubicBezTo>
                  <a:cubicBezTo>
                    <a:pt x="167" y="350"/>
                    <a:pt x="0" y="717"/>
                    <a:pt x="234" y="1651"/>
                  </a:cubicBezTo>
                  <a:cubicBezTo>
                    <a:pt x="534" y="3052"/>
                    <a:pt x="1234" y="3286"/>
                    <a:pt x="1902" y="3986"/>
                  </a:cubicBezTo>
                  <a:cubicBezTo>
                    <a:pt x="2702" y="4787"/>
                    <a:pt x="3069" y="5387"/>
                    <a:pt x="3636" y="6055"/>
                  </a:cubicBezTo>
                  <a:cubicBezTo>
                    <a:pt x="3992" y="6410"/>
                    <a:pt x="4481" y="6603"/>
                    <a:pt x="4975" y="6603"/>
                  </a:cubicBezTo>
                  <a:cubicBezTo>
                    <a:pt x="5223" y="6603"/>
                    <a:pt x="5471" y="6555"/>
                    <a:pt x="5704" y="6455"/>
                  </a:cubicBezTo>
                  <a:cubicBezTo>
                    <a:pt x="6472" y="6088"/>
                    <a:pt x="6238" y="5254"/>
                    <a:pt x="6205" y="4687"/>
                  </a:cubicBezTo>
                  <a:cubicBezTo>
                    <a:pt x="6138" y="3920"/>
                    <a:pt x="6105" y="3553"/>
                    <a:pt x="5904" y="3486"/>
                  </a:cubicBezTo>
                  <a:cubicBezTo>
                    <a:pt x="5704" y="3386"/>
                    <a:pt x="4203" y="1218"/>
                    <a:pt x="3636" y="1018"/>
                  </a:cubicBezTo>
                  <a:cubicBezTo>
                    <a:pt x="3066" y="875"/>
                    <a:pt x="1983" y="1"/>
                    <a:pt x="1160"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92"/>
            <p:cNvSpPr/>
            <p:nvPr/>
          </p:nvSpPr>
          <p:spPr>
            <a:xfrm>
              <a:off x="4962825" y="3204400"/>
              <a:ext cx="57625" cy="38925"/>
            </a:xfrm>
            <a:custGeom>
              <a:rect b="b" l="l" r="r" t="t"/>
              <a:pathLst>
                <a:path extrusionOk="0" h="1557" w="2305">
                  <a:moveTo>
                    <a:pt x="1871" y="1"/>
                  </a:moveTo>
                  <a:cubicBezTo>
                    <a:pt x="1070" y="34"/>
                    <a:pt x="403" y="534"/>
                    <a:pt x="69" y="1235"/>
                  </a:cubicBezTo>
                  <a:cubicBezTo>
                    <a:pt x="0" y="1420"/>
                    <a:pt x="139" y="1557"/>
                    <a:pt x="297" y="1557"/>
                  </a:cubicBezTo>
                  <a:cubicBezTo>
                    <a:pt x="368" y="1557"/>
                    <a:pt x="442" y="1530"/>
                    <a:pt x="503" y="1468"/>
                  </a:cubicBezTo>
                  <a:cubicBezTo>
                    <a:pt x="870" y="801"/>
                    <a:pt x="1537" y="334"/>
                    <a:pt x="2304" y="234"/>
                  </a:cubicBezTo>
                  <a:cubicBezTo>
                    <a:pt x="2204" y="134"/>
                    <a:pt x="2104" y="67"/>
                    <a:pt x="1971" y="34"/>
                  </a:cubicBezTo>
                  <a:lnTo>
                    <a:pt x="1871"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92"/>
            <p:cNvSpPr/>
            <p:nvPr/>
          </p:nvSpPr>
          <p:spPr>
            <a:xfrm>
              <a:off x="4982825" y="3215250"/>
              <a:ext cx="50975" cy="38925"/>
            </a:xfrm>
            <a:custGeom>
              <a:rect b="b" l="l" r="r" t="t"/>
              <a:pathLst>
                <a:path extrusionOk="0" h="1557" w="2039">
                  <a:moveTo>
                    <a:pt x="1738" y="0"/>
                  </a:moveTo>
                  <a:cubicBezTo>
                    <a:pt x="1004" y="100"/>
                    <a:pt x="370" y="567"/>
                    <a:pt x="70" y="1234"/>
                  </a:cubicBezTo>
                  <a:cubicBezTo>
                    <a:pt x="1" y="1419"/>
                    <a:pt x="140" y="1556"/>
                    <a:pt x="309" y="1556"/>
                  </a:cubicBezTo>
                  <a:cubicBezTo>
                    <a:pt x="384" y="1556"/>
                    <a:pt x="465" y="1529"/>
                    <a:pt x="537" y="1468"/>
                  </a:cubicBezTo>
                  <a:cubicBezTo>
                    <a:pt x="804" y="868"/>
                    <a:pt x="1371" y="434"/>
                    <a:pt x="2038" y="300"/>
                  </a:cubicBezTo>
                  <a:cubicBezTo>
                    <a:pt x="1938" y="200"/>
                    <a:pt x="1838" y="100"/>
                    <a:pt x="173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92"/>
            <p:cNvSpPr/>
            <p:nvPr/>
          </p:nvSpPr>
          <p:spPr>
            <a:xfrm>
              <a:off x="4977900" y="2902525"/>
              <a:ext cx="124275" cy="384925"/>
            </a:xfrm>
            <a:custGeom>
              <a:rect b="b" l="l" r="r" t="t"/>
              <a:pathLst>
                <a:path extrusionOk="0" h="15397" w="4971">
                  <a:moveTo>
                    <a:pt x="4737" y="0"/>
                  </a:moveTo>
                  <a:lnTo>
                    <a:pt x="0" y="601"/>
                  </a:lnTo>
                  <a:cubicBezTo>
                    <a:pt x="0" y="601"/>
                    <a:pt x="134" y="3536"/>
                    <a:pt x="400" y="6738"/>
                  </a:cubicBezTo>
                  <a:cubicBezTo>
                    <a:pt x="667" y="9374"/>
                    <a:pt x="934" y="13176"/>
                    <a:pt x="1101" y="14377"/>
                  </a:cubicBezTo>
                  <a:cubicBezTo>
                    <a:pt x="1101" y="14511"/>
                    <a:pt x="1134" y="14644"/>
                    <a:pt x="1134" y="14778"/>
                  </a:cubicBezTo>
                  <a:cubicBezTo>
                    <a:pt x="1189" y="15162"/>
                    <a:pt x="1938" y="15396"/>
                    <a:pt x="2603" y="15396"/>
                  </a:cubicBezTo>
                  <a:cubicBezTo>
                    <a:pt x="3148" y="15396"/>
                    <a:pt x="3636" y="15239"/>
                    <a:pt x="3636" y="14878"/>
                  </a:cubicBezTo>
                  <a:lnTo>
                    <a:pt x="3703" y="13910"/>
                  </a:lnTo>
                  <a:cubicBezTo>
                    <a:pt x="3903" y="11042"/>
                    <a:pt x="4970" y="4303"/>
                    <a:pt x="4737"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92"/>
            <p:cNvSpPr/>
            <p:nvPr/>
          </p:nvSpPr>
          <p:spPr>
            <a:xfrm>
              <a:off x="4781925" y="2925025"/>
              <a:ext cx="115100" cy="448825"/>
            </a:xfrm>
            <a:custGeom>
              <a:rect b="b" l="l" r="r" t="t"/>
              <a:pathLst>
                <a:path extrusionOk="0" h="17953" w="4604">
                  <a:moveTo>
                    <a:pt x="3936" y="1"/>
                  </a:moveTo>
                  <a:lnTo>
                    <a:pt x="0" y="535"/>
                  </a:lnTo>
                  <a:lnTo>
                    <a:pt x="334" y="16680"/>
                  </a:lnTo>
                  <a:lnTo>
                    <a:pt x="334" y="16946"/>
                  </a:lnTo>
                  <a:cubicBezTo>
                    <a:pt x="334" y="17680"/>
                    <a:pt x="734" y="17914"/>
                    <a:pt x="1735" y="17947"/>
                  </a:cubicBezTo>
                  <a:cubicBezTo>
                    <a:pt x="1804" y="17951"/>
                    <a:pt x="1871" y="17953"/>
                    <a:pt x="1935" y="17953"/>
                  </a:cubicBezTo>
                  <a:cubicBezTo>
                    <a:pt x="2988" y="17953"/>
                    <a:pt x="3403" y="17457"/>
                    <a:pt x="3403" y="17080"/>
                  </a:cubicBezTo>
                  <a:lnTo>
                    <a:pt x="3403" y="16980"/>
                  </a:lnTo>
                  <a:cubicBezTo>
                    <a:pt x="3803" y="13210"/>
                    <a:pt x="4437" y="7006"/>
                    <a:pt x="4537" y="4971"/>
                  </a:cubicBezTo>
                  <a:cubicBezTo>
                    <a:pt x="4604" y="3303"/>
                    <a:pt x="4403" y="1602"/>
                    <a:pt x="3936"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92"/>
            <p:cNvSpPr/>
            <p:nvPr/>
          </p:nvSpPr>
          <p:spPr>
            <a:xfrm>
              <a:off x="5021250" y="1938900"/>
              <a:ext cx="176000" cy="670925"/>
            </a:xfrm>
            <a:custGeom>
              <a:rect b="b" l="l" r="r" t="t"/>
              <a:pathLst>
                <a:path extrusionOk="0" h="26837" w="7040">
                  <a:moveTo>
                    <a:pt x="463" y="1"/>
                  </a:moveTo>
                  <a:cubicBezTo>
                    <a:pt x="312" y="1"/>
                    <a:pt x="158" y="6"/>
                    <a:pt x="1" y="18"/>
                  </a:cubicBezTo>
                  <a:lnTo>
                    <a:pt x="1335" y="5622"/>
                  </a:lnTo>
                  <a:cubicBezTo>
                    <a:pt x="1335" y="5622"/>
                    <a:pt x="3270" y="12260"/>
                    <a:pt x="3403" y="14528"/>
                  </a:cubicBezTo>
                  <a:cubicBezTo>
                    <a:pt x="3537" y="16496"/>
                    <a:pt x="3603" y="18998"/>
                    <a:pt x="3303" y="20666"/>
                  </a:cubicBezTo>
                  <a:cubicBezTo>
                    <a:pt x="3270" y="20966"/>
                    <a:pt x="3103" y="21200"/>
                    <a:pt x="2869" y="21400"/>
                  </a:cubicBezTo>
                  <a:cubicBezTo>
                    <a:pt x="2369" y="21833"/>
                    <a:pt x="1935" y="22367"/>
                    <a:pt x="1569" y="22934"/>
                  </a:cubicBezTo>
                  <a:cubicBezTo>
                    <a:pt x="1235" y="23401"/>
                    <a:pt x="901" y="23535"/>
                    <a:pt x="968" y="23668"/>
                  </a:cubicBezTo>
                  <a:cubicBezTo>
                    <a:pt x="1102" y="23846"/>
                    <a:pt x="1309" y="23950"/>
                    <a:pt x="1522" y="23950"/>
                  </a:cubicBezTo>
                  <a:cubicBezTo>
                    <a:pt x="1628" y="23950"/>
                    <a:pt x="1735" y="23924"/>
                    <a:pt x="1835" y="23868"/>
                  </a:cubicBezTo>
                  <a:cubicBezTo>
                    <a:pt x="2136" y="23701"/>
                    <a:pt x="2436" y="23501"/>
                    <a:pt x="2703" y="23234"/>
                  </a:cubicBezTo>
                  <a:lnTo>
                    <a:pt x="2703" y="23234"/>
                  </a:lnTo>
                  <a:cubicBezTo>
                    <a:pt x="2536" y="23868"/>
                    <a:pt x="2269" y="24469"/>
                    <a:pt x="1902" y="25036"/>
                  </a:cubicBezTo>
                  <a:cubicBezTo>
                    <a:pt x="1190" y="26134"/>
                    <a:pt x="1138" y="26836"/>
                    <a:pt x="2475" y="26836"/>
                  </a:cubicBezTo>
                  <a:cubicBezTo>
                    <a:pt x="2641" y="26836"/>
                    <a:pt x="2827" y="26826"/>
                    <a:pt x="3036" y="26804"/>
                  </a:cubicBezTo>
                  <a:cubicBezTo>
                    <a:pt x="4237" y="26670"/>
                    <a:pt x="5238" y="25870"/>
                    <a:pt x="5872" y="23134"/>
                  </a:cubicBezTo>
                  <a:cubicBezTo>
                    <a:pt x="6038" y="22367"/>
                    <a:pt x="6305" y="21233"/>
                    <a:pt x="6505" y="19999"/>
                  </a:cubicBezTo>
                  <a:cubicBezTo>
                    <a:pt x="6939" y="17764"/>
                    <a:pt x="7039" y="15495"/>
                    <a:pt x="6839" y="13261"/>
                  </a:cubicBezTo>
                  <a:cubicBezTo>
                    <a:pt x="6037" y="3698"/>
                    <a:pt x="4278" y="1"/>
                    <a:pt x="463"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92"/>
            <p:cNvSpPr/>
            <p:nvPr/>
          </p:nvSpPr>
          <p:spPr>
            <a:xfrm>
              <a:off x="5022100" y="1938300"/>
              <a:ext cx="173475" cy="393825"/>
            </a:xfrm>
            <a:custGeom>
              <a:rect b="b" l="l" r="r" t="t"/>
              <a:pathLst>
                <a:path extrusionOk="0" h="15753" w="6939">
                  <a:moveTo>
                    <a:pt x="401" y="0"/>
                  </a:moveTo>
                  <a:cubicBezTo>
                    <a:pt x="269" y="0"/>
                    <a:pt x="136" y="3"/>
                    <a:pt x="0" y="8"/>
                  </a:cubicBezTo>
                  <a:lnTo>
                    <a:pt x="734" y="4745"/>
                  </a:lnTo>
                  <a:cubicBezTo>
                    <a:pt x="1835" y="7180"/>
                    <a:pt x="2802" y="12184"/>
                    <a:pt x="3036" y="13018"/>
                  </a:cubicBezTo>
                  <a:cubicBezTo>
                    <a:pt x="3236" y="13918"/>
                    <a:pt x="3336" y="14819"/>
                    <a:pt x="3436" y="15753"/>
                  </a:cubicBezTo>
                  <a:lnTo>
                    <a:pt x="6938" y="15453"/>
                  </a:lnTo>
                  <a:cubicBezTo>
                    <a:pt x="6938" y="15453"/>
                    <a:pt x="6938" y="14419"/>
                    <a:pt x="6872" y="12851"/>
                  </a:cubicBezTo>
                  <a:cubicBezTo>
                    <a:pt x="6805" y="11283"/>
                    <a:pt x="5938" y="4645"/>
                    <a:pt x="4570" y="2443"/>
                  </a:cubicBezTo>
                  <a:cubicBezTo>
                    <a:pt x="3279" y="414"/>
                    <a:pt x="1959" y="0"/>
                    <a:pt x="401"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92"/>
            <p:cNvSpPr/>
            <p:nvPr/>
          </p:nvSpPr>
          <p:spPr>
            <a:xfrm>
              <a:off x="5022100" y="1938300"/>
              <a:ext cx="173475" cy="393825"/>
            </a:xfrm>
            <a:custGeom>
              <a:rect b="b" l="l" r="r" t="t"/>
              <a:pathLst>
                <a:path extrusionOk="0" h="15753" w="6939">
                  <a:moveTo>
                    <a:pt x="401" y="0"/>
                  </a:moveTo>
                  <a:cubicBezTo>
                    <a:pt x="269" y="0"/>
                    <a:pt x="136" y="3"/>
                    <a:pt x="0" y="8"/>
                  </a:cubicBezTo>
                  <a:lnTo>
                    <a:pt x="734" y="4745"/>
                  </a:lnTo>
                  <a:cubicBezTo>
                    <a:pt x="1835" y="7180"/>
                    <a:pt x="2802" y="12184"/>
                    <a:pt x="3036" y="13018"/>
                  </a:cubicBezTo>
                  <a:cubicBezTo>
                    <a:pt x="3236" y="13918"/>
                    <a:pt x="3336" y="14819"/>
                    <a:pt x="3436" y="15753"/>
                  </a:cubicBezTo>
                  <a:lnTo>
                    <a:pt x="6938" y="15453"/>
                  </a:lnTo>
                  <a:cubicBezTo>
                    <a:pt x="6938" y="15453"/>
                    <a:pt x="6938" y="14419"/>
                    <a:pt x="6872" y="12851"/>
                  </a:cubicBezTo>
                  <a:cubicBezTo>
                    <a:pt x="6805" y="11283"/>
                    <a:pt x="5938" y="4645"/>
                    <a:pt x="4570" y="2443"/>
                  </a:cubicBezTo>
                  <a:cubicBezTo>
                    <a:pt x="3279" y="414"/>
                    <a:pt x="1959" y="0"/>
                    <a:pt x="4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92"/>
            <p:cNvSpPr/>
            <p:nvPr/>
          </p:nvSpPr>
          <p:spPr>
            <a:xfrm>
              <a:off x="5107975" y="2320150"/>
              <a:ext cx="87600" cy="53675"/>
            </a:xfrm>
            <a:custGeom>
              <a:rect b="b" l="l" r="r" t="t"/>
              <a:pathLst>
                <a:path extrusionOk="0" h="2147" w="3504">
                  <a:moveTo>
                    <a:pt x="2014" y="0"/>
                  </a:moveTo>
                  <a:cubicBezTo>
                    <a:pt x="1867" y="0"/>
                    <a:pt x="1719" y="4"/>
                    <a:pt x="1569" y="12"/>
                  </a:cubicBezTo>
                  <a:cubicBezTo>
                    <a:pt x="1035" y="79"/>
                    <a:pt x="501" y="212"/>
                    <a:pt x="1" y="479"/>
                  </a:cubicBezTo>
                  <a:lnTo>
                    <a:pt x="34" y="2147"/>
                  </a:lnTo>
                  <a:cubicBezTo>
                    <a:pt x="757" y="1936"/>
                    <a:pt x="1372" y="1865"/>
                    <a:pt x="1871" y="1865"/>
                  </a:cubicBezTo>
                  <a:cubicBezTo>
                    <a:pt x="2870" y="1865"/>
                    <a:pt x="3403" y="2147"/>
                    <a:pt x="3403" y="2147"/>
                  </a:cubicBezTo>
                  <a:cubicBezTo>
                    <a:pt x="3503" y="1280"/>
                    <a:pt x="3503" y="179"/>
                    <a:pt x="3503" y="179"/>
                  </a:cubicBezTo>
                  <a:cubicBezTo>
                    <a:pt x="3012" y="49"/>
                    <a:pt x="2521" y="0"/>
                    <a:pt x="201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92"/>
            <p:cNvSpPr/>
            <p:nvPr/>
          </p:nvSpPr>
          <p:spPr>
            <a:xfrm>
              <a:off x="4763575" y="2323450"/>
              <a:ext cx="340275" cy="1025975"/>
            </a:xfrm>
            <a:custGeom>
              <a:rect b="b" l="l" r="r" t="t"/>
              <a:pathLst>
                <a:path extrusionOk="0" h="41039" w="13611">
                  <a:moveTo>
                    <a:pt x="5415" y="0"/>
                  </a:moveTo>
                  <a:cubicBezTo>
                    <a:pt x="2950" y="0"/>
                    <a:pt x="810" y="686"/>
                    <a:pt x="301" y="3216"/>
                  </a:cubicBezTo>
                  <a:cubicBezTo>
                    <a:pt x="0" y="7485"/>
                    <a:pt x="434" y="15925"/>
                    <a:pt x="467" y="21762"/>
                  </a:cubicBezTo>
                  <a:cubicBezTo>
                    <a:pt x="534" y="27566"/>
                    <a:pt x="701" y="34271"/>
                    <a:pt x="901" y="40676"/>
                  </a:cubicBezTo>
                  <a:cubicBezTo>
                    <a:pt x="1431" y="40877"/>
                    <a:pt x="2152" y="41038"/>
                    <a:pt x="2855" y="41038"/>
                  </a:cubicBezTo>
                  <a:cubicBezTo>
                    <a:pt x="3434" y="41038"/>
                    <a:pt x="4000" y="40929"/>
                    <a:pt x="4437" y="40642"/>
                  </a:cubicBezTo>
                  <a:cubicBezTo>
                    <a:pt x="5104" y="36273"/>
                    <a:pt x="5671" y="30635"/>
                    <a:pt x="5938" y="28200"/>
                  </a:cubicBezTo>
                  <a:cubicBezTo>
                    <a:pt x="6272" y="25265"/>
                    <a:pt x="5938" y="24064"/>
                    <a:pt x="5938" y="22730"/>
                  </a:cubicBezTo>
                  <a:cubicBezTo>
                    <a:pt x="6105" y="20395"/>
                    <a:pt x="6939" y="12522"/>
                    <a:pt x="6939" y="12522"/>
                  </a:cubicBezTo>
                  <a:cubicBezTo>
                    <a:pt x="6939" y="12522"/>
                    <a:pt x="7206" y="15524"/>
                    <a:pt x="7406" y="18293"/>
                  </a:cubicBezTo>
                  <a:cubicBezTo>
                    <a:pt x="7572" y="21062"/>
                    <a:pt x="7906" y="22630"/>
                    <a:pt x="8206" y="25799"/>
                  </a:cubicBezTo>
                  <a:cubicBezTo>
                    <a:pt x="8473" y="28734"/>
                    <a:pt x="8973" y="33771"/>
                    <a:pt x="9274" y="37140"/>
                  </a:cubicBezTo>
                  <a:cubicBezTo>
                    <a:pt x="9748" y="37377"/>
                    <a:pt x="10388" y="37580"/>
                    <a:pt x="11059" y="37580"/>
                  </a:cubicBezTo>
                  <a:cubicBezTo>
                    <a:pt x="11519" y="37580"/>
                    <a:pt x="11995" y="37484"/>
                    <a:pt x="12443" y="37240"/>
                  </a:cubicBezTo>
                  <a:cubicBezTo>
                    <a:pt x="12609" y="33904"/>
                    <a:pt x="13610" y="26366"/>
                    <a:pt x="13477" y="23630"/>
                  </a:cubicBezTo>
                  <a:cubicBezTo>
                    <a:pt x="13377" y="20862"/>
                    <a:pt x="13076" y="20795"/>
                    <a:pt x="12643" y="18660"/>
                  </a:cubicBezTo>
                  <a:cubicBezTo>
                    <a:pt x="12876" y="16025"/>
                    <a:pt x="13076" y="13823"/>
                    <a:pt x="13176" y="10955"/>
                  </a:cubicBezTo>
                  <a:cubicBezTo>
                    <a:pt x="13277" y="7886"/>
                    <a:pt x="13210" y="4350"/>
                    <a:pt x="12976" y="947"/>
                  </a:cubicBezTo>
                  <a:cubicBezTo>
                    <a:pt x="11214" y="825"/>
                    <a:pt x="8119" y="0"/>
                    <a:pt x="5415"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92"/>
            <p:cNvSpPr/>
            <p:nvPr/>
          </p:nvSpPr>
          <p:spPr>
            <a:xfrm>
              <a:off x="4937025" y="2495550"/>
              <a:ext cx="85100" cy="266050"/>
            </a:xfrm>
            <a:custGeom>
              <a:rect b="b" l="l" r="r" t="t"/>
              <a:pathLst>
                <a:path extrusionOk="0" h="10642" w="3404">
                  <a:moveTo>
                    <a:pt x="3403" y="1"/>
                  </a:moveTo>
                  <a:lnTo>
                    <a:pt x="3403" y="1"/>
                  </a:lnTo>
                  <a:cubicBezTo>
                    <a:pt x="2402" y="1102"/>
                    <a:pt x="1802" y="1635"/>
                    <a:pt x="401" y="1736"/>
                  </a:cubicBezTo>
                  <a:lnTo>
                    <a:pt x="1" y="5638"/>
                  </a:lnTo>
                  <a:lnTo>
                    <a:pt x="401" y="10642"/>
                  </a:lnTo>
                  <a:lnTo>
                    <a:pt x="501" y="5805"/>
                  </a:lnTo>
                  <a:cubicBezTo>
                    <a:pt x="501" y="5805"/>
                    <a:pt x="1035" y="2569"/>
                    <a:pt x="1068" y="2403"/>
                  </a:cubicBezTo>
                  <a:cubicBezTo>
                    <a:pt x="2236" y="2102"/>
                    <a:pt x="3136" y="1168"/>
                    <a:pt x="340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92"/>
            <p:cNvSpPr/>
            <p:nvPr/>
          </p:nvSpPr>
          <p:spPr>
            <a:xfrm>
              <a:off x="4771900" y="2309600"/>
              <a:ext cx="120950" cy="135175"/>
            </a:xfrm>
            <a:custGeom>
              <a:rect b="b" l="l" r="r" t="t"/>
              <a:pathLst>
                <a:path extrusionOk="0" h="5407" w="4838">
                  <a:moveTo>
                    <a:pt x="4571" y="0"/>
                  </a:moveTo>
                  <a:lnTo>
                    <a:pt x="1" y="701"/>
                  </a:lnTo>
                  <a:lnTo>
                    <a:pt x="1" y="4904"/>
                  </a:lnTo>
                  <a:cubicBezTo>
                    <a:pt x="1140" y="5243"/>
                    <a:pt x="2314" y="5406"/>
                    <a:pt x="3497" y="5406"/>
                  </a:cubicBezTo>
                  <a:cubicBezTo>
                    <a:pt x="3943" y="5406"/>
                    <a:pt x="4391" y="5383"/>
                    <a:pt x="4838" y="5337"/>
                  </a:cubicBezTo>
                  <a:lnTo>
                    <a:pt x="4571"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92"/>
            <p:cNvSpPr/>
            <p:nvPr/>
          </p:nvSpPr>
          <p:spPr>
            <a:xfrm>
              <a:off x="4761075" y="1938250"/>
              <a:ext cx="341100" cy="544975"/>
            </a:xfrm>
            <a:custGeom>
              <a:rect b="b" l="l" r="r" t="t"/>
              <a:pathLst>
                <a:path extrusionOk="0" h="21799" w="13644">
                  <a:moveTo>
                    <a:pt x="10437" y="0"/>
                  </a:moveTo>
                  <a:cubicBezTo>
                    <a:pt x="10287" y="0"/>
                    <a:pt x="10133" y="14"/>
                    <a:pt x="9974" y="44"/>
                  </a:cubicBezTo>
                  <a:cubicBezTo>
                    <a:pt x="7306" y="544"/>
                    <a:pt x="4770" y="811"/>
                    <a:pt x="3203" y="1378"/>
                  </a:cubicBezTo>
                  <a:cubicBezTo>
                    <a:pt x="3069" y="1445"/>
                    <a:pt x="2035" y="1678"/>
                    <a:pt x="1902" y="1745"/>
                  </a:cubicBezTo>
                  <a:cubicBezTo>
                    <a:pt x="734" y="2312"/>
                    <a:pt x="467" y="3413"/>
                    <a:pt x="367" y="7316"/>
                  </a:cubicBezTo>
                  <a:cubicBezTo>
                    <a:pt x="367" y="7316"/>
                    <a:pt x="0" y="17790"/>
                    <a:pt x="67" y="20825"/>
                  </a:cubicBezTo>
                  <a:cubicBezTo>
                    <a:pt x="534" y="21025"/>
                    <a:pt x="1034" y="21192"/>
                    <a:pt x="1535" y="21292"/>
                  </a:cubicBezTo>
                  <a:lnTo>
                    <a:pt x="2102" y="17690"/>
                  </a:lnTo>
                  <a:lnTo>
                    <a:pt x="2802" y="21526"/>
                  </a:lnTo>
                  <a:cubicBezTo>
                    <a:pt x="3990" y="21706"/>
                    <a:pt x="5294" y="21798"/>
                    <a:pt x="6437" y="21798"/>
                  </a:cubicBezTo>
                  <a:cubicBezTo>
                    <a:pt x="7413" y="21798"/>
                    <a:pt x="8271" y="21731"/>
                    <a:pt x="8840" y="21592"/>
                  </a:cubicBezTo>
                  <a:cubicBezTo>
                    <a:pt x="12843" y="20725"/>
                    <a:pt x="13377" y="19491"/>
                    <a:pt x="13377" y="19491"/>
                  </a:cubicBezTo>
                  <a:cubicBezTo>
                    <a:pt x="13377" y="19491"/>
                    <a:pt x="13176" y="15388"/>
                    <a:pt x="12943" y="11652"/>
                  </a:cubicBezTo>
                  <a:cubicBezTo>
                    <a:pt x="12943" y="11652"/>
                    <a:pt x="13643" y="7249"/>
                    <a:pt x="13610" y="6148"/>
                  </a:cubicBezTo>
                  <a:cubicBezTo>
                    <a:pt x="13510" y="3480"/>
                    <a:pt x="13110" y="2712"/>
                    <a:pt x="12843" y="1912"/>
                  </a:cubicBezTo>
                  <a:cubicBezTo>
                    <a:pt x="12517" y="903"/>
                    <a:pt x="11636" y="0"/>
                    <a:pt x="10437"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92"/>
            <p:cNvSpPr/>
            <p:nvPr/>
          </p:nvSpPr>
          <p:spPr>
            <a:xfrm>
              <a:off x="4761075" y="1938250"/>
              <a:ext cx="341100" cy="544975"/>
            </a:xfrm>
            <a:custGeom>
              <a:rect b="b" l="l" r="r" t="t"/>
              <a:pathLst>
                <a:path extrusionOk="0" h="21799" w="13644">
                  <a:moveTo>
                    <a:pt x="10437" y="0"/>
                  </a:moveTo>
                  <a:cubicBezTo>
                    <a:pt x="10287" y="0"/>
                    <a:pt x="10133" y="14"/>
                    <a:pt x="9974" y="44"/>
                  </a:cubicBezTo>
                  <a:cubicBezTo>
                    <a:pt x="7306" y="544"/>
                    <a:pt x="4770" y="811"/>
                    <a:pt x="3203" y="1378"/>
                  </a:cubicBezTo>
                  <a:cubicBezTo>
                    <a:pt x="3069" y="1445"/>
                    <a:pt x="2035" y="1678"/>
                    <a:pt x="1902" y="1745"/>
                  </a:cubicBezTo>
                  <a:cubicBezTo>
                    <a:pt x="734" y="2312"/>
                    <a:pt x="467" y="3413"/>
                    <a:pt x="367" y="7316"/>
                  </a:cubicBezTo>
                  <a:cubicBezTo>
                    <a:pt x="367" y="7316"/>
                    <a:pt x="0" y="17790"/>
                    <a:pt x="67" y="20825"/>
                  </a:cubicBezTo>
                  <a:cubicBezTo>
                    <a:pt x="534" y="21025"/>
                    <a:pt x="1034" y="21192"/>
                    <a:pt x="1535" y="21292"/>
                  </a:cubicBezTo>
                  <a:lnTo>
                    <a:pt x="2102" y="17690"/>
                  </a:lnTo>
                  <a:lnTo>
                    <a:pt x="2802" y="21526"/>
                  </a:lnTo>
                  <a:cubicBezTo>
                    <a:pt x="3990" y="21706"/>
                    <a:pt x="5294" y="21798"/>
                    <a:pt x="6437" y="21798"/>
                  </a:cubicBezTo>
                  <a:cubicBezTo>
                    <a:pt x="7413" y="21798"/>
                    <a:pt x="8271" y="21731"/>
                    <a:pt x="8840" y="21592"/>
                  </a:cubicBezTo>
                  <a:cubicBezTo>
                    <a:pt x="12843" y="20725"/>
                    <a:pt x="13377" y="19491"/>
                    <a:pt x="13377" y="19491"/>
                  </a:cubicBezTo>
                  <a:cubicBezTo>
                    <a:pt x="13377" y="19491"/>
                    <a:pt x="13176" y="15388"/>
                    <a:pt x="12943" y="11652"/>
                  </a:cubicBezTo>
                  <a:cubicBezTo>
                    <a:pt x="12943" y="11652"/>
                    <a:pt x="13643" y="7249"/>
                    <a:pt x="13610" y="6148"/>
                  </a:cubicBezTo>
                  <a:cubicBezTo>
                    <a:pt x="13510" y="3480"/>
                    <a:pt x="13110" y="2712"/>
                    <a:pt x="12843" y="1912"/>
                  </a:cubicBezTo>
                  <a:cubicBezTo>
                    <a:pt x="12517" y="903"/>
                    <a:pt x="11636" y="0"/>
                    <a:pt x="1043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92"/>
            <p:cNvSpPr/>
            <p:nvPr/>
          </p:nvSpPr>
          <p:spPr>
            <a:xfrm>
              <a:off x="4841950" y="1918400"/>
              <a:ext cx="161825" cy="81125"/>
            </a:xfrm>
            <a:custGeom>
              <a:rect b="b" l="l" r="r" t="t"/>
              <a:pathLst>
                <a:path extrusionOk="0" h="3245" w="6473">
                  <a:moveTo>
                    <a:pt x="5241" y="0"/>
                  </a:moveTo>
                  <a:cubicBezTo>
                    <a:pt x="5218" y="0"/>
                    <a:pt x="5205" y="4"/>
                    <a:pt x="5205" y="4"/>
                  </a:cubicBezTo>
                  <a:lnTo>
                    <a:pt x="5205" y="304"/>
                  </a:lnTo>
                  <a:cubicBezTo>
                    <a:pt x="5205" y="304"/>
                    <a:pt x="5005" y="838"/>
                    <a:pt x="3804" y="1105"/>
                  </a:cubicBezTo>
                  <a:cubicBezTo>
                    <a:pt x="3495" y="1156"/>
                    <a:pt x="3182" y="1183"/>
                    <a:pt x="2870" y="1183"/>
                  </a:cubicBezTo>
                  <a:cubicBezTo>
                    <a:pt x="2371" y="1183"/>
                    <a:pt x="1874" y="1115"/>
                    <a:pt x="1402" y="971"/>
                  </a:cubicBezTo>
                  <a:lnTo>
                    <a:pt x="1402" y="804"/>
                  </a:lnTo>
                  <a:cubicBezTo>
                    <a:pt x="1395" y="804"/>
                    <a:pt x="1388" y="803"/>
                    <a:pt x="1381" y="803"/>
                  </a:cubicBezTo>
                  <a:cubicBezTo>
                    <a:pt x="1046" y="803"/>
                    <a:pt x="523" y="1552"/>
                    <a:pt x="1" y="2172"/>
                  </a:cubicBezTo>
                  <a:cubicBezTo>
                    <a:pt x="1" y="2172"/>
                    <a:pt x="869" y="3245"/>
                    <a:pt x="3209" y="3245"/>
                  </a:cubicBezTo>
                  <a:cubicBezTo>
                    <a:pt x="3544" y="3245"/>
                    <a:pt x="3908" y="3223"/>
                    <a:pt x="4304" y="3173"/>
                  </a:cubicBezTo>
                  <a:cubicBezTo>
                    <a:pt x="6205" y="2939"/>
                    <a:pt x="6472" y="1405"/>
                    <a:pt x="6472" y="1405"/>
                  </a:cubicBezTo>
                  <a:cubicBezTo>
                    <a:pt x="6172" y="1071"/>
                    <a:pt x="5939" y="738"/>
                    <a:pt x="5705" y="371"/>
                  </a:cubicBezTo>
                  <a:cubicBezTo>
                    <a:pt x="5501" y="39"/>
                    <a:pt x="5316" y="0"/>
                    <a:pt x="5241"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92"/>
            <p:cNvSpPr/>
            <p:nvPr/>
          </p:nvSpPr>
          <p:spPr>
            <a:xfrm>
              <a:off x="4841950" y="1918400"/>
              <a:ext cx="161825" cy="81125"/>
            </a:xfrm>
            <a:custGeom>
              <a:rect b="b" l="l" r="r" t="t"/>
              <a:pathLst>
                <a:path extrusionOk="0" h="3245" w="6473">
                  <a:moveTo>
                    <a:pt x="5241" y="0"/>
                  </a:moveTo>
                  <a:cubicBezTo>
                    <a:pt x="5218" y="0"/>
                    <a:pt x="5205" y="4"/>
                    <a:pt x="5205" y="4"/>
                  </a:cubicBezTo>
                  <a:lnTo>
                    <a:pt x="5205" y="304"/>
                  </a:lnTo>
                  <a:cubicBezTo>
                    <a:pt x="5205" y="304"/>
                    <a:pt x="5005" y="838"/>
                    <a:pt x="3804" y="1105"/>
                  </a:cubicBezTo>
                  <a:cubicBezTo>
                    <a:pt x="3495" y="1156"/>
                    <a:pt x="3182" y="1183"/>
                    <a:pt x="2870" y="1183"/>
                  </a:cubicBezTo>
                  <a:cubicBezTo>
                    <a:pt x="2371" y="1183"/>
                    <a:pt x="1874" y="1115"/>
                    <a:pt x="1402" y="971"/>
                  </a:cubicBezTo>
                  <a:lnTo>
                    <a:pt x="1402" y="804"/>
                  </a:lnTo>
                  <a:cubicBezTo>
                    <a:pt x="1395" y="804"/>
                    <a:pt x="1388" y="803"/>
                    <a:pt x="1381" y="803"/>
                  </a:cubicBezTo>
                  <a:cubicBezTo>
                    <a:pt x="1046" y="803"/>
                    <a:pt x="523" y="1552"/>
                    <a:pt x="1" y="2172"/>
                  </a:cubicBezTo>
                  <a:cubicBezTo>
                    <a:pt x="1" y="2172"/>
                    <a:pt x="869" y="3245"/>
                    <a:pt x="3209" y="3245"/>
                  </a:cubicBezTo>
                  <a:cubicBezTo>
                    <a:pt x="3544" y="3245"/>
                    <a:pt x="3908" y="3223"/>
                    <a:pt x="4304" y="3173"/>
                  </a:cubicBezTo>
                  <a:cubicBezTo>
                    <a:pt x="6205" y="2939"/>
                    <a:pt x="6472" y="1405"/>
                    <a:pt x="6472" y="1405"/>
                  </a:cubicBezTo>
                  <a:cubicBezTo>
                    <a:pt x="6172" y="1071"/>
                    <a:pt x="5939" y="738"/>
                    <a:pt x="5705" y="371"/>
                  </a:cubicBezTo>
                  <a:cubicBezTo>
                    <a:pt x="5501" y="39"/>
                    <a:pt x="5316" y="0"/>
                    <a:pt x="5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92"/>
            <p:cNvSpPr/>
            <p:nvPr/>
          </p:nvSpPr>
          <p:spPr>
            <a:xfrm>
              <a:off x="4281550" y="1978525"/>
              <a:ext cx="576275" cy="334125"/>
            </a:xfrm>
            <a:custGeom>
              <a:rect b="b" l="l" r="r" t="t"/>
              <a:pathLst>
                <a:path extrusionOk="0" h="13365" w="23051">
                  <a:moveTo>
                    <a:pt x="21516" y="1"/>
                  </a:moveTo>
                  <a:cubicBezTo>
                    <a:pt x="20115" y="1"/>
                    <a:pt x="18781" y="701"/>
                    <a:pt x="17980" y="1835"/>
                  </a:cubicBezTo>
                  <a:cubicBezTo>
                    <a:pt x="16880" y="3370"/>
                    <a:pt x="12944" y="8640"/>
                    <a:pt x="12944" y="8640"/>
                  </a:cubicBezTo>
                  <a:cubicBezTo>
                    <a:pt x="11543" y="8206"/>
                    <a:pt x="7973" y="6305"/>
                    <a:pt x="7106" y="5805"/>
                  </a:cubicBezTo>
                  <a:cubicBezTo>
                    <a:pt x="6839" y="5705"/>
                    <a:pt x="6606" y="5571"/>
                    <a:pt x="6406" y="5371"/>
                  </a:cubicBezTo>
                  <a:cubicBezTo>
                    <a:pt x="5972" y="4971"/>
                    <a:pt x="5905" y="4103"/>
                    <a:pt x="5905" y="3536"/>
                  </a:cubicBezTo>
                  <a:cubicBezTo>
                    <a:pt x="5905" y="3270"/>
                    <a:pt x="5939" y="3003"/>
                    <a:pt x="5939" y="2736"/>
                  </a:cubicBezTo>
                  <a:cubicBezTo>
                    <a:pt x="5997" y="2445"/>
                    <a:pt x="6029" y="1825"/>
                    <a:pt x="5662" y="1825"/>
                  </a:cubicBezTo>
                  <a:cubicBezTo>
                    <a:pt x="5607" y="1825"/>
                    <a:pt x="5544" y="1839"/>
                    <a:pt x="5472" y="1869"/>
                  </a:cubicBezTo>
                  <a:cubicBezTo>
                    <a:pt x="5371" y="1935"/>
                    <a:pt x="5271" y="2002"/>
                    <a:pt x="5171" y="2102"/>
                  </a:cubicBezTo>
                  <a:cubicBezTo>
                    <a:pt x="5105" y="2235"/>
                    <a:pt x="5038" y="2369"/>
                    <a:pt x="4971" y="2536"/>
                  </a:cubicBezTo>
                  <a:cubicBezTo>
                    <a:pt x="4871" y="2869"/>
                    <a:pt x="4904" y="3236"/>
                    <a:pt x="4804" y="3603"/>
                  </a:cubicBezTo>
                  <a:cubicBezTo>
                    <a:pt x="4804" y="3636"/>
                    <a:pt x="4771" y="3703"/>
                    <a:pt x="4738" y="3737"/>
                  </a:cubicBezTo>
                  <a:cubicBezTo>
                    <a:pt x="4691" y="3760"/>
                    <a:pt x="4643" y="3784"/>
                    <a:pt x="4596" y="3784"/>
                  </a:cubicBezTo>
                  <a:cubicBezTo>
                    <a:pt x="4577" y="3784"/>
                    <a:pt x="4557" y="3780"/>
                    <a:pt x="4538" y="3770"/>
                  </a:cubicBezTo>
                  <a:cubicBezTo>
                    <a:pt x="3704" y="3770"/>
                    <a:pt x="2870" y="2569"/>
                    <a:pt x="2503" y="1935"/>
                  </a:cubicBezTo>
                  <a:cubicBezTo>
                    <a:pt x="2369" y="1635"/>
                    <a:pt x="2136" y="1368"/>
                    <a:pt x="1836" y="1201"/>
                  </a:cubicBezTo>
                  <a:cubicBezTo>
                    <a:pt x="1729" y="1148"/>
                    <a:pt x="1618" y="1124"/>
                    <a:pt x="1508" y="1124"/>
                  </a:cubicBezTo>
                  <a:cubicBezTo>
                    <a:pt x="1136" y="1124"/>
                    <a:pt x="766" y="1393"/>
                    <a:pt x="535" y="1702"/>
                  </a:cubicBezTo>
                  <a:cubicBezTo>
                    <a:pt x="168" y="2269"/>
                    <a:pt x="1" y="2936"/>
                    <a:pt x="101" y="3570"/>
                  </a:cubicBezTo>
                  <a:cubicBezTo>
                    <a:pt x="201" y="4470"/>
                    <a:pt x="568" y="5304"/>
                    <a:pt x="1235" y="5938"/>
                  </a:cubicBezTo>
                  <a:cubicBezTo>
                    <a:pt x="2203" y="6805"/>
                    <a:pt x="3337" y="7506"/>
                    <a:pt x="4538" y="7973"/>
                  </a:cubicBezTo>
                  <a:cubicBezTo>
                    <a:pt x="5168" y="8257"/>
                    <a:pt x="12111" y="13364"/>
                    <a:pt x="13888" y="13364"/>
                  </a:cubicBezTo>
                  <a:cubicBezTo>
                    <a:pt x="13992" y="13364"/>
                    <a:pt x="14078" y="13347"/>
                    <a:pt x="14144" y="13310"/>
                  </a:cubicBezTo>
                  <a:cubicBezTo>
                    <a:pt x="15345" y="12643"/>
                    <a:pt x="21249" y="5371"/>
                    <a:pt x="21249" y="5371"/>
                  </a:cubicBezTo>
                  <a:cubicBezTo>
                    <a:pt x="23051" y="2369"/>
                    <a:pt x="21516" y="1"/>
                    <a:pt x="21516"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92"/>
            <p:cNvSpPr/>
            <p:nvPr/>
          </p:nvSpPr>
          <p:spPr>
            <a:xfrm>
              <a:off x="4527575" y="1974725"/>
              <a:ext cx="322750" cy="345025"/>
            </a:xfrm>
            <a:custGeom>
              <a:rect b="b" l="l" r="r" t="t"/>
              <a:pathLst>
                <a:path extrusionOk="0" h="13801" w="12910">
                  <a:moveTo>
                    <a:pt x="10815" y="0"/>
                  </a:moveTo>
                  <a:cubicBezTo>
                    <a:pt x="9945" y="0"/>
                    <a:pt x="9074" y="316"/>
                    <a:pt x="7806" y="2054"/>
                  </a:cubicBezTo>
                  <a:cubicBezTo>
                    <a:pt x="5971" y="4489"/>
                    <a:pt x="3036" y="8725"/>
                    <a:pt x="3036" y="8725"/>
                  </a:cubicBezTo>
                  <a:lnTo>
                    <a:pt x="1668" y="8225"/>
                  </a:lnTo>
                  <a:cubicBezTo>
                    <a:pt x="1668" y="8225"/>
                    <a:pt x="34" y="9626"/>
                    <a:pt x="0" y="11594"/>
                  </a:cubicBezTo>
                  <a:cubicBezTo>
                    <a:pt x="0" y="11594"/>
                    <a:pt x="1668" y="12828"/>
                    <a:pt x="2502" y="13262"/>
                  </a:cubicBezTo>
                  <a:cubicBezTo>
                    <a:pt x="3017" y="13550"/>
                    <a:pt x="3545" y="13800"/>
                    <a:pt x="4046" y="13800"/>
                  </a:cubicBezTo>
                  <a:cubicBezTo>
                    <a:pt x="4356" y="13800"/>
                    <a:pt x="4656" y="13704"/>
                    <a:pt x="4937" y="13462"/>
                  </a:cubicBezTo>
                  <a:cubicBezTo>
                    <a:pt x="5638" y="12828"/>
                    <a:pt x="11809" y="5490"/>
                    <a:pt x="11809" y="5490"/>
                  </a:cubicBezTo>
                  <a:cubicBezTo>
                    <a:pt x="12843" y="3855"/>
                    <a:pt x="12910" y="1787"/>
                    <a:pt x="11942" y="86"/>
                  </a:cubicBezTo>
                  <a:cubicBezTo>
                    <a:pt x="11547" y="56"/>
                    <a:pt x="11181" y="0"/>
                    <a:pt x="10815"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92"/>
            <p:cNvSpPr/>
            <p:nvPr/>
          </p:nvSpPr>
          <p:spPr>
            <a:xfrm>
              <a:off x="4527575" y="1974725"/>
              <a:ext cx="322750" cy="345025"/>
            </a:xfrm>
            <a:custGeom>
              <a:rect b="b" l="l" r="r" t="t"/>
              <a:pathLst>
                <a:path extrusionOk="0" h="13801" w="12910">
                  <a:moveTo>
                    <a:pt x="10815" y="0"/>
                  </a:moveTo>
                  <a:cubicBezTo>
                    <a:pt x="9945" y="0"/>
                    <a:pt x="9074" y="316"/>
                    <a:pt x="7806" y="2054"/>
                  </a:cubicBezTo>
                  <a:cubicBezTo>
                    <a:pt x="5971" y="4489"/>
                    <a:pt x="3036" y="8725"/>
                    <a:pt x="3036" y="8725"/>
                  </a:cubicBezTo>
                  <a:lnTo>
                    <a:pt x="1668" y="8225"/>
                  </a:lnTo>
                  <a:cubicBezTo>
                    <a:pt x="1668" y="8225"/>
                    <a:pt x="34" y="9626"/>
                    <a:pt x="0" y="11594"/>
                  </a:cubicBezTo>
                  <a:cubicBezTo>
                    <a:pt x="0" y="11594"/>
                    <a:pt x="1668" y="12828"/>
                    <a:pt x="2502" y="13262"/>
                  </a:cubicBezTo>
                  <a:cubicBezTo>
                    <a:pt x="3017" y="13550"/>
                    <a:pt x="3545" y="13800"/>
                    <a:pt x="4046" y="13800"/>
                  </a:cubicBezTo>
                  <a:cubicBezTo>
                    <a:pt x="4356" y="13800"/>
                    <a:pt x="4656" y="13704"/>
                    <a:pt x="4937" y="13462"/>
                  </a:cubicBezTo>
                  <a:cubicBezTo>
                    <a:pt x="5638" y="12828"/>
                    <a:pt x="11809" y="5490"/>
                    <a:pt x="11809" y="5490"/>
                  </a:cubicBezTo>
                  <a:cubicBezTo>
                    <a:pt x="12843" y="3855"/>
                    <a:pt x="12910" y="1787"/>
                    <a:pt x="11942" y="86"/>
                  </a:cubicBezTo>
                  <a:cubicBezTo>
                    <a:pt x="11547" y="56"/>
                    <a:pt x="11181" y="0"/>
                    <a:pt x="108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92"/>
            <p:cNvSpPr/>
            <p:nvPr/>
          </p:nvSpPr>
          <p:spPr>
            <a:xfrm>
              <a:off x="4483375" y="2161150"/>
              <a:ext cx="85925" cy="103450"/>
            </a:xfrm>
            <a:custGeom>
              <a:rect b="b" l="l" r="r" t="t"/>
              <a:pathLst>
                <a:path extrusionOk="0" h="4138" w="3437">
                  <a:moveTo>
                    <a:pt x="1835" y="1"/>
                  </a:moveTo>
                  <a:cubicBezTo>
                    <a:pt x="868" y="735"/>
                    <a:pt x="234" y="1835"/>
                    <a:pt x="0" y="3036"/>
                  </a:cubicBezTo>
                  <a:lnTo>
                    <a:pt x="1768" y="4137"/>
                  </a:lnTo>
                  <a:cubicBezTo>
                    <a:pt x="1935" y="2869"/>
                    <a:pt x="2536" y="1669"/>
                    <a:pt x="3436" y="768"/>
                  </a:cubicBezTo>
                  <a:lnTo>
                    <a:pt x="1835"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92"/>
            <p:cNvSpPr/>
            <p:nvPr/>
          </p:nvSpPr>
          <p:spPr>
            <a:xfrm>
              <a:off x="4586775" y="2189500"/>
              <a:ext cx="16700" cy="47575"/>
            </a:xfrm>
            <a:custGeom>
              <a:rect b="b" l="l" r="r" t="t"/>
              <a:pathLst>
                <a:path extrusionOk="0" h="1903" w="668">
                  <a:moveTo>
                    <a:pt x="368" y="1"/>
                  </a:moveTo>
                  <a:cubicBezTo>
                    <a:pt x="101" y="601"/>
                    <a:pt x="1" y="1235"/>
                    <a:pt x="34" y="1902"/>
                  </a:cubicBezTo>
                  <a:cubicBezTo>
                    <a:pt x="134" y="1268"/>
                    <a:pt x="368" y="668"/>
                    <a:pt x="668" y="101"/>
                  </a:cubicBezTo>
                  <a:lnTo>
                    <a:pt x="36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92"/>
            <p:cNvSpPr/>
            <p:nvPr/>
          </p:nvSpPr>
          <p:spPr>
            <a:xfrm>
              <a:off x="4815275" y="1891800"/>
              <a:ext cx="58400" cy="14850"/>
            </a:xfrm>
            <a:custGeom>
              <a:rect b="b" l="l" r="r" t="t"/>
              <a:pathLst>
                <a:path extrusionOk="0" h="594" w="2336">
                  <a:moveTo>
                    <a:pt x="2269" y="0"/>
                  </a:moveTo>
                  <a:cubicBezTo>
                    <a:pt x="1746" y="274"/>
                    <a:pt x="1168" y="418"/>
                    <a:pt x="590" y="418"/>
                  </a:cubicBezTo>
                  <a:cubicBezTo>
                    <a:pt x="393" y="418"/>
                    <a:pt x="195" y="401"/>
                    <a:pt x="1" y="367"/>
                  </a:cubicBezTo>
                  <a:lnTo>
                    <a:pt x="1" y="367"/>
                  </a:lnTo>
                  <a:cubicBezTo>
                    <a:pt x="146" y="513"/>
                    <a:pt x="679" y="593"/>
                    <a:pt x="1270" y="593"/>
                  </a:cubicBezTo>
                  <a:cubicBezTo>
                    <a:pt x="1628" y="593"/>
                    <a:pt x="2008" y="564"/>
                    <a:pt x="2336" y="501"/>
                  </a:cubicBezTo>
                  <a:lnTo>
                    <a:pt x="2269" y="0"/>
                  </a:ln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92"/>
            <p:cNvSpPr/>
            <p:nvPr/>
          </p:nvSpPr>
          <p:spPr>
            <a:xfrm>
              <a:off x="3676125" y="3563000"/>
              <a:ext cx="683025" cy="394475"/>
            </a:xfrm>
            <a:custGeom>
              <a:rect b="b" l="l" r="r" t="t"/>
              <a:pathLst>
                <a:path extrusionOk="0" h="15779" w="27321">
                  <a:moveTo>
                    <a:pt x="13677" y="0"/>
                  </a:moveTo>
                  <a:cubicBezTo>
                    <a:pt x="6138" y="0"/>
                    <a:pt x="1" y="3536"/>
                    <a:pt x="1" y="7906"/>
                  </a:cubicBezTo>
                  <a:cubicBezTo>
                    <a:pt x="1" y="12242"/>
                    <a:pt x="6138" y="15778"/>
                    <a:pt x="13677" y="15778"/>
                  </a:cubicBezTo>
                  <a:cubicBezTo>
                    <a:pt x="21216" y="15778"/>
                    <a:pt x="27320" y="12242"/>
                    <a:pt x="27320" y="7906"/>
                  </a:cubicBezTo>
                  <a:cubicBezTo>
                    <a:pt x="27320" y="3536"/>
                    <a:pt x="21216" y="0"/>
                    <a:pt x="1367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92"/>
            <p:cNvSpPr/>
            <p:nvPr/>
          </p:nvSpPr>
          <p:spPr>
            <a:xfrm>
              <a:off x="4127275" y="2379350"/>
              <a:ext cx="181000" cy="433975"/>
            </a:xfrm>
            <a:custGeom>
              <a:rect b="b" l="l" r="r" t="t"/>
              <a:pathLst>
                <a:path extrusionOk="0" h="17359" w="7240">
                  <a:moveTo>
                    <a:pt x="800" y="1"/>
                  </a:moveTo>
                  <a:cubicBezTo>
                    <a:pt x="554" y="1"/>
                    <a:pt x="289" y="16"/>
                    <a:pt x="1" y="46"/>
                  </a:cubicBezTo>
                  <a:lnTo>
                    <a:pt x="1068" y="4849"/>
                  </a:lnTo>
                  <a:lnTo>
                    <a:pt x="3570" y="10220"/>
                  </a:lnTo>
                  <a:lnTo>
                    <a:pt x="368" y="15557"/>
                  </a:lnTo>
                  <a:lnTo>
                    <a:pt x="1836" y="17358"/>
                  </a:lnTo>
                  <a:cubicBezTo>
                    <a:pt x="1836" y="17358"/>
                    <a:pt x="6973" y="12021"/>
                    <a:pt x="7106" y="10753"/>
                  </a:cubicBezTo>
                  <a:cubicBezTo>
                    <a:pt x="7239" y="9486"/>
                    <a:pt x="4771" y="4115"/>
                    <a:pt x="3970" y="2347"/>
                  </a:cubicBezTo>
                  <a:cubicBezTo>
                    <a:pt x="3242" y="716"/>
                    <a:pt x="2489" y="1"/>
                    <a:pt x="800" y="1"/>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92"/>
            <p:cNvSpPr/>
            <p:nvPr/>
          </p:nvSpPr>
          <p:spPr>
            <a:xfrm>
              <a:off x="4013875" y="2318775"/>
              <a:ext cx="109275" cy="128450"/>
            </a:xfrm>
            <a:custGeom>
              <a:rect b="b" l="l" r="r" t="t"/>
              <a:pathLst>
                <a:path extrusionOk="0" h="5138" w="4371">
                  <a:moveTo>
                    <a:pt x="4070" y="0"/>
                  </a:moveTo>
                  <a:lnTo>
                    <a:pt x="0" y="701"/>
                  </a:lnTo>
                  <a:lnTo>
                    <a:pt x="434" y="5137"/>
                  </a:lnTo>
                  <a:lnTo>
                    <a:pt x="4370" y="4904"/>
                  </a:lnTo>
                  <a:lnTo>
                    <a:pt x="4070" y="0"/>
                  </a:ln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92"/>
            <p:cNvSpPr/>
            <p:nvPr/>
          </p:nvSpPr>
          <p:spPr>
            <a:xfrm>
              <a:off x="3886275" y="2016000"/>
              <a:ext cx="306075" cy="311975"/>
            </a:xfrm>
            <a:custGeom>
              <a:rect b="b" l="l" r="r" t="t"/>
              <a:pathLst>
                <a:path extrusionOk="0" h="12479" w="12243">
                  <a:moveTo>
                    <a:pt x="7909" y="1"/>
                  </a:moveTo>
                  <a:cubicBezTo>
                    <a:pt x="7256" y="1"/>
                    <a:pt x="6600" y="312"/>
                    <a:pt x="6205" y="970"/>
                  </a:cubicBezTo>
                  <a:cubicBezTo>
                    <a:pt x="6038" y="636"/>
                    <a:pt x="5771" y="403"/>
                    <a:pt x="5405" y="269"/>
                  </a:cubicBezTo>
                  <a:cubicBezTo>
                    <a:pt x="5101" y="126"/>
                    <a:pt x="4778" y="60"/>
                    <a:pt x="4451" y="60"/>
                  </a:cubicBezTo>
                  <a:cubicBezTo>
                    <a:pt x="4168" y="60"/>
                    <a:pt x="3882" y="110"/>
                    <a:pt x="3603" y="203"/>
                  </a:cubicBezTo>
                  <a:cubicBezTo>
                    <a:pt x="2836" y="570"/>
                    <a:pt x="2402" y="1404"/>
                    <a:pt x="2536" y="2238"/>
                  </a:cubicBezTo>
                  <a:cubicBezTo>
                    <a:pt x="2323" y="2160"/>
                    <a:pt x="2107" y="2124"/>
                    <a:pt x="1895" y="2124"/>
                  </a:cubicBezTo>
                  <a:cubicBezTo>
                    <a:pt x="1009" y="2124"/>
                    <a:pt x="196" y="2757"/>
                    <a:pt x="34" y="3672"/>
                  </a:cubicBezTo>
                  <a:cubicBezTo>
                    <a:pt x="1" y="3872"/>
                    <a:pt x="1" y="4106"/>
                    <a:pt x="34" y="4306"/>
                  </a:cubicBezTo>
                  <a:cubicBezTo>
                    <a:pt x="101" y="4673"/>
                    <a:pt x="234" y="5040"/>
                    <a:pt x="434" y="5340"/>
                  </a:cubicBezTo>
                  <a:cubicBezTo>
                    <a:pt x="801" y="5807"/>
                    <a:pt x="1268" y="6174"/>
                    <a:pt x="1769" y="6441"/>
                  </a:cubicBezTo>
                  <a:cubicBezTo>
                    <a:pt x="2536" y="6741"/>
                    <a:pt x="3170" y="7241"/>
                    <a:pt x="3637" y="7908"/>
                  </a:cubicBezTo>
                  <a:cubicBezTo>
                    <a:pt x="3803" y="8142"/>
                    <a:pt x="3937" y="8375"/>
                    <a:pt x="4104" y="8609"/>
                  </a:cubicBezTo>
                  <a:cubicBezTo>
                    <a:pt x="4170" y="8709"/>
                    <a:pt x="4571" y="9042"/>
                    <a:pt x="4571" y="9176"/>
                  </a:cubicBezTo>
                  <a:lnTo>
                    <a:pt x="7273" y="12478"/>
                  </a:lnTo>
                  <a:cubicBezTo>
                    <a:pt x="7172" y="10977"/>
                    <a:pt x="12243" y="9543"/>
                    <a:pt x="12176" y="7375"/>
                  </a:cubicBezTo>
                  <a:cubicBezTo>
                    <a:pt x="12143" y="6841"/>
                    <a:pt x="12109" y="6307"/>
                    <a:pt x="12009" y="5807"/>
                  </a:cubicBezTo>
                  <a:cubicBezTo>
                    <a:pt x="11943" y="5340"/>
                    <a:pt x="11742" y="4873"/>
                    <a:pt x="11642" y="4439"/>
                  </a:cubicBezTo>
                  <a:cubicBezTo>
                    <a:pt x="11509" y="3705"/>
                    <a:pt x="11876" y="2871"/>
                    <a:pt x="11576" y="2204"/>
                  </a:cubicBezTo>
                  <a:cubicBezTo>
                    <a:pt x="11354" y="1705"/>
                    <a:pt x="10718" y="1437"/>
                    <a:pt x="10164" y="1437"/>
                  </a:cubicBezTo>
                  <a:cubicBezTo>
                    <a:pt x="10052" y="1437"/>
                    <a:pt x="9943" y="1448"/>
                    <a:pt x="9841" y="1470"/>
                  </a:cubicBezTo>
                  <a:cubicBezTo>
                    <a:pt x="9579" y="514"/>
                    <a:pt x="8747" y="1"/>
                    <a:pt x="79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92"/>
            <p:cNvSpPr/>
            <p:nvPr/>
          </p:nvSpPr>
          <p:spPr>
            <a:xfrm>
              <a:off x="3918800" y="2215350"/>
              <a:ext cx="21700" cy="42575"/>
            </a:xfrm>
            <a:custGeom>
              <a:rect b="b" l="l" r="r" t="t"/>
              <a:pathLst>
                <a:path extrusionOk="0" h="1703" w="868">
                  <a:moveTo>
                    <a:pt x="868" y="1"/>
                  </a:moveTo>
                  <a:lnTo>
                    <a:pt x="868" y="1"/>
                  </a:lnTo>
                  <a:cubicBezTo>
                    <a:pt x="868" y="1"/>
                    <a:pt x="1" y="1302"/>
                    <a:pt x="101" y="1435"/>
                  </a:cubicBezTo>
                  <a:cubicBezTo>
                    <a:pt x="301" y="1569"/>
                    <a:pt x="534" y="1669"/>
                    <a:pt x="768" y="1702"/>
                  </a:cubicBezTo>
                  <a:lnTo>
                    <a:pt x="868" y="1"/>
                  </a:lnTo>
                  <a:close/>
                </a:path>
              </a:pathLst>
            </a:custGeom>
            <a:solidFill>
              <a:srgbClr val="9A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92"/>
            <p:cNvSpPr/>
            <p:nvPr/>
          </p:nvSpPr>
          <p:spPr>
            <a:xfrm>
              <a:off x="3930475" y="2103450"/>
              <a:ext cx="234350" cy="240300"/>
            </a:xfrm>
            <a:custGeom>
              <a:rect b="b" l="l" r="r" t="t"/>
              <a:pathLst>
                <a:path extrusionOk="0" h="9612" w="9374">
                  <a:moveTo>
                    <a:pt x="4917" y="0"/>
                  </a:moveTo>
                  <a:cubicBezTo>
                    <a:pt x="4297" y="0"/>
                    <a:pt x="3672" y="112"/>
                    <a:pt x="3069" y="341"/>
                  </a:cubicBezTo>
                  <a:cubicBezTo>
                    <a:pt x="2236" y="774"/>
                    <a:pt x="768" y="1608"/>
                    <a:pt x="368" y="4644"/>
                  </a:cubicBezTo>
                  <a:cubicBezTo>
                    <a:pt x="1" y="7813"/>
                    <a:pt x="701" y="8913"/>
                    <a:pt x="1135" y="9347"/>
                  </a:cubicBezTo>
                  <a:cubicBezTo>
                    <a:pt x="1319" y="9511"/>
                    <a:pt x="1965" y="9611"/>
                    <a:pt x="2623" y="9611"/>
                  </a:cubicBezTo>
                  <a:cubicBezTo>
                    <a:pt x="3039" y="9611"/>
                    <a:pt x="3460" y="9571"/>
                    <a:pt x="3770" y="9481"/>
                  </a:cubicBezTo>
                  <a:cubicBezTo>
                    <a:pt x="4771" y="9180"/>
                    <a:pt x="6939" y="8113"/>
                    <a:pt x="7940" y="6478"/>
                  </a:cubicBezTo>
                  <a:cubicBezTo>
                    <a:pt x="9140" y="4577"/>
                    <a:pt x="9374" y="2009"/>
                    <a:pt x="8006" y="1008"/>
                  </a:cubicBezTo>
                  <a:cubicBezTo>
                    <a:pt x="7091" y="348"/>
                    <a:pt x="6012" y="0"/>
                    <a:pt x="4917" y="0"/>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92"/>
            <p:cNvSpPr/>
            <p:nvPr/>
          </p:nvSpPr>
          <p:spPr>
            <a:xfrm>
              <a:off x="3961325" y="2327950"/>
              <a:ext cx="53400" cy="16150"/>
            </a:xfrm>
            <a:custGeom>
              <a:rect b="b" l="l" r="r" t="t"/>
              <a:pathLst>
                <a:path extrusionOk="0" h="646" w="2136">
                  <a:moveTo>
                    <a:pt x="2102" y="0"/>
                  </a:moveTo>
                  <a:cubicBezTo>
                    <a:pt x="1769" y="167"/>
                    <a:pt x="1435" y="267"/>
                    <a:pt x="1102" y="334"/>
                  </a:cubicBezTo>
                  <a:cubicBezTo>
                    <a:pt x="869" y="397"/>
                    <a:pt x="636" y="420"/>
                    <a:pt x="404" y="420"/>
                  </a:cubicBezTo>
                  <a:cubicBezTo>
                    <a:pt x="269" y="420"/>
                    <a:pt x="135" y="413"/>
                    <a:pt x="1" y="400"/>
                  </a:cubicBezTo>
                  <a:lnTo>
                    <a:pt x="1" y="400"/>
                  </a:lnTo>
                  <a:cubicBezTo>
                    <a:pt x="468" y="564"/>
                    <a:pt x="968" y="646"/>
                    <a:pt x="1477" y="646"/>
                  </a:cubicBezTo>
                  <a:cubicBezTo>
                    <a:pt x="1695" y="646"/>
                    <a:pt x="1916" y="631"/>
                    <a:pt x="2136" y="601"/>
                  </a:cubicBezTo>
                  <a:lnTo>
                    <a:pt x="2102" y="0"/>
                  </a:lnTo>
                  <a:close/>
                </a:path>
              </a:pathLst>
            </a:custGeom>
            <a:solidFill>
              <a:srgbClr val="9A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92"/>
            <p:cNvSpPr/>
            <p:nvPr/>
          </p:nvSpPr>
          <p:spPr>
            <a:xfrm>
              <a:off x="3962175" y="2087200"/>
              <a:ext cx="270200" cy="252350"/>
            </a:xfrm>
            <a:custGeom>
              <a:rect b="b" l="l" r="r" t="t"/>
              <a:pathLst>
                <a:path extrusionOk="0" h="10094" w="10808">
                  <a:moveTo>
                    <a:pt x="5049" y="1"/>
                  </a:moveTo>
                  <a:cubicBezTo>
                    <a:pt x="4531" y="1"/>
                    <a:pt x="4013" y="52"/>
                    <a:pt x="3503" y="157"/>
                  </a:cubicBezTo>
                  <a:cubicBezTo>
                    <a:pt x="2936" y="290"/>
                    <a:pt x="2369" y="457"/>
                    <a:pt x="1835" y="724"/>
                  </a:cubicBezTo>
                  <a:cubicBezTo>
                    <a:pt x="1701" y="791"/>
                    <a:pt x="1568" y="824"/>
                    <a:pt x="1435" y="891"/>
                  </a:cubicBezTo>
                  <a:cubicBezTo>
                    <a:pt x="1068" y="1024"/>
                    <a:pt x="734" y="1224"/>
                    <a:pt x="467" y="1458"/>
                  </a:cubicBezTo>
                  <a:cubicBezTo>
                    <a:pt x="300" y="1591"/>
                    <a:pt x="200" y="1758"/>
                    <a:pt x="100" y="1925"/>
                  </a:cubicBezTo>
                  <a:cubicBezTo>
                    <a:pt x="34" y="2091"/>
                    <a:pt x="0" y="2258"/>
                    <a:pt x="34" y="2425"/>
                  </a:cubicBezTo>
                  <a:cubicBezTo>
                    <a:pt x="67" y="2925"/>
                    <a:pt x="367" y="3326"/>
                    <a:pt x="834" y="3526"/>
                  </a:cubicBezTo>
                  <a:cubicBezTo>
                    <a:pt x="601" y="3859"/>
                    <a:pt x="501" y="4260"/>
                    <a:pt x="601" y="4627"/>
                  </a:cubicBezTo>
                  <a:cubicBezTo>
                    <a:pt x="767" y="5060"/>
                    <a:pt x="1034" y="5461"/>
                    <a:pt x="1401" y="5761"/>
                  </a:cubicBezTo>
                  <a:cubicBezTo>
                    <a:pt x="1401" y="5761"/>
                    <a:pt x="1435" y="5794"/>
                    <a:pt x="1468" y="5794"/>
                  </a:cubicBezTo>
                  <a:cubicBezTo>
                    <a:pt x="1501" y="5794"/>
                    <a:pt x="1568" y="5794"/>
                    <a:pt x="1601" y="5761"/>
                  </a:cubicBezTo>
                  <a:cubicBezTo>
                    <a:pt x="2052" y="5451"/>
                    <a:pt x="2360" y="4974"/>
                    <a:pt x="2907" y="4974"/>
                  </a:cubicBezTo>
                  <a:cubicBezTo>
                    <a:pt x="3008" y="4974"/>
                    <a:pt x="3117" y="4991"/>
                    <a:pt x="3236" y="5027"/>
                  </a:cubicBezTo>
                  <a:cubicBezTo>
                    <a:pt x="4203" y="5360"/>
                    <a:pt x="4170" y="6595"/>
                    <a:pt x="3369" y="7362"/>
                  </a:cubicBezTo>
                  <a:cubicBezTo>
                    <a:pt x="3102" y="7629"/>
                    <a:pt x="2735" y="7796"/>
                    <a:pt x="2335" y="7829"/>
                  </a:cubicBezTo>
                  <a:cubicBezTo>
                    <a:pt x="2135" y="7829"/>
                    <a:pt x="1968" y="7762"/>
                    <a:pt x="1801" y="7662"/>
                  </a:cubicBezTo>
                  <a:lnTo>
                    <a:pt x="1801" y="7662"/>
                  </a:lnTo>
                  <a:cubicBezTo>
                    <a:pt x="1801" y="7662"/>
                    <a:pt x="1835" y="9230"/>
                    <a:pt x="3202" y="9864"/>
                  </a:cubicBezTo>
                  <a:cubicBezTo>
                    <a:pt x="3700" y="10018"/>
                    <a:pt x="4216" y="10093"/>
                    <a:pt x="4731" y="10093"/>
                  </a:cubicBezTo>
                  <a:cubicBezTo>
                    <a:pt x="5217" y="10093"/>
                    <a:pt x="5702" y="10027"/>
                    <a:pt x="6171" y="9897"/>
                  </a:cubicBezTo>
                  <a:cubicBezTo>
                    <a:pt x="6705" y="9263"/>
                    <a:pt x="7572" y="8396"/>
                    <a:pt x="8306" y="7629"/>
                  </a:cubicBezTo>
                  <a:cubicBezTo>
                    <a:pt x="10708" y="5127"/>
                    <a:pt x="10808" y="1491"/>
                    <a:pt x="7305" y="357"/>
                  </a:cubicBezTo>
                  <a:lnTo>
                    <a:pt x="6938" y="223"/>
                  </a:lnTo>
                  <a:cubicBezTo>
                    <a:pt x="6315" y="77"/>
                    <a:pt x="5681" y="1"/>
                    <a:pt x="504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92"/>
            <p:cNvSpPr/>
            <p:nvPr/>
          </p:nvSpPr>
          <p:spPr>
            <a:xfrm>
              <a:off x="3980525" y="2223400"/>
              <a:ext cx="27525" cy="35350"/>
            </a:xfrm>
            <a:custGeom>
              <a:rect b="b" l="l" r="r" t="t"/>
              <a:pathLst>
                <a:path extrusionOk="0" h="1414" w="1101">
                  <a:moveTo>
                    <a:pt x="826" y="1"/>
                  </a:moveTo>
                  <a:cubicBezTo>
                    <a:pt x="518" y="1"/>
                    <a:pt x="236" y="171"/>
                    <a:pt x="133" y="480"/>
                  </a:cubicBezTo>
                  <a:cubicBezTo>
                    <a:pt x="0" y="880"/>
                    <a:pt x="200" y="1280"/>
                    <a:pt x="600" y="1414"/>
                  </a:cubicBezTo>
                  <a:lnTo>
                    <a:pt x="1101" y="46"/>
                  </a:lnTo>
                  <a:cubicBezTo>
                    <a:pt x="1010" y="15"/>
                    <a:pt x="917" y="1"/>
                    <a:pt x="8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92"/>
            <p:cNvSpPr/>
            <p:nvPr/>
          </p:nvSpPr>
          <p:spPr>
            <a:xfrm>
              <a:off x="3773700" y="3777325"/>
              <a:ext cx="246875" cy="123300"/>
            </a:xfrm>
            <a:custGeom>
              <a:rect b="b" l="l" r="r" t="t"/>
              <a:pathLst>
                <a:path extrusionOk="0" h="4932" w="9875">
                  <a:moveTo>
                    <a:pt x="9274" y="0"/>
                  </a:moveTo>
                  <a:lnTo>
                    <a:pt x="6572" y="33"/>
                  </a:lnTo>
                  <a:cubicBezTo>
                    <a:pt x="5538" y="1201"/>
                    <a:pt x="2502" y="2168"/>
                    <a:pt x="2502" y="2168"/>
                  </a:cubicBezTo>
                  <a:cubicBezTo>
                    <a:pt x="0" y="2969"/>
                    <a:pt x="134" y="3503"/>
                    <a:pt x="267" y="3869"/>
                  </a:cubicBezTo>
                  <a:cubicBezTo>
                    <a:pt x="434" y="4270"/>
                    <a:pt x="1368" y="4803"/>
                    <a:pt x="2302" y="4904"/>
                  </a:cubicBezTo>
                  <a:cubicBezTo>
                    <a:pt x="2498" y="4923"/>
                    <a:pt x="2696" y="4932"/>
                    <a:pt x="2893" y="4932"/>
                  </a:cubicBezTo>
                  <a:cubicBezTo>
                    <a:pt x="3738" y="4932"/>
                    <a:pt x="4587" y="4761"/>
                    <a:pt x="5371" y="4437"/>
                  </a:cubicBezTo>
                  <a:cubicBezTo>
                    <a:pt x="6105" y="4036"/>
                    <a:pt x="7139" y="3603"/>
                    <a:pt x="7806" y="3603"/>
                  </a:cubicBezTo>
                  <a:cubicBezTo>
                    <a:pt x="8840" y="3603"/>
                    <a:pt x="9507" y="3336"/>
                    <a:pt x="9674" y="3002"/>
                  </a:cubicBezTo>
                  <a:cubicBezTo>
                    <a:pt x="9874" y="2635"/>
                    <a:pt x="9707" y="1801"/>
                    <a:pt x="9607" y="1334"/>
                  </a:cubicBezTo>
                  <a:cubicBezTo>
                    <a:pt x="9507" y="701"/>
                    <a:pt x="9274" y="0"/>
                    <a:pt x="927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92"/>
            <p:cNvSpPr/>
            <p:nvPr/>
          </p:nvSpPr>
          <p:spPr>
            <a:xfrm>
              <a:off x="3814550" y="3777325"/>
              <a:ext cx="191000" cy="84400"/>
            </a:xfrm>
            <a:custGeom>
              <a:rect b="b" l="l" r="r" t="t"/>
              <a:pathLst>
                <a:path extrusionOk="0" h="3376" w="7640">
                  <a:moveTo>
                    <a:pt x="7139" y="0"/>
                  </a:moveTo>
                  <a:lnTo>
                    <a:pt x="4938" y="67"/>
                  </a:lnTo>
                  <a:cubicBezTo>
                    <a:pt x="3904" y="1201"/>
                    <a:pt x="902" y="2202"/>
                    <a:pt x="868" y="2202"/>
                  </a:cubicBezTo>
                  <a:cubicBezTo>
                    <a:pt x="735" y="2235"/>
                    <a:pt x="601" y="2302"/>
                    <a:pt x="435" y="2335"/>
                  </a:cubicBezTo>
                  <a:cubicBezTo>
                    <a:pt x="1" y="2702"/>
                    <a:pt x="368" y="3269"/>
                    <a:pt x="1402" y="3369"/>
                  </a:cubicBezTo>
                  <a:cubicBezTo>
                    <a:pt x="1448" y="3374"/>
                    <a:pt x="1498" y="3376"/>
                    <a:pt x="1552" y="3376"/>
                  </a:cubicBezTo>
                  <a:cubicBezTo>
                    <a:pt x="2719" y="3376"/>
                    <a:pt x="5703" y="2385"/>
                    <a:pt x="6372" y="2035"/>
                  </a:cubicBezTo>
                  <a:cubicBezTo>
                    <a:pt x="7139" y="1701"/>
                    <a:pt x="7640" y="901"/>
                    <a:pt x="7640" y="67"/>
                  </a:cubicBezTo>
                  <a:lnTo>
                    <a:pt x="7139" y="0"/>
                  </a:ln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92"/>
            <p:cNvSpPr/>
            <p:nvPr/>
          </p:nvSpPr>
          <p:spPr>
            <a:xfrm>
              <a:off x="3937975" y="3755625"/>
              <a:ext cx="67575" cy="44275"/>
            </a:xfrm>
            <a:custGeom>
              <a:rect b="b" l="l" r="r" t="t"/>
              <a:pathLst>
                <a:path extrusionOk="0" h="1771" w="2703">
                  <a:moveTo>
                    <a:pt x="2703" y="1"/>
                  </a:moveTo>
                  <a:lnTo>
                    <a:pt x="1" y="67"/>
                  </a:lnTo>
                  <a:lnTo>
                    <a:pt x="1" y="935"/>
                  </a:lnTo>
                  <a:cubicBezTo>
                    <a:pt x="1" y="1535"/>
                    <a:pt x="501" y="1735"/>
                    <a:pt x="1235" y="1769"/>
                  </a:cubicBezTo>
                  <a:cubicBezTo>
                    <a:pt x="1266" y="1770"/>
                    <a:pt x="1297" y="1770"/>
                    <a:pt x="1327" y="1770"/>
                  </a:cubicBezTo>
                  <a:cubicBezTo>
                    <a:pt x="2295" y="1770"/>
                    <a:pt x="2703" y="1258"/>
                    <a:pt x="2703" y="935"/>
                  </a:cubicBezTo>
                  <a:lnTo>
                    <a:pt x="2703" y="1"/>
                  </a:ln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92"/>
            <p:cNvSpPr/>
            <p:nvPr/>
          </p:nvSpPr>
          <p:spPr>
            <a:xfrm>
              <a:off x="4043050" y="3588875"/>
              <a:ext cx="147650" cy="161950"/>
            </a:xfrm>
            <a:custGeom>
              <a:rect b="b" l="l" r="r" t="t"/>
              <a:pathLst>
                <a:path extrusionOk="0" h="6478" w="5906">
                  <a:moveTo>
                    <a:pt x="1296" y="0"/>
                  </a:moveTo>
                  <a:cubicBezTo>
                    <a:pt x="1131" y="0"/>
                    <a:pt x="969" y="34"/>
                    <a:pt x="801" y="99"/>
                  </a:cubicBezTo>
                  <a:cubicBezTo>
                    <a:pt x="201" y="299"/>
                    <a:pt x="1" y="700"/>
                    <a:pt x="201" y="1567"/>
                  </a:cubicBezTo>
                  <a:cubicBezTo>
                    <a:pt x="434" y="2534"/>
                    <a:pt x="1102" y="3202"/>
                    <a:pt x="1735" y="3902"/>
                  </a:cubicBezTo>
                  <a:cubicBezTo>
                    <a:pt x="2436" y="4669"/>
                    <a:pt x="2769" y="5270"/>
                    <a:pt x="3270" y="5937"/>
                  </a:cubicBezTo>
                  <a:cubicBezTo>
                    <a:pt x="3555" y="6318"/>
                    <a:pt x="4112" y="6478"/>
                    <a:pt x="4638" y="6478"/>
                  </a:cubicBezTo>
                  <a:cubicBezTo>
                    <a:pt x="4850" y="6478"/>
                    <a:pt x="5056" y="6452"/>
                    <a:pt x="5238" y="6404"/>
                  </a:cubicBezTo>
                  <a:cubicBezTo>
                    <a:pt x="5905" y="6237"/>
                    <a:pt x="5805" y="5303"/>
                    <a:pt x="5805" y="4736"/>
                  </a:cubicBezTo>
                  <a:cubicBezTo>
                    <a:pt x="5772" y="4002"/>
                    <a:pt x="5738" y="3635"/>
                    <a:pt x="5571" y="3569"/>
                  </a:cubicBezTo>
                  <a:cubicBezTo>
                    <a:pt x="5371" y="3502"/>
                    <a:pt x="4037" y="1334"/>
                    <a:pt x="3503" y="1133"/>
                  </a:cubicBezTo>
                  <a:cubicBezTo>
                    <a:pt x="3236" y="1033"/>
                    <a:pt x="2970" y="900"/>
                    <a:pt x="2769" y="733"/>
                  </a:cubicBezTo>
                  <a:cubicBezTo>
                    <a:pt x="2168" y="228"/>
                    <a:pt x="1723" y="0"/>
                    <a:pt x="129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92"/>
            <p:cNvSpPr/>
            <p:nvPr/>
          </p:nvSpPr>
          <p:spPr>
            <a:xfrm>
              <a:off x="4121450" y="3638875"/>
              <a:ext cx="60900" cy="58025"/>
            </a:xfrm>
            <a:custGeom>
              <a:rect b="b" l="l" r="r" t="t"/>
              <a:pathLst>
                <a:path extrusionOk="0" h="2321" w="2436">
                  <a:moveTo>
                    <a:pt x="0" y="1"/>
                  </a:moveTo>
                  <a:cubicBezTo>
                    <a:pt x="0" y="1"/>
                    <a:pt x="134" y="1702"/>
                    <a:pt x="167" y="1802"/>
                  </a:cubicBezTo>
                  <a:cubicBezTo>
                    <a:pt x="723" y="2191"/>
                    <a:pt x="1160" y="2321"/>
                    <a:pt x="1497" y="2321"/>
                  </a:cubicBezTo>
                  <a:cubicBezTo>
                    <a:pt x="2169" y="2321"/>
                    <a:pt x="2435" y="1802"/>
                    <a:pt x="2435" y="1802"/>
                  </a:cubicBezTo>
                  <a:lnTo>
                    <a:pt x="2435" y="901"/>
                  </a:lnTo>
                  <a:lnTo>
                    <a:pt x="0" y="1"/>
                  </a:ln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92"/>
            <p:cNvSpPr/>
            <p:nvPr/>
          </p:nvSpPr>
          <p:spPr>
            <a:xfrm>
              <a:off x="4063275" y="3606050"/>
              <a:ext cx="87375" cy="81400"/>
            </a:xfrm>
            <a:custGeom>
              <a:rect b="b" l="l" r="r" t="t"/>
              <a:pathLst>
                <a:path extrusionOk="0" h="3256" w="3495">
                  <a:moveTo>
                    <a:pt x="1401" y="0"/>
                  </a:moveTo>
                  <a:cubicBezTo>
                    <a:pt x="736" y="0"/>
                    <a:pt x="1" y="329"/>
                    <a:pt x="493" y="1080"/>
                  </a:cubicBezTo>
                  <a:cubicBezTo>
                    <a:pt x="1026" y="1881"/>
                    <a:pt x="1694" y="2548"/>
                    <a:pt x="2461" y="3115"/>
                  </a:cubicBezTo>
                  <a:cubicBezTo>
                    <a:pt x="2677" y="3218"/>
                    <a:pt x="2854" y="3256"/>
                    <a:pt x="2996" y="3256"/>
                  </a:cubicBezTo>
                  <a:cubicBezTo>
                    <a:pt x="3357" y="3256"/>
                    <a:pt x="3495" y="3015"/>
                    <a:pt x="3495" y="3015"/>
                  </a:cubicBezTo>
                  <a:lnTo>
                    <a:pt x="3228" y="947"/>
                  </a:lnTo>
                  <a:cubicBezTo>
                    <a:pt x="3061" y="747"/>
                    <a:pt x="2894" y="580"/>
                    <a:pt x="2661" y="446"/>
                  </a:cubicBezTo>
                  <a:cubicBezTo>
                    <a:pt x="2394" y="346"/>
                    <a:pt x="2161" y="213"/>
                    <a:pt x="1927" y="79"/>
                  </a:cubicBezTo>
                  <a:cubicBezTo>
                    <a:pt x="1778" y="27"/>
                    <a:pt x="1592" y="0"/>
                    <a:pt x="1401" y="0"/>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92"/>
            <p:cNvSpPr/>
            <p:nvPr/>
          </p:nvSpPr>
          <p:spPr>
            <a:xfrm>
              <a:off x="3880450" y="2740325"/>
              <a:ext cx="358600" cy="1027500"/>
            </a:xfrm>
            <a:custGeom>
              <a:rect b="b" l="l" r="r" t="t"/>
              <a:pathLst>
                <a:path extrusionOk="0" h="41100" w="14344">
                  <a:moveTo>
                    <a:pt x="8645" y="0"/>
                  </a:moveTo>
                  <a:cubicBezTo>
                    <a:pt x="5298" y="0"/>
                    <a:pt x="888" y="557"/>
                    <a:pt x="601" y="3453"/>
                  </a:cubicBezTo>
                  <a:cubicBezTo>
                    <a:pt x="0" y="9324"/>
                    <a:pt x="267" y="20698"/>
                    <a:pt x="367" y="22800"/>
                  </a:cubicBezTo>
                  <a:cubicBezTo>
                    <a:pt x="467" y="24868"/>
                    <a:pt x="634" y="25835"/>
                    <a:pt x="1268" y="30172"/>
                  </a:cubicBezTo>
                  <a:cubicBezTo>
                    <a:pt x="1735" y="33508"/>
                    <a:pt x="2168" y="40780"/>
                    <a:pt x="2168" y="40780"/>
                  </a:cubicBezTo>
                  <a:cubicBezTo>
                    <a:pt x="2591" y="40991"/>
                    <a:pt x="3056" y="41100"/>
                    <a:pt x="3517" y="41100"/>
                  </a:cubicBezTo>
                  <a:cubicBezTo>
                    <a:pt x="4075" y="41100"/>
                    <a:pt x="4629" y="40941"/>
                    <a:pt x="5104" y="40613"/>
                  </a:cubicBezTo>
                  <a:cubicBezTo>
                    <a:pt x="5104" y="40613"/>
                    <a:pt x="6505" y="31673"/>
                    <a:pt x="6505" y="29271"/>
                  </a:cubicBezTo>
                  <a:cubicBezTo>
                    <a:pt x="6471" y="27503"/>
                    <a:pt x="6205" y="25735"/>
                    <a:pt x="5704" y="24034"/>
                  </a:cubicBezTo>
                  <a:cubicBezTo>
                    <a:pt x="5704" y="24034"/>
                    <a:pt x="6672" y="14461"/>
                    <a:pt x="6938" y="12926"/>
                  </a:cubicBezTo>
                  <a:cubicBezTo>
                    <a:pt x="6938" y="12926"/>
                    <a:pt x="7205" y="15995"/>
                    <a:pt x="7305" y="18063"/>
                  </a:cubicBezTo>
                  <a:cubicBezTo>
                    <a:pt x="7405" y="20165"/>
                    <a:pt x="7973" y="22166"/>
                    <a:pt x="8473" y="26036"/>
                  </a:cubicBezTo>
                  <a:cubicBezTo>
                    <a:pt x="8873" y="29405"/>
                    <a:pt x="9607" y="36410"/>
                    <a:pt x="9607" y="36410"/>
                  </a:cubicBezTo>
                  <a:cubicBezTo>
                    <a:pt x="10388" y="36861"/>
                    <a:pt x="11042" y="36969"/>
                    <a:pt x="11490" y="36969"/>
                  </a:cubicBezTo>
                  <a:cubicBezTo>
                    <a:pt x="11904" y="36969"/>
                    <a:pt x="12142" y="36877"/>
                    <a:pt x="12142" y="36877"/>
                  </a:cubicBezTo>
                  <a:cubicBezTo>
                    <a:pt x="12142" y="36877"/>
                    <a:pt x="13610" y="27470"/>
                    <a:pt x="13276" y="24535"/>
                  </a:cubicBezTo>
                  <a:cubicBezTo>
                    <a:pt x="13143" y="22967"/>
                    <a:pt x="12809" y="21432"/>
                    <a:pt x="12309" y="19965"/>
                  </a:cubicBezTo>
                  <a:cubicBezTo>
                    <a:pt x="12309" y="19965"/>
                    <a:pt x="12876" y="16028"/>
                    <a:pt x="13310" y="12259"/>
                  </a:cubicBezTo>
                  <a:cubicBezTo>
                    <a:pt x="14344" y="3419"/>
                    <a:pt x="13677" y="3286"/>
                    <a:pt x="12409" y="217"/>
                  </a:cubicBezTo>
                  <a:cubicBezTo>
                    <a:pt x="12409" y="217"/>
                    <a:pt x="10734" y="0"/>
                    <a:pt x="8645"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92"/>
            <p:cNvSpPr/>
            <p:nvPr/>
          </p:nvSpPr>
          <p:spPr>
            <a:xfrm>
              <a:off x="3880450" y="2740325"/>
              <a:ext cx="358600" cy="1027500"/>
            </a:xfrm>
            <a:custGeom>
              <a:rect b="b" l="l" r="r" t="t"/>
              <a:pathLst>
                <a:path extrusionOk="0" h="41100" w="14344">
                  <a:moveTo>
                    <a:pt x="8645" y="0"/>
                  </a:moveTo>
                  <a:cubicBezTo>
                    <a:pt x="5298" y="0"/>
                    <a:pt x="888" y="557"/>
                    <a:pt x="601" y="3453"/>
                  </a:cubicBezTo>
                  <a:cubicBezTo>
                    <a:pt x="0" y="9324"/>
                    <a:pt x="267" y="20698"/>
                    <a:pt x="367" y="22800"/>
                  </a:cubicBezTo>
                  <a:cubicBezTo>
                    <a:pt x="467" y="24868"/>
                    <a:pt x="634" y="25835"/>
                    <a:pt x="1268" y="30172"/>
                  </a:cubicBezTo>
                  <a:cubicBezTo>
                    <a:pt x="1735" y="33508"/>
                    <a:pt x="2168" y="40780"/>
                    <a:pt x="2168" y="40780"/>
                  </a:cubicBezTo>
                  <a:cubicBezTo>
                    <a:pt x="2591" y="40991"/>
                    <a:pt x="3056" y="41100"/>
                    <a:pt x="3517" y="41100"/>
                  </a:cubicBezTo>
                  <a:cubicBezTo>
                    <a:pt x="4075" y="41100"/>
                    <a:pt x="4629" y="40941"/>
                    <a:pt x="5104" y="40613"/>
                  </a:cubicBezTo>
                  <a:cubicBezTo>
                    <a:pt x="5104" y="40613"/>
                    <a:pt x="6505" y="31673"/>
                    <a:pt x="6505" y="29271"/>
                  </a:cubicBezTo>
                  <a:cubicBezTo>
                    <a:pt x="6471" y="27503"/>
                    <a:pt x="6205" y="25735"/>
                    <a:pt x="5704" y="24034"/>
                  </a:cubicBezTo>
                  <a:cubicBezTo>
                    <a:pt x="5704" y="24034"/>
                    <a:pt x="6672" y="14461"/>
                    <a:pt x="6938" y="12926"/>
                  </a:cubicBezTo>
                  <a:cubicBezTo>
                    <a:pt x="6938" y="12926"/>
                    <a:pt x="7205" y="15995"/>
                    <a:pt x="7305" y="18063"/>
                  </a:cubicBezTo>
                  <a:cubicBezTo>
                    <a:pt x="7405" y="20165"/>
                    <a:pt x="7973" y="22166"/>
                    <a:pt x="8473" y="26036"/>
                  </a:cubicBezTo>
                  <a:cubicBezTo>
                    <a:pt x="8873" y="29405"/>
                    <a:pt x="9607" y="36410"/>
                    <a:pt x="9607" y="36410"/>
                  </a:cubicBezTo>
                  <a:cubicBezTo>
                    <a:pt x="10388" y="36861"/>
                    <a:pt x="11042" y="36969"/>
                    <a:pt x="11490" y="36969"/>
                  </a:cubicBezTo>
                  <a:cubicBezTo>
                    <a:pt x="11904" y="36969"/>
                    <a:pt x="12142" y="36877"/>
                    <a:pt x="12142" y="36877"/>
                  </a:cubicBezTo>
                  <a:cubicBezTo>
                    <a:pt x="12142" y="36877"/>
                    <a:pt x="13610" y="27470"/>
                    <a:pt x="13276" y="24535"/>
                  </a:cubicBezTo>
                  <a:cubicBezTo>
                    <a:pt x="13143" y="22967"/>
                    <a:pt x="12809" y="21432"/>
                    <a:pt x="12309" y="19965"/>
                  </a:cubicBezTo>
                  <a:cubicBezTo>
                    <a:pt x="12309" y="19965"/>
                    <a:pt x="12876" y="16028"/>
                    <a:pt x="13310" y="12259"/>
                  </a:cubicBezTo>
                  <a:cubicBezTo>
                    <a:pt x="14344" y="3419"/>
                    <a:pt x="13677" y="3286"/>
                    <a:pt x="12409" y="217"/>
                  </a:cubicBezTo>
                  <a:cubicBezTo>
                    <a:pt x="12409" y="217"/>
                    <a:pt x="10734" y="0"/>
                    <a:pt x="864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92"/>
            <p:cNvSpPr/>
            <p:nvPr/>
          </p:nvSpPr>
          <p:spPr>
            <a:xfrm>
              <a:off x="4053900" y="2920875"/>
              <a:ext cx="123450" cy="278550"/>
            </a:xfrm>
            <a:custGeom>
              <a:rect b="b" l="l" r="r" t="t"/>
              <a:pathLst>
                <a:path extrusionOk="0" h="11142" w="4938">
                  <a:moveTo>
                    <a:pt x="4937" y="0"/>
                  </a:moveTo>
                  <a:lnTo>
                    <a:pt x="4937" y="0"/>
                  </a:lnTo>
                  <a:cubicBezTo>
                    <a:pt x="3670" y="1001"/>
                    <a:pt x="2135" y="1535"/>
                    <a:pt x="534" y="1568"/>
                  </a:cubicBezTo>
                  <a:lnTo>
                    <a:pt x="0" y="5704"/>
                  </a:lnTo>
                  <a:cubicBezTo>
                    <a:pt x="167" y="7506"/>
                    <a:pt x="267" y="9307"/>
                    <a:pt x="401" y="11141"/>
                  </a:cubicBezTo>
                  <a:lnTo>
                    <a:pt x="601" y="6438"/>
                  </a:lnTo>
                  <a:lnTo>
                    <a:pt x="1201" y="2202"/>
                  </a:lnTo>
                  <a:cubicBezTo>
                    <a:pt x="4203" y="1535"/>
                    <a:pt x="4937" y="0"/>
                    <a:pt x="493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92"/>
            <p:cNvSpPr/>
            <p:nvPr/>
          </p:nvSpPr>
          <p:spPr>
            <a:xfrm>
              <a:off x="3890450" y="2380475"/>
              <a:ext cx="329650" cy="502150"/>
            </a:xfrm>
            <a:custGeom>
              <a:rect b="b" l="l" r="r" t="t"/>
              <a:pathLst>
                <a:path extrusionOk="0" h="20086" w="13186">
                  <a:moveTo>
                    <a:pt x="9174" y="1"/>
                  </a:moveTo>
                  <a:cubicBezTo>
                    <a:pt x="9082" y="438"/>
                    <a:pt x="8084" y="860"/>
                    <a:pt x="6861" y="860"/>
                  </a:cubicBezTo>
                  <a:cubicBezTo>
                    <a:pt x="6311" y="860"/>
                    <a:pt x="5716" y="775"/>
                    <a:pt x="5137" y="568"/>
                  </a:cubicBezTo>
                  <a:cubicBezTo>
                    <a:pt x="4904" y="634"/>
                    <a:pt x="4003" y="735"/>
                    <a:pt x="3603" y="768"/>
                  </a:cubicBezTo>
                  <a:lnTo>
                    <a:pt x="2736" y="901"/>
                  </a:lnTo>
                  <a:cubicBezTo>
                    <a:pt x="1401" y="1335"/>
                    <a:pt x="801" y="3670"/>
                    <a:pt x="634" y="7373"/>
                  </a:cubicBezTo>
                  <a:cubicBezTo>
                    <a:pt x="501" y="11075"/>
                    <a:pt x="0" y="18981"/>
                    <a:pt x="0" y="18981"/>
                  </a:cubicBezTo>
                  <a:cubicBezTo>
                    <a:pt x="0" y="18981"/>
                    <a:pt x="2021" y="20085"/>
                    <a:pt x="5372" y="20085"/>
                  </a:cubicBezTo>
                  <a:cubicBezTo>
                    <a:pt x="6014" y="20085"/>
                    <a:pt x="6705" y="20045"/>
                    <a:pt x="7439" y="19948"/>
                  </a:cubicBezTo>
                  <a:cubicBezTo>
                    <a:pt x="11175" y="19458"/>
                    <a:pt x="12999" y="17395"/>
                    <a:pt x="13170" y="17291"/>
                  </a:cubicBezTo>
                  <a:lnTo>
                    <a:pt x="13170" y="17291"/>
                  </a:lnTo>
                  <a:cubicBezTo>
                    <a:pt x="13172" y="17299"/>
                    <a:pt x="13174" y="17306"/>
                    <a:pt x="13177" y="17313"/>
                  </a:cubicBezTo>
                  <a:cubicBezTo>
                    <a:pt x="13184" y="17296"/>
                    <a:pt x="13186" y="17287"/>
                    <a:pt x="13180" y="17287"/>
                  </a:cubicBezTo>
                  <a:cubicBezTo>
                    <a:pt x="13178" y="17287"/>
                    <a:pt x="13175" y="17289"/>
                    <a:pt x="13170" y="17291"/>
                  </a:cubicBezTo>
                  <a:lnTo>
                    <a:pt x="13170" y="17291"/>
                  </a:lnTo>
                  <a:cubicBezTo>
                    <a:pt x="12570" y="15264"/>
                    <a:pt x="11772" y="13270"/>
                    <a:pt x="10842" y="11375"/>
                  </a:cubicBezTo>
                  <a:cubicBezTo>
                    <a:pt x="13010" y="6105"/>
                    <a:pt x="12943" y="3537"/>
                    <a:pt x="12376" y="1835"/>
                  </a:cubicBezTo>
                  <a:cubicBezTo>
                    <a:pt x="12009" y="701"/>
                    <a:pt x="11208" y="34"/>
                    <a:pt x="94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92"/>
            <p:cNvSpPr/>
            <p:nvPr/>
          </p:nvSpPr>
          <p:spPr>
            <a:xfrm>
              <a:off x="4020550" y="2511400"/>
              <a:ext cx="200150" cy="371125"/>
            </a:xfrm>
            <a:custGeom>
              <a:rect b="b" l="l" r="r" t="t"/>
              <a:pathLst>
                <a:path extrusionOk="0" h="14845" w="8006">
                  <a:moveTo>
                    <a:pt x="7439" y="1"/>
                  </a:moveTo>
                  <a:cubicBezTo>
                    <a:pt x="7305" y="1068"/>
                    <a:pt x="5638" y="5405"/>
                    <a:pt x="3503" y="6639"/>
                  </a:cubicBezTo>
                  <a:cubicBezTo>
                    <a:pt x="4403" y="6872"/>
                    <a:pt x="5204" y="7439"/>
                    <a:pt x="5738" y="8240"/>
                  </a:cubicBezTo>
                  <a:cubicBezTo>
                    <a:pt x="6772" y="9674"/>
                    <a:pt x="5904" y="14545"/>
                    <a:pt x="0" y="14845"/>
                  </a:cubicBezTo>
                  <a:cubicBezTo>
                    <a:pt x="734" y="14845"/>
                    <a:pt x="1501" y="14811"/>
                    <a:pt x="2235" y="14711"/>
                  </a:cubicBezTo>
                  <a:cubicBezTo>
                    <a:pt x="4403" y="14478"/>
                    <a:pt x="6405" y="13544"/>
                    <a:pt x="8006" y="12076"/>
                  </a:cubicBezTo>
                  <a:cubicBezTo>
                    <a:pt x="7372" y="10041"/>
                    <a:pt x="6605" y="8040"/>
                    <a:pt x="5671" y="6138"/>
                  </a:cubicBezTo>
                  <a:cubicBezTo>
                    <a:pt x="6738" y="3470"/>
                    <a:pt x="7272" y="1502"/>
                    <a:pt x="7439"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92"/>
            <p:cNvSpPr/>
            <p:nvPr/>
          </p:nvSpPr>
          <p:spPr>
            <a:xfrm>
              <a:off x="3471800" y="2399650"/>
              <a:ext cx="552100" cy="378300"/>
            </a:xfrm>
            <a:custGeom>
              <a:rect b="b" l="l" r="r" t="t"/>
              <a:pathLst>
                <a:path extrusionOk="0" h="15132" w="22084">
                  <a:moveTo>
                    <a:pt x="20382" y="1"/>
                  </a:moveTo>
                  <a:lnTo>
                    <a:pt x="20382" y="1"/>
                  </a:lnTo>
                  <a:cubicBezTo>
                    <a:pt x="18614" y="234"/>
                    <a:pt x="17180" y="601"/>
                    <a:pt x="16413" y="2303"/>
                  </a:cubicBezTo>
                  <a:cubicBezTo>
                    <a:pt x="15112" y="5171"/>
                    <a:pt x="13678" y="7540"/>
                    <a:pt x="12644" y="8640"/>
                  </a:cubicBezTo>
                  <a:cubicBezTo>
                    <a:pt x="11585" y="9795"/>
                    <a:pt x="7349" y="11752"/>
                    <a:pt x="6106" y="11752"/>
                  </a:cubicBezTo>
                  <a:cubicBezTo>
                    <a:pt x="6057" y="11752"/>
                    <a:pt x="6012" y="11749"/>
                    <a:pt x="5972" y="11743"/>
                  </a:cubicBezTo>
                  <a:cubicBezTo>
                    <a:pt x="5055" y="11595"/>
                    <a:pt x="4164" y="10659"/>
                    <a:pt x="3602" y="10659"/>
                  </a:cubicBezTo>
                  <a:cubicBezTo>
                    <a:pt x="3530" y="10659"/>
                    <a:pt x="3464" y="10675"/>
                    <a:pt x="3404" y="10709"/>
                  </a:cubicBezTo>
                  <a:cubicBezTo>
                    <a:pt x="2870" y="11009"/>
                    <a:pt x="3837" y="12176"/>
                    <a:pt x="3771" y="12410"/>
                  </a:cubicBezTo>
                  <a:cubicBezTo>
                    <a:pt x="3749" y="12495"/>
                    <a:pt x="3546" y="12540"/>
                    <a:pt x="3252" y="12540"/>
                  </a:cubicBezTo>
                  <a:cubicBezTo>
                    <a:pt x="2627" y="12540"/>
                    <a:pt x="1591" y="12340"/>
                    <a:pt x="1002" y="11909"/>
                  </a:cubicBezTo>
                  <a:cubicBezTo>
                    <a:pt x="844" y="11804"/>
                    <a:pt x="704" y="11756"/>
                    <a:pt x="588" y="11756"/>
                  </a:cubicBezTo>
                  <a:cubicBezTo>
                    <a:pt x="40" y="11756"/>
                    <a:pt x="0" y="12811"/>
                    <a:pt x="935" y="13911"/>
                  </a:cubicBezTo>
                  <a:cubicBezTo>
                    <a:pt x="1681" y="14788"/>
                    <a:pt x="2844" y="15132"/>
                    <a:pt x="4217" y="15132"/>
                  </a:cubicBezTo>
                  <a:cubicBezTo>
                    <a:pt x="4933" y="15132"/>
                    <a:pt x="5706" y="15038"/>
                    <a:pt x="6506" y="14878"/>
                  </a:cubicBezTo>
                  <a:cubicBezTo>
                    <a:pt x="8807" y="14411"/>
                    <a:pt x="13177" y="13210"/>
                    <a:pt x="14945" y="11743"/>
                  </a:cubicBezTo>
                  <a:cubicBezTo>
                    <a:pt x="17113" y="9975"/>
                    <a:pt x="17847" y="8607"/>
                    <a:pt x="18748" y="7039"/>
                  </a:cubicBezTo>
                  <a:cubicBezTo>
                    <a:pt x="22084" y="3604"/>
                    <a:pt x="20382" y="1"/>
                    <a:pt x="20382" y="1"/>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92"/>
            <p:cNvSpPr/>
            <p:nvPr/>
          </p:nvSpPr>
          <p:spPr>
            <a:xfrm>
              <a:off x="3208300" y="2455525"/>
              <a:ext cx="639650" cy="368625"/>
            </a:xfrm>
            <a:custGeom>
              <a:rect b="b" l="l" r="r" t="t"/>
              <a:pathLst>
                <a:path extrusionOk="0" h="14745" w="25586">
                  <a:moveTo>
                    <a:pt x="12809" y="1"/>
                  </a:moveTo>
                  <a:cubicBezTo>
                    <a:pt x="5738" y="1"/>
                    <a:pt x="0" y="3303"/>
                    <a:pt x="0" y="7373"/>
                  </a:cubicBezTo>
                  <a:cubicBezTo>
                    <a:pt x="0" y="11442"/>
                    <a:pt x="5738" y="14745"/>
                    <a:pt x="12809" y="14745"/>
                  </a:cubicBezTo>
                  <a:cubicBezTo>
                    <a:pt x="19881" y="14745"/>
                    <a:pt x="25585" y="11442"/>
                    <a:pt x="25585" y="7373"/>
                  </a:cubicBezTo>
                  <a:cubicBezTo>
                    <a:pt x="25585" y="3303"/>
                    <a:pt x="19881" y="1"/>
                    <a:pt x="128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92"/>
            <p:cNvSpPr/>
            <p:nvPr/>
          </p:nvSpPr>
          <p:spPr>
            <a:xfrm>
              <a:off x="3538525" y="1231275"/>
              <a:ext cx="516775" cy="292775"/>
            </a:xfrm>
            <a:custGeom>
              <a:rect b="b" l="l" r="r" t="t"/>
              <a:pathLst>
                <a:path extrusionOk="0" h="11711" w="20671">
                  <a:moveTo>
                    <a:pt x="1091" y="1"/>
                  </a:moveTo>
                  <a:cubicBezTo>
                    <a:pt x="1030" y="1"/>
                    <a:pt x="966" y="1"/>
                    <a:pt x="901" y="2"/>
                  </a:cubicBezTo>
                  <a:lnTo>
                    <a:pt x="1" y="2971"/>
                  </a:lnTo>
                  <a:cubicBezTo>
                    <a:pt x="1168" y="5006"/>
                    <a:pt x="2469" y="7775"/>
                    <a:pt x="5171" y="10877"/>
                  </a:cubicBezTo>
                  <a:cubicBezTo>
                    <a:pt x="5538" y="11311"/>
                    <a:pt x="6072" y="11611"/>
                    <a:pt x="6639" y="11711"/>
                  </a:cubicBezTo>
                  <a:lnTo>
                    <a:pt x="14711" y="11711"/>
                  </a:lnTo>
                  <a:cubicBezTo>
                    <a:pt x="15478" y="11677"/>
                    <a:pt x="16246" y="11577"/>
                    <a:pt x="16980" y="11411"/>
                  </a:cubicBezTo>
                  <a:cubicBezTo>
                    <a:pt x="19381" y="10944"/>
                    <a:pt x="20182" y="10276"/>
                    <a:pt x="20382" y="9376"/>
                  </a:cubicBezTo>
                  <a:cubicBezTo>
                    <a:pt x="20670" y="8222"/>
                    <a:pt x="20405" y="7727"/>
                    <a:pt x="19785" y="7727"/>
                  </a:cubicBezTo>
                  <a:cubicBezTo>
                    <a:pt x="19544" y="7727"/>
                    <a:pt x="19250" y="7802"/>
                    <a:pt x="18914" y="7941"/>
                  </a:cubicBezTo>
                  <a:cubicBezTo>
                    <a:pt x="18280" y="8208"/>
                    <a:pt x="17647" y="8375"/>
                    <a:pt x="16980" y="8475"/>
                  </a:cubicBezTo>
                  <a:cubicBezTo>
                    <a:pt x="17213" y="8275"/>
                    <a:pt x="17380" y="8008"/>
                    <a:pt x="17547" y="7741"/>
                  </a:cubicBezTo>
                  <a:cubicBezTo>
                    <a:pt x="17713" y="7474"/>
                    <a:pt x="17647" y="7141"/>
                    <a:pt x="17380" y="7007"/>
                  </a:cubicBezTo>
                  <a:cubicBezTo>
                    <a:pt x="17369" y="7000"/>
                    <a:pt x="17358" y="6997"/>
                    <a:pt x="17347" y="6997"/>
                  </a:cubicBezTo>
                  <a:cubicBezTo>
                    <a:pt x="17249" y="6997"/>
                    <a:pt x="17104" y="7239"/>
                    <a:pt x="16746" y="7508"/>
                  </a:cubicBezTo>
                  <a:cubicBezTo>
                    <a:pt x="16212" y="7808"/>
                    <a:pt x="15745" y="8175"/>
                    <a:pt x="15345" y="8609"/>
                  </a:cubicBezTo>
                  <a:cubicBezTo>
                    <a:pt x="15178" y="8809"/>
                    <a:pt x="14945" y="8942"/>
                    <a:pt x="14678" y="8976"/>
                  </a:cubicBezTo>
                  <a:cubicBezTo>
                    <a:pt x="14320" y="9035"/>
                    <a:pt x="13810" y="9060"/>
                    <a:pt x="13218" y="9060"/>
                  </a:cubicBezTo>
                  <a:cubicBezTo>
                    <a:pt x="11494" y="9060"/>
                    <a:pt x="9081" y="8849"/>
                    <a:pt x="7740" y="8675"/>
                  </a:cubicBezTo>
                  <a:cubicBezTo>
                    <a:pt x="6906" y="7708"/>
                    <a:pt x="5605" y="5173"/>
                    <a:pt x="4537" y="3038"/>
                  </a:cubicBezTo>
                  <a:cubicBezTo>
                    <a:pt x="3248" y="491"/>
                    <a:pt x="2862" y="1"/>
                    <a:pt x="1091" y="1"/>
                  </a:cubicBezTo>
                  <a:close/>
                </a:path>
              </a:pathLst>
            </a:custGeom>
            <a:solidFill>
              <a:srgbClr val="FFB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92"/>
            <p:cNvSpPr/>
            <p:nvPr/>
          </p:nvSpPr>
          <p:spPr>
            <a:xfrm>
              <a:off x="3561050" y="1230600"/>
              <a:ext cx="341925" cy="300200"/>
            </a:xfrm>
            <a:custGeom>
              <a:rect b="b" l="l" r="r" t="t"/>
              <a:pathLst>
                <a:path extrusionOk="0" h="12008" w="13677">
                  <a:moveTo>
                    <a:pt x="751" y="1"/>
                  </a:moveTo>
                  <a:cubicBezTo>
                    <a:pt x="524" y="1"/>
                    <a:pt x="275" y="11"/>
                    <a:pt x="0" y="29"/>
                  </a:cubicBezTo>
                  <a:lnTo>
                    <a:pt x="167" y="6234"/>
                  </a:lnTo>
                  <a:cubicBezTo>
                    <a:pt x="167" y="6234"/>
                    <a:pt x="3436" y="10170"/>
                    <a:pt x="4037" y="10837"/>
                  </a:cubicBezTo>
                  <a:cubicBezTo>
                    <a:pt x="4604" y="11538"/>
                    <a:pt x="5171" y="11971"/>
                    <a:pt x="5838" y="12005"/>
                  </a:cubicBezTo>
                  <a:cubicBezTo>
                    <a:pt x="5905" y="12006"/>
                    <a:pt x="5986" y="12007"/>
                    <a:pt x="6080" y="12007"/>
                  </a:cubicBezTo>
                  <a:cubicBezTo>
                    <a:pt x="7779" y="12007"/>
                    <a:pt x="13677" y="11738"/>
                    <a:pt x="13677" y="11738"/>
                  </a:cubicBezTo>
                  <a:cubicBezTo>
                    <a:pt x="13076" y="11137"/>
                    <a:pt x="13210" y="9336"/>
                    <a:pt x="13510" y="9036"/>
                  </a:cubicBezTo>
                  <a:cubicBezTo>
                    <a:pt x="13510" y="9036"/>
                    <a:pt x="7339" y="8736"/>
                    <a:pt x="6872" y="8502"/>
                  </a:cubicBezTo>
                  <a:cubicBezTo>
                    <a:pt x="6305" y="8169"/>
                    <a:pt x="3836" y="2765"/>
                    <a:pt x="2702" y="863"/>
                  </a:cubicBezTo>
                  <a:cubicBezTo>
                    <a:pt x="2321" y="209"/>
                    <a:pt x="1761" y="1"/>
                    <a:pt x="751"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92"/>
            <p:cNvSpPr/>
            <p:nvPr/>
          </p:nvSpPr>
          <p:spPr>
            <a:xfrm>
              <a:off x="3295025" y="1526525"/>
              <a:ext cx="366125" cy="985650"/>
            </a:xfrm>
            <a:custGeom>
              <a:rect b="b" l="l" r="r" t="t"/>
              <a:pathLst>
                <a:path extrusionOk="0" h="39426" w="14645">
                  <a:moveTo>
                    <a:pt x="13010" y="1"/>
                  </a:moveTo>
                  <a:lnTo>
                    <a:pt x="4103" y="168"/>
                  </a:lnTo>
                  <a:cubicBezTo>
                    <a:pt x="3603" y="835"/>
                    <a:pt x="2002" y="2069"/>
                    <a:pt x="1235" y="4971"/>
                  </a:cubicBezTo>
                  <a:cubicBezTo>
                    <a:pt x="0" y="9841"/>
                    <a:pt x="1702" y="20716"/>
                    <a:pt x="1702" y="20716"/>
                  </a:cubicBezTo>
                  <a:cubicBezTo>
                    <a:pt x="1635" y="21450"/>
                    <a:pt x="1568" y="22517"/>
                    <a:pt x="1235" y="25653"/>
                  </a:cubicBezTo>
                  <a:cubicBezTo>
                    <a:pt x="834" y="29322"/>
                    <a:pt x="2069" y="39029"/>
                    <a:pt x="2069" y="39029"/>
                  </a:cubicBezTo>
                  <a:cubicBezTo>
                    <a:pt x="2496" y="39289"/>
                    <a:pt x="2986" y="39425"/>
                    <a:pt x="3480" y="39425"/>
                  </a:cubicBezTo>
                  <a:cubicBezTo>
                    <a:pt x="3873" y="39425"/>
                    <a:pt x="4268" y="39339"/>
                    <a:pt x="4637" y="39162"/>
                  </a:cubicBezTo>
                  <a:cubicBezTo>
                    <a:pt x="4637" y="39162"/>
                    <a:pt x="6405" y="25086"/>
                    <a:pt x="6905" y="21450"/>
                  </a:cubicBezTo>
                  <a:cubicBezTo>
                    <a:pt x="7339" y="18247"/>
                    <a:pt x="8006" y="11176"/>
                    <a:pt x="8006" y="11176"/>
                  </a:cubicBezTo>
                  <a:lnTo>
                    <a:pt x="9741" y="21016"/>
                  </a:lnTo>
                  <a:cubicBezTo>
                    <a:pt x="9741" y="21016"/>
                    <a:pt x="9474" y="22784"/>
                    <a:pt x="9340" y="24152"/>
                  </a:cubicBezTo>
                  <a:cubicBezTo>
                    <a:pt x="9107" y="26320"/>
                    <a:pt x="11108" y="37127"/>
                    <a:pt x="11108" y="37127"/>
                  </a:cubicBezTo>
                  <a:cubicBezTo>
                    <a:pt x="11482" y="37274"/>
                    <a:pt x="11871" y="37349"/>
                    <a:pt x="12261" y="37349"/>
                  </a:cubicBezTo>
                  <a:cubicBezTo>
                    <a:pt x="12672" y="37349"/>
                    <a:pt x="13083" y="37265"/>
                    <a:pt x="13477" y="37094"/>
                  </a:cubicBezTo>
                  <a:cubicBezTo>
                    <a:pt x="13477" y="37094"/>
                    <a:pt x="14177" y="23351"/>
                    <a:pt x="14411" y="20749"/>
                  </a:cubicBezTo>
                  <a:cubicBezTo>
                    <a:pt x="14644" y="18081"/>
                    <a:pt x="14344" y="11676"/>
                    <a:pt x="13877" y="6739"/>
                  </a:cubicBezTo>
                  <a:cubicBezTo>
                    <a:pt x="13744" y="5238"/>
                    <a:pt x="13277" y="1302"/>
                    <a:pt x="13010"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92"/>
            <p:cNvSpPr/>
            <p:nvPr/>
          </p:nvSpPr>
          <p:spPr>
            <a:xfrm>
              <a:off x="3548550" y="2371200"/>
              <a:ext cx="230175" cy="262900"/>
            </a:xfrm>
            <a:custGeom>
              <a:rect b="b" l="l" r="r" t="t"/>
              <a:pathLst>
                <a:path extrusionOk="0" h="10516" w="9207">
                  <a:moveTo>
                    <a:pt x="3527" y="0"/>
                  </a:moveTo>
                  <a:cubicBezTo>
                    <a:pt x="3493" y="0"/>
                    <a:pt x="3469" y="5"/>
                    <a:pt x="3469" y="5"/>
                  </a:cubicBezTo>
                  <a:lnTo>
                    <a:pt x="3469" y="372"/>
                  </a:lnTo>
                  <a:cubicBezTo>
                    <a:pt x="2969" y="605"/>
                    <a:pt x="2402" y="705"/>
                    <a:pt x="1868" y="705"/>
                  </a:cubicBezTo>
                  <a:cubicBezTo>
                    <a:pt x="1774" y="711"/>
                    <a:pt x="1685" y="713"/>
                    <a:pt x="1602" y="713"/>
                  </a:cubicBezTo>
                  <a:cubicBezTo>
                    <a:pt x="686" y="713"/>
                    <a:pt x="434" y="405"/>
                    <a:pt x="434" y="405"/>
                  </a:cubicBezTo>
                  <a:lnTo>
                    <a:pt x="367" y="5"/>
                  </a:lnTo>
                  <a:cubicBezTo>
                    <a:pt x="0" y="71"/>
                    <a:pt x="234" y="1172"/>
                    <a:pt x="367" y="2140"/>
                  </a:cubicBezTo>
                  <a:cubicBezTo>
                    <a:pt x="467" y="3074"/>
                    <a:pt x="534" y="4074"/>
                    <a:pt x="534" y="4541"/>
                  </a:cubicBezTo>
                  <a:cubicBezTo>
                    <a:pt x="500" y="4908"/>
                    <a:pt x="434" y="5275"/>
                    <a:pt x="334" y="5675"/>
                  </a:cubicBezTo>
                  <a:cubicBezTo>
                    <a:pt x="234" y="6176"/>
                    <a:pt x="200" y="6676"/>
                    <a:pt x="267" y="7177"/>
                  </a:cubicBezTo>
                  <a:cubicBezTo>
                    <a:pt x="334" y="7577"/>
                    <a:pt x="1201" y="8044"/>
                    <a:pt x="1935" y="8244"/>
                  </a:cubicBezTo>
                  <a:cubicBezTo>
                    <a:pt x="2669" y="8477"/>
                    <a:pt x="3336" y="8878"/>
                    <a:pt x="3903" y="9411"/>
                  </a:cubicBezTo>
                  <a:cubicBezTo>
                    <a:pt x="4670" y="10079"/>
                    <a:pt x="5637" y="10446"/>
                    <a:pt x="6638" y="10512"/>
                  </a:cubicBezTo>
                  <a:cubicBezTo>
                    <a:pt x="6711" y="10515"/>
                    <a:pt x="6782" y="10516"/>
                    <a:pt x="6852" y="10516"/>
                  </a:cubicBezTo>
                  <a:cubicBezTo>
                    <a:pt x="7787" y="10516"/>
                    <a:pt x="8529" y="10306"/>
                    <a:pt x="8840" y="9778"/>
                  </a:cubicBezTo>
                  <a:cubicBezTo>
                    <a:pt x="9207" y="9211"/>
                    <a:pt x="8673" y="8944"/>
                    <a:pt x="7472" y="8177"/>
                  </a:cubicBezTo>
                  <a:cubicBezTo>
                    <a:pt x="7205" y="8010"/>
                    <a:pt x="6638" y="7577"/>
                    <a:pt x="6305" y="7343"/>
                  </a:cubicBezTo>
                  <a:cubicBezTo>
                    <a:pt x="4503" y="6009"/>
                    <a:pt x="4003" y="4908"/>
                    <a:pt x="3903" y="4375"/>
                  </a:cubicBezTo>
                  <a:cubicBezTo>
                    <a:pt x="3836" y="3841"/>
                    <a:pt x="3769" y="639"/>
                    <a:pt x="3769" y="305"/>
                  </a:cubicBezTo>
                  <a:cubicBezTo>
                    <a:pt x="3794" y="36"/>
                    <a:pt x="3621" y="0"/>
                    <a:pt x="352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92"/>
            <p:cNvSpPr/>
            <p:nvPr/>
          </p:nvSpPr>
          <p:spPr>
            <a:xfrm>
              <a:off x="3330875" y="2452200"/>
              <a:ext cx="97600" cy="291500"/>
            </a:xfrm>
            <a:custGeom>
              <a:rect b="b" l="l" r="r" t="t"/>
              <a:pathLst>
                <a:path extrusionOk="0" h="11660" w="3904">
                  <a:moveTo>
                    <a:pt x="434" y="0"/>
                  </a:moveTo>
                  <a:cubicBezTo>
                    <a:pt x="434" y="0"/>
                    <a:pt x="234" y="134"/>
                    <a:pt x="268" y="501"/>
                  </a:cubicBezTo>
                  <a:cubicBezTo>
                    <a:pt x="301" y="868"/>
                    <a:pt x="501" y="2536"/>
                    <a:pt x="501" y="3003"/>
                  </a:cubicBezTo>
                  <a:cubicBezTo>
                    <a:pt x="501" y="3436"/>
                    <a:pt x="401" y="3970"/>
                    <a:pt x="368" y="5271"/>
                  </a:cubicBezTo>
                  <a:cubicBezTo>
                    <a:pt x="334" y="6638"/>
                    <a:pt x="68" y="7105"/>
                    <a:pt x="34" y="8240"/>
                  </a:cubicBezTo>
                  <a:cubicBezTo>
                    <a:pt x="1" y="9541"/>
                    <a:pt x="201" y="10008"/>
                    <a:pt x="735" y="10741"/>
                  </a:cubicBezTo>
                  <a:cubicBezTo>
                    <a:pt x="1043" y="11194"/>
                    <a:pt x="1733" y="11660"/>
                    <a:pt x="2358" y="11660"/>
                  </a:cubicBezTo>
                  <a:cubicBezTo>
                    <a:pt x="2745" y="11660"/>
                    <a:pt x="3107" y="11481"/>
                    <a:pt x="3337" y="11008"/>
                  </a:cubicBezTo>
                  <a:cubicBezTo>
                    <a:pt x="3904" y="9774"/>
                    <a:pt x="3870" y="9074"/>
                    <a:pt x="3670" y="7839"/>
                  </a:cubicBezTo>
                  <a:cubicBezTo>
                    <a:pt x="3503" y="6805"/>
                    <a:pt x="3437" y="5771"/>
                    <a:pt x="3403" y="4737"/>
                  </a:cubicBezTo>
                  <a:cubicBezTo>
                    <a:pt x="3403" y="3903"/>
                    <a:pt x="3403" y="3603"/>
                    <a:pt x="3403" y="3069"/>
                  </a:cubicBezTo>
                  <a:cubicBezTo>
                    <a:pt x="3437" y="2502"/>
                    <a:pt x="3570" y="868"/>
                    <a:pt x="3637" y="501"/>
                  </a:cubicBezTo>
                  <a:cubicBezTo>
                    <a:pt x="3670" y="167"/>
                    <a:pt x="3470" y="67"/>
                    <a:pt x="3470" y="67"/>
                  </a:cubicBezTo>
                  <a:lnTo>
                    <a:pt x="3437" y="434"/>
                  </a:lnTo>
                  <a:cubicBezTo>
                    <a:pt x="3437" y="434"/>
                    <a:pt x="3036" y="801"/>
                    <a:pt x="1869" y="801"/>
                  </a:cubicBezTo>
                  <a:cubicBezTo>
                    <a:pt x="1826" y="802"/>
                    <a:pt x="1784" y="803"/>
                    <a:pt x="1743" y="803"/>
                  </a:cubicBezTo>
                  <a:cubicBezTo>
                    <a:pt x="684" y="803"/>
                    <a:pt x="468" y="401"/>
                    <a:pt x="468" y="401"/>
                  </a:cubicBezTo>
                  <a:lnTo>
                    <a:pt x="43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92"/>
            <p:cNvSpPr/>
            <p:nvPr/>
          </p:nvSpPr>
          <p:spPr>
            <a:xfrm>
              <a:off x="3495175" y="1703325"/>
              <a:ext cx="100925" cy="319425"/>
            </a:xfrm>
            <a:custGeom>
              <a:rect b="b" l="l" r="r" t="t"/>
              <a:pathLst>
                <a:path extrusionOk="0" h="12777" w="4037">
                  <a:moveTo>
                    <a:pt x="4036" y="1"/>
                  </a:moveTo>
                  <a:cubicBezTo>
                    <a:pt x="2936" y="668"/>
                    <a:pt x="1735" y="1035"/>
                    <a:pt x="467" y="1135"/>
                  </a:cubicBezTo>
                  <a:lnTo>
                    <a:pt x="0" y="4137"/>
                  </a:lnTo>
                  <a:lnTo>
                    <a:pt x="1535" y="12776"/>
                  </a:lnTo>
                  <a:lnTo>
                    <a:pt x="734" y="4337"/>
                  </a:lnTo>
                  <a:lnTo>
                    <a:pt x="1034" y="1635"/>
                  </a:lnTo>
                  <a:cubicBezTo>
                    <a:pt x="2202" y="1502"/>
                    <a:pt x="3269" y="901"/>
                    <a:pt x="40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92"/>
            <p:cNvSpPr/>
            <p:nvPr/>
          </p:nvSpPr>
          <p:spPr>
            <a:xfrm>
              <a:off x="3348400" y="1230500"/>
              <a:ext cx="309400" cy="324700"/>
            </a:xfrm>
            <a:custGeom>
              <a:rect b="b" l="l" r="r" t="t"/>
              <a:pathLst>
                <a:path extrusionOk="0" h="12988" w="12376">
                  <a:moveTo>
                    <a:pt x="7539" y="0"/>
                  </a:moveTo>
                  <a:lnTo>
                    <a:pt x="4137" y="234"/>
                  </a:lnTo>
                  <a:lnTo>
                    <a:pt x="2102" y="367"/>
                  </a:lnTo>
                  <a:cubicBezTo>
                    <a:pt x="0" y="2802"/>
                    <a:pt x="834" y="7139"/>
                    <a:pt x="834" y="7139"/>
                  </a:cubicBezTo>
                  <a:lnTo>
                    <a:pt x="1968" y="12042"/>
                  </a:lnTo>
                  <a:cubicBezTo>
                    <a:pt x="1968" y="12042"/>
                    <a:pt x="4198" y="12988"/>
                    <a:pt x="6758" y="12988"/>
                  </a:cubicBezTo>
                  <a:cubicBezTo>
                    <a:pt x="8133" y="12988"/>
                    <a:pt x="9604" y="12715"/>
                    <a:pt x="10875" y="11875"/>
                  </a:cubicBezTo>
                  <a:cubicBezTo>
                    <a:pt x="10875" y="11875"/>
                    <a:pt x="10708" y="9040"/>
                    <a:pt x="10741" y="8173"/>
                  </a:cubicBezTo>
                  <a:cubicBezTo>
                    <a:pt x="12376" y="6271"/>
                    <a:pt x="11875" y="4904"/>
                    <a:pt x="11509" y="4003"/>
                  </a:cubicBezTo>
                  <a:cubicBezTo>
                    <a:pt x="11175" y="3069"/>
                    <a:pt x="9641" y="867"/>
                    <a:pt x="8540" y="33"/>
                  </a:cubicBezTo>
                  <a:lnTo>
                    <a:pt x="7539"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92"/>
            <p:cNvSpPr/>
            <p:nvPr/>
          </p:nvSpPr>
          <p:spPr>
            <a:xfrm>
              <a:off x="3376750" y="915200"/>
              <a:ext cx="331250" cy="285300"/>
            </a:xfrm>
            <a:custGeom>
              <a:rect b="b" l="l" r="r" t="t"/>
              <a:pathLst>
                <a:path extrusionOk="0" h="11412" w="13250">
                  <a:moveTo>
                    <a:pt x="5851" y="1"/>
                  </a:moveTo>
                  <a:cubicBezTo>
                    <a:pt x="5802" y="1"/>
                    <a:pt x="5753" y="2"/>
                    <a:pt x="5705" y="3"/>
                  </a:cubicBezTo>
                  <a:lnTo>
                    <a:pt x="5071" y="3"/>
                  </a:lnTo>
                  <a:cubicBezTo>
                    <a:pt x="5050" y="3"/>
                    <a:pt x="5029" y="3"/>
                    <a:pt x="5009" y="3"/>
                  </a:cubicBezTo>
                  <a:cubicBezTo>
                    <a:pt x="2074" y="3"/>
                    <a:pt x="67" y="2359"/>
                    <a:pt x="34" y="5307"/>
                  </a:cubicBezTo>
                  <a:cubicBezTo>
                    <a:pt x="0" y="9043"/>
                    <a:pt x="4070" y="11411"/>
                    <a:pt x="6372" y="11411"/>
                  </a:cubicBezTo>
                  <a:cubicBezTo>
                    <a:pt x="6405" y="7041"/>
                    <a:pt x="8273" y="7275"/>
                    <a:pt x="10141" y="5941"/>
                  </a:cubicBezTo>
                  <a:cubicBezTo>
                    <a:pt x="13249" y="4646"/>
                    <a:pt x="11801" y="994"/>
                    <a:pt x="9273" y="994"/>
                  </a:cubicBezTo>
                  <a:cubicBezTo>
                    <a:pt x="9196" y="994"/>
                    <a:pt x="9119" y="997"/>
                    <a:pt x="9040" y="1004"/>
                  </a:cubicBezTo>
                  <a:cubicBezTo>
                    <a:pt x="8081" y="365"/>
                    <a:pt x="6970" y="1"/>
                    <a:pt x="58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92"/>
            <p:cNvSpPr/>
            <p:nvPr/>
          </p:nvSpPr>
          <p:spPr>
            <a:xfrm>
              <a:off x="3266675" y="958500"/>
              <a:ext cx="142625" cy="264800"/>
            </a:xfrm>
            <a:custGeom>
              <a:rect b="b" l="l" r="r" t="t"/>
              <a:pathLst>
                <a:path extrusionOk="0" h="10592" w="5705">
                  <a:moveTo>
                    <a:pt x="4855" y="0"/>
                  </a:moveTo>
                  <a:cubicBezTo>
                    <a:pt x="4748" y="0"/>
                    <a:pt x="4642" y="13"/>
                    <a:pt x="4537" y="39"/>
                  </a:cubicBezTo>
                  <a:cubicBezTo>
                    <a:pt x="4003" y="106"/>
                    <a:pt x="3536" y="306"/>
                    <a:pt x="3136" y="639"/>
                  </a:cubicBezTo>
                  <a:cubicBezTo>
                    <a:pt x="2269" y="1340"/>
                    <a:pt x="1668" y="2341"/>
                    <a:pt x="1468" y="3441"/>
                  </a:cubicBezTo>
                  <a:cubicBezTo>
                    <a:pt x="1335" y="4442"/>
                    <a:pt x="1235" y="5476"/>
                    <a:pt x="1201" y="6510"/>
                  </a:cubicBezTo>
                  <a:cubicBezTo>
                    <a:pt x="1134" y="7511"/>
                    <a:pt x="868" y="8512"/>
                    <a:pt x="367" y="9412"/>
                  </a:cubicBezTo>
                  <a:cubicBezTo>
                    <a:pt x="200" y="9646"/>
                    <a:pt x="0" y="9946"/>
                    <a:pt x="167" y="10213"/>
                  </a:cubicBezTo>
                  <a:cubicBezTo>
                    <a:pt x="234" y="10313"/>
                    <a:pt x="367" y="10413"/>
                    <a:pt x="501" y="10446"/>
                  </a:cubicBezTo>
                  <a:cubicBezTo>
                    <a:pt x="792" y="10543"/>
                    <a:pt x="1092" y="10592"/>
                    <a:pt x="1389" y="10592"/>
                  </a:cubicBezTo>
                  <a:cubicBezTo>
                    <a:pt x="1910" y="10592"/>
                    <a:pt x="2423" y="10443"/>
                    <a:pt x="2869" y="10146"/>
                  </a:cubicBezTo>
                  <a:cubicBezTo>
                    <a:pt x="3603" y="9679"/>
                    <a:pt x="4070" y="8879"/>
                    <a:pt x="4137" y="7978"/>
                  </a:cubicBezTo>
                  <a:cubicBezTo>
                    <a:pt x="4170" y="7478"/>
                    <a:pt x="4137" y="6944"/>
                    <a:pt x="4070" y="6444"/>
                  </a:cubicBezTo>
                  <a:cubicBezTo>
                    <a:pt x="3936" y="5209"/>
                    <a:pt x="3803" y="3942"/>
                    <a:pt x="4070" y="2708"/>
                  </a:cubicBezTo>
                  <a:cubicBezTo>
                    <a:pt x="4203" y="2140"/>
                    <a:pt x="4504" y="1473"/>
                    <a:pt x="5204" y="1440"/>
                  </a:cubicBezTo>
                  <a:lnTo>
                    <a:pt x="5704" y="272"/>
                  </a:lnTo>
                  <a:cubicBezTo>
                    <a:pt x="5458" y="100"/>
                    <a:pt x="5157" y="0"/>
                    <a:pt x="485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92"/>
            <p:cNvSpPr/>
            <p:nvPr/>
          </p:nvSpPr>
          <p:spPr>
            <a:xfrm>
              <a:off x="3394250" y="926300"/>
              <a:ext cx="26725" cy="35700"/>
            </a:xfrm>
            <a:custGeom>
              <a:rect b="b" l="l" r="r" t="t"/>
              <a:pathLst>
                <a:path extrusionOk="0" h="1428" w="1069">
                  <a:moveTo>
                    <a:pt x="862" y="0"/>
                  </a:moveTo>
                  <a:cubicBezTo>
                    <a:pt x="537" y="0"/>
                    <a:pt x="245" y="190"/>
                    <a:pt x="134" y="493"/>
                  </a:cubicBezTo>
                  <a:cubicBezTo>
                    <a:pt x="1" y="893"/>
                    <a:pt x="201" y="1294"/>
                    <a:pt x="601" y="1427"/>
                  </a:cubicBezTo>
                  <a:lnTo>
                    <a:pt x="1068" y="26"/>
                  </a:lnTo>
                  <a:cubicBezTo>
                    <a:pt x="999" y="9"/>
                    <a:pt x="930" y="0"/>
                    <a:pt x="86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92"/>
            <p:cNvSpPr/>
            <p:nvPr/>
          </p:nvSpPr>
          <p:spPr>
            <a:xfrm>
              <a:off x="3378425" y="931950"/>
              <a:ext cx="30875" cy="33500"/>
            </a:xfrm>
            <a:custGeom>
              <a:rect b="b" l="l" r="r" t="t"/>
              <a:pathLst>
                <a:path extrusionOk="0" h="1340" w="1235">
                  <a:moveTo>
                    <a:pt x="400" y="0"/>
                  </a:moveTo>
                  <a:cubicBezTo>
                    <a:pt x="67" y="234"/>
                    <a:pt x="0" y="701"/>
                    <a:pt x="200" y="1034"/>
                  </a:cubicBezTo>
                  <a:cubicBezTo>
                    <a:pt x="341" y="1235"/>
                    <a:pt x="566" y="1339"/>
                    <a:pt x="796" y="1339"/>
                  </a:cubicBezTo>
                  <a:cubicBezTo>
                    <a:pt x="948" y="1339"/>
                    <a:pt x="1102" y="1294"/>
                    <a:pt x="1234" y="1201"/>
                  </a:cubicBezTo>
                  <a:lnTo>
                    <a:pt x="40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92"/>
            <p:cNvSpPr/>
            <p:nvPr/>
          </p:nvSpPr>
          <p:spPr>
            <a:xfrm>
              <a:off x="3407600" y="980300"/>
              <a:ext cx="226850" cy="320725"/>
            </a:xfrm>
            <a:custGeom>
              <a:rect b="b" l="l" r="r" t="t"/>
              <a:pathLst>
                <a:path extrusionOk="0" h="12829" w="9074">
                  <a:moveTo>
                    <a:pt x="7740" y="1"/>
                  </a:moveTo>
                  <a:cubicBezTo>
                    <a:pt x="7306" y="1402"/>
                    <a:pt x="6339" y="2603"/>
                    <a:pt x="5038" y="3303"/>
                  </a:cubicBezTo>
                  <a:cubicBezTo>
                    <a:pt x="4170" y="3837"/>
                    <a:pt x="3203" y="4171"/>
                    <a:pt x="2202" y="4337"/>
                  </a:cubicBezTo>
                  <a:cubicBezTo>
                    <a:pt x="1992" y="4013"/>
                    <a:pt x="1641" y="3841"/>
                    <a:pt x="1284" y="3841"/>
                  </a:cubicBezTo>
                  <a:cubicBezTo>
                    <a:pt x="1018" y="3841"/>
                    <a:pt x="749" y="3937"/>
                    <a:pt x="534" y="4137"/>
                  </a:cubicBezTo>
                  <a:cubicBezTo>
                    <a:pt x="1" y="4804"/>
                    <a:pt x="167" y="5805"/>
                    <a:pt x="868" y="6272"/>
                  </a:cubicBezTo>
                  <a:cubicBezTo>
                    <a:pt x="1159" y="6466"/>
                    <a:pt x="1406" y="6528"/>
                    <a:pt x="1603" y="6528"/>
                  </a:cubicBezTo>
                  <a:cubicBezTo>
                    <a:pt x="1946" y="6528"/>
                    <a:pt x="2135" y="6339"/>
                    <a:pt x="2136" y="6339"/>
                  </a:cubicBezTo>
                  <a:lnTo>
                    <a:pt x="2136" y="6339"/>
                  </a:lnTo>
                  <a:lnTo>
                    <a:pt x="2102" y="10508"/>
                  </a:lnTo>
                  <a:cubicBezTo>
                    <a:pt x="2536" y="11242"/>
                    <a:pt x="3136" y="11843"/>
                    <a:pt x="3803" y="12343"/>
                  </a:cubicBezTo>
                  <a:cubicBezTo>
                    <a:pt x="4284" y="12674"/>
                    <a:pt x="4866" y="12828"/>
                    <a:pt x="5367" y="12828"/>
                  </a:cubicBezTo>
                  <a:cubicBezTo>
                    <a:pt x="5979" y="12828"/>
                    <a:pt x="6469" y="12598"/>
                    <a:pt x="6505" y="12176"/>
                  </a:cubicBezTo>
                  <a:cubicBezTo>
                    <a:pt x="6605" y="11442"/>
                    <a:pt x="5471" y="10108"/>
                    <a:pt x="5471" y="10108"/>
                  </a:cubicBezTo>
                  <a:lnTo>
                    <a:pt x="5471" y="8474"/>
                  </a:lnTo>
                  <a:cubicBezTo>
                    <a:pt x="5986" y="8581"/>
                    <a:pt x="6514" y="8674"/>
                    <a:pt x="6949" y="8674"/>
                  </a:cubicBezTo>
                  <a:cubicBezTo>
                    <a:pt x="7192" y="8674"/>
                    <a:pt x="7406" y="8645"/>
                    <a:pt x="7573" y="8574"/>
                  </a:cubicBezTo>
                  <a:cubicBezTo>
                    <a:pt x="8006" y="8374"/>
                    <a:pt x="8874" y="7740"/>
                    <a:pt x="8974" y="5038"/>
                  </a:cubicBezTo>
                  <a:cubicBezTo>
                    <a:pt x="9074" y="1869"/>
                    <a:pt x="8340" y="334"/>
                    <a:pt x="7740" y="1"/>
                  </a:cubicBezTo>
                  <a:close/>
                </a:path>
              </a:pathLst>
            </a:custGeom>
            <a:solidFill>
              <a:srgbClr val="FFB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92"/>
            <p:cNvSpPr/>
            <p:nvPr/>
          </p:nvSpPr>
          <p:spPr>
            <a:xfrm>
              <a:off x="3528525" y="1080375"/>
              <a:ext cx="20875" cy="17550"/>
            </a:xfrm>
            <a:custGeom>
              <a:rect b="b" l="l" r="r" t="t"/>
              <a:pathLst>
                <a:path extrusionOk="0" h="702" w="835">
                  <a:moveTo>
                    <a:pt x="467" y="1"/>
                  </a:moveTo>
                  <a:cubicBezTo>
                    <a:pt x="0" y="1"/>
                    <a:pt x="34" y="701"/>
                    <a:pt x="501" y="701"/>
                  </a:cubicBezTo>
                  <a:cubicBezTo>
                    <a:pt x="701" y="668"/>
                    <a:pt x="834" y="535"/>
                    <a:pt x="834" y="334"/>
                  </a:cubicBezTo>
                  <a:cubicBezTo>
                    <a:pt x="834" y="134"/>
                    <a:pt x="668" y="1"/>
                    <a:pt x="4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92"/>
            <p:cNvSpPr/>
            <p:nvPr/>
          </p:nvSpPr>
          <p:spPr>
            <a:xfrm>
              <a:off x="3550200" y="1140425"/>
              <a:ext cx="27550" cy="17900"/>
            </a:xfrm>
            <a:custGeom>
              <a:rect b="b" l="l" r="r" t="t"/>
              <a:pathLst>
                <a:path extrusionOk="0" h="716" w="1102">
                  <a:moveTo>
                    <a:pt x="101" y="1"/>
                  </a:moveTo>
                  <a:lnTo>
                    <a:pt x="101" y="1"/>
                  </a:lnTo>
                  <a:cubicBezTo>
                    <a:pt x="1" y="267"/>
                    <a:pt x="168" y="601"/>
                    <a:pt x="434" y="701"/>
                  </a:cubicBezTo>
                  <a:cubicBezTo>
                    <a:pt x="479" y="711"/>
                    <a:pt x="524" y="716"/>
                    <a:pt x="568" y="716"/>
                  </a:cubicBezTo>
                  <a:cubicBezTo>
                    <a:pt x="819" y="716"/>
                    <a:pt x="1045" y="561"/>
                    <a:pt x="1102" y="334"/>
                  </a:cubicBezTo>
                  <a:lnTo>
                    <a:pt x="101" y="1"/>
                  </a:lnTo>
                  <a:close/>
                </a:path>
              </a:pathLst>
            </a:custGeom>
            <a:solidFill>
              <a:srgbClr val="F099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92"/>
            <p:cNvSpPr/>
            <p:nvPr/>
          </p:nvSpPr>
          <p:spPr>
            <a:xfrm>
              <a:off x="3607750" y="1046925"/>
              <a:ext cx="20025" cy="16800"/>
            </a:xfrm>
            <a:custGeom>
              <a:rect b="b" l="l" r="r" t="t"/>
              <a:pathLst>
                <a:path extrusionOk="0" h="672" w="801">
                  <a:moveTo>
                    <a:pt x="340" y="0"/>
                  </a:moveTo>
                  <a:cubicBezTo>
                    <a:pt x="209" y="0"/>
                    <a:pt x="85" y="66"/>
                    <a:pt x="0" y="171"/>
                  </a:cubicBezTo>
                  <a:lnTo>
                    <a:pt x="668" y="672"/>
                  </a:lnTo>
                  <a:cubicBezTo>
                    <a:pt x="801" y="471"/>
                    <a:pt x="734" y="205"/>
                    <a:pt x="567" y="71"/>
                  </a:cubicBezTo>
                  <a:cubicBezTo>
                    <a:pt x="494" y="22"/>
                    <a:pt x="416" y="0"/>
                    <a:pt x="34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92"/>
            <p:cNvSpPr/>
            <p:nvPr/>
          </p:nvSpPr>
          <p:spPr>
            <a:xfrm>
              <a:off x="3599625" y="1074550"/>
              <a:ext cx="20650" cy="17575"/>
            </a:xfrm>
            <a:custGeom>
              <a:rect b="b" l="l" r="r" t="t"/>
              <a:pathLst>
                <a:path extrusionOk="0" h="703" w="826">
                  <a:moveTo>
                    <a:pt x="474" y="0"/>
                  </a:moveTo>
                  <a:cubicBezTo>
                    <a:pt x="376" y="0"/>
                    <a:pt x="274" y="40"/>
                    <a:pt x="192" y="134"/>
                  </a:cubicBezTo>
                  <a:cubicBezTo>
                    <a:pt x="0" y="357"/>
                    <a:pt x="176" y="703"/>
                    <a:pt x="454" y="703"/>
                  </a:cubicBezTo>
                  <a:cubicBezTo>
                    <a:pt x="467" y="703"/>
                    <a:pt x="479" y="702"/>
                    <a:pt x="492" y="701"/>
                  </a:cubicBezTo>
                  <a:cubicBezTo>
                    <a:pt x="692" y="701"/>
                    <a:pt x="826" y="534"/>
                    <a:pt x="826" y="334"/>
                  </a:cubicBezTo>
                  <a:cubicBezTo>
                    <a:pt x="826" y="139"/>
                    <a:pt x="657" y="0"/>
                    <a:pt x="47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92"/>
            <p:cNvSpPr/>
            <p:nvPr/>
          </p:nvSpPr>
          <p:spPr>
            <a:xfrm>
              <a:off x="3573550" y="1077875"/>
              <a:ext cx="27550" cy="50900"/>
            </a:xfrm>
            <a:custGeom>
              <a:rect b="b" l="l" r="r" t="t"/>
              <a:pathLst>
                <a:path extrusionOk="0" h="2036" w="1102">
                  <a:moveTo>
                    <a:pt x="1" y="1"/>
                  </a:moveTo>
                  <a:lnTo>
                    <a:pt x="34" y="2036"/>
                  </a:lnTo>
                  <a:lnTo>
                    <a:pt x="1102" y="1702"/>
                  </a:lnTo>
                  <a:lnTo>
                    <a:pt x="1" y="1"/>
                  </a:lnTo>
                  <a:close/>
                </a:path>
              </a:pathLst>
            </a:custGeom>
            <a:solidFill>
              <a:srgbClr val="F099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92"/>
            <p:cNvSpPr/>
            <p:nvPr/>
          </p:nvSpPr>
          <p:spPr>
            <a:xfrm>
              <a:off x="3470975" y="1158775"/>
              <a:ext cx="73425" cy="47550"/>
            </a:xfrm>
            <a:custGeom>
              <a:rect b="b" l="l" r="r" t="t"/>
              <a:pathLst>
                <a:path extrusionOk="0" h="1902" w="2937">
                  <a:moveTo>
                    <a:pt x="1" y="0"/>
                  </a:moveTo>
                  <a:cubicBezTo>
                    <a:pt x="101" y="367"/>
                    <a:pt x="334" y="668"/>
                    <a:pt x="635" y="901"/>
                  </a:cubicBezTo>
                  <a:cubicBezTo>
                    <a:pt x="1135" y="1368"/>
                    <a:pt x="2903" y="1902"/>
                    <a:pt x="2903" y="1902"/>
                  </a:cubicBezTo>
                  <a:lnTo>
                    <a:pt x="2936" y="1335"/>
                  </a:lnTo>
                  <a:cubicBezTo>
                    <a:pt x="2069" y="1235"/>
                    <a:pt x="301" y="701"/>
                    <a:pt x="1" y="0"/>
                  </a:cubicBezTo>
                  <a:close/>
                </a:path>
              </a:pathLst>
            </a:custGeom>
            <a:solidFill>
              <a:srgbClr val="F099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92"/>
            <p:cNvSpPr/>
            <p:nvPr/>
          </p:nvSpPr>
          <p:spPr>
            <a:xfrm>
              <a:off x="3197450" y="1241325"/>
              <a:ext cx="225200" cy="603800"/>
            </a:xfrm>
            <a:custGeom>
              <a:rect b="b" l="l" r="r" t="t"/>
              <a:pathLst>
                <a:path extrusionOk="0" h="24152" w="9008">
                  <a:moveTo>
                    <a:pt x="7473" y="1"/>
                  </a:moveTo>
                  <a:cubicBezTo>
                    <a:pt x="6038" y="1"/>
                    <a:pt x="4704" y="701"/>
                    <a:pt x="3937" y="2669"/>
                  </a:cubicBezTo>
                  <a:cubicBezTo>
                    <a:pt x="3236" y="4437"/>
                    <a:pt x="801" y="9174"/>
                    <a:pt x="234" y="11342"/>
                  </a:cubicBezTo>
                  <a:cubicBezTo>
                    <a:pt x="1" y="12209"/>
                    <a:pt x="334" y="12643"/>
                    <a:pt x="1168" y="14711"/>
                  </a:cubicBezTo>
                  <a:cubicBezTo>
                    <a:pt x="1702" y="15979"/>
                    <a:pt x="2169" y="16879"/>
                    <a:pt x="3103" y="18914"/>
                  </a:cubicBezTo>
                  <a:cubicBezTo>
                    <a:pt x="3503" y="19715"/>
                    <a:pt x="3970" y="20649"/>
                    <a:pt x="4304" y="21283"/>
                  </a:cubicBezTo>
                  <a:cubicBezTo>
                    <a:pt x="5405" y="23451"/>
                    <a:pt x="6072" y="24151"/>
                    <a:pt x="7339" y="24151"/>
                  </a:cubicBezTo>
                  <a:cubicBezTo>
                    <a:pt x="9007" y="24151"/>
                    <a:pt x="9007" y="23317"/>
                    <a:pt x="8173" y="22317"/>
                  </a:cubicBezTo>
                  <a:cubicBezTo>
                    <a:pt x="7740" y="21750"/>
                    <a:pt x="7306" y="21183"/>
                    <a:pt x="6939" y="20549"/>
                  </a:cubicBezTo>
                  <a:lnTo>
                    <a:pt x="6939" y="20549"/>
                  </a:lnTo>
                  <a:cubicBezTo>
                    <a:pt x="7339" y="20749"/>
                    <a:pt x="7773" y="20949"/>
                    <a:pt x="8173" y="21082"/>
                  </a:cubicBezTo>
                  <a:cubicBezTo>
                    <a:pt x="8224" y="21094"/>
                    <a:pt x="8275" y="21099"/>
                    <a:pt x="8324" y="21099"/>
                  </a:cubicBezTo>
                  <a:cubicBezTo>
                    <a:pt x="8569" y="21099"/>
                    <a:pt x="8791" y="20965"/>
                    <a:pt x="8874" y="20716"/>
                  </a:cubicBezTo>
                  <a:cubicBezTo>
                    <a:pt x="8907" y="20615"/>
                    <a:pt x="8607" y="20549"/>
                    <a:pt x="8207" y="20249"/>
                  </a:cubicBezTo>
                  <a:cubicBezTo>
                    <a:pt x="7639" y="19715"/>
                    <a:pt x="7006" y="19248"/>
                    <a:pt x="6339" y="18848"/>
                  </a:cubicBezTo>
                  <a:cubicBezTo>
                    <a:pt x="6072" y="18747"/>
                    <a:pt x="5905" y="18547"/>
                    <a:pt x="5771" y="18314"/>
                  </a:cubicBezTo>
                  <a:cubicBezTo>
                    <a:pt x="5171" y="16980"/>
                    <a:pt x="3770" y="11909"/>
                    <a:pt x="3737" y="11509"/>
                  </a:cubicBezTo>
                  <a:cubicBezTo>
                    <a:pt x="3737" y="11509"/>
                    <a:pt x="5838" y="7473"/>
                    <a:pt x="6539" y="6005"/>
                  </a:cubicBezTo>
                  <a:cubicBezTo>
                    <a:pt x="8173" y="4070"/>
                    <a:pt x="8006" y="668"/>
                    <a:pt x="7473" y="1"/>
                  </a:cubicBezTo>
                  <a:close/>
                </a:path>
              </a:pathLst>
            </a:custGeom>
            <a:solidFill>
              <a:srgbClr val="FFB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92"/>
            <p:cNvSpPr/>
            <p:nvPr/>
          </p:nvSpPr>
          <p:spPr>
            <a:xfrm>
              <a:off x="3193275" y="1239550"/>
              <a:ext cx="213525" cy="479650"/>
            </a:xfrm>
            <a:custGeom>
              <a:rect b="b" l="l" r="r" t="t"/>
              <a:pathLst>
                <a:path extrusionOk="0" h="19186" w="8541">
                  <a:moveTo>
                    <a:pt x="7904" y="1"/>
                  </a:moveTo>
                  <a:cubicBezTo>
                    <a:pt x="6515" y="1"/>
                    <a:pt x="5433" y="212"/>
                    <a:pt x="4604" y="1439"/>
                  </a:cubicBezTo>
                  <a:cubicBezTo>
                    <a:pt x="3670" y="2774"/>
                    <a:pt x="668" y="10146"/>
                    <a:pt x="334" y="11080"/>
                  </a:cubicBezTo>
                  <a:cubicBezTo>
                    <a:pt x="1" y="11980"/>
                    <a:pt x="68" y="12180"/>
                    <a:pt x="401" y="12981"/>
                  </a:cubicBezTo>
                  <a:cubicBezTo>
                    <a:pt x="1068" y="14615"/>
                    <a:pt x="3370" y="19185"/>
                    <a:pt x="3370" y="19185"/>
                  </a:cubicBezTo>
                  <a:cubicBezTo>
                    <a:pt x="3496" y="18240"/>
                    <a:pt x="4695" y="17443"/>
                    <a:pt x="5474" y="17443"/>
                  </a:cubicBezTo>
                  <a:cubicBezTo>
                    <a:pt x="5519" y="17443"/>
                    <a:pt x="5563" y="17445"/>
                    <a:pt x="5605" y="17451"/>
                  </a:cubicBezTo>
                  <a:lnTo>
                    <a:pt x="4070" y="11613"/>
                  </a:lnTo>
                  <a:lnTo>
                    <a:pt x="6906" y="6276"/>
                  </a:lnTo>
                  <a:cubicBezTo>
                    <a:pt x="8040" y="4408"/>
                    <a:pt x="8540" y="2173"/>
                    <a:pt x="8273" y="5"/>
                  </a:cubicBezTo>
                  <a:cubicBezTo>
                    <a:pt x="8148" y="2"/>
                    <a:pt x="8025" y="1"/>
                    <a:pt x="7904"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92"/>
            <p:cNvSpPr/>
            <p:nvPr/>
          </p:nvSpPr>
          <p:spPr>
            <a:xfrm>
              <a:off x="2399375" y="2870825"/>
              <a:ext cx="663000" cy="382800"/>
            </a:xfrm>
            <a:custGeom>
              <a:rect b="b" l="l" r="r" t="t"/>
              <a:pathLst>
                <a:path extrusionOk="0" h="15312" w="26520">
                  <a:moveTo>
                    <a:pt x="13244" y="1"/>
                  </a:moveTo>
                  <a:cubicBezTo>
                    <a:pt x="5938" y="1"/>
                    <a:pt x="1" y="3437"/>
                    <a:pt x="1" y="7673"/>
                  </a:cubicBezTo>
                  <a:cubicBezTo>
                    <a:pt x="1" y="11909"/>
                    <a:pt x="5938" y="15312"/>
                    <a:pt x="13244" y="15312"/>
                  </a:cubicBezTo>
                  <a:cubicBezTo>
                    <a:pt x="20582" y="15312"/>
                    <a:pt x="26520" y="11909"/>
                    <a:pt x="26520" y="7673"/>
                  </a:cubicBezTo>
                  <a:cubicBezTo>
                    <a:pt x="26520" y="3437"/>
                    <a:pt x="20582" y="1"/>
                    <a:pt x="1324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92"/>
            <p:cNvSpPr/>
            <p:nvPr/>
          </p:nvSpPr>
          <p:spPr>
            <a:xfrm>
              <a:off x="2726275" y="1493925"/>
              <a:ext cx="351950" cy="465900"/>
            </a:xfrm>
            <a:custGeom>
              <a:rect b="b" l="l" r="r" t="t"/>
              <a:pathLst>
                <a:path extrusionOk="0" h="18636" w="14078">
                  <a:moveTo>
                    <a:pt x="11204" y="0"/>
                  </a:moveTo>
                  <a:cubicBezTo>
                    <a:pt x="11021" y="0"/>
                    <a:pt x="10872" y="19"/>
                    <a:pt x="10775" y="37"/>
                  </a:cubicBezTo>
                  <a:cubicBezTo>
                    <a:pt x="10108" y="104"/>
                    <a:pt x="9841" y="571"/>
                    <a:pt x="10242" y="2306"/>
                  </a:cubicBezTo>
                  <a:cubicBezTo>
                    <a:pt x="10308" y="2706"/>
                    <a:pt x="10375" y="3106"/>
                    <a:pt x="10375" y="3506"/>
                  </a:cubicBezTo>
                  <a:cubicBezTo>
                    <a:pt x="10375" y="3673"/>
                    <a:pt x="10475" y="4040"/>
                    <a:pt x="10308" y="4174"/>
                  </a:cubicBezTo>
                  <a:cubicBezTo>
                    <a:pt x="10280" y="4202"/>
                    <a:pt x="10249" y="4214"/>
                    <a:pt x="10217" y="4214"/>
                  </a:cubicBezTo>
                  <a:cubicBezTo>
                    <a:pt x="10019" y="4214"/>
                    <a:pt x="9760" y="3755"/>
                    <a:pt x="9674" y="3640"/>
                  </a:cubicBezTo>
                  <a:cubicBezTo>
                    <a:pt x="9541" y="3373"/>
                    <a:pt x="9308" y="3173"/>
                    <a:pt x="9041" y="3106"/>
                  </a:cubicBezTo>
                  <a:cubicBezTo>
                    <a:pt x="9016" y="3098"/>
                    <a:pt x="8991" y="3094"/>
                    <a:pt x="8966" y="3094"/>
                  </a:cubicBezTo>
                  <a:cubicBezTo>
                    <a:pt x="8893" y="3094"/>
                    <a:pt x="8824" y="3131"/>
                    <a:pt x="8774" y="3206"/>
                  </a:cubicBezTo>
                  <a:cubicBezTo>
                    <a:pt x="8740" y="3273"/>
                    <a:pt x="8740" y="3373"/>
                    <a:pt x="8774" y="3440"/>
                  </a:cubicBezTo>
                  <a:cubicBezTo>
                    <a:pt x="8974" y="4240"/>
                    <a:pt x="9274" y="5008"/>
                    <a:pt x="9641" y="5741"/>
                  </a:cubicBezTo>
                  <a:cubicBezTo>
                    <a:pt x="9808" y="6008"/>
                    <a:pt x="9941" y="6308"/>
                    <a:pt x="10075" y="6609"/>
                  </a:cubicBezTo>
                  <a:cubicBezTo>
                    <a:pt x="10208" y="7009"/>
                    <a:pt x="10141" y="7476"/>
                    <a:pt x="9941" y="7843"/>
                  </a:cubicBezTo>
                  <a:cubicBezTo>
                    <a:pt x="9875" y="8043"/>
                    <a:pt x="9775" y="8243"/>
                    <a:pt x="9708" y="8410"/>
                  </a:cubicBezTo>
                  <a:lnTo>
                    <a:pt x="7940" y="12213"/>
                  </a:lnTo>
                  <a:cubicBezTo>
                    <a:pt x="7940" y="12213"/>
                    <a:pt x="4604" y="8310"/>
                    <a:pt x="3704" y="7309"/>
                  </a:cubicBezTo>
                  <a:cubicBezTo>
                    <a:pt x="2536" y="6075"/>
                    <a:pt x="1769" y="5841"/>
                    <a:pt x="1" y="5841"/>
                  </a:cubicBezTo>
                  <a:lnTo>
                    <a:pt x="2202" y="13647"/>
                  </a:lnTo>
                  <a:cubicBezTo>
                    <a:pt x="2202" y="13647"/>
                    <a:pt x="3670" y="15081"/>
                    <a:pt x="5405" y="16582"/>
                  </a:cubicBezTo>
                  <a:cubicBezTo>
                    <a:pt x="7303" y="18267"/>
                    <a:pt x="8290" y="18635"/>
                    <a:pt x="8942" y="18635"/>
                  </a:cubicBezTo>
                  <a:cubicBezTo>
                    <a:pt x="9206" y="18635"/>
                    <a:pt x="9415" y="18575"/>
                    <a:pt x="9608" y="18517"/>
                  </a:cubicBezTo>
                  <a:cubicBezTo>
                    <a:pt x="10242" y="18284"/>
                    <a:pt x="10909" y="17150"/>
                    <a:pt x="11409" y="15315"/>
                  </a:cubicBezTo>
                  <a:cubicBezTo>
                    <a:pt x="12176" y="12680"/>
                    <a:pt x="12943" y="9110"/>
                    <a:pt x="12943" y="9110"/>
                  </a:cubicBezTo>
                  <a:cubicBezTo>
                    <a:pt x="13044" y="8777"/>
                    <a:pt x="13144" y="8477"/>
                    <a:pt x="13210" y="8210"/>
                  </a:cubicBezTo>
                  <a:cubicBezTo>
                    <a:pt x="13511" y="6976"/>
                    <a:pt x="14078" y="4407"/>
                    <a:pt x="13877" y="3073"/>
                  </a:cubicBezTo>
                  <a:cubicBezTo>
                    <a:pt x="13549" y="394"/>
                    <a:pt x="12035" y="0"/>
                    <a:pt x="11204"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92"/>
            <p:cNvSpPr/>
            <p:nvPr/>
          </p:nvSpPr>
          <p:spPr>
            <a:xfrm>
              <a:off x="2895575" y="1787550"/>
              <a:ext cx="28375" cy="95100"/>
            </a:xfrm>
            <a:custGeom>
              <a:rect b="b" l="l" r="r" t="t"/>
              <a:pathLst>
                <a:path extrusionOk="0" h="3804" w="1135">
                  <a:moveTo>
                    <a:pt x="768" y="1"/>
                  </a:moveTo>
                  <a:cubicBezTo>
                    <a:pt x="334" y="534"/>
                    <a:pt x="100" y="1168"/>
                    <a:pt x="67" y="1869"/>
                  </a:cubicBezTo>
                  <a:cubicBezTo>
                    <a:pt x="0" y="2502"/>
                    <a:pt x="34" y="3170"/>
                    <a:pt x="167" y="3803"/>
                  </a:cubicBezTo>
                  <a:cubicBezTo>
                    <a:pt x="201" y="1969"/>
                    <a:pt x="501" y="1635"/>
                    <a:pt x="1135" y="468"/>
                  </a:cubicBezTo>
                  <a:lnTo>
                    <a:pt x="768" y="1"/>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92"/>
            <p:cNvSpPr/>
            <p:nvPr/>
          </p:nvSpPr>
          <p:spPr>
            <a:xfrm>
              <a:off x="2718775" y="1638600"/>
              <a:ext cx="198500" cy="270725"/>
            </a:xfrm>
            <a:custGeom>
              <a:rect b="b" l="l" r="r" t="t"/>
              <a:pathLst>
                <a:path extrusionOk="0" h="10829" w="7940">
                  <a:moveTo>
                    <a:pt x="664" y="0"/>
                  </a:moveTo>
                  <a:cubicBezTo>
                    <a:pt x="440" y="0"/>
                    <a:pt x="217" y="8"/>
                    <a:pt x="1" y="21"/>
                  </a:cubicBezTo>
                  <a:lnTo>
                    <a:pt x="301" y="5692"/>
                  </a:lnTo>
                  <a:lnTo>
                    <a:pt x="5538" y="10829"/>
                  </a:lnTo>
                  <a:cubicBezTo>
                    <a:pt x="5738" y="8994"/>
                    <a:pt x="6605" y="7293"/>
                    <a:pt x="7940" y="6025"/>
                  </a:cubicBezTo>
                  <a:cubicBezTo>
                    <a:pt x="7940" y="6025"/>
                    <a:pt x="6072" y="3757"/>
                    <a:pt x="5438" y="3057"/>
                  </a:cubicBezTo>
                  <a:cubicBezTo>
                    <a:pt x="4737" y="2156"/>
                    <a:pt x="3937" y="1322"/>
                    <a:pt x="3070" y="588"/>
                  </a:cubicBezTo>
                  <a:cubicBezTo>
                    <a:pt x="2507" y="133"/>
                    <a:pt x="1578" y="0"/>
                    <a:pt x="664"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92"/>
            <p:cNvSpPr/>
            <p:nvPr/>
          </p:nvSpPr>
          <p:spPr>
            <a:xfrm>
              <a:off x="2482775" y="2876675"/>
              <a:ext cx="84250" cy="148450"/>
            </a:xfrm>
            <a:custGeom>
              <a:rect b="b" l="l" r="r" t="t"/>
              <a:pathLst>
                <a:path extrusionOk="0" h="5938" w="3370">
                  <a:moveTo>
                    <a:pt x="1" y="0"/>
                  </a:moveTo>
                  <a:lnTo>
                    <a:pt x="67" y="5938"/>
                  </a:lnTo>
                  <a:lnTo>
                    <a:pt x="2769" y="5871"/>
                  </a:lnTo>
                  <a:lnTo>
                    <a:pt x="3370" y="34"/>
                  </a:lnTo>
                  <a:lnTo>
                    <a:pt x="1" y="0"/>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92"/>
            <p:cNvSpPr/>
            <p:nvPr/>
          </p:nvSpPr>
          <p:spPr>
            <a:xfrm>
              <a:off x="2727950" y="2810800"/>
              <a:ext cx="89250" cy="149875"/>
            </a:xfrm>
            <a:custGeom>
              <a:rect b="b" l="l" r="r" t="t"/>
              <a:pathLst>
                <a:path extrusionOk="0" h="5995" w="3570">
                  <a:moveTo>
                    <a:pt x="1" y="0"/>
                  </a:moveTo>
                  <a:lnTo>
                    <a:pt x="434" y="5404"/>
                  </a:lnTo>
                  <a:cubicBezTo>
                    <a:pt x="698" y="5837"/>
                    <a:pt x="1282" y="5994"/>
                    <a:pt x="1956" y="5994"/>
                  </a:cubicBezTo>
                  <a:cubicBezTo>
                    <a:pt x="2475" y="5994"/>
                    <a:pt x="3048" y="5901"/>
                    <a:pt x="3570" y="5771"/>
                  </a:cubicBezTo>
                  <a:lnTo>
                    <a:pt x="3570" y="33"/>
                  </a:lnTo>
                  <a:lnTo>
                    <a:pt x="1" y="0"/>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92"/>
            <p:cNvSpPr/>
            <p:nvPr/>
          </p:nvSpPr>
          <p:spPr>
            <a:xfrm>
              <a:off x="2471100" y="2088600"/>
              <a:ext cx="361125" cy="858600"/>
            </a:xfrm>
            <a:custGeom>
              <a:rect b="b" l="l" r="r" t="t"/>
              <a:pathLst>
                <a:path extrusionOk="0" h="34344" w="14445">
                  <a:moveTo>
                    <a:pt x="13977" y="1"/>
                  </a:moveTo>
                  <a:lnTo>
                    <a:pt x="1101" y="701"/>
                  </a:lnTo>
                  <a:cubicBezTo>
                    <a:pt x="1068" y="3170"/>
                    <a:pt x="968" y="17613"/>
                    <a:pt x="968" y="17613"/>
                  </a:cubicBezTo>
                  <a:cubicBezTo>
                    <a:pt x="901" y="18314"/>
                    <a:pt x="201" y="19581"/>
                    <a:pt x="101" y="22116"/>
                  </a:cubicBezTo>
                  <a:cubicBezTo>
                    <a:pt x="1" y="25852"/>
                    <a:pt x="434" y="33992"/>
                    <a:pt x="434" y="33992"/>
                  </a:cubicBezTo>
                  <a:cubicBezTo>
                    <a:pt x="976" y="34227"/>
                    <a:pt x="1557" y="34344"/>
                    <a:pt x="2141" y="34344"/>
                  </a:cubicBezTo>
                  <a:cubicBezTo>
                    <a:pt x="2634" y="34344"/>
                    <a:pt x="3129" y="34260"/>
                    <a:pt x="3603" y="34092"/>
                  </a:cubicBezTo>
                  <a:cubicBezTo>
                    <a:pt x="3603" y="34092"/>
                    <a:pt x="5538" y="22350"/>
                    <a:pt x="6038" y="18681"/>
                  </a:cubicBezTo>
                  <a:cubicBezTo>
                    <a:pt x="6472" y="15445"/>
                    <a:pt x="7739" y="7072"/>
                    <a:pt x="7739" y="7072"/>
                  </a:cubicBezTo>
                  <a:lnTo>
                    <a:pt x="9341" y="18014"/>
                  </a:lnTo>
                  <a:cubicBezTo>
                    <a:pt x="9140" y="19314"/>
                    <a:pt x="9074" y="20649"/>
                    <a:pt x="9174" y="21950"/>
                  </a:cubicBezTo>
                  <a:cubicBezTo>
                    <a:pt x="9274" y="23651"/>
                    <a:pt x="10441" y="31924"/>
                    <a:pt x="10441" y="31924"/>
                  </a:cubicBezTo>
                  <a:cubicBezTo>
                    <a:pt x="11008" y="32090"/>
                    <a:pt x="11584" y="32174"/>
                    <a:pt x="12159" y="32174"/>
                  </a:cubicBezTo>
                  <a:cubicBezTo>
                    <a:pt x="12735" y="32174"/>
                    <a:pt x="13310" y="32090"/>
                    <a:pt x="13877" y="31924"/>
                  </a:cubicBezTo>
                  <a:cubicBezTo>
                    <a:pt x="13877" y="31924"/>
                    <a:pt x="14344" y="19048"/>
                    <a:pt x="14378" y="17480"/>
                  </a:cubicBezTo>
                  <a:cubicBezTo>
                    <a:pt x="14444" y="15712"/>
                    <a:pt x="13977" y="1"/>
                    <a:pt x="13977"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92"/>
            <p:cNvSpPr/>
            <p:nvPr/>
          </p:nvSpPr>
          <p:spPr>
            <a:xfrm>
              <a:off x="2471100" y="2088600"/>
              <a:ext cx="361125" cy="858600"/>
            </a:xfrm>
            <a:custGeom>
              <a:rect b="b" l="l" r="r" t="t"/>
              <a:pathLst>
                <a:path extrusionOk="0" h="34344" w="14445">
                  <a:moveTo>
                    <a:pt x="13977" y="1"/>
                  </a:moveTo>
                  <a:lnTo>
                    <a:pt x="1101" y="701"/>
                  </a:lnTo>
                  <a:cubicBezTo>
                    <a:pt x="1068" y="3170"/>
                    <a:pt x="968" y="17613"/>
                    <a:pt x="968" y="17613"/>
                  </a:cubicBezTo>
                  <a:cubicBezTo>
                    <a:pt x="901" y="18314"/>
                    <a:pt x="201" y="19581"/>
                    <a:pt x="101" y="22116"/>
                  </a:cubicBezTo>
                  <a:cubicBezTo>
                    <a:pt x="1" y="25852"/>
                    <a:pt x="434" y="33992"/>
                    <a:pt x="434" y="33992"/>
                  </a:cubicBezTo>
                  <a:cubicBezTo>
                    <a:pt x="976" y="34227"/>
                    <a:pt x="1557" y="34344"/>
                    <a:pt x="2141" y="34344"/>
                  </a:cubicBezTo>
                  <a:cubicBezTo>
                    <a:pt x="2634" y="34344"/>
                    <a:pt x="3129" y="34260"/>
                    <a:pt x="3603" y="34092"/>
                  </a:cubicBezTo>
                  <a:cubicBezTo>
                    <a:pt x="3603" y="34092"/>
                    <a:pt x="5538" y="22350"/>
                    <a:pt x="6038" y="18681"/>
                  </a:cubicBezTo>
                  <a:cubicBezTo>
                    <a:pt x="6472" y="15445"/>
                    <a:pt x="7739" y="7072"/>
                    <a:pt x="7739" y="7072"/>
                  </a:cubicBezTo>
                  <a:lnTo>
                    <a:pt x="9341" y="18014"/>
                  </a:lnTo>
                  <a:cubicBezTo>
                    <a:pt x="9140" y="19314"/>
                    <a:pt x="9074" y="20649"/>
                    <a:pt x="9174" y="21950"/>
                  </a:cubicBezTo>
                  <a:cubicBezTo>
                    <a:pt x="9274" y="23651"/>
                    <a:pt x="10441" y="31924"/>
                    <a:pt x="10441" y="31924"/>
                  </a:cubicBezTo>
                  <a:cubicBezTo>
                    <a:pt x="11008" y="32090"/>
                    <a:pt x="11584" y="32174"/>
                    <a:pt x="12159" y="32174"/>
                  </a:cubicBezTo>
                  <a:cubicBezTo>
                    <a:pt x="12735" y="32174"/>
                    <a:pt x="13310" y="32090"/>
                    <a:pt x="13877" y="31924"/>
                  </a:cubicBezTo>
                  <a:cubicBezTo>
                    <a:pt x="13877" y="31924"/>
                    <a:pt x="14344" y="19048"/>
                    <a:pt x="14378" y="17480"/>
                  </a:cubicBezTo>
                  <a:cubicBezTo>
                    <a:pt x="14444" y="15712"/>
                    <a:pt x="13977" y="1"/>
                    <a:pt x="139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92"/>
            <p:cNvSpPr/>
            <p:nvPr/>
          </p:nvSpPr>
          <p:spPr>
            <a:xfrm>
              <a:off x="2664575" y="2210350"/>
              <a:ext cx="96750" cy="302750"/>
            </a:xfrm>
            <a:custGeom>
              <a:rect b="b" l="l" r="r" t="t"/>
              <a:pathLst>
                <a:path extrusionOk="0" h="12110" w="3870">
                  <a:moveTo>
                    <a:pt x="3870" y="1"/>
                  </a:moveTo>
                  <a:lnTo>
                    <a:pt x="3870" y="1"/>
                  </a:lnTo>
                  <a:cubicBezTo>
                    <a:pt x="2736" y="1002"/>
                    <a:pt x="1435" y="1735"/>
                    <a:pt x="0" y="2202"/>
                  </a:cubicBezTo>
                  <a:lnTo>
                    <a:pt x="1468" y="12109"/>
                  </a:lnTo>
                  <a:lnTo>
                    <a:pt x="1101" y="2503"/>
                  </a:lnTo>
                  <a:cubicBezTo>
                    <a:pt x="3169" y="1302"/>
                    <a:pt x="3870" y="1"/>
                    <a:pt x="387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92"/>
            <p:cNvSpPr/>
            <p:nvPr/>
          </p:nvSpPr>
          <p:spPr>
            <a:xfrm>
              <a:off x="2466925" y="3032625"/>
              <a:ext cx="166825" cy="150000"/>
            </a:xfrm>
            <a:custGeom>
              <a:rect b="b" l="l" r="r" t="t"/>
              <a:pathLst>
                <a:path extrusionOk="0" h="6000" w="6673">
                  <a:moveTo>
                    <a:pt x="101" y="0"/>
                  </a:moveTo>
                  <a:cubicBezTo>
                    <a:pt x="1" y="400"/>
                    <a:pt x="1" y="834"/>
                    <a:pt x="101" y="1234"/>
                  </a:cubicBezTo>
                  <a:cubicBezTo>
                    <a:pt x="201" y="1468"/>
                    <a:pt x="601" y="1935"/>
                    <a:pt x="868" y="2402"/>
                  </a:cubicBezTo>
                  <a:cubicBezTo>
                    <a:pt x="1135" y="2869"/>
                    <a:pt x="1068" y="3436"/>
                    <a:pt x="1135" y="4036"/>
                  </a:cubicBezTo>
                  <a:cubicBezTo>
                    <a:pt x="1202" y="4637"/>
                    <a:pt x="1535" y="5170"/>
                    <a:pt x="2102" y="5471"/>
                  </a:cubicBezTo>
                  <a:cubicBezTo>
                    <a:pt x="2753" y="5823"/>
                    <a:pt x="3469" y="5999"/>
                    <a:pt x="4198" y="5999"/>
                  </a:cubicBezTo>
                  <a:cubicBezTo>
                    <a:pt x="4366" y="5999"/>
                    <a:pt x="4535" y="5990"/>
                    <a:pt x="4704" y="5971"/>
                  </a:cubicBezTo>
                  <a:cubicBezTo>
                    <a:pt x="5371" y="5971"/>
                    <a:pt x="6038" y="5704"/>
                    <a:pt x="6539" y="5237"/>
                  </a:cubicBezTo>
                  <a:cubicBezTo>
                    <a:pt x="6639" y="4970"/>
                    <a:pt x="6672" y="4670"/>
                    <a:pt x="6572" y="4403"/>
                  </a:cubicBezTo>
                  <a:lnTo>
                    <a:pt x="10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92"/>
            <p:cNvSpPr/>
            <p:nvPr/>
          </p:nvSpPr>
          <p:spPr>
            <a:xfrm>
              <a:off x="2465275" y="2981325"/>
              <a:ext cx="167625" cy="185850"/>
            </a:xfrm>
            <a:custGeom>
              <a:rect b="b" l="l" r="r" t="t"/>
              <a:pathLst>
                <a:path extrusionOk="0" h="7434" w="6705">
                  <a:moveTo>
                    <a:pt x="2973" y="1"/>
                  </a:moveTo>
                  <a:cubicBezTo>
                    <a:pt x="2810" y="1"/>
                    <a:pt x="2652" y="17"/>
                    <a:pt x="2502" y="51"/>
                  </a:cubicBezTo>
                  <a:cubicBezTo>
                    <a:pt x="2135" y="84"/>
                    <a:pt x="1801" y="151"/>
                    <a:pt x="1468" y="251"/>
                  </a:cubicBezTo>
                  <a:cubicBezTo>
                    <a:pt x="1368" y="284"/>
                    <a:pt x="1301" y="317"/>
                    <a:pt x="1234" y="384"/>
                  </a:cubicBezTo>
                  <a:cubicBezTo>
                    <a:pt x="1168" y="451"/>
                    <a:pt x="1168" y="551"/>
                    <a:pt x="1168" y="618"/>
                  </a:cubicBezTo>
                  <a:cubicBezTo>
                    <a:pt x="1201" y="818"/>
                    <a:pt x="1234" y="1018"/>
                    <a:pt x="1334" y="1218"/>
                  </a:cubicBezTo>
                  <a:cubicBezTo>
                    <a:pt x="1101" y="1018"/>
                    <a:pt x="1068" y="718"/>
                    <a:pt x="901" y="551"/>
                  </a:cubicBezTo>
                  <a:cubicBezTo>
                    <a:pt x="734" y="384"/>
                    <a:pt x="734" y="351"/>
                    <a:pt x="734" y="117"/>
                  </a:cubicBezTo>
                  <a:cubicBezTo>
                    <a:pt x="730" y="116"/>
                    <a:pt x="725" y="116"/>
                    <a:pt x="721" y="116"/>
                  </a:cubicBezTo>
                  <a:cubicBezTo>
                    <a:pt x="590" y="116"/>
                    <a:pt x="431" y="598"/>
                    <a:pt x="334" y="1018"/>
                  </a:cubicBezTo>
                  <a:cubicBezTo>
                    <a:pt x="167" y="1518"/>
                    <a:pt x="0" y="2085"/>
                    <a:pt x="200" y="2619"/>
                  </a:cubicBezTo>
                  <a:cubicBezTo>
                    <a:pt x="334" y="2886"/>
                    <a:pt x="500" y="3153"/>
                    <a:pt x="701" y="3420"/>
                  </a:cubicBezTo>
                  <a:cubicBezTo>
                    <a:pt x="1001" y="3820"/>
                    <a:pt x="1234" y="4320"/>
                    <a:pt x="1301" y="4854"/>
                  </a:cubicBezTo>
                  <a:cubicBezTo>
                    <a:pt x="1368" y="5088"/>
                    <a:pt x="1334" y="5321"/>
                    <a:pt x="1368" y="5555"/>
                  </a:cubicBezTo>
                  <a:cubicBezTo>
                    <a:pt x="1501" y="6355"/>
                    <a:pt x="2068" y="7022"/>
                    <a:pt x="2835" y="7222"/>
                  </a:cubicBezTo>
                  <a:cubicBezTo>
                    <a:pt x="3287" y="7366"/>
                    <a:pt x="3750" y="7434"/>
                    <a:pt x="4219" y="7434"/>
                  </a:cubicBezTo>
                  <a:cubicBezTo>
                    <a:pt x="4513" y="7434"/>
                    <a:pt x="4808" y="7407"/>
                    <a:pt x="5104" y="7356"/>
                  </a:cubicBezTo>
                  <a:cubicBezTo>
                    <a:pt x="5804" y="7256"/>
                    <a:pt x="6705" y="6989"/>
                    <a:pt x="6672" y="6155"/>
                  </a:cubicBezTo>
                  <a:cubicBezTo>
                    <a:pt x="6605" y="5655"/>
                    <a:pt x="6371" y="5188"/>
                    <a:pt x="6038" y="4854"/>
                  </a:cubicBezTo>
                  <a:cubicBezTo>
                    <a:pt x="5704" y="4487"/>
                    <a:pt x="5304" y="4154"/>
                    <a:pt x="4970" y="3787"/>
                  </a:cubicBezTo>
                  <a:cubicBezTo>
                    <a:pt x="4837" y="3586"/>
                    <a:pt x="4703" y="3386"/>
                    <a:pt x="4570" y="3153"/>
                  </a:cubicBezTo>
                  <a:cubicBezTo>
                    <a:pt x="4303" y="2753"/>
                    <a:pt x="4103" y="2286"/>
                    <a:pt x="3936" y="1819"/>
                  </a:cubicBezTo>
                  <a:cubicBezTo>
                    <a:pt x="3870" y="1618"/>
                    <a:pt x="3836" y="1385"/>
                    <a:pt x="3836" y="1151"/>
                  </a:cubicBezTo>
                  <a:cubicBezTo>
                    <a:pt x="3803" y="918"/>
                    <a:pt x="3836" y="584"/>
                    <a:pt x="3803" y="451"/>
                  </a:cubicBezTo>
                  <a:cubicBezTo>
                    <a:pt x="3803" y="351"/>
                    <a:pt x="3769" y="251"/>
                    <a:pt x="3703" y="184"/>
                  </a:cubicBezTo>
                  <a:cubicBezTo>
                    <a:pt x="3636" y="117"/>
                    <a:pt x="3569" y="51"/>
                    <a:pt x="3469" y="51"/>
                  </a:cubicBezTo>
                  <a:cubicBezTo>
                    <a:pt x="3302" y="17"/>
                    <a:pt x="3136" y="1"/>
                    <a:pt x="297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92"/>
            <p:cNvSpPr/>
            <p:nvPr/>
          </p:nvSpPr>
          <p:spPr>
            <a:xfrm>
              <a:off x="2510300" y="3047625"/>
              <a:ext cx="74250" cy="22025"/>
            </a:xfrm>
            <a:custGeom>
              <a:rect b="b" l="l" r="r" t="t"/>
              <a:pathLst>
                <a:path extrusionOk="0" h="881" w="2970">
                  <a:moveTo>
                    <a:pt x="1742" y="0"/>
                  </a:moveTo>
                  <a:cubicBezTo>
                    <a:pt x="1605" y="0"/>
                    <a:pt x="1468" y="12"/>
                    <a:pt x="1335" y="34"/>
                  </a:cubicBezTo>
                  <a:cubicBezTo>
                    <a:pt x="901" y="67"/>
                    <a:pt x="501" y="201"/>
                    <a:pt x="134" y="467"/>
                  </a:cubicBezTo>
                  <a:cubicBezTo>
                    <a:pt x="34" y="534"/>
                    <a:pt x="0" y="701"/>
                    <a:pt x="100" y="801"/>
                  </a:cubicBezTo>
                  <a:cubicBezTo>
                    <a:pt x="156" y="856"/>
                    <a:pt x="221" y="881"/>
                    <a:pt x="285" y="881"/>
                  </a:cubicBezTo>
                  <a:cubicBezTo>
                    <a:pt x="337" y="881"/>
                    <a:pt x="389" y="864"/>
                    <a:pt x="434" y="834"/>
                  </a:cubicBezTo>
                  <a:cubicBezTo>
                    <a:pt x="734" y="634"/>
                    <a:pt x="1101" y="501"/>
                    <a:pt x="1501" y="467"/>
                  </a:cubicBezTo>
                  <a:cubicBezTo>
                    <a:pt x="1618" y="451"/>
                    <a:pt x="1735" y="442"/>
                    <a:pt x="1851" y="442"/>
                  </a:cubicBezTo>
                  <a:cubicBezTo>
                    <a:pt x="2200" y="442"/>
                    <a:pt x="2544" y="517"/>
                    <a:pt x="2869" y="668"/>
                  </a:cubicBezTo>
                  <a:cubicBezTo>
                    <a:pt x="2969" y="401"/>
                    <a:pt x="2536" y="134"/>
                    <a:pt x="2536" y="134"/>
                  </a:cubicBezTo>
                  <a:cubicBezTo>
                    <a:pt x="2291" y="45"/>
                    <a:pt x="2017" y="0"/>
                    <a:pt x="1742"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92"/>
            <p:cNvSpPr/>
            <p:nvPr/>
          </p:nvSpPr>
          <p:spPr>
            <a:xfrm>
              <a:off x="2524475" y="3069800"/>
              <a:ext cx="75075" cy="22475"/>
            </a:xfrm>
            <a:custGeom>
              <a:rect b="b" l="l" r="r" t="t"/>
              <a:pathLst>
                <a:path extrusionOk="0" h="899" w="3003">
                  <a:moveTo>
                    <a:pt x="1760" y="0"/>
                  </a:moveTo>
                  <a:cubicBezTo>
                    <a:pt x="1654" y="0"/>
                    <a:pt x="1535" y="5"/>
                    <a:pt x="1401" y="14"/>
                  </a:cubicBezTo>
                  <a:cubicBezTo>
                    <a:pt x="934" y="47"/>
                    <a:pt x="501" y="214"/>
                    <a:pt x="134" y="481"/>
                  </a:cubicBezTo>
                  <a:cubicBezTo>
                    <a:pt x="34" y="548"/>
                    <a:pt x="0" y="715"/>
                    <a:pt x="134" y="848"/>
                  </a:cubicBezTo>
                  <a:cubicBezTo>
                    <a:pt x="167" y="881"/>
                    <a:pt x="217" y="898"/>
                    <a:pt x="271" y="898"/>
                  </a:cubicBezTo>
                  <a:cubicBezTo>
                    <a:pt x="326" y="898"/>
                    <a:pt x="384" y="881"/>
                    <a:pt x="434" y="848"/>
                  </a:cubicBezTo>
                  <a:cubicBezTo>
                    <a:pt x="734" y="648"/>
                    <a:pt x="1101" y="514"/>
                    <a:pt x="1468" y="481"/>
                  </a:cubicBezTo>
                  <a:cubicBezTo>
                    <a:pt x="1630" y="461"/>
                    <a:pt x="1791" y="450"/>
                    <a:pt x="1951" y="450"/>
                  </a:cubicBezTo>
                  <a:cubicBezTo>
                    <a:pt x="2319" y="450"/>
                    <a:pt x="2677" y="508"/>
                    <a:pt x="3003" y="648"/>
                  </a:cubicBezTo>
                  <a:cubicBezTo>
                    <a:pt x="2936" y="414"/>
                    <a:pt x="2769" y="248"/>
                    <a:pt x="2569" y="148"/>
                  </a:cubicBezTo>
                  <a:cubicBezTo>
                    <a:pt x="2569" y="148"/>
                    <a:pt x="2397" y="0"/>
                    <a:pt x="1760"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92"/>
            <p:cNvSpPr/>
            <p:nvPr/>
          </p:nvSpPr>
          <p:spPr>
            <a:xfrm>
              <a:off x="2502800" y="3025100"/>
              <a:ext cx="68400" cy="20350"/>
            </a:xfrm>
            <a:custGeom>
              <a:rect b="b" l="l" r="r" t="t"/>
              <a:pathLst>
                <a:path extrusionOk="0" h="814" w="2736">
                  <a:moveTo>
                    <a:pt x="1678" y="1"/>
                  </a:moveTo>
                  <a:cubicBezTo>
                    <a:pt x="1549" y="1"/>
                    <a:pt x="1423" y="12"/>
                    <a:pt x="1301" y="34"/>
                  </a:cubicBezTo>
                  <a:cubicBezTo>
                    <a:pt x="867" y="68"/>
                    <a:pt x="467" y="201"/>
                    <a:pt x="134" y="434"/>
                  </a:cubicBezTo>
                  <a:cubicBezTo>
                    <a:pt x="34" y="468"/>
                    <a:pt x="0" y="601"/>
                    <a:pt x="34" y="701"/>
                  </a:cubicBezTo>
                  <a:cubicBezTo>
                    <a:pt x="84" y="776"/>
                    <a:pt x="152" y="814"/>
                    <a:pt x="226" y="814"/>
                  </a:cubicBezTo>
                  <a:cubicBezTo>
                    <a:pt x="250" y="814"/>
                    <a:pt x="275" y="810"/>
                    <a:pt x="300" y="801"/>
                  </a:cubicBezTo>
                  <a:lnTo>
                    <a:pt x="567" y="668"/>
                  </a:lnTo>
                  <a:cubicBezTo>
                    <a:pt x="901" y="535"/>
                    <a:pt x="1234" y="434"/>
                    <a:pt x="1568" y="401"/>
                  </a:cubicBezTo>
                  <a:cubicBezTo>
                    <a:pt x="1631" y="395"/>
                    <a:pt x="1694" y="393"/>
                    <a:pt x="1756" y="393"/>
                  </a:cubicBezTo>
                  <a:cubicBezTo>
                    <a:pt x="2059" y="393"/>
                    <a:pt x="2353" y="457"/>
                    <a:pt x="2602" y="568"/>
                  </a:cubicBezTo>
                  <a:cubicBezTo>
                    <a:pt x="2735" y="501"/>
                    <a:pt x="2602" y="234"/>
                    <a:pt x="2469" y="134"/>
                  </a:cubicBezTo>
                  <a:cubicBezTo>
                    <a:pt x="2202" y="45"/>
                    <a:pt x="1935" y="1"/>
                    <a:pt x="1678"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92"/>
            <p:cNvSpPr/>
            <p:nvPr/>
          </p:nvSpPr>
          <p:spPr>
            <a:xfrm>
              <a:off x="2721275" y="3000925"/>
              <a:ext cx="252700" cy="70075"/>
            </a:xfrm>
            <a:custGeom>
              <a:rect b="b" l="l" r="r" t="t"/>
              <a:pathLst>
                <a:path extrusionOk="0" h="2803" w="10108">
                  <a:moveTo>
                    <a:pt x="67" y="0"/>
                  </a:moveTo>
                  <a:lnTo>
                    <a:pt x="67" y="0"/>
                  </a:lnTo>
                  <a:cubicBezTo>
                    <a:pt x="1" y="301"/>
                    <a:pt x="1" y="634"/>
                    <a:pt x="101" y="968"/>
                  </a:cubicBezTo>
                  <a:cubicBezTo>
                    <a:pt x="301" y="1301"/>
                    <a:pt x="1335" y="1602"/>
                    <a:pt x="2102" y="1602"/>
                  </a:cubicBezTo>
                  <a:cubicBezTo>
                    <a:pt x="2250" y="1579"/>
                    <a:pt x="2399" y="1569"/>
                    <a:pt x="2549" y="1569"/>
                  </a:cubicBezTo>
                  <a:cubicBezTo>
                    <a:pt x="3074" y="1569"/>
                    <a:pt x="3603" y="1701"/>
                    <a:pt x="4070" y="1935"/>
                  </a:cubicBezTo>
                  <a:cubicBezTo>
                    <a:pt x="5038" y="2502"/>
                    <a:pt x="6172" y="2802"/>
                    <a:pt x="7306" y="2802"/>
                  </a:cubicBezTo>
                  <a:cubicBezTo>
                    <a:pt x="8840" y="2802"/>
                    <a:pt x="9941" y="2069"/>
                    <a:pt x="10041" y="1868"/>
                  </a:cubicBezTo>
                  <a:cubicBezTo>
                    <a:pt x="10108" y="1602"/>
                    <a:pt x="10108" y="1335"/>
                    <a:pt x="10041" y="1101"/>
                  </a:cubicBezTo>
                  <a:lnTo>
                    <a:pt x="6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92"/>
            <p:cNvSpPr/>
            <p:nvPr/>
          </p:nvSpPr>
          <p:spPr>
            <a:xfrm>
              <a:off x="2717950" y="2919200"/>
              <a:ext cx="259375" cy="138825"/>
            </a:xfrm>
            <a:custGeom>
              <a:rect b="b" l="l" r="r" t="t"/>
              <a:pathLst>
                <a:path extrusionOk="0" h="5553" w="10375">
                  <a:moveTo>
                    <a:pt x="3970" y="0"/>
                  </a:moveTo>
                  <a:cubicBezTo>
                    <a:pt x="3870" y="0"/>
                    <a:pt x="3803" y="0"/>
                    <a:pt x="3770" y="34"/>
                  </a:cubicBezTo>
                  <a:lnTo>
                    <a:pt x="3636" y="67"/>
                  </a:lnTo>
                  <a:cubicBezTo>
                    <a:pt x="3303" y="134"/>
                    <a:pt x="3002" y="301"/>
                    <a:pt x="2736" y="501"/>
                  </a:cubicBezTo>
                  <a:cubicBezTo>
                    <a:pt x="2702" y="534"/>
                    <a:pt x="2669" y="568"/>
                    <a:pt x="2669" y="601"/>
                  </a:cubicBezTo>
                  <a:cubicBezTo>
                    <a:pt x="2636" y="668"/>
                    <a:pt x="2636" y="701"/>
                    <a:pt x="2669" y="734"/>
                  </a:cubicBezTo>
                  <a:cubicBezTo>
                    <a:pt x="2669" y="801"/>
                    <a:pt x="2836" y="1368"/>
                    <a:pt x="2836" y="1368"/>
                  </a:cubicBezTo>
                  <a:cubicBezTo>
                    <a:pt x="2654" y="1449"/>
                    <a:pt x="2460" y="1493"/>
                    <a:pt x="2261" y="1493"/>
                  </a:cubicBezTo>
                  <a:cubicBezTo>
                    <a:pt x="2131" y="1493"/>
                    <a:pt x="2000" y="1474"/>
                    <a:pt x="1868" y="1435"/>
                  </a:cubicBezTo>
                  <a:cubicBezTo>
                    <a:pt x="1702" y="1335"/>
                    <a:pt x="1568" y="1235"/>
                    <a:pt x="1435" y="1101"/>
                  </a:cubicBezTo>
                  <a:lnTo>
                    <a:pt x="1134" y="768"/>
                  </a:lnTo>
                  <a:cubicBezTo>
                    <a:pt x="1034" y="701"/>
                    <a:pt x="768" y="601"/>
                    <a:pt x="734" y="467"/>
                  </a:cubicBezTo>
                  <a:lnTo>
                    <a:pt x="701" y="101"/>
                  </a:lnTo>
                  <a:cubicBezTo>
                    <a:pt x="367" y="101"/>
                    <a:pt x="434" y="1301"/>
                    <a:pt x="334" y="1969"/>
                  </a:cubicBezTo>
                  <a:cubicBezTo>
                    <a:pt x="200" y="2669"/>
                    <a:pt x="0" y="3503"/>
                    <a:pt x="200" y="3736"/>
                  </a:cubicBezTo>
                  <a:cubicBezTo>
                    <a:pt x="701" y="4237"/>
                    <a:pt x="2135" y="4370"/>
                    <a:pt x="2869" y="4370"/>
                  </a:cubicBezTo>
                  <a:cubicBezTo>
                    <a:pt x="4037" y="4370"/>
                    <a:pt x="5104" y="5238"/>
                    <a:pt x="6005" y="5438"/>
                  </a:cubicBezTo>
                  <a:cubicBezTo>
                    <a:pt x="6371" y="5515"/>
                    <a:pt x="6742" y="5553"/>
                    <a:pt x="7113" y="5553"/>
                  </a:cubicBezTo>
                  <a:cubicBezTo>
                    <a:pt x="8026" y="5553"/>
                    <a:pt x="8934" y="5321"/>
                    <a:pt x="9741" y="4871"/>
                  </a:cubicBezTo>
                  <a:cubicBezTo>
                    <a:pt x="10374" y="4404"/>
                    <a:pt x="10308" y="3470"/>
                    <a:pt x="9607" y="3069"/>
                  </a:cubicBezTo>
                  <a:cubicBezTo>
                    <a:pt x="9073" y="2836"/>
                    <a:pt x="8540" y="2669"/>
                    <a:pt x="7939" y="2536"/>
                  </a:cubicBezTo>
                  <a:cubicBezTo>
                    <a:pt x="7406" y="2335"/>
                    <a:pt x="6905" y="2169"/>
                    <a:pt x="6405" y="1935"/>
                  </a:cubicBezTo>
                  <a:cubicBezTo>
                    <a:pt x="5704" y="1668"/>
                    <a:pt x="5071" y="1268"/>
                    <a:pt x="4570" y="701"/>
                  </a:cubicBezTo>
                  <a:cubicBezTo>
                    <a:pt x="4437" y="501"/>
                    <a:pt x="4303" y="301"/>
                    <a:pt x="4137" y="134"/>
                  </a:cubicBezTo>
                  <a:cubicBezTo>
                    <a:pt x="4103" y="67"/>
                    <a:pt x="4037" y="34"/>
                    <a:pt x="397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92"/>
            <p:cNvSpPr/>
            <p:nvPr/>
          </p:nvSpPr>
          <p:spPr>
            <a:xfrm>
              <a:off x="2811350" y="2950900"/>
              <a:ext cx="49225" cy="26375"/>
            </a:xfrm>
            <a:custGeom>
              <a:rect b="b" l="l" r="r" t="t"/>
              <a:pathLst>
                <a:path extrusionOk="0" h="1055" w="1969">
                  <a:moveTo>
                    <a:pt x="1401" y="0"/>
                  </a:moveTo>
                  <a:cubicBezTo>
                    <a:pt x="901" y="33"/>
                    <a:pt x="467" y="234"/>
                    <a:pt x="134" y="567"/>
                  </a:cubicBezTo>
                  <a:cubicBezTo>
                    <a:pt x="0" y="701"/>
                    <a:pt x="34" y="934"/>
                    <a:pt x="200" y="1034"/>
                  </a:cubicBezTo>
                  <a:cubicBezTo>
                    <a:pt x="237" y="1046"/>
                    <a:pt x="278" y="1054"/>
                    <a:pt x="320" y="1054"/>
                  </a:cubicBezTo>
                  <a:cubicBezTo>
                    <a:pt x="394" y="1054"/>
                    <a:pt x="471" y="1031"/>
                    <a:pt x="534" y="967"/>
                  </a:cubicBezTo>
                  <a:cubicBezTo>
                    <a:pt x="901" y="567"/>
                    <a:pt x="1401" y="334"/>
                    <a:pt x="1968" y="334"/>
                  </a:cubicBezTo>
                  <a:cubicBezTo>
                    <a:pt x="1835" y="133"/>
                    <a:pt x="1635" y="0"/>
                    <a:pt x="1401"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92"/>
            <p:cNvSpPr/>
            <p:nvPr/>
          </p:nvSpPr>
          <p:spPr>
            <a:xfrm>
              <a:off x="2833025" y="2964075"/>
              <a:ext cx="54225" cy="27375"/>
            </a:xfrm>
            <a:custGeom>
              <a:rect b="b" l="l" r="r" t="t"/>
              <a:pathLst>
                <a:path extrusionOk="0" h="1095" w="2169">
                  <a:moveTo>
                    <a:pt x="1602" y="0"/>
                  </a:moveTo>
                  <a:cubicBezTo>
                    <a:pt x="1569" y="0"/>
                    <a:pt x="1536" y="2"/>
                    <a:pt x="1502" y="7"/>
                  </a:cubicBezTo>
                  <a:cubicBezTo>
                    <a:pt x="1001" y="73"/>
                    <a:pt x="501" y="274"/>
                    <a:pt x="134" y="641"/>
                  </a:cubicBezTo>
                  <a:cubicBezTo>
                    <a:pt x="1" y="774"/>
                    <a:pt x="34" y="1007"/>
                    <a:pt x="201" y="1074"/>
                  </a:cubicBezTo>
                  <a:cubicBezTo>
                    <a:pt x="237" y="1086"/>
                    <a:pt x="274" y="1094"/>
                    <a:pt x="311" y="1094"/>
                  </a:cubicBezTo>
                  <a:cubicBezTo>
                    <a:pt x="374" y="1094"/>
                    <a:pt x="438" y="1071"/>
                    <a:pt x="501" y="1007"/>
                  </a:cubicBezTo>
                  <a:cubicBezTo>
                    <a:pt x="901" y="540"/>
                    <a:pt x="1535" y="274"/>
                    <a:pt x="2169" y="274"/>
                  </a:cubicBezTo>
                  <a:cubicBezTo>
                    <a:pt x="2023" y="99"/>
                    <a:pt x="1827" y="0"/>
                    <a:pt x="1602"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92"/>
            <p:cNvSpPr/>
            <p:nvPr/>
          </p:nvSpPr>
          <p:spPr>
            <a:xfrm>
              <a:off x="2863050" y="2975750"/>
              <a:ext cx="54225" cy="27775"/>
            </a:xfrm>
            <a:custGeom>
              <a:rect b="b" l="l" r="r" t="t"/>
              <a:pathLst>
                <a:path extrusionOk="0" h="1111" w="2169">
                  <a:moveTo>
                    <a:pt x="1568" y="0"/>
                  </a:moveTo>
                  <a:cubicBezTo>
                    <a:pt x="1535" y="0"/>
                    <a:pt x="1502" y="2"/>
                    <a:pt x="1468" y="7"/>
                  </a:cubicBezTo>
                  <a:cubicBezTo>
                    <a:pt x="968" y="73"/>
                    <a:pt x="501" y="307"/>
                    <a:pt x="167" y="641"/>
                  </a:cubicBezTo>
                  <a:cubicBezTo>
                    <a:pt x="0" y="774"/>
                    <a:pt x="67" y="1007"/>
                    <a:pt x="234" y="1074"/>
                  </a:cubicBezTo>
                  <a:cubicBezTo>
                    <a:pt x="272" y="1100"/>
                    <a:pt x="310" y="1111"/>
                    <a:pt x="349" y="1111"/>
                  </a:cubicBezTo>
                  <a:cubicBezTo>
                    <a:pt x="410" y="1111"/>
                    <a:pt x="472" y="1082"/>
                    <a:pt x="534" y="1041"/>
                  </a:cubicBezTo>
                  <a:cubicBezTo>
                    <a:pt x="883" y="566"/>
                    <a:pt x="1472" y="271"/>
                    <a:pt x="2073" y="271"/>
                  </a:cubicBezTo>
                  <a:cubicBezTo>
                    <a:pt x="2105" y="271"/>
                    <a:pt x="2137" y="272"/>
                    <a:pt x="2169" y="274"/>
                  </a:cubicBezTo>
                  <a:cubicBezTo>
                    <a:pt x="1994" y="99"/>
                    <a:pt x="1794" y="0"/>
                    <a:pt x="1568"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92"/>
            <p:cNvSpPr/>
            <p:nvPr/>
          </p:nvSpPr>
          <p:spPr>
            <a:xfrm>
              <a:off x="2476100" y="1639125"/>
              <a:ext cx="348625" cy="509700"/>
            </a:xfrm>
            <a:custGeom>
              <a:rect b="b" l="l" r="r" t="t"/>
              <a:pathLst>
                <a:path extrusionOk="0" h="20388" w="13945">
                  <a:moveTo>
                    <a:pt x="9774" y="0"/>
                  </a:moveTo>
                  <a:lnTo>
                    <a:pt x="5972" y="100"/>
                  </a:lnTo>
                  <a:cubicBezTo>
                    <a:pt x="5004" y="167"/>
                    <a:pt x="3837" y="234"/>
                    <a:pt x="2869" y="334"/>
                  </a:cubicBezTo>
                  <a:cubicBezTo>
                    <a:pt x="1669" y="467"/>
                    <a:pt x="701" y="1701"/>
                    <a:pt x="368" y="3636"/>
                  </a:cubicBezTo>
                  <a:cubicBezTo>
                    <a:pt x="1" y="5771"/>
                    <a:pt x="1268" y="11909"/>
                    <a:pt x="1268" y="11909"/>
                  </a:cubicBezTo>
                  <a:lnTo>
                    <a:pt x="701" y="19147"/>
                  </a:lnTo>
                  <a:cubicBezTo>
                    <a:pt x="1601" y="19839"/>
                    <a:pt x="4062" y="20388"/>
                    <a:pt x="6758" y="20388"/>
                  </a:cubicBezTo>
                  <a:cubicBezTo>
                    <a:pt x="9260" y="20388"/>
                    <a:pt x="11964" y="19915"/>
                    <a:pt x="13811" y="18647"/>
                  </a:cubicBezTo>
                  <a:cubicBezTo>
                    <a:pt x="13811" y="18647"/>
                    <a:pt x="13944" y="6338"/>
                    <a:pt x="13677" y="4470"/>
                  </a:cubicBezTo>
                  <a:cubicBezTo>
                    <a:pt x="13310" y="1868"/>
                    <a:pt x="12710" y="234"/>
                    <a:pt x="977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92"/>
            <p:cNvSpPr/>
            <p:nvPr/>
          </p:nvSpPr>
          <p:spPr>
            <a:xfrm>
              <a:off x="2300975" y="1651625"/>
              <a:ext cx="332775" cy="587600"/>
            </a:xfrm>
            <a:custGeom>
              <a:rect b="b" l="l" r="r" t="t"/>
              <a:pathLst>
                <a:path extrusionOk="0" h="23504" w="13311">
                  <a:moveTo>
                    <a:pt x="9674" y="0"/>
                  </a:moveTo>
                  <a:cubicBezTo>
                    <a:pt x="9674" y="0"/>
                    <a:pt x="7773" y="1"/>
                    <a:pt x="6605" y="1135"/>
                  </a:cubicBezTo>
                  <a:cubicBezTo>
                    <a:pt x="5471" y="2235"/>
                    <a:pt x="468" y="10341"/>
                    <a:pt x="234" y="11275"/>
                  </a:cubicBezTo>
                  <a:cubicBezTo>
                    <a:pt x="1" y="12209"/>
                    <a:pt x="168" y="13110"/>
                    <a:pt x="1335" y="14844"/>
                  </a:cubicBezTo>
                  <a:cubicBezTo>
                    <a:pt x="1335" y="14844"/>
                    <a:pt x="3437" y="17980"/>
                    <a:pt x="4671" y="19348"/>
                  </a:cubicBezTo>
                  <a:cubicBezTo>
                    <a:pt x="5505" y="20315"/>
                    <a:pt x="7406" y="22316"/>
                    <a:pt x="8607" y="22917"/>
                  </a:cubicBezTo>
                  <a:cubicBezTo>
                    <a:pt x="9449" y="23343"/>
                    <a:pt x="10143" y="23504"/>
                    <a:pt x="10711" y="23504"/>
                  </a:cubicBezTo>
                  <a:cubicBezTo>
                    <a:pt x="12189" y="23504"/>
                    <a:pt x="12817" y="22411"/>
                    <a:pt x="13010" y="22050"/>
                  </a:cubicBezTo>
                  <a:cubicBezTo>
                    <a:pt x="13310" y="21449"/>
                    <a:pt x="13077" y="20949"/>
                    <a:pt x="11376" y="20248"/>
                  </a:cubicBezTo>
                  <a:cubicBezTo>
                    <a:pt x="10975" y="20115"/>
                    <a:pt x="10608" y="19915"/>
                    <a:pt x="10275" y="19681"/>
                  </a:cubicBezTo>
                  <a:cubicBezTo>
                    <a:pt x="10108" y="19581"/>
                    <a:pt x="9541" y="19314"/>
                    <a:pt x="9808" y="19047"/>
                  </a:cubicBezTo>
                  <a:cubicBezTo>
                    <a:pt x="9908" y="18981"/>
                    <a:pt x="10041" y="18947"/>
                    <a:pt x="10141" y="18947"/>
                  </a:cubicBezTo>
                  <a:lnTo>
                    <a:pt x="10942" y="18814"/>
                  </a:lnTo>
                  <a:cubicBezTo>
                    <a:pt x="11142" y="18814"/>
                    <a:pt x="11309" y="18747"/>
                    <a:pt x="11476" y="18647"/>
                  </a:cubicBezTo>
                  <a:cubicBezTo>
                    <a:pt x="11609" y="18547"/>
                    <a:pt x="11676" y="18347"/>
                    <a:pt x="11576" y="18180"/>
                  </a:cubicBezTo>
                  <a:cubicBezTo>
                    <a:pt x="11476" y="18080"/>
                    <a:pt x="11309" y="18013"/>
                    <a:pt x="11175" y="18013"/>
                  </a:cubicBezTo>
                  <a:cubicBezTo>
                    <a:pt x="10241" y="17947"/>
                    <a:pt x="9274" y="17913"/>
                    <a:pt x="8340" y="17880"/>
                  </a:cubicBezTo>
                  <a:cubicBezTo>
                    <a:pt x="8207" y="17880"/>
                    <a:pt x="8014" y="17924"/>
                    <a:pt x="7861" y="17924"/>
                  </a:cubicBezTo>
                  <a:cubicBezTo>
                    <a:pt x="7784" y="17924"/>
                    <a:pt x="7717" y="17913"/>
                    <a:pt x="7673" y="17880"/>
                  </a:cubicBezTo>
                  <a:cubicBezTo>
                    <a:pt x="7573" y="17780"/>
                    <a:pt x="7473" y="17713"/>
                    <a:pt x="7406" y="17613"/>
                  </a:cubicBezTo>
                  <a:cubicBezTo>
                    <a:pt x="7273" y="17446"/>
                    <a:pt x="7139" y="17246"/>
                    <a:pt x="7039" y="17046"/>
                  </a:cubicBezTo>
                  <a:cubicBezTo>
                    <a:pt x="6672" y="16512"/>
                    <a:pt x="6339" y="16012"/>
                    <a:pt x="6005" y="15478"/>
                  </a:cubicBezTo>
                  <a:cubicBezTo>
                    <a:pt x="5571" y="14744"/>
                    <a:pt x="4771" y="13243"/>
                    <a:pt x="4337" y="12509"/>
                  </a:cubicBezTo>
                  <a:lnTo>
                    <a:pt x="8674" y="6272"/>
                  </a:lnTo>
                  <a:cubicBezTo>
                    <a:pt x="8674" y="6272"/>
                    <a:pt x="10475" y="3870"/>
                    <a:pt x="9674"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92"/>
            <p:cNvSpPr/>
            <p:nvPr/>
          </p:nvSpPr>
          <p:spPr>
            <a:xfrm>
              <a:off x="2345175" y="1647450"/>
              <a:ext cx="216850" cy="276900"/>
            </a:xfrm>
            <a:custGeom>
              <a:rect b="b" l="l" r="r" t="t"/>
              <a:pathLst>
                <a:path extrusionOk="0" h="11076" w="8674">
                  <a:moveTo>
                    <a:pt x="8106" y="1"/>
                  </a:moveTo>
                  <a:cubicBezTo>
                    <a:pt x="4571" y="134"/>
                    <a:pt x="4804" y="801"/>
                    <a:pt x="2469" y="4437"/>
                  </a:cubicBezTo>
                  <a:cubicBezTo>
                    <a:pt x="1535" y="5838"/>
                    <a:pt x="901" y="6939"/>
                    <a:pt x="1" y="8407"/>
                  </a:cubicBezTo>
                  <a:cubicBezTo>
                    <a:pt x="835" y="9874"/>
                    <a:pt x="2369" y="10875"/>
                    <a:pt x="4070" y="11075"/>
                  </a:cubicBezTo>
                  <a:lnTo>
                    <a:pt x="6472" y="7639"/>
                  </a:lnTo>
                  <a:cubicBezTo>
                    <a:pt x="7339" y="6806"/>
                    <a:pt x="7973" y="5771"/>
                    <a:pt x="8273" y="4604"/>
                  </a:cubicBezTo>
                  <a:cubicBezTo>
                    <a:pt x="8674" y="2536"/>
                    <a:pt x="8440" y="468"/>
                    <a:pt x="8106"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92"/>
            <p:cNvSpPr/>
            <p:nvPr/>
          </p:nvSpPr>
          <p:spPr>
            <a:xfrm>
              <a:off x="2567850" y="1495675"/>
              <a:ext cx="48375" cy="90925"/>
            </a:xfrm>
            <a:custGeom>
              <a:rect b="b" l="l" r="r" t="t"/>
              <a:pathLst>
                <a:path extrusionOk="0" h="3637" w="1935">
                  <a:moveTo>
                    <a:pt x="0" y="1"/>
                  </a:moveTo>
                  <a:cubicBezTo>
                    <a:pt x="0" y="1"/>
                    <a:pt x="834" y="2536"/>
                    <a:pt x="1134" y="3070"/>
                  </a:cubicBezTo>
                  <a:cubicBezTo>
                    <a:pt x="1268" y="3370"/>
                    <a:pt x="1601" y="3603"/>
                    <a:pt x="1935" y="3637"/>
                  </a:cubicBezTo>
                  <a:lnTo>
                    <a:pt x="1935" y="1835"/>
                  </a:lnTo>
                  <a:lnTo>
                    <a:pt x="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92"/>
            <p:cNvSpPr/>
            <p:nvPr/>
          </p:nvSpPr>
          <p:spPr>
            <a:xfrm>
              <a:off x="2548650" y="1391450"/>
              <a:ext cx="59250" cy="136775"/>
            </a:xfrm>
            <a:custGeom>
              <a:rect b="b" l="l" r="r" t="t"/>
              <a:pathLst>
                <a:path extrusionOk="0" h="5471" w="2370">
                  <a:moveTo>
                    <a:pt x="1673" y="0"/>
                  </a:moveTo>
                  <a:cubicBezTo>
                    <a:pt x="1185" y="0"/>
                    <a:pt x="726" y="254"/>
                    <a:pt x="468" y="667"/>
                  </a:cubicBezTo>
                  <a:cubicBezTo>
                    <a:pt x="101" y="1201"/>
                    <a:pt x="1" y="2468"/>
                    <a:pt x="1302" y="5471"/>
                  </a:cubicBezTo>
                  <a:lnTo>
                    <a:pt x="2369" y="4336"/>
                  </a:lnTo>
                  <a:lnTo>
                    <a:pt x="2102" y="67"/>
                  </a:lnTo>
                  <a:cubicBezTo>
                    <a:pt x="1960" y="22"/>
                    <a:pt x="1815" y="0"/>
                    <a:pt x="167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92"/>
            <p:cNvSpPr/>
            <p:nvPr/>
          </p:nvSpPr>
          <p:spPr>
            <a:xfrm>
              <a:off x="2547000" y="1364575"/>
              <a:ext cx="259375" cy="317525"/>
            </a:xfrm>
            <a:custGeom>
              <a:rect b="b" l="l" r="r" t="t"/>
              <a:pathLst>
                <a:path extrusionOk="0" h="12701" w="10375">
                  <a:moveTo>
                    <a:pt x="6748" y="1"/>
                  </a:moveTo>
                  <a:cubicBezTo>
                    <a:pt x="5806" y="1"/>
                    <a:pt x="4839" y="266"/>
                    <a:pt x="4103" y="708"/>
                  </a:cubicBezTo>
                  <a:cubicBezTo>
                    <a:pt x="2068" y="1909"/>
                    <a:pt x="2669" y="5411"/>
                    <a:pt x="2669" y="5411"/>
                  </a:cubicBezTo>
                  <a:cubicBezTo>
                    <a:pt x="2569" y="5111"/>
                    <a:pt x="2402" y="4878"/>
                    <a:pt x="2202" y="4711"/>
                  </a:cubicBezTo>
                  <a:cubicBezTo>
                    <a:pt x="1981" y="4530"/>
                    <a:pt x="1721" y="4444"/>
                    <a:pt x="1465" y="4444"/>
                  </a:cubicBezTo>
                  <a:cubicBezTo>
                    <a:pt x="1062" y="4444"/>
                    <a:pt x="671" y="4657"/>
                    <a:pt x="467" y="5045"/>
                  </a:cubicBezTo>
                  <a:cubicBezTo>
                    <a:pt x="0" y="5945"/>
                    <a:pt x="834" y="7046"/>
                    <a:pt x="1468" y="7380"/>
                  </a:cubicBezTo>
                  <a:cubicBezTo>
                    <a:pt x="1609" y="7482"/>
                    <a:pt x="1774" y="7530"/>
                    <a:pt x="1941" y="7530"/>
                  </a:cubicBezTo>
                  <a:cubicBezTo>
                    <a:pt x="2210" y="7530"/>
                    <a:pt x="2484" y="7406"/>
                    <a:pt x="2669" y="7179"/>
                  </a:cubicBezTo>
                  <a:lnTo>
                    <a:pt x="2769" y="11316"/>
                  </a:lnTo>
                  <a:cubicBezTo>
                    <a:pt x="3104" y="12078"/>
                    <a:pt x="4525" y="12700"/>
                    <a:pt x="5506" y="12700"/>
                  </a:cubicBezTo>
                  <a:cubicBezTo>
                    <a:pt x="5599" y="12700"/>
                    <a:pt x="5687" y="12695"/>
                    <a:pt x="5771" y="12683"/>
                  </a:cubicBezTo>
                  <a:cubicBezTo>
                    <a:pt x="6538" y="12550"/>
                    <a:pt x="7239" y="11949"/>
                    <a:pt x="6505" y="11082"/>
                  </a:cubicBezTo>
                  <a:lnTo>
                    <a:pt x="6538" y="9881"/>
                  </a:lnTo>
                  <a:cubicBezTo>
                    <a:pt x="7038" y="9981"/>
                    <a:pt x="7572" y="10015"/>
                    <a:pt x="8106" y="10015"/>
                  </a:cubicBezTo>
                  <a:cubicBezTo>
                    <a:pt x="8940" y="9881"/>
                    <a:pt x="9474" y="9248"/>
                    <a:pt x="9774" y="8347"/>
                  </a:cubicBezTo>
                  <a:cubicBezTo>
                    <a:pt x="10207" y="6879"/>
                    <a:pt x="10374" y="5678"/>
                    <a:pt x="10107" y="2810"/>
                  </a:cubicBezTo>
                  <a:cubicBezTo>
                    <a:pt x="9918" y="785"/>
                    <a:pt x="8368" y="1"/>
                    <a:pt x="6748"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92"/>
            <p:cNvSpPr/>
            <p:nvPr/>
          </p:nvSpPr>
          <p:spPr>
            <a:xfrm>
              <a:off x="2588675" y="1317000"/>
              <a:ext cx="241875" cy="196775"/>
            </a:xfrm>
            <a:custGeom>
              <a:rect b="b" l="l" r="r" t="t"/>
              <a:pathLst>
                <a:path extrusionOk="0" h="7871" w="9675">
                  <a:moveTo>
                    <a:pt x="8464" y="0"/>
                  </a:moveTo>
                  <a:cubicBezTo>
                    <a:pt x="8151" y="0"/>
                    <a:pt x="7807" y="86"/>
                    <a:pt x="7473" y="209"/>
                  </a:cubicBezTo>
                  <a:cubicBezTo>
                    <a:pt x="6575" y="581"/>
                    <a:pt x="5620" y="780"/>
                    <a:pt x="4660" y="780"/>
                  </a:cubicBezTo>
                  <a:cubicBezTo>
                    <a:pt x="4586" y="780"/>
                    <a:pt x="4512" y="779"/>
                    <a:pt x="4437" y="776"/>
                  </a:cubicBezTo>
                  <a:cubicBezTo>
                    <a:pt x="4062" y="776"/>
                    <a:pt x="3641" y="747"/>
                    <a:pt x="3211" y="747"/>
                  </a:cubicBezTo>
                  <a:cubicBezTo>
                    <a:pt x="2610" y="747"/>
                    <a:pt x="1994" y="804"/>
                    <a:pt x="1469" y="1077"/>
                  </a:cubicBezTo>
                  <a:cubicBezTo>
                    <a:pt x="468" y="1577"/>
                    <a:pt x="101" y="2144"/>
                    <a:pt x="34" y="2878"/>
                  </a:cubicBezTo>
                  <a:cubicBezTo>
                    <a:pt x="1" y="3078"/>
                    <a:pt x="234" y="3278"/>
                    <a:pt x="301" y="3478"/>
                  </a:cubicBezTo>
                  <a:cubicBezTo>
                    <a:pt x="368" y="3679"/>
                    <a:pt x="401" y="3879"/>
                    <a:pt x="401" y="4079"/>
                  </a:cubicBezTo>
                  <a:cubicBezTo>
                    <a:pt x="368" y="4446"/>
                    <a:pt x="301" y="4779"/>
                    <a:pt x="268" y="5146"/>
                  </a:cubicBezTo>
                  <a:cubicBezTo>
                    <a:pt x="234" y="5480"/>
                    <a:pt x="201" y="5813"/>
                    <a:pt x="201" y="6180"/>
                  </a:cubicBezTo>
                  <a:cubicBezTo>
                    <a:pt x="234" y="6347"/>
                    <a:pt x="335" y="6481"/>
                    <a:pt x="468" y="6581"/>
                  </a:cubicBezTo>
                  <a:cubicBezTo>
                    <a:pt x="668" y="6747"/>
                    <a:pt x="835" y="6948"/>
                    <a:pt x="935" y="7214"/>
                  </a:cubicBezTo>
                  <a:cubicBezTo>
                    <a:pt x="1002" y="7348"/>
                    <a:pt x="1102" y="7715"/>
                    <a:pt x="1235" y="7815"/>
                  </a:cubicBezTo>
                  <a:cubicBezTo>
                    <a:pt x="1295" y="7853"/>
                    <a:pt x="1348" y="7871"/>
                    <a:pt x="1393" y="7871"/>
                  </a:cubicBezTo>
                  <a:cubicBezTo>
                    <a:pt x="1703" y="7871"/>
                    <a:pt x="1706" y="7089"/>
                    <a:pt x="1736" y="6914"/>
                  </a:cubicBezTo>
                  <a:cubicBezTo>
                    <a:pt x="1736" y="6481"/>
                    <a:pt x="1736" y="6014"/>
                    <a:pt x="1702" y="5580"/>
                  </a:cubicBezTo>
                  <a:cubicBezTo>
                    <a:pt x="2136" y="5547"/>
                    <a:pt x="2569" y="5346"/>
                    <a:pt x="2870" y="5013"/>
                  </a:cubicBezTo>
                  <a:cubicBezTo>
                    <a:pt x="3003" y="4813"/>
                    <a:pt x="3103" y="4579"/>
                    <a:pt x="3137" y="4346"/>
                  </a:cubicBezTo>
                  <a:cubicBezTo>
                    <a:pt x="3137" y="4212"/>
                    <a:pt x="3170" y="4079"/>
                    <a:pt x="3170" y="3912"/>
                  </a:cubicBezTo>
                  <a:cubicBezTo>
                    <a:pt x="3541" y="4252"/>
                    <a:pt x="4028" y="4449"/>
                    <a:pt x="4522" y="4449"/>
                  </a:cubicBezTo>
                  <a:cubicBezTo>
                    <a:pt x="4561" y="4449"/>
                    <a:pt x="4599" y="4448"/>
                    <a:pt x="4638" y="4446"/>
                  </a:cubicBezTo>
                  <a:cubicBezTo>
                    <a:pt x="5138" y="4446"/>
                    <a:pt x="5638" y="4246"/>
                    <a:pt x="5939" y="3845"/>
                  </a:cubicBezTo>
                  <a:cubicBezTo>
                    <a:pt x="6105" y="4079"/>
                    <a:pt x="6339" y="4279"/>
                    <a:pt x="6606" y="4446"/>
                  </a:cubicBezTo>
                  <a:cubicBezTo>
                    <a:pt x="6905" y="4584"/>
                    <a:pt x="7252" y="4659"/>
                    <a:pt x="7592" y="4659"/>
                  </a:cubicBezTo>
                  <a:cubicBezTo>
                    <a:pt x="7744" y="4659"/>
                    <a:pt x="7895" y="4644"/>
                    <a:pt x="8040" y="4613"/>
                  </a:cubicBezTo>
                  <a:cubicBezTo>
                    <a:pt x="8507" y="4512"/>
                    <a:pt x="8907" y="4212"/>
                    <a:pt x="9107" y="3779"/>
                  </a:cubicBezTo>
                  <a:cubicBezTo>
                    <a:pt x="9341" y="3312"/>
                    <a:pt x="9274" y="2745"/>
                    <a:pt x="8974" y="2344"/>
                  </a:cubicBezTo>
                  <a:cubicBezTo>
                    <a:pt x="9274" y="2111"/>
                    <a:pt x="9508" y="1811"/>
                    <a:pt x="9574" y="1410"/>
                  </a:cubicBezTo>
                  <a:cubicBezTo>
                    <a:pt x="9675" y="977"/>
                    <a:pt x="9541" y="543"/>
                    <a:pt x="9208" y="243"/>
                  </a:cubicBezTo>
                  <a:cubicBezTo>
                    <a:pt x="9003" y="69"/>
                    <a:pt x="8745" y="0"/>
                    <a:pt x="846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92"/>
            <p:cNvSpPr/>
            <p:nvPr/>
          </p:nvSpPr>
          <p:spPr>
            <a:xfrm>
              <a:off x="2559500" y="1370775"/>
              <a:ext cx="35875" cy="27350"/>
            </a:xfrm>
            <a:custGeom>
              <a:rect b="b" l="l" r="r" t="t"/>
              <a:pathLst>
                <a:path extrusionOk="0" h="1094" w="1435">
                  <a:moveTo>
                    <a:pt x="627" y="0"/>
                  </a:moveTo>
                  <a:cubicBezTo>
                    <a:pt x="370" y="0"/>
                    <a:pt x="115" y="142"/>
                    <a:pt x="0" y="393"/>
                  </a:cubicBezTo>
                  <a:lnTo>
                    <a:pt x="1268" y="1094"/>
                  </a:lnTo>
                  <a:cubicBezTo>
                    <a:pt x="1435" y="727"/>
                    <a:pt x="1301" y="293"/>
                    <a:pt x="968" y="93"/>
                  </a:cubicBezTo>
                  <a:cubicBezTo>
                    <a:pt x="863" y="30"/>
                    <a:pt x="745" y="0"/>
                    <a:pt x="62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92"/>
            <p:cNvSpPr/>
            <p:nvPr/>
          </p:nvSpPr>
          <p:spPr>
            <a:xfrm>
              <a:off x="2625375" y="1569900"/>
              <a:ext cx="85100" cy="55075"/>
            </a:xfrm>
            <a:custGeom>
              <a:rect b="b" l="l" r="r" t="t"/>
              <a:pathLst>
                <a:path extrusionOk="0" h="2203" w="3404">
                  <a:moveTo>
                    <a:pt x="1" y="0"/>
                  </a:moveTo>
                  <a:cubicBezTo>
                    <a:pt x="67" y="367"/>
                    <a:pt x="234" y="734"/>
                    <a:pt x="468" y="1068"/>
                  </a:cubicBezTo>
                  <a:cubicBezTo>
                    <a:pt x="935" y="1702"/>
                    <a:pt x="3403" y="2202"/>
                    <a:pt x="3403" y="2202"/>
                  </a:cubicBezTo>
                  <a:lnTo>
                    <a:pt x="3403" y="1702"/>
                  </a:lnTo>
                  <a:cubicBezTo>
                    <a:pt x="2536" y="1502"/>
                    <a:pt x="1702" y="1235"/>
                    <a:pt x="868" y="901"/>
                  </a:cubicBezTo>
                  <a:cubicBezTo>
                    <a:pt x="501" y="701"/>
                    <a:pt x="201" y="367"/>
                    <a:pt x="1"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92"/>
            <p:cNvSpPr/>
            <p:nvPr/>
          </p:nvSpPr>
          <p:spPr>
            <a:xfrm>
              <a:off x="2682925" y="1484625"/>
              <a:ext cx="23375" cy="20250"/>
            </a:xfrm>
            <a:custGeom>
              <a:rect b="b" l="l" r="r" t="t"/>
              <a:pathLst>
                <a:path extrusionOk="0" h="810" w="935">
                  <a:moveTo>
                    <a:pt x="467" y="1"/>
                  </a:moveTo>
                  <a:cubicBezTo>
                    <a:pt x="234" y="1"/>
                    <a:pt x="0" y="126"/>
                    <a:pt x="67" y="376"/>
                  </a:cubicBezTo>
                  <a:cubicBezTo>
                    <a:pt x="67" y="609"/>
                    <a:pt x="234" y="776"/>
                    <a:pt x="467" y="810"/>
                  </a:cubicBezTo>
                  <a:cubicBezTo>
                    <a:pt x="701" y="810"/>
                    <a:pt x="868" y="609"/>
                    <a:pt x="868" y="376"/>
                  </a:cubicBezTo>
                  <a:cubicBezTo>
                    <a:pt x="934" y="126"/>
                    <a:pt x="701" y="1"/>
                    <a:pt x="4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92"/>
            <p:cNvSpPr/>
            <p:nvPr/>
          </p:nvSpPr>
          <p:spPr>
            <a:xfrm>
              <a:off x="2671250" y="1453025"/>
              <a:ext cx="24200" cy="17650"/>
            </a:xfrm>
            <a:custGeom>
              <a:rect b="b" l="l" r="r" t="t"/>
              <a:pathLst>
                <a:path extrusionOk="0" h="706" w="968">
                  <a:moveTo>
                    <a:pt x="526" y="0"/>
                  </a:moveTo>
                  <a:cubicBezTo>
                    <a:pt x="461" y="0"/>
                    <a:pt x="395" y="13"/>
                    <a:pt x="334" y="39"/>
                  </a:cubicBezTo>
                  <a:cubicBezTo>
                    <a:pt x="100" y="172"/>
                    <a:pt x="0" y="472"/>
                    <a:pt x="134" y="706"/>
                  </a:cubicBezTo>
                  <a:lnTo>
                    <a:pt x="968" y="272"/>
                  </a:lnTo>
                  <a:cubicBezTo>
                    <a:pt x="894" y="100"/>
                    <a:pt x="711" y="0"/>
                    <a:pt x="5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92"/>
            <p:cNvSpPr/>
            <p:nvPr/>
          </p:nvSpPr>
          <p:spPr>
            <a:xfrm>
              <a:off x="2701275" y="1551550"/>
              <a:ext cx="33375" cy="22850"/>
            </a:xfrm>
            <a:custGeom>
              <a:rect b="b" l="l" r="r" t="t"/>
              <a:pathLst>
                <a:path extrusionOk="0" h="914" w="1335">
                  <a:moveTo>
                    <a:pt x="134" y="1"/>
                  </a:moveTo>
                  <a:lnTo>
                    <a:pt x="134" y="1"/>
                  </a:lnTo>
                  <a:cubicBezTo>
                    <a:pt x="0" y="334"/>
                    <a:pt x="167" y="734"/>
                    <a:pt x="501" y="868"/>
                  </a:cubicBezTo>
                  <a:cubicBezTo>
                    <a:pt x="579" y="899"/>
                    <a:pt x="661" y="914"/>
                    <a:pt x="741" y="914"/>
                  </a:cubicBezTo>
                  <a:cubicBezTo>
                    <a:pt x="1005" y="914"/>
                    <a:pt x="1258" y="756"/>
                    <a:pt x="1334" y="501"/>
                  </a:cubicBezTo>
                  <a:lnTo>
                    <a:pt x="134" y="1"/>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92"/>
            <p:cNvSpPr/>
            <p:nvPr/>
          </p:nvSpPr>
          <p:spPr>
            <a:xfrm>
              <a:off x="2770475" y="1446300"/>
              <a:ext cx="22550" cy="20225"/>
            </a:xfrm>
            <a:custGeom>
              <a:rect b="b" l="l" r="r" t="t"/>
              <a:pathLst>
                <a:path extrusionOk="0" h="809" w="902">
                  <a:moveTo>
                    <a:pt x="371" y="1"/>
                  </a:moveTo>
                  <a:cubicBezTo>
                    <a:pt x="233" y="1"/>
                    <a:pt x="96" y="61"/>
                    <a:pt x="1" y="174"/>
                  </a:cubicBezTo>
                  <a:lnTo>
                    <a:pt x="735" y="808"/>
                  </a:lnTo>
                  <a:cubicBezTo>
                    <a:pt x="901" y="575"/>
                    <a:pt x="868" y="274"/>
                    <a:pt x="668" y="108"/>
                  </a:cubicBezTo>
                  <a:cubicBezTo>
                    <a:pt x="581" y="36"/>
                    <a:pt x="476" y="1"/>
                    <a:pt x="3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92"/>
            <p:cNvSpPr/>
            <p:nvPr/>
          </p:nvSpPr>
          <p:spPr>
            <a:xfrm>
              <a:off x="2764650" y="1479825"/>
              <a:ext cx="20025" cy="20875"/>
            </a:xfrm>
            <a:custGeom>
              <a:rect b="b" l="l" r="r" t="t"/>
              <a:pathLst>
                <a:path extrusionOk="0" h="835" w="801">
                  <a:moveTo>
                    <a:pt x="401" y="1"/>
                  </a:moveTo>
                  <a:cubicBezTo>
                    <a:pt x="167" y="1"/>
                    <a:pt x="0" y="168"/>
                    <a:pt x="0" y="401"/>
                  </a:cubicBezTo>
                  <a:cubicBezTo>
                    <a:pt x="0" y="635"/>
                    <a:pt x="167" y="801"/>
                    <a:pt x="367" y="835"/>
                  </a:cubicBezTo>
                  <a:cubicBezTo>
                    <a:pt x="601" y="835"/>
                    <a:pt x="801" y="635"/>
                    <a:pt x="801" y="401"/>
                  </a:cubicBezTo>
                  <a:cubicBezTo>
                    <a:pt x="801" y="201"/>
                    <a:pt x="634" y="1"/>
                    <a:pt x="4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92"/>
            <p:cNvSpPr/>
            <p:nvPr/>
          </p:nvSpPr>
          <p:spPr>
            <a:xfrm>
              <a:off x="2735450" y="1479825"/>
              <a:ext cx="34225" cy="61750"/>
            </a:xfrm>
            <a:custGeom>
              <a:rect b="b" l="l" r="r" t="t"/>
              <a:pathLst>
                <a:path extrusionOk="0" h="2470" w="1369">
                  <a:moveTo>
                    <a:pt x="1" y="1"/>
                  </a:moveTo>
                  <a:lnTo>
                    <a:pt x="101" y="2469"/>
                  </a:lnTo>
                  <a:lnTo>
                    <a:pt x="1368" y="2036"/>
                  </a:lnTo>
                  <a:lnTo>
                    <a:pt x="1" y="1"/>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92"/>
            <p:cNvSpPr/>
            <p:nvPr/>
          </p:nvSpPr>
          <p:spPr>
            <a:xfrm>
              <a:off x="2268450" y="858150"/>
              <a:ext cx="416175" cy="523725"/>
            </a:xfrm>
            <a:custGeom>
              <a:rect b="b" l="l" r="r" t="t"/>
              <a:pathLst>
                <a:path extrusionOk="0" h="20949" w="16647">
                  <a:moveTo>
                    <a:pt x="15679" y="0"/>
                  </a:moveTo>
                  <a:cubicBezTo>
                    <a:pt x="15612" y="0"/>
                    <a:pt x="15545" y="17"/>
                    <a:pt x="15479" y="50"/>
                  </a:cubicBezTo>
                  <a:lnTo>
                    <a:pt x="201" y="8890"/>
                  </a:lnTo>
                  <a:cubicBezTo>
                    <a:pt x="68" y="8956"/>
                    <a:pt x="1" y="9090"/>
                    <a:pt x="1" y="9223"/>
                  </a:cubicBezTo>
                  <a:lnTo>
                    <a:pt x="1" y="20198"/>
                  </a:lnTo>
                  <a:cubicBezTo>
                    <a:pt x="1" y="20331"/>
                    <a:pt x="68" y="20465"/>
                    <a:pt x="201" y="20565"/>
                  </a:cubicBezTo>
                  <a:lnTo>
                    <a:pt x="768" y="20898"/>
                  </a:lnTo>
                  <a:cubicBezTo>
                    <a:pt x="835" y="20932"/>
                    <a:pt x="910" y="20948"/>
                    <a:pt x="985" y="20948"/>
                  </a:cubicBezTo>
                  <a:cubicBezTo>
                    <a:pt x="1060" y="20948"/>
                    <a:pt x="1135" y="20932"/>
                    <a:pt x="1202" y="20898"/>
                  </a:cubicBezTo>
                  <a:lnTo>
                    <a:pt x="16446" y="12059"/>
                  </a:lnTo>
                  <a:cubicBezTo>
                    <a:pt x="16579" y="11992"/>
                    <a:pt x="16646" y="11859"/>
                    <a:pt x="16646" y="11692"/>
                  </a:cubicBezTo>
                  <a:lnTo>
                    <a:pt x="16646" y="751"/>
                  </a:lnTo>
                  <a:cubicBezTo>
                    <a:pt x="16646" y="584"/>
                    <a:pt x="16579" y="450"/>
                    <a:pt x="16446" y="384"/>
                  </a:cubicBezTo>
                  <a:lnTo>
                    <a:pt x="15879" y="50"/>
                  </a:lnTo>
                  <a:cubicBezTo>
                    <a:pt x="15812" y="17"/>
                    <a:pt x="15745" y="0"/>
                    <a:pt x="15679"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92"/>
            <p:cNvSpPr/>
            <p:nvPr/>
          </p:nvSpPr>
          <p:spPr>
            <a:xfrm>
              <a:off x="2268450" y="858150"/>
              <a:ext cx="416175" cy="523725"/>
            </a:xfrm>
            <a:custGeom>
              <a:rect b="b" l="l" r="r" t="t"/>
              <a:pathLst>
                <a:path extrusionOk="0" h="20949" w="16647">
                  <a:moveTo>
                    <a:pt x="15679" y="0"/>
                  </a:moveTo>
                  <a:cubicBezTo>
                    <a:pt x="15612" y="0"/>
                    <a:pt x="15545" y="17"/>
                    <a:pt x="15479" y="50"/>
                  </a:cubicBezTo>
                  <a:lnTo>
                    <a:pt x="201" y="8890"/>
                  </a:lnTo>
                  <a:cubicBezTo>
                    <a:pt x="68" y="8956"/>
                    <a:pt x="1" y="9090"/>
                    <a:pt x="1" y="9223"/>
                  </a:cubicBezTo>
                  <a:lnTo>
                    <a:pt x="1" y="20198"/>
                  </a:lnTo>
                  <a:cubicBezTo>
                    <a:pt x="1" y="20331"/>
                    <a:pt x="68" y="20465"/>
                    <a:pt x="201" y="20565"/>
                  </a:cubicBezTo>
                  <a:lnTo>
                    <a:pt x="768" y="20898"/>
                  </a:lnTo>
                  <a:cubicBezTo>
                    <a:pt x="835" y="20932"/>
                    <a:pt x="910" y="20948"/>
                    <a:pt x="985" y="20948"/>
                  </a:cubicBezTo>
                  <a:cubicBezTo>
                    <a:pt x="1060" y="20948"/>
                    <a:pt x="1135" y="20932"/>
                    <a:pt x="1202" y="20898"/>
                  </a:cubicBezTo>
                  <a:lnTo>
                    <a:pt x="16446" y="12059"/>
                  </a:lnTo>
                  <a:cubicBezTo>
                    <a:pt x="16579" y="11992"/>
                    <a:pt x="16646" y="11859"/>
                    <a:pt x="16646" y="11692"/>
                  </a:cubicBezTo>
                  <a:lnTo>
                    <a:pt x="16646" y="751"/>
                  </a:lnTo>
                  <a:cubicBezTo>
                    <a:pt x="16646" y="584"/>
                    <a:pt x="16579" y="450"/>
                    <a:pt x="16446" y="384"/>
                  </a:cubicBezTo>
                  <a:lnTo>
                    <a:pt x="15879" y="50"/>
                  </a:lnTo>
                  <a:cubicBezTo>
                    <a:pt x="15812" y="17"/>
                    <a:pt x="15745" y="0"/>
                    <a:pt x="156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92"/>
            <p:cNvSpPr/>
            <p:nvPr/>
          </p:nvSpPr>
          <p:spPr>
            <a:xfrm>
              <a:off x="2292650" y="873725"/>
              <a:ext cx="391975" cy="507550"/>
            </a:xfrm>
            <a:custGeom>
              <a:rect b="b" l="l" r="r" t="t"/>
              <a:pathLst>
                <a:path extrusionOk="0" h="20302" w="15679">
                  <a:moveTo>
                    <a:pt x="15560" y="1"/>
                  </a:moveTo>
                  <a:cubicBezTo>
                    <a:pt x="15534" y="1"/>
                    <a:pt x="15506" y="9"/>
                    <a:pt x="15478" y="28"/>
                  </a:cubicBezTo>
                  <a:lnTo>
                    <a:pt x="234" y="8834"/>
                  </a:lnTo>
                  <a:cubicBezTo>
                    <a:pt x="100" y="8901"/>
                    <a:pt x="0" y="9034"/>
                    <a:pt x="0" y="9201"/>
                  </a:cubicBezTo>
                  <a:lnTo>
                    <a:pt x="0" y="20142"/>
                  </a:lnTo>
                  <a:cubicBezTo>
                    <a:pt x="0" y="20240"/>
                    <a:pt x="54" y="20302"/>
                    <a:pt x="135" y="20302"/>
                  </a:cubicBezTo>
                  <a:cubicBezTo>
                    <a:pt x="165" y="20302"/>
                    <a:pt x="198" y="20293"/>
                    <a:pt x="234" y="20275"/>
                  </a:cubicBezTo>
                  <a:lnTo>
                    <a:pt x="15478" y="11469"/>
                  </a:lnTo>
                  <a:cubicBezTo>
                    <a:pt x="15611" y="11369"/>
                    <a:pt x="15678" y="11236"/>
                    <a:pt x="15678" y="11102"/>
                  </a:cubicBezTo>
                  <a:lnTo>
                    <a:pt x="15678" y="128"/>
                  </a:lnTo>
                  <a:cubicBezTo>
                    <a:pt x="15678" y="55"/>
                    <a:pt x="15626" y="1"/>
                    <a:pt x="15560"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92"/>
            <p:cNvSpPr/>
            <p:nvPr/>
          </p:nvSpPr>
          <p:spPr>
            <a:xfrm>
              <a:off x="2268450" y="1083725"/>
              <a:ext cx="28375" cy="297850"/>
            </a:xfrm>
            <a:custGeom>
              <a:rect b="b" l="l" r="r" t="t"/>
              <a:pathLst>
                <a:path extrusionOk="0" h="11914" w="1135">
                  <a:moveTo>
                    <a:pt x="68" y="0"/>
                  </a:moveTo>
                  <a:cubicBezTo>
                    <a:pt x="34" y="67"/>
                    <a:pt x="1" y="134"/>
                    <a:pt x="1" y="200"/>
                  </a:cubicBezTo>
                  <a:lnTo>
                    <a:pt x="1" y="11175"/>
                  </a:lnTo>
                  <a:cubicBezTo>
                    <a:pt x="1" y="11308"/>
                    <a:pt x="101" y="11442"/>
                    <a:pt x="201" y="11542"/>
                  </a:cubicBezTo>
                  <a:lnTo>
                    <a:pt x="768" y="11875"/>
                  </a:lnTo>
                  <a:cubicBezTo>
                    <a:pt x="826" y="11895"/>
                    <a:pt x="895" y="11914"/>
                    <a:pt x="968" y="11914"/>
                  </a:cubicBezTo>
                  <a:cubicBezTo>
                    <a:pt x="1022" y="11914"/>
                    <a:pt x="1079" y="11904"/>
                    <a:pt x="1135" y="11875"/>
                  </a:cubicBezTo>
                  <a:lnTo>
                    <a:pt x="1135" y="11875"/>
                  </a:lnTo>
                  <a:cubicBezTo>
                    <a:pt x="1117" y="11881"/>
                    <a:pt x="1101" y="11884"/>
                    <a:pt x="1085" y="11884"/>
                  </a:cubicBezTo>
                  <a:cubicBezTo>
                    <a:pt x="1013" y="11884"/>
                    <a:pt x="968" y="11824"/>
                    <a:pt x="968" y="11742"/>
                  </a:cubicBezTo>
                  <a:lnTo>
                    <a:pt x="968" y="767"/>
                  </a:lnTo>
                  <a:cubicBezTo>
                    <a:pt x="968" y="701"/>
                    <a:pt x="1002" y="634"/>
                    <a:pt x="1035" y="567"/>
                  </a:cubicBezTo>
                  <a:lnTo>
                    <a:pt x="68"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92"/>
            <p:cNvSpPr/>
            <p:nvPr/>
          </p:nvSpPr>
          <p:spPr>
            <a:xfrm>
              <a:off x="2268450" y="1083725"/>
              <a:ext cx="28375" cy="297850"/>
            </a:xfrm>
            <a:custGeom>
              <a:rect b="b" l="l" r="r" t="t"/>
              <a:pathLst>
                <a:path extrusionOk="0" h="11914" w="1135">
                  <a:moveTo>
                    <a:pt x="68" y="0"/>
                  </a:moveTo>
                  <a:cubicBezTo>
                    <a:pt x="34" y="67"/>
                    <a:pt x="1" y="134"/>
                    <a:pt x="1" y="200"/>
                  </a:cubicBezTo>
                  <a:lnTo>
                    <a:pt x="1" y="11175"/>
                  </a:lnTo>
                  <a:cubicBezTo>
                    <a:pt x="1" y="11308"/>
                    <a:pt x="101" y="11442"/>
                    <a:pt x="201" y="11542"/>
                  </a:cubicBezTo>
                  <a:lnTo>
                    <a:pt x="768" y="11875"/>
                  </a:lnTo>
                  <a:cubicBezTo>
                    <a:pt x="826" y="11895"/>
                    <a:pt x="895" y="11914"/>
                    <a:pt x="968" y="11914"/>
                  </a:cubicBezTo>
                  <a:cubicBezTo>
                    <a:pt x="1022" y="11914"/>
                    <a:pt x="1079" y="11904"/>
                    <a:pt x="1135" y="11875"/>
                  </a:cubicBezTo>
                  <a:lnTo>
                    <a:pt x="1135" y="11875"/>
                  </a:lnTo>
                  <a:cubicBezTo>
                    <a:pt x="1117" y="11881"/>
                    <a:pt x="1101" y="11884"/>
                    <a:pt x="1085" y="11884"/>
                  </a:cubicBezTo>
                  <a:cubicBezTo>
                    <a:pt x="1013" y="11884"/>
                    <a:pt x="968" y="11824"/>
                    <a:pt x="968" y="11742"/>
                  </a:cubicBezTo>
                  <a:lnTo>
                    <a:pt x="968" y="767"/>
                  </a:lnTo>
                  <a:cubicBezTo>
                    <a:pt x="968" y="701"/>
                    <a:pt x="1002" y="634"/>
                    <a:pt x="1035" y="567"/>
                  </a:cubicBezTo>
                  <a:lnTo>
                    <a:pt x="6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92"/>
            <p:cNvSpPr/>
            <p:nvPr/>
          </p:nvSpPr>
          <p:spPr>
            <a:xfrm>
              <a:off x="2340175" y="980825"/>
              <a:ext cx="296900" cy="183275"/>
            </a:xfrm>
            <a:custGeom>
              <a:rect b="b" l="l" r="r" t="t"/>
              <a:pathLst>
                <a:path extrusionOk="0" h="7331" w="11876">
                  <a:moveTo>
                    <a:pt x="11707" y="1"/>
                  </a:moveTo>
                  <a:cubicBezTo>
                    <a:pt x="11660" y="1"/>
                    <a:pt x="11604" y="16"/>
                    <a:pt x="11542" y="47"/>
                  </a:cubicBezTo>
                  <a:lnTo>
                    <a:pt x="334" y="6518"/>
                  </a:lnTo>
                  <a:cubicBezTo>
                    <a:pt x="134" y="6651"/>
                    <a:pt x="34" y="6852"/>
                    <a:pt x="1" y="7085"/>
                  </a:cubicBezTo>
                  <a:cubicBezTo>
                    <a:pt x="1" y="7248"/>
                    <a:pt x="82" y="7330"/>
                    <a:pt x="188" y="7330"/>
                  </a:cubicBezTo>
                  <a:cubicBezTo>
                    <a:pt x="234" y="7330"/>
                    <a:pt x="284" y="7315"/>
                    <a:pt x="334" y="7285"/>
                  </a:cubicBezTo>
                  <a:lnTo>
                    <a:pt x="11542" y="814"/>
                  </a:lnTo>
                  <a:cubicBezTo>
                    <a:pt x="11742" y="680"/>
                    <a:pt x="11876" y="447"/>
                    <a:pt x="11876" y="213"/>
                  </a:cubicBezTo>
                  <a:cubicBezTo>
                    <a:pt x="11876" y="75"/>
                    <a:pt x="11812" y="1"/>
                    <a:pt x="11707"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92"/>
            <p:cNvSpPr/>
            <p:nvPr/>
          </p:nvSpPr>
          <p:spPr>
            <a:xfrm>
              <a:off x="2340175" y="1041325"/>
              <a:ext cx="296900" cy="183200"/>
            </a:xfrm>
            <a:custGeom>
              <a:rect b="b" l="l" r="r" t="t"/>
              <a:pathLst>
                <a:path extrusionOk="0" h="7328" w="11876">
                  <a:moveTo>
                    <a:pt x="11709" y="1"/>
                  </a:moveTo>
                  <a:cubicBezTo>
                    <a:pt x="11661" y="1"/>
                    <a:pt x="11605" y="20"/>
                    <a:pt x="11542" y="62"/>
                  </a:cubicBezTo>
                  <a:lnTo>
                    <a:pt x="334" y="6533"/>
                  </a:lnTo>
                  <a:cubicBezTo>
                    <a:pt x="134" y="6666"/>
                    <a:pt x="34" y="6867"/>
                    <a:pt x="1" y="7100"/>
                  </a:cubicBezTo>
                  <a:cubicBezTo>
                    <a:pt x="1" y="7237"/>
                    <a:pt x="79" y="7328"/>
                    <a:pt x="182" y="7328"/>
                  </a:cubicBezTo>
                  <a:cubicBezTo>
                    <a:pt x="229" y="7328"/>
                    <a:pt x="282" y="7309"/>
                    <a:pt x="334" y="7267"/>
                  </a:cubicBezTo>
                  <a:lnTo>
                    <a:pt x="11542" y="829"/>
                  </a:lnTo>
                  <a:cubicBezTo>
                    <a:pt x="11742" y="695"/>
                    <a:pt x="11876" y="462"/>
                    <a:pt x="11876" y="228"/>
                  </a:cubicBezTo>
                  <a:cubicBezTo>
                    <a:pt x="11876" y="91"/>
                    <a:pt x="11813" y="1"/>
                    <a:pt x="11709"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92"/>
            <p:cNvSpPr/>
            <p:nvPr/>
          </p:nvSpPr>
          <p:spPr>
            <a:xfrm>
              <a:off x="2533650" y="1208800"/>
              <a:ext cx="55700" cy="54250"/>
            </a:xfrm>
            <a:custGeom>
              <a:rect b="b" l="l" r="r" t="t"/>
              <a:pathLst>
                <a:path extrusionOk="0" h="2170" w="2228">
                  <a:moveTo>
                    <a:pt x="1968" y="1"/>
                  </a:moveTo>
                  <a:lnTo>
                    <a:pt x="0" y="1102"/>
                  </a:lnTo>
                  <a:lnTo>
                    <a:pt x="1835" y="2136"/>
                  </a:lnTo>
                  <a:cubicBezTo>
                    <a:pt x="1874" y="2159"/>
                    <a:pt x="1917" y="2170"/>
                    <a:pt x="1959" y="2170"/>
                  </a:cubicBezTo>
                  <a:cubicBezTo>
                    <a:pt x="2096" y="2170"/>
                    <a:pt x="2228" y="2056"/>
                    <a:pt x="2202" y="1902"/>
                  </a:cubicBezTo>
                  <a:lnTo>
                    <a:pt x="1968"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92"/>
            <p:cNvSpPr/>
            <p:nvPr/>
          </p:nvSpPr>
          <p:spPr>
            <a:xfrm>
              <a:off x="2550450" y="1117600"/>
              <a:ext cx="54100" cy="72875"/>
            </a:xfrm>
            <a:custGeom>
              <a:rect b="b" l="l" r="r" t="t"/>
              <a:pathLst>
                <a:path extrusionOk="0" h="2915" w="2164">
                  <a:moveTo>
                    <a:pt x="1903" y="1"/>
                  </a:moveTo>
                  <a:cubicBezTo>
                    <a:pt x="1804" y="1"/>
                    <a:pt x="1714" y="44"/>
                    <a:pt x="1663" y="146"/>
                  </a:cubicBezTo>
                  <a:lnTo>
                    <a:pt x="696" y="2281"/>
                  </a:lnTo>
                  <a:lnTo>
                    <a:pt x="496" y="2048"/>
                  </a:lnTo>
                  <a:cubicBezTo>
                    <a:pt x="442" y="2002"/>
                    <a:pt x="385" y="1982"/>
                    <a:pt x="331" y="1982"/>
                  </a:cubicBezTo>
                  <a:cubicBezTo>
                    <a:pt x="149" y="1982"/>
                    <a:pt x="1" y="2201"/>
                    <a:pt x="129" y="2381"/>
                  </a:cubicBezTo>
                  <a:lnTo>
                    <a:pt x="596" y="2848"/>
                  </a:lnTo>
                  <a:cubicBezTo>
                    <a:pt x="629" y="2882"/>
                    <a:pt x="696" y="2915"/>
                    <a:pt x="763" y="2915"/>
                  </a:cubicBezTo>
                  <a:lnTo>
                    <a:pt x="796" y="2915"/>
                  </a:lnTo>
                  <a:cubicBezTo>
                    <a:pt x="896" y="2915"/>
                    <a:pt x="963" y="2848"/>
                    <a:pt x="996" y="2782"/>
                  </a:cubicBezTo>
                  <a:lnTo>
                    <a:pt x="2097" y="346"/>
                  </a:lnTo>
                  <a:cubicBezTo>
                    <a:pt x="2164" y="213"/>
                    <a:pt x="2097" y="80"/>
                    <a:pt x="1997" y="13"/>
                  </a:cubicBezTo>
                  <a:cubicBezTo>
                    <a:pt x="1965" y="5"/>
                    <a:pt x="1934" y="1"/>
                    <a:pt x="190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92"/>
            <p:cNvSpPr/>
            <p:nvPr/>
          </p:nvSpPr>
          <p:spPr>
            <a:xfrm>
              <a:off x="2603700" y="1089725"/>
              <a:ext cx="52550" cy="73250"/>
            </a:xfrm>
            <a:custGeom>
              <a:rect b="b" l="l" r="r" t="t"/>
              <a:pathLst>
                <a:path extrusionOk="0" h="2930" w="2102">
                  <a:moveTo>
                    <a:pt x="1816" y="1"/>
                  </a:moveTo>
                  <a:cubicBezTo>
                    <a:pt x="1735" y="1"/>
                    <a:pt x="1650" y="63"/>
                    <a:pt x="1602" y="161"/>
                  </a:cubicBezTo>
                  <a:lnTo>
                    <a:pt x="634" y="2262"/>
                  </a:lnTo>
                  <a:lnTo>
                    <a:pt x="434" y="2062"/>
                  </a:lnTo>
                  <a:cubicBezTo>
                    <a:pt x="384" y="2012"/>
                    <a:pt x="317" y="1987"/>
                    <a:pt x="251" y="1987"/>
                  </a:cubicBezTo>
                  <a:cubicBezTo>
                    <a:pt x="184" y="1987"/>
                    <a:pt x="117" y="2012"/>
                    <a:pt x="67" y="2062"/>
                  </a:cubicBezTo>
                  <a:cubicBezTo>
                    <a:pt x="0" y="2129"/>
                    <a:pt x="0" y="2295"/>
                    <a:pt x="67" y="2395"/>
                  </a:cubicBezTo>
                  <a:lnTo>
                    <a:pt x="534" y="2862"/>
                  </a:lnTo>
                  <a:cubicBezTo>
                    <a:pt x="567" y="2896"/>
                    <a:pt x="634" y="2929"/>
                    <a:pt x="701" y="2929"/>
                  </a:cubicBezTo>
                  <a:lnTo>
                    <a:pt x="734" y="2929"/>
                  </a:lnTo>
                  <a:cubicBezTo>
                    <a:pt x="801" y="2929"/>
                    <a:pt x="868" y="2862"/>
                    <a:pt x="934" y="2796"/>
                  </a:cubicBezTo>
                  <a:lnTo>
                    <a:pt x="2035" y="361"/>
                  </a:lnTo>
                  <a:cubicBezTo>
                    <a:pt x="2102" y="227"/>
                    <a:pt x="2035" y="94"/>
                    <a:pt x="1902" y="27"/>
                  </a:cubicBezTo>
                  <a:cubicBezTo>
                    <a:pt x="1875" y="9"/>
                    <a:pt x="1846" y="1"/>
                    <a:pt x="181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92"/>
            <p:cNvSpPr/>
            <p:nvPr/>
          </p:nvSpPr>
          <p:spPr>
            <a:xfrm>
              <a:off x="5021250" y="1020750"/>
              <a:ext cx="416150" cy="523125"/>
            </a:xfrm>
            <a:custGeom>
              <a:rect b="b" l="l" r="r" t="t"/>
              <a:pathLst>
                <a:path extrusionOk="0" h="20925" w="16646">
                  <a:moveTo>
                    <a:pt x="15666" y="1"/>
                  </a:moveTo>
                  <a:cubicBezTo>
                    <a:pt x="15595" y="1"/>
                    <a:pt x="15529" y="17"/>
                    <a:pt x="15478" y="51"/>
                  </a:cubicBezTo>
                  <a:lnTo>
                    <a:pt x="201" y="8857"/>
                  </a:lnTo>
                  <a:cubicBezTo>
                    <a:pt x="67" y="8957"/>
                    <a:pt x="1" y="9091"/>
                    <a:pt x="1" y="9224"/>
                  </a:cubicBezTo>
                  <a:lnTo>
                    <a:pt x="1" y="20199"/>
                  </a:lnTo>
                  <a:cubicBezTo>
                    <a:pt x="1" y="20332"/>
                    <a:pt x="67" y="20465"/>
                    <a:pt x="201" y="20565"/>
                  </a:cubicBezTo>
                  <a:lnTo>
                    <a:pt x="768" y="20899"/>
                  </a:lnTo>
                  <a:cubicBezTo>
                    <a:pt x="835" y="20916"/>
                    <a:pt x="910" y="20924"/>
                    <a:pt x="985" y="20924"/>
                  </a:cubicBezTo>
                  <a:cubicBezTo>
                    <a:pt x="1060" y="20924"/>
                    <a:pt x="1135" y="20916"/>
                    <a:pt x="1202" y="20899"/>
                  </a:cubicBezTo>
                  <a:lnTo>
                    <a:pt x="16446" y="12059"/>
                  </a:lnTo>
                  <a:cubicBezTo>
                    <a:pt x="16579" y="11993"/>
                    <a:pt x="16646" y="11859"/>
                    <a:pt x="16646" y="11692"/>
                  </a:cubicBezTo>
                  <a:lnTo>
                    <a:pt x="16646" y="751"/>
                  </a:lnTo>
                  <a:cubicBezTo>
                    <a:pt x="16646" y="584"/>
                    <a:pt x="16579" y="451"/>
                    <a:pt x="16446" y="384"/>
                  </a:cubicBezTo>
                  <a:lnTo>
                    <a:pt x="15879" y="51"/>
                  </a:lnTo>
                  <a:cubicBezTo>
                    <a:pt x="15812" y="17"/>
                    <a:pt x="15737" y="1"/>
                    <a:pt x="15666"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92"/>
            <p:cNvSpPr/>
            <p:nvPr/>
          </p:nvSpPr>
          <p:spPr>
            <a:xfrm>
              <a:off x="5021250" y="1020750"/>
              <a:ext cx="416150" cy="523125"/>
            </a:xfrm>
            <a:custGeom>
              <a:rect b="b" l="l" r="r" t="t"/>
              <a:pathLst>
                <a:path extrusionOk="0" h="20925" w="16646">
                  <a:moveTo>
                    <a:pt x="15666" y="1"/>
                  </a:moveTo>
                  <a:cubicBezTo>
                    <a:pt x="15595" y="1"/>
                    <a:pt x="15529" y="17"/>
                    <a:pt x="15478" y="51"/>
                  </a:cubicBezTo>
                  <a:lnTo>
                    <a:pt x="201" y="8857"/>
                  </a:lnTo>
                  <a:cubicBezTo>
                    <a:pt x="67" y="8957"/>
                    <a:pt x="1" y="9091"/>
                    <a:pt x="1" y="9224"/>
                  </a:cubicBezTo>
                  <a:lnTo>
                    <a:pt x="1" y="20199"/>
                  </a:lnTo>
                  <a:cubicBezTo>
                    <a:pt x="1" y="20332"/>
                    <a:pt x="67" y="20465"/>
                    <a:pt x="201" y="20565"/>
                  </a:cubicBezTo>
                  <a:lnTo>
                    <a:pt x="768" y="20899"/>
                  </a:lnTo>
                  <a:cubicBezTo>
                    <a:pt x="835" y="20916"/>
                    <a:pt x="910" y="20924"/>
                    <a:pt x="985" y="20924"/>
                  </a:cubicBezTo>
                  <a:cubicBezTo>
                    <a:pt x="1060" y="20924"/>
                    <a:pt x="1135" y="20916"/>
                    <a:pt x="1202" y="20899"/>
                  </a:cubicBezTo>
                  <a:lnTo>
                    <a:pt x="16446" y="12059"/>
                  </a:lnTo>
                  <a:cubicBezTo>
                    <a:pt x="16579" y="11993"/>
                    <a:pt x="16646" y="11859"/>
                    <a:pt x="16646" y="11692"/>
                  </a:cubicBezTo>
                  <a:lnTo>
                    <a:pt x="16646" y="751"/>
                  </a:lnTo>
                  <a:cubicBezTo>
                    <a:pt x="16646" y="584"/>
                    <a:pt x="16579" y="451"/>
                    <a:pt x="16446" y="384"/>
                  </a:cubicBezTo>
                  <a:lnTo>
                    <a:pt x="15879" y="51"/>
                  </a:lnTo>
                  <a:cubicBezTo>
                    <a:pt x="15812" y="17"/>
                    <a:pt x="15737" y="1"/>
                    <a:pt x="156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92"/>
            <p:cNvSpPr/>
            <p:nvPr/>
          </p:nvSpPr>
          <p:spPr>
            <a:xfrm>
              <a:off x="5045450" y="1035525"/>
              <a:ext cx="391950" cy="508025"/>
            </a:xfrm>
            <a:custGeom>
              <a:rect b="b" l="l" r="r" t="t"/>
              <a:pathLst>
                <a:path extrusionOk="0" h="20321" w="15678">
                  <a:moveTo>
                    <a:pt x="15556" y="1"/>
                  </a:moveTo>
                  <a:cubicBezTo>
                    <a:pt x="15531" y="1"/>
                    <a:pt x="15505" y="9"/>
                    <a:pt x="15478" y="27"/>
                  </a:cubicBezTo>
                  <a:lnTo>
                    <a:pt x="200" y="8833"/>
                  </a:lnTo>
                  <a:cubicBezTo>
                    <a:pt x="100" y="8933"/>
                    <a:pt x="0" y="9067"/>
                    <a:pt x="0" y="9200"/>
                  </a:cubicBezTo>
                  <a:lnTo>
                    <a:pt x="0" y="20175"/>
                  </a:lnTo>
                  <a:cubicBezTo>
                    <a:pt x="0" y="20277"/>
                    <a:pt x="59" y="20320"/>
                    <a:pt x="131" y="20320"/>
                  </a:cubicBezTo>
                  <a:cubicBezTo>
                    <a:pt x="153" y="20320"/>
                    <a:pt x="177" y="20316"/>
                    <a:pt x="200" y="20308"/>
                  </a:cubicBezTo>
                  <a:lnTo>
                    <a:pt x="15478" y="11468"/>
                  </a:lnTo>
                  <a:cubicBezTo>
                    <a:pt x="15578" y="11402"/>
                    <a:pt x="15678" y="11268"/>
                    <a:pt x="15678" y="11101"/>
                  </a:cubicBezTo>
                  <a:lnTo>
                    <a:pt x="15678" y="160"/>
                  </a:lnTo>
                  <a:cubicBezTo>
                    <a:pt x="15678" y="63"/>
                    <a:pt x="15624" y="1"/>
                    <a:pt x="15556"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92"/>
            <p:cNvSpPr/>
            <p:nvPr/>
          </p:nvSpPr>
          <p:spPr>
            <a:xfrm>
              <a:off x="5120500" y="1439800"/>
              <a:ext cx="84250" cy="104150"/>
            </a:xfrm>
            <a:custGeom>
              <a:rect b="b" l="l" r="r" t="t"/>
              <a:pathLst>
                <a:path extrusionOk="0" h="4166" w="3370">
                  <a:moveTo>
                    <a:pt x="3369" y="1"/>
                  </a:moveTo>
                  <a:lnTo>
                    <a:pt x="0" y="1935"/>
                  </a:lnTo>
                  <a:lnTo>
                    <a:pt x="0" y="3870"/>
                  </a:lnTo>
                  <a:cubicBezTo>
                    <a:pt x="0" y="4057"/>
                    <a:pt x="142" y="4166"/>
                    <a:pt x="297" y="4166"/>
                  </a:cubicBezTo>
                  <a:cubicBezTo>
                    <a:pt x="392" y="4166"/>
                    <a:pt x="492" y="4125"/>
                    <a:pt x="567" y="4037"/>
                  </a:cubicBezTo>
                  <a:lnTo>
                    <a:pt x="3369"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92"/>
            <p:cNvSpPr/>
            <p:nvPr/>
          </p:nvSpPr>
          <p:spPr>
            <a:xfrm>
              <a:off x="5021250" y="1246325"/>
              <a:ext cx="28375" cy="297450"/>
            </a:xfrm>
            <a:custGeom>
              <a:rect b="b" l="l" r="r" t="t"/>
              <a:pathLst>
                <a:path extrusionOk="0" h="11898" w="1135">
                  <a:moveTo>
                    <a:pt x="1135" y="11876"/>
                  </a:moveTo>
                  <a:lnTo>
                    <a:pt x="1135" y="11876"/>
                  </a:lnTo>
                  <a:cubicBezTo>
                    <a:pt x="1124" y="11879"/>
                    <a:pt x="1112" y="11881"/>
                    <a:pt x="1101" y="11884"/>
                  </a:cubicBezTo>
                  <a:lnTo>
                    <a:pt x="1101" y="11884"/>
                  </a:lnTo>
                  <a:cubicBezTo>
                    <a:pt x="1112" y="11882"/>
                    <a:pt x="1123" y="11880"/>
                    <a:pt x="1135" y="11876"/>
                  </a:cubicBezTo>
                  <a:close/>
                  <a:moveTo>
                    <a:pt x="67" y="1"/>
                  </a:moveTo>
                  <a:cubicBezTo>
                    <a:pt x="34" y="68"/>
                    <a:pt x="1" y="134"/>
                    <a:pt x="1" y="201"/>
                  </a:cubicBezTo>
                  <a:lnTo>
                    <a:pt x="1" y="11176"/>
                  </a:lnTo>
                  <a:cubicBezTo>
                    <a:pt x="1" y="11309"/>
                    <a:pt x="67" y="11442"/>
                    <a:pt x="201" y="11542"/>
                  </a:cubicBezTo>
                  <a:lnTo>
                    <a:pt x="768" y="11843"/>
                  </a:lnTo>
                  <a:cubicBezTo>
                    <a:pt x="827" y="11882"/>
                    <a:pt x="897" y="11898"/>
                    <a:pt x="971" y="11898"/>
                  </a:cubicBezTo>
                  <a:cubicBezTo>
                    <a:pt x="1014" y="11898"/>
                    <a:pt x="1057" y="11893"/>
                    <a:pt x="1101" y="11884"/>
                  </a:cubicBezTo>
                  <a:lnTo>
                    <a:pt x="1101" y="11884"/>
                  </a:lnTo>
                  <a:cubicBezTo>
                    <a:pt x="1096" y="11884"/>
                    <a:pt x="1090" y="11885"/>
                    <a:pt x="1085" y="11885"/>
                  </a:cubicBezTo>
                  <a:cubicBezTo>
                    <a:pt x="1013" y="11885"/>
                    <a:pt x="968" y="11825"/>
                    <a:pt x="968" y="11743"/>
                  </a:cubicBezTo>
                  <a:lnTo>
                    <a:pt x="968" y="768"/>
                  </a:lnTo>
                  <a:cubicBezTo>
                    <a:pt x="968" y="701"/>
                    <a:pt x="1001" y="635"/>
                    <a:pt x="1035" y="568"/>
                  </a:cubicBezTo>
                  <a:lnTo>
                    <a:pt x="67"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92"/>
            <p:cNvSpPr/>
            <p:nvPr/>
          </p:nvSpPr>
          <p:spPr>
            <a:xfrm>
              <a:off x="5021250" y="1246325"/>
              <a:ext cx="28375" cy="297450"/>
            </a:xfrm>
            <a:custGeom>
              <a:rect b="b" l="l" r="r" t="t"/>
              <a:pathLst>
                <a:path extrusionOk="0" h="11898" w="1135">
                  <a:moveTo>
                    <a:pt x="1135" y="11876"/>
                  </a:moveTo>
                  <a:lnTo>
                    <a:pt x="1135" y="11876"/>
                  </a:lnTo>
                  <a:cubicBezTo>
                    <a:pt x="1124" y="11879"/>
                    <a:pt x="1112" y="11881"/>
                    <a:pt x="1101" y="11884"/>
                  </a:cubicBezTo>
                  <a:lnTo>
                    <a:pt x="1101" y="11884"/>
                  </a:lnTo>
                  <a:cubicBezTo>
                    <a:pt x="1112" y="11882"/>
                    <a:pt x="1123" y="11880"/>
                    <a:pt x="1135" y="11876"/>
                  </a:cubicBezTo>
                  <a:close/>
                  <a:moveTo>
                    <a:pt x="67" y="1"/>
                  </a:moveTo>
                  <a:cubicBezTo>
                    <a:pt x="34" y="68"/>
                    <a:pt x="1" y="134"/>
                    <a:pt x="1" y="201"/>
                  </a:cubicBezTo>
                  <a:lnTo>
                    <a:pt x="1" y="11176"/>
                  </a:lnTo>
                  <a:cubicBezTo>
                    <a:pt x="1" y="11309"/>
                    <a:pt x="67" y="11442"/>
                    <a:pt x="201" y="11542"/>
                  </a:cubicBezTo>
                  <a:lnTo>
                    <a:pt x="768" y="11843"/>
                  </a:lnTo>
                  <a:cubicBezTo>
                    <a:pt x="827" y="11882"/>
                    <a:pt x="897" y="11898"/>
                    <a:pt x="971" y="11898"/>
                  </a:cubicBezTo>
                  <a:cubicBezTo>
                    <a:pt x="1014" y="11898"/>
                    <a:pt x="1057" y="11893"/>
                    <a:pt x="1101" y="11884"/>
                  </a:cubicBezTo>
                  <a:lnTo>
                    <a:pt x="1101" y="11884"/>
                  </a:lnTo>
                  <a:cubicBezTo>
                    <a:pt x="1096" y="11884"/>
                    <a:pt x="1090" y="11885"/>
                    <a:pt x="1085" y="11885"/>
                  </a:cubicBezTo>
                  <a:cubicBezTo>
                    <a:pt x="1013" y="11885"/>
                    <a:pt x="968" y="11825"/>
                    <a:pt x="968" y="11743"/>
                  </a:cubicBezTo>
                  <a:lnTo>
                    <a:pt x="968" y="768"/>
                  </a:lnTo>
                  <a:cubicBezTo>
                    <a:pt x="968" y="701"/>
                    <a:pt x="1001" y="635"/>
                    <a:pt x="1035" y="568"/>
                  </a:cubicBezTo>
                  <a:lnTo>
                    <a:pt x="6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92"/>
            <p:cNvSpPr/>
            <p:nvPr/>
          </p:nvSpPr>
          <p:spPr>
            <a:xfrm>
              <a:off x="5092975" y="1143450"/>
              <a:ext cx="296900" cy="183125"/>
            </a:xfrm>
            <a:custGeom>
              <a:rect b="b" l="l" r="r" t="t"/>
              <a:pathLst>
                <a:path extrusionOk="0" h="7325" w="11876">
                  <a:moveTo>
                    <a:pt x="11707" y="0"/>
                  </a:moveTo>
                  <a:cubicBezTo>
                    <a:pt x="11660" y="0"/>
                    <a:pt x="11604" y="15"/>
                    <a:pt x="11542" y="46"/>
                  </a:cubicBezTo>
                  <a:lnTo>
                    <a:pt x="334" y="6518"/>
                  </a:lnTo>
                  <a:cubicBezTo>
                    <a:pt x="134" y="6651"/>
                    <a:pt x="0" y="6851"/>
                    <a:pt x="0" y="7085"/>
                  </a:cubicBezTo>
                  <a:cubicBezTo>
                    <a:pt x="0" y="7231"/>
                    <a:pt x="90" y="7324"/>
                    <a:pt x="203" y="7324"/>
                  </a:cubicBezTo>
                  <a:cubicBezTo>
                    <a:pt x="245" y="7324"/>
                    <a:pt x="289" y="7312"/>
                    <a:pt x="334" y="7285"/>
                  </a:cubicBezTo>
                  <a:lnTo>
                    <a:pt x="11542" y="780"/>
                  </a:lnTo>
                  <a:cubicBezTo>
                    <a:pt x="11742" y="647"/>
                    <a:pt x="11876" y="447"/>
                    <a:pt x="11876" y="213"/>
                  </a:cubicBezTo>
                  <a:cubicBezTo>
                    <a:pt x="11876" y="75"/>
                    <a:pt x="11812" y="0"/>
                    <a:pt x="11707"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92"/>
            <p:cNvSpPr/>
            <p:nvPr/>
          </p:nvSpPr>
          <p:spPr>
            <a:xfrm>
              <a:off x="5092975" y="1203950"/>
              <a:ext cx="296900" cy="183200"/>
            </a:xfrm>
            <a:custGeom>
              <a:rect b="b" l="l" r="r" t="t"/>
              <a:pathLst>
                <a:path extrusionOk="0" h="7328" w="11876">
                  <a:moveTo>
                    <a:pt x="11709" y="1"/>
                  </a:moveTo>
                  <a:cubicBezTo>
                    <a:pt x="11661" y="1"/>
                    <a:pt x="11605" y="19"/>
                    <a:pt x="11542" y="61"/>
                  </a:cubicBezTo>
                  <a:lnTo>
                    <a:pt x="334" y="6533"/>
                  </a:lnTo>
                  <a:cubicBezTo>
                    <a:pt x="134" y="6666"/>
                    <a:pt x="0" y="6866"/>
                    <a:pt x="0" y="7100"/>
                  </a:cubicBezTo>
                  <a:cubicBezTo>
                    <a:pt x="0" y="7237"/>
                    <a:pt x="79" y="7327"/>
                    <a:pt x="182" y="7327"/>
                  </a:cubicBezTo>
                  <a:cubicBezTo>
                    <a:pt x="229" y="7327"/>
                    <a:pt x="282" y="7308"/>
                    <a:pt x="334" y="7267"/>
                  </a:cubicBezTo>
                  <a:lnTo>
                    <a:pt x="11542" y="795"/>
                  </a:lnTo>
                  <a:cubicBezTo>
                    <a:pt x="11742" y="662"/>
                    <a:pt x="11876" y="462"/>
                    <a:pt x="11876" y="228"/>
                  </a:cubicBezTo>
                  <a:cubicBezTo>
                    <a:pt x="11876" y="91"/>
                    <a:pt x="11813" y="1"/>
                    <a:pt x="11709"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92"/>
            <p:cNvSpPr/>
            <p:nvPr/>
          </p:nvSpPr>
          <p:spPr>
            <a:xfrm>
              <a:off x="5304800" y="1279875"/>
              <a:ext cx="52550" cy="73225"/>
            </a:xfrm>
            <a:custGeom>
              <a:rect b="b" l="l" r="r" t="t"/>
              <a:pathLst>
                <a:path extrusionOk="0" h="2929" w="2102">
                  <a:moveTo>
                    <a:pt x="1816" y="0"/>
                  </a:moveTo>
                  <a:cubicBezTo>
                    <a:pt x="1735" y="0"/>
                    <a:pt x="1650" y="62"/>
                    <a:pt x="1601" y="160"/>
                  </a:cubicBezTo>
                  <a:lnTo>
                    <a:pt x="634" y="2261"/>
                  </a:lnTo>
                  <a:lnTo>
                    <a:pt x="400" y="2061"/>
                  </a:lnTo>
                  <a:cubicBezTo>
                    <a:pt x="367" y="2011"/>
                    <a:pt x="309" y="1986"/>
                    <a:pt x="246" y="1986"/>
                  </a:cubicBezTo>
                  <a:cubicBezTo>
                    <a:pt x="184" y="1986"/>
                    <a:pt x="117" y="2011"/>
                    <a:pt x="67" y="2061"/>
                  </a:cubicBezTo>
                  <a:cubicBezTo>
                    <a:pt x="0" y="2161"/>
                    <a:pt x="0" y="2295"/>
                    <a:pt x="67" y="2395"/>
                  </a:cubicBezTo>
                  <a:lnTo>
                    <a:pt x="534" y="2862"/>
                  </a:lnTo>
                  <a:cubicBezTo>
                    <a:pt x="567" y="2895"/>
                    <a:pt x="634" y="2929"/>
                    <a:pt x="701" y="2929"/>
                  </a:cubicBezTo>
                  <a:lnTo>
                    <a:pt x="734" y="2929"/>
                  </a:lnTo>
                  <a:cubicBezTo>
                    <a:pt x="801" y="2929"/>
                    <a:pt x="867" y="2862"/>
                    <a:pt x="934" y="2795"/>
                  </a:cubicBezTo>
                  <a:lnTo>
                    <a:pt x="2035" y="360"/>
                  </a:lnTo>
                  <a:cubicBezTo>
                    <a:pt x="2102" y="227"/>
                    <a:pt x="2035" y="93"/>
                    <a:pt x="1902" y="27"/>
                  </a:cubicBezTo>
                  <a:cubicBezTo>
                    <a:pt x="1875" y="9"/>
                    <a:pt x="1846" y="0"/>
                    <a:pt x="181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92"/>
            <p:cNvSpPr/>
            <p:nvPr/>
          </p:nvSpPr>
          <p:spPr>
            <a:xfrm>
              <a:off x="5355650" y="1252325"/>
              <a:ext cx="53400" cy="73250"/>
            </a:xfrm>
            <a:custGeom>
              <a:rect b="b" l="l" r="r" t="t"/>
              <a:pathLst>
                <a:path extrusionOk="0" h="2930" w="2136">
                  <a:moveTo>
                    <a:pt x="1841" y="1"/>
                  </a:moveTo>
                  <a:cubicBezTo>
                    <a:pt x="1753" y="1"/>
                    <a:pt x="1660" y="56"/>
                    <a:pt x="1635" y="128"/>
                  </a:cubicBezTo>
                  <a:lnTo>
                    <a:pt x="668" y="2263"/>
                  </a:lnTo>
                  <a:lnTo>
                    <a:pt x="435" y="2063"/>
                  </a:lnTo>
                  <a:cubicBezTo>
                    <a:pt x="385" y="2012"/>
                    <a:pt x="326" y="1987"/>
                    <a:pt x="268" y="1987"/>
                  </a:cubicBezTo>
                  <a:cubicBezTo>
                    <a:pt x="209" y="1987"/>
                    <a:pt x="151" y="2012"/>
                    <a:pt x="101" y="2063"/>
                  </a:cubicBezTo>
                  <a:cubicBezTo>
                    <a:pt x="1" y="2129"/>
                    <a:pt x="1" y="2296"/>
                    <a:pt x="101" y="2396"/>
                  </a:cubicBezTo>
                  <a:lnTo>
                    <a:pt x="568" y="2863"/>
                  </a:lnTo>
                  <a:cubicBezTo>
                    <a:pt x="601" y="2896"/>
                    <a:pt x="668" y="2930"/>
                    <a:pt x="735" y="2930"/>
                  </a:cubicBezTo>
                  <a:lnTo>
                    <a:pt x="768" y="2930"/>
                  </a:lnTo>
                  <a:cubicBezTo>
                    <a:pt x="835" y="2896"/>
                    <a:pt x="902" y="2863"/>
                    <a:pt x="935" y="2796"/>
                  </a:cubicBezTo>
                  <a:lnTo>
                    <a:pt x="2069" y="361"/>
                  </a:lnTo>
                  <a:cubicBezTo>
                    <a:pt x="2136" y="228"/>
                    <a:pt x="2069" y="61"/>
                    <a:pt x="1936" y="28"/>
                  </a:cubicBezTo>
                  <a:cubicBezTo>
                    <a:pt x="1908" y="9"/>
                    <a:pt x="1875" y="1"/>
                    <a:pt x="184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92"/>
            <p:cNvSpPr/>
            <p:nvPr/>
          </p:nvSpPr>
          <p:spPr>
            <a:xfrm>
              <a:off x="3978850" y="1624525"/>
              <a:ext cx="305250" cy="320150"/>
            </a:xfrm>
            <a:custGeom>
              <a:rect b="b" l="l" r="r" t="t"/>
              <a:pathLst>
                <a:path extrusionOk="0" h="12806" w="12210">
                  <a:moveTo>
                    <a:pt x="11225" y="0"/>
                  </a:moveTo>
                  <a:cubicBezTo>
                    <a:pt x="11150" y="0"/>
                    <a:pt x="11075" y="17"/>
                    <a:pt x="11008" y="50"/>
                  </a:cubicBezTo>
                  <a:lnTo>
                    <a:pt x="200" y="6322"/>
                  </a:lnTo>
                  <a:cubicBezTo>
                    <a:pt x="67" y="6388"/>
                    <a:pt x="0" y="6522"/>
                    <a:pt x="0" y="6688"/>
                  </a:cubicBezTo>
                  <a:lnTo>
                    <a:pt x="0" y="12059"/>
                  </a:lnTo>
                  <a:cubicBezTo>
                    <a:pt x="0" y="12192"/>
                    <a:pt x="67" y="12326"/>
                    <a:pt x="200" y="12426"/>
                  </a:cubicBezTo>
                  <a:lnTo>
                    <a:pt x="768" y="12726"/>
                  </a:lnTo>
                  <a:cubicBezTo>
                    <a:pt x="841" y="12781"/>
                    <a:pt x="925" y="12806"/>
                    <a:pt x="1007" y="12806"/>
                  </a:cubicBezTo>
                  <a:cubicBezTo>
                    <a:pt x="1074" y="12806"/>
                    <a:pt x="1141" y="12789"/>
                    <a:pt x="1201" y="12760"/>
                  </a:cubicBezTo>
                  <a:lnTo>
                    <a:pt x="12009" y="6522"/>
                  </a:lnTo>
                  <a:cubicBezTo>
                    <a:pt x="12109" y="6422"/>
                    <a:pt x="12209" y="6288"/>
                    <a:pt x="12209" y="6155"/>
                  </a:cubicBezTo>
                  <a:lnTo>
                    <a:pt x="12209" y="751"/>
                  </a:lnTo>
                  <a:cubicBezTo>
                    <a:pt x="12209" y="584"/>
                    <a:pt x="12109" y="451"/>
                    <a:pt x="12009" y="384"/>
                  </a:cubicBezTo>
                  <a:lnTo>
                    <a:pt x="11442" y="50"/>
                  </a:lnTo>
                  <a:cubicBezTo>
                    <a:pt x="11375" y="17"/>
                    <a:pt x="11300" y="0"/>
                    <a:pt x="11225"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92"/>
            <p:cNvSpPr/>
            <p:nvPr/>
          </p:nvSpPr>
          <p:spPr>
            <a:xfrm>
              <a:off x="3978850" y="1624525"/>
              <a:ext cx="305250" cy="320150"/>
            </a:xfrm>
            <a:custGeom>
              <a:rect b="b" l="l" r="r" t="t"/>
              <a:pathLst>
                <a:path extrusionOk="0" h="12806" w="12210">
                  <a:moveTo>
                    <a:pt x="11225" y="0"/>
                  </a:moveTo>
                  <a:cubicBezTo>
                    <a:pt x="11150" y="0"/>
                    <a:pt x="11075" y="17"/>
                    <a:pt x="11008" y="50"/>
                  </a:cubicBezTo>
                  <a:lnTo>
                    <a:pt x="200" y="6322"/>
                  </a:lnTo>
                  <a:cubicBezTo>
                    <a:pt x="67" y="6388"/>
                    <a:pt x="0" y="6522"/>
                    <a:pt x="0" y="6688"/>
                  </a:cubicBezTo>
                  <a:lnTo>
                    <a:pt x="0" y="12059"/>
                  </a:lnTo>
                  <a:cubicBezTo>
                    <a:pt x="0" y="12192"/>
                    <a:pt x="67" y="12326"/>
                    <a:pt x="200" y="12426"/>
                  </a:cubicBezTo>
                  <a:lnTo>
                    <a:pt x="768" y="12726"/>
                  </a:lnTo>
                  <a:cubicBezTo>
                    <a:pt x="841" y="12781"/>
                    <a:pt x="925" y="12806"/>
                    <a:pt x="1007" y="12806"/>
                  </a:cubicBezTo>
                  <a:cubicBezTo>
                    <a:pt x="1074" y="12806"/>
                    <a:pt x="1141" y="12789"/>
                    <a:pt x="1201" y="12760"/>
                  </a:cubicBezTo>
                  <a:lnTo>
                    <a:pt x="12009" y="6522"/>
                  </a:lnTo>
                  <a:cubicBezTo>
                    <a:pt x="12109" y="6422"/>
                    <a:pt x="12209" y="6288"/>
                    <a:pt x="12209" y="6155"/>
                  </a:cubicBezTo>
                  <a:lnTo>
                    <a:pt x="12209" y="751"/>
                  </a:lnTo>
                  <a:cubicBezTo>
                    <a:pt x="12209" y="584"/>
                    <a:pt x="12109" y="451"/>
                    <a:pt x="12009" y="384"/>
                  </a:cubicBezTo>
                  <a:lnTo>
                    <a:pt x="11442" y="50"/>
                  </a:lnTo>
                  <a:cubicBezTo>
                    <a:pt x="11375" y="17"/>
                    <a:pt x="11300" y="0"/>
                    <a:pt x="112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92"/>
            <p:cNvSpPr/>
            <p:nvPr/>
          </p:nvSpPr>
          <p:spPr>
            <a:xfrm>
              <a:off x="4003025" y="1639275"/>
              <a:ext cx="281075" cy="304075"/>
            </a:xfrm>
            <a:custGeom>
              <a:rect b="b" l="l" r="r" t="t"/>
              <a:pathLst>
                <a:path extrusionOk="0" h="12163" w="11243">
                  <a:moveTo>
                    <a:pt x="11111" y="1"/>
                  </a:moveTo>
                  <a:cubicBezTo>
                    <a:pt x="11080" y="1"/>
                    <a:pt x="11046" y="9"/>
                    <a:pt x="11009" y="27"/>
                  </a:cubicBezTo>
                  <a:lnTo>
                    <a:pt x="234" y="6265"/>
                  </a:lnTo>
                  <a:cubicBezTo>
                    <a:pt x="101" y="6365"/>
                    <a:pt x="34" y="6499"/>
                    <a:pt x="1" y="6632"/>
                  </a:cubicBezTo>
                  <a:lnTo>
                    <a:pt x="1" y="12036"/>
                  </a:lnTo>
                  <a:cubicBezTo>
                    <a:pt x="1" y="12108"/>
                    <a:pt x="53" y="12163"/>
                    <a:pt x="132" y="12163"/>
                  </a:cubicBezTo>
                  <a:cubicBezTo>
                    <a:pt x="162" y="12163"/>
                    <a:pt x="197" y="12155"/>
                    <a:pt x="234" y="12136"/>
                  </a:cubicBezTo>
                  <a:lnTo>
                    <a:pt x="11009" y="5898"/>
                  </a:lnTo>
                  <a:cubicBezTo>
                    <a:pt x="11142" y="5798"/>
                    <a:pt x="11209" y="5665"/>
                    <a:pt x="11242" y="5531"/>
                  </a:cubicBezTo>
                  <a:lnTo>
                    <a:pt x="11242" y="128"/>
                  </a:lnTo>
                  <a:cubicBezTo>
                    <a:pt x="11242" y="55"/>
                    <a:pt x="11190" y="1"/>
                    <a:pt x="11111"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92"/>
            <p:cNvSpPr/>
            <p:nvPr/>
          </p:nvSpPr>
          <p:spPr>
            <a:xfrm>
              <a:off x="4077550" y="1839250"/>
              <a:ext cx="84775" cy="105375"/>
            </a:xfrm>
            <a:custGeom>
              <a:rect b="b" l="l" r="r" t="t"/>
              <a:pathLst>
                <a:path extrusionOk="0" h="4215" w="3391">
                  <a:moveTo>
                    <a:pt x="3391" y="1"/>
                  </a:moveTo>
                  <a:lnTo>
                    <a:pt x="22" y="1969"/>
                  </a:lnTo>
                  <a:lnTo>
                    <a:pt x="22" y="3904"/>
                  </a:lnTo>
                  <a:cubicBezTo>
                    <a:pt x="1" y="4092"/>
                    <a:pt x="150" y="4214"/>
                    <a:pt x="313" y="4214"/>
                  </a:cubicBezTo>
                  <a:cubicBezTo>
                    <a:pt x="411" y="4214"/>
                    <a:pt x="514" y="4170"/>
                    <a:pt x="589" y="4070"/>
                  </a:cubicBezTo>
                  <a:lnTo>
                    <a:pt x="3391"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92"/>
            <p:cNvSpPr/>
            <p:nvPr/>
          </p:nvSpPr>
          <p:spPr>
            <a:xfrm>
              <a:off x="3978850" y="1785875"/>
              <a:ext cx="28375" cy="158900"/>
            </a:xfrm>
            <a:custGeom>
              <a:rect b="b" l="l" r="r" t="t"/>
              <a:pathLst>
                <a:path extrusionOk="0" h="6356" w="1135">
                  <a:moveTo>
                    <a:pt x="67" y="1"/>
                  </a:moveTo>
                  <a:cubicBezTo>
                    <a:pt x="34" y="68"/>
                    <a:pt x="0" y="134"/>
                    <a:pt x="0" y="234"/>
                  </a:cubicBezTo>
                  <a:lnTo>
                    <a:pt x="0" y="5605"/>
                  </a:lnTo>
                  <a:cubicBezTo>
                    <a:pt x="0" y="5772"/>
                    <a:pt x="67" y="5905"/>
                    <a:pt x="200" y="5972"/>
                  </a:cubicBezTo>
                  <a:lnTo>
                    <a:pt x="768" y="6306"/>
                  </a:lnTo>
                  <a:cubicBezTo>
                    <a:pt x="834" y="6339"/>
                    <a:pt x="893" y="6356"/>
                    <a:pt x="951" y="6356"/>
                  </a:cubicBezTo>
                  <a:cubicBezTo>
                    <a:pt x="1009" y="6356"/>
                    <a:pt x="1068" y="6339"/>
                    <a:pt x="1134" y="6306"/>
                  </a:cubicBezTo>
                  <a:lnTo>
                    <a:pt x="1134" y="6306"/>
                  </a:lnTo>
                  <a:cubicBezTo>
                    <a:pt x="1117" y="6311"/>
                    <a:pt x="1100" y="6314"/>
                    <a:pt x="1085" y="6314"/>
                  </a:cubicBezTo>
                  <a:cubicBezTo>
                    <a:pt x="1013" y="6314"/>
                    <a:pt x="968" y="6254"/>
                    <a:pt x="968" y="6172"/>
                  </a:cubicBezTo>
                  <a:lnTo>
                    <a:pt x="968" y="768"/>
                  </a:lnTo>
                  <a:cubicBezTo>
                    <a:pt x="968" y="701"/>
                    <a:pt x="1001" y="635"/>
                    <a:pt x="1034" y="568"/>
                  </a:cubicBezTo>
                  <a:lnTo>
                    <a:pt x="67"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92"/>
            <p:cNvSpPr/>
            <p:nvPr/>
          </p:nvSpPr>
          <p:spPr>
            <a:xfrm>
              <a:off x="3978850" y="1785875"/>
              <a:ext cx="28375" cy="158900"/>
            </a:xfrm>
            <a:custGeom>
              <a:rect b="b" l="l" r="r" t="t"/>
              <a:pathLst>
                <a:path extrusionOk="0" h="6356" w="1135">
                  <a:moveTo>
                    <a:pt x="67" y="1"/>
                  </a:moveTo>
                  <a:cubicBezTo>
                    <a:pt x="34" y="68"/>
                    <a:pt x="0" y="134"/>
                    <a:pt x="0" y="234"/>
                  </a:cubicBezTo>
                  <a:lnTo>
                    <a:pt x="0" y="5605"/>
                  </a:lnTo>
                  <a:cubicBezTo>
                    <a:pt x="0" y="5772"/>
                    <a:pt x="67" y="5905"/>
                    <a:pt x="200" y="5972"/>
                  </a:cubicBezTo>
                  <a:lnTo>
                    <a:pt x="768" y="6306"/>
                  </a:lnTo>
                  <a:cubicBezTo>
                    <a:pt x="834" y="6339"/>
                    <a:pt x="893" y="6356"/>
                    <a:pt x="951" y="6356"/>
                  </a:cubicBezTo>
                  <a:cubicBezTo>
                    <a:pt x="1009" y="6356"/>
                    <a:pt x="1068" y="6339"/>
                    <a:pt x="1134" y="6306"/>
                  </a:cubicBezTo>
                  <a:lnTo>
                    <a:pt x="1134" y="6306"/>
                  </a:lnTo>
                  <a:cubicBezTo>
                    <a:pt x="1117" y="6311"/>
                    <a:pt x="1100" y="6314"/>
                    <a:pt x="1085" y="6314"/>
                  </a:cubicBezTo>
                  <a:cubicBezTo>
                    <a:pt x="1013" y="6314"/>
                    <a:pt x="968" y="6254"/>
                    <a:pt x="968" y="6172"/>
                  </a:cubicBezTo>
                  <a:lnTo>
                    <a:pt x="968" y="768"/>
                  </a:lnTo>
                  <a:cubicBezTo>
                    <a:pt x="968" y="701"/>
                    <a:pt x="1001" y="635"/>
                    <a:pt x="1034" y="568"/>
                  </a:cubicBezTo>
                  <a:lnTo>
                    <a:pt x="6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92"/>
            <p:cNvSpPr/>
            <p:nvPr/>
          </p:nvSpPr>
          <p:spPr>
            <a:xfrm>
              <a:off x="4058900" y="1807450"/>
              <a:ext cx="35050" cy="45950"/>
            </a:xfrm>
            <a:custGeom>
              <a:rect b="b" l="l" r="r" t="t"/>
              <a:pathLst>
                <a:path extrusionOk="0" h="1838" w="1402">
                  <a:moveTo>
                    <a:pt x="1017" y="1"/>
                  </a:moveTo>
                  <a:cubicBezTo>
                    <a:pt x="921" y="1"/>
                    <a:pt x="812" y="35"/>
                    <a:pt x="701" y="105"/>
                  </a:cubicBezTo>
                  <a:cubicBezTo>
                    <a:pt x="267" y="372"/>
                    <a:pt x="1" y="806"/>
                    <a:pt x="1" y="1306"/>
                  </a:cubicBezTo>
                  <a:cubicBezTo>
                    <a:pt x="1" y="1640"/>
                    <a:pt x="154" y="1838"/>
                    <a:pt x="388" y="1838"/>
                  </a:cubicBezTo>
                  <a:cubicBezTo>
                    <a:pt x="481" y="1838"/>
                    <a:pt x="587" y="1806"/>
                    <a:pt x="701" y="1740"/>
                  </a:cubicBezTo>
                  <a:cubicBezTo>
                    <a:pt x="1101" y="1473"/>
                    <a:pt x="1368" y="1006"/>
                    <a:pt x="1402" y="506"/>
                  </a:cubicBezTo>
                  <a:cubicBezTo>
                    <a:pt x="1402" y="180"/>
                    <a:pt x="1240" y="1"/>
                    <a:pt x="101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92"/>
            <p:cNvSpPr/>
            <p:nvPr/>
          </p:nvSpPr>
          <p:spPr>
            <a:xfrm>
              <a:off x="4125625" y="1768800"/>
              <a:ext cx="35875" cy="45575"/>
            </a:xfrm>
            <a:custGeom>
              <a:rect b="b" l="l" r="r" t="t"/>
              <a:pathLst>
                <a:path extrusionOk="0" h="1823" w="1435">
                  <a:moveTo>
                    <a:pt x="1015" y="0"/>
                  </a:moveTo>
                  <a:cubicBezTo>
                    <a:pt x="920" y="0"/>
                    <a:pt x="813" y="28"/>
                    <a:pt x="701" y="84"/>
                  </a:cubicBezTo>
                  <a:cubicBezTo>
                    <a:pt x="300" y="350"/>
                    <a:pt x="34" y="817"/>
                    <a:pt x="0" y="1318"/>
                  </a:cubicBezTo>
                  <a:cubicBezTo>
                    <a:pt x="0" y="1643"/>
                    <a:pt x="162" y="1823"/>
                    <a:pt x="385" y="1823"/>
                  </a:cubicBezTo>
                  <a:cubicBezTo>
                    <a:pt x="481" y="1823"/>
                    <a:pt x="589" y="1789"/>
                    <a:pt x="701" y="1718"/>
                  </a:cubicBezTo>
                  <a:cubicBezTo>
                    <a:pt x="1134" y="1451"/>
                    <a:pt x="1401" y="1018"/>
                    <a:pt x="1435" y="517"/>
                  </a:cubicBezTo>
                  <a:cubicBezTo>
                    <a:pt x="1435" y="181"/>
                    <a:pt x="1262" y="0"/>
                    <a:pt x="101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92"/>
            <p:cNvSpPr/>
            <p:nvPr/>
          </p:nvSpPr>
          <p:spPr>
            <a:xfrm>
              <a:off x="4193175" y="1730075"/>
              <a:ext cx="35050" cy="45800"/>
            </a:xfrm>
            <a:custGeom>
              <a:rect b="b" l="l" r="r" t="t"/>
              <a:pathLst>
                <a:path extrusionOk="0" h="1832" w="1402">
                  <a:moveTo>
                    <a:pt x="1014" y="0"/>
                  </a:moveTo>
                  <a:cubicBezTo>
                    <a:pt x="921" y="0"/>
                    <a:pt x="815" y="32"/>
                    <a:pt x="701" y="98"/>
                  </a:cubicBezTo>
                  <a:cubicBezTo>
                    <a:pt x="300" y="365"/>
                    <a:pt x="33" y="832"/>
                    <a:pt x="0" y="1332"/>
                  </a:cubicBezTo>
                  <a:cubicBezTo>
                    <a:pt x="0" y="1641"/>
                    <a:pt x="152" y="1831"/>
                    <a:pt x="384" y="1831"/>
                  </a:cubicBezTo>
                  <a:cubicBezTo>
                    <a:pt x="478" y="1831"/>
                    <a:pt x="585" y="1800"/>
                    <a:pt x="701" y="1733"/>
                  </a:cubicBezTo>
                  <a:cubicBezTo>
                    <a:pt x="1134" y="1466"/>
                    <a:pt x="1401" y="999"/>
                    <a:pt x="1401" y="532"/>
                  </a:cubicBezTo>
                  <a:cubicBezTo>
                    <a:pt x="1401" y="198"/>
                    <a:pt x="1248" y="0"/>
                    <a:pt x="101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92"/>
            <p:cNvSpPr/>
            <p:nvPr/>
          </p:nvSpPr>
          <p:spPr>
            <a:xfrm>
              <a:off x="3832900" y="576475"/>
              <a:ext cx="417000" cy="523525"/>
            </a:xfrm>
            <a:custGeom>
              <a:rect b="b" l="l" r="r" t="t"/>
              <a:pathLst>
                <a:path extrusionOk="0" h="20941" w="16680">
                  <a:moveTo>
                    <a:pt x="15679" y="1"/>
                  </a:moveTo>
                  <a:cubicBezTo>
                    <a:pt x="15612" y="1"/>
                    <a:pt x="15545" y="26"/>
                    <a:pt x="15479" y="76"/>
                  </a:cubicBezTo>
                  <a:lnTo>
                    <a:pt x="201" y="8882"/>
                  </a:lnTo>
                  <a:cubicBezTo>
                    <a:pt x="68" y="8949"/>
                    <a:pt x="1" y="9082"/>
                    <a:pt x="1" y="9249"/>
                  </a:cubicBezTo>
                  <a:lnTo>
                    <a:pt x="1" y="20190"/>
                  </a:lnTo>
                  <a:cubicBezTo>
                    <a:pt x="1" y="20357"/>
                    <a:pt x="68" y="20490"/>
                    <a:pt x="201" y="20557"/>
                  </a:cubicBezTo>
                  <a:lnTo>
                    <a:pt x="768" y="20891"/>
                  </a:lnTo>
                  <a:cubicBezTo>
                    <a:pt x="835" y="20924"/>
                    <a:pt x="910" y="20941"/>
                    <a:pt x="985" y="20941"/>
                  </a:cubicBezTo>
                  <a:cubicBezTo>
                    <a:pt x="1060" y="20941"/>
                    <a:pt x="1135" y="20924"/>
                    <a:pt x="1202" y="20891"/>
                  </a:cubicBezTo>
                  <a:lnTo>
                    <a:pt x="16446" y="12084"/>
                  </a:lnTo>
                  <a:cubicBezTo>
                    <a:pt x="16579" y="11984"/>
                    <a:pt x="16646" y="11851"/>
                    <a:pt x="16679" y="11717"/>
                  </a:cubicBezTo>
                  <a:lnTo>
                    <a:pt x="16679" y="743"/>
                  </a:lnTo>
                  <a:cubicBezTo>
                    <a:pt x="16646" y="609"/>
                    <a:pt x="16579" y="476"/>
                    <a:pt x="16446" y="376"/>
                  </a:cubicBezTo>
                  <a:lnTo>
                    <a:pt x="15879" y="76"/>
                  </a:lnTo>
                  <a:cubicBezTo>
                    <a:pt x="15812" y="26"/>
                    <a:pt x="15745" y="1"/>
                    <a:pt x="15679"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92"/>
            <p:cNvSpPr/>
            <p:nvPr/>
          </p:nvSpPr>
          <p:spPr>
            <a:xfrm>
              <a:off x="3832900" y="576475"/>
              <a:ext cx="417000" cy="523525"/>
            </a:xfrm>
            <a:custGeom>
              <a:rect b="b" l="l" r="r" t="t"/>
              <a:pathLst>
                <a:path extrusionOk="0" h="20941" w="16680">
                  <a:moveTo>
                    <a:pt x="15679" y="1"/>
                  </a:moveTo>
                  <a:cubicBezTo>
                    <a:pt x="15612" y="1"/>
                    <a:pt x="15545" y="26"/>
                    <a:pt x="15479" y="76"/>
                  </a:cubicBezTo>
                  <a:lnTo>
                    <a:pt x="201" y="8882"/>
                  </a:lnTo>
                  <a:cubicBezTo>
                    <a:pt x="68" y="8949"/>
                    <a:pt x="1" y="9082"/>
                    <a:pt x="1" y="9249"/>
                  </a:cubicBezTo>
                  <a:lnTo>
                    <a:pt x="1" y="20190"/>
                  </a:lnTo>
                  <a:cubicBezTo>
                    <a:pt x="1" y="20357"/>
                    <a:pt x="68" y="20490"/>
                    <a:pt x="201" y="20557"/>
                  </a:cubicBezTo>
                  <a:lnTo>
                    <a:pt x="768" y="20891"/>
                  </a:lnTo>
                  <a:cubicBezTo>
                    <a:pt x="835" y="20924"/>
                    <a:pt x="910" y="20941"/>
                    <a:pt x="985" y="20941"/>
                  </a:cubicBezTo>
                  <a:cubicBezTo>
                    <a:pt x="1060" y="20941"/>
                    <a:pt x="1135" y="20924"/>
                    <a:pt x="1202" y="20891"/>
                  </a:cubicBezTo>
                  <a:lnTo>
                    <a:pt x="16446" y="12084"/>
                  </a:lnTo>
                  <a:cubicBezTo>
                    <a:pt x="16579" y="11984"/>
                    <a:pt x="16646" y="11851"/>
                    <a:pt x="16679" y="11717"/>
                  </a:cubicBezTo>
                  <a:lnTo>
                    <a:pt x="16679" y="743"/>
                  </a:lnTo>
                  <a:cubicBezTo>
                    <a:pt x="16646" y="609"/>
                    <a:pt x="16579" y="476"/>
                    <a:pt x="16446" y="376"/>
                  </a:cubicBezTo>
                  <a:lnTo>
                    <a:pt x="15879" y="76"/>
                  </a:lnTo>
                  <a:cubicBezTo>
                    <a:pt x="15812" y="26"/>
                    <a:pt x="15745" y="1"/>
                    <a:pt x="156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92"/>
            <p:cNvSpPr/>
            <p:nvPr/>
          </p:nvSpPr>
          <p:spPr>
            <a:xfrm>
              <a:off x="3857925" y="591875"/>
              <a:ext cx="391975" cy="507525"/>
            </a:xfrm>
            <a:custGeom>
              <a:rect b="b" l="l" r="r" t="t"/>
              <a:pathLst>
                <a:path extrusionOk="0" h="20301" w="15679">
                  <a:moveTo>
                    <a:pt x="15557" y="1"/>
                  </a:moveTo>
                  <a:cubicBezTo>
                    <a:pt x="15532" y="1"/>
                    <a:pt x="15505" y="9"/>
                    <a:pt x="15478" y="27"/>
                  </a:cubicBezTo>
                  <a:lnTo>
                    <a:pt x="201" y="8833"/>
                  </a:lnTo>
                  <a:cubicBezTo>
                    <a:pt x="67" y="8900"/>
                    <a:pt x="1" y="9033"/>
                    <a:pt x="1" y="9200"/>
                  </a:cubicBezTo>
                  <a:lnTo>
                    <a:pt x="1" y="20141"/>
                  </a:lnTo>
                  <a:cubicBezTo>
                    <a:pt x="1" y="20239"/>
                    <a:pt x="36" y="20301"/>
                    <a:pt x="108" y="20301"/>
                  </a:cubicBezTo>
                  <a:cubicBezTo>
                    <a:pt x="134" y="20301"/>
                    <a:pt x="165" y="20293"/>
                    <a:pt x="201" y="20275"/>
                  </a:cubicBezTo>
                  <a:lnTo>
                    <a:pt x="15478" y="11468"/>
                  </a:lnTo>
                  <a:cubicBezTo>
                    <a:pt x="15578" y="11402"/>
                    <a:pt x="15645" y="11268"/>
                    <a:pt x="15678" y="11101"/>
                  </a:cubicBezTo>
                  <a:lnTo>
                    <a:pt x="15678" y="160"/>
                  </a:lnTo>
                  <a:cubicBezTo>
                    <a:pt x="15678" y="63"/>
                    <a:pt x="15625" y="1"/>
                    <a:pt x="15557"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92"/>
            <p:cNvSpPr/>
            <p:nvPr/>
          </p:nvSpPr>
          <p:spPr>
            <a:xfrm>
              <a:off x="3932150" y="995325"/>
              <a:ext cx="84250" cy="104525"/>
            </a:xfrm>
            <a:custGeom>
              <a:rect b="b" l="l" r="r" t="t"/>
              <a:pathLst>
                <a:path extrusionOk="0" h="4181" w="3370">
                  <a:moveTo>
                    <a:pt x="3369" y="0"/>
                  </a:moveTo>
                  <a:lnTo>
                    <a:pt x="0" y="1935"/>
                  </a:lnTo>
                  <a:lnTo>
                    <a:pt x="0" y="3870"/>
                  </a:lnTo>
                  <a:cubicBezTo>
                    <a:pt x="0" y="4058"/>
                    <a:pt x="144" y="4180"/>
                    <a:pt x="301" y="4180"/>
                  </a:cubicBezTo>
                  <a:cubicBezTo>
                    <a:pt x="394" y="4180"/>
                    <a:pt x="493" y="4136"/>
                    <a:pt x="567" y="4037"/>
                  </a:cubicBezTo>
                  <a:lnTo>
                    <a:pt x="3369"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92"/>
            <p:cNvSpPr/>
            <p:nvPr/>
          </p:nvSpPr>
          <p:spPr>
            <a:xfrm>
              <a:off x="3832900" y="802675"/>
              <a:ext cx="28375" cy="297550"/>
            </a:xfrm>
            <a:custGeom>
              <a:rect b="b" l="l" r="r" t="t"/>
              <a:pathLst>
                <a:path extrusionOk="0" h="11902" w="1135">
                  <a:moveTo>
                    <a:pt x="1135" y="11876"/>
                  </a:moveTo>
                  <a:lnTo>
                    <a:pt x="1135" y="11876"/>
                  </a:lnTo>
                  <a:cubicBezTo>
                    <a:pt x="1126" y="11879"/>
                    <a:pt x="1117" y="11882"/>
                    <a:pt x="1107" y="11884"/>
                  </a:cubicBezTo>
                  <a:lnTo>
                    <a:pt x="1107" y="11884"/>
                  </a:lnTo>
                  <a:cubicBezTo>
                    <a:pt x="1116" y="11883"/>
                    <a:pt x="1126" y="11881"/>
                    <a:pt x="1135" y="11876"/>
                  </a:cubicBezTo>
                  <a:close/>
                  <a:moveTo>
                    <a:pt x="68" y="1"/>
                  </a:moveTo>
                  <a:cubicBezTo>
                    <a:pt x="1" y="34"/>
                    <a:pt x="1" y="134"/>
                    <a:pt x="1" y="201"/>
                  </a:cubicBezTo>
                  <a:lnTo>
                    <a:pt x="1" y="11175"/>
                  </a:lnTo>
                  <a:cubicBezTo>
                    <a:pt x="1" y="11309"/>
                    <a:pt x="68" y="11442"/>
                    <a:pt x="201" y="11509"/>
                  </a:cubicBezTo>
                  <a:lnTo>
                    <a:pt x="768" y="11876"/>
                  </a:lnTo>
                  <a:cubicBezTo>
                    <a:pt x="835" y="11893"/>
                    <a:pt x="901" y="11901"/>
                    <a:pt x="964" y="11901"/>
                  </a:cubicBezTo>
                  <a:cubicBezTo>
                    <a:pt x="1015" y="11901"/>
                    <a:pt x="1064" y="11895"/>
                    <a:pt x="1107" y="11884"/>
                  </a:cubicBezTo>
                  <a:lnTo>
                    <a:pt x="1107" y="11884"/>
                  </a:lnTo>
                  <a:cubicBezTo>
                    <a:pt x="1105" y="11884"/>
                    <a:pt x="1103" y="11885"/>
                    <a:pt x="1101" y="11885"/>
                  </a:cubicBezTo>
                  <a:cubicBezTo>
                    <a:pt x="1046" y="11885"/>
                    <a:pt x="996" y="11820"/>
                    <a:pt x="968" y="11709"/>
                  </a:cubicBezTo>
                  <a:lnTo>
                    <a:pt x="968" y="768"/>
                  </a:lnTo>
                  <a:cubicBezTo>
                    <a:pt x="968" y="668"/>
                    <a:pt x="1002" y="601"/>
                    <a:pt x="1035" y="568"/>
                  </a:cubicBezTo>
                  <a:lnTo>
                    <a:pt x="68"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92"/>
            <p:cNvSpPr/>
            <p:nvPr/>
          </p:nvSpPr>
          <p:spPr>
            <a:xfrm>
              <a:off x="3832900" y="802675"/>
              <a:ext cx="28375" cy="297550"/>
            </a:xfrm>
            <a:custGeom>
              <a:rect b="b" l="l" r="r" t="t"/>
              <a:pathLst>
                <a:path extrusionOk="0" h="11902" w="1135">
                  <a:moveTo>
                    <a:pt x="1135" y="11876"/>
                  </a:moveTo>
                  <a:lnTo>
                    <a:pt x="1135" y="11876"/>
                  </a:lnTo>
                  <a:cubicBezTo>
                    <a:pt x="1126" y="11879"/>
                    <a:pt x="1117" y="11882"/>
                    <a:pt x="1107" y="11884"/>
                  </a:cubicBezTo>
                  <a:lnTo>
                    <a:pt x="1107" y="11884"/>
                  </a:lnTo>
                  <a:cubicBezTo>
                    <a:pt x="1116" y="11883"/>
                    <a:pt x="1126" y="11881"/>
                    <a:pt x="1135" y="11876"/>
                  </a:cubicBezTo>
                  <a:close/>
                  <a:moveTo>
                    <a:pt x="68" y="1"/>
                  </a:moveTo>
                  <a:cubicBezTo>
                    <a:pt x="1" y="34"/>
                    <a:pt x="1" y="134"/>
                    <a:pt x="1" y="201"/>
                  </a:cubicBezTo>
                  <a:lnTo>
                    <a:pt x="1" y="11175"/>
                  </a:lnTo>
                  <a:cubicBezTo>
                    <a:pt x="1" y="11309"/>
                    <a:pt x="68" y="11442"/>
                    <a:pt x="201" y="11509"/>
                  </a:cubicBezTo>
                  <a:lnTo>
                    <a:pt x="768" y="11876"/>
                  </a:lnTo>
                  <a:cubicBezTo>
                    <a:pt x="835" y="11893"/>
                    <a:pt x="901" y="11901"/>
                    <a:pt x="964" y="11901"/>
                  </a:cubicBezTo>
                  <a:cubicBezTo>
                    <a:pt x="1015" y="11901"/>
                    <a:pt x="1064" y="11895"/>
                    <a:pt x="1107" y="11884"/>
                  </a:cubicBezTo>
                  <a:lnTo>
                    <a:pt x="1107" y="11884"/>
                  </a:lnTo>
                  <a:cubicBezTo>
                    <a:pt x="1105" y="11884"/>
                    <a:pt x="1103" y="11885"/>
                    <a:pt x="1101" y="11885"/>
                  </a:cubicBezTo>
                  <a:cubicBezTo>
                    <a:pt x="1046" y="11885"/>
                    <a:pt x="996" y="11820"/>
                    <a:pt x="968" y="11709"/>
                  </a:cubicBezTo>
                  <a:lnTo>
                    <a:pt x="968" y="768"/>
                  </a:lnTo>
                  <a:cubicBezTo>
                    <a:pt x="968" y="668"/>
                    <a:pt x="1002" y="601"/>
                    <a:pt x="1035" y="568"/>
                  </a:cubicBezTo>
                  <a:lnTo>
                    <a:pt x="6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92"/>
            <p:cNvSpPr/>
            <p:nvPr/>
          </p:nvSpPr>
          <p:spPr>
            <a:xfrm>
              <a:off x="3904625" y="698975"/>
              <a:ext cx="297750" cy="183275"/>
            </a:xfrm>
            <a:custGeom>
              <a:rect b="b" l="l" r="r" t="t"/>
              <a:pathLst>
                <a:path extrusionOk="0" h="7331" w="11910">
                  <a:moveTo>
                    <a:pt x="11710" y="1"/>
                  </a:moveTo>
                  <a:cubicBezTo>
                    <a:pt x="11659" y="1"/>
                    <a:pt x="11602" y="16"/>
                    <a:pt x="11542" y="46"/>
                  </a:cubicBezTo>
                  <a:lnTo>
                    <a:pt x="367" y="6551"/>
                  </a:lnTo>
                  <a:cubicBezTo>
                    <a:pt x="167" y="6651"/>
                    <a:pt x="34" y="6884"/>
                    <a:pt x="1" y="7118"/>
                  </a:cubicBezTo>
                  <a:cubicBezTo>
                    <a:pt x="1" y="7256"/>
                    <a:pt x="80" y="7330"/>
                    <a:pt x="195" y="7330"/>
                  </a:cubicBezTo>
                  <a:cubicBezTo>
                    <a:pt x="247" y="7330"/>
                    <a:pt x="306" y="7315"/>
                    <a:pt x="367" y="7284"/>
                  </a:cubicBezTo>
                  <a:lnTo>
                    <a:pt x="11542" y="813"/>
                  </a:lnTo>
                  <a:cubicBezTo>
                    <a:pt x="11742" y="680"/>
                    <a:pt x="11876" y="480"/>
                    <a:pt x="11909" y="246"/>
                  </a:cubicBezTo>
                  <a:cubicBezTo>
                    <a:pt x="11909" y="83"/>
                    <a:pt x="11827" y="1"/>
                    <a:pt x="11710"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92"/>
            <p:cNvSpPr/>
            <p:nvPr/>
          </p:nvSpPr>
          <p:spPr>
            <a:xfrm>
              <a:off x="3904625" y="759825"/>
              <a:ext cx="297750" cy="183300"/>
            </a:xfrm>
            <a:custGeom>
              <a:rect b="b" l="l" r="r" t="t"/>
              <a:pathLst>
                <a:path extrusionOk="0" h="7332" w="11910">
                  <a:moveTo>
                    <a:pt x="11714" y="1"/>
                  </a:moveTo>
                  <a:cubicBezTo>
                    <a:pt x="11663" y="1"/>
                    <a:pt x="11604" y="16"/>
                    <a:pt x="11542" y="47"/>
                  </a:cubicBezTo>
                  <a:lnTo>
                    <a:pt x="367" y="6518"/>
                  </a:lnTo>
                  <a:cubicBezTo>
                    <a:pt x="167" y="6652"/>
                    <a:pt x="34" y="6852"/>
                    <a:pt x="1" y="7119"/>
                  </a:cubicBezTo>
                  <a:cubicBezTo>
                    <a:pt x="1" y="7257"/>
                    <a:pt x="80" y="7331"/>
                    <a:pt x="195" y="7331"/>
                  </a:cubicBezTo>
                  <a:cubicBezTo>
                    <a:pt x="247" y="7331"/>
                    <a:pt x="306" y="7316"/>
                    <a:pt x="367" y="7285"/>
                  </a:cubicBezTo>
                  <a:lnTo>
                    <a:pt x="11542" y="814"/>
                  </a:lnTo>
                  <a:cubicBezTo>
                    <a:pt x="11742" y="681"/>
                    <a:pt x="11876" y="447"/>
                    <a:pt x="11909" y="214"/>
                  </a:cubicBezTo>
                  <a:cubicBezTo>
                    <a:pt x="11909" y="76"/>
                    <a:pt x="11830" y="1"/>
                    <a:pt x="11714"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92"/>
            <p:cNvSpPr/>
            <p:nvPr/>
          </p:nvSpPr>
          <p:spPr>
            <a:xfrm>
              <a:off x="4116450" y="836200"/>
              <a:ext cx="52550" cy="73250"/>
            </a:xfrm>
            <a:custGeom>
              <a:rect b="b" l="l" r="r" t="t"/>
              <a:pathLst>
                <a:path extrusionOk="0" h="2930" w="2102">
                  <a:moveTo>
                    <a:pt x="1825" y="1"/>
                  </a:moveTo>
                  <a:cubicBezTo>
                    <a:pt x="1732" y="1"/>
                    <a:pt x="1649" y="55"/>
                    <a:pt x="1601" y="128"/>
                  </a:cubicBezTo>
                  <a:lnTo>
                    <a:pt x="634" y="2262"/>
                  </a:lnTo>
                  <a:lnTo>
                    <a:pt x="434" y="2029"/>
                  </a:lnTo>
                  <a:cubicBezTo>
                    <a:pt x="384" y="1996"/>
                    <a:pt x="325" y="1979"/>
                    <a:pt x="267" y="1979"/>
                  </a:cubicBezTo>
                  <a:cubicBezTo>
                    <a:pt x="209" y="1979"/>
                    <a:pt x="150" y="1996"/>
                    <a:pt x="100" y="2029"/>
                  </a:cubicBezTo>
                  <a:cubicBezTo>
                    <a:pt x="0" y="2129"/>
                    <a:pt x="0" y="2296"/>
                    <a:pt x="100" y="2396"/>
                  </a:cubicBezTo>
                  <a:lnTo>
                    <a:pt x="534" y="2829"/>
                  </a:lnTo>
                  <a:cubicBezTo>
                    <a:pt x="567" y="2896"/>
                    <a:pt x="634" y="2930"/>
                    <a:pt x="701" y="2930"/>
                  </a:cubicBezTo>
                  <a:lnTo>
                    <a:pt x="734" y="2930"/>
                  </a:lnTo>
                  <a:cubicBezTo>
                    <a:pt x="834" y="2896"/>
                    <a:pt x="901" y="2863"/>
                    <a:pt x="934" y="2763"/>
                  </a:cubicBezTo>
                  <a:lnTo>
                    <a:pt x="2035" y="328"/>
                  </a:lnTo>
                  <a:cubicBezTo>
                    <a:pt x="2102" y="228"/>
                    <a:pt x="2035" y="61"/>
                    <a:pt x="1935" y="27"/>
                  </a:cubicBezTo>
                  <a:cubicBezTo>
                    <a:pt x="1898" y="9"/>
                    <a:pt x="1860" y="1"/>
                    <a:pt x="182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92"/>
            <p:cNvSpPr/>
            <p:nvPr/>
          </p:nvSpPr>
          <p:spPr>
            <a:xfrm>
              <a:off x="4166600" y="808225"/>
              <a:ext cx="54100" cy="72875"/>
            </a:xfrm>
            <a:custGeom>
              <a:rect b="b" l="l" r="r" t="t"/>
              <a:pathLst>
                <a:path extrusionOk="0" h="2915" w="2164">
                  <a:moveTo>
                    <a:pt x="1904" y="0"/>
                  </a:moveTo>
                  <a:cubicBezTo>
                    <a:pt x="1804" y="0"/>
                    <a:pt x="1715" y="44"/>
                    <a:pt x="1664" y="146"/>
                  </a:cubicBezTo>
                  <a:lnTo>
                    <a:pt x="696" y="2281"/>
                  </a:lnTo>
                  <a:lnTo>
                    <a:pt x="496" y="2047"/>
                  </a:lnTo>
                  <a:cubicBezTo>
                    <a:pt x="442" y="2001"/>
                    <a:pt x="385" y="1982"/>
                    <a:pt x="331" y="1982"/>
                  </a:cubicBezTo>
                  <a:cubicBezTo>
                    <a:pt x="149" y="1982"/>
                    <a:pt x="1" y="2201"/>
                    <a:pt x="129" y="2381"/>
                  </a:cubicBezTo>
                  <a:lnTo>
                    <a:pt x="629" y="2848"/>
                  </a:lnTo>
                  <a:cubicBezTo>
                    <a:pt x="663" y="2881"/>
                    <a:pt x="730" y="2914"/>
                    <a:pt x="763" y="2914"/>
                  </a:cubicBezTo>
                  <a:lnTo>
                    <a:pt x="830" y="2914"/>
                  </a:lnTo>
                  <a:cubicBezTo>
                    <a:pt x="896" y="2914"/>
                    <a:pt x="963" y="2848"/>
                    <a:pt x="996" y="2781"/>
                  </a:cubicBezTo>
                  <a:lnTo>
                    <a:pt x="2131" y="346"/>
                  </a:lnTo>
                  <a:cubicBezTo>
                    <a:pt x="2164" y="212"/>
                    <a:pt x="2131" y="79"/>
                    <a:pt x="1997" y="12"/>
                  </a:cubicBezTo>
                  <a:cubicBezTo>
                    <a:pt x="1966" y="4"/>
                    <a:pt x="1934" y="0"/>
                    <a:pt x="190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16" name="Google Shape;3316;p92"/>
          <p:cNvSpPr txBox="1"/>
          <p:nvPr/>
        </p:nvSpPr>
        <p:spPr>
          <a:xfrm>
            <a:off x="3200650" y="3687425"/>
            <a:ext cx="2583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accent3"/>
                </a:solidFill>
                <a:latin typeface="Raleway"/>
                <a:ea typeface="Raleway"/>
                <a:cs typeface="Raleway"/>
                <a:sym typeface="Raleway"/>
              </a:rPr>
              <a:t>Website with</a:t>
            </a:r>
            <a:br>
              <a:rPr b="1" lang="en">
                <a:solidFill>
                  <a:schemeClr val="accent3"/>
                </a:solidFill>
                <a:latin typeface="Raleway"/>
                <a:ea typeface="Raleway"/>
                <a:cs typeface="Raleway"/>
                <a:sym typeface="Raleway"/>
              </a:rPr>
            </a:br>
            <a:r>
              <a:rPr b="1" lang="en">
                <a:solidFill>
                  <a:schemeClr val="accent3"/>
                </a:solidFill>
                <a:latin typeface="Raleway"/>
                <a:ea typeface="Raleway"/>
                <a:cs typeface="Raleway"/>
                <a:sym typeface="Raleway"/>
              </a:rPr>
              <a:t>important deliverables</a:t>
            </a:r>
            <a:endParaRPr b="1">
              <a:solidFill>
                <a:schemeClr val="accent3"/>
              </a:solidFill>
              <a:latin typeface="Raleway"/>
              <a:ea typeface="Raleway"/>
              <a:cs typeface="Raleway"/>
              <a:sym typeface="Raleway"/>
            </a:endParaRPr>
          </a:p>
        </p:txBody>
      </p:sp>
      <p:grpSp>
        <p:nvGrpSpPr>
          <p:cNvPr id="3317" name="Google Shape;3317;p92"/>
          <p:cNvGrpSpPr/>
          <p:nvPr/>
        </p:nvGrpSpPr>
        <p:grpSpPr>
          <a:xfrm>
            <a:off x="3466654" y="1400502"/>
            <a:ext cx="2051295" cy="2083751"/>
            <a:chOff x="1436200" y="502725"/>
            <a:chExt cx="4727575" cy="4802375"/>
          </a:xfrm>
        </p:grpSpPr>
        <p:sp>
          <p:nvSpPr>
            <p:cNvPr id="3318" name="Google Shape;3318;p92"/>
            <p:cNvSpPr/>
            <p:nvPr/>
          </p:nvSpPr>
          <p:spPr>
            <a:xfrm>
              <a:off x="1717225" y="2904200"/>
              <a:ext cx="4158000" cy="2400900"/>
            </a:xfrm>
            <a:custGeom>
              <a:rect b="b" l="l" r="r" t="t"/>
              <a:pathLst>
                <a:path extrusionOk="0" h="96036" w="166320">
                  <a:moveTo>
                    <a:pt x="83160" y="0"/>
                  </a:moveTo>
                  <a:cubicBezTo>
                    <a:pt x="37227" y="0"/>
                    <a:pt x="1" y="21482"/>
                    <a:pt x="1" y="48001"/>
                  </a:cubicBezTo>
                  <a:cubicBezTo>
                    <a:pt x="1" y="74520"/>
                    <a:pt x="37227" y="96035"/>
                    <a:pt x="83160" y="96035"/>
                  </a:cubicBezTo>
                  <a:cubicBezTo>
                    <a:pt x="129093" y="96035"/>
                    <a:pt x="166320" y="74520"/>
                    <a:pt x="166320" y="48001"/>
                  </a:cubicBezTo>
                  <a:cubicBezTo>
                    <a:pt x="166320" y="21482"/>
                    <a:pt x="129093" y="0"/>
                    <a:pt x="8316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92"/>
            <p:cNvSpPr/>
            <p:nvPr/>
          </p:nvSpPr>
          <p:spPr>
            <a:xfrm>
              <a:off x="1566300" y="3160200"/>
              <a:ext cx="2927100" cy="1680400"/>
            </a:xfrm>
            <a:custGeom>
              <a:rect b="b" l="l" r="r" t="t"/>
              <a:pathLst>
                <a:path extrusionOk="0" h="67216" w="117084">
                  <a:moveTo>
                    <a:pt x="111167" y="1"/>
                  </a:moveTo>
                  <a:cubicBezTo>
                    <a:pt x="110312" y="1"/>
                    <a:pt x="109462" y="201"/>
                    <a:pt x="108678" y="601"/>
                  </a:cubicBezTo>
                  <a:lnTo>
                    <a:pt x="1368" y="62579"/>
                  </a:lnTo>
                  <a:cubicBezTo>
                    <a:pt x="0" y="63346"/>
                    <a:pt x="0" y="64647"/>
                    <a:pt x="1368" y="65448"/>
                  </a:cubicBezTo>
                  <a:lnTo>
                    <a:pt x="3403" y="66615"/>
                  </a:lnTo>
                  <a:cubicBezTo>
                    <a:pt x="4186" y="67015"/>
                    <a:pt x="5045" y="67215"/>
                    <a:pt x="5904" y="67215"/>
                  </a:cubicBezTo>
                  <a:cubicBezTo>
                    <a:pt x="6763" y="67215"/>
                    <a:pt x="7622" y="67015"/>
                    <a:pt x="8406" y="66615"/>
                  </a:cubicBezTo>
                  <a:lnTo>
                    <a:pt x="41029" y="47802"/>
                  </a:lnTo>
                  <a:lnTo>
                    <a:pt x="55506" y="56174"/>
                  </a:lnTo>
                  <a:cubicBezTo>
                    <a:pt x="57374" y="57242"/>
                    <a:pt x="59834" y="57775"/>
                    <a:pt x="62295" y="57775"/>
                  </a:cubicBezTo>
                  <a:cubicBezTo>
                    <a:pt x="64755" y="57775"/>
                    <a:pt x="67215" y="57242"/>
                    <a:pt x="69083" y="56174"/>
                  </a:cubicBezTo>
                  <a:lnTo>
                    <a:pt x="91599" y="43165"/>
                  </a:lnTo>
                  <a:cubicBezTo>
                    <a:pt x="94768" y="41330"/>
                    <a:pt x="94768" y="38328"/>
                    <a:pt x="91599" y="36460"/>
                  </a:cubicBezTo>
                  <a:lnTo>
                    <a:pt x="76088" y="27520"/>
                  </a:lnTo>
                  <a:lnTo>
                    <a:pt x="115683" y="4671"/>
                  </a:lnTo>
                  <a:cubicBezTo>
                    <a:pt x="117084" y="3870"/>
                    <a:pt x="117084" y="2569"/>
                    <a:pt x="115716" y="1769"/>
                  </a:cubicBezTo>
                  <a:lnTo>
                    <a:pt x="113681" y="601"/>
                  </a:lnTo>
                  <a:cubicBezTo>
                    <a:pt x="112881" y="201"/>
                    <a:pt x="112022" y="1"/>
                    <a:pt x="111167"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92"/>
            <p:cNvSpPr/>
            <p:nvPr/>
          </p:nvSpPr>
          <p:spPr>
            <a:xfrm>
              <a:off x="4284075" y="4300175"/>
              <a:ext cx="1414350" cy="816450"/>
            </a:xfrm>
            <a:custGeom>
              <a:rect b="b" l="l" r="r" t="t"/>
              <a:pathLst>
                <a:path extrusionOk="0" h="32658" w="56574">
                  <a:moveTo>
                    <a:pt x="28287" y="1"/>
                  </a:moveTo>
                  <a:cubicBezTo>
                    <a:pt x="12642" y="1"/>
                    <a:pt x="0" y="7306"/>
                    <a:pt x="0" y="16313"/>
                  </a:cubicBezTo>
                  <a:cubicBezTo>
                    <a:pt x="0" y="25352"/>
                    <a:pt x="12642" y="32658"/>
                    <a:pt x="28287" y="32658"/>
                  </a:cubicBezTo>
                  <a:cubicBezTo>
                    <a:pt x="43931" y="32658"/>
                    <a:pt x="56574" y="25352"/>
                    <a:pt x="56574" y="16313"/>
                  </a:cubicBezTo>
                  <a:cubicBezTo>
                    <a:pt x="56574" y="7306"/>
                    <a:pt x="43931" y="1"/>
                    <a:pt x="28287"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92"/>
            <p:cNvSpPr/>
            <p:nvPr/>
          </p:nvSpPr>
          <p:spPr>
            <a:xfrm>
              <a:off x="5164700" y="4196550"/>
              <a:ext cx="999075" cy="552950"/>
            </a:xfrm>
            <a:custGeom>
              <a:rect b="b" l="l" r="r" t="t"/>
              <a:pathLst>
                <a:path extrusionOk="0" h="22118" w="39963">
                  <a:moveTo>
                    <a:pt x="24040" y="0"/>
                  </a:moveTo>
                  <a:cubicBezTo>
                    <a:pt x="23302" y="0"/>
                    <a:pt x="22566" y="159"/>
                    <a:pt x="21882" y="477"/>
                  </a:cubicBezTo>
                  <a:lnTo>
                    <a:pt x="1301" y="11384"/>
                  </a:lnTo>
                  <a:cubicBezTo>
                    <a:pt x="34" y="12052"/>
                    <a:pt x="0" y="13152"/>
                    <a:pt x="1234" y="13886"/>
                  </a:cubicBezTo>
                  <a:lnTo>
                    <a:pt x="14577" y="21592"/>
                  </a:lnTo>
                  <a:cubicBezTo>
                    <a:pt x="15278" y="21942"/>
                    <a:pt x="16045" y="22117"/>
                    <a:pt x="16816" y="22117"/>
                  </a:cubicBezTo>
                  <a:cubicBezTo>
                    <a:pt x="17588" y="22117"/>
                    <a:pt x="18363" y="21942"/>
                    <a:pt x="19080" y="21592"/>
                  </a:cubicBezTo>
                  <a:lnTo>
                    <a:pt x="38728" y="10250"/>
                  </a:lnTo>
                  <a:cubicBezTo>
                    <a:pt x="39962" y="9516"/>
                    <a:pt x="39962" y="8382"/>
                    <a:pt x="38728" y="7648"/>
                  </a:cubicBezTo>
                  <a:lnTo>
                    <a:pt x="26419" y="577"/>
                  </a:lnTo>
                  <a:cubicBezTo>
                    <a:pt x="25668" y="192"/>
                    <a:pt x="24852" y="0"/>
                    <a:pt x="2404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92"/>
            <p:cNvSpPr/>
            <p:nvPr/>
          </p:nvSpPr>
          <p:spPr>
            <a:xfrm>
              <a:off x="2636225" y="757600"/>
              <a:ext cx="442000" cy="407600"/>
            </a:xfrm>
            <a:custGeom>
              <a:rect b="b" l="l" r="r" t="t"/>
              <a:pathLst>
                <a:path extrusionOk="0" h="16304" w="17680">
                  <a:moveTo>
                    <a:pt x="12162" y="0"/>
                  </a:moveTo>
                  <a:cubicBezTo>
                    <a:pt x="11676" y="0"/>
                    <a:pt x="11126" y="162"/>
                    <a:pt x="10541" y="503"/>
                  </a:cubicBezTo>
                  <a:cubicBezTo>
                    <a:pt x="8673" y="1570"/>
                    <a:pt x="7139" y="4072"/>
                    <a:pt x="6939" y="6240"/>
                  </a:cubicBezTo>
                  <a:cubicBezTo>
                    <a:pt x="6814" y="6215"/>
                    <a:pt x="6686" y="6203"/>
                    <a:pt x="6559" y="6203"/>
                  </a:cubicBezTo>
                  <a:cubicBezTo>
                    <a:pt x="6178" y="6203"/>
                    <a:pt x="5796" y="6315"/>
                    <a:pt x="5471" y="6541"/>
                  </a:cubicBezTo>
                  <a:cubicBezTo>
                    <a:pt x="4037" y="7475"/>
                    <a:pt x="3136" y="9009"/>
                    <a:pt x="3069" y="10744"/>
                  </a:cubicBezTo>
                  <a:lnTo>
                    <a:pt x="3069" y="11611"/>
                  </a:lnTo>
                  <a:cubicBezTo>
                    <a:pt x="3069" y="11711"/>
                    <a:pt x="3069" y="11844"/>
                    <a:pt x="3069" y="11978"/>
                  </a:cubicBezTo>
                  <a:lnTo>
                    <a:pt x="1335" y="13045"/>
                  </a:lnTo>
                  <a:cubicBezTo>
                    <a:pt x="534" y="13546"/>
                    <a:pt x="34" y="14413"/>
                    <a:pt x="0" y="15347"/>
                  </a:cubicBezTo>
                  <a:cubicBezTo>
                    <a:pt x="0" y="15957"/>
                    <a:pt x="298" y="16304"/>
                    <a:pt x="730" y="16304"/>
                  </a:cubicBezTo>
                  <a:cubicBezTo>
                    <a:pt x="912" y="16304"/>
                    <a:pt x="1117" y="16242"/>
                    <a:pt x="1335" y="16114"/>
                  </a:cubicBezTo>
                  <a:lnTo>
                    <a:pt x="16345" y="7408"/>
                  </a:lnTo>
                  <a:cubicBezTo>
                    <a:pt x="17146" y="6907"/>
                    <a:pt x="17646" y="6040"/>
                    <a:pt x="17680" y="5073"/>
                  </a:cubicBezTo>
                  <a:cubicBezTo>
                    <a:pt x="17680" y="4477"/>
                    <a:pt x="17373" y="4137"/>
                    <a:pt x="16931" y="4137"/>
                  </a:cubicBezTo>
                  <a:cubicBezTo>
                    <a:pt x="16754" y="4137"/>
                    <a:pt x="16555" y="4191"/>
                    <a:pt x="16345" y="4306"/>
                  </a:cubicBezTo>
                  <a:lnTo>
                    <a:pt x="13844" y="5740"/>
                  </a:lnTo>
                  <a:cubicBezTo>
                    <a:pt x="14044" y="5140"/>
                    <a:pt x="14144" y="4506"/>
                    <a:pt x="14144" y="3905"/>
                  </a:cubicBezTo>
                  <a:lnTo>
                    <a:pt x="14144" y="2604"/>
                  </a:lnTo>
                  <a:cubicBezTo>
                    <a:pt x="14144" y="951"/>
                    <a:pt x="13341" y="0"/>
                    <a:pt x="1216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92"/>
            <p:cNvSpPr/>
            <p:nvPr/>
          </p:nvSpPr>
          <p:spPr>
            <a:xfrm>
              <a:off x="1713050" y="809975"/>
              <a:ext cx="638825" cy="609000"/>
            </a:xfrm>
            <a:custGeom>
              <a:rect b="b" l="l" r="r" t="t"/>
              <a:pathLst>
                <a:path extrusionOk="0" h="24360" w="25553">
                  <a:moveTo>
                    <a:pt x="18630" y="0"/>
                  </a:moveTo>
                  <a:cubicBezTo>
                    <a:pt x="17834" y="0"/>
                    <a:pt x="16922" y="271"/>
                    <a:pt x="15979" y="810"/>
                  </a:cubicBezTo>
                  <a:cubicBezTo>
                    <a:pt x="13210" y="2411"/>
                    <a:pt x="10942" y="6314"/>
                    <a:pt x="10942" y="9549"/>
                  </a:cubicBezTo>
                  <a:lnTo>
                    <a:pt x="10942" y="10116"/>
                  </a:lnTo>
                  <a:cubicBezTo>
                    <a:pt x="10728" y="10037"/>
                    <a:pt x="10494" y="9996"/>
                    <a:pt x="10244" y="9996"/>
                  </a:cubicBezTo>
                  <a:cubicBezTo>
                    <a:pt x="9755" y="9996"/>
                    <a:pt x="9203" y="10152"/>
                    <a:pt x="8607" y="10483"/>
                  </a:cubicBezTo>
                  <a:cubicBezTo>
                    <a:pt x="6606" y="11651"/>
                    <a:pt x="4971" y="14453"/>
                    <a:pt x="4971" y="16754"/>
                  </a:cubicBezTo>
                  <a:lnTo>
                    <a:pt x="4971" y="17021"/>
                  </a:lnTo>
                  <a:lnTo>
                    <a:pt x="2403" y="18522"/>
                  </a:lnTo>
                  <a:cubicBezTo>
                    <a:pt x="1002" y="19456"/>
                    <a:pt x="101" y="20991"/>
                    <a:pt x="1" y="22659"/>
                  </a:cubicBezTo>
                  <a:cubicBezTo>
                    <a:pt x="1" y="23742"/>
                    <a:pt x="549" y="24359"/>
                    <a:pt x="1329" y="24359"/>
                  </a:cubicBezTo>
                  <a:cubicBezTo>
                    <a:pt x="1654" y="24359"/>
                    <a:pt x="2020" y="24252"/>
                    <a:pt x="2403" y="24026"/>
                  </a:cubicBezTo>
                  <a:lnTo>
                    <a:pt x="23184" y="12051"/>
                  </a:lnTo>
                  <a:cubicBezTo>
                    <a:pt x="24585" y="11117"/>
                    <a:pt x="25452" y="9583"/>
                    <a:pt x="25553" y="7915"/>
                  </a:cubicBezTo>
                  <a:cubicBezTo>
                    <a:pt x="25553" y="6832"/>
                    <a:pt x="25021" y="6214"/>
                    <a:pt x="24251" y="6214"/>
                  </a:cubicBezTo>
                  <a:cubicBezTo>
                    <a:pt x="23929" y="6214"/>
                    <a:pt x="23567" y="6321"/>
                    <a:pt x="23184" y="6547"/>
                  </a:cubicBezTo>
                  <a:lnTo>
                    <a:pt x="21316" y="7248"/>
                  </a:lnTo>
                  <a:lnTo>
                    <a:pt x="21316" y="3178"/>
                  </a:lnTo>
                  <a:cubicBezTo>
                    <a:pt x="21316" y="1053"/>
                    <a:pt x="20200" y="0"/>
                    <a:pt x="1863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92"/>
            <p:cNvSpPr/>
            <p:nvPr/>
          </p:nvSpPr>
          <p:spPr>
            <a:xfrm>
              <a:off x="2554500" y="3132675"/>
              <a:ext cx="1295950" cy="1377050"/>
            </a:xfrm>
            <a:custGeom>
              <a:rect b="b" l="l" r="r" t="t"/>
              <a:pathLst>
                <a:path extrusionOk="0" h="55082" w="51838">
                  <a:moveTo>
                    <a:pt x="32490" y="1"/>
                  </a:moveTo>
                  <a:lnTo>
                    <a:pt x="0" y="18748"/>
                  </a:lnTo>
                  <a:lnTo>
                    <a:pt x="0" y="41697"/>
                  </a:lnTo>
                  <a:cubicBezTo>
                    <a:pt x="67" y="42998"/>
                    <a:pt x="734" y="44166"/>
                    <a:pt x="1835" y="44900"/>
                  </a:cubicBezTo>
                  <a:lnTo>
                    <a:pt x="16479" y="53406"/>
                  </a:lnTo>
                  <a:cubicBezTo>
                    <a:pt x="18397" y="54523"/>
                    <a:pt x="20907" y="55082"/>
                    <a:pt x="23417" y="55082"/>
                  </a:cubicBezTo>
                  <a:cubicBezTo>
                    <a:pt x="25927" y="55082"/>
                    <a:pt x="28437" y="54523"/>
                    <a:pt x="30355" y="53406"/>
                  </a:cubicBezTo>
                  <a:lnTo>
                    <a:pt x="48969" y="42665"/>
                  </a:lnTo>
                  <a:cubicBezTo>
                    <a:pt x="50903" y="41564"/>
                    <a:pt x="51837" y="40096"/>
                    <a:pt x="51837" y="38662"/>
                  </a:cubicBezTo>
                  <a:lnTo>
                    <a:pt x="51837" y="36060"/>
                  </a:lnTo>
                  <a:lnTo>
                    <a:pt x="34325" y="26120"/>
                  </a:lnTo>
                  <a:cubicBezTo>
                    <a:pt x="33224" y="25419"/>
                    <a:pt x="32557" y="24218"/>
                    <a:pt x="32490" y="22917"/>
                  </a:cubicBezTo>
                  <a:lnTo>
                    <a:pt x="32490"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92"/>
            <p:cNvSpPr/>
            <p:nvPr/>
          </p:nvSpPr>
          <p:spPr>
            <a:xfrm>
              <a:off x="2554500" y="3512125"/>
              <a:ext cx="195150" cy="828950"/>
            </a:xfrm>
            <a:custGeom>
              <a:rect b="b" l="l" r="r" t="t"/>
              <a:pathLst>
                <a:path extrusionOk="0" h="33158" w="7806">
                  <a:moveTo>
                    <a:pt x="6205" y="0"/>
                  </a:moveTo>
                  <a:lnTo>
                    <a:pt x="0" y="3570"/>
                  </a:lnTo>
                  <a:lnTo>
                    <a:pt x="0" y="26519"/>
                  </a:lnTo>
                  <a:cubicBezTo>
                    <a:pt x="67" y="27820"/>
                    <a:pt x="768" y="29021"/>
                    <a:pt x="1868" y="29722"/>
                  </a:cubicBezTo>
                  <a:lnTo>
                    <a:pt x="7806" y="33157"/>
                  </a:lnTo>
                  <a:lnTo>
                    <a:pt x="7806" y="30589"/>
                  </a:lnTo>
                  <a:lnTo>
                    <a:pt x="4103" y="28421"/>
                  </a:lnTo>
                  <a:cubicBezTo>
                    <a:pt x="3002" y="27720"/>
                    <a:pt x="2302" y="26519"/>
                    <a:pt x="2235" y="25218"/>
                  </a:cubicBezTo>
                  <a:lnTo>
                    <a:pt x="2235" y="7272"/>
                  </a:lnTo>
                  <a:lnTo>
                    <a:pt x="6572" y="4770"/>
                  </a:lnTo>
                  <a:cubicBezTo>
                    <a:pt x="6472" y="3203"/>
                    <a:pt x="6305" y="1568"/>
                    <a:pt x="620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92"/>
            <p:cNvSpPr/>
            <p:nvPr/>
          </p:nvSpPr>
          <p:spPr>
            <a:xfrm>
              <a:off x="2610375" y="3225250"/>
              <a:ext cx="1264250" cy="1219650"/>
            </a:xfrm>
            <a:custGeom>
              <a:rect b="b" l="l" r="r" t="t"/>
              <a:pathLst>
                <a:path extrusionOk="0" h="48786" w="50570">
                  <a:moveTo>
                    <a:pt x="32490" y="1"/>
                  </a:moveTo>
                  <a:lnTo>
                    <a:pt x="0" y="18747"/>
                  </a:lnTo>
                  <a:lnTo>
                    <a:pt x="0" y="36693"/>
                  </a:lnTo>
                  <a:cubicBezTo>
                    <a:pt x="67" y="37994"/>
                    <a:pt x="767" y="39195"/>
                    <a:pt x="1868" y="39896"/>
                  </a:cubicBezTo>
                  <a:lnTo>
                    <a:pt x="14244" y="47134"/>
                  </a:lnTo>
                  <a:cubicBezTo>
                    <a:pt x="16162" y="48235"/>
                    <a:pt x="18672" y="48785"/>
                    <a:pt x="21182" y="48785"/>
                  </a:cubicBezTo>
                  <a:cubicBezTo>
                    <a:pt x="23692" y="48785"/>
                    <a:pt x="26202" y="48235"/>
                    <a:pt x="28120" y="47134"/>
                  </a:cubicBezTo>
                  <a:lnTo>
                    <a:pt x="46734" y="36360"/>
                  </a:lnTo>
                  <a:cubicBezTo>
                    <a:pt x="50570" y="34158"/>
                    <a:pt x="50570" y="30556"/>
                    <a:pt x="46734" y="28354"/>
                  </a:cubicBezTo>
                  <a:lnTo>
                    <a:pt x="34358" y="21116"/>
                  </a:lnTo>
                  <a:cubicBezTo>
                    <a:pt x="33257" y="20415"/>
                    <a:pt x="32590" y="19214"/>
                    <a:pt x="32490" y="17913"/>
                  </a:cubicBezTo>
                  <a:lnTo>
                    <a:pt x="32490" y="1"/>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92"/>
            <p:cNvSpPr/>
            <p:nvPr/>
          </p:nvSpPr>
          <p:spPr>
            <a:xfrm>
              <a:off x="2610375" y="3225250"/>
              <a:ext cx="953200" cy="1050775"/>
            </a:xfrm>
            <a:custGeom>
              <a:rect b="b" l="l" r="r" t="t"/>
              <a:pathLst>
                <a:path extrusionOk="0" h="42031" w="38128">
                  <a:moveTo>
                    <a:pt x="32490" y="1"/>
                  </a:moveTo>
                  <a:lnTo>
                    <a:pt x="0" y="18747"/>
                  </a:lnTo>
                  <a:lnTo>
                    <a:pt x="0" y="36693"/>
                  </a:lnTo>
                  <a:cubicBezTo>
                    <a:pt x="67" y="37994"/>
                    <a:pt x="767" y="39195"/>
                    <a:pt x="1868" y="39896"/>
                  </a:cubicBezTo>
                  <a:lnTo>
                    <a:pt x="5571" y="42031"/>
                  </a:lnTo>
                  <a:lnTo>
                    <a:pt x="38127" y="23317"/>
                  </a:lnTo>
                  <a:lnTo>
                    <a:pt x="34358" y="21116"/>
                  </a:lnTo>
                  <a:cubicBezTo>
                    <a:pt x="33257" y="20415"/>
                    <a:pt x="32590" y="19214"/>
                    <a:pt x="32490" y="17913"/>
                  </a:cubicBezTo>
                  <a:lnTo>
                    <a:pt x="3249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92"/>
            <p:cNvSpPr/>
            <p:nvPr/>
          </p:nvSpPr>
          <p:spPr>
            <a:xfrm>
              <a:off x="1588800" y="502725"/>
              <a:ext cx="2897100" cy="4006100"/>
            </a:xfrm>
            <a:custGeom>
              <a:rect b="b" l="l" r="r" t="t"/>
              <a:pathLst>
                <a:path extrusionOk="0" h="160244" w="115884">
                  <a:moveTo>
                    <a:pt x="111631" y="1"/>
                  </a:moveTo>
                  <a:cubicBezTo>
                    <a:pt x="110768" y="1"/>
                    <a:pt x="109883" y="202"/>
                    <a:pt x="109212" y="591"/>
                  </a:cubicBezTo>
                  <a:lnTo>
                    <a:pt x="2302" y="62302"/>
                  </a:lnTo>
                  <a:cubicBezTo>
                    <a:pt x="935" y="63202"/>
                    <a:pt x="101" y="64670"/>
                    <a:pt x="1" y="66304"/>
                  </a:cubicBezTo>
                  <a:lnTo>
                    <a:pt x="1" y="155802"/>
                  </a:lnTo>
                  <a:cubicBezTo>
                    <a:pt x="1" y="157303"/>
                    <a:pt x="968" y="159037"/>
                    <a:pt x="2169" y="159738"/>
                  </a:cubicBezTo>
                  <a:cubicBezTo>
                    <a:pt x="2748" y="160076"/>
                    <a:pt x="3514" y="160243"/>
                    <a:pt x="4294" y="160243"/>
                  </a:cubicBezTo>
                  <a:cubicBezTo>
                    <a:pt x="5131" y="160243"/>
                    <a:pt x="5983" y="160051"/>
                    <a:pt x="6639" y="159671"/>
                  </a:cubicBezTo>
                  <a:lnTo>
                    <a:pt x="113548" y="97960"/>
                  </a:lnTo>
                  <a:cubicBezTo>
                    <a:pt x="114916" y="97060"/>
                    <a:pt x="115783" y="95559"/>
                    <a:pt x="115883" y="93924"/>
                  </a:cubicBezTo>
                  <a:lnTo>
                    <a:pt x="115883" y="4427"/>
                  </a:lnTo>
                  <a:cubicBezTo>
                    <a:pt x="115883" y="2959"/>
                    <a:pt x="114916" y="1191"/>
                    <a:pt x="113715" y="491"/>
                  </a:cubicBezTo>
                  <a:cubicBezTo>
                    <a:pt x="113150" y="161"/>
                    <a:pt x="112399" y="1"/>
                    <a:pt x="11163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92"/>
            <p:cNvSpPr/>
            <p:nvPr/>
          </p:nvSpPr>
          <p:spPr>
            <a:xfrm>
              <a:off x="1697225" y="572200"/>
              <a:ext cx="2788675" cy="3930150"/>
            </a:xfrm>
            <a:custGeom>
              <a:rect b="b" l="l" r="r" t="t"/>
              <a:pathLst>
                <a:path extrusionOk="0" h="157206" w="111547">
                  <a:moveTo>
                    <a:pt x="110256" y="0"/>
                  </a:moveTo>
                  <a:cubicBezTo>
                    <a:pt x="109943" y="0"/>
                    <a:pt x="109588" y="101"/>
                    <a:pt x="109211" y="313"/>
                  </a:cubicBezTo>
                  <a:lnTo>
                    <a:pt x="2335" y="62024"/>
                  </a:lnTo>
                  <a:cubicBezTo>
                    <a:pt x="968" y="62892"/>
                    <a:pt x="100" y="64393"/>
                    <a:pt x="0" y="66027"/>
                  </a:cubicBezTo>
                  <a:lnTo>
                    <a:pt x="0" y="155558"/>
                  </a:lnTo>
                  <a:cubicBezTo>
                    <a:pt x="0" y="156600"/>
                    <a:pt x="522" y="157205"/>
                    <a:pt x="1278" y="157205"/>
                  </a:cubicBezTo>
                  <a:cubicBezTo>
                    <a:pt x="1587" y="157205"/>
                    <a:pt x="1935" y="157105"/>
                    <a:pt x="2302" y="156892"/>
                  </a:cubicBezTo>
                  <a:lnTo>
                    <a:pt x="109211" y="95148"/>
                  </a:lnTo>
                  <a:cubicBezTo>
                    <a:pt x="110579" y="94281"/>
                    <a:pt x="111446" y="92780"/>
                    <a:pt x="111546" y="91145"/>
                  </a:cubicBezTo>
                  <a:lnTo>
                    <a:pt x="111546" y="1648"/>
                  </a:lnTo>
                  <a:cubicBezTo>
                    <a:pt x="111546" y="605"/>
                    <a:pt x="111025" y="0"/>
                    <a:pt x="110256"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92"/>
            <p:cNvSpPr/>
            <p:nvPr/>
          </p:nvSpPr>
          <p:spPr>
            <a:xfrm>
              <a:off x="1697225" y="2654000"/>
              <a:ext cx="2788675" cy="1848350"/>
            </a:xfrm>
            <a:custGeom>
              <a:rect b="b" l="l" r="r" t="t"/>
              <a:pathLst>
                <a:path extrusionOk="0" h="73934" w="111547">
                  <a:moveTo>
                    <a:pt x="111546" y="1"/>
                  </a:moveTo>
                  <a:lnTo>
                    <a:pt x="0" y="64380"/>
                  </a:lnTo>
                  <a:lnTo>
                    <a:pt x="0" y="72286"/>
                  </a:lnTo>
                  <a:cubicBezTo>
                    <a:pt x="0" y="73328"/>
                    <a:pt x="522" y="73933"/>
                    <a:pt x="1278" y="73933"/>
                  </a:cubicBezTo>
                  <a:cubicBezTo>
                    <a:pt x="1587" y="73933"/>
                    <a:pt x="1935" y="73833"/>
                    <a:pt x="2302" y="73620"/>
                  </a:cubicBezTo>
                  <a:lnTo>
                    <a:pt x="109211" y="11876"/>
                  </a:lnTo>
                  <a:cubicBezTo>
                    <a:pt x="110579" y="11009"/>
                    <a:pt x="111446" y="9508"/>
                    <a:pt x="111546" y="7873"/>
                  </a:cubicBezTo>
                  <a:lnTo>
                    <a:pt x="111546"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92"/>
            <p:cNvSpPr/>
            <p:nvPr/>
          </p:nvSpPr>
          <p:spPr>
            <a:xfrm>
              <a:off x="1773950" y="702550"/>
              <a:ext cx="2635225" cy="3403425"/>
            </a:xfrm>
            <a:custGeom>
              <a:rect b="b" l="l" r="r" t="t"/>
              <a:pathLst>
                <a:path extrusionOk="0" h="136137" w="105409">
                  <a:moveTo>
                    <a:pt x="104625" y="1"/>
                  </a:moveTo>
                  <a:cubicBezTo>
                    <a:pt x="104430" y="1"/>
                    <a:pt x="104209" y="66"/>
                    <a:pt x="103974" y="203"/>
                  </a:cubicBezTo>
                  <a:lnTo>
                    <a:pt x="1401" y="59412"/>
                  </a:lnTo>
                  <a:cubicBezTo>
                    <a:pt x="567" y="59946"/>
                    <a:pt x="67" y="60847"/>
                    <a:pt x="0" y="61847"/>
                  </a:cubicBezTo>
                  <a:lnTo>
                    <a:pt x="0" y="135133"/>
                  </a:lnTo>
                  <a:cubicBezTo>
                    <a:pt x="0" y="135767"/>
                    <a:pt x="314" y="136137"/>
                    <a:pt x="768" y="136137"/>
                  </a:cubicBezTo>
                  <a:cubicBezTo>
                    <a:pt x="959" y="136137"/>
                    <a:pt x="1174" y="136072"/>
                    <a:pt x="1401" y="135934"/>
                  </a:cubicBezTo>
                  <a:lnTo>
                    <a:pt x="103974" y="76725"/>
                  </a:lnTo>
                  <a:cubicBezTo>
                    <a:pt x="104842" y="76191"/>
                    <a:pt x="105342" y="75257"/>
                    <a:pt x="105409" y="74256"/>
                  </a:cubicBezTo>
                  <a:lnTo>
                    <a:pt x="105409" y="1037"/>
                  </a:lnTo>
                  <a:cubicBezTo>
                    <a:pt x="105409" y="377"/>
                    <a:pt x="105093" y="1"/>
                    <a:pt x="104625"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92"/>
            <p:cNvSpPr/>
            <p:nvPr/>
          </p:nvSpPr>
          <p:spPr>
            <a:xfrm>
              <a:off x="1773950" y="702550"/>
              <a:ext cx="2635225" cy="3403425"/>
            </a:xfrm>
            <a:custGeom>
              <a:rect b="b" l="l" r="r" t="t"/>
              <a:pathLst>
                <a:path extrusionOk="0" h="136137" w="105409">
                  <a:moveTo>
                    <a:pt x="104625" y="1"/>
                  </a:moveTo>
                  <a:cubicBezTo>
                    <a:pt x="104430" y="1"/>
                    <a:pt x="104209" y="66"/>
                    <a:pt x="103974" y="203"/>
                  </a:cubicBezTo>
                  <a:lnTo>
                    <a:pt x="1401" y="59412"/>
                  </a:lnTo>
                  <a:cubicBezTo>
                    <a:pt x="567" y="59946"/>
                    <a:pt x="67" y="60847"/>
                    <a:pt x="0" y="61847"/>
                  </a:cubicBezTo>
                  <a:lnTo>
                    <a:pt x="0" y="135133"/>
                  </a:lnTo>
                  <a:cubicBezTo>
                    <a:pt x="0" y="135767"/>
                    <a:pt x="314" y="136137"/>
                    <a:pt x="768" y="136137"/>
                  </a:cubicBezTo>
                  <a:cubicBezTo>
                    <a:pt x="959" y="136137"/>
                    <a:pt x="1174" y="136072"/>
                    <a:pt x="1401" y="135934"/>
                  </a:cubicBezTo>
                  <a:lnTo>
                    <a:pt x="103974" y="76725"/>
                  </a:lnTo>
                  <a:cubicBezTo>
                    <a:pt x="104842" y="76191"/>
                    <a:pt x="105342" y="75257"/>
                    <a:pt x="105409" y="74256"/>
                  </a:cubicBezTo>
                  <a:lnTo>
                    <a:pt x="105409" y="1037"/>
                  </a:lnTo>
                  <a:cubicBezTo>
                    <a:pt x="105409" y="377"/>
                    <a:pt x="105093" y="1"/>
                    <a:pt x="1046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92"/>
            <p:cNvSpPr/>
            <p:nvPr/>
          </p:nvSpPr>
          <p:spPr>
            <a:xfrm>
              <a:off x="1588800" y="2102775"/>
              <a:ext cx="165975" cy="2406050"/>
            </a:xfrm>
            <a:custGeom>
              <a:rect b="b" l="l" r="r" t="t"/>
              <a:pathLst>
                <a:path extrusionOk="0" h="96242" w="6639">
                  <a:moveTo>
                    <a:pt x="668" y="1"/>
                  </a:moveTo>
                  <a:cubicBezTo>
                    <a:pt x="268" y="701"/>
                    <a:pt x="34" y="1502"/>
                    <a:pt x="1" y="2302"/>
                  </a:cubicBezTo>
                  <a:lnTo>
                    <a:pt x="1" y="92100"/>
                  </a:lnTo>
                  <a:cubicBezTo>
                    <a:pt x="67" y="93601"/>
                    <a:pt x="868" y="94969"/>
                    <a:pt x="2169" y="95736"/>
                  </a:cubicBezTo>
                  <a:cubicBezTo>
                    <a:pt x="2845" y="96074"/>
                    <a:pt x="3583" y="96241"/>
                    <a:pt x="4324" y="96241"/>
                  </a:cubicBezTo>
                  <a:cubicBezTo>
                    <a:pt x="5117" y="96241"/>
                    <a:pt x="5914" y="96049"/>
                    <a:pt x="6639" y="95669"/>
                  </a:cubicBezTo>
                  <a:lnTo>
                    <a:pt x="6639" y="95669"/>
                  </a:lnTo>
                  <a:cubicBezTo>
                    <a:pt x="6258" y="95869"/>
                    <a:pt x="5914" y="95960"/>
                    <a:pt x="5615" y="95960"/>
                  </a:cubicBezTo>
                  <a:cubicBezTo>
                    <a:pt x="4815" y="95960"/>
                    <a:pt x="4337" y="95307"/>
                    <a:pt x="4337" y="94335"/>
                  </a:cubicBezTo>
                  <a:lnTo>
                    <a:pt x="4337" y="4804"/>
                  </a:lnTo>
                  <a:cubicBezTo>
                    <a:pt x="4371" y="4004"/>
                    <a:pt x="4604" y="3203"/>
                    <a:pt x="5038" y="2503"/>
                  </a:cubicBezTo>
                  <a:lnTo>
                    <a:pt x="66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92"/>
            <p:cNvSpPr/>
            <p:nvPr/>
          </p:nvSpPr>
          <p:spPr>
            <a:xfrm>
              <a:off x="3019825" y="3520000"/>
              <a:ext cx="172650" cy="126875"/>
            </a:xfrm>
            <a:custGeom>
              <a:rect b="b" l="l" r="r" t="t"/>
              <a:pathLst>
                <a:path extrusionOk="0" h="5075" w="6906">
                  <a:moveTo>
                    <a:pt x="6460" y="0"/>
                  </a:moveTo>
                  <a:cubicBezTo>
                    <a:pt x="6345" y="0"/>
                    <a:pt x="6213" y="38"/>
                    <a:pt x="6072" y="119"/>
                  </a:cubicBezTo>
                  <a:lnTo>
                    <a:pt x="835" y="3121"/>
                  </a:lnTo>
                  <a:cubicBezTo>
                    <a:pt x="334" y="3421"/>
                    <a:pt x="34" y="3955"/>
                    <a:pt x="1" y="4522"/>
                  </a:cubicBezTo>
                  <a:cubicBezTo>
                    <a:pt x="1" y="4871"/>
                    <a:pt x="179" y="5074"/>
                    <a:pt x="446" y="5074"/>
                  </a:cubicBezTo>
                  <a:cubicBezTo>
                    <a:pt x="562" y="5074"/>
                    <a:pt x="693" y="5036"/>
                    <a:pt x="835" y="4956"/>
                  </a:cubicBezTo>
                  <a:lnTo>
                    <a:pt x="6072" y="1954"/>
                  </a:lnTo>
                  <a:cubicBezTo>
                    <a:pt x="6572" y="1620"/>
                    <a:pt x="6872" y="1120"/>
                    <a:pt x="6906" y="553"/>
                  </a:cubicBezTo>
                  <a:cubicBezTo>
                    <a:pt x="6906" y="203"/>
                    <a:pt x="6727" y="0"/>
                    <a:pt x="6460"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92"/>
            <p:cNvSpPr/>
            <p:nvPr/>
          </p:nvSpPr>
          <p:spPr>
            <a:xfrm>
              <a:off x="2034950" y="1318550"/>
              <a:ext cx="1813000" cy="2403750"/>
            </a:xfrm>
            <a:custGeom>
              <a:rect b="b" l="l" r="r" t="t"/>
              <a:pathLst>
                <a:path extrusionOk="0" h="96150" w="72520">
                  <a:moveTo>
                    <a:pt x="71680" y="1"/>
                  </a:moveTo>
                  <a:cubicBezTo>
                    <a:pt x="71491" y="1"/>
                    <a:pt x="71298" y="61"/>
                    <a:pt x="71118" y="181"/>
                  </a:cubicBezTo>
                  <a:lnTo>
                    <a:pt x="1402" y="40276"/>
                  </a:lnTo>
                  <a:cubicBezTo>
                    <a:pt x="635" y="40743"/>
                    <a:pt x="1" y="41811"/>
                    <a:pt x="1" y="43345"/>
                  </a:cubicBezTo>
                  <a:lnTo>
                    <a:pt x="1" y="95182"/>
                  </a:lnTo>
                  <a:cubicBezTo>
                    <a:pt x="1" y="95516"/>
                    <a:pt x="201" y="95849"/>
                    <a:pt x="501" y="96016"/>
                  </a:cubicBezTo>
                  <a:lnTo>
                    <a:pt x="568" y="96049"/>
                  </a:lnTo>
                  <a:lnTo>
                    <a:pt x="635" y="96083"/>
                  </a:lnTo>
                  <a:cubicBezTo>
                    <a:pt x="668" y="96116"/>
                    <a:pt x="701" y="96116"/>
                    <a:pt x="768" y="96116"/>
                  </a:cubicBezTo>
                  <a:cubicBezTo>
                    <a:pt x="801" y="96149"/>
                    <a:pt x="868" y="96149"/>
                    <a:pt x="935" y="96149"/>
                  </a:cubicBezTo>
                  <a:cubicBezTo>
                    <a:pt x="1102" y="96149"/>
                    <a:pt x="1268" y="96083"/>
                    <a:pt x="1402" y="96016"/>
                  </a:cubicBezTo>
                  <a:lnTo>
                    <a:pt x="1435" y="96016"/>
                  </a:lnTo>
                  <a:lnTo>
                    <a:pt x="2769" y="95215"/>
                  </a:lnTo>
                  <a:lnTo>
                    <a:pt x="71152" y="55854"/>
                  </a:lnTo>
                  <a:cubicBezTo>
                    <a:pt x="71952" y="55320"/>
                    <a:pt x="72486" y="54453"/>
                    <a:pt x="72519" y="53452"/>
                  </a:cubicBezTo>
                  <a:lnTo>
                    <a:pt x="72519" y="981"/>
                  </a:lnTo>
                  <a:cubicBezTo>
                    <a:pt x="72519" y="915"/>
                    <a:pt x="72519" y="848"/>
                    <a:pt x="72486" y="815"/>
                  </a:cubicBezTo>
                  <a:cubicBezTo>
                    <a:pt x="72486" y="748"/>
                    <a:pt x="72486" y="714"/>
                    <a:pt x="72486" y="681"/>
                  </a:cubicBezTo>
                  <a:cubicBezTo>
                    <a:pt x="72486" y="681"/>
                    <a:pt x="72486" y="648"/>
                    <a:pt x="72486" y="648"/>
                  </a:cubicBezTo>
                  <a:cubicBezTo>
                    <a:pt x="72453" y="614"/>
                    <a:pt x="72453" y="548"/>
                    <a:pt x="72453" y="514"/>
                  </a:cubicBezTo>
                  <a:cubicBezTo>
                    <a:pt x="72419" y="448"/>
                    <a:pt x="72386" y="414"/>
                    <a:pt x="72352" y="348"/>
                  </a:cubicBezTo>
                  <a:cubicBezTo>
                    <a:pt x="72352" y="314"/>
                    <a:pt x="72319" y="281"/>
                    <a:pt x="72319" y="281"/>
                  </a:cubicBezTo>
                  <a:lnTo>
                    <a:pt x="72286" y="214"/>
                  </a:lnTo>
                  <a:cubicBezTo>
                    <a:pt x="72252" y="181"/>
                    <a:pt x="72219" y="147"/>
                    <a:pt x="72186" y="147"/>
                  </a:cubicBezTo>
                  <a:cubicBezTo>
                    <a:pt x="72152" y="114"/>
                    <a:pt x="72119" y="81"/>
                    <a:pt x="72052" y="81"/>
                  </a:cubicBezTo>
                  <a:cubicBezTo>
                    <a:pt x="71932" y="27"/>
                    <a:pt x="71807" y="1"/>
                    <a:pt x="7168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92"/>
            <p:cNvSpPr/>
            <p:nvPr/>
          </p:nvSpPr>
          <p:spPr>
            <a:xfrm>
              <a:off x="1990750" y="1293525"/>
              <a:ext cx="1845525" cy="1159525"/>
            </a:xfrm>
            <a:custGeom>
              <a:rect b="b" l="l" r="r" t="t"/>
              <a:pathLst>
                <a:path extrusionOk="0" h="46381" w="73821">
                  <a:moveTo>
                    <a:pt x="71709" y="1"/>
                  </a:moveTo>
                  <a:cubicBezTo>
                    <a:pt x="71503" y="1"/>
                    <a:pt x="71298" y="61"/>
                    <a:pt x="71118" y="181"/>
                  </a:cubicBezTo>
                  <a:lnTo>
                    <a:pt x="1402" y="40310"/>
                  </a:lnTo>
                  <a:cubicBezTo>
                    <a:pt x="568" y="40810"/>
                    <a:pt x="68" y="41711"/>
                    <a:pt x="1" y="42678"/>
                  </a:cubicBezTo>
                  <a:lnTo>
                    <a:pt x="1" y="45347"/>
                  </a:lnTo>
                  <a:lnTo>
                    <a:pt x="1769" y="46381"/>
                  </a:lnTo>
                  <a:lnTo>
                    <a:pt x="1769" y="43679"/>
                  </a:lnTo>
                  <a:cubicBezTo>
                    <a:pt x="1836" y="42711"/>
                    <a:pt x="2336" y="41811"/>
                    <a:pt x="3170" y="41277"/>
                  </a:cubicBezTo>
                  <a:lnTo>
                    <a:pt x="72886" y="1182"/>
                  </a:lnTo>
                  <a:cubicBezTo>
                    <a:pt x="73057" y="1053"/>
                    <a:pt x="73270" y="994"/>
                    <a:pt x="73479" y="994"/>
                  </a:cubicBezTo>
                  <a:cubicBezTo>
                    <a:pt x="73596" y="994"/>
                    <a:pt x="73713" y="1012"/>
                    <a:pt x="73820" y="1048"/>
                  </a:cubicBezTo>
                  <a:cubicBezTo>
                    <a:pt x="73520" y="915"/>
                    <a:pt x="72386" y="248"/>
                    <a:pt x="72119" y="81"/>
                  </a:cubicBezTo>
                  <a:cubicBezTo>
                    <a:pt x="71986" y="28"/>
                    <a:pt x="71847" y="1"/>
                    <a:pt x="71709"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92"/>
            <p:cNvSpPr/>
            <p:nvPr/>
          </p:nvSpPr>
          <p:spPr>
            <a:xfrm>
              <a:off x="2034950" y="1318500"/>
              <a:ext cx="1813000" cy="1134550"/>
            </a:xfrm>
            <a:custGeom>
              <a:rect b="b" l="l" r="r" t="t"/>
              <a:pathLst>
                <a:path extrusionOk="0" h="45382" w="72520">
                  <a:moveTo>
                    <a:pt x="71732" y="0"/>
                  </a:moveTo>
                  <a:cubicBezTo>
                    <a:pt x="71546" y="0"/>
                    <a:pt x="71338" y="59"/>
                    <a:pt x="71118" y="183"/>
                  </a:cubicBezTo>
                  <a:lnTo>
                    <a:pt x="1402" y="40311"/>
                  </a:lnTo>
                  <a:cubicBezTo>
                    <a:pt x="568" y="40812"/>
                    <a:pt x="68" y="41712"/>
                    <a:pt x="1" y="42680"/>
                  </a:cubicBezTo>
                  <a:lnTo>
                    <a:pt x="1" y="45382"/>
                  </a:lnTo>
                  <a:lnTo>
                    <a:pt x="72486" y="3685"/>
                  </a:lnTo>
                  <a:lnTo>
                    <a:pt x="72519" y="983"/>
                  </a:lnTo>
                  <a:cubicBezTo>
                    <a:pt x="72519" y="364"/>
                    <a:pt x="72196" y="0"/>
                    <a:pt x="71732"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92"/>
            <p:cNvSpPr/>
            <p:nvPr/>
          </p:nvSpPr>
          <p:spPr>
            <a:xfrm>
              <a:off x="2001600" y="1292925"/>
              <a:ext cx="1833825" cy="1058400"/>
            </a:xfrm>
            <a:custGeom>
              <a:rect b="b" l="l" r="r" t="t"/>
              <a:pathLst>
                <a:path extrusionOk="0" h="42336" w="73353">
                  <a:moveTo>
                    <a:pt x="71258" y="1"/>
                  </a:moveTo>
                  <a:cubicBezTo>
                    <a:pt x="71057" y="1"/>
                    <a:pt x="70859" y="69"/>
                    <a:pt x="70684" y="205"/>
                  </a:cubicBezTo>
                  <a:lnTo>
                    <a:pt x="968" y="40300"/>
                  </a:lnTo>
                  <a:cubicBezTo>
                    <a:pt x="568" y="40567"/>
                    <a:pt x="234" y="40901"/>
                    <a:pt x="1" y="41334"/>
                  </a:cubicBezTo>
                  <a:lnTo>
                    <a:pt x="1768" y="42335"/>
                  </a:lnTo>
                  <a:cubicBezTo>
                    <a:pt x="2002" y="41935"/>
                    <a:pt x="2336" y="41568"/>
                    <a:pt x="2736" y="41334"/>
                  </a:cubicBezTo>
                  <a:lnTo>
                    <a:pt x="72452" y="1206"/>
                  </a:lnTo>
                  <a:cubicBezTo>
                    <a:pt x="72623" y="1077"/>
                    <a:pt x="72822" y="1018"/>
                    <a:pt x="73021" y="1018"/>
                  </a:cubicBezTo>
                  <a:cubicBezTo>
                    <a:pt x="73133" y="1018"/>
                    <a:pt x="73245" y="1036"/>
                    <a:pt x="73353" y="1072"/>
                  </a:cubicBezTo>
                  <a:cubicBezTo>
                    <a:pt x="73086" y="939"/>
                    <a:pt x="71952" y="272"/>
                    <a:pt x="71685" y="105"/>
                  </a:cubicBezTo>
                  <a:cubicBezTo>
                    <a:pt x="71546" y="35"/>
                    <a:pt x="71401" y="1"/>
                    <a:pt x="712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92"/>
            <p:cNvSpPr/>
            <p:nvPr/>
          </p:nvSpPr>
          <p:spPr>
            <a:xfrm>
              <a:off x="1990750" y="2326275"/>
              <a:ext cx="55075" cy="126775"/>
            </a:xfrm>
            <a:custGeom>
              <a:rect b="b" l="l" r="r" t="t"/>
              <a:pathLst>
                <a:path extrusionOk="0" h="5071" w="2203">
                  <a:moveTo>
                    <a:pt x="435" y="0"/>
                  </a:moveTo>
                  <a:cubicBezTo>
                    <a:pt x="168" y="401"/>
                    <a:pt x="34" y="901"/>
                    <a:pt x="1" y="1368"/>
                  </a:cubicBezTo>
                  <a:lnTo>
                    <a:pt x="1" y="4037"/>
                  </a:lnTo>
                  <a:lnTo>
                    <a:pt x="1769" y="5071"/>
                  </a:lnTo>
                  <a:lnTo>
                    <a:pt x="1769" y="2369"/>
                  </a:lnTo>
                  <a:cubicBezTo>
                    <a:pt x="1802" y="1902"/>
                    <a:pt x="1936" y="1435"/>
                    <a:pt x="2202" y="1001"/>
                  </a:cubicBezTo>
                  <a:lnTo>
                    <a:pt x="4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92"/>
            <p:cNvSpPr/>
            <p:nvPr/>
          </p:nvSpPr>
          <p:spPr>
            <a:xfrm>
              <a:off x="3697800" y="1412600"/>
              <a:ext cx="26725" cy="42850"/>
            </a:xfrm>
            <a:custGeom>
              <a:rect b="b" l="l" r="r" t="t"/>
              <a:pathLst>
                <a:path extrusionOk="0" h="1714" w="1069">
                  <a:moveTo>
                    <a:pt x="722" y="1"/>
                  </a:moveTo>
                  <a:cubicBezTo>
                    <a:pt x="664" y="1"/>
                    <a:pt x="601" y="18"/>
                    <a:pt x="535" y="55"/>
                  </a:cubicBezTo>
                  <a:cubicBezTo>
                    <a:pt x="201" y="322"/>
                    <a:pt x="1" y="722"/>
                    <a:pt x="1" y="1155"/>
                  </a:cubicBezTo>
                  <a:cubicBezTo>
                    <a:pt x="1" y="1513"/>
                    <a:pt x="138" y="1714"/>
                    <a:pt x="336" y="1714"/>
                  </a:cubicBezTo>
                  <a:cubicBezTo>
                    <a:pt x="397" y="1714"/>
                    <a:pt x="464" y="1695"/>
                    <a:pt x="535" y="1656"/>
                  </a:cubicBezTo>
                  <a:cubicBezTo>
                    <a:pt x="868" y="1389"/>
                    <a:pt x="1068" y="989"/>
                    <a:pt x="1068" y="555"/>
                  </a:cubicBezTo>
                  <a:cubicBezTo>
                    <a:pt x="1068" y="217"/>
                    <a:pt x="927" y="1"/>
                    <a:pt x="722"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92"/>
            <p:cNvSpPr/>
            <p:nvPr/>
          </p:nvSpPr>
          <p:spPr>
            <a:xfrm>
              <a:off x="3745350" y="1385075"/>
              <a:ext cx="26700" cy="43600"/>
            </a:xfrm>
            <a:custGeom>
              <a:rect b="b" l="l" r="r" t="t"/>
              <a:pathLst>
                <a:path extrusionOk="0" h="1744" w="1068">
                  <a:moveTo>
                    <a:pt x="704" y="1"/>
                  </a:moveTo>
                  <a:cubicBezTo>
                    <a:pt x="650" y="1"/>
                    <a:pt x="593" y="18"/>
                    <a:pt x="534" y="55"/>
                  </a:cubicBezTo>
                  <a:cubicBezTo>
                    <a:pt x="167" y="322"/>
                    <a:pt x="0" y="722"/>
                    <a:pt x="0" y="1156"/>
                  </a:cubicBezTo>
                  <a:cubicBezTo>
                    <a:pt x="0" y="1521"/>
                    <a:pt x="143" y="1743"/>
                    <a:pt x="349" y="1743"/>
                  </a:cubicBezTo>
                  <a:cubicBezTo>
                    <a:pt x="406" y="1743"/>
                    <a:pt x="469" y="1726"/>
                    <a:pt x="534" y="1689"/>
                  </a:cubicBezTo>
                  <a:cubicBezTo>
                    <a:pt x="868" y="1389"/>
                    <a:pt x="1068" y="989"/>
                    <a:pt x="1034" y="555"/>
                  </a:cubicBezTo>
                  <a:cubicBezTo>
                    <a:pt x="1034" y="217"/>
                    <a:pt x="893" y="1"/>
                    <a:pt x="704"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92"/>
            <p:cNvSpPr/>
            <p:nvPr/>
          </p:nvSpPr>
          <p:spPr>
            <a:xfrm>
              <a:off x="3792050" y="1357575"/>
              <a:ext cx="26700" cy="43575"/>
            </a:xfrm>
            <a:custGeom>
              <a:rect b="b" l="l" r="r" t="t"/>
              <a:pathLst>
                <a:path extrusionOk="0" h="1743" w="1068">
                  <a:moveTo>
                    <a:pt x="737" y="0"/>
                  </a:moveTo>
                  <a:cubicBezTo>
                    <a:pt x="683" y="0"/>
                    <a:pt x="626" y="17"/>
                    <a:pt x="567" y="54"/>
                  </a:cubicBezTo>
                  <a:cubicBezTo>
                    <a:pt x="200" y="321"/>
                    <a:pt x="0" y="755"/>
                    <a:pt x="34" y="1188"/>
                  </a:cubicBezTo>
                  <a:cubicBezTo>
                    <a:pt x="34" y="1526"/>
                    <a:pt x="176" y="1743"/>
                    <a:pt x="380" y="1743"/>
                  </a:cubicBezTo>
                  <a:cubicBezTo>
                    <a:pt x="438" y="1743"/>
                    <a:pt x="501" y="1725"/>
                    <a:pt x="567" y="1689"/>
                  </a:cubicBezTo>
                  <a:cubicBezTo>
                    <a:pt x="901" y="1422"/>
                    <a:pt x="1068" y="988"/>
                    <a:pt x="1068" y="554"/>
                  </a:cubicBezTo>
                  <a:cubicBezTo>
                    <a:pt x="1068" y="216"/>
                    <a:pt x="926" y="0"/>
                    <a:pt x="737"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92"/>
            <p:cNvSpPr/>
            <p:nvPr/>
          </p:nvSpPr>
          <p:spPr>
            <a:xfrm>
              <a:off x="1990750" y="2427175"/>
              <a:ext cx="55075" cy="1290125"/>
            </a:xfrm>
            <a:custGeom>
              <a:rect b="b" l="l" r="r" t="t"/>
              <a:pathLst>
                <a:path extrusionOk="0" h="51605" w="2203">
                  <a:moveTo>
                    <a:pt x="34" y="1"/>
                  </a:moveTo>
                  <a:lnTo>
                    <a:pt x="34" y="49503"/>
                  </a:lnTo>
                  <a:cubicBezTo>
                    <a:pt x="1" y="49570"/>
                    <a:pt x="1" y="49636"/>
                    <a:pt x="34" y="49703"/>
                  </a:cubicBezTo>
                  <a:cubicBezTo>
                    <a:pt x="68" y="50170"/>
                    <a:pt x="334" y="50570"/>
                    <a:pt x="735" y="50770"/>
                  </a:cubicBezTo>
                  <a:lnTo>
                    <a:pt x="2202" y="51604"/>
                  </a:lnTo>
                  <a:cubicBezTo>
                    <a:pt x="1936" y="51438"/>
                    <a:pt x="1769" y="51137"/>
                    <a:pt x="1802" y="50804"/>
                  </a:cubicBezTo>
                  <a:lnTo>
                    <a:pt x="1802" y="1035"/>
                  </a:lnTo>
                  <a:lnTo>
                    <a:pt x="3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92"/>
            <p:cNvSpPr/>
            <p:nvPr/>
          </p:nvSpPr>
          <p:spPr>
            <a:xfrm>
              <a:off x="2125025" y="3137850"/>
              <a:ext cx="64225" cy="66725"/>
            </a:xfrm>
            <a:custGeom>
              <a:rect b="b" l="l" r="r" t="t"/>
              <a:pathLst>
                <a:path extrusionOk="0" h="2669" w="2569">
                  <a:moveTo>
                    <a:pt x="2384" y="1"/>
                  </a:moveTo>
                  <a:cubicBezTo>
                    <a:pt x="2337" y="1"/>
                    <a:pt x="2286" y="20"/>
                    <a:pt x="2235" y="61"/>
                  </a:cubicBezTo>
                  <a:lnTo>
                    <a:pt x="334" y="1128"/>
                  </a:lnTo>
                  <a:cubicBezTo>
                    <a:pt x="134" y="1262"/>
                    <a:pt x="0" y="1495"/>
                    <a:pt x="0" y="1729"/>
                  </a:cubicBezTo>
                  <a:lnTo>
                    <a:pt x="0" y="2429"/>
                  </a:lnTo>
                  <a:cubicBezTo>
                    <a:pt x="0" y="2576"/>
                    <a:pt x="72" y="2669"/>
                    <a:pt x="189" y="2669"/>
                  </a:cubicBezTo>
                  <a:cubicBezTo>
                    <a:pt x="231" y="2669"/>
                    <a:pt x="280" y="2656"/>
                    <a:pt x="334" y="2629"/>
                  </a:cubicBezTo>
                  <a:lnTo>
                    <a:pt x="2235" y="1528"/>
                  </a:lnTo>
                  <a:cubicBezTo>
                    <a:pt x="2435" y="1395"/>
                    <a:pt x="2536" y="1195"/>
                    <a:pt x="2569" y="928"/>
                  </a:cubicBezTo>
                  <a:lnTo>
                    <a:pt x="2569" y="261"/>
                  </a:lnTo>
                  <a:cubicBezTo>
                    <a:pt x="2569" y="99"/>
                    <a:pt x="2488" y="1"/>
                    <a:pt x="23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92"/>
            <p:cNvSpPr/>
            <p:nvPr/>
          </p:nvSpPr>
          <p:spPr>
            <a:xfrm>
              <a:off x="2125025" y="3206750"/>
              <a:ext cx="64225" cy="67050"/>
            </a:xfrm>
            <a:custGeom>
              <a:rect b="b" l="l" r="r" t="t"/>
              <a:pathLst>
                <a:path extrusionOk="0" h="2682" w="2569">
                  <a:moveTo>
                    <a:pt x="2366" y="1"/>
                  </a:moveTo>
                  <a:cubicBezTo>
                    <a:pt x="2325" y="1"/>
                    <a:pt x="2280" y="13"/>
                    <a:pt x="2235" y="40"/>
                  </a:cubicBezTo>
                  <a:lnTo>
                    <a:pt x="334" y="1141"/>
                  </a:lnTo>
                  <a:cubicBezTo>
                    <a:pt x="134" y="1274"/>
                    <a:pt x="0" y="1508"/>
                    <a:pt x="0" y="1775"/>
                  </a:cubicBezTo>
                  <a:lnTo>
                    <a:pt x="0" y="2442"/>
                  </a:lnTo>
                  <a:cubicBezTo>
                    <a:pt x="0" y="2588"/>
                    <a:pt x="72" y="2681"/>
                    <a:pt x="189" y="2681"/>
                  </a:cubicBezTo>
                  <a:cubicBezTo>
                    <a:pt x="231" y="2681"/>
                    <a:pt x="280" y="2669"/>
                    <a:pt x="334" y="2642"/>
                  </a:cubicBezTo>
                  <a:lnTo>
                    <a:pt x="2235" y="1541"/>
                  </a:lnTo>
                  <a:cubicBezTo>
                    <a:pt x="2435" y="1408"/>
                    <a:pt x="2536" y="1174"/>
                    <a:pt x="2569" y="941"/>
                  </a:cubicBezTo>
                  <a:lnTo>
                    <a:pt x="2569" y="240"/>
                  </a:lnTo>
                  <a:cubicBezTo>
                    <a:pt x="2569" y="94"/>
                    <a:pt x="2479" y="1"/>
                    <a:pt x="23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92"/>
            <p:cNvSpPr/>
            <p:nvPr/>
          </p:nvSpPr>
          <p:spPr>
            <a:xfrm>
              <a:off x="2125025" y="3275975"/>
              <a:ext cx="64225" cy="66725"/>
            </a:xfrm>
            <a:custGeom>
              <a:rect b="b" l="l" r="r" t="t"/>
              <a:pathLst>
                <a:path extrusionOk="0" h="2669" w="2569">
                  <a:moveTo>
                    <a:pt x="2366" y="0"/>
                  </a:moveTo>
                  <a:cubicBezTo>
                    <a:pt x="2325" y="0"/>
                    <a:pt x="2280" y="13"/>
                    <a:pt x="2235" y="40"/>
                  </a:cubicBezTo>
                  <a:lnTo>
                    <a:pt x="334" y="1140"/>
                  </a:lnTo>
                  <a:cubicBezTo>
                    <a:pt x="134" y="1274"/>
                    <a:pt x="0" y="1474"/>
                    <a:pt x="0" y="1741"/>
                  </a:cubicBezTo>
                  <a:lnTo>
                    <a:pt x="0" y="2441"/>
                  </a:lnTo>
                  <a:cubicBezTo>
                    <a:pt x="0" y="2579"/>
                    <a:pt x="63" y="2669"/>
                    <a:pt x="167" y="2669"/>
                  </a:cubicBezTo>
                  <a:cubicBezTo>
                    <a:pt x="215" y="2669"/>
                    <a:pt x="271" y="2650"/>
                    <a:pt x="334" y="2608"/>
                  </a:cubicBezTo>
                  <a:lnTo>
                    <a:pt x="2235" y="1541"/>
                  </a:lnTo>
                  <a:cubicBezTo>
                    <a:pt x="2435" y="1407"/>
                    <a:pt x="2536" y="1174"/>
                    <a:pt x="2569" y="940"/>
                  </a:cubicBezTo>
                  <a:lnTo>
                    <a:pt x="2569" y="240"/>
                  </a:lnTo>
                  <a:cubicBezTo>
                    <a:pt x="2569" y="93"/>
                    <a:pt x="2479" y="0"/>
                    <a:pt x="23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92"/>
            <p:cNvSpPr/>
            <p:nvPr/>
          </p:nvSpPr>
          <p:spPr>
            <a:xfrm>
              <a:off x="2125025" y="3345050"/>
              <a:ext cx="64225" cy="66850"/>
            </a:xfrm>
            <a:custGeom>
              <a:rect b="b" l="l" r="r" t="t"/>
              <a:pathLst>
                <a:path extrusionOk="0" h="2674" w="2569">
                  <a:moveTo>
                    <a:pt x="2381" y="0"/>
                  </a:moveTo>
                  <a:cubicBezTo>
                    <a:pt x="2335" y="0"/>
                    <a:pt x="2285" y="15"/>
                    <a:pt x="2235" y="45"/>
                  </a:cubicBezTo>
                  <a:lnTo>
                    <a:pt x="334" y="1146"/>
                  </a:lnTo>
                  <a:cubicBezTo>
                    <a:pt x="134" y="1280"/>
                    <a:pt x="0" y="1480"/>
                    <a:pt x="0" y="1713"/>
                  </a:cubicBezTo>
                  <a:lnTo>
                    <a:pt x="0" y="2414"/>
                  </a:lnTo>
                  <a:cubicBezTo>
                    <a:pt x="0" y="2576"/>
                    <a:pt x="65" y="2674"/>
                    <a:pt x="171" y="2674"/>
                  </a:cubicBezTo>
                  <a:cubicBezTo>
                    <a:pt x="218" y="2674"/>
                    <a:pt x="273" y="2655"/>
                    <a:pt x="334" y="2614"/>
                  </a:cubicBezTo>
                  <a:lnTo>
                    <a:pt x="2235" y="1546"/>
                  </a:lnTo>
                  <a:cubicBezTo>
                    <a:pt x="2435" y="1413"/>
                    <a:pt x="2536" y="1179"/>
                    <a:pt x="2569" y="946"/>
                  </a:cubicBezTo>
                  <a:lnTo>
                    <a:pt x="2569" y="245"/>
                  </a:lnTo>
                  <a:cubicBezTo>
                    <a:pt x="2569" y="82"/>
                    <a:pt x="2487" y="0"/>
                    <a:pt x="23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92"/>
            <p:cNvSpPr/>
            <p:nvPr/>
          </p:nvSpPr>
          <p:spPr>
            <a:xfrm>
              <a:off x="2125025" y="2795475"/>
              <a:ext cx="64225" cy="66725"/>
            </a:xfrm>
            <a:custGeom>
              <a:rect b="b" l="l" r="r" t="t"/>
              <a:pathLst>
                <a:path extrusionOk="0" h="2669" w="2569">
                  <a:moveTo>
                    <a:pt x="2381" y="1"/>
                  </a:moveTo>
                  <a:cubicBezTo>
                    <a:pt x="2335" y="1"/>
                    <a:pt x="2285" y="16"/>
                    <a:pt x="2235" y="46"/>
                  </a:cubicBezTo>
                  <a:lnTo>
                    <a:pt x="334" y="1147"/>
                  </a:lnTo>
                  <a:cubicBezTo>
                    <a:pt x="134" y="1280"/>
                    <a:pt x="0" y="1480"/>
                    <a:pt x="0" y="1714"/>
                  </a:cubicBezTo>
                  <a:lnTo>
                    <a:pt x="0" y="2414"/>
                  </a:lnTo>
                  <a:cubicBezTo>
                    <a:pt x="0" y="2559"/>
                    <a:pt x="70" y="2668"/>
                    <a:pt x="183" y="2668"/>
                  </a:cubicBezTo>
                  <a:cubicBezTo>
                    <a:pt x="227" y="2668"/>
                    <a:pt x="278" y="2652"/>
                    <a:pt x="334" y="2614"/>
                  </a:cubicBezTo>
                  <a:lnTo>
                    <a:pt x="2235" y="1547"/>
                  </a:lnTo>
                  <a:cubicBezTo>
                    <a:pt x="2435" y="1414"/>
                    <a:pt x="2536" y="1180"/>
                    <a:pt x="2569" y="947"/>
                  </a:cubicBezTo>
                  <a:lnTo>
                    <a:pt x="2569" y="246"/>
                  </a:lnTo>
                  <a:cubicBezTo>
                    <a:pt x="2569" y="83"/>
                    <a:pt x="2487" y="1"/>
                    <a:pt x="23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92"/>
            <p:cNvSpPr/>
            <p:nvPr/>
          </p:nvSpPr>
          <p:spPr>
            <a:xfrm>
              <a:off x="2125025" y="2864700"/>
              <a:ext cx="64225" cy="66500"/>
            </a:xfrm>
            <a:custGeom>
              <a:rect b="b" l="l" r="r" t="t"/>
              <a:pathLst>
                <a:path extrusionOk="0" h="2660" w="2569">
                  <a:moveTo>
                    <a:pt x="2381" y="1"/>
                  </a:moveTo>
                  <a:cubicBezTo>
                    <a:pt x="2335" y="1"/>
                    <a:pt x="2285" y="16"/>
                    <a:pt x="2235" y="46"/>
                  </a:cubicBezTo>
                  <a:lnTo>
                    <a:pt x="334" y="1113"/>
                  </a:lnTo>
                  <a:cubicBezTo>
                    <a:pt x="134" y="1246"/>
                    <a:pt x="0" y="1480"/>
                    <a:pt x="0" y="1713"/>
                  </a:cubicBezTo>
                  <a:lnTo>
                    <a:pt x="0" y="2414"/>
                  </a:lnTo>
                  <a:cubicBezTo>
                    <a:pt x="0" y="2577"/>
                    <a:pt x="66" y="2659"/>
                    <a:pt x="174" y="2659"/>
                  </a:cubicBezTo>
                  <a:cubicBezTo>
                    <a:pt x="220" y="2659"/>
                    <a:pt x="274" y="2644"/>
                    <a:pt x="334" y="2614"/>
                  </a:cubicBezTo>
                  <a:lnTo>
                    <a:pt x="2235" y="1513"/>
                  </a:lnTo>
                  <a:cubicBezTo>
                    <a:pt x="2435" y="1380"/>
                    <a:pt x="2536" y="1180"/>
                    <a:pt x="2569" y="946"/>
                  </a:cubicBezTo>
                  <a:lnTo>
                    <a:pt x="2569" y="246"/>
                  </a:lnTo>
                  <a:cubicBezTo>
                    <a:pt x="2569" y="82"/>
                    <a:pt x="2487" y="1"/>
                    <a:pt x="23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92"/>
            <p:cNvSpPr/>
            <p:nvPr/>
          </p:nvSpPr>
          <p:spPr>
            <a:xfrm>
              <a:off x="2125025" y="2933550"/>
              <a:ext cx="64225" cy="66700"/>
            </a:xfrm>
            <a:custGeom>
              <a:rect b="b" l="l" r="r" t="t"/>
              <a:pathLst>
                <a:path extrusionOk="0" h="2668" w="2569">
                  <a:moveTo>
                    <a:pt x="2384" y="0"/>
                  </a:moveTo>
                  <a:cubicBezTo>
                    <a:pt x="2337" y="0"/>
                    <a:pt x="2286" y="19"/>
                    <a:pt x="2235" y="60"/>
                  </a:cubicBezTo>
                  <a:lnTo>
                    <a:pt x="334" y="1128"/>
                  </a:lnTo>
                  <a:cubicBezTo>
                    <a:pt x="134" y="1261"/>
                    <a:pt x="0" y="1495"/>
                    <a:pt x="0" y="1728"/>
                  </a:cubicBezTo>
                  <a:lnTo>
                    <a:pt x="0" y="2429"/>
                  </a:lnTo>
                  <a:cubicBezTo>
                    <a:pt x="0" y="2575"/>
                    <a:pt x="72" y="2668"/>
                    <a:pt x="189" y="2668"/>
                  </a:cubicBezTo>
                  <a:cubicBezTo>
                    <a:pt x="231" y="2668"/>
                    <a:pt x="280" y="2656"/>
                    <a:pt x="334" y="2629"/>
                  </a:cubicBezTo>
                  <a:lnTo>
                    <a:pt x="2235" y="1528"/>
                  </a:lnTo>
                  <a:cubicBezTo>
                    <a:pt x="2435" y="1395"/>
                    <a:pt x="2536" y="1161"/>
                    <a:pt x="2569" y="928"/>
                  </a:cubicBezTo>
                  <a:lnTo>
                    <a:pt x="2569" y="260"/>
                  </a:lnTo>
                  <a:cubicBezTo>
                    <a:pt x="2569" y="98"/>
                    <a:pt x="2488" y="0"/>
                    <a:pt x="23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92"/>
            <p:cNvSpPr/>
            <p:nvPr/>
          </p:nvSpPr>
          <p:spPr>
            <a:xfrm>
              <a:off x="2125025" y="3002450"/>
              <a:ext cx="64225" cy="67025"/>
            </a:xfrm>
            <a:custGeom>
              <a:rect b="b" l="l" r="r" t="t"/>
              <a:pathLst>
                <a:path extrusionOk="0" h="2681" w="2569">
                  <a:moveTo>
                    <a:pt x="2366" y="0"/>
                  </a:moveTo>
                  <a:cubicBezTo>
                    <a:pt x="2325" y="0"/>
                    <a:pt x="2280" y="13"/>
                    <a:pt x="2235" y="40"/>
                  </a:cubicBezTo>
                  <a:lnTo>
                    <a:pt x="334" y="1140"/>
                  </a:lnTo>
                  <a:cubicBezTo>
                    <a:pt x="134" y="1274"/>
                    <a:pt x="0" y="1474"/>
                    <a:pt x="0" y="1741"/>
                  </a:cubicBezTo>
                  <a:lnTo>
                    <a:pt x="0" y="2441"/>
                  </a:lnTo>
                  <a:cubicBezTo>
                    <a:pt x="0" y="2588"/>
                    <a:pt x="72" y="2681"/>
                    <a:pt x="189" y="2681"/>
                  </a:cubicBezTo>
                  <a:cubicBezTo>
                    <a:pt x="231" y="2681"/>
                    <a:pt x="280" y="2668"/>
                    <a:pt x="334" y="2641"/>
                  </a:cubicBezTo>
                  <a:lnTo>
                    <a:pt x="2235" y="1541"/>
                  </a:lnTo>
                  <a:cubicBezTo>
                    <a:pt x="2435" y="1407"/>
                    <a:pt x="2536" y="1174"/>
                    <a:pt x="2569" y="940"/>
                  </a:cubicBezTo>
                  <a:lnTo>
                    <a:pt x="2569" y="240"/>
                  </a:lnTo>
                  <a:cubicBezTo>
                    <a:pt x="2569" y="93"/>
                    <a:pt x="2479" y="0"/>
                    <a:pt x="23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92"/>
            <p:cNvSpPr/>
            <p:nvPr/>
          </p:nvSpPr>
          <p:spPr>
            <a:xfrm>
              <a:off x="2125025" y="3480275"/>
              <a:ext cx="64225" cy="67025"/>
            </a:xfrm>
            <a:custGeom>
              <a:rect b="b" l="l" r="r" t="t"/>
              <a:pathLst>
                <a:path extrusionOk="0" h="2681" w="2569">
                  <a:moveTo>
                    <a:pt x="2366" y="1"/>
                  </a:moveTo>
                  <a:cubicBezTo>
                    <a:pt x="2325" y="1"/>
                    <a:pt x="2280" y="13"/>
                    <a:pt x="2235" y="40"/>
                  </a:cubicBezTo>
                  <a:lnTo>
                    <a:pt x="334" y="1141"/>
                  </a:lnTo>
                  <a:cubicBezTo>
                    <a:pt x="134" y="1274"/>
                    <a:pt x="0" y="1475"/>
                    <a:pt x="0" y="1741"/>
                  </a:cubicBezTo>
                  <a:lnTo>
                    <a:pt x="0" y="2409"/>
                  </a:lnTo>
                  <a:cubicBezTo>
                    <a:pt x="0" y="2581"/>
                    <a:pt x="73" y="2681"/>
                    <a:pt x="192" y="2681"/>
                  </a:cubicBezTo>
                  <a:cubicBezTo>
                    <a:pt x="234" y="2681"/>
                    <a:pt x="282" y="2668"/>
                    <a:pt x="334" y="2642"/>
                  </a:cubicBezTo>
                  <a:lnTo>
                    <a:pt x="2235" y="1541"/>
                  </a:lnTo>
                  <a:cubicBezTo>
                    <a:pt x="2435" y="1408"/>
                    <a:pt x="2536" y="1174"/>
                    <a:pt x="2569" y="941"/>
                  </a:cubicBezTo>
                  <a:lnTo>
                    <a:pt x="2569" y="240"/>
                  </a:lnTo>
                  <a:cubicBezTo>
                    <a:pt x="2569" y="94"/>
                    <a:pt x="2479" y="1"/>
                    <a:pt x="23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92"/>
            <p:cNvSpPr/>
            <p:nvPr/>
          </p:nvSpPr>
          <p:spPr>
            <a:xfrm>
              <a:off x="2125025" y="3549350"/>
              <a:ext cx="64225" cy="66875"/>
            </a:xfrm>
            <a:custGeom>
              <a:rect b="b" l="l" r="r" t="t"/>
              <a:pathLst>
                <a:path extrusionOk="0" h="2675" w="2569">
                  <a:moveTo>
                    <a:pt x="2381" y="1"/>
                  </a:moveTo>
                  <a:cubicBezTo>
                    <a:pt x="2335" y="1"/>
                    <a:pt x="2285" y="16"/>
                    <a:pt x="2235" y="46"/>
                  </a:cubicBezTo>
                  <a:lnTo>
                    <a:pt x="334" y="1147"/>
                  </a:lnTo>
                  <a:cubicBezTo>
                    <a:pt x="134" y="1280"/>
                    <a:pt x="0" y="1480"/>
                    <a:pt x="0" y="1747"/>
                  </a:cubicBezTo>
                  <a:lnTo>
                    <a:pt x="0" y="2414"/>
                  </a:lnTo>
                  <a:cubicBezTo>
                    <a:pt x="0" y="2576"/>
                    <a:pt x="65" y="2674"/>
                    <a:pt x="171" y="2674"/>
                  </a:cubicBezTo>
                  <a:cubicBezTo>
                    <a:pt x="218" y="2674"/>
                    <a:pt x="273" y="2655"/>
                    <a:pt x="334" y="2614"/>
                  </a:cubicBezTo>
                  <a:lnTo>
                    <a:pt x="2235" y="1547"/>
                  </a:lnTo>
                  <a:cubicBezTo>
                    <a:pt x="2435" y="1413"/>
                    <a:pt x="2536" y="1180"/>
                    <a:pt x="2569" y="946"/>
                  </a:cubicBezTo>
                  <a:lnTo>
                    <a:pt x="2569" y="246"/>
                  </a:lnTo>
                  <a:cubicBezTo>
                    <a:pt x="2569" y="83"/>
                    <a:pt x="2487" y="1"/>
                    <a:pt x="23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92"/>
            <p:cNvSpPr/>
            <p:nvPr/>
          </p:nvSpPr>
          <p:spPr>
            <a:xfrm>
              <a:off x="2125025" y="2452875"/>
              <a:ext cx="64225" cy="67050"/>
            </a:xfrm>
            <a:custGeom>
              <a:rect b="b" l="l" r="r" t="t"/>
              <a:pathLst>
                <a:path extrusionOk="0" h="2682" w="2569">
                  <a:moveTo>
                    <a:pt x="2366" y="1"/>
                  </a:moveTo>
                  <a:cubicBezTo>
                    <a:pt x="2325" y="1"/>
                    <a:pt x="2280" y="13"/>
                    <a:pt x="2235" y="40"/>
                  </a:cubicBezTo>
                  <a:lnTo>
                    <a:pt x="334" y="1141"/>
                  </a:lnTo>
                  <a:cubicBezTo>
                    <a:pt x="134" y="1274"/>
                    <a:pt x="0" y="1474"/>
                    <a:pt x="0" y="1741"/>
                  </a:cubicBezTo>
                  <a:lnTo>
                    <a:pt x="0" y="2442"/>
                  </a:lnTo>
                  <a:cubicBezTo>
                    <a:pt x="0" y="2588"/>
                    <a:pt x="72" y="2681"/>
                    <a:pt x="189" y="2681"/>
                  </a:cubicBezTo>
                  <a:cubicBezTo>
                    <a:pt x="231" y="2681"/>
                    <a:pt x="280" y="2669"/>
                    <a:pt x="334" y="2642"/>
                  </a:cubicBezTo>
                  <a:lnTo>
                    <a:pt x="2235" y="1541"/>
                  </a:lnTo>
                  <a:cubicBezTo>
                    <a:pt x="2435" y="1408"/>
                    <a:pt x="2536" y="1174"/>
                    <a:pt x="2569" y="941"/>
                  </a:cubicBezTo>
                  <a:lnTo>
                    <a:pt x="2569" y="240"/>
                  </a:lnTo>
                  <a:cubicBezTo>
                    <a:pt x="2569" y="94"/>
                    <a:pt x="2479" y="1"/>
                    <a:pt x="23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92"/>
            <p:cNvSpPr/>
            <p:nvPr/>
          </p:nvSpPr>
          <p:spPr>
            <a:xfrm>
              <a:off x="2125025" y="2522100"/>
              <a:ext cx="64225" cy="66725"/>
            </a:xfrm>
            <a:custGeom>
              <a:rect b="b" l="l" r="r" t="t"/>
              <a:pathLst>
                <a:path extrusionOk="0" h="2669" w="2569">
                  <a:moveTo>
                    <a:pt x="2366" y="1"/>
                  </a:moveTo>
                  <a:cubicBezTo>
                    <a:pt x="2325" y="1"/>
                    <a:pt x="2280" y="13"/>
                    <a:pt x="2235" y="40"/>
                  </a:cubicBezTo>
                  <a:lnTo>
                    <a:pt x="334" y="1141"/>
                  </a:lnTo>
                  <a:cubicBezTo>
                    <a:pt x="134" y="1274"/>
                    <a:pt x="0" y="1474"/>
                    <a:pt x="0" y="1741"/>
                  </a:cubicBezTo>
                  <a:lnTo>
                    <a:pt x="0" y="2408"/>
                  </a:lnTo>
                  <a:cubicBezTo>
                    <a:pt x="0" y="2570"/>
                    <a:pt x="65" y="2668"/>
                    <a:pt x="171" y="2668"/>
                  </a:cubicBezTo>
                  <a:cubicBezTo>
                    <a:pt x="218" y="2668"/>
                    <a:pt x="273" y="2649"/>
                    <a:pt x="334" y="2608"/>
                  </a:cubicBezTo>
                  <a:lnTo>
                    <a:pt x="2235" y="1541"/>
                  </a:lnTo>
                  <a:cubicBezTo>
                    <a:pt x="2435" y="1407"/>
                    <a:pt x="2536" y="1174"/>
                    <a:pt x="2569" y="940"/>
                  </a:cubicBezTo>
                  <a:lnTo>
                    <a:pt x="2569" y="240"/>
                  </a:lnTo>
                  <a:cubicBezTo>
                    <a:pt x="2569" y="93"/>
                    <a:pt x="2479" y="1"/>
                    <a:pt x="23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92"/>
            <p:cNvSpPr/>
            <p:nvPr/>
          </p:nvSpPr>
          <p:spPr>
            <a:xfrm>
              <a:off x="2125025" y="2591175"/>
              <a:ext cx="64225" cy="66475"/>
            </a:xfrm>
            <a:custGeom>
              <a:rect b="b" l="l" r="r" t="t"/>
              <a:pathLst>
                <a:path extrusionOk="0" h="2659" w="2569">
                  <a:moveTo>
                    <a:pt x="2381" y="0"/>
                  </a:moveTo>
                  <a:cubicBezTo>
                    <a:pt x="2335" y="0"/>
                    <a:pt x="2285" y="15"/>
                    <a:pt x="2235" y="45"/>
                  </a:cubicBezTo>
                  <a:lnTo>
                    <a:pt x="334" y="1146"/>
                  </a:lnTo>
                  <a:cubicBezTo>
                    <a:pt x="134" y="1246"/>
                    <a:pt x="0" y="1480"/>
                    <a:pt x="0" y="1713"/>
                  </a:cubicBezTo>
                  <a:lnTo>
                    <a:pt x="0" y="2414"/>
                  </a:lnTo>
                  <a:cubicBezTo>
                    <a:pt x="0" y="2577"/>
                    <a:pt x="82" y="2659"/>
                    <a:pt x="188" y="2659"/>
                  </a:cubicBezTo>
                  <a:cubicBezTo>
                    <a:pt x="234" y="2659"/>
                    <a:pt x="284" y="2644"/>
                    <a:pt x="334" y="2614"/>
                  </a:cubicBezTo>
                  <a:lnTo>
                    <a:pt x="2235" y="1546"/>
                  </a:lnTo>
                  <a:cubicBezTo>
                    <a:pt x="2435" y="1413"/>
                    <a:pt x="2536" y="1180"/>
                    <a:pt x="2569" y="946"/>
                  </a:cubicBezTo>
                  <a:lnTo>
                    <a:pt x="2569" y="246"/>
                  </a:lnTo>
                  <a:cubicBezTo>
                    <a:pt x="2569" y="82"/>
                    <a:pt x="2487" y="0"/>
                    <a:pt x="23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92"/>
            <p:cNvSpPr/>
            <p:nvPr/>
          </p:nvSpPr>
          <p:spPr>
            <a:xfrm>
              <a:off x="2125025" y="2660175"/>
              <a:ext cx="64225" cy="66550"/>
            </a:xfrm>
            <a:custGeom>
              <a:rect b="b" l="l" r="r" t="t"/>
              <a:pathLst>
                <a:path extrusionOk="0" h="2662" w="2569">
                  <a:moveTo>
                    <a:pt x="2371" y="0"/>
                  </a:moveTo>
                  <a:cubicBezTo>
                    <a:pt x="2328" y="0"/>
                    <a:pt x="2282" y="17"/>
                    <a:pt x="2235" y="54"/>
                  </a:cubicBezTo>
                  <a:lnTo>
                    <a:pt x="334" y="1121"/>
                  </a:lnTo>
                  <a:cubicBezTo>
                    <a:pt x="134" y="1255"/>
                    <a:pt x="0" y="1488"/>
                    <a:pt x="0" y="1722"/>
                  </a:cubicBezTo>
                  <a:lnTo>
                    <a:pt x="0" y="2422"/>
                  </a:lnTo>
                  <a:cubicBezTo>
                    <a:pt x="0" y="2569"/>
                    <a:pt x="72" y="2662"/>
                    <a:pt x="189" y="2662"/>
                  </a:cubicBezTo>
                  <a:cubicBezTo>
                    <a:pt x="231" y="2662"/>
                    <a:pt x="280" y="2649"/>
                    <a:pt x="334" y="2623"/>
                  </a:cubicBezTo>
                  <a:lnTo>
                    <a:pt x="2235" y="1522"/>
                  </a:lnTo>
                  <a:cubicBezTo>
                    <a:pt x="2402" y="1388"/>
                    <a:pt x="2536" y="1188"/>
                    <a:pt x="2569" y="921"/>
                  </a:cubicBezTo>
                  <a:lnTo>
                    <a:pt x="2569" y="254"/>
                  </a:lnTo>
                  <a:cubicBezTo>
                    <a:pt x="2569" y="110"/>
                    <a:pt x="2482" y="0"/>
                    <a:pt x="23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92"/>
            <p:cNvSpPr/>
            <p:nvPr/>
          </p:nvSpPr>
          <p:spPr>
            <a:xfrm>
              <a:off x="3358400" y="2057475"/>
              <a:ext cx="410325" cy="816625"/>
            </a:xfrm>
            <a:custGeom>
              <a:rect b="b" l="l" r="r" t="t"/>
              <a:pathLst>
                <a:path extrusionOk="0" h="32665" w="16413">
                  <a:moveTo>
                    <a:pt x="15882" y="0"/>
                  </a:moveTo>
                  <a:cubicBezTo>
                    <a:pt x="15751" y="0"/>
                    <a:pt x="15602" y="47"/>
                    <a:pt x="15445" y="145"/>
                  </a:cubicBezTo>
                  <a:lnTo>
                    <a:pt x="968" y="8484"/>
                  </a:lnTo>
                  <a:cubicBezTo>
                    <a:pt x="401" y="8851"/>
                    <a:pt x="34" y="9485"/>
                    <a:pt x="1" y="10152"/>
                  </a:cubicBezTo>
                  <a:lnTo>
                    <a:pt x="1" y="31968"/>
                  </a:lnTo>
                  <a:cubicBezTo>
                    <a:pt x="1" y="32416"/>
                    <a:pt x="218" y="32665"/>
                    <a:pt x="534" y="32665"/>
                  </a:cubicBezTo>
                  <a:cubicBezTo>
                    <a:pt x="665" y="32665"/>
                    <a:pt x="812" y="32622"/>
                    <a:pt x="968" y="32535"/>
                  </a:cubicBezTo>
                  <a:lnTo>
                    <a:pt x="15445" y="24195"/>
                  </a:lnTo>
                  <a:cubicBezTo>
                    <a:pt x="16012" y="23828"/>
                    <a:pt x="16379" y="23195"/>
                    <a:pt x="16412" y="22494"/>
                  </a:cubicBezTo>
                  <a:lnTo>
                    <a:pt x="16412" y="712"/>
                  </a:lnTo>
                  <a:cubicBezTo>
                    <a:pt x="16412" y="265"/>
                    <a:pt x="16197" y="0"/>
                    <a:pt x="15882"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92"/>
            <p:cNvSpPr/>
            <p:nvPr/>
          </p:nvSpPr>
          <p:spPr>
            <a:xfrm>
              <a:off x="3665300" y="2473550"/>
              <a:ext cx="58400" cy="49900"/>
            </a:xfrm>
            <a:custGeom>
              <a:rect b="b" l="l" r="r" t="t"/>
              <a:pathLst>
                <a:path extrusionOk="0" h="1996" w="2336">
                  <a:moveTo>
                    <a:pt x="2078" y="0"/>
                  </a:moveTo>
                  <a:cubicBezTo>
                    <a:pt x="2005" y="0"/>
                    <a:pt x="1922" y="26"/>
                    <a:pt x="1835" y="80"/>
                  </a:cubicBezTo>
                  <a:lnTo>
                    <a:pt x="500" y="848"/>
                  </a:lnTo>
                  <a:cubicBezTo>
                    <a:pt x="200" y="1014"/>
                    <a:pt x="33" y="1315"/>
                    <a:pt x="0" y="1682"/>
                  </a:cubicBezTo>
                  <a:cubicBezTo>
                    <a:pt x="0" y="1884"/>
                    <a:pt x="106" y="1995"/>
                    <a:pt x="257" y="1995"/>
                  </a:cubicBezTo>
                  <a:cubicBezTo>
                    <a:pt x="330" y="1995"/>
                    <a:pt x="413" y="1969"/>
                    <a:pt x="500" y="1915"/>
                  </a:cubicBezTo>
                  <a:lnTo>
                    <a:pt x="1835" y="1148"/>
                  </a:lnTo>
                  <a:cubicBezTo>
                    <a:pt x="2135" y="981"/>
                    <a:pt x="2302" y="647"/>
                    <a:pt x="2335" y="314"/>
                  </a:cubicBezTo>
                  <a:cubicBezTo>
                    <a:pt x="2335" y="111"/>
                    <a:pt x="2229" y="0"/>
                    <a:pt x="2078"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92"/>
            <p:cNvSpPr/>
            <p:nvPr/>
          </p:nvSpPr>
          <p:spPr>
            <a:xfrm>
              <a:off x="3665300" y="2473550"/>
              <a:ext cx="58400" cy="49900"/>
            </a:xfrm>
            <a:custGeom>
              <a:rect b="b" l="l" r="r" t="t"/>
              <a:pathLst>
                <a:path extrusionOk="0" h="1996" w="2336">
                  <a:moveTo>
                    <a:pt x="2078" y="0"/>
                  </a:moveTo>
                  <a:cubicBezTo>
                    <a:pt x="2005" y="0"/>
                    <a:pt x="1922" y="26"/>
                    <a:pt x="1835" y="80"/>
                  </a:cubicBezTo>
                  <a:lnTo>
                    <a:pt x="500" y="848"/>
                  </a:lnTo>
                  <a:cubicBezTo>
                    <a:pt x="200" y="1014"/>
                    <a:pt x="33" y="1315"/>
                    <a:pt x="0" y="1682"/>
                  </a:cubicBezTo>
                  <a:cubicBezTo>
                    <a:pt x="0" y="1884"/>
                    <a:pt x="106" y="1995"/>
                    <a:pt x="257" y="1995"/>
                  </a:cubicBezTo>
                  <a:cubicBezTo>
                    <a:pt x="330" y="1995"/>
                    <a:pt x="413" y="1969"/>
                    <a:pt x="500" y="1915"/>
                  </a:cubicBezTo>
                  <a:lnTo>
                    <a:pt x="1835" y="1148"/>
                  </a:lnTo>
                  <a:cubicBezTo>
                    <a:pt x="2135" y="981"/>
                    <a:pt x="2302" y="647"/>
                    <a:pt x="2335" y="314"/>
                  </a:cubicBezTo>
                  <a:cubicBezTo>
                    <a:pt x="2335" y="111"/>
                    <a:pt x="2229" y="0"/>
                    <a:pt x="20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92"/>
            <p:cNvSpPr/>
            <p:nvPr/>
          </p:nvSpPr>
          <p:spPr>
            <a:xfrm>
              <a:off x="3665300" y="2130975"/>
              <a:ext cx="58400" cy="50375"/>
            </a:xfrm>
            <a:custGeom>
              <a:rect b="b" l="l" r="r" t="t"/>
              <a:pathLst>
                <a:path extrusionOk="0" h="2015" w="2336">
                  <a:moveTo>
                    <a:pt x="2059" y="1"/>
                  </a:moveTo>
                  <a:cubicBezTo>
                    <a:pt x="1990" y="1"/>
                    <a:pt x="1914" y="24"/>
                    <a:pt x="1835" y="74"/>
                  </a:cubicBezTo>
                  <a:lnTo>
                    <a:pt x="500" y="841"/>
                  </a:lnTo>
                  <a:cubicBezTo>
                    <a:pt x="200" y="1041"/>
                    <a:pt x="33" y="1341"/>
                    <a:pt x="0" y="1675"/>
                  </a:cubicBezTo>
                  <a:cubicBezTo>
                    <a:pt x="0" y="1886"/>
                    <a:pt x="115" y="2014"/>
                    <a:pt x="276" y="2014"/>
                  </a:cubicBezTo>
                  <a:cubicBezTo>
                    <a:pt x="345" y="2014"/>
                    <a:pt x="421" y="1991"/>
                    <a:pt x="500" y="1942"/>
                  </a:cubicBezTo>
                  <a:lnTo>
                    <a:pt x="1835" y="1174"/>
                  </a:lnTo>
                  <a:cubicBezTo>
                    <a:pt x="2135" y="974"/>
                    <a:pt x="2302" y="674"/>
                    <a:pt x="2335" y="340"/>
                  </a:cubicBezTo>
                  <a:cubicBezTo>
                    <a:pt x="2335" y="130"/>
                    <a:pt x="2220" y="1"/>
                    <a:pt x="2059"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92"/>
            <p:cNvSpPr/>
            <p:nvPr/>
          </p:nvSpPr>
          <p:spPr>
            <a:xfrm>
              <a:off x="3665300" y="2130975"/>
              <a:ext cx="58400" cy="50375"/>
            </a:xfrm>
            <a:custGeom>
              <a:rect b="b" l="l" r="r" t="t"/>
              <a:pathLst>
                <a:path extrusionOk="0" h="2015" w="2336">
                  <a:moveTo>
                    <a:pt x="2059" y="1"/>
                  </a:moveTo>
                  <a:cubicBezTo>
                    <a:pt x="1990" y="1"/>
                    <a:pt x="1914" y="24"/>
                    <a:pt x="1835" y="74"/>
                  </a:cubicBezTo>
                  <a:lnTo>
                    <a:pt x="500" y="841"/>
                  </a:lnTo>
                  <a:cubicBezTo>
                    <a:pt x="200" y="1041"/>
                    <a:pt x="33" y="1341"/>
                    <a:pt x="0" y="1675"/>
                  </a:cubicBezTo>
                  <a:cubicBezTo>
                    <a:pt x="0" y="1886"/>
                    <a:pt x="115" y="2014"/>
                    <a:pt x="276" y="2014"/>
                  </a:cubicBezTo>
                  <a:cubicBezTo>
                    <a:pt x="345" y="2014"/>
                    <a:pt x="421" y="1991"/>
                    <a:pt x="500" y="1942"/>
                  </a:cubicBezTo>
                  <a:lnTo>
                    <a:pt x="1835" y="1174"/>
                  </a:lnTo>
                  <a:cubicBezTo>
                    <a:pt x="2135" y="974"/>
                    <a:pt x="2302" y="674"/>
                    <a:pt x="2335" y="340"/>
                  </a:cubicBezTo>
                  <a:cubicBezTo>
                    <a:pt x="2335" y="130"/>
                    <a:pt x="2220" y="1"/>
                    <a:pt x="20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92"/>
            <p:cNvSpPr/>
            <p:nvPr/>
          </p:nvSpPr>
          <p:spPr>
            <a:xfrm>
              <a:off x="3618600" y="2226425"/>
              <a:ext cx="58400" cy="50000"/>
            </a:xfrm>
            <a:custGeom>
              <a:rect b="b" l="l" r="r" t="t"/>
              <a:pathLst>
                <a:path extrusionOk="0" h="2000" w="2336">
                  <a:moveTo>
                    <a:pt x="2055" y="0"/>
                  </a:moveTo>
                  <a:cubicBezTo>
                    <a:pt x="1988" y="0"/>
                    <a:pt x="1913" y="19"/>
                    <a:pt x="1835" y="58"/>
                  </a:cubicBezTo>
                  <a:lnTo>
                    <a:pt x="500" y="859"/>
                  </a:lnTo>
                  <a:cubicBezTo>
                    <a:pt x="200" y="1026"/>
                    <a:pt x="33" y="1326"/>
                    <a:pt x="0" y="1693"/>
                  </a:cubicBezTo>
                  <a:cubicBezTo>
                    <a:pt x="0" y="1879"/>
                    <a:pt x="113" y="2000"/>
                    <a:pt x="272" y="2000"/>
                  </a:cubicBezTo>
                  <a:cubicBezTo>
                    <a:pt x="342" y="2000"/>
                    <a:pt x="419" y="1977"/>
                    <a:pt x="500" y="1926"/>
                  </a:cubicBezTo>
                  <a:lnTo>
                    <a:pt x="1835" y="1159"/>
                  </a:lnTo>
                  <a:cubicBezTo>
                    <a:pt x="2102" y="959"/>
                    <a:pt x="2302" y="659"/>
                    <a:pt x="2335" y="325"/>
                  </a:cubicBezTo>
                  <a:cubicBezTo>
                    <a:pt x="2335" y="113"/>
                    <a:pt x="2218" y="0"/>
                    <a:pt x="2055"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92"/>
            <p:cNvSpPr/>
            <p:nvPr/>
          </p:nvSpPr>
          <p:spPr>
            <a:xfrm>
              <a:off x="3618600" y="2226425"/>
              <a:ext cx="58400" cy="50000"/>
            </a:xfrm>
            <a:custGeom>
              <a:rect b="b" l="l" r="r" t="t"/>
              <a:pathLst>
                <a:path extrusionOk="0" h="2000" w="2336">
                  <a:moveTo>
                    <a:pt x="2055" y="0"/>
                  </a:moveTo>
                  <a:cubicBezTo>
                    <a:pt x="1988" y="0"/>
                    <a:pt x="1913" y="19"/>
                    <a:pt x="1835" y="58"/>
                  </a:cubicBezTo>
                  <a:lnTo>
                    <a:pt x="500" y="859"/>
                  </a:lnTo>
                  <a:cubicBezTo>
                    <a:pt x="200" y="1026"/>
                    <a:pt x="33" y="1326"/>
                    <a:pt x="0" y="1693"/>
                  </a:cubicBezTo>
                  <a:cubicBezTo>
                    <a:pt x="0" y="1879"/>
                    <a:pt x="113" y="2000"/>
                    <a:pt x="272" y="2000"/>
                  </a:cubicBezTo>
                  <a:cubicBezTo>
                    <a:pt x="342" y="2000"/>
                    <a:pt x="419" y="1977"/>
                    <a:pt x="500" y="1926"/>
                  </a:cubicBezTo>
                  <a:lnTo>
                    <a:pt x="1835" y="1159"/>
                  </a:lnTo>
                  <a:cubicBezTo>
                    <a:pt x="2102" y="959"/>
                    <a:pt x="2302" y="659"/>
                    <a:pt x="2335" y="325"/>
                  </a:cubicBezTo>
                  <a:cubicBezTo>
                    <a:pt x="2335" y="113"/>
                    <a:pt x="2218" y="0"/>
                    <a:pt x="20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92"/>
            <p:cNvSpPr/>
            <p:nvPr/>
          </p:nvSpPr>
          <p:spPr>
            <a:xfrm>
              <a:off x="3618600" y="2294800"/>
              <a:ext cx="58400" cy="50000"/>
            </a:xfrm>
            <a:custGeom>
              <a:rect b="b" l="l" r="r" t="t"/>
              <a:pathLst>
                <a:path extrusionOk="0" h="2000" w="2336">
                  <a:moveTo>
                    <a:pt x="2055" y="1"/>
                  </a:moveTo>
                  <a:cubicBezTo>
                    <a:pt x="1988" y="1"/>
                    <a:pt x="1913" y="20"/>
                    <a:pt x="1835" y="59"/>
                  </a:cubicBezTo>
                  <a:lnTo>
                    <a:pt x="500" y="826"/>
                  </a:lnTo>
                  <a:cubicBezTo>
                    <a:pt x="200" y="1026"/>
                    <a:pt x="33" y="1326"/>
                    <a:pt x="0" y="1660"/>
                  </a:cubicBezTo>
                  <a:cubicBezTo>
                    <a:pt x="0" y="1871"/>
                    <a:pt x="115" y="1999"/>
                    <a:pt x="276" y="1999"/>
                  </a:cubicBezTo>
                  <a:cubicBezTo>
                    <a:pt x="345" y="1999"/>
                    <a:pt x="421" y="1976"/>
                    <a:pt x="500" y="1927"/>
                  </a:cubicBezTo>
                  <a:lnTo>
                    <a:pt x="1835" y="1159"/>
                  </a:lnTo>
                  <a:cubicBezTo>
                    <a:pt x="2102" y="959"/>
                    <a:pt x="2302" y="659"/>
                    <a:pt x="2335" y="325"/>
                  </a:cubicBezTo>
                  <a:cubicBezTo>
                    <a:pt x="2335" y="113"/>
                    <a:pt x="2218" y="1"/>
                    <a:pt x="2055"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92"/>
            <p:cNvSpPr/>
            <p:nvPr/>
          </p:nvSpPr>
          <p:spPr>
            <a:xfrm>
              <a:off x="3618600" y="2294800"/>
              <a:ext cx="58400" cy="50000"/>
            </a:xfrm>
            <a:custGeom>
              <a:rect b="b" l="l" r="r" t="t"/>
              <a:pathLst>
                <a:path extrusionOk="0" h="2000" w="2336">
                  <a:moveTo>
                    <a:pt x="2055" y="1"/>
                  </a:moveTo>
                  <a:cubicBezTo>
                    <a:pt x="1988" y="1"/>
                    <a:pt x="1913" y="20"/>
                    <a:pt x="1835" y="59"/>
                  </a:cubicBezTo>
                  <a:lnTo>
                    <a:pt x="500" y="826"/>
                  </a:lnTo>
                  <a:cubicBezTo>
                    <a:pt x="200" y="1026"/>
                    <a:pt x="33" y="1326"/>
                    <a:pt x="0" y="1660"/>
                  </a:cubicBezTo>
                  <a:cubicBezTo>
                    <a:pt x="0" y="1871"/>
                    <a:pt x="115" y="1999"/>
                    <a:pt x="276" y="1999"/>
                  </a:cubicBezTo>
                  <a:cubicBezTo>
                    <a:pt x="345" y="1999"/>
                    <a:pt x="421" y="1976"/>
                    <a:pt x="500" y="1927"/>
                  </a:cubicBezTo>
                  <a:lnTo>
                    <a:pt x="1835" y="1159"/>
                  </a:lnTo>
                  <a:cubicBezTo>
                    <a:pt x="2102" y="959"/>
                    <a:pt x="2302" y="659"/>
                    <a:pt x="2335" y="325"/>
                  </a:cubicBezTo>
                  <a:cubicBezTo>
                    <a:pt x="2335" y="113"/>
                    <a:pt x="2218" y="1"/>
                    <a:pt x="20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92"/>
            <p:cNvSpPr/>
            <p:nvPr/>
          </p:nvSpPr>
          <p:spPr>
            <a:xfrm>
              <a:off x="3665300" y="2336500"/>
              <a:ext cx="58400" cy="50000"/>
            </a:xfrm>
            <a:custGeom>
              <a:rect b="b" l="l" r="r" t="t"/>
              <a:pathLst>
                <a:path extrusionOk="0" h="2000" w="2336">
                  <a:moveTo>
                    <a:pt x="2055" y="0"/>
                  </a:moveTo>
                  <a:cubicBezTo>
                    <a:pt x="1988" y="0"/>
                    <a:pt x="1913" y="20"/>
                    <a:pt x="1835" y="58"/>
                  </a:cubicBezTo>
                  <a:lnTo>
                    <a:pt x="500" y="826"/>
                  </a:lnTo>
                  <a:cubicBezTo>
                    <a:pt x="200" y="1026"/>
                    <a:pt x="33" y="1326"/>
                    <a:pt x="0" y="1660"/>
                  </a:cubicBezTo>
                  <a:cubicBezTo>
                    <a:pt x="0" y="1871"/>
                    <a:pt x="115" y="1999"/>
                    <a:pt x="276" y="1999"/>
                  </a:cubicBezTo>
                  <a:cubicBezTo>
                    <a:pt x="345" y="1999"/>
                    <a:pt x="421" y="1976"/>
                    <a:pt x="500" y="1926"/>
                  </a:cubicBezTo>
                  <a:lnTo>
                    <a:pt x="1835" y="1159"/>
                  </a:lnTo>
                  <a:cubicBezTo>
                    <a:pt x="2135" y="959"/>
                    <a:pt x="2302" y="659"/>
                    <a:pt x="2335" y="325"/>
                  </a:cubicBezTo>
                  <a:cubicBezTo>
                    <a:pt x="2335" y="113"/>
                    <a:pt x="2218" y="0"/>
                    <a:pt x="2055"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92"/>
            <p:cNvSpPr/>
            <p:nvPr/>
          </p:nvSpPr>
          <p:spPr>
            <a:xfrm>
              <a:off x="3665300" y="2336500"/>
              <a:ext cx="58400" cy="50000"/>
            </a:xfrm>
            <a:custGeom>
              <a:rect b="b" l="l" r="r" t="t"/>
              <a:pathLst>
                <a:path extrusionOk="0" h="2000" w="2336">
                  <a:moveTo>
                    <a:pt x="2055" y="0"/>
                  </a:moveTo>
                  <a:cubicBezTo>
                    <a:pt x="1988" y="0"/>
                    <a:pt x="1913" y="20"/>
                    <a:pt x="1835" y="58"/>
                  </a:cubicBezTo>
                  <a:lnTo>
                    <a:pt x="500" y="826"/>
                  </a:lnTo>
                  <a:cubicBezTo>
                    <a:pt x="200" y="1026"/>
                    <a:pt x="33" y="1326"/>
                    <a:pt x="0" y="1660"/>
                  </a:cubicBezTo>
                  <a:cubicBezTo>
                    <a:pt x="0" y="1871"/>
                    <a:pt x="115" y="1999"/>
                    <a:pt x="276" y="1999"/>
                  </a:cubicBezTo>
                  <a:cubicBezTo>
                    <a:pt x="345" y="1999"/>
                    <a:pt x="421" y="1976"/>
                    <a:pt x="500" y="1926"/>
                  </a:cubicBezTo>
                  <a:lnTo>
                    <a:pt x="1835" y="1159"/>
                  </a:lnTo>
                  <a:cubicBezTo>
                    <a:pt x="2135" y="959"/>
                    <a:pt x="2302" y="659"/>
                    <a:pt x="2335" y="325"/>
                  </a:cubicBezTo>
                  <a:cubicBezTo>
                    <a:pt x="2335" y="113"/>
                    <a:pt x="2218" y="0"/>
                    <a:pt x="20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92"/>
            <p:cNvSpPr/>
            <p:nvPr/>
          </p:nvSpPr>
          <p:spPr>
            <a:xfrm>
              <a:off x="3618600" y="2431850"/>
              <a:ext cx="58400" cy="49900"/>
            </a:xfrm>
            <a:custGeom>
              <a:rect b="b" l="l" r="r" t="t"/>
              <a:pathLst>
                <a:path extrusionOk="0" h="1996" w="2336">
                  <a:moveTo>
                    <a:pt x="2078" y="0"/>
                  </a:moveTo>
                  <a:cubicBezTo>
                    <a:pt x="2005" y="0"/>
                    <a:pt x="1922" y="26"/>
                    <a:pt x="1835" y="81"/>
                  </a:cubicBezTo>
                  <a:lnTo>
                    <a:pt x="500" y="848"/>
                  </a:lnTo>
                  <a:cubicBezTo>
                    <a:pt x="200" y="1015"/>
                    <a:pt x="33" y="1348"/>
                    <a:pt x="0" y="1682"/>
                  </a:cubicBezTo>
                  <a:cubicBezTo>
                    <a:pt x="0" y="1884"/>
                    <a:pt x="106" y="1996"/>
                    <a:pt x="257" y="1996"/>
                  </a:cubicBezTo>
                  <a:cubicBezTo>
                    <a:pt x="330" y="1996"/>
                    <a:pt x="413" y="1970"/>
                    <a:pt x="500" y="1915"/>
                  </a:cubicBezTo>
                  <a:lnTo>
                    <a:pt x="1835" y="1148"/>
                  </a:lnTo>
                  <a:cubicBezTo>
                    <a:pt x="2102" y="981"/>
                    <a:pt x="2302" y="648"/>
                    <a:pt x="2335" y="314"/>
                  </a:cubicBezTo>
                  <a:cubicBezTo>
                    <a:pt x="2335" y="112"/>
                    <a:pt x="2229" y="0"/>
                    <a:pt x="2078"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92"/>
            <p:cNvSpPr/>
            <p:nvPr/>
          </p:nvSpPr>
          <p:spPr>
            <a:xfrm>
              <a:off x="3618600" y="2431850"/>
              <a:ext cx="58400" cy="49900"/>
            </a:xfrm>
            <a:custGeom>
              <a:rect b="b" l="l" r="r" t="t"/>
              <a:pathLst>
                <a:path extrusionOk="0" h="1996" w="2336">
                  <a:moveTo>
                    <a:pt x="2078" y="0"/>
                  </a:moveTo>
                  <a:cubicBezTo>
                    <a:pt x="2005" y="0"/>
                    <a:pt x="1922" y="26"/>
                    <a:pt x="1835" y="81"/>
                  </a:cubicBezTo>
                  <a:lnTo>
                    <a:pt x="500" y="848"/>
                  </a:lnTo>
                  <a:cubicBezTo>
                    <a:pt x="200" y="1015"/>
                    <a:pt x="33" y="1348"/>
                    <a:pt x="0" y="1682"/>
                  </a:cubicBezTo>
                  <a:cubicBezTo>
                    <a:pt x="0" y="1884"/>
                    <a:pt x="106" y="1996"/>
                    <a:pt x="257" y="1996"/>
                  </a:cubicBezTo>
                  <a:cubicBezTo>
                    <a:pt x="330" y="1996"/>
                    <a:pt x="413" y="1970"/>
                    <a:pt x="500" y="1915"/>
                  </a:cubicBezTo>
                  <a:lnTo>
                    <a:pt x="1835" y="1148"/>
                  </a:lnTo>
                  <a:cubicBezTo>
                    <a:pt x="2102" y="981"/>
                    <a:pt x="2302" y="648"/>
                    <a:pt x="2335" y="314"/>
                  </a:cubicBezTo>
                  <a:cubicBezTo>
                    <a:pt x="2335" y="112"/>
                    <a:pt x="2229" y="0"/>
                    <a:pt x="20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92"/>
            <p:cNvSpPr/>
            <p:nvPr/>
          </p:nvSpPr>
          <p:spPr>
            <a:xfrm>
              <a:off x="3404275" y="2183900"/>
              <a:ext cx="227675" cy="148375"/>
            </a:xfrm>
            <a:custGeom>
              <a:rect b="b" l="l" r="r" t="t"/>
              <a:pathLst>
                <a:path extrusionOk="0" h="5935" w="9107">
                  <a:moveTo>
                    <a:pt x="8853" y="0"/>
                  </a:moveTo>
                  <a:cubicBezTo>
                    <a:pt x="8790" y="0"/>
                    <a:pt x="8718" y="19"/>
                    <a:pt x="8640" y="58"/>
                  </a:cubicBezTo>
                  <a:lnTo>
                    <a:pt x="501" y="4761"/>
                  </a:lnTo>
                  <a:cubicBezTo>
                    <a:pt x="200" y="4962"/>
                    <a:pt x="0" y="5262"/>
                    <a:pt x="0" y="5595"/>
                  </a:cubicBezTo>
                  <a:cubicBezTo>
                    <a:pt x="0" y="5806"/>
                    <a:pt x="99" y="5935"/>
                    <a:pt x="262" y="5935"/>
                  </a:cubicBezTo>
                  <a:cubicBezTo>
                    <a:pt x="331" y="5935"/>
                    <a:pt x="411" y="5912"/>
                    <a:pt x="501" y="5862"/>
                  </a:cubicBezTo>
                  <a:lnTo>
                    <a:pt x="8640" y="1159"/>
                  </a:lnTo>
                  <a:cubicBezTo>
                    <a:pt x="8907" y="959"/>
                    <a:pt x="9107" y="659"/>
                    <a:pt x="9107" y="325"/>
                  </a:cubicBezTo>
                  <a:cubicBezTo>
                    <a:pt x="9107" y="112"/>
                    <a:pt x="9006" y="0"/>
                    <a:pt x="8853"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92"/>
            <p:cNvSpPr/>
            <p:nvPr/>
          </p:nvSpPr>
          <p:spPr>
            <a:xfrm>
              <a:off x="3404275" y="2183900"/>
              <a:ext cx="227675" cy="148375"/>
            </a:xfrm>
            <a:custGeom>
              <a:rect b="b" l="l" r="r" t="t"/>
              <a:pathLst>
                <a:path extrusionOk="0" h="5935" w="9107">
                  <a:moveTo>
                    <a:pt x="8853" y="0"/>
                  </a:moveTo>
                  <a:cubicBezTo>
                    <a:pt x="8790" y="0"/>
                    <a:pt x="8718" y="19"/>
                    <a:pt x="8640" y="58"/>
                  </a:cubicBezTo>
                  <a:lnTo>
                    <a:pt x="501" y="4761"/>
                  </a:lnTo>
                  <a:cubicBezTo>
                    <a:pt x="200" y="4962"/>
                    <a:pt x="0" y="5262"/>
                    <a:pt x="0" y="5595"/>
                  </a:cubicBezTo>
                  <a:cubicBezTo>
                    <a:pt x="0" y="5806"/>
                    <a:pt x="99" y="5935"/>
                    <a:pt x="262" y="5935"/>
                  </a:cubicBezTo>
                  <a:cubicBezTo>
                    <a:pt x="331" y="5935"/>
                    <a:pt x="411" y="5912"/>
                    <a:pt x="501" y="5862"/>
                  </a:cubicBezTo>
                  <a:lnTo>
                    <a:pt x="8640" y="1159"/>
                  </a:lnTo>
                  <a:cubicBezTo>
                    <a:pt x="8907" y="959"/>
                    <a:pt x="9107" y="659"/>
                    <a:pt x="9107" y="325"/>
                  </a:cubicBezTo>
                  <a:cubicBezTo>
                    <a:pt x="9107" y="112"/>
                    <a:pt x="9006" y="0"/>
                    <a:pt x="88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92"/>
            <p:cNvSpPr/>
            <p:nvPr/>
          </p:nvSpPr>
          <p:spPr>
            <a:xfrm>
              <a:off x="3404275" y="2526075"/>
              <a:ext cx="227675" cy="148325"/>
            </a:xfrm>
            <a:custGeom>
              <a:rect b="b" l="l" r="r" t="t"/>
              <a:pathLst>
                <a:path extrusionOk="0" h="5933" w="9107">
                  <a:moveTo>
                    <a:pt x="8875" y="1"/>
                  </a:moveTo>
                  <a:cubicBezTo>
                    <a:pt x="8807" y="1"/>
                    <a:pt x="8727" y="27"/>
                    <a:pt x="8640" y="81"/>
                  </a:cubicBezTo>
                  <a:lnTo>
                    <a:pt x="501" y="4784"/>
                  </a:lnTo>
                  <a:cubicBezTo>
                    <a:pt x="200" y="4951"/>
                    <a:pt x="0" y="5251"/>
                    <a:pt x="0" y="5618"/>
                  </a:cubicBezTo>
                  <a:cubicBezTo>
                    <a:pt x="0" y="5821"/>
                    <a:pt x="91" y="5932"/>
                    <a:pt x="243" y="5932"/>
                  </a:cubicBezTo>
                  <a:cubicBezTo>
                    <a:pt x="316" y="5932"/>
                    <a:pt x="403" y="5906"/>
                    <a:pt x="501" y="5852"/>
                  </a:cubicBezTo>
                  <a:lnTo>
                    <a:pt x="8640" y="1148"/>
                  </a:lnTo>
                  <a:cubicBezTo>
                    <a:pt x="8907" y="982"/>
                    <a:pt x="9107" y="648"/>
                    <a:pt x="9107" y="314"/>
                  </a:cubicBezTo>
                  <a:cubicBezTo>
                    <a:pt x="9107" y="112"/>
                    <a:pt x="9016" y="1"/>
                    <a:pt x="8875"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92"/>
            <p:cNvSpPr/>
            <p:nvPr/>
          </p:nvSpPr>
          <p:spPr>
            <a:xfrm>
              <a:off x="3404275" y="2526075"/>
              <a:ext cx="227675" cy="148325"/>
            </a:xfrm>
            <a:custGeom>
              <a:rect b="b" l="l" r="r" t="t"/>
              <a:pathLst>
                <a:path extrusionOk="0" h="5933" w="9107">
                  <a:moveTo>
                    <a:pt x="8875" y="1"/>
                  </a:moveTo>
                  <a:cubicBezTo>
                    <a:pt x="8807" y="1"/>
                    <a:pt x="8727" y="27"/>
                    <a:pt x="8640" y="81"/>
                  </a:cubicBezTo>
                  <a:lnTo>
                    <a:pt x="501" y="4784"/>
                  </a:lnTo>
                  <a:cubicBezTo>
                    <a:pt x="200" y="4951"/>
                    <a:pt x="0" y="5251"/>
                    <a:pt x="0" y="5618"/>
                  </a:cubicBezTo>
                  <a:cubicBezTo>
                    <a:pt x="0" y="5821"/>
                    <a:pt x="91" y="5932"/>
                    <a:pt x="243" y="5932"/>
                  </a:cubicBezTo>
                  <a:cubicBezTo>
                    <a:pt x="316" y="5932"/>
                    <a:pt x="403" y="5906"/>
                    <a:pt x="501" y="5852"/>
                  </a:cubicBezTo>
                  <a:lnTo>
                    <a:pt x="8640" y="1148"/>
                  </a:lnTo>
                  <a:cubicBezTo>
                    <a:pt x="8907" y="982"/>
                    <a:pt x="9107" y="648"/>
                    <a:pt x="9107" y="314"/>
                  </a:cubicBezTo>
                  <a:cubicBezTo>
                    <a:pt x="9107" y="112"/>
                    <a:pt x="9016" y="1"/>
                    <a:pt x="88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92"/>
            <p:cNvSpPr/>
            <p:nvPr/>
          </p:nvSpPr>
          <p:spPr>
            <a:xfrm>
              <a:off x="3404275" y="2279250"/>
              <a:ext cx="180975" cy="121600"/>
            </a:xfrm>
            <a:custGeom>
              <a:rect b="b" l="l" r="r" t="t"/>
              <a:pathLst>
                <a:path extrusionOk="0" h="4864" w="7239">
                  <a:moveTo>
                    <a:pt x="6992" y="1"/>
                  </a:moveTo>
                  <a:cubicBezTo>
                    <a:pt x="6920" y="1"/>
                    <a:pt x="6834" y="27"/>
                    <a:pt x="6738" y="80"/>
                  </a:cubicBezTo>
                  <a:lnTo>
                    <a:pt x="501" y="3716"/>
                  </a:lnTo>
                  <a:cubicBezTo>
                    <a:pt x="200" y="3883"/>
                    <a:pt x="34" y="4216"/>
                    <a:pt x="0" y="4550"/>
                  </a:cubicBezTo>
                  <a:cubicBezTo>
                    <a:pt x="0" y="4752"/>
                    <a:pt x="106" y="4864"/>
                    <a:pt x="257" y="4864"/>
                  </a:cubicBezTo>
                  <a:cubicBezTo>
                    <a:pt x="330" y="4864"/>
                    <a:pt x="414" y="4838"/>
                    <a:pt x="501" y="4784"/>
                  </a:cubicBezTo>
                  <a:lnTo>
                    <a:pt x="6738" y="1181"/>
                  </a:lnTo>
                  <a:cubicBezTo>
                    <a:pt x="7039" y="981"/>
                    <a:pt x="7239" y="681"/>
                    <a:pt x="7239" y="347"/>
                  </a:cubicBezTo>
                  <a:cubicBezTo>
                    <a:pt x="7239" y="120"/>
                    <a:pt x="7146" y="1"/>
                    <a:pt x="6992"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92"/>
            <p:cNvSpPr/>
            <p:nvPr/>
          </p:nvSpPr>
          <p:spPr>
            <a:xfrm>
              <a:off x="3404275" y="2279250"/>
              <a:ext cx="180975" cy="121600"/>
            </a:xfrm>
            <a:custGeom>
              <a:rect b="b" l="l" r="r" t="t"/>
              <a:pathLst>
                <a:path extrusionOk="0" h="4864" w="7239">
                  <a:moveTo>
                    <a:pt x="6992" y="1"/>
                  </a:moveTo>
                  <a:cubicBezTo>
                    <a:pt x="6920" y="1"/>
                    <a:pt x="6834" y="27"/>
                    <a:pt x="6738" y="80"/>
                  </a:cubicBezTo>
                  <a:lnTo>
                    <a:pt x="501" y="3716"/>
                  </a:lnTo>
                  <a:cubicBezTo>
                    <a:pt x="200" y="3883"/>
                    <a:pt x="34" y="4216"/>
                    <a:pt x="0" y="4550"/>
                  </a:cubicBezTo>
                  <a:cubicBezTo>
                    <a:pt x="0" y="4752"/>
                    <a:pt x="106" y="4864"/>
                    <a:pt x="257" y="4864"/>
                  </a:cubicBezTo>
                  <a:cubicBezTo>
                    <a:pt x="330" y="4864"/>
                    <a:pt x="414" y="4838"/>
                    <a:pt x="501" y="4784"/>
                  </a:cubicBezTo>
                  <a:lnTo>
                    <a:pt x="6738" y="1181"/>
                  </a:lnTo>
                  <a:cubicBezTo>
                    <a:pt x="7039" y="981"/>
                    <a:pt x="7239" y="681"/>
                    <a:pt x="7239" y="347"/>
                  </a:cubicBezTo>
                  <a:cubicBezTo>
                    <a:pt x="7239" y="120"/>
                    <a:pt x="7146" y="1"/>
                    <a:pt x="69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92"/>
            <p:cNvSpPr/>
            <p:nvPr/>
          </p:nvSpPr>
          <p:spPr>
            <a:xfrm>
              <a:off x="3404275" y="2347625"/>
              <a:ext cx="180975" cy="121425"/>
            </a:xfrm>
            <a:custGeom>
              <a:rect b="b" l="l" r="r" t="t"/>
              <a:pathLst>
                <a:path extrusionOk="0" h="4857" w="7239">
                  <a:moveTo>
                    <a:pt x="6996" y="0"/>
                  </a:moveTo>
                  <a:cubicBezTo>
                    <a:pt x="6923" y="0"/>
                    <a:pt x="6836" y="26"/>
                    <a:pt x="6738" y="80"/>
                  </a:cubicBezTo>
                  <a:lnTo>
                    <a:pt x="501" y="3683"/>
                  </a:lnTo>
                  <a:cubicBezTo>
                    <a:pt x="200" y="3883"/>
                    <a:pt x="34" y="4183"/>
                    <a:pt x="0" y="4517"/>
                  </a:cubicBezTo>
                  <a:cubicBezTo>
                    <a:pt x="0" y="4728"/>
                    <a:pt x="116" y="4856"/>
                    <a:pt x="277" y="4856"/>
                  </a:cubicBezTo>
                  <a:cubicBezTo>
                    <a:pt x="345" y="4856"/>
                    <a:pt x="421" y="4833"/>
                    <a:pt x="501" y="4784"/>
                  </a:cubicBezTo>
                  <a:lnTo>
                    <a:pt x="6738" y="1148"/>
                  </a:lnTo>
                  <a:cubicBezTo>
                    <a:pt x="7039" y="981"/>
                    <a:pt x="7239" y="648"/>
                    <a:pt x="7239" y="314"/>
                  </a:cubicBezTo>
                  <a:cubicBezTo>
                    <a:pt x="7239" y="112"/>
                    <a:pt x="7148" y="0"/>
                    <a:pt x="6996"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92"/>
            <p:cNvSpPr/>
            <p:nvPr/>
          </p:nvSpPr>
          <p:spPr>
            <a:xfrm>
              <a:off x="3404275" y="2347625"/>
              <a:ext cx="180975" cy="121425"/>
            </a:xfrm>
            <a:custGeom>
              <a:rect b="b" l="l" r="r" t="t"/>
              <a:pathLst>
                <a:path extrusionOk="0" h="4857" w="7239">
                  <a:moveTo>
                    <a:pt x="6996" y="0"/>
                  </a:moveTo>
                  <a:cubicBezTo>
                    <a:pt x="6923" y="0"/>
                    <a:pt x="6836" y="26"/>
                    <a:pt x="6738" y="80"/>
                  </a:cubicBezTo>
                  <a:lnTo>
                    <a:pt x="501" y="3683"/>
                  </a:lnTo>
                  <a:cubicBezTo>
                    <a:pt x="200" y="3883"/>
                    <a:pt x="34" y="4183"/>
                    <a:pt x="0" y="4517"/>
                  </a:cubicBezTo>
                  <a:cubicBezTo>
                    <a:pt x="0" y="4728"/>
                    <a:pt x="116" y="4856"/>
                    <a:pt x="277" y="4856"/>
                  </a:cubicBezTo>
                  <a:cubicBezTo>
                    <a:pt x="345" y="4856"/>
                    <a:pt x="421" y="4833"/>
                    <a:pt x="501" y="4784"/>
                  </a:cubicBezTo>
                  <a:lnTo>
                    <a:pt x="6738" y="1148"/>
                  </a:lnTo>
                  <a:cubicBezTo>
                    <a:pt x="7039" y="981"/>
                    <a:pt x="7239" y="648"/>
                    <a:pt x="7239" y="314"/>
                  </a:cubicBezTo>
                  <a:cubicBezTo>
                    <a:pt x="7239" y="112"/>
                    <a:pt x="7148" y="0"/>
                    <a:pt x="69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92"/>
            <p:cNvSpPr/>
            <p:nvPr/>
          </p:nvSpPr>
          <p:spPr>
            <a:xfrm>
              <a:off x="3404275" y="2389300"/>
              <a:ext cx="227675" cy="148150"/>
            </a:xfrm>
            <a:custGeom>
              <a:rect b="b" l="l" r="r" t="t"/>
              <a:pathLst>
                <a:path extrusionOk="0" h="5926" w="9107">
                  <a:moveTo>
                    <a:pt x="8875" y="1"/>
                  </a:moveTo>
                  <a:cubicBezTo>
                    <a:pt x="8807" y="1"/>
                    <a:pt x="8727" y="27"/>
                    <a:pt x="8640" y="81"/>
                  </a:cubicBezTo>
                  <a:lnTo>
                    <a:pt x="501" y="4785"/>
                  </a:lnTo>
                  <a:cubicBezTo>
                    <a:pt x="200" y="4951"/>
                    <a:pt x="0" y="5252"/>
                    <a:pt x="0" y="5619"/>
                  </a:cubicBezTo>
                  <a:cubicBezTo>
                    <a:pt x="0" y="5805"/>
                    <a:pt x="97" y="5926"/>
                    <a:pt x="258" y="5926"/>
                  </a:cubicBezTo>
                  <a:cubicBezTo>
                    <a:pt x="328" y="5926"/>
                    <a:pt x="410" y="5903"/>
                    <a:pt x="501" y="5852"/>
                  </a:cubicBezTo>
                  <a:lnTo>
                    <a:pt x="8640" y="1149"/>
                  </a:lnTo>
                  <a:cubicBezTo>
                    <a:pt x="8907" y="982"/>
                    <a:pt x="9107" y="648"/>
                    <a:pt x="9107" y="315"/>
                  </a:cubicBezTo>
                  <a:cubicBezTo>
                    <a:pt x="9107" y="112"/>
                    <a:pt x="9016" y="1"/>
                    <a:pt x="8875"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92"/>
            <p:cNvSpPr/>
            <p:nvPr/>
          </p:nvSpPr>
          <p:spPr>
            <a:xfrm>
              <a:off x="3404275" y="2389300"/>
              <a:ext cx="227675" cy="148150"/>
            </a:xfrm>
            <a:custGeom>
              <a:rect b="b" l="l" r="r" t="t"/>
              <a:pathLst>
                <a:path extrusionOk="0" h="5926" w="9107">
                  <a:moveTo>
                    <a:pt x="8875" y="1"/>
                  </a:moveTo>
                  <a:cubicBezTo>
                    <a:pt x="8807" y="1"/>
                    <a:pt x="8727" y="27"/>
                    <a:pt x="8640" y="81"/>
                  </a:cubicBezTo>
                  <a:lnTo>
                    <a:pt x="501" y="4785"/>
                  </a:lnTo>
                  <a:cubicBezTo>
                    <a:pt x="200" y="4951"/>
                    <a:pt x="0" y="5252"/>
                    <a:pt x="0" y="5619"/>
                  </a:cubicBezTo>
                  <a:cubicBezTo>
                    <a:pt x="0" y="5805"/>
                    <a:pt x="97" y="5926"/>
                    <a:pt x="258" y="5926"/>
                  </a:cubicBezTo>
                  <a:cubicBezTo>
                    <a:pt x="328" y="5926"/>
                    <a:pt x="410" y="5903"/>
                    <a:pt x="501" y="5852"/>
                  </a:cubicBezTo>
                  <a:lnTo>
                    <a:pt x="8640" y="1149"/>
                  </a:lnTo>
                  <a:cubicBezTo>
                    <a:pt x="8907" y="982"/>
                    <a:pt x="9107" y="648"/>
                    <a:pt x="9107" y="315"/>
                  </a:cubicBezTo>
                  <a:cubicBezTo>
                    <a:pt x="9107" y="112"/>
                    <a:pt x="9016" y="1"/>
                    <a:pt x="88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92"/>
            <p:cNvSpPr/>
            <p:nvPr/>
          </p:nvSpPr>
          <p:spPr>
            <a:xfrm>
              <a:off x="3404275" y="2484550"/>
              <a:ext cx="180975" cy="121275"/>
            </a:xfrm>
            <a:custGeom>
              <a:rect b="b" l="l" r="r" t="t"/>
              <a:pathLst>
                <a:path extrusionOk="0" h="4851" w="7239">
                  <a:moveTo>
                    <a:pt x="6981" y="0"/>
                  </a:moveTo>
                  <a:cubicBezTo>
                    <a:pt x="6911" y="0"/>
                    <a:pt x="6829" y="23"/>
                    <a:pt x="6738" y="74"/>
                  </a:cubicBezTo>
                  <a:lnTo>
                    <a:pt x="501" y="3710"/>
                  </a:lnTo>
                  <a:cubicBezTo>
                    <a:pt x="200" y="3877"/>
                    <a:pt x="34" y="4177"/>
                    <a:pt x="0" y="4544"/>
                  </a:cubicBezTo>
                  <a:cubicBezTo>
                    <a:pt x="0" y="4730"/>
                    <a:pt x="114" y="4851"/>
                    <a:pt x="273" y="4851"/>
                  </a:cubicBezTo>
                  <a:cubicBezTo>
                    <a:pt x="342" y="4851"/>
                    <a:pt x="420" y="4828"/>
                    <a:pt x="501" y="4777"/>
                  </a:cubicBezTo>
                  <a:lnTo>
                    <a:pt x="6738" y="1141"/>
                  </a:lnTo>
                  <a:cubicBezTo>
                    <a:pt x="7039" y="975"/>
                    <a:pt x="7239" y="674"/>
                    <a:pt x="7239" y="308"/>
                  </a:cubicBezTo>
                  <a:cubicBezTo>
                    <a:pt x="7239" y="122"/>
                    <a:pt x="7142" y="0"/>
                    <a:pt x="6981"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92"/>
            <p:cNvSpPr/>
            <p:nvPr/>
          </p:nvSpPr>
          <p:spPr>
            <a:xfrm>
              <a:off x="3404275" y="2484550"/>
              <a:ext cx="180975" cy="121275"/>
            </a:xfrm>
            <a:custGeom>
              <a:rect b="b" l="l" r="r" t="t"/>
              <a:pathLst>
                <a:path extrusionOk="0" h="4851" w="7239">
                  <a:moveTo>
                    <a:pt x="6981" y="0"/>
                  </a:moveTo>
                  <a:cubicBezTo>
                    <a:pt x="6911" y="0"/>
                    <a:pt x="6829" y="23"/>
                    <a:pt x="6738" y="74"/>
                  </a:cubicBezTo>
                  <a:lnTo>
                    <a:pt x="501" y="3710"/>
                  </a:lnTo>
                  <a:cubicBezTo>
                    <a:pt x="200" y="3877"/>
                    <a:pt x="34" y="4177"/>
                    <a:pt x="0" y="4544"/>
                  </a:cubicBezTo>
                  <a:cubicBezTo>
                    <a:pt x="0" y="4730"/>
                    <a:pt x="114" y="4851"/>
                    <a:pt x="273" y="4851"/>
                  </a:cubicBezTo>
                  <a:cubicBezTo>
                    <a:pt x="342" y="4851"/>
                    <a:pt x="420" y="4828"/>
                    <a:pt x="501" y="4777"/>
                  </a:cubicBezTo>
                  <a:lnTo>
                    <a:pt x="6738" y="1141"/>
                  </a:lnTo>
                  <a:cubicBezTo>
                    <a:pt x="7039" y="975"/>
                    <a:pt x="7239" y="674"/>
                    <a:pt x="7239" y="308"/>
                  </a:cubicBezTo>
                  <a:cubicBezTo>
                    <a:pt x="7239" y="122"/>
                    <a:pt x="7142" y="0"/>
                    <a:pt x="69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92"/>
            <p:cNvSpPr/>
            <p:nvPr/>
          </p:nvSpPr>
          <p:spPr>
            <a:xfrm>
              <a:off x="3665300" y="2611125"/>
              <a:ext cx="58400" cy="49925"/>
            </a:xfrm>
            <a:custGeom>
              <a:rect b="b" l="l" r="r" t="t"/>
              <a:pathLst>
                <a:path extrusionOk="0" h="1997" w="2336">
                  <a:moveTo>
                    <a:pt x="2078" y="1"/>
                  </a:moveTo>
                  <a:cubicBezTo>
                    <a:pt x="2005" y="1"/>
                    <a:pt x="1922" y="27"/>
                    <a:pt x="1835" y="81"/>
                  </a:cubicBezTo>
                  <a:lnTo>
                    <a:pt x="500" y="849"/>
                  </a:lnTo>
                  <a:cubicBezTo>
                    <a:pt x="200" y="1015"/>
                    <a:pt x="33" y="1349"/>
                    <a:pt x="0" y="1682"/>
                  </a:cubicBezTo>
                  <a:cubicBezTo>
                    <a:pt x="0" y="1885"/>
                    <a:pt x="106" y="1996"/>
                    <a:pt x="257" y="1996"/>
                  </a:cubicBezTo>
                  <a:cubicBezTo>
                    <a:pt x="330" y="1996"/>
                    <a:pt x="413" y="1970"/>
                    <a:pt x="500" y="1916"/>
                  </a:cubicBezTo>
                  <a:lnTo>
                    <a:pt x="1835" y="1149"/>
                  </a:lnTo>
                  <a:cubicBezTo>
                    <a:pt x="2135" y="982"/>
                    <a:pt x="2302" y="648"/>
                    <a:pt x="2335" y="315"/>
                  </a:cubicBezTo>
                  <a:cubicBezTo>
                    <a:pt x="2335" y="112"/>
                    <a:pt x="2229" y="1"/>
                    <a:pt x="2078"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92"/>
            <p:cNvSpPr/>
            <p:nvPr/>
          </p:nvSpPr>
          <p:spPr>
            <a:xfrm>
              <a:off x="3665300" y="2611125"/>
              <a:ext cx="58400" cy="49925"/>
            </a:xfrm>
            <a:custGeom>
              <a:rect b="b" l="l" r="r" t="t"/>
              <a:pathLst>
                <a:path extrusionOk="0" h="1997" w="2336">
                  <a:moveTo>
                    <a:pt x="2078" y="1"/>
                  </a:moveTo>
                  <a:cubicBezTo>
                    <a:pt x="2005" y="1"/>
                    <a:pt x="1922" y="27"/>
                    <a:pt x="1835" y="81"/>
                  </a:cubicBezTo>
                  <a:lnTo>
                    <a:pt x="500" y="849"/>
                  </a:lnTo>
                  <a:cubicBezTo>
                    <a:pt x="200" y="1015"/>
                    <a:pt x="33" y="1349"/>
                    <a:pt x="0" y="1682"/>
                  </a:cubicBezTo>
                  <a:cubicBezTo>
                    <a:pt x="0" y="1885"/>
                    <a:pt x="106" y="1996"/>
                    <a:pt x="257" y="1996"/>
                  </a:cubicBezTo>
                  <a:cubicBezTo>
                    <a:pt x="330" y="1996"/>
                    <a:pt x="413" y="1970"/>
                    <a:pt x="500" y="1916"/>
                  </a:cubicBezTo>
                  <a:lnTo>
                    <a:pt x="1835" y="1149"/>
                  </a:lnTo>
                  <a:cubicBezTo>
                    <a:pt x="2135" y="982"/>
                    <a:pt x="2302" y="648"/>
                    <a:pt x="2335" y="315"/>
                  </a:cubicBezTo>
                  <a:cubicBezTo>
                    <a:pt x="2335" y="112"/>
                    <a:pt x="2229" y="1"/>
                    <a:pt x="20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92"/>
            <p:cNvSpPr/>
            <p:nvPr/>
          </p:nvSpPr>
          <p:spPr>
            <a:xfrm>
              <a:off x="3618600" y="2569450"/>
              <a:ext cx="58400" cy="49900"/>
            </a:xfrm>
            <a:custGeom>
              <a:rect b="b" l="l" r="r" t="t"/>
              <a:pathLst>
                <a:path extrusionOk="0" h="1996" w="2336">
                  <a:moveTo>
                    <a:pt x="2078" y="0"/>
                  </a:moveTo>
                  <a:cubicBezTo>
                    <a:pt x="2005" y="0"/>
                    <a:pt x="1922" y="26"/>
                    <a:pt x="1835" y="80"/>
                  </a:cubicBezTo>
                  <a:lnTo>
                    <a:pt x="500" y="848"/>
                  </a:lnTo>
                  <a:cubicBezTo>
                    <a:pt x="200" y="1014"/>
                    <a:pt x="33" y="1348"/>
                    <a:pt x="0" y="1682"/>
                  </a:cubicBezTo>
                  <a:cubicBezTo>
                    <a:pt x="0" y="1884"/>
                    <a:pt x="106" y="1995"/>
                    <a:pt x="257" y="1995"/>
                  </a:cubicBezTo>
                  <a:cubicBezTo>
                    <a:pt x="330" y="1995"/>
                    <a:pt x="413" y="1969"/>
                    <a:pt x="500" y="1915"/>
                  </a:cubicBezTo>
                  <a:lnTo>
                    <a:pt x="1835" y="1148"/>
                  </a:lnTo>
                  <a:cubicBezTo>
                    <a:pt x="2102" y="981"/>
                    <a:pt x="2302" y="648"/>
                    <a:pt x="2335" y="314"/>
                  </a:cubicBezTo>
                  <a:cubicBezTo>
                    <a:pt x="2335" y="112"/>
                    <a:pt x="2229" y="0"/>
                    <a:pt x="2078"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92"/>
            <p:cNvSpPr/>
            <p:nvPr/>
          </p:nvSpPr>
          <p:spPr>
            <a:xfrm>
              <a:off x="3618600" y="2569450"/>
              <a:ext cx="58400" cy="49900"/>
            </a:xfrm>
            <a:custGeom>
              <a:rect b="b" l="l" r="r" t="t"/>
              <a:pathLst>
                <a:path extrusionOk="0" h="1996" w="2336">
                  <a:moveTo>
                    <a:pt x="2078" y="0"/>
                  </a:moveTo>
                  <a:cubicBezTo>
                    <a:pt x="2005" y="0"/>
                    <a:pt x="1922" y="26"/>
                    <a:pt x="1835" y="80"/>
                  </a:cubicBezTo>
                  <a:lnTo>
                    <a:pt x="500" y="848"/>
                  </a:lnTo>
                  <a:cubicBezTo>
                    <a:pt x="200" y="1014"/>
                    <a:pt x="33" y="1348"/>
                    <a:pt x="0" y="1682"/>
                  </a:cubicBezTo>
                  <a:cubicBezTo>
                    <a:pt x="0" y="1884"/>
                    <a:pt x="106" y="1995"/>
                    <a:pt x="257" y="1995"/>
                  </a:cubicBezTo>
                  <a:cubicBezTo>
                    <a:pt x="330" y="1995"/>
                    <a:pt x="413" y="1969"/>
                    <a:pt x="500" y="1915"/>
                  </a:cubicBezTo>
                  <a:lnTo>
                    <a:pt x="1835" y="1148"/>
                  </a:lnTo>
                  <a:cubicBezTo>
                    <a:pt x="2102" y="981"/>
                    <a:pt x="2302" y="648"/>
                    <a:pt x="2335" y="314"/>
                  </a:cubicBezTo>
                  <a:cubicBezTo>
                    <a:pt x="2335" y="112"/>
                    <a:pt x="2229" y="0"/>
                    <a:pt x="20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92"/>
            <p:cNvSpPr/>
            <p:nvPr/>
          </p:nvSpPr>
          <p:spPr>
            <a:xfrm>
              <a:off x="3404275" y="2663850"/>
              <a:ext cx="227675" cy="148125"/>
            </a:xfrm>
            <a:custGeom>
              <a:rect b="b" l="l" r="r" t="t"/>
              <a:pathLst>
                <a:path extrusionOk="0" h="5925" w="9107">
                  <a:moveTo>
                    <a:pt x="8860" y="0"/>
                  </a:moveTo>
                  <a:cubicBezTo>
                    <a:pt x="8796" y="0"/>
                    <a:pt x="8721" y="23"/>
                    <a:pt x="8640" y="74"/>
                  </a:cubicBezTo>
                  <a:lnTo>
                    <a:pt x="501" y="4777"/>
                  </a:lnTo>
                  <a:cubicBezTo>
                    <a:pt x="200" y="4944"/>
                    <a:pt x="0" y="5278"/>
                    <a:pt x="0" y="5611"/>
                  </a:cubicBezTo>
                  <a:cubicBezTo>
                    <a:pt x="0" y="5814"/>
                    <a:pt x="91" y="5925"/>
                    <a:pt x="243" y="5925"/>
                  </a:cubicBezTo>
                  <a:cubicBezTo>
                    <a:pt x="316" y="5925"/>
                    <a:pt x="403" y="5899"/>
                    <a:pt x="501" y="5845"/>
                  </a:cubicBezTo>
                  <a:lnTo>
                    <a:pt x="8640" y="1141"/>
                  </a:lnTo>
                  <a:cubicBezTo>
                    <a:pt x="8907" y="974"/>
                    <a:pt x="9107" y="641"/>
                    <a:pt x="9107" y="307"/>
                  </a:cubicBezTo>
                  <a:cubicBezTo>
                    <a:pt x="9107" y="121"/>
                    <a:pt x="9010" y="0"/>
                    <a:pt x="8860"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92"/>
            <p:cNvSpPr/>
            <p:nvPr/>
          </p:nvSpPr>
          <p:spPr>
            <a:xfrm>
              <a:off x="3404275" y="2663850"/>
              <a:ext cx="227675" cy="148125"/>
            </a:xfrm>
            <a:custGeom>
              <a:rect b="b" l="l" r="r" t="t"/>
              <a:pathLst>
                <a:path extrusionOk="0" h="5925" w="9107">
                  <a:moveTo>
                    <a:pt x="8860" y="0"/>
                  </a:moveTo>
                  <a:cubicBezTo>
                    <a:pt x="8796" y="0"/>
                    <a:pt x="8721" y="23"/>
                    <a:pt x="8640" y="74"/>
                  </a:cubicBezTo>
                  <a:lnTo>
                    <a:pt x="501" y="4777"/>
                  </a:lnTo>
                  <a:cubicBezTo>
                    <a:pt x="200" y="4944"/>
                    <a:pt x="0" y="5278"/>
                    <a:pt x="0" y="5611"/>
                  </a:cubicBezTo>
                  <a:cubicBezTo>
                    <a:pt x="0" y="5814"/>
                    <a:pt x="91" y="5925"/>
                    <a:pt x="243" y="5925"/>
                  </a:cubicBezTo>
                  <a:cubicBezTo>
                    <a:pt x="316" y="5925"/>
                    <a:pt x="403" y="5899"/>
                    <a:pt x="501" y="5845"/>
                  </a:cubicBezTo>
                  <a:lnTo>
                    <a:pt x="8640" y="1141"/>
                  </a:lnTo>
                  <a:cubicBezTo>
                    <a:pt x="8907" y="974"/>
                    <a:pt x="9107" y="641"/>
                    <a:pt x="9107" y="307"/>
                  </a:cubicBezTo>
                  <a:cubicBezTo>
                    <a:pt x="9107" y="121"/>
                    <a:pt x="9010" y="0"/>
                    <a:pt x="88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92"/>
            <p:cNvSpPr/>
            <p:nvPr/>
          </p:nvSpPr>
          <p:spPr>
            <a:xfrm>
              <a:off x="3404275" y="2622175"/>
              <a:ext cx="180975" cy="121425"/>
            </a:xfrm>
            <a:custGeom>
              <a:rect b="b" l="l" r="r" t="t"/>
              <a:pathLst>
                <a:path extrusionOk="0" h="4857" w="7239">
                  <a:moveTo>
                    <a:pt x="6977" y="0"/>
                  </a:moveTo>
                  <a:cubicBezTo>
                    <a:pt x="6908" y="0"/>
                    <a:pt x="6828" y="23"/>
                    <a:pt x="6738" y="73"/>
                  </a:cubicBezTo>
                  <a:lnTo>
                    <a:pt x="501" y="3709"/>
                  </a:lnTo>
                  <a:cubicBezTo>
                    <a:pt x="200" y="3876"/>
                    <a:pt x="34" y="4176"/>
                    <a:pt x="0" y="4543"/>
                  </a:cubicBezTo>
                  <a:cubicBezTo>
                    <a:pt x="0" y="4745"/>
                    <a:pt x="106" y="4857"/>
                    <a:pt x="257" y="4857"/>
                  </a:cubicBezTo>
                  <a:cubicBezTo>
                    <a:pt x="330" y="4857"/>
                    <a:pt x="414" y="4831"/>
                    <a:pt x="501" y="4776"/>
                  </a:cubicBezTo>
                  <a:lnTo>
                    <a:pt x="6738" y="1174"/>
                  </a:lnTo>
                  <a:cubicBezTo>
                    <a:pt x="7039" y="974"/>
                    <a:pt x="7239" y="673"/>
                    <a:pt x="7239" y="340"/>
                  </a:cubicBezTo>
                  <a:cubicBezTo>
                    <a:pt x="7239" y="129"/>
                    <a:pt x="7140" y="0"/>
                    <a:pt x="6977"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92"/>
            <p:cNvSpPr/>
            <p:nvPr/>
          </p:nvSpPr>
          <p:spPr>
            <a:xfrm>
              <a:off x="3404275" y="2622175"/>
              <a:ext cx="180975" cy="121425"/>
            </a:xfrm>
            <a:custGeom>
              <a:rect b="b" l="l" r="r" t="t"/>
              <a:pathLst>
                <a:path extrusionOk="0" h="4857" w="7239">
                  <a:moveTo>
                    <a:pt x="6977" y="0"/>
                  </a:moveTo>
                  <a:cubicBezTo>
                    <a:pt x="6908" y="0"/>
                    <a:pt x="6828" y="23"/>
                    <a:pt x="6738" y="73"/>
                  </a:cubicBezTo>
                  <a:lnTo>
                    <a:pt x="501" y="3709"/>
                  </a:lnTo>
                  <a:cubicBezTo>
                    <a:pt x="200" y="3876"/>
                    <a:pt x="34" y="4176"/>
                    <a:pt x="0" y="4543"/>
                  </a:cubicBezTo>
                  <a:cubicBezTo>
                    <a:pt x="0" y="4745"/>
                    <a:pt x="106" y="4857"/>
                    <a:pt x="257" y="4857"/>
                  </a:cubicBezTo>
                  <a:cubicBezTo>
                    <a:pt x="330" y="4857"/>
                    <a:pt x="414" y="4831"/>
                    <a:pt x="501" y="4776"/>
                  </a:cubicBezTo>
                  <a:lnTo>
                    <a:pt x="6738" y="1174"/>
                  </a:lnTo>
                  <a:cubicBezTo>
                    <a:pt x="7039" y="974"/>
                    <a:pt x="7239" y="673"/>
                    <a:pt x="7239" y="340"/>
                  </a:cubicBezTo>
                  <a:cubicBezTo>
                    <a:pt x="7239" y="129"/>
                    <a:pt x="7140" y="0"/>
                    <a:pt x="69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92"/>
            <p:cNvSpPr/>
            <p:nvPr/>
          </p:nvSpPr>
          <p:spPr>
            <a:xfrm>
              <a:off x="3358400" y="1496575"/>
              <a:ext cx="410325" cy="689075"/>
            </a:xfrm>
            <a:custGeom>
              <a:rect b="b" l="l" r="r" t="t"/>
              <a:pathLst>
                <a:path extrusionOk="0" h="27563" w="16413">
                  <a:moveTo>
                    <a:pt x="15882" y="1"/>
                  </a:moveTo>
                  <a:cubicBezTo>
                    <a:pt x="15751" y="1"/>
                    <a:pt x="15602" y="43"/>
                    <a:pt x="15445" y="131"/>
                  </a:cubicBezTo>
                  <a:lnTo>
                    <a:pt x="968" y="8471"/>
                  </a:lnTo>
                  <a:cubicBezTo>
                    <a:pt x="401" y="8838"/>
                    <a:pt x="34" y="9471"/>
                    <a:pt x="1" y="10139"/>
                  </a:cubicBezTo>
                  <a:lnTo>
                    <a:pt x="1" y="26851"/>
                  </a:lnTo>
                  <a:cubicBezTo>
                    <a:pt x="1" y="27298"/>
                    <a:pt x="216" y="27562"/>
                    <a:pt x="531" y="27562"/>
                  </a:cubicBezTo>
                  <a:cubicBezTo>
                    <a:pt x="662" y="27562"/>
                    <a:pt x="811" y="27516"/>
                    <a:pt x="968" y="27418"/>
                  </a:cubicBezTo>
                  <a:lnTo>
                    <a:pt x="15445" y="19078"/>
                  </a:lnTo>
                  <a:cubicBezTo>
                    <a:pt x="16012" y="18678"/>
                    <a:pt x="16379" y="18078"/>
                    <a:pt x="16412" y="17410"/>
                  </a:cubicBezTo>
                  <a:lnTo>
                    <a:pt x="16412" y="665"/>
                  </a:lnTo>
                  <a:cubicBezTo>
                    <a:pt x="16412" y="242"/>
                    <a:pt x="16197" y="1"/>
                    <a:pt x="15882"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92"/>
            <p:cNvSpPr/>
            <p:nvPr/>
          </p:nvSpPr>
          <p:spPr>
            <a:xfrm>
              <a:off x="3665300" y="1912500"/>
              <a:ext cx="58400" cy="50350"/>
            </a:xfrm>
            <a:custGeom>
              <a:rect b="b" l="l" r="r" t="t"/>
              <a:pathLst>
                <a:path extrusionOk="0" h="2014" w="2336">
                  <a:moveTo>
                    <a:pt x="2059" y="0"/>
                  </a:moveTo>
                  <a:cubicBezTo>
                    <a:pt x="1990" y="0"/>
                    <a:pt x="1914" y="23"/>
                    <a:pt x="1835" y="73"/>
                  </a:cubicBezTo>
                  <a:lnTo>
                    <a:pt x="500" y="840"/>
                  </a:lnTo>
                  <a:cubicBezTo>
                    <a:pt x="200" y="1040"/>
                    <a:pt x="33" y="1341"/>
                    <a:pt x="0" y="1674"/>
                  </a:cubicBezTo>
                  <a:cubicBezTo>
                    <a:pt x="0" y="1885"/>
                    <a:pt x="115" y="2014"/>
                    <a:pt x="276" y="2014"/>
                  </a:cubicBezTo>
                  <a:cubicBezTo>
                    <a:pt x="345" y="2014"/>
                    <a:pt x="421" y="1991"/>
                    <a:pt x="500" y="1941"/>
                  </a:cubicBezTo>
                  <a:lnTo>
                    <a:pt x="1835" y="1174"/>
                  </a:lnTo>
                  <a:cubicBezTo>
                    <a:pt x="2135" y="974"/>
                    <a:pt x="2302" y="673"/>
                    <a:pt x="2335" y="340"/>
                  </a:cubicBezTo>
                  <a:cubicBezTo>
                    <a:pt x="2335" y="129"/>
                    <a:pt x="2220" y="0"/>
                    <a:pt x="2059"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92"/>
            <p:cNvSpPr/>
            <p:nvPr/>
          </p:nvSpPr>
          <p:spPr>
            <a:xfrm>
              <a:off x="3665300" y="1912500"/>
              <a:ext cx="58400" cy="50350"/>
            </a:xfrm>
            <a:custGeom>
              <a:rect b="b" l="l" r="r" t="t"/>
              <a:pathLst>
                <a:path extrusionOk="0" h="2014" w="2336">
                  <a:moveTo>
                    <a:pt x="2059" y="0"/>
                  </a:moveTo>
                  <a:cubicBezTo>
                    <a:pt x="1990" y="0"/>
                    <a:pt x="1914" y="23"/>
                    <a:pt x="1835" y="73"/>
                  </a:cubicBezTo>
                  <a:lnTo>
                    <a:pt x="500" y="840"/>
                  </a:lnTo>
                  <a:cubicBezTo>
                    <a:pt x="200" y="1040"/>
                    <a:pt x="33" y="1341"/>
                    <a:pt x="0" y="1674"/>
                  </a:cubicBezTo>
                  <a:cubicBezTo>
                    <a:pt x="0" y="1885"/>
                    <a:pt x="115" y="2014"/>
                    <a:pt x="276" y="2014"/>
                  </a:cubicBezTo>
                  <a:cubicBezTo>
                    <a:pt x="345" y="2014"/>
                    <a:pt x="421" y="1991"/>
                    <a:pt x="500" y="1941"/>
                  </a:cubicBezTo>
                  <a:lnTo>
                    <a:pt x="1835" y="1174"/>
                  </a:lnTo>
                  <a:cubicBezTo>
                    <a:pt x="2135" y="974"/>
                    <a:pt x="2302" y="673"/>
                    <a:pt x="2335" y="340"/>
                  </a:cubicBezTo>
                  <a:cubicBezTo>
                    <a:pt x="2335" y="129"/>
                    <a:pt x="2220" y="0"/>
                    <a:pt x="20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92"/>
            <p:cNvSpPr/>
            <p:nvPr/>
          </p:nvSpPr>
          <p:spPr>
            <a:xfrm>
              <a:off x="3665300" y="1570400"/>
              <a:ext cx="58400" cy="50550"/>
            </a:xfrm>
            <a:custGeom>
              <a:rect b="b" l="l" r="r" t="t"/>
              <a:pathLst>
                <a:path extrusionOk="0" h="2022" w="2336">
                  <a:moveTo>
                    <a:pt x="2078" y="0"/>
                  </a:moveTo>
                  <a:cubicBezTo>
                    <a:pt x="2005" y="0"/>
                    <a:pt x="1922" y="26"/>
                    <a:pt x="1835" y="81"/>
                  </a:cubicBezTo>
                  <a:lnTo>
                    <a:pt x="500" y="848"/>
                  </a:lnTo>
                  <a:cubicBezTo>
                    <a:pt x="200" y="1048"/>
                    <a:pt x="33" y="1348"/>
                    <a:pt x="0" y="1682"/>
                  </a:cubicBezTo>
                  <a:cubicBezTo>
                    <a:pt x="0" y="1893"/>
                    <a:pt x="115" y="2021"/>
                    <a:pt x="276" y="2021"/>
                  </a:cubicBezTo>
                  <a:cubicBezTo>
                    <a:pt x="345" y="2021"/>
                    <a:pt x="421" y="1998"/>
                    <a:pt x="500" y="1949"/>
                  </a:cubicBezTo>
                  <a:lnTo>
                    <a:pt x="1835" y="1148"/>
                  </a:lnTo>
                  <a:cubicBezTo>
                    <a:pt x="2135" y="981"/>
                    <a:pt x="2302" y="681"/>
                    <a:pt x="2335" y="314"/>
                  </a:cubicBezTo>
                  <a:cubicBezTo>
                    <a:pt x="2335" y="112"/>
                    <a:pt x="2229" y="0"/>
                    <a:pt x="2078"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92"/>
            <p:cNvSpPr/>
            <p:nvPr/>
          </p:nvSpPr>
          <p:spPr>
            <a:xfrm>
              <a:off x="3665300" y="1570400"/>
              <a:ext cx="58400" cy="50550"/>
            </a:xfrm>
            <a:custGeom>
              <a:rect b="b" l="l" r="r" t="t"/>
              <a:pathLst>
                <a:path extrusionOk="0" h="2022" w="2336">
                  <a:moveTo>
                    <a:pt x="2078" y="0"/>
                  </a:moveTo>
                  <a:cubicBezTo>
                    <a:pt x="2005" y="0"/>
                    <a:pt x="1922" y="26"/>
                    <a:pt x="1835" y="81"/>
                  </a:cubicBezTo>
                  <a:lnTo>
                    <a:pt x="500" y="848"/>
                  </a:lnTo>
                  <a:cubicBezTo>
                    <a:pt x="200" y="1048"/>
                    <a:pt x="33" y="1348"/>
                    <a:pt x="0" y="1682"/>
                  </a:cubicBezTo>
                  <a:cubicBezTo>
                    <a:pt x="0" y="1893"/>
                    <a:pt x="115" y="2021"/>
                    <a:pt x="276" y="2021"/>
                  </a:cubicBezTo>
                  <a:cubicBezTo>
                    <a:pt x="345" y="2021"/>
                    <a:pt x="421" y="1998"/>
                    <a:pt x="500" y="1949"/>
                  </a:cubicBezTo>
                  <a:lnTo>
                    <a:pt x="1835" y="1148"/>
                  </a:lnTo>
                  <a:cubicBezTo>
                    <a:pt x="2135" y="981"/>
                    <a:pt x="2302" y="681"/>
                    <a:pt x="2335" y="314"/>
                  </a:cubicBezTo>
                  <a:cubicBezTo>
                    <a:pt x="2335" y="112"/>
                    <a:pt x="2229" y="0"/>
                    <a:pt x="20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92"/>
            <p:cNvSpPr/>
            <p:nvPr/>
          </p:nvSpPr>
          <p:spPr>
            <a:xfrm>
              <a:off x="3618600" y="1665650"/>
              <a:ext cx="58400" cy="50375"/>
            </a:xfrm>
            <a:custGeom>
              <a:rect b="b" l="l" r="r" t="t"/>
              <a:pathLst>
                <a:path extrusionOk="0" h="2015" w="2336">
                  <a:moveTo>
                    <a:pt x="2059" y="1"/>
                  </a:moveTo>
                  <a:cubicBezTo>
                    <a:pt x="1990" y="1"/>
                    <a:pt x="1914" y="24"/>
                    <a:pt x="1835" y="73"/>
                  </a:cubicBezTo>
                  <a:lnTo>
                    <a:pt x="500" y="874"/>
                  </a:lnTo>
                  <a:cubicBezTo>
                    <a:pt x="200" y="1041"/>
                    <a:pt x="33" y="1341"/>
                    <a:pt x="0" y="1708"/>
                  </a:cubicBezTo>
                  <a:cubicBezTo>
                    <a:pt x="0" y="1894"/>
                    <a:pt x="113" y="2015"/>
                    <a:pt x="272" y="2015"/>
                  </a:cubicBezTo>
                  <a:cubicBezTo>
                    <a:pt x="342" y="2015"/>
                    <a:pt x="419" y="1992"/>
                    <a:pt x="500" y="1941"/>
                  </a:cubicBezTo>
                  <a:lnTo>
                    <a:pt x="1835" y="1174"/>
                  </a:lnTo>
                  <a:cubicBezTo>
                    <a:pt x="2102" y="974"/>
                    <a:pt x="2302" y="674"/>
                    <a:pt x="2335" y="340"/>
                  </a:cubicBezTo>
                  <a:cubicBezTo>
                    <a:pt x="2335" y="129"/>
                    <a:pt x="2220" y="1"/>
                    <a:pt x="2059"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92"/>
            <p:cNvSpPr/>
            <p:nvPr/>
          </p:nvSpPr>
          <p:spPr>
            <a:xfrm>
              <a:off x="3618600" y="1665650"/>
              <a:ext cx="58400" cy="50375"/>
            </a:xfrm>
            <a:custGeom>
              <a:rect b="b" l="l" r="r" t="t"/>
              <a:pathLst>
                <a:path extrusionOk="0" h="2015" w="2336">
                  <a:moveTo>
                    <a:pt x="2059" y="1"/>
                  </a:moveTo>
                  <a:cubicBezTo>
                    <a:pt x="1990" y="1"/>
                    <a:pt x="1914" y="24"/>
                    <a:pt x="1835" y="73"/>
                  </a:cubicBezTo>
                  <a:lnTo>
                    <a:pt x="500" y="874"/>
                  </a:lnTo>
                  <a:cubicBezTo>
                    <a:pt x="200" y="1041"/>
                    <a:pt x="33" y="1341"/>
                    <a:pt x="0" y="1708"/>
                  </a:cubicBezTo>
                  <a:cubicBezTo>
                    <a:pt x="0" y="1894"/>
                    <a:pt x="113" y="2015"/>
                    <a:pt x="272" y="2015"/>
                  </a:cubicBezTo>
                  <a:cubicBezTo>
                    <a:pt x="342" y="2015"/>
                    <a:pt x="419" y="1992"/>
                    <a:pt x="500" y="1941"/>
                  </a:cubicBezTo>
                  <a:lnTo>
                    <a:pt x="1835" y="1174"/>
                  </a:lnTo>
                  <a:cubicBezTo>
                    <a:pt x="2102" y="974"/>
                    <a:pt x="2302" y="674"/>
                    <a:pt x="2335" y="340"/>
                  </a:cubicBezTo>
                  <a:cubicBezTo>
                    <a:pt x="2335" y="129"/>
                    <a:pt x="2220" y="1"/>
                    <a:pt x="20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92"/>
            <p:cNvSpPr/>
            <p:nvPr/>
          </p:nvSpPr>
          <p:spPr>
            <a:xfrm>
              <a:off x="3618600" y="1733850"/>
              <a:ext cx="58400" cy="49900"/>
            </a:xfrm>
            <a:custGeom>
              <a:rect b="b" l="l" r="r" t="t"/>
              <a:pathLst>
                <a:path extrusionOk="0" h="1996" w="2336">
                  <a:moveTo>
                    <a:pt x="2078" y="0"/>
                  </a:moveTo>
                  <a:cubicBezTo>
                    <a:pt x="2005" y="0"/>
                    <a:pt x="1922" y="26"/>
                    <a:pt x="1835" y="81"/>
                  </a:cubicBezTo>
                  <a:lnTo>
                    <a:pt x="500" y="848"/>
                  </a:lnTo>
                  <a:cubicBezTo>
                    <a:pt x="200" y="1015"/>
                    <a:pt x="33" y="1348"/>
                    <a:pt x="0" y="1682"/>
                  </a:cubicBezTo>
                  <a:cubicBezTo>
                    <a:pt x="0" y="1884"/>
                    <a:pt x="106" y="1996"/>
                    <a:pt x="257" y="1996"/>
                  </a:cubicBezTo>
                  <a:cubicBezTo>
                    <a:pt x="330" y="1996"/>
                    <a:pt x="413" y="1970"/>
                    <a:pt x="500" y="1915"/>
                  </a:cubicBezTo>
                  <a:lnTo>
                    <a:pt x="1835" y="1148"/>
                  </a:lnTo>
                  <a:cubicBezTo>
                    <a:pt x="2102" y="981"/>
                    <a:pt x="2302" y="648"/>
                    <a:pt x="2335" y="314"/>
                  </a:cubicBezTo>
                  <a:cubicBezTo>
                    <a:pt x="2335" y="112"/>
                    <a:pt x="2229" y="0"/>
                    <a:pt x="2078"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92"/>
            <p:cNvSpPr/>
            <p:nvPr/>
          </p:nvSpPr>
          <p:spPr>
            <a:xfrm>
              <a:off x="3618600" y="1733850"/>
              <a:ext cx="58400" cy="49900"/>
            </a:xfrm>
            <a:custGeom>
              <a:rect b="b" l="l" r="r" t="t"/>
              <a:pathLst>
                <a:path extrusionOk="0" h="1996" w="2336">
                  <a:moveTo>
                    <a:pt x="2078" y="0"/>
                  </a:moveTo>
                  <a:cubicBezTo>
                    <a:pt x="2005" y="0"/>
                    <a:pt x="1922" y="26"/>
                    <a:pt x="1835" y="81"/>
                  </a:cubicBezTo>
                  <a:lnTo>
                    <a:pt x="500" y="848"/>
                  </a:lnTo>
                  <a:cubicBezTo>
                    <a:pt x="200" y="1015"/>
                    <a:pt x="33" y="1348"/>
                    <a:pt x="0" y="1682"/>
                  </a:cubicBezTo>
                  <a:cubicBezTo>
                    <a:pt x="0" y="1884"/>
                    <a:pt x="106" y="1996"/>
                    <a:pt x="257" y="1996"/>
                  </a:cubicBezTo>
                  <a:cubicBezTo>
                    <a:pt x="330" y="1996"/>
                    <a:pt x="413" y="1970"/>
                    <a:pt x="500" y="1915"/>
                  </a:cubicBezTo>
                  <a:lnTo>
                    <a:pt x="1835" y="1148"/>
                  </a:lnTo>
                  <a:cubicBezTo>
                    <a:pt x="2102" y="981"/>
                    <a:pt x="2302" y="648"/>
                    <a:pt x="2335" y="314"/>
                  </a:cubicBezTo>
                  <a:cubicBezTo>
                    <a:pt x="2335" y="112"/>
                    <a:pt x="2229" y="0"/>
                    <a:pt x="20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92"/>
            <p:cNvSpPr/>
            <p:nvPr/>
          </p:nvSpPr>
          <p:spPr>
            <a:xfrm>
              <a:off x="3665300" y="1775550"/>
              <a:ext cx="58400" cy="49900"/>
            </a:xfrm>
            <a:custGeom>
              <a:rect b="b" l="l" r="r" t="t"/>
              <a:pathLst>
                <a:path extrusionOk="0" h="1996" w="2336">
                  <a:moveTo>
                    <a:pt x="2078" y="0"/>
                  </a:moveTo>
                  <a:cubicBezTo>
                    <a:pt x="2005" y="0"/>
                    <a:pt x="1922" y="26"/>
                    <a:pt x="1835" y="80"/>
                  </a:cubicBezTo>
                  <a:lnTo>
                    <a:pt x="500" y="848"/>
                  </a:lnTo>
                  <a:cubicBezTo>
                    <a:pt x="200" y="1014"/>
                    <a:pt x="33" y="1348"/>
                    <a:pt x="0" y="1682"/>
                  </a:cubicBezTo>
                  <a:cubicBezTo>
                    <a:pt x="0" y="1884"/>
                    <a:pt x="106" y="1995"/>
                    <a:pt x="257" y="1995"/>
                  </a:cubicBezTo>
                  <a:cubicBezTo>
                    <a:pt x="330" y="1995"/>
                    <a:pt x="413" y="1969"/>
                    <a:pt x="500" y="1915"/>
                  </a:cubicBezTo>
                  <a:lnTo>
                    <a:pt x="1835" y="1148"/>
                  </a:lnTo>
                  <a:cubicBezTo>
                    <a:pt x="2135" y="981"/>
                    <a:pt x="2302" y="647"/>
                    <a:pt x="2335" y="314"/>
                  </a:cubicBezTo>
                  <a:cubicBezTo>
                    <a:pt x="2335" y="112"/>
                    <a:pt x="2229" y="0"/>
                    <a:pt x="2078"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92"/>
            <p:cNvSpPr/>
            <p:nvPr/>
          </p:nvSpPr>
          <p:spPr>
            <a:xfrm>
              <a:off x="3665300" y="1775550"/>
              <a:ext cx="58400" cy="49900"/>
            </a:xfrm>
            <a:custGeom>
              <a:rect b="b" l="l" r="r" t="t"/>
              <a:pathLst>
                <a:path extrusionOk="0" h="1996" w="2336">
                  <a:moveTo>
                    <a:pt x="2078" y="0"/>
                  </a:moveTo>
                  <a:cubicBezTo>
                    <a:pt x="2005" y="0"/>
                    <a:pt x="1922" y="26"/>
                    <a:pt x="1835" y="80"/>
                  </a:cubicBezTo>
                  <a:lnTo>
                    <a:pt x="500" y="848"/>
                  </a:lnTo>
                  <a:cubicBezTo>
                    <a:pt x="200" y="1014"/>
                    <a:pt x="33" y="1348"/>
                    <a:pt x="0" y="1682"/>
                  </a:cubicBezTo>
                  <a:cubicBezTo>
                    <a:pt x="0" y="1884"/>
                    <a:pt x="106" y="1995"/>
                    <a:pt x="257" y="1995"/>
                  </a:cubicBezTo>
                  <a:cubicBezTo>
                    <a:pt x="330" y="1995"/>
                    <a:pt x="413" y="1969"/>
                    <a:pt x="500" y="1915"/>
                  </a:cubicBezTo>
                  <a:lnTo>
                    <a:pt x="1835" y="1148"/>
                  </a:lnTo>
                  <a:cubicBezTo>
                    <a:pt x="2135" y="981"/>
                    <a:pt x="2302" y="647"/>
                    <a:pt x="2335" y="314"/>
                  </a:cubicBezTo>
                  <a:cubicBezTo>
                    <a:pt x="2335" y="112"/>
                    <a:pt x="2229" y="0"/>
                    <a:pt x="20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92"/>
            <p:cNvSpPr/>
            <p:nvPr/>
          </p:nvSpPr>
          <p:spPr>
            <a:xfrm>
              <a:off x="3618600" y="1870800"/>
              <a:ext cx="58400" cy="50350"/>
            </a:xfrm>
            <a:custGeom>
              <a:rect b="b" l="l" r="r" t="t"/>
              <a:pathLst>
                <a:path extrusionOk="0" h="2014" w="2336">
                  <a:moveTo>
                    <a:pt x="2059" y="0"/>
                  </a:moveTo>
                  <a:cubicBezTo>
                    <a:pt x="1990" y="0"/>
                    <a:pt x="1914" y="24"/>
                    <a:pt x="1835" y="73"/>
                  </a:cubicBezTo>
                  <a:lnTo>
                    <a:pt x="500" y="840"/>
                  </a:lnTo>
                  <a:cubicBezTo>
                    <a:pt x="200" y="1040"/>
                    <a:pt x="33" y="1341"/>
                    <a:pt x="0" y="1674"/>
                  </a:cubicBezTo>
                  <a:cubicBezTo>
                    <a:pt x="0" y="1885"/>
                    <a:pt x="115" y="2014"/>
                    <a:pt x="276" y="2014"/>
                  </a:cubicBezTo>
                  <a:cubicBezTo>
                    <a:pt x="345" y="2014"/>
                    <a:pt x="421" y="1991"/>
                    <a:pt x="500" y="1941"/>
                  </a:cubicBezTo>
                  <a:lnTo>
                    <a:pt x="1835" y="1174"/>
                  </a:lnTo>
                  <a:cubicBezTo>
                    <a:pt x="2102" y="974"/>
                    <a:pt x="2302" y="674"/>
                    <a:pt x="2335" y="340"/>
                  </a:cubicBezTo>
                  <a:cubicBezTo>
                    <a:pt x="2335" y="129"/>
                    <a:pt x="2220" y="0"/>
                    <a:pt x="2059"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92"/>
            <p:cNvSpPr/>
            <p:nvPr/>
          </p:nvSpPr>
          <p:spPr>
            <a:xfrm>
              <a:off x="3618600" y="1870800"/>
              <a:ext cx="58400" cy="50350"/>
            </a:xfrm>
            <a:custGeom>
              <a:rect b="b" l="l" r="r" t="t"/>
              <a:pathLst>
                <a:path extrusionOk="0" h="2014" w="2336">
                  <a:moveTo>
                    <a:pt x="2059" y="0"/>
                  </a:moveTo>
                  <a:cubicBezTo>
                    <a:pt x="1990" y="0"/>
                    <a:pt x="1914" y="24"/>
                    <a:pt x="1835" y="73"/>
                  </a:cubicBezTo>
                  <a:lnTo>
                    <a:pt x="500" y="840"/>
                  </a:lnTo>
                  <a:cubicBezTo>
                    <a:pt x="200" y="1040"/>
                    <a:pt x="33" y="1341"/>
                    <a:pt x="0" y="1674"/>
                  </a:cubicBezTo>
                  <a:cubicBezTo>
                    <a:pt x="0" y="1885"/>
                    <a:pt x="115" y="2014"/>
                    <a:pt x="276" y="2014"/>
                  </a:cubicBezTo>
                  <a:cubicBezTo>
                    <a:pt x="345" y="2014"/>
                    <a:pt x="421" y="1991"/>
                    <a:pt x="500" y="1941"/>
                  </a:cubicBezTo>
                  <a:lnTo>
                    <a:pt x="1835" y="1174"/>
                  </a:lnTo>
                  <a:cubicBezTo>
                    <a:pt x="2102" y="974"/>
                    <a:pt x="2302" y="674"/>
                    <a:pt x="2335" y="340"/>
                  </a:cubicBezTo>
                  <a:cubicBezTo>
                    <a:pt x="2335" y="129"/>
                    <a:pt x="2220" y="0"/>
                    <a:pt x="20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92"/>
            <p:cNvSpPr/>
            <p:nvPr/>
          </p:nvSpPr>
          <p:spPr>
            <a:xfrm>
              <a:off x="3404275" y="1622925"/>
              <a:ext cx="227675" cy="148150"/>
            </a:xfrm>
            <a:custGeom>
              <a:rect b="b" l="l" r="r" t="t"/>
              <a:pathLst>
                <a:path extrusionOk="0" h="5926" w="9107">
                  <a:moveTo>
                    <a:pt x="8875" y="1"/>
                  </a:moveTo>
                  <a:cubicBezTo>
                    <a:pt x="8807" y="1"/>
                    <a:pt x="8727" y="27"/>
                    <a:pt x="8640" y="81"/>
                  </a:cubicBezTo>
                  <a:lnTo>
                    <a:pt x="501" y="4784"/>
                  </a:lnTo>
                  <a:cubicBezTo>
                    <a:pt x="200" y="4951"/>
                    <a:pt x="0" y="5251"/>
                    <a:pt x="0" y="5618"/>
                  </a:cubicBezTo>
                  <a:cubicBezTo>
                    <a:pt x="0" y="5804"/>
                    <a:pt x="97" y="5925"/>
                    <a:pt x="258" y="5925"/>
                  </a:cubicBezTo>
                  <a:cubicBezTo>
                    <a:pt x="328" y="5925"/>
                    <a:pt x="410" y="5902"/>
                    <a:pt x="501" y="5852"/>
                  </a:cubicBezTo>
                  <a:lnTo>
                    <a:pt x="8640" y="1148"/>
                  </a:lnTo>
                  <a:cubicBezTo>
                    <a:pt x="8907" y="982"/>
                    <a:pt x="9107" y="648"/>
                    <a:pt x="9107" y="315"/>
                  </a:cubicBezTo>
                  <a:cubicBezTo>
                    <a:pt x="9107" y="112"/>
                    <a:pt x="9016" y="1"/>
                    <a:pt x="8875"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92"/>
            <p:cNvSpPr/>
            <p:nvPr/>
          </p:nvSpPr>
          <p:spPr>
            <a:xfrm>
              <a:off x="3404275" y="1622925"/>
              <a:ext cx="227675" cy="148150"/>
            </a:xfrm>
            <a:custGeom>
              <a:rect b="b" l="l" r="r" t="t"/>
              <a:pathLst>
                <a:path extrusionOk="0" h="5926" w="9107">
                  <a:moveTo>
                    <a:pt x="8875" y="1"/>
                  </a:moveTo>
                  <a:cubicBezTo>
                    <a:pt x="8807" y="1"/>
                    <a:pt x="8727" y="27"/>
                    <a:pt x="8640" y="81"/>
                  </a:cubicBezTo>
                  <a:lnTo>
                    <a:pt x="501" y="4784"/>
                  </a:lnTo>
                  <a:cubicBezTo>
                    <a:pt x="200" y="4951"/>
                    <a:pt x="0" y="5251"/>
                    <a:pt x="0" y="5618"/>
                  </a:cubicBezTo>
                  <a:cubicBezTo>
                    <a:pt x="0" y="5804"/>
                    <a:pt x="97" y="5925"/>
                    <a:pt x="258" y="5925"/>
                  </a:cubicBezTo>
                  <a:cubicBezTo>
                    <a:pt x="328" y="5925"/>
                    <a:pt x="410" y="5902"/>
                    <a:pt x="501" y="5852"/>
                  </a:cubicBezTo>
                  <a:lnTo>
                    <a:pt x="8640" y="1148"/>
                  </a:lnTo>
                  <a:cubicBezTo>
                    <a:pt x="8907" y="982"/>
                    <a:pt x="9107" y="648"/>
                    <a:pt x="9107" y="315"/>
                  </a:cubicBezTo>
                  <a:cubicBezTo>
                    <a:pt x="9107" y="112"/>
                    <a:pt x="9016" y="1"/>
                    <a:pt x="88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92"/>
            <p:cNvSpPr/>
            <p:nvPr/>
          </p:nvSpPr>
          <p:spPr>
            <a:xfrm>
              <a:off x="3404275" y="1965400"/>
              <a:ext cx="227675" cy="148400"/>
            </a:xfrm>
            <a:custGeom>
              <a:rect b="b" l="l" r="r" t="t"/>
              <a:pathLst>
                <a:path extrusionOk="0" h="5936" w="9107">
                  <a:moveTo>
                    <a:pt x="8853" y="1"/>
                  </a:moveTo>
                  <a:cubicBezTo>
                    <a:pt x="8790" y="1"/>
                    <a:pt x="8718" y="20"/>
                    <a:pt x="8640" y="59"/>
                  </a:cubicBezTo>
                  <a:lnTo>
                    <a:pt x="501" y="4762"/>
                  </a:lnTo>
                  <a:cubicBezTo>
                    <a:pt x="200" y="4962"/>
                    <a:pt x="0" y="5262"/>
                    <a:pt x="0" y="5596"/>
                  </a:cubicBezTo>
                  <a:cubicBezTo>
                    <a:pt x="0" y="5807"/>
                    <a:pt x="99" y="5935"/>
                    <a:pt x="262" y="5935"/>
                  </a:cubicBezTo>
                  <a:cubicBezTo>
                    <a:pt x="331" y="5935"/>
                    <a:pt x="411" y="5912"/>
                    <a:pt x="501" y="5863"/>
                  </a:cubicBezTo>
                  <a:lnTo>
                    <a:pt x="8640" y="1159"/>
                  </a:lnTo>
                  <a:cubicBezTo>
                    <a:pt x="8907" y="959"/>
                    <a:pt x="9107" y="659"/>
                    <a:pt x="9107" y="325"/>
                  </a:cubicBezTo>
                  <a:cubicBezTo>
                    <a:pt x="9107" y="113"/>
                    <a:pt x="9006" y="1"/>
                    <a:pt x="8853"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92"/>
            <p:cNvSpPr/>
            <p:nvPr/>
          </p:nvSpPr>
          <p:spPr>
            <a:xfrm>
              <a:off x="3404275" y="1965400"/>
              <a:ext cx="227675" cy="148400"/>
            </a:xfrm>
            <a:custGeom>
              <a:rect b="b" l="l" r="r" t="t"/>
              <a:pathLst>
                <a:path extrusionOk="0" h="5936" w="9107">
                  <a:moveTo>
                    <a:pt x="8853" y="1"/>
                  </a:moveTo>
                  <a:cubicBezTo>
                    <a:pt x="8790" y="1"/>
                    <a:pt x="8718" y="20"/>
                    <a:pt x="8640" y="59"/>
                  </a:cubicBezTo>
                  <a:lnTo>
                    <a:pt x="501" y="4762"/>
                  </a:lnTo>
                  <a:cubicBezTo>
                    <a:pt x="200" y="4962"/>
                    <a:pt x="0" y="5262"/>
                    <a:pt x="0" y="5596"/>
                  </a:cubicBezTo>
                  <a:cubicBezTo>
                    <a:pt x="0" y="5807"/>
                    <a:pt x="99" y="5935"/>
                    <a:pt x="262" y="5935"/>
                  </a:cubicBezTo>
                  <a:cubicBezTo>
                    <a:pt x="331" y="5935"/>
                    <a:pt x="411" y="5912"/>
                    <a:pt x="501" y="5863"/>
                  </a:cubicBezTo>
                  <a:lnTo>
                    <a:pt x="8640" y="1159"/>
                  </a:lnTo>
                  <a:cubicBezTo>
                    <a:pt x="8907" y="959"/>
                    <a:pt x="9107" y="659"/>
                    <a:pt x="9107" y="325"/>
                  </a:cubicBezTo>
                  <a:cubicBezTo>
                    <a:pt x="9107" y="113"/>
                    <a:pt x="9006" y="1"/>
                    <a:pt x="88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92"/>
            <p:cNvSpPr/>
            <p:nvPr/>
          </p:nvSpPr>
          <p:spPr>
            <a:xfrm>
              <a:off x="3404275" y="1718200"/>
              <a:ext cx="180975" cy="121250"/>
            </a:xfrm>
            <a:custGeom>
              <a:rect b="b" l="l" r="r" t="t"/>
              <a:pathLst>
                <a:path extrusionOk="0" h="4850" w="7239">
                  <a:moveTo>
                    <a:pt x="6977" y="0"/>
                  </a:moveTo>
                  <a:cubicBezTo>
                    <a:pt x="6908" y="0"/>
                    <a:pt x="6828" y="23"/>
                    <a:pt x="6738" y="73"/>
                  </a:cubicBezTo>
                  <a:lnTo>
                    <a:pt x="501" y="3709"/>
                  </a:lnTo>
                  <a:cubicBezTo>
                    <a:pt x="200" y="3875"/>
                    <a:pt x="34" y="4176"/>
                    <a:pt x="0" y="4543"/>
                  </a:cubicBezTo>
                  <a:cubicBezTo>
                    <a:pt x="0" y="4729"/>
                    <a:pt x="114" y="4850"/>
                    <a:pt x="273" y="4850"/>
                  </a:cubicBezTo>
                  <a:cubicBezTo>
                    <a:pt x="342" y="4850"/>
                    <a:pt x="420" y="4827"/>
                    <a:pt x="501" y="4776"/>
                  </a:cubicBezTo>
                  <a:lnTo>
                    <a:pt x="6738" y="1174"/>
                  </a:lnTo>
                  <a:cubicBezTo>
                    <a:pt x="7039" y="973"/>
                    <a:pt x="7239" y="673"/>
                    <a:pt x="7239" y="340"/>
                  </a:cubicBezTo>
                  <a:cubicBezTo>
                    <a:pt x="7239" y="129"/>
                    <a:pt x="7140" y="0"/>
                    <a:pt x="6977"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92"/>
            <p:cNvSpPr/>
            <p:nvPr/>
          </p:nvSpPr>
          <p:spPr>
            <a:xfrm>
              <a:off x="3404275" y="1718200"/>
              <a:ext cx="180975" cy="121250"/>
            </a:xfrm>
            <a:custGeom>
              <a:rect b="b" l="l" r="r" t="t"/>
              <a:pathLst>
                <a:path extrusionOk="0" h="4850" w="7239">
                  <a:moveTo>
                    <a:pt x="6977" y="0"/>
                  </a:moveTo>
                  <a:cubicBezTo>
                    <a:pt x="6908" y="0"/>
                    <a:pt x="6828" y="23"/>
                    <a:pt x="6738" y="73"/>
                  </a:cubicBezTo>
                  <a:lnTo>
                    <a:pt x="501" y="3709"/>
                  </a:lnTo>
                  <a:cubicBezTo>
                    <a:pt x="200" y="3875"/>
                    <a:pt x="34" y="4176"/>
                    <a:pt x="0" y="4543"/>
                  </a:cubicBezTo>
                  <a:cubicBezTo>
                    <a:pt x="0" y="4729"/>
                    <a:pt x="114" y="4850"/>
                    <a:pt x="273" y="4850"/>
                  </a:cubicBezTo>
                  <a:cubicBezTo>
                    <a:pt x="342" y="4850"/>
                    <a:pt x="420" y="4827"/>
                    <a:pt x="501" y="4776"/>
                  </a:cubicBezTo>
                  <a:lnTo>
                    <a:pt x="6738" y="1174"/>
                  </a:lnTo>
                  <a:cubicBezTo>
                    <a:pt x="7039" y="973"/>
                    <a:pt x="7239" y="673"/>
                    <a:pt x="7239" y="340"/>
                  </a:cubicBezTo>
                  <a:cubicBezTo>
                    <a:pt x="7239" y="129"/>
                    <a:pt x="7140" y="0"/>
                    <a:pt x="69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92"/>
            <p:cNvSpPr/>
            <p:nvPr/>
          </p:nvSpPr>
          <p:spPr>
            <a:xfrm>
              <a:off x="3404275" y="1786575"/>
              <a:ext cx="180975" cy="121425"/>
            </a:xfrm>
            <a:custGeom>
              <a:rect b="b" l="l" r="r" t="t"/>
              <a:pathLst>
                <a:path extrusionOk="0" h="4857" w="7239">
                  <a:moveTo>
                    <a:pt x="6977" y="0"/>
                  </a:moveTo>
                  <a:cubicBezTo>
                    <a:pt x="6908" y="0"/>
                    <a:pt x="6828" y="23"/>
                    <a:pt x="6738" y="73"/>
                  </a:cubicBezTo>
                  <a:lnTo>
                    <a:pt x="501" y="3709"/>
                  </a:lnTo>
                  <a:cubicBezTo>
                    <a:pt x="200" y="3876"/>
                    <a:pt x="34" y="4209"/>
                    <a:pt x="0" y="4543"/>
                  </a:cubicBezTo>
                  <a:cubicBezTo>
                    <a:pt x="0" y="4745"/>
                    <a:pt x="106" y="4857"/>
                    <a:pt x="257" y="4857"/>
                  </a:cubicBezTo>
                  <a:cubicBezTo>
                    <a:pt x="330" y="4857"/>
                    <a:pt x="414" y="4831"/>
                    <a:pt x="501" y="4776"/>
                  </a:cubicBezTo>
                  <a:lnTo>
                    <a:pt x="6738" y="1174"/>
                  </a:lnTo>
                  <a:cubicBezTo>
                    <a:pt x="7039" y="974"/>
                    <a:pt x="7239" y="673"/>
                    <a:pt x="7239" y="340"/>
                  </a:cubicBezTo>
                  <a:cubicBezTo>
                    <a:pt x="7239" y="129"/>
                    <a:pt x="7140" y="0"/>
                    <a:pt x="6977"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92"/>
            <p:cNvSpPr/>
            <p:nvPr/>
          </p:nvSpPr>
          <p:spPr>
            <a:xfrm>
              <a:off x="3404275" y="1786575"/>
              <a:ext cx="180975" cy="121425"/>
            </a:xfrm>
            <a:custGeom>
              <a:rect b="b" l="l" r="r" t="t"/>
              <a:pathLst>
                <a:path extrusionOk="0" h="4857" w="7239">
                  <a:moveTo>
                    <a:pt x="6977" y="0"/>
                  </a:moveTo>
                  <a:cubicBezTo>
                    <a:pt x="6908" y="0"/>
                    <a:pt x="6828" y="23"/>
                    <a:pt x="6738" y="73"/>
                  </a:cubicBezTo>
                  <a:lnTo>
                    <a:pt x="501" y="3709"/>
                  </a:lnTo>
                  <a:cubicBezTo>
                    <a:pt x="200" y="3876"/>
                    <a:pt x="34" y="4209"/>
                    <a:pt x="0" y="4543"/>
                  </a:cubicBezTo>
                  <a:cubicBezTo>
                    <a:pt x="0" y="4745"/>
                    <a:pt x="106" y="4857"/>
                    <a:pt x="257" y="4857"/>
                  </a:cubicBezTo>
                  <a:cubicBezTo>
                    <a:pt x="330" y="4857"/>
                    <a:pt x="414" y="4831"/>
                    <a:pt x="501" y="4776"/>
                  </a:cubicBezTo>
                  <a:lnTo>
                    <a:pt x="6738" y="1174"/>
                  </a:lnTo>
                  <a:cubicBezTo>
                    <a:pt x="7039" y="974"/>
                    <a:pt x="7239" y="673"/>
                    <a:pt x="7239" y="340"/>
                  </a:cubicBezTo>
                  <a:cubicBezTo>
                    <a:pt x="7239" y="129"/>
                    <a:pt x="7140" y="0"/>
                    <a:pt x="69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92"/>
            <p:cNvSpPr/>
            <p:nvPr/>
          </p:nvSpPr>
          <p:spPr>
            <a:xfrm>
              <a:off x="3404275" y="1828275"/>
              <a:ext cx="227675" cy="148750"/>
            </a:xfrm>
            <a:custGeom>
              <a:rect b="b" l="l" r="r" t="t"/>
              <a:pathLst>
                <a:path extrusionOk="0" h="5950" w="9107">
                  <a:moveTo>
                    <a:pt x="8857" y="0"/>
                  </a:moveTo>
                  <a:cubicBezTo>
                    <a:pt x="8793" y="0"/>
                    <a:pt x="8719" y="23"/>
                    <a:pt x="8640" y="73"/>
                  </a:cubicBezTo>
                  <a:lnTo>
                    <a:pt x="501" y="4776"/>
                  </a:lnTo>
                  <a:cubicBezTo>
                    <a:pt x="200" y="4943"/>
                    <a:pt x="0" y="5277"/>
                    <a:pt x="0" y="5610"/>
                  </a:cubicBezTo>
                  <a:cubicBezTo>
                    <a:pt x="0" y="5821"/>
                    <a:pt x="99" y="5950"/>
                    <a:pt x="262" y="5950"/>
                  </a:cubicBezTo>
                  <a:cubicBezTo>
                    <a:pt x="331" y="5950"/>
                    <a:pt x="411" y="5927"/>
                    <a:pt x="501" y="5877"/>
                  </a:cubicBezTo>
                  <a:lnTo>
                    <a:pt x="8640" y="1174"/>
                  </a:lnTo>
                  <a:cubicBezTo>
                    <a:pt x="8907" y="974"/>
                    <a:pt x="9107" y="673"/>
                    <a:pt x="9107" y="340"/>
                  </a:cubicBezTo>
                  <a:cubicBezTo>
                    <a:pt x="9107" y="129"/>
                    <a:pt x="9008" y="0"/>
                    <a:pt x="8857"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92"/>
            <p:cNvSpPr/>
            <p:nvPr/>
          </p:nvSpPr>
          <p:spPr>
            <a:xfrm>
              <a:off x="3404275" y="1828275"/>
              <a:ext cx="227675" cy="148750"/>
            </a:xfrm>
            <a:custGeom>
              <a:rect b="b" l="l" r="r" t="t"/>
              <a:pathLst>
                <a:path extrusionOk="0" h="5950" w="9107">
                  <a:moveTo>
                    <a:pt x="8857" y="0"/>
                  </a:moveTo>
                  <a:cubicBezTo>
                    <a:pt x="8793" y="0"/>
                    <a:pt x="8719" y="23"/>
                    <a:pt x="8640" y="73"/>
                  </a:cubicBezTo>
                  <a:lnTo>
                    <a:pt x="501" y="4776"/>
                  </a:lnTo>
                  <a:cubicBezTo>
                    <a:pt x="200" y="4943"/>
                    <a:pt x="0" y="5277"/>
                    <a:pt x="0" y="5610"/>
                  </a:cubicBezTo>
                  <a:cubicBezTo>
                    <a:pt x="0" y="5821"/>
                    <a:pt x="99" y="5950"/>
                    <a:pt x="262" y="5950"/>
                  </a:cubicBezTo>
                  <a:cubicBezTo>
                    <a:pt x="331" y="5950"/>
                    <a:pt x="411" y="5927"/>
                    <a:pt x="501" y="5877"/>
                  </a:cubicBezTo>
                  <a:lnTo>
                    <a:pt x="8640" y="1174"/>
                  </a:lnTo>
                  <a:cubicBezTo>
                    <a:pt x="8907" y="974"/>
                    <a:pt x="9107" y="673"/>
                    <a:pt x="9107" y="340"/>
                  </a:cubicBezTo>
                  <a:cubicBezTo>
                    <a:pt x="9107" y="129"/>
                    <a:pt x="9008" y="0"/>
                    <a:pt x="88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92"/>
            <p:cNvSpPr/>
            <p:nvPr/>
          </p:nvSpPr>
          <p:spPr>
            <a:xfrm>
              <a:off x="3404275" y="1923700"/>
              <a:ext cx="180975" cy="121725"/>
            </a:xfrm>
            <a:custGeom>
              <a:rect b="b" l="l" r="r" t="t"/>
              <a:pathLst>
                <a:path extrusionOk="0" h="4869" w="7239">
                  <a:moveTo>
                    <a:pt x="6973" y="1"/>
                  </a:moveTo>
                  <a:cubicBezTo>
                    <a:pt x="6905" y="1"/>
                    <a:pt x="6826" y="20"/>
                    <a:pt x="6738" y="59"/>
                  </a:cubicBezTo>
                  <a:lnTo>
                    <a:pt x="501" y="3695"/>
                  </a:lnTo>
                  <a:cubicBezTo>
                    <a:pt x="200" y="3861"/>
                    <a:pt x="34" y="4195"/>
                    <a:pt x="0" y="4529"/>
                  </a:cubicBezTo>
                  <a:cubicBezTo>
                    <a:pt x="0" y="4739"/>
                    <a:pt x="116" y="4868"/>
                    <a:pt x="277" y="4868"/>
                  </a:cubicBezTo>
                  <a:cubicBezTo>
                    <a:pt x="345" y="4868"/>
                    <a:pt x="421" y="4845"/>
                    <a:pt x="501" y="4795"/>
                  </a:cubicBezTo>
                  <a:lnTo>
                    <a:pt x="6738" y="1159"/>
                  </a:lnTo>
                  <a:cubicBezTo>
                    <a:pt x="7039" y="959"/>
                    <a:pt x="7239" y="659"/>
                    <a:pt x="7239" y="325"/>
                  </a:cubicBezTo>
                  <a:cubicBezTo>
                    <a:pt x="7239" y="113"/>
                    <a:pt x="7138" y="1"/>
                    <a:pt x="6973"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92"/>
            <p:cNvSpPr/>
            <p:nvPr/>
          </p:nvSpPr>
          <p:spPr>
            <a:xfrm>
              <a:off x="3404275" y="1923700"/>
              <a:ext cx="180975" cy="121725"/>
            </a:xfrm>
            <a:custGeom>
              <a:rect b="b" l="l" r="r" t="t"/>
              <a:pathLst>
                <a:path extrusionOk="0" h="4869" w="7239">
                  <a:moveTo>
                    <a:pt x="6973" y="1"/>
                  </a:moveTo>
                  <a:cubicBezTo>
                    <a:pt x="6905" y="1"/>
                    <a:pt x="6826" y="20"/>
                    <a:pt x="6738" y="59"/>
                  </a:cubicBezTo>
                  <a:lnTo>
                    <a:pt x="501" y="3695"/>
                  </a:lnTo>
                  <a:cubicBezTo>
                    <a:pt x="200" y="3861"/>
                    <a:pt x="34" y="4195"/>
                    <a:pt x="0" y="4529"/>
                  </a:cubicBezTo>
                  <a:cubicBezTo>
                    <a:pt x="0" y="4739"/>
                    <a:pt x="116" y="4868"/>
                    <a:pt x="277" y="4868"/>
                  </a:cubicBezTo>
                  <a:cubicBezTo>
                    <a:pt x="345" y="4868"/>
                    <a:pt x="421" y="4845"/>
                    <a:pt x="501" y="4795"/>
                  </a:cubicBezTo>
                  <a:lnTo>
                    <a:pt x="6738" y="1159"/>
                  </a:lnTo>
                  <a:cubicBezTo>
                    <a:pt x="7039" y="959"/>
                    <a:pt x="7239" y="659"/>
                    <a:pt x="7239" y="325"/>
                  </a:cubicBezTo>
                  <a:cubicBezTo>
                    <a:pt x="7239" y="113"/>
                    <a:pt x="7138" y="1"/>
                    <a:pt x="69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92"/>
            <p:cNvSpPr/>
            <p:nvPr/>
          </p:nvSpPr>
          <p:spPr>
            <a:xfrm>
              <a:off x="2248450" y="2202525"/>
              <a:ext cx="359450" cy="219150"/>
            </a:xfrm>
            <a:custGeom>
              <a:rect b="b" l="l" r="r" t="t"/>
              <a:pathLst>
                <a:path extrusionOk="0" h="8766" w="14378">
                  <a:moveTo>
                    <a:pt x="14208" y="1"/>
                  </a:moveTo>
                  <a:cubicBezTo>
                    <a:pt x="14161" y="1"/>
                    <a:pt x="14106" y="16"/>
                    <a:pt x="14044" y="47"/>
                  </a:cubicBezTo>
                  <a:lnTo>
                    <a:pt x="334" y="7953"/>
                  </a:lnTo>
                  <a:cubicBezTo>
                    <a:pt x="134" y="8086"/>
                    <a:pt x="0" y="8320"/>
                    <a:pt x="0" y="8553"/>
                  </a:cubicBezTo>
                  <a:cubicBezTo>
                    <a:pt x="0" y="8691"/>
                    <a:pt x="64" y="8766"/>
                    <a:pt x="169" y="8766"/>
                  </a:cubicBezTo>
                  <a:cubicBezTo>
                    <a:pt x="216" y="8766"/>
                    <a:pt x="272" y="8751"/>
                    <a:pt x="334" y="8720"/>
                  </a:cubicBezTo>
                  <a:lnTo>
                    <a:pt x="14044" y="781"/>
                  </a:lnTo>
                  <a:cubicBezTo>
                    <a:pt x="14244" y="681"/>
                    <a:pt x="14377" y="447"/>
                    <a:pt x="14377" y="214"/>
                  </a:cubicBezTo>
                  <a:cubicBezTo>
                    <a:pt x="14377" y="76"/>
                    <a:pt x="14314" y="1"/>
                    <a:pt x="14208"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92"/>
            <p:cNvSpPr/>
            <p:nvPr/>
          </p:nvSpPr>
          <p:spPr>
            <a:xfrm>
              <a:off x="2247600" y="2046600"/>
              <a:ext cx="1025775" cy="602275"/>
            </a:xfrm>
            <a:custGeom>
              <a:rect b="b" l="l" r="r" t="t"/>
              <a:pathLst>
                <a:path extrusionOk="0" h="24091" w="41031">
                  <a:moveTo>
                    <a:pt x="40847" y="0"/>
                  </a:moveTo>
                  <a:cubicBezTo>
                    <a:pt x="40800" y="0"/>
                    <a:pt x="40748" y="15"/>
                    <a:pt x="40697" y="46"/>
                  </a:cubicBezTo>
                  <a:lnTo>
                    <a:pt x="368" y="23296"/>
                  </a:lnTo>
                  <a:cubicBezTo>
                    <a:pt x="168" y="23430"/>
                    <a:pt x="34" y="23630"/>
                    <a:pt x="1" y="23863"/>
                  </a:cubicBezTo>
                  <a:cubicBezTo>
                    <a:pt x="1" y="24001"/>
                    <a:pt x="79" y="24091"/>
                    <a:pt x="193" y="24091"/>
                  </a:cubicBezTo>
                  <a:cubicBezTo>
                    <a:pt x="245" y="24091"/>
                    <a:pt x="305" y="24072"/>
                    <a:pt x="368" y="24030"/>
                  </a:cubicBezTo>
                  <a:lnTo>
                    <a:pt x="40697" y="780"/>
                  </a:lnTo>
                  <a:cubicBezTo>
                    <a:pt x="40897" y="680"/>
                    <a:pt x="40997" y="446"/>
                    <a:pt x="41030" y="213"/>
                  </a:cubicBezTo>
                  <a:cubicBezTo>
                    <a:pt x="41030" y="75"/>
                    <a:pt x="40951" y="0"/>
                    <a:pt x="40847"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92"/>
            <p:cNvSpPr/>
            <p:nvPr/>
          </p:nvSpPr>
          <p:spPr>
            <a:xfrm>
              <a:off x="2624550" y="1816700"/>
              <a:ext cx="653825" cy="388125"/>
            </a:xfrm>
            <a:custGeom>
              <a:rect b="b" l="l" r="r" t="t"/>
              <a:pathLst>
                <a:path extrusionOk="0" h="15525" w="26153">
                  <a:moveTo>
                    <a:pt x="25999" y="1"/>
                  </a:moveTo>
                  <a:cubicBezTo>
                    <a:pt x="25948" y="1"/>
                    <a:pt x="25887" y="23"/>
                    <a:pt x="25819" y="69"/>
                  </a:cubicBezTo>
                  <a:lnTo>
                    <a:pt x="334" y="14713"/>
                  </a:lnTo>
                  <a:cubicBezTo>
                    <a:pt x="134" y="14846"/>
                    <a:pt x="0" y="15046"/>
                    <a:pt x="0" y="15280"/>
                  </a:cubicBezTo>
                  <a:cubicBezTo>
                    <a:pt x="0" y="15443"/>
                    <a:pt x="66" y="15525"/>
                    <a:pt x="174" y="15525"/>
                  </a:cubicBezTo>
                  <a:cubicBezTo>
                    <a:pt x="220" y="15525"/>
                    <a:pt x="274" y="15510"/>
                    <a:pt x="334" y="15480"/>
                  </a:cubicBezTo>
                  <a:lnTo>
                    <a:pt x="25819" y="803"/>
                  </a:lnTo>
                  <a:cubicBezTo>
                    <a:pt x="26019" y="669"/>
                    <a:pt x="26152" y="469"/>
                    <a:pt x="26152" y="236"/>
                  </a:cubicBezTo>
                  <a:cubicBezTo>
                    <a:pt x="26152" y="82"/>
                    <a:pt x="26095" y="1"/>
                    <a:pt x="25999"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92"/>
            <p:cNvSpPr/>
            <p:nvPr/>
          </p:nvSpPr>
          <p:spPr>
            <a:xfrm>
              <a:off x="2248450" y="2354300"/>
              <a:ext cx="191000" cy="121575"/>
            </a:xfrm>
            <a:custGeom>
              <a:rect b="b" l="l" r="r" t="t"/>
              <a:pathLst>
                <a:path extrusionOk="0" h="4863" w="7640">
                  <a:moveTo>
                    <a:pt x="7455" y="1"/>
                  </a:moveTo>
                  <a:cubicBezTo>
                    <a:pt x="7409" y="1"/>
                    <a:pt x="7357" y="16"/>
                    <a:pt x="7305" y="47"/>
                  </a:cubicBezTo>
                  <a:lnTo>
                    <a:pt x="334" y="4050"/>
                  </a:lnTo>
                  <a:cubicBezTo>
                    <a:pt x="134" y="4183"/>
                    <a:pt x="34" y="4383"/>
                    <a:pt x="0" y="4617"/>
                  </a:cubicBezTo>
                  <a:cubicBezTo>
                    <a:pt x="0" y="4780"/>
                    <a:pt x="82" y="4862"/>
                    <a:pt x="200" y="4862"/>
                  </a:cubicBezTo>
                  <a:cubicBezTo>
                    <a:pt x="250" y="4862"/>
                    <a:pt x="307" y="4847"/>
                    <a:pt x="367" y="4817"/>
                  </a:cubicBezTo>
                  <a:lnTo>
                    <a:pt x="7305" y="814"/>
                  </a:lnTo>
                  <a:cubicBezTo>
                    <a:pt x="7472" y="681"/>
                    <a:pt x="7606" y="447"/>
                    <a:pt x="7639" y="214"/>
                  </a:cubicBezTo>
                  <a:cubicBezTo>
                    <a:pt x="7639" y="76"/>
                    <a:pt x="7560" y="1"/>
                    <a:pt x="7455"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92"/>
            <p:cNvSpPr/>
            <p:nvPr/>
          </p:nvSpPr>
          <p:spPr>
            <a:xfrm>
              <a:off x="2248450" y="2354300"/>
              <a:ext cx="191000" cy="121575"/>
            </a:xfrm>
            <a:custGeom>
              <a:rect b="b" l="l" r="r" t="t"/>
              <a:pathLst>
                <a:path extrusionOk="0" h="4863" w="7640">
                  <a:moveTo>
                    <a:pt x="7455" y="1"/>
                  </a:moveTo>
                  <a:cubicBezTo>
                    <a:pt x="7409" y="1"/>
                    <a:pt x="7357" y="16"/>
                    <a:pt x="7305" y="47"/>
                  </a:cubicBezTo>
                  <a:lnTo>
                    <a:pt x="334" y="4050"/>
                  </a:lnTo>
                  <a:cubicBezTo>
                    <a:pt x="134" y="4183"/>
                    <a:pt x="34" y="4383"/>
                    <a:pt x="0" y="4617"/>
                  </a:cubicBezTo>
                  <a:cubicBezTo>
                    <a:pt x="0" y="4780"/>
                    <a:pt x="82" y="4862"/>
                    <a:pt x="200" y="4862"/>
                  </a:cubicBezTo>
                  <a:cubicBezTo>
                    <a:pt x="250" y="4862"/>
                    <a:pt x="307" y="4847"/>
                    <a:pt x="367" y="4817"/>
                  </a:cubicBezTo>
                  <a:lnTo>
                    <a:pt x="7305" y="814"/>
                  </a:lnTo>
                  <a:cubicBezTo>
                    <a:pt x="7472" y="681"/>
                    <a:pt x="7606" y="447"/>
                    <a:pt x="7639" y="214"/>
                  </a:cubicBezTo>
                  <a:cubicBezTo>
                    <a:pt x="7639" y="76"/>
                    <a:pt x="7560" y="1"/>
                    <a:pt x="74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92"/>
            <p:cNvSpPr/>
            <p:nvPr/>
          </p:nvSpPr>
          <p:spPr>
            <a:xfrm>
              <a:off x="2248450" y="2448175"/>
              <a:ext cx="120950" cy="81075"/>
            </a:xfrm>
            <a:custGeom>
              <a:rect b="b" l="l" r="r" t="t"/>
              <a:pathLst>
                <a:path extrusionOk="0" h="3243" w="4838">
                  <a:moveTo>
                    <a:pt x="4670" y="1"/>
                  </a:moveTo>
                  <a:cubicBezTo>
                    <a:pt x="4623" y="1"/>
                    <a:pt x="4566" y="19"/>
                    <a:pt x="4503" y="61"/>
                  </a:cubicBezTo>
                  <a:lnTo>
                    <a:pt x="334" y="2463"/>
                  </a:lnTo>
                  <a:cubicBezTo>
                    <a:pt x="134" y="2563"/>
                    <a:pt x="0" y="2797"/>
                    <a:pt x="0" y="3030"/>
                  </a:cubicBezTo>
                  <a:cubicBezTo>
                    <a:pt x="0" y="3168"/>
                    <a:pt x="64" y="3243"/>
                    <a:pt x="169" y="3243"/>
                  </a:cubicBezTo>
                  <a:cubicBezTo>
                    <a:pt x="216" y="3243"/>
                    <a:pt x="272" y="3228"/>
                    <a:pt x="334" y="3197"/>
                  </a:cubicBezTo>
                  <a:lnTo>
                    <a:pt x="4503" y="795"/>
                  </a:lnTo>
                  <a:cubicBezTo>
                    <a:pt x="4704" y="662"/>
                    <a:pt x="4837" y="462"/>
                    <a:pt x="4837" y="228"/>
                  </a:cubicBezTo>
                  <a:cubicBezTo>
                    <a:pt x="4837" y="91"/>
                    <a:pt x="4774" y="1"/>
                    <a:pt x="4670"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92"/>
            <p:cNvSpPr/>
            <p:nvPr/>
          </p:nvSpPr>
          <p:spPr>
            <a:xfrm>
              <a:off x="2248450" y="2448175"/>
              <a:ext cx="120950" cy="81075"/>
            </a:xfrm>
            <a:custGeom>
              <a:rect b="b" l="l" r="r" t="t"/>
              <a:pathLst>
                <a:path extrusionOk="0" h="3243" w="4838">
                  <a:moveTo>
                    <a:pt x="4670" y="1"/>
                  </a:moveTo>
                  <a:cubicBezTo>
                    <a:pt x="4623" y="1"/>
                    <a:pt x="4566" y="19"/>
                    <a:pt x="4503" y="61"/>
                  </a:cubicBezTo>
                  <a:lnTo>
                    <a:pt x="334" y="2463"/>
                  </a:lnTo>
                  <a:cubicBezTo>
                    <a:pt x="134" y="2563"/>
                    <a:pt x="0" y="2797"/>
                    <a:pt x="0" y="3030"/>
                  </a:cubicBezTo>
                  <a:cubicBezTo>
                    <a:pt x="0" y="3168"/>
                    <a:pt x="64" y="3243"/>
                    <a:pt x="169" y="3243"/>
                  </a:cubicBezTo>
                  <a:cubicBezTo>
                    <a:pt x="216" y="3243"/>
                    <a:pt x="272" y="3228"/>
                    <a:pt x="334" y="3197"/>
                  </a:cubicBezTo>
                  <a:lnTo>
                    <a:pt x="4503" y="795"/>
                  </a:lnTo>
                  <a:cubicBezTo>
                    <a:pt x="4704" y="662"/>
                    <a:pt x="4837" y="462"/>
                    <a:pt x="4837" y="228"/>
                  </a:cubicBezTo>
                  <a:cubicBezTo>
                    <a:pt x="4837" y="91"/>
                    <a:pt x="4774" y="1"/>
                    <a:pt x="46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92"/>
            <p:cNvSpPr/>
            <p:nvPr/>
          </p:nvSpPr>
          <p:spPr>
            <a:xfrm>
              <a:off x="2455250" y="1987375"/>
              <a:ext cx="620475" cy="368800"/>
            </a:xfrm>
            <a:custGeom>
              <a:rect b="b" l="l" r="r" t="t"/>
              <a:pathLst>
                <a:path extrusionOk="0" h="14752" w="24819">
                  <a:moveTo>
                    <a:pt x="24650" y="1"/>
                  </a:moveTo>
                  <a:cubicBezTo>
                    <a:pt x="24602" y="1"/>
                    <a:pt x="24547" y="16"/>
                    <a:pt x="24485" y="47"/>
                  </a:cubicBezTo>
                  <a:lnTo>
                    <a:pt x="334" y="13957"/>
                  </a:lnTo>
                  <a:cubicBezTo>
                    <a:pt x="134" y="14057"/>
                    <a:pt x="1" y="14290"/>
                    <a:pt x="1" y="14524"/>
                  </a:cubicBezTo>
                  <a:cubicBezTo>
                    <a:pt x="1" y="14661"/>
                    <a:pt x="79" y="14751"/>
                    <a:pt x="182" y="14751"/>
                  </a:cubicBezTo>
                  <a:cubicBezTo>
                    <a:pt x="230" y="14751"/>
                    <a:pt x="282" y="14732"/>
                    <a:pt x="334" y="14691"/>
                  </a:cubicBezTo>
                  <a:lnTo>
                    <a:pt x="24485" y="781"/>
                  </a:lnTo>
                  <a:cubicBezTo>
                    <a:pt x="24685" y="681"/>
                    <a:pt x="24819" y="447"/>
                    <a:pt x="24819" y="214"/>
                  </a:cubicBezTo>
                  <a:cubicBezTo>
                    <a:pt x="24819" y="75"/>
                    <a:pt x="24755" y="1"/>
                    <a:pt x="24650"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92"/>
            <p:cNvSpPr/>
            <p:nvPr/>
          </p:nvSpPr>
          <p:spPr>
            <a:xfrm>
              <a:off x="2455250" y="1987375"/>
              <a:ext cx="620475" cy="368800"/>
            </a:xfrm>
            <a:custGeom>
              <a:rect b="b" l="l" r="r" t="t"/>
              <a:pathLst>
                <a:path extrusionOk="0" h="14752" w="24819">
                  <a:moveTo>
                    <a:pt x="24650" y="1"/>
                  </a:moveTo>
                  <a:cubicBezTo>
                    <a:pt x="24602" y="1"/>
                    <a:pt x="24547" y="16"/>
                    <a:pt x="24485" y="47"/>
                  </a:cubicBezTo>
                  <a:lnTo>
                    <a:pt x="334" y="13957"/>
                  </a:lnTo>
                  <a:cubicBezTo>
                    <a:pt x="134" y="14057"/>
                    <a:pt x="1" y="14290"/>
                    <a:pt x="1" y="14524"/>
                  </a:cubicBezTo>
                  <a:cubicBezTo>
                    <a:pt x="1" y="14661"/>
                    <a:pt x="79" y="14751"/>
                    <a:pt x="182" y="14751"/>
                  </a:cubicBezTo>
                  <a:cubicBezTo>
                    <a:pt x="230" y="14751"/>
                    <a:pt x="282" y="14732"/>
                    <a:pt x="334" y="14691"/>
                  </a:cubicBezTo>
                  <a:lnTo>
                    <a:pt x="24485" y="781"/>
                  </a:lnTo>
                  <a:cubicBezTo>
                    <a:pt x="24685" y="681"/>
                    <a:pt x="24819" y="447"/>
                    <a:pt x="24819" y="214"/>
                  </a:cubicBezTo>
                  <a:cubicBezTo>
                    <a:pt x="24819" y="75"/>
                    <a:pt x="24755" y="1"/>
                    <a:pt x="246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92"/>
            <p:cNvSpPr/>
            <p:nvPr/>
          </p:nvSpPr>
          <p:spPr>
            <a:xfrm>
              <a:off x="2338500" y="2236725"/>
              <a:ext cx="939875" cy="554400"/>
            </a:xfrm>
            <a:custGeom>
              <a:rect b="b" l="l" r="r" t="t"/>
              <a:pathLst>
                <a:path extrusionOk="0" h="22176" w="37595">
                  <a:moveTo>
                    <a:pt x="37425" y="1"/>
                  </a:moveTo>
                  <a:cubicBezTo>
                    <a:pt x="37378" y="1"/>
                    <a:pt x="37323" y="16"/>
                    <a:pt x="37261" y="47"/>
                  </a:cubicBezTo>
                  <a:lnTo>
                    <a:pt x="368" y="21395"/>
                  </a:lnTo>
                  <a:cubicBezTo>
                    <a:pt x="168" y="21495"/>
                    <a:pt x="34" y="21729"/>
                    <a:pt x="1" y="21962"/>
                  </a:cubicBezTo>
                  <a:cubicBezTo>
                    <a:pt x="1" y="22100"/>
                    <a:pt x="80" y="22175"/>
                    <a:pt x="195" y="22175"/>
                  </a:cubicBezTo>
                  <a:cubicBezTo>
                    <a:pt x="247" y="22175"/>
                    <a:pt x="306" y="22160"/>
                    <a:pt x="368" y="22129"/>
                  </a:cubicBezTo>
                  <a:lnTo>
                    <a:pt x="37261" y="814"/>
                  </a:lnTo>
                  <a:cubicBezTo>
                    <a:pt x="37461" y="680"/>
                    <a:pt x="37594" y="447"/>
                    <a:pt x="37594" y="213"/>
                  </a:cubicBezTo>
                  <a:cubicBezTo>
                    <a:pt x="37594" y="75"/>
                    <a:pt x="37531" y="1"/>
                    <a:pt x="37425"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92"/>
            <p:cNvSpPr/>
            <p:nvPr/>
          </p:nvSpPr>
          <p:spPr>
            <a:xfrm>
              <a:off x="2338500" y="2182550"/>
              <a:ext cx="939875" cy="555025"/>
            </a:xfrm>
            <a:custGeom>
              <a:rect b="b" l="l" r="r" t="t"/>
              <a:pathLst>
                <a:path extrusionOk="0" h="22201" w="37595">
                  <a:moveTo>
                    <a:pt x="37421" y="0"/>
                  </a:moveTo>
                  <a:cubicBezTo>
                    <a:pt x="37375" y="0"/>
                    <a:pt x="37321" y="15"/>
                    <a:pt x="37261" y="45"/>
                  </a:cubicBezTo>
                  <a:lnTo>
                    <a:pt x="368" y="21394"/>
                  </a:lnTo>
                  <a:cubicBezTo>
                    <a:pt x="168" y="21527"/>
                    <a:pt x="34" y="21728"/>
                    <a:pt x="1" y="21961"/>
                  </a:cubicBezTo>
                  <a:cubicBezTo>
                    <a:pt x="1" y="22108"/>
                    <a:pt x="90" y="22200"/>
                    <a:pt x="217" y="22200"/>
                  </a:cubicBezTo>
                  <a:cubicBezTo>
                    <a:pt x="263" y="22200"/>
                    <a:pt x="314" y="22188"/>
                    <a:pt x="368" y="22161"/>
                  </a:cubicBezTo>
                  <a:lnTo>
                    <a:pt x="37261" y="813"/>
                  </a:lnTo>
                  <a:cubicBezTo>
                    <a:pt x="37461" y="679"/>
                    <a:pt x="37594" y="479"/>
                    <a:pt x="37594" y="246"/>
                  </a:cubicBezTo>
                  <a:cubicBezTo>
                    <a:pt x="37594" y="82"/>
                    <a:pt x="37529" y="0"/>
                    <a:pt x="37421"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92"/>
            <p:cNvSpPr/>
            <p:nvPr/>
          </p:nvSpPr>
          <p:spPr>
            <a:xfrm>
              <a:off x="2380200" y="2332625"/>
              <a:ext cx="189325" cy="120750"/>
            </a:xfrm>
            <a:custGeom>
              <a:rect b="b" l="l" r="r" t="t"/>
              <a:pathLst>
                <a:path extrusionOk="0" h="4830" w="7573">
                  <a:moveTo>
                    <a:pt x="7378" y="1"/>
                  </a:moveTo>
                  <a:cubicBezTo>
                    <a:pt x="7327" y="1"/>
                    <a:pt x="7268" y="16"/>
                    <a:pt x="7206" y="47"/>
                  </a:cubicBezTo>
                  <a:lnTo>
                    <a:pt x="368" y="4050"/>
                  </a:lnTo>
                  <a:cubicBezTo>
                    <a:pt x="134" y="4150"/>
                    <a:pt x="34" y="4383"/>
                    <a:pt x="1" y="4617"/>
                  </a:cubicBezTo>
                  <a:cubicBezTo>
                    <a:pt x="1" y="4755"/>
                    <a:pt x="80" y="4829"/>
                    <a:pt x="195" y="4829"/>
                  </a:cubicBezTo>
                  <a:cubicBezTo>
                    <a:pt x="247" y="4829"/>
                    <a:pt x="306" y="4814"/>
                    <a:pt x="368" y="4783"/>
                  </a:cubicBezTo>
                  <a:lnTo>
                    <a:pt x="7206" y="814"/>
                  </a:lnTo>
                  <a:cubicBezTo>
                    <a:pt x="7406" y="680"/>
                    <a:pt x="7539" y="447"/>
                    <a:pt x="7573" y="213"/>
                  </a:cubicBezTo>
                  <a:cubicBezTo>
                    <a:pt x="7573" y="75"/>
                    <a:pt x="7493" y="1"/>
                    <a:pt x="7378"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92"/>
            <p:cNvSpPr/>
            <p:nvPr/>
          </p:nvSpPr>
          <p:spPr>
            <a:xfrm>
              <a:off x="2380200" y="2332625"/>
              <a:ext cx="189325" cy="120750"/>
            </a:xfrm>
            <a:custGeom>
              <a:rect b="b" l="l" r="r" t="t"/>
              <a:pathLst>
                <a:path extrusionOk="0" h="4830" w="7573">
                  <a:moveTo>
                    <a:pt x="7378" y="1"/>
                  </a:moveTo>
                  <a:cubicBezTo>
                    <a:pt x="7327" y="1"/>
                    <a:pt x="7268" y="16"/>
                    <a:pt x="7206" y="47"/>
                  </a:cubicBezTo>
                  <a:lnTo>
                    <a:pt x="368" y="4050"/>
                  </a:lnTo>
                  <a:cubicBezTo>
                    <a:pt x="134" y="4150"/>
                    <a:pt x="34" y="4383"/>
                    <a:pt x="1" y="4617"/>
                  </a:cubicBezTo>
                  <a:cubicBezTo>
                    <a:pt x="1" y="4755"/>
                    <a:pt x="80" y="4829"/>
                    <a:pt x="195" y="4829"/>
                  </a:cubicBezTo>
                  <a:cubicBezTo>
                    <a:pt x="247" y="4829"/>
                    <a:pt x="306" y="4814"/>
                    <a:pt x="368" y="4783"/>
                  </a:cubicBezTo>
                  <a:lnTo>
                    <a:pt x="7206" y="814"/>
                  </a:lnTo>
                  <a:cubicBezTo>
                    <a:pt x="7406" y="680"/>
                    <a:pt x="7539" y="447"/>
                    <a:pt x="7573" y="213"/>
                  </a:cubicBezTo>
                  <a:cubicBezTo>
                    <a:pt x="7573" y="75"/>
                    <a:pt x="7493" y="1"/>
                    <a:pt x="73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92"/>
            <p:cNvSpPr/>
            <p:nvPr/>
          </p:nvSpPr>
          <p:spPr>
            <a:xfrm>
              <a:off x="2585350" y="1929025"/>
              <a:ext cx="688025" cy="405900"/>
            </a:xfrm>
            <a:custGeom>
              <a:rect b="b" l="l" r="r" t="t"/>
              <a:pathLst>
                <a:path extrusionOk="0" h="16236" w="27521">
                  <a:moveTo>
                    <a:pt x="27332" y="1"/>
                  </a:moveTo>
                  <a:cubicBezTo>
                    <a:pt x="27287" y="1"/>
                    <a:pt x="27237" y="16"/>
                    <a:pt x="27187" y="46"/>
                  </a:cubicBezTo>
                  <a:lnTo>
                    <a:pt x="367" y="15423"/>
                  </a:lnTo>
                  <a:cubicBezTo>
                    <a:pt x="134" y="15557"/>
                    <a:pt x="1" y="15757"/>
                    <a:pt x="1" y="15991"/>
                  </a:cubicBezTo>
                  <a:cubicBezTo>
                    <a:pt x="1" y="16154"/>
                    <a:pt x="82" y="16236"/>
                    <a:pt x="200" y="16236"/>
                  </a:cubicBezTo>
                  <a:cubicBezTo>
                    <a:pt x="250" y="16236"/>
                    <a:pt x="307" y="16221"/>
                    <a:pt x="367" y="16191"/>
                  </a:cubicBezTo>
                  <a:lnTo>
                    <a:pt x="27187" y="813"/>
                  </a:lnTo>
                  <a:cubicBezTo>
                    <a:pt x="27387" y="680"/>
                    <a:pt x="27487" y="479"/>
                    <a:pt x="27520" y="246"/>
                  </a:cubicBezTo>
                  <a:cubicBezTo>
                    <a:pt x="27520" y="82"/>
                    <a:pt x="27438" y="1"/>
                    <a:pt x="27332"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92"/>
            <p:cNvSpPr/>
            <p:nvPr/>
          </p:nvSpPr>
          <p:spPr>
            <a:xfrm>
              <a:off x="2585350" y="1929025"/>
              <a:ext cx="688025" cy="405900"/>
            </a:xfrm>
            <a:custGeom>
              <a:rect b="b" l="l" r="r" t="t"/>
              <a:pathLst>
                <a:path extrusionOk="0" h="16236" w="27521">
                  <a:moveTo>
                    <a:pt x="27332" y="1"/>
                  </a:moveTo>
                  <a:cubicBezTo>
                    <a:pt x="27287" y="1"/>
                    <a:pt x="27237" y="16"/>
                    <a:pt x="27187" y="46"/>
                  </a:cubicBezTo>
                  <a:lnTo>
                    <a:pt x="367" y="15423"/>
                  </a:lnTo>
                  <a:cubicBezTo>
                    <a:pt x="134" y="15557"/>
                    <a:pt x="1" y="15757"/>
                    <a:pt x="1" y="15991"/>
                  </a:cubicBezTo>
                  <a:cubicBezTo>
                    <a:pt x="1" y="16154"/>
                    <a:pt x="82" y="16236"/>
                    <a:pt x="200" y="16236"/>
                  </a:cubicBezTo>
                  <a:cubicBezTo>
                    <a:pt x="250" y="16236"/>
                    <a:pt x="307" y="16221"/>
                    <a:pt x="367" y="16191"/>
                  </a:cubicBezTo>
                  <a:lnTo>
                    <a:pt x="27187" y="813"/>
                  </a:lnTo>
                  <a:cubicBezTo>
                    <a:pt x="27387" y="680"/>
                    <a:pt x="27487" y="479"/>
                    <a:pt x="27520" y="246"/>
                  </a:cubicBezTo>
                  <a:cubicBezTo>
                    <a:pt x="27520" y="82"/>
                    <a:pt x="27438" y="1"/>
                    <a:pt x="273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92"/>
            <p:cNvSpPr/>
            <p:nvPr/>
          </p:nvSpPr>
          <p:spPr>
            <a:xfrm>
              <a:off x="2247600" y="2390175"/>
              <a:ext cx="321925" cy="195800"/>
            </a:xfrm>
            <a:custGeom>
              <a:rect b="b" l="l" r="r" t="t"/>
              <a:pathLst>
                <a:path extrusionOk="0" h="7832" w="12877">
                  <a:moveTo>
                    <a:pt x="12682" y="0"/>
                  </a:moveTo>
                  <a:cubicBezTo>
                    <a:pt x="12631" y="0"/>
                    <a:pt x="12572" y="15"/>
                    <a:pt x="12510" y="46"/>
                  </a:cubicBezTo>
                  <a:lnTo>
                    <a:pt x="368" y="7051"/>
                  </a:lnTo>
                  <a:cubicBezTo>
                    <a:pt x="168" y="7151"/>
                    <a:pt x="34" y="7385"/>
                    <a:pt x="1" y="7618"/>
                  </a:cubicBezTo>
                  <a:cubicBezTo>
                    <a:pt x="1" y="7757"/>
                    <a:pt x="80" y="7831"/>
                    <a:pt x="195" y="7831"/>
                  </a:cubicBezTo>
                  <a:cubicBezTo>
                    <a:pt x="247" y="7831"/>
                    <a:pt x="306" y="7816"/>
                    <a:pt x="368" y="7785"/>
                  </a:cubicBezTo>
                  <a:lnTo>
                    <a:pt x="12510" y="814"/>
                  </a:lnTo>
                  <a:cubicBezTo>
                    <a:pt x="12710" y="680"/>
                    <a:pt x="12843" y="480"/>
                    <a:pt x="12877" y="213"/>
                  </a:cubicBezTo>
                  <a:cubicBezTo>
                    <a:pt x="12877" y="75"/>
                    <a:pt x="12797" y="0"/>
                    <a:pt x="12682"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92"/>
            <p:cNvSpPr/>
            <p:nvPr/>
          </p:nvSpPr>
          <p:spPr>
            <a:xfrm>
              <a:off x="2247600" y="2390175"/>
              <a:ext cx="321925" cy="195800"/>
            </a:xfrm>
            <a:custGeom>
              <a:rect b="b" l="l" r="r" t="t"/>
              <a:pathLst>
                <a:path extrusionOk="0" h="7832" w="12877">
                  <a:moveTo>
                    <a:pt x="12682" y="0"/>
                  </a:moveTo>
                  <a:cubicBezTo>
                    <a:pt x="12631" y="0"/>
                    <a:pt x="12572" y="15"/>
                    <a:pt x="12510" y="46"/>
                  </a:cubicBezTo>
                  <a:lnTo>
                    <a:pt x="368" y="7051"/>
                  </a:lnTo>
                  <a:cubicBezTo>
                    <a:pt x="168" y="7151"/>
                    <a:pt x="34" y="7385"/>
                    <a:pt x="1" y="7618"/>
                  </a:cubicBezTo>
                  <a:cubicBezTo>
                    <a:pt x="1" y="7757"/>
                    <a:pt x="80" y="7831"/>
                    <a:pt x="195" y="7831"/>
                  </a:cubicBezTo>
                  <a:cubicBezTo>
                    <a:pt x="247" y="7831"/>
                    <a:pt x="306" y="7816"/>
                    <a:pt x="368" y="7785"/>
                  </a:cubicBezTo>
                  <a:lnTo>
                    <a:pt x="12510" y="814"/>
                  </a:lnTo>
                  <a:cubicBezTo>
                    <a:pt x="12710" y="680"/>
                    <a:pt x="12843" y="480"/>
                    <a:pt x="12877" y="213"/>
                  </a:cubicBezTo>
                  <a:cubicBezTo>
                    <a:pt x="12877" y="75"/>
                    <a:pt x="12797" y="0"/>
                    <a:pt x="126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92"/>
            <p:cNvSpPr/>
            <p:nvPr/>
          </p:nvSpPr>
          <p:spPr>
            <a:xfrm>
              <a:off x="2585350" y="1986575"/>
              <a:ext cx="688025" cy="405900"/>
            </a:xfrm>
            <a:custGeom>
              <a:rect b="b" l="l" r="r" t="t"/>
              <a:pathLst>
                <a:path extrusionOk="0" h="16236" w="27521">
                  <a:moveTo>
                    <a:pt x="27332" y="0"/>
                  </a:moveTo>
                  <a:cubicBezTo>
                    <a:pt x="27287" y="0"/>
                    <a:pt x="27237" y="15"/>
                    <a:pt x="27187" y="45"/>
                  </a:cubicBezTo>
                  <a:lnTo>
                    <a:pt x="367" y="15423"/>
                  </a:lnTo>
                  <a:cubicBezTo>
                    <a:pt x="134" y="15557"/>
                    <a:pt x="1" y="15757"/>
                    <a:pt x="1" y="15990"/>
                  </a:cubicBezTo>
                  <a:cubicBezTo>
                    <a:pt x="1" y="16154"/>
                    <a:pt x="82" y="16235"/>
                    <a:pt x="188" y="16235"/>
                  </a:cubicBezTo>
                  <a:cubicBezTo>
                    <a:pt x="234" y="16235"/>
                    <a:pt x="284" y="16220"/>
                    <a:pt x="334" y="16190"/>
                  </a:cubicBezTo>
                  <a:lnTo>
                    <a:pt x="27187" y="813"/>
                  </a:lnTo>
                  <a:cubicBezTo>
                    <a:pt x="27387" y="679"/>
                    <a:pt x="27487" y="479"/>
                    <a:pt x="27520" y="246"/>
                  </a:cubicBezTo>
                  <a:cubicBezTo>
                    <a:pt x="27520" y="82"/>
                    <a:pt x="27438" y="0"/>
                    <a:pt x="27332"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92"/>
            <p:cNvSpPr/>
            <p:nvPr/>
          </p:nvSpPr>
          <p:spPr>
            <a:xfrm>
              <a:off x="2585350" y="1986575"/>
              <a:ext cx="688025" cy="405900"/>
            </a:xfrm>
            <a:custGeom>
              <a:rect b="b" l="l" r="r" t="t"/>
              <a:pathLst>
                <a:path extrusionOk="0" h="16236" w="27521">
                  <a:moveTo>
                    <a:pt x="27332" y="0"/>
                  </a:moveTo>
                  <a:cubicBezTo>
                    <a:pt x="27287" y="0"/>
                    <a:pt x="27237" y="15"/>
                    <a:pt x="27187" y="45"/>
                  </a:cubicBezTo>
                  <a:lnTo>
                    <a:pt x="367" y="15423"/>
                  </a:lnTo>
                  <a:cubicBezTo>
                    <a:pt x="134" y="15557"/>
                    <a:pt x="1" y="15757"/>
                    <a:pt x="1" y="15990"/>
                  </a:cubicBezTo>
                  <a:cubicBezTo>
                    <a:pt x="1" y="16154"/>
                    <a:pt x="82" y="16235"/>
                    <a:pt x="188" y="16235"/>
                  </a:cubicBezTo>
                  <a:cubicBezTo>
                    <a:pt x="234" y="16235"/>
                    <a:pt x="284" y="16220"/>
                    <a:pt x="334" y="16190"/>
                  </a:cubicBezTo>
                  <a:lnTo>
                    <a:pt x="27187" y="813"/>
                  </a:lnTo>
                  <a:cubicBezTo>
                    <a:pt x="27387" y="679"/>
                    <a:pt x="27487" y="479"/>
                    <a:pt x="27520" y="246"/>
                  </a:cubicBezTo>
                  <a:cubicBezTo>
                    <a:pt x="27520" y="82"/>
                    <a:pt x="27438" y="0"/>
                    <a:pt x="273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92"/>
            <p:cNvSpPr/>
            <p:nvPr/>
          </p:nvSpPr>
          <p:spPr>
            <a:xfrm>
              <a:off x="2338500" y="2292600"/>
              <a:ext cx="939875" cy="552725"/>
            </a:xfrm>
            <a:custGeom>
              <a:rect b="b" l="l" r="r" t="t"/>
              <a:pathLst>
                <a:path extrusionOk="0" h="22109" w="37595">
                  <a:moveTo>
                    <a:pt x="37425" y="1"/>
                  </a:moveTo>
                  <a:cubicBezTo>
                    <a:pt x="37378" y="1"/>
                    <a:pt x="37323" y="16"/>
                    <a:pt x="37261" y="47"/>
                  </a:cubicBezTo>
                  <a:lnTo>
                    <a:pt x="368" y="21295"/>
                  </a:lnTo>
                  <a:cubicBezTo>
                    <a:pt x="134" y="21429"/>
                    <a:pt x="34" y="21662"/>
                    <a:pt x="1" y="21896"/>
                  </a:cubicBezTo>
                  <a:cubicBezTo>
                    <a:pt x="1" y="22034"/>
                    <a:pt x="80" y="22108"/>
                    <a:pt x="195" y="22108"/>
                  </a:cubicBezTo>
                  <a:cubicBezTo>
                    <a:pt x="247" y="22108"/>
                    <a:pt x="306" y="22093"/>
                    <a:pt x="368" y="22062"/>
                  </a:cubicBezTo>
                  <a:lnTo>
                    <a:pt x="37261" y="780"/>
                  </a:lnTo>
                  <a:cubicBezTo>
                    <a:pt x="37461" y="680"/>
                    <a:pt x="37594" y="447"/>
                    <a:pt x="37594" y="213"/>
                  </a:cubicBezTo>
                  <a:cubicBezTo>
                    <a:pt x="37594" y="75"/>
                    <a:pt x="37531" y="1"/>
                    <a:pt x="37425"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92"/>
            <p:cNvSpPr/>
            <p:nvPr/>
          </p:nvSpPr>
          <p:spPr>
            <a:xfrm>
              <a:off x="2338500" y="2346000"/>
              <a:ext cx="939875" cy="553050"/>
            </a:xfrm>
            <a:custGeom>
              <a:rect b="b" l="l" r="r" t="t"/>
              <a:pathLst>
                <a:path extrusionOk="0" h="22122" w="37595">
                  <a:moveTo>
                    <a:pt x="37421" y="0"/>
                  </a:moveTo>
                  <a:cubicBezTo>
                    <a:pt x="37375" y="0"/>
                    <a:pt x="37321" y="15"/>
                    <a:pt x="37261" y="45"/>
                  </a:cubicBezTo>
                  <a:lnTo>
                    <a:pt x="368" y="21327"/>
                  </a:lnTo>
                  <a:cubicBezTo>
                    <a:pt x="134" y="21461"/>
                    <a:pt x="34" y="21661"/>
                    <a:pt x="1" y="21894"/>
                  </a:cubicBezTo>
                  <a:cubicBezTo>
                    <a:pt x="1" y="22032"/>
                    <a:pt x="79" y="22122"/>
                    <a:pt x="182" y="22122"/>
                  </a:cubicBezTo>
                  <a:cubicBezTo>
                    <a:pt x="230" y="22122"/>
                    <a:pt x="282" y="22103"/>
                    <a:pt x="334" y="22061"/>
                  </a:cubicBezTo>
                  <a:lnTo>
                    <a:pt x="37261" y="813"/>
                  </a:lnTo>
                  <a:cubicBezTo>
                    <a:pt x="37461" y="679"/>
                    <a:pt x="37594" y="479"/>
                    <a:pt x="37594" y="246"/>
                  </a:cubicBezTo>
                  <a:cubicBezTo>
                    <a:pt x="37594" y="82"/>
                    <a:pt x="37529" y="0"/>
                    <a:pt x="37421"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92"/>
            <p:cNvSpPr/>
            <p:nvPr/>
          </p:nvSpPr>
          <p:spPr>
            <a:xfrm>
              <a:off x="2338500" y="2399800"/>
              <a:ext cx="939875" cy="553100"/>
            </a:xfrm>
            <a:custGeom>
              <a:rect b="b" l="l" r="r" t="t"/>
              <a:pathLst>
                <a:path extrusionOk="0" h="22124" w="37595">
                  <a:moveTo>
                    <a:pt x="37427" y="1"/>
                  </a:moveTo>
                  <a:cubicBezTo>
                    <a:pt x="37380" y="1"/>
                    <a:pt x="37324" y="20"/>
                    <a:pt x="37261" y="62"/>
                  </a:cubicBezTo>
                  <a:lnTo>
                    <a:pt x="368" y="21310"/>
                  </a:lnTo>
                  <a:cubicBezTo>
                    <a:pt x="134" y="21444"/>
                    <a:pt x="34" y="21677"/>
                    <a:pt x="1" y="21911"/>
                  </a:cubicBezTo>
                  <a:cubicBezTo>
                    <a:pt x="1" y="22049"/>
                    <a:pt x="80" y="22123"/>
                    <a:pt x="184" y="22123"/>
                  </a:cubicBezTo>
                  <a:cubicBezTo>
                    <a:pt x="231" y="22123"/>
                    <a:pt x="283" y="22108"/>
                    <a:pt x="334" y="22077"/>
                  </a:cubicBezTo>
                  <a:lnTo>
                    <a:pt x="37261" y="795"/>
                  </a:lnTo>
                  <a:cubicBezTo>
                    <a:pt x="37461" y="695"/>
                    <a:pt x="37594" y="462"/>
                    <a:pt x="37594" y="228"/>
                  </a:cubicBezTo>
                  <a:cubicBezTo>
                    <a:pt x="37594" y="91"/>
                    <a:pt x="37532" y="1"/>
                    <a:pt x="37427"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92"/>
            <p:cNvSpPr/>
            <p:nvPr/>
          </p:nvSpPr>
          <p:spPr>
            <a:xfrm>
              <a:off x="2338500" y="2471525"/>
              <a:ext cx="939875" cy="552625"/>
            </a:xfrm>
            <a:custGeom>
              <a:rect b="b" l="l" r="r" t="t"/>
              <a:pathLst>
                <a:path extrusionOk="0" h="22105" w="37595">
                  <a:moveTo>
                    <a:pt x="37427" y="1"/>
                  </a:moveTo>
                  <a:cubicBezTo>
                    <a:pt x="37380" y="1"/>
                    <a:pt x="37324" y="19"/>
                    <a:pt x="37261" y="61"/>
                  </a:cubicBezTo>
                  <a:lnTo>
                    <a:pt x="368" y="21310"/>
                  </a:lnTo>
                  <a:cubicBezTo>
                    <a:pt x="134" y="21443"/>
                    <a:pt x="34" y="21643"/>
                    <a:pt x="1" y="21877"/>
                  </a:cubicBezTo>
                  <a:cubicBezTo>
                    <a:pt x="1" y="22014"/>
                    <a:pt x="79" y="22104"/>
                    <a:pt x="182" y="22104"/>
                  </a:cubicBezTo>
                  <a:cubicBezTo>
                    <a:pt x="230" y="22104"/>
                    <a:pt x="282" y="22086"/>
                    <a:pt x="334" y="22044"/>
                  </a:cubicBezTo>
                  <a:lnTo>
                    <a:pt x="37261" y="795"/>
                  </a:lnTo>
                  <a:cubicBezTo>
                    <a:pt x="37461" y="662"/>
                    <a:pt x="37594" y="462"/>
                    <a:pt x="37594" y="228"/>
                  </a:cubicBezTo>
                  <a:cubicBezTo>
                    <a:pt x="37594" y="91"/>
                    <a:pt x="37532" y="1"/>
                    <a:pt x="37427"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92"/>
            <p:cNvSpPr/>
            <p:nvPr/>
          </p:nvSpPr>
          <p:spPr>
            <a:xfrm>
              <a:off x="2250100" y="3030250"/>
              <a:ext cx="57575" cy="44400"/>
            </a:xfrm>
            <a:custGeom>
              <a:rect b="b" l="l" r="r" t="t"/>
              <a:pathLst>
                <a:path extrusionOk="0" h="1776" w="2303">
                  <a:moveTo>
                    <a:pt x="2110" y="1"/>
                  </a:moveTo>
                  <a:cubicBezTo>
                    <a:pt x="2058" y="1"/>
                    <a:pt x="1998" y="20"/>
                    <a:pt x="1936" y="62"/>
                  </a:cubicBezTo>
                  <a:lnTo>
                    <a:pt x="335" y="962"/>
                  </a:lnTo>
                  <a:cubicBezTo>
                    <a:pt x="134" y="1096"/>
                    <a:pt x="1" y="1329"/>
                    <a:pt x="1" y="1563"/>
                  </a:cubicBezTo>
                  <a:cubicBezTo>
                    <a:pt x="1" y="1701"/>
                    <a:pt x="80" y="1775"/>
                    <a:pt x="185" y="1775"/>
                  </a:cubicBezTo>
                  <a:cubicBezTo>
                    <a:pt x="231" y="1775"/>
                    <a:pt x="283" y="1761"/>
                    <a:pt x="335" y="1730"/>
                  </a:cubicBezTo>
                  <a:lnTo>
                    <a:pt x="1936" y="796"/>
                  </a:lnTo>
                  <a:cubicBezTo>
                    <a:pt x="2136" y="662"/>
                    <a:pt x="2269" y="462"/>
                    <a:pt x="2303" y="228"/>
                  </a:cubicBezTo>
                  <a:cubicBezTo>
                    <a:pt x="2303" y="91"/>
                    <a:pt x="2224" y="1"/>
                    <a:pt x="2110"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92"/>
            <p:cNvSpPr/>
            <p:nvPr/>
          </p:nvSpPr>
          <p:spPr>
            <a:xfrm>
              <a:off x="2250100" y="3030250"/>
              <a:ext cx="57575" cy="44400"/>
            </a:xfrm>
            <a:custGeom>
              <a:rect b="b" l="l" r="r" t="t"/>
              <a:pathLst>
                <a:path extrusionOk="0" h="1776" w="2303">
                  <a:moveTo>
                    <a:pt x="2110" y="1"/>
                  </a:moveTo>
                  <a:cubicBezTo>
                    <a:pt x="2058" y="1"/>
                    <a:pt x="1998" y="20"/>
                    <a:pt x="1936" y="62"/>
                  </a:cubicBezTo>
                  <a:lnTo>
                    <a:pt x="335" y="962"/>
                  </a:lnTo>
                  <a:cubicBezTo>
                    <a:pt x="134" y="1096"/>
                    <a:pt x="1" y="1329"/>
                    <a:pt x="1" y="1563"/>
                  </a:cubicBezTo>
                  <a:cubicBezTo>
                    <a:pt x="1" y="1701"/>
                    <a:pt x="80" y="1775"/>
                    <a:pt x="185" y="1775"/>
                  </a:cubicBezTo>
                  <a:cubicBezTo>
                    <a:pt x="231" y="1775"/>
                    <a:pt x="283" y="1761"/>
                    <a:pt x="335" y="1730"/>
                  </a:cubicBezTo>
                  <a:lnTo>
                    <a:pt x="1936" y="796"/>
                  </a:lnTo>
                  <a:cubicBezTo>
                    <a:pt x="2136" y="662"/>
                    <a:pt x="2269" y="462"/>
                    <a:pt x="2303" y="228"/>
                  </a:cubicBezTo>
                  <a:cubicBezTo>
                    <a:pt x="2303" y="91"/>
                    <a:pt x="2224" y="1"/>
                    <a:pt x="21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92"/>
            <p:cNvSpPr/>
            <p:nvPr/>
          </p:nvSpPr>
          <p:spPr>
            <a:xfrm>
              <a:off x="2250100" y="2736425"/>
              <a:ext cx="57575" cy="44525"/>
            </a:xfrm>
            <a:custGeom>
              <a:rect b="b" l="l" r="r" t="t"/>
              <a:pathLst>
                <a:path extrusionOk="0" h="1781" w="2303">
                  <a:moveTo>
                    <a:pt x="2087" y="0"/>
                  </a:moveTo>
                  <a:cubicBezTo>
                    <a:pt x="2041" y="0"/>
                    <a:pt x="1989" y="13"/>
                    <a:pt x="1936" y="40"/>
                  </a:cubicBezTo>
                  <a:lnTo>
                    <a:pt x="335" y="974"/>
                  </a:lnTo>
                  <a:cubicBezTo>
                    <a:pt x="134" y="1107"/>
                    <a:pt x="1" y="1307"/>
                    <a:pt x="1" y="1541"/>
                  </a:cubicBezTo>
                  <a:cubicBezTo>
                    <a:pt x="1" y="1687"/>
                    <a:pt x="90" y="1780"/>
                    <a:pt x="204" y="1780"/>
                  </a:cubicBezTo>
                  <a:cubicBezTo>
                    <a:pt x="245" y="1780"/>
                    <a:pt x="290" y="1768"/>
                    <a:pt x="335" y="1741"/>
                  </a:cubicBezTo>
                  <a:lnTo>
                    <a:pt x="1936" y="807"/>
                  </a:lnTo>
                  <a:cubicBezTo>
                    <a:pt x="2136" y="673"/>
                    <a:pt x="2269" y="473"/>
                    <a:pt x="2303" y="240"/>
                  </a:cubicBezTo>
                  <a:cubicBezTo>
                    <a:pt x="2303" y="93"/>
                    <a:pt x="2213" y="0"/>
                    <a:pt x="2087"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92"/>
            <p:cNvSpPr/>
            <p:nvPr/>
          </p:nvSpPr>
          <p:spPr>
            <a:xfrm>
              <a:off x="2250100" y="2736425"/>
              <a:ext cx="57575" cy="44525"/>
            </a:xfrm>
            <a:custGeom>
              <a:rect b="b" l="l" r="r" t="t"/>
              <a:pathLst>
                <a:path extrusionOk="0" h="1781" w="2303">
                  <a:moveTo>
                    <a:pt x="2087" y="0"/>
                  </a:moveTo>
                  <a:cubicBezTo>
                    <a:pt x="2041" y="0"/>
                    <a:pt x="1989" y="13"/>
                    <a:pt x="1936" y="40"/>
                  </a:cubicBezTo>
                  <a:lnTo>
                    <a:pt x="335" y="974"/>
                  </a:lnTo>
                  <a:cubicBezTo>
                    <a:pt x="134" y="1107"/>
                    <a:pt x="1" y="1307"/>
                    <a:pt x="1" y="1541"/>
                  </a:cubicBezTo>
                  <a:cubicBezTo>
                    <a:pt x="1" y="1687"/>
                    <a:pt x="90" y="1780"/>
                    <a:pt x="204" y="1780"/>
                  </a:cubicBezTo>
                  <a:cubicBezTo>
                    <a:pt x="245" y="1780"/>
                    <a:pt x="290" y="1768"/>
                    <a:pt x="335" y="1741"/>
                  </a:cubicBezTo>
                  <a:lnTo>
                    <a:pt x="1936" y="807"/>
                  </a:lnTo>
                  <a:cubicBezTo>
                    <a:pt x="2136" y="673"/>
                    <a:pt x="2269" y="473"/>
                    <a:pt x="2303" y="240"/>
                  </a:cubicBezTo>
                  <a:cubicBezTo>
                    <a:pt x="2303" y="93"/>
                    <a:pt x="2213" y="0"/>
                    <a:pt x="20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92"/>
            <p:cNvSpPr/>
            <p:nvPr/>
          </p:nvSpPr>
          <p:spPr>
            <a:xfrm>
              <a:off x="2250100" y="2852175"/>
              <a:ext cx="57575" cy="44375"/>
            </a:xfrm>
            <a:custGeom>
              <a:rect b="b" l="l" r="r" t="t"/>
              <a:pathLst>
                <a:path extrusionOk="0" h="1775" w="2303">
                  <a:moveTo>
                    <a:pt x="2108" y="0"/>
                  </a:moveTo>
                  <a:cubicBezTo>
                    <a:pt x="2056" y="0"/>
                    <a:pt x="1998" y="15"/>
                    <a:pt x="1936" y="46"/>
                  </a:cubicBezTo>
                  <a:lnTo>
                    <a:pt x="335" y="980"/>
                  </a:lnTo>
                  <a:cubicBezTo>
                    <a:pt x="134" y="1114"/>
                    <a:pt x="1" y="1314"/>
                    <a:pt x="1" y="1547"/>
                  </a:cubicBezTo>
                  <a:cubicBezTo>
                    <a:pt x="1" y="1685"/>
                    <a:pt x="79" y="1775"/>
                    <a:pt x="183" y="1775"/>
                  </a:cubicBezTo>
                  <a:cubicBezTo>
                    <a:pt x="230" y="1775"/>
                    <a:pt x="282" y="1756"/>
                    <a:pt x="335" y="1714"/>
                  </a:cubicBezTo>
                  <a:lnTo>
                    <a:pt x="1936" y="813"/>
                  </a:lnTo>
                  <a:cubicBezTo>
                    <a:pt x="2136" y="680"/>
                    <a:pt x="2269" y="447"/>
                    <a:pt x="2303" y="213"/>
                  </a:cubicBezTo>
                  <a:cubicBezTo>
                    <a:pt x="2303" y="75"/>
                    <a:pt x="2223" y="0"/>
                    <a:pt x="2108"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92"/>
            <p:cNvSpPr/>
            <p:nvPr/>
          </p:nvSpPr>
          <p:spPr>
            <a:xfrm>
              <a:off x="2250100" y="2852175"/>
              <a:ext cx="57575" cy="44375"/>
            </a:xfrm>
            <a:custGeom>
              <a:rect b="b" l="l" r="r" t="t"/>
              <a:pathLst>
                <a:path extrusionOk="0" h="1775" w="2303">
                  <a:moveTo>
                    <a:pt x="2108" y="0"/>
                  </a:moveTo>
                  <a:cubicBezTo>
                    <a:pt x="2056" y="0"/>
                    <a:pt x="1998" y="15"/>
                    <a:pt x="1936" y="46"/>
                  </a:cubicBezTo>
                  <a:lnTo>
                    <a:pt x="335" y="980"/>
                  </a:lnTo>
                  <a:cubicBezTo>
                    <a:pt x="134" y="1114"/>
                    <a:pt x="1" y="1314"/>
                    <a:pt x="1" y="1547"/>
                  </a:cubicBezTo>
                  <a:cubicBezTo>
                    <a:pt x="1" y="1685"/>
                    <a:pt x="79" y="1775"/>
                    <a:pt x="183" y="1775"/>
                  </a:cubicBezTo>
                  <a:cubicBezTo>
                    <a:pt x="230" y="1775"/>
                    <a:pt x="282" y="1756"/>
                    <a:pt x="335" y="1714"/>
                  </a:cubicBezTo>
                  <a:lnTo>
                    <a:pt x="1936" y="813"/>
                  </a:lnTo>
                  <a:cubicBezTo>
                    <a:pt x="2136" y="680"/>
                    <a:pt x="2269" y="447"/>
                    <a:pt x="2303" y="213"/>
                  </a:cubicBezTo>
                  <a:cubicBezTo>
                    <a:pt x="2303" y="75"/>
                    <a:pt x="2223" y="0"/>
                    <a:pt x="21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92"/>
            <p:cNvSpPr/>
            <p:nvPr/>
          </p:nvSpPr>
          <p:spPr>
            <a:xfrm>
              <a:off x="2250100" y="2905700"/>
              <a:ext cx="57575" cy="44675"/>
            </a:xfrm>
            <a:custGeom>
              <a:rect b="b" l="l" r="r" t="t"/>
              <a:pathLst>
                <a:path extrusionOk="0" h="1787" w="2303">
                  <a:moveTo>
                    <a:pt x="2087" y="1"/>
                  </a:moveTo>
                  <a:cubicBezTo>
                    <a:pt x="2041" y="1"/>
                    <a:pt x="1989" y="13"/>
                    <a:pt x="1936" y="40"/>
                  </a:cubicBezTo>
                  <a:lnTo>
                    <a:pt x="335" y="974"/>
                  </a:lnTo>
                  <a:cubicBezTo>
                    <a:pt x="134" y="1108"/>
                    <a:pt x="1" y="1308"/>
                    <a:pt x="1" y="1541"/>
                  </a:cubicBezTo>
                  <a:cubicBezTo>
                    <a:pt x="1" y="1705"/>
                    <a:pt x="83" y="1786"/>
                    <a:pt x="189" y="1786"/>
                  </a:cubicBezTo>
                  <a:cubicBezTo>
                    <a:pt x="234" y="1786"/>
                    <a:pt x="284" y="1771"/>
                    <a:pt x="335" y="1741"/>
                  </a:cubicBezTo>
                  <a:lnTo>
                    <a:pt x="1936" y="807"/>
                  </a:lnTo>
                  <a:cubicBezTo>
                    <a:pt x="2136" y="674"/>
                    <a:pt x="2269" y="474"/>
                    <a:pt x="2303" y="240"/>
                  </a:cubicBezTo>
                  <a:cubicBezTo>
                    <a:pt x="2303" y="94"/>
                    <a:pt x="2213" y="1"/>
                    <a:pt x="2087"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92"/>
            <p:cNvSpPr/>
            <p:nvPr/>
          </p:nvSpPr>
          <p:spPr>
            <a:xfrm>
              <a:off x="2250100" y="2905700"/>
              <a:ext cx="57575" cy="44675"/>
            </a:xfrm>
            <a:custGeom>
              <a:rect b="b" l="l" r="r" t="t"/>
              <a:pathLst>
                <a:path extrusionOk="0" h="1787" w="2303">
                  <a:moveTo>
                    <a:pt x="2087" y="1"/>
                  </a:moveTo>
                  <a:cubicBezTo>
                    <a:pt x="2041" y="1"/>
                    <a:pt x="1989" y="13"/>
                    <a:pt x="1936" y="40"/>
                  </a:cubicBezTo>
                  <a:lnTo>
                    <a:pt x="335" y="974"/>
                  </a:lnTo>
                  <a:cubicBezTo>
                    <a:pt x="134" y="1108"/>
                    <a:pt x="1" y="1308"/>
                    <a:pt x="1" y="1541"/>
                  </a:cubicBezTo>
                  <a:cubicBezTo>
                    <a:pt x="1" y="1705"/>
                    <a:pt x="83" y="1786"/>
                    <a:pt x="189" y="1786"/>
                  </a:cubicBezTo>
                  <a:cubicBezTo>
                    <a:pt x="234" y="1786"/>
                    <a:pt x="284" y="1771"/>
                    <a:pt x="335" y="1741"/>
                  </a:cubicBezTo>
                  <a:lnTo>
                    <a:pt x="1936" y="807"/>
                  </a:lnTo>
                  <a:cubicBezTo>
                    <a:pt x="2136" y="674"/>
                    <a:pt x="2269" y="474"/>
                    <a:pt x="2303" y="240"/>
                  </a:cubicBezTo>
                  <a:cubicBezTo>
                    <a:pt x="2303" y="94"/>
                    <a:pt x="2213" y="1"/>
                    <a:pt x="20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92"/>
            <p:cNvSpPr/>
            <p:nvPr/>
          </p:nvSpPr>
          <p:spPr>
            <a:xfrm>
              <a:off x="2250100" y="2959750"/>
              <a:ext cx="57575" cy="44025"/>
            </a:xfrm>
            <a:custGeom>
              <a:rect b="b" l="l" r="r" t="t"/>
              <a:pathLst>
                <a:path extrusionOk="0" h="1761" w="2303">
                  <a:moveTo>
                    <a:pt x="2108" y="0"/>
                  </a:moveTo>
                  <a:cubicBezTo>
                    <a:pt x="2056" y="0"/>
                    <a:pt x="1998" y="15"/>
                    <a:pt x="1936" y="46"/>
                  </a:cubicBezTo>
                  <a:lnTo>
                    <a:pt x="335" y="980"/>
                  </a:lnTo>
                  <a:cubicBezTo>
                    <a:pt x="134" y="1114"/>
                    <a:pt x="1" y="1314"/>
                    <a:pt x="1" y="1547"/>
                  </a:cubicBezTo>
                  <a:cubicBezTo>
                    <a:pt x="1" y="1686"/>
                    <a:pt x="80" y="1760"/>
                    <a:pt x="185" y="1760"/>
                  </a:cubicBezTo>
                  <a:cubicBezTo>
                    <a:pt x="231" y="1760"/>
                    <a:pt x="283" y="1745"/>
                    <a:pt x="335" y="1714"/>
                  </a:cubicBezTo>
                  <a:lnTo>
                    <a:pt x="1936" y="814"/>
                  </a:lnTo>
                  <a:cubicBezTo>
                    <a:pt x="2136" y="680"/>
                    <a:pt x="2269" y="447"/>
                    <a:pt x="2303" y="213"/>
                  </a:cubicBezTo>
                  <a:cubicBezTo>
                    <a:pt x="2303" y="75"/>
                    <a:pt x="2223" y="0"/>
                    <a:pt x="2108"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92"/>
            <p:cNvSpPr/>
            <p:nvPr/>
          </p:nvSpPr>
          <p:spPr>
            <a:xfrm>
              <a:off x="2250100" y="2959750"/>
              <a:ext cx="57575" cy="44025"/>
            </a:xfrm>
            <a:custGeom>
              <a:rect b="b" l="l" r="r" t="t"/>
              <a:pathLst>
                <a:path extrusionOk="0" h="1761" w="2303">
                  <a:moveTo>
                    <a:pt x="2108" y="0"/>
                  </a:moveTo>
                  <a:cubicBezTo>
                    <a:pt x="2056" y="0"/>
                    <a:pt x="1998" y="15"/>
                    <a:pt x="1936" y="46"/>
                  </a:cubicBezTo>
                  <a:lnTo>
                    <a:pt x="335" y="980"/>
                  </a:lnTo>
                  <a:cubicBezTo>
                    <a:pt x="134" y="1114"/>
                    <a:pt x="1" y="1314"/>
                    <a:pt x="1" y="1547"/>
                  </a:cubicBezTo>
                  <a:cubicBezTo>
                    <a:pt x="1" y="1686"/>
                    <a:pt x="80" y="1760"/>
                    <a:pt x="185" y="1760"/>
                  </a:cubicBezTo>
                  <a:cubicBezTo>
                    <a:pt x="231" y="1760"/>
                    <a:pt x="283" y="1745"/>
                    <a:pt x="335" y="1714"/>
                  </a:cubicBezTo>
                  <a:lnTo>
                    <a:pt x="1936" y="814"/>
                  </a:lnTo>
                  <a:cubicBezTo>
                    <a:pt x="2136" y="680"/>
                    <a:pt x="2269" y="447"/>
                    <a:pt x="2303" y="213"/>
                  </a:cubicBezTo>
                  <a:cubicBezTo>
                    <a:pt x="2303" y="75"/>
                    <a:pt x="2223" y="0"/>
                    <a:pt x="21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92"/>
            <p:cNvSpPr/>
            <p:nvPr/>
          </p:nvSpPr>
          <p:spPr>
            <a:xfrm>
              <a:off x="2250100" y="3079000"/>
              <a:ext cx="57575" cy="44025"/>
            </a:xfrm>
            <a:custGeom>
              <a:rect b="b" l="l" r="r" t="t"/>
              <a:pathLst>
                <a:path extrusionOk="0" h="1761" w="2303">
                  <a:moveTo>
                    <a:pt x="2108" y="0"/>
                  </a:moveTo>
                  <a:cubicBezTo>
                    <a:pt x="2056" y="0"/>
                    <a:pt x="1998" y="15"/>
                    <a:pt x="1936" y="46"/>
                  </a:cubicBezTo>
                  <a:lnTo>
                    <a:pt x="335" y="980"/>
                  </a:lnTo>
                  <a:cubicBezTo>
                    <a:pt x="134" y="1114"/>
                    <a:pt x="1" y="1314"/>
                    <a:pt x="1" y="1547"/>
                  </a:cubicBezTo>
                  <a:cubicBezTo>
                    <a:pt x="1" y="1686"/>
                    <a:pt x="80" y="1760"/>
                    <a:pt x="185" y="1760"/>
                  </a:cubicBezTo>
                  <a:cubicBezTo>
                    <a:pt x="231" y="1760"/>
                    <a:pt x="283" y="1745"/>
                    <a:pt x="335" y="1714"/>
                  </a:cubicBezTo>
                  <a:lnTo>
                    <a:pt x="1936" y="814"/>
                  </a:lnTo>
                  <a:cubicBezTo>
                    <a:pt x="2136" y="680"/>
                    <a:pt x="2269" y="447"/>
                    <a:pt x="2303" y="213"/>
                  </a:cubicBezTo>
                  <a:cubicBezTo>
                    <a:pt x="2303" y="75"/>
                    <a:pt x="2223" y="0"/>
                    <a:pt x="2108"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92"/>
            <p:cNvSpPr/>
            <p:nvPr/>
          </p:nvSpPr>
          <p:spPr>
            <a:xfrm>
              <a:off x="2250100" y="3079000"/>
              <a:ext cx="57575" cy="44025"/>
            </a:xfrm>
            <a:custGeom>
              <a:rect b="b" l="l" r="r" t="t"/>
              <a:pathLst>
                <a:path extrusionOk="0" h="1761" w="2303">
                  <a:moveTo>
                    <a:pt x="2108" y="0"/>
                  </a:moveTo>
                  <a:cubicBezTo>
                    <a:pt x="2056" y="0"/>
                    <a:pt x="1998" y="15"/>
                    <a:pt x="1936" y="46"/>
                  </a:cubicBezTo>
                  <a:lnTo>
                    <a:pt x="335" y="980"/>
                  </a:lnTo>
                  <a:cubicBezTo>
                    <a:pt x="134" y="1114"/>
                    <a:pt x="1" y="1314"/>
                    <a:pt x="1" y="1547"/>
                  </a:cubicBezTo>
                  <a:cubicBezTo>
                    <a:pt x="1" y="1686"/>
                    <a:pt x="80" y="1760"/>
                    <a:pt x="185" y="1760"/>
                  </a:cubicBezTo>
                  <a:cubicBezTo>
                    <a:pt x="231" y="1760"/>
                    <a:pt x="283" y="1745"/>
                    <a:pt x="335" y="1714"/>
                  </a:cubicBezTo>
                  <a:lnTo>
                    <a:pt x="1936" y="814"/>
                  </a:lnTo>
                  <a:cubicBezTo>
                    <a:pt x="2136" y="680"/>
                    <a:pt x="2269" y="447"/>
                    <a:pt x="2303" y="213"/>
                  </a:cubicBezTo>
                  <a:cubicBezTo>
                    <a:pt x="2303" y="75"/>
                    <a:pt x="2223" y="0"/>
                    <a:pt x="21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92"/>
            <p:cNvSpPr/>
            <p:nvPr/>
          </p:nvSpPr>
          <p:spPr>
            <a:xfrm>
              <a:off x="2338500" y="2518600"/>
              <a:ext cx="939875" cy="554750"/>
            </a:xfrm>
            <a:custGeom>
              <a:rect b="b" l="l" r="r" t="t"/>
              <a:pathLst>
                <a:path extrusionOk="0" h="22190" w="37595">
                  <a:moveTo>
                    <a:pt x="37425" y="0"/>
                  </a:moveTo>
                  <a:cubicBezTo>
                    <a:pt x="37378" y="0"/>
                    <a:pt x="37323" y="15"/>
                    <a:pt x="37261" y="46"/>
                  </a:cubicBezTo>
                  <a:lnTo>
                    <a:pt x="368" y="21395"/>
                  </a:lnTo>
                  <a:cubicBezTo>
                    <a:pt x="134" y="21495"/>
                    <a:pt x="34" y="21729"/>
                    <a:pt x="1" y="21962"/>
                  </a:cubicBezTo>
                  <a:cubicBezTo>
                    <a:pt x="1" y="22099"/>
                    <a:pt x="79" y="22190"/>
                    <a:pt x="193" y="22190"/>
                  </a:cubicBezTo>
                  <a:cubicBezTo>
                    <a:pt x="245" y="22190"/>
                    <a:pt x="305" y="22171"/>
                    <a:pt x="368" y="22129"/>
                  </a:cubicBezTo>
                  <a:lnTo>
                    <a:pt x="37261" y="780"/>
                  </a:lnTo>
                  <a:cubicBezTo>
                    <a:pt x="37461" y="680"/>
                    <a:pt x="37594" y="447"/>
                    <a:pt x="37594" y="213"/>
                  </a:cubicBezTo>
                  <a:cubicBezTo>
                    <a:pt x="37594" y="75"/>
                    <a:pt x="37531" y="0"/>
                    <a:pt x="37425"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92"/>
            <p:cNvSpPr/>
            <p:nvPr/>
          </p:nvSpPr>
          <p:spPr>
            <a:xfrm>
              <a:off x="2342675" y="3257925"/>
              <a:ext cx="265225" cy="164475"/>
            </a:xfrm>
            <a:custGeom>
              <a:rect b="b" l="l" r="r" t="t"/>
              <a:pathLst>
                <a:path extrusionOk="0" h="6579" w="10609">
                  <a:moveTo>
                    <a:pt x="10441" y="0"/>
                  </a:moveTo>
                  <a:cubicBezTo>
                    <a:pt x="10394" y="0"/>
                    <a:pt x="10337" y="19"/>
                    <a:pt x="10275" y="61"/>
                  </a:cubicBezTo>
                  <a:lnTo>
                    <a:pt x="368" y="5765"/>
                  </a:lnTo>
                  <a:cubicBezTo>
                    <a:pt x="167" y="5899"/>
                    <a:pt x="34" y="6099"/>
                    <a:pt x="1" y="6366"/>
                  </a:cubicBezTo>
                  <a:cubicBezTo>
                    <a:pt x="1" y="6504"/>
                    <a:pt x="80" y="6578"/>
                    <a:pt x="195" y="6578"/>
                  </a:cubicBezTo>
                  <a:cubicBezTo>
                    <a:pt x="247" y="6578"/>
                    <a:pt x="306" y="6563"/>
                    <a:pt x="368" y="6532"/>
                  </a:cubicBezTo>
                  <a:lnTo>
                    <a:pt x="10275" y="795"/>
                  </a:lnTo>
                  <a:cubicBezTo>
                    <a:pt x="10475" y="662"/>
                    <a:pt x="10608" y="461"/>
                    <a:pt x="10608" y="228"/>
                  </a:cubicBezTo>
                  <a:cubicBezTo>
                    <a:pt x="10608" y="91"/>
                    <a:pt x="10545" y="0"/>
                    <a:pt x="10441"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92"/>
            <p:cNvSpPr/>
            <p:nvPr/>
          </p:nvSpPr>
          <p:spPr>
            <a:xfrm>
              <a:off x="2250100" y="3430950"/>
              <a:ext cx="57575" cy="44350"/>
            </a:xfrm>
            <a:custGeom>
              <a:rect b="b" l="l" r="r" t="t"/>
              <a:pathLst>
                <a:path extrusionOk="0" h="1774" w="2303">
                  <a:moveTo>
                    <a:pt x="2103" y="0"/>
                  </a:moveTo>
                  <a:cubicBezTo>
                    <a:pt x="2053" y="0"/>
                    <a:pt x="1996" y="15"/>
                    <a:pt x="1936" y="45"/>
                  </a:cubicBezTo>
                  <a:lnTo>
                    <a:pt x="335" y="979"/>
                  </a:lnTo>
                  <a:cubicBezTo>
                    <a:pt x="134" y="1113"/>
                    <a:pt x="1" y="1313"/>
                    <a:pt x="1" y="1546"/>
                  </a:cubicBezTo>
                  <a:cubicBezTo>
                    <a:pt x="1" y="1684"/>
                    <a:pt x="79" y="1774"/>
                    <a:pt x="183" y="1774"/>
                  </a:cubicBezTo>
                  <a:cubicBezTo>
                    <a:pt x="230" y="1774"/>
                    <a:pt x="282" y="1755"/>
                    <a:pt x="335" y="1713"/>
                  </a:cubicBezTo>
                  <a:lnTo>
                    <a:pt x="1936" y="812"/>
                  </a:lnTo>
                  <a:cubicBezTo>
                    <a:pt x="2136" y="679"/>
                    <a:pt x="2269" y="479"/>
                    <a:pt x="2303" y="245"/>
                  </a:cubicBezTo>
                  <a:cubicBezTo>
                    <a:pt x="2303" y="82"/>
                    <a:pt x="2221" y="0"/>
                    <a:pt x="2103"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92"/>
            <p:cNvSpPr/>
            <p:nvPr/>
          </p:nvSpPr>
          <p:spPr>
            <a:xfrm>
              <a:off x="2250100" y="3430950"/>
              <a:ext cx="57575" cy="44350"/>
            </a:xfrm>
            <a:custGeom>
              <a:rect b="b" l="l" r="r" t="t"/>
              <a:pathLst>
                <a:path extrusionOk="0" h="1774" w="2303">
                  <a:moveTo>
                    <a:pt x="2103" y="0"/>
                  </a:moveTo>
                  <a:cubicBezTo>
                    <a:pt x="2053" y="0"/>
                    <a:pt x="1996" y="15"/>
                    <a:pt x="1936" y="45"/>
                  </a:cubicBezTo>
                  <a:lnTo>
                    <a:pt x="335" y="979"/>
                  </a:lnTo>
                  <a:cubicBezTo>
                    <a:pt x="134" y="1113"/>
                    <a:pt x="1" y="1313"/>
                    <a:pt x="1" y="1546"/>
                  </a:cubicBezTo>
                  <a:cubicBezTo>
                    <a:pt x="1" y="1684"/>
                    <a:pt x="79" y="1774"/>
                    <a:pt x="183" y="1774"/>
                  </a:cubicBezTo>
                  <a:cubicBezTo>
                    <a:pt x="230" y="1774"/>
                    <a:pt x="282" y="1755"/>
                    <a:pt x="335" y="1713"/>
                  </a:cubicBezTo>
                  <a:lnTo>
                    <a:pt x="1936" y="812"/>
                  </a:lnTo>
                  <a:cubicBezTo>
                    <a:pt x="2136" y="679"/>
                    <a:pt x="2269" y="479"/>
                    <a:pt x="2303" y="245"/>
                  </a:cubicBezTo>
                  <a:cubicBezTo>
                    <a:pt x="2303" y="82"/>
                    <a:pt x="2221" y="0"/>
                    <a:pt x="21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92"/>
            <p:cNvSpPr/>
            <p:nvPr/>
          </p:nvSpPr>
          <p:spPr>
            <a:xfrm>
              <a:off x="2250100" y="3479750"/>
              <a:ext cx="57575" cy="44375"/>
            </a:xfrm>
            <a:custGeom>
              <a:rect b="b" l="l" r="r" t="t"/>
              <a:pathLst>
                <a:path extrusionOk="0" h="1775" w="2303">
                  <a:moveTo>
                    <a:pt x="2110" y="0"/>
                  </a:moveTo>
                  <a:cubicBezTo>
                    <a:pt x="2058" y="0"/>
                    <a:pt x="1998" y="19"/>
                    <a:pt x="1936" y="61"/>
                  </a:cubicBezTo>
                  <a:lnTo>
                    <a:pt x="335" y="962"/>
                  </a:lnTo>
                  <a:cubicBezTo>
                    <a:pt x="134" y="1095"/>
                    <a:pt x="1" y="1295"/>
                    <a:pt x="1" y="1529"/>
                  </a:cubicBezTo>
                  <a:cubicBezTo>
                    <a:pt x="1" y="1692"/>
                    <a:pt x="83" y="1774"/>
                    <a:pt x="189" y="1774"/>
                  </a:cubicBezTo>
                  <a:cubicBezTo>
                    <a:pt x="234" y="1774"/>
                    <a:pt x="284" y="1759"/>
                    <a:pt x="335" y="1729"/>
                  </a:cubicBezTo>
                  <a:lnTo>
                    <a:pt x="1936" y="795"/>
                  </a:lnTo>
                  <a:cubicBezTo>
                    <a:pt x="2136" y="662"/>
                    <a:pt x="2269" y="461"/>
                    <a:pt x="2303" y="228"/>
                  </a:cubicBezTo>
                  <a:cubicBezTo>
                    <a:pt x="2303" y="91"/>
                    <a:pt x="2224" y="0"/>
                    <a:pt x="2110"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92"/>
            <p:cNvSpPr/>
            <p:nvPr/>
          </p:nvSpPr>
          <p:spPr>
            <a:xfrm>
              <a:off x="2250100" y="3479750"/>
              <a:ext cx="57575" cy="44375"/>
            </a:xfrm>
            <a:custGeom>
              <a:rect b="b" l="l" r="r" t="t"/>
              <a:pathLst>
                <a:path extrusionOk="0" h="1775" w="2303">
                  <a:moveTo>
                    <a:pt x="2110" y="0"/>
                  </a:moveTo>
                  <a:cubicBezTo>
                    <a:pt x="2058" y="0"/>
                    <a:pt x="1998" y="19"/>
                    <a:pt x="1936" y="61"/>
                  </a:cubicBezTo>
                  <a:lnTo>
                    <a:pt x="335" y="962"/>
                  </a:lnTo>
                  <a:cubicBezTo>
                    <a:pt x="134" y="1095"/>
                    <a:pt x="1" y="1295"/>
                    <a:pt x="1" y="1529"/>
                  </a:cubicBezTo>
                  <a:cubicBezTo>
                    <a:pt x="1" y="1692"/>
                    <a:pt x="83" y="1774"/>
                    <a:pt x="189" y="1774"/>
                  </a:cubicBezTo>
                  <a:cubicBezTo>
                    <a:pt x="234" y="1774"/>
                    <a:pt x="284" y="1759"/>
                    <a:pt x="335" y="1729"/>
                  </a:cubicBezTo>
                  <a:lnTo>
                    <a:pt x="1936" y="795"/>
                  </a:lnTo>
                  <a:cubicBezTo>
                    <a:pt x="2136" y="662"/>
                    <a:pt x="2269" y="461"/>
                    <a:pt x="2303" y="228"/>
                  </a:cubicBezTo>
                  <a:cubicBezTo>
                    <a:pt x="2303" y="91"/>
                    <a:pt x="2224" y="0"/>
                    <a:pt x="21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92"/>
            <p:cNvSpPr/>
            <p:nvPr/>
          </p:nvSpPr>
          <p:spPr>
            <a:xfrm>
              <a:off x="2342675" y="2919725"/>
              <a:ext cx="932350" cy="549350"/>
            </a:xfrm>
            <a:custGeom>
              <a:rect b="b" l="l" r="r" t="t"/>
              <a:pathLst>
                <a:path extrusionOk="0" h="21974" w="37294">
                  <a:moveTo>
                    <a:pt x="37099" y="0"/>
                  </a:moveTo>
                  <a:cubicBezTo>
                    <a:pt x="37048" y="0"/>
                    <a:pt x="36989" y="15"/>
                    <a:pt x="36927" y="46"/>
                  </a:cubicBezTo>
                  <a:lnTo>
                    <a:pt x="334" y="21161"/>
                  </a:lnTo>
                  <a:cubicBezTo>
                    <a:pt x="134" y="21295"/>
                    <a:pt x="1" y="21495"/>
                    <a:pt x="1" y="21728"/>
                  </a:cubicBezTo>
                  <a:cubicBezTo>
                    <a:pt x="1" y="21892"/>
                    <a:pt x="66" y="21974"/>
                    <a:pt x="174" y="21974"/>
                  </a:cubicBezTo>
                  <a:cubicBezTo>
                    <a:pt x="220" y="21974"/>
                    <a:pt x="274" y="21959"/>
                    <a:pt x="334" y="21928"/>
                  </a:cubicBezTo>
                  <a:lnTo>
                    <a:pt x="36927" y="780"/>
                  </a:lnTo>
                  <a:cubicBezTo>
                    <a:pt x="37127" y="680"/>
                    <a:pt x="37261" y="446"/>
                    <a:pt x="37294" y="213"/>
                  </a:cubicBezTo>
                  <a:cubicBezTo>
                    <a:pt x="37294" y="75"/>
                    <a:pt x="37214" y="0"/>
                    <a:pt x="37099"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92"/>
            <p:cNvSpPr/>
            <p:nvPr/>
          </p:nvSpPr>
          <p:spPr>
            <a:xfrm>
              <a:off x="2340175" y="2635525"/>
              <a:ext cx="938200" cy="551700"/>
            </a:xfrm>
            <a:custGeom>
              <a:rect b="b" l="l" r="r" t="t"/>
              <a:pathLst>
                <a:path extrusionOk="0" h="22068" w="37528">
                  <a:moveTo>
                    <a:pt x="37339" y="0"/>
                  </a:moveTo>
                  <a:cubicBezTo>
                    <a:pt x="37296" y="0"/>
                    <a:pt x="37247" y="13"/>
                    <a:pt x="37194" y="39"/>
                  </a:cubicBezTo>
                  <a:lnTo>
                    <a:pt x="334" y="21288"/>
                  </a:lnTo>
                  <a:cubicBezTo>
                    <a:pt x="134" y="21388"/>
                    <a:pt x="1" y="21621"/>
                    <a:pt x="1" y="21855"/>
                  </a:cubicBezTo>
                  <a:cubicBezTo>
                    <a:pt x="1" y="21993"/>
                    <a:pt x="80" y="22068"/>
                    <a:pt x="184" y="22068"/>
                  </a:cubicBezTo>
                  <a:cubicBezTo>
                    <a:pt x="231" y="22068"/>
                    <a:pt x="282" y="22053"/>
                    <a:pt x="334" y="22022"/>
                  </a:cubicBezTo>
                  <a:lnTo>
                    <a:pt x="37194" y="807"/>
                  </a:lnTo>
                  <a:cubicBezTo>
                    <a:pt x="37394" y="673"/>
                    <a:pt x="37527" y="473"/>
                    <a:pt x="37527" y="239"/>
                  </a:cubicBezTo>
                  <a:cubicBezTo>
                    <a:pt x="37527" y="93"/>
                    <a:pt x="37456" y="0"/>
                    <a:pt x="37339"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92"/>
            <p:cNvSpPr/>
            <p:nvPr/>
          </p:nvSpPr>
          <p:spPr>
            <a:xfrm>
              <a:off x="2250100" y="3194925"/>
              <a:ext cx="57575" cy="44825"/>
            </a:xfrm>
            <a:custGeom>
              <a:rect b="b" l="l" r="r" t="t"/>
              <a:pathLst>
                <a:path extrusionOk="0" h="1793" w="2303">
                  <a:moveTo>
                    <a:pt x="2103" y="1"/>
                  </a:moveTo>
                  <a:cubicBezTo>
                    <a:pt x="2053" y="1"/>
                    <a:pt x="1996" y="16"/>
                    <a:pt x="1936" y="46"/>
                  </a:cubicBezTo>
                  <a:lnTo>
                    <a:pt x="335" y="980"/>
                  </a:lnTo>
                  <a:cubicBezTo>
                    <a:pt x="134" y="1113"/>
                    <a:pt x="1" y="1314"/>
                    <a:pt x="1" y="1547"/>
                  </a:cubicBezTo>
                  <a:cubicBezTo>
                    <a:pt x="1" y="1711"/>
                    <a:pt x="83" y="1792"/>
                    <a:pt x="189" y="1792"/>
                  </a:cubicBezTo>
                  <a:cubicBezTo>
                    <a:pt x="234" y="1792"/>
                    <a:pt x="284" y="1777"/>
                    <a:pt x="335" y="1747"/>
                  </a:cubicBezTo>
                  <a:lnTo>
                    <a:pt x="1936" y="813"/>
                  </a:lnTo>
                  <a:cubicBezTo>
                    <a:pt x="2136" y="680"/>
                    <a:pt x="2269" y="480"/>
                    <a:pt x="2303" y="246"/>
                  </a:cubicBezTo>
                  <a:cubicBezTo>
                    <a:pt x="2303" y="83"/>
                    <a:pt x="2221" y="1"/>
                    <a:pt x="2103"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92"/>
            <p:cNvSpPr/>
            <p:nvPr/>
          </p:nvSpPr>
          <p:spPr>
            <a:xfrm>
              <a:off x="2250100" y="3194925"/>
              <a:ext cx="57575" cy="44825"/>
            </a:xfrm>
            <a:custGeom>
              <a:rect b="b" l="l" r="r" t="t"/>
              <a:pathLst>
                <a:path extrusionOk="0" h="1793" w="2303">
                  <a:moveTo>
                    <a:pt x="2103" y="1"/>
                  </a:moveTo>
                  <a:cubicBezTo>
                    <a:pt x="2053" y="1"/>
                    <a:pt x="1996" y="16"/>
                    <a:pt x="1936" y="46"/>
                  </a:cubicBezTo>
                  <a:lnTo>
                    <a:pt x="335" y="980"/>
                  </a:lnTo>
                  <a:cubicBezTo>
                    <a:pt x="134" y="1113"/>
                    <a:pt x="1" y="1314"/>
                    <a:pt x="1" y="1547"/>
                  </a:cubicBezTo>
                  <a:cubicBezTo>
                    <a:pt x="1" y="1711"/>
                    <a:pt x="83" y="1792"/>
                    <a:pt x="189" y="1792"/>
                  </a:cubicBezTo>
                  <a:cubicBezTo>
                    <a:pt x="234" y="1792"/>
                    <a:pt x="284" y="1777"/>
                    <a:pt x="335" y="1747"/>
                  </a:cubicBezTo>
                  <a:lnTo>
                    <a:pt x="1936" y="813"/>
                  </a:lnTo>
                  <a:cubicBezTo>
                    <a:pt x="2136" y="680"/>
                    <a:pt x="2269" y="480"/>
                    <a:pt x="2303" y="246"/>
                  </a:cubicBezTo>
                  <a:cubicBezTo>
                    <a:pt x="2303" y="83"/>
                    <a:pt x="2221" y="1"/>
                    <a:pt x="21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92"/>
            <p:cNvSpPr/>
            <p:nvPr/>
          </p:nvSpPr>
          <p:spPr>
            <a:xfrm>
              <a:off x="2340175" y="2689175"/>
              <a:ext cx="938200" cy="551425"/>
            </a:xfrm>
            <a:custGeom>
              <a:rect b="b" l="l" r="r" t="t"/>
              <a:pathLst>
                <a:path extrusionOk="0" h="22057" w="37528">
                  <a:moveTo>
                    <a:pt x="37360" y="1"/>
                  </a:moveTo>
                  <a:cubicBezTo>
                    <a:pt x="37313" y="1"/>
                    <a:pt x="37257" y="20"/>
                    <a:pt x="37194" y="62"/>
                  </a:cubicBezTo>
                  <a:lnTo>
                    <a:pt x="334" y="21277"/>
                  </a:lnTo>
                  <a:cubicBezTo>
                    <a:pt x="134" y="21377"/>
                    <a:pt x="1" y="21610"/>
                    <a:pt x="1" y="21844"/>
                  </a:cubicBezTo>
                  <a:cubicBezTo>
                    <a:pt x="1" y="21982"/>
                    <a:pt x="80" y="22057"/>
                    <a:pt x="184" y="22057"/>
                  </a:cubicBezTo>
                  <a:cubicBezTo>
                    <a:pt x="231" y="22057"/>
                    <a:pt x="282" y="22042"/>
                    <a:pt x="334" y="22011"/>
                  </a:cubicBezTo>
                  <a:lnTo>
                    <a:pt x="37194" y="795"/>
                  </a:lnTo>
                  <a:cubicBezTo>
                    <a:pt x="37394" y="662"/>
                    <a:pt x="37527" y="462"/>
                    <a:pt x="37527" y="228"/>
                  </a:cubicBezTo>
                  <a:cubicBezTo>
                    <a:pt x="37527" y="91"/>
                    <a:pt x="37465" y="1"/>
                    <a:pt x="37360"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92"/>
            <p:cNvSpPr/>
            <p:nvPr/>
          </p:nvSpPr>
          <p:spPr>
            <a:xfrm>
              <a:off x="2250100" y="3248300"/>
              <a:ext cx="57575" cy="44375"/>
            </a:xfrm>
            <a:custGeom>
              <a:rect b="b" l="l" r="r" t="t"/>
              <a:pathLst>
                <a:path extrusionOk="0" h="1775" w="2303">
                  <a:moveTo>
                    <a:pt x="2103" y="1"/>
                  </a:moveTo>
                  <a:cubicBezTo>
                    <a:pt x="2053" y="1"/>
                    <a:pt x="1996" y="16"/>
                    <a:pt x="1936" y="46"/>
                  </a:cubicBezTo>
                  <a:lnTo>
                    <a:pt x="335" y="980"/>
                  </a:lnTo>
                  <a:cubicBezTo>
                    <a:pt x="134" y="1113"/>
                    <a:pt x="1" y="1313"/>
                    <a:pt x="1" y="1547"/>
                  </a:cubicBezTo>
                  <a:cubicBezTo>
                    <a:pt x="1" y="1684"/>
                    <a:pt x="79" y="1775"/>
                    <a:pt x="183" y="1775"/>
                  </a:cubicBezTo>
                  <a:cubicBezTo>
                    <a:pt x="230" y="1775"/>
                    <a:pt x="282" y="1756"/>
                    <a:pt x="335" y="1714"/>
                  </a:cubicBezTo>
                  <a:lnTo>
                    <a:pt x="1936" y="813"/>
                  </a:lnTo>
                  <a:cubicBezTo>
                    <a:pt x="2136" y="680"/>
                    <a:pt x="2269" y="480"/>
                    <a:pt x="2303" y="246"/>
                  </a:cubicBezTo>
                  <a:cubicBezTo>
                    <a:pt x="2303" y="83"/>
                    <a:pt x="2221" y="1"/>
                    <a:pt x="2103"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92"/>
            <p:cNvSpPr/>
            <p:nvPr/>
          </p:nvSpPr>
          <p:spPr>
            <a:xfrm>
              <a:off x="2250100" y="3248300"/>
              <a:ext cx="57575" cy="44375"/>
            </a:xfrm>
            <a:custGeom>
              <a:rect b="b" l="l" r="r" t="t"/>
              <a:pathLst>
                <a:path extrusionOk="0" h="1775" w="2303">
                  <a:moveTo>
                    <a:pt x="2103" y="1"/>
                  </a:moveTo>
                  <a:cubicBezTo>
                    <a:pt x="2053" y="1"/>
                    <a:pt x="1996" y="16"/>
                    <a:pt x="1936" y="46"/>
                  </a:cubicBezTo>
                  <a:lnTo>
                    <a:pt x="335" y="980"/>
                  </a:lnTo>
                  <a:cubicBezTo>
                    <a:pt x="134" y="1113"/>
                    <a:pt x="1" y="1313"/>
                    <a:pt x="1" y="1547"/>
                  </a:cubicBezTo>
                  <a:cubicBezTo>
                    <a:pt x="1" y="1684"/>
                    <a:pt x="79" y="1775"/>
                    <a:pt x="183" y="1775"/>
                  </a:cubicBezTo>
                  <a:cubicBezTo>
                    <a:pt x="230" y="1775"/>
                    <a:pt x="282" y="1756"/>
                    <a:pt x="335" y="1714"/>
                  </a:cubicBezTo>
                  <a:lnTo>
                    <a:pt x="1936" y="813"/>
                  </a:lnTo>
                  <a:cubicBezTo>
                    <a:pt x="2136" y="680"/>
                    <a:pt x="2269" y="480"/>
                    <a:pt x="2303" y="246"/>
                  </a:cubicBezTo>
                  <a:cubicBezTo>
                    <a:pt x="2303" y="83"/>
                    <a:pt x="2221" y="1"/>
                    <a:pt x="21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92"/>
            <p:cNvSpPr/>
            <p:nvPr/>
          </p:nvSpPr>
          <p:spPr>
            <a:xfrm>
              <a:off x="2340175" y="2742950"/>
              <a:ext cx="938200" cy="551850"/>
            </a:xfrm>
            <a:custGeom>
              <a:rect b="b" l="l" r="r" t="t"/>
              <a:pathLst>
                <a:path extrusionOk="0" h="22074" w="37528">
                  <a:moveTo>
                    <a:pt x="37354" y="0"/>
                  </a:moveTo>
                  <a:cubicBezTo>
                    <a:pt x="37308" y="0"/>
                    <a:pt x="37254" y="15"/>
                    <a:pt x="37194" y="45"/>
                  </a:cubicBezTo>
                  <a:lnTo>
                    <a:pt x="334" y="21261"/>
                  </a:lnTo>
                  <a:cubicBezTo>
                    <a:pt x="134" y="21394"/>
                    <a:pt x="1" y="21628"/>
                    <a:pt x="1" y="21861"/>
                  </a:cubicBezTo>
                  <a:cubicBezTo>
                    <a:pt x="1" y="21999"/>
                    <a:pt x="80" y="22074"/>
                    <a:pt x="184" y="22074"/>
                  </a:cubicBezTo>
                  <a:cubicBezTo>
                    <a:pt x="231" y="22074"/>
                    <a:pt x="282" y="22059"/>
                    <a:pt x="334" y="22028"/>
                  </a:cubicBezTo>
                  <a:lnTo>
                    <a:pt x="37194" y="813"/>
                  </a:lnTo>
                  <a:cubicBezTo>
                    <a:pt x="37394" y="679"/>
                    <a:pt x="37527" y="479"/>
                    <a:pt x="37527" y="246"/>
                  </a:cubicBezTo>
                  <a:cubicBezTo>
                    <a:pt x="37527" y="82"/>
                    <a:pt x="37462" y="0"/>
                    <a:pt x="37354"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92"/>
            <p:cNvSpPr/>
            <p:nvPr/>
          </p:nvSpPr>
          <p:spPr>
            <a:xfrm>
              <a:off x="2250100" y="3302125"/>
              <a:ext cx="57575" cy="44375"/>
            </a:xfrm>
            <a:custGeom>
              <a:rect b="b" l="l" r="r" t="t"/>
              <a:pathLst>
                <a:path extrusionOk="0" h="1775" w="2303">
                  <a:moveTo>
                    <a:pt x="2110" y="0"/>
                  </a:moveTo>
                  <a:cubicBezTo>
                    <a:pt x="2058" y="0"/>
                    <a:pt x="1998" y="19"/>
                    <a:pt x="1936" y="61"/>
                  </a:cubicBezTo>
                  <a:lnTo>
                    <a:pt x="335" y="962"/>
                  </a:lnTo>
                  <a:cubicBezTo>
                    <a:pt x="134" y="1095"/>
                    <a:pt x="1" y="1329"/>
                    <a:pt x="1" y="1562"/>
                  </a:cubicBezTo>
                  <a:cubicBezTo>
                    <a:pt x="1" y="1700"/>
                    <a:pt x="80" y="1775"/>
                    <a:pt x="185" y="1775"/>
                  </a:cubicBezTo>
                  <a:cubicBezTo>
                    <a:pt x="231" y="1775"/>
                    <a:pt x="283" y="1760"/>
                    <a:pt x="335" y="1729"/>
                  </a:cubicBezTo>
                  <a:lnTo>
                    <a:pt x="1936" y="795"/>
                  </a:lnTo>
                  <a:cubicBezTo>
                    <a:pt x="2136" y="662"/>
                    <a:pt x="2269" y="461"/>
                    <a:pt x="2303" y="228"/>
                  </a:cubicBezTo>
                  <a:cubicBezTo>
                    <a:pt x="2303" y="91"/>
                    <a:pt x="2224" y="0"/>
                    <a:pt x="2110"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92"/>
            <p:cNvSpPr/>
            <p:nvPr/>
          </p:nvSpPr>
          <p:spPr>
            <a:xfrm>
              <a:off x="2250100" y="3302125"/>
              <a:ext cx="57575" cy="44375"/>
            </a:xfrm>
            <a:custGeom>
              <a:rect b="b" l="l" r="r" t="t"/>
              <a:pathLst>
                <a:path extrusionOk="0" h="1775" w="2303">
                  <a:moveTo>
                    <a:pt x="2110" y="0"/>
                  </a:moveTo>
                  <a:cubicBezTo>
                    <a:pt x="2058" y="0"/>
                    <a:pt x="1998" y="19"/>
                    <a:pt x="1936" y="61"/>
                  </a:cubicBezTo>
                  <a:lnTo>
                    <a:pt x="335" y="962"/>
                  </a:lnTo>
                  <a:cubicBezTo>
                    <a:pt x="134" y="1095"/>
                    <a:pt x="1" y="1329"/>
                    <a:pt x="1" y="1562"/>
                  </a:cubicBezTo>
                  <a:cubicBezTo>
                    <a:pt x="1" y="1700"/>
                    <a:pt x="80" y="1775"/>
                    <a:pt x="185" y="1775"/>
                  </a:cubicBezTo>
                  <a:cubicBezTo>
                    <a:pt x="231" y="1775"/>
                    <a:pt x="283" y="1760"/>
                    <a:pt x="335" y="1729"/>
                  </a:cubicBezTo>
                  <a:lnTo>
                    <a:pt x="1936" y="795"/>
                  </a:lnTo>
                  <a:cubicBezTo>
                    <a:pt x="2136" y="662"/>
                    <a:pt x="2269" y="461"/>
                    <a:pt x="2303" y="228"/>
                  </a:cubicBezTo>
                  <a:cubicBezTo>
                    <a:pt x="2303" y="91"/>
                    <a:pt x="2224" y="0"/>
                    <a:pt x="21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92"/>
            <p:cNvSpPr/>
            <p:nvPr/>
          </p:nvSpPr>
          <p:spPr>
            <a:xfrm>
              <a:off x="4012200" y="612600"/>
              <a:ext cx="669675" cy="986150"/>
            </a:xfrm>
            <a:custGeom>
              <a:rect b="b" l="l" r="r" t="t"/>
              <a:pathLst>
                <a:path extrusionOk="0" h="39446" w="26787">
                  <a:moveTo>
                    <a:pt x="26432" y="0"/>
                  </a:moveTo>
                  <a:cubicBezTo>
                    <a:pt x="26357" y="0"/>
                    <a:pt x="26274" y="21"/>
                    <a:pt x="26186" y="65"/>
                  </a:cubicBezTo>
                  <a:lnTo>
                    <a:pt x="601" y="14876"/>
                  </a:lnTo>
                  <a:cubicBezTo>
                    <a:pt x="234" y="15109"/>
                    <a:pt x="34" y="15476"/>
                    <a:pt x="1" y="15910"/>
                  </a:cubicBezTo>
                  <a:lnTo>
                    <a:pt x="1" y="39026"/>
                  </a:lnTo>
                  <a:cubicBezTo>
                    <a:pt x="1" y="39286"/>
                    <a:pt x="134" y="39446"/>
                    <a:pt x="331" y="39446"/>
                  </a:cubicBezTo>
                  <a:cubicBezTo>
                    <a:pt x="412" y="39446"/>
                    <a:pt x="504" y="39418"/>
                    <a:pt x="601" y="39360"/>
                  </a:cubicBezTo>
                  <a:lnTo>
                    <a:pt x="26186" y="24583"/>
                  </a:lnTo>
                  <a:cubicBezTo>
                    <a:pt x="26553" y="24349"/>
                    <a:pt x="26753" y="23949"/>
                    <a:pt x="26786" y="23549"/>
                  </a:cubicBezTo>
                  <a:lnTo>
                    <a:pt x="26786" y="432"/>
                  </a:lnTo>
                  <a:cubicBezTo>
                    <a:pt x="26786" y="162"/>
                    <a:pt x="26642" y="0"/>
                    <a:pt x="264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92"/>
            <p:cNvSpPr/>
            <p:nvPr/>
          </p:nvSpPr>
          <p:spPr>
            <a:xfrm>
              <a:off x="4208175" y="1065050"/>
              <a:ext cx="132625" cy="170475"/>
            </a:xfrm>
            <a:custGeom>
              <a:rect b="b" l="l" r="r" t="t"/>
              <a:pathLst>
                <a:path extrusionOk="0" h="6819" w="5305">
                  <a:moveTo>
                    <a:pt x="3925" y="0"/>
                  </a:moveTo>
                  <a:cubicBezTo>
                    <a:pt x="3875" y="0"/>
                    <a:pt x="3824" y="4"/>
                    <a:pt x="3770" y="13"/>
                  </a:cubicBezTo>
                  <a:lnTo>
                    <a:pt x="3436" y="13"/>
                  </a:lnTo>
                  <a:cubicBezTo>
                    <a:pt x="3403" y="47"/>
                    <a:pt x="3336" y="47"/>
                    <a:pt x="3303" y="80"/>
                  </a:cubicBezTo>
                  <a:cubicBezTo>
                    <a:pt x="3236" y="80"/>
                    <a:pt x="3203" y="113"/>
                    <a:pt x="3136" y="113"/>
                  </a:cubicBezTo>
                  <a:lnTo>
                    <a:pt x="3003" y="180"/>
                  </a:lnTo>
                  <a:lnTo>
                    <a:pt x="3003" y="347"/>
                  </a:lnTo>
                  <a:lnTo>
                    <a:pt x="3003" y="447"/>
                  </a:lnTo>
                  <a:cubicBezTo>
                    <a:pt x="3003" y="480"/>
                    <a:pt x="3003" y="514"/>
                    <a:pt x="3003" y="547"/>
                  </a:cubicBezTo>
                  <a:cubicBezTo>
                    <a:pt x="2903" y="2415"/>
                    <a:pt x="1902" y="4116"/>
                    <a:pt x="334" y="5117"/>
                  </a:cubicBezTo>
                  <a:cubicBezTo>
                    <a:pt x="234" y="5184"/>
                    <a:pt x="134" y="5250"/>
                    <a:pt x="1" y="5284"/>
                  </a:cubicBezTo>
                  <a:cubicBezTo>
                    <a:pt x="34" y="5351"/>
                    <a:pt x="34" y="5384"/>
                    <a:pt x="34" y="5451"/>
                  </a:cubicBezTo>
                  <a:cubicBezTo>
                    <a:pt x="34" y="5451"/>
                    <a:pt x="34" y="5484"/>
                    <a:pt x="34" y="5484"/>
                  </a:cubicBezTo>
                  <a:cubicBezTo>
                    <a:pt x="34" y="5551"/>
                    <a:pt x="67" y="5584"/>
                    <a:pt x="67" y="5651"/>
                  </a:cubicBezTo>
                  <a:cubicBezTo>
                    <a:pt x="67" y="5684"/>
                    <a:pt x="101" y="5751"/>
                    <a:pt x="101" y="5784"/>
                  </a:cubicBezTo>
                  <a:cubicBezTo>
                    <a:pt x="101" y="5818"/>
                    <a:pt x="134" y="5884"/>
                    <a:pt x="167" y="5918"/>
                  </a:cubicBezTo>
                  <a:cubicBezTo>
                    <a:pt x="167" y="5951"/>
                    <a:pt x="201" y="5984"/>
                    <a:pt x="201" y="6051"/>
                  </a:cubicBezTo>
                  <a:cubicBezTo>
                    <a:pt x="267" y="6151"/>
                    <a:pt x="301" y="6251"/>
                    <a:pt x="401" y="6318"/>
                  </a:cubicBezTo>
                  <a:cubicBezTo>
                    <a:pt x="434" y="6418"/>
                    <a:pt x="534" y="6485"/>
                    <a:pt x="601" y="6551"/>
                  </a:cubicBezTo>
                  <a:lnTo>
                    <a:pt x="634" y="6551"/>
                  </a:lnTo>
                  <a:lnTo>
                    <a:pt x="701" y="6618"/>
                  </a:lnTo>
                  <a:lnTo>
                    <a:pt x="734" y="6618"/>
                  </a:lnTo>
                  <a:cubicBezTo>
                    <a:pt x="768" y="6651"/>
                    <a:pt x="801" y="6651"/>
                    <a:pt x="868" y="6685"/>
                  </a:cubicBezTo>
                  <a:cubicBezTo>
                    <a:pt x="901" y="6685"/>
                    <a:pt x="935" y="6718"/>
                    <a:pt x="1001" y="6718"/>
                  </a:cubicBezTo>
                  <a:cubicBezTo>
                    <a:pt x="1168" y="6785"/>
                    <a:pt x="1343" y="6818"/>
                    <a:pt x="1518" y="6818"/>
                  </a:cubicBezTo>
                  <a:cubicBezTo>
                    <a:pt x="1693" y="6818"/>
                    <a:pt x="1869" y="6785"/>
                    <a:pt x="2035" y="6718"/>
                  </a:cubicBezTo>
                  <a:cubicBezTo>
                    <a:pt x="2135" y="6685"/>
                    <a:pt x="2235" y="6651"/>
                    <a:pt x="2336" y="6618"/>
                  </a:cubicBezTo>
                  <a:cubicBezTo>
                    <a:pt x="2436" y="6551"/>
                    <a:pt x="2536" y="6518"/>
                    <a:pt x="2636" y="6451"/>
                  </a:cubicBezTo>
                  <a:cubicBezTo>
                    <a:pt x="4204" y="5417"/>
                    <a:pt x="5204" y="3716"/>
                    <a:pt x="5304" y="1848"/>
                  </a:cubicBezTo>
                  <a:cubicBezTo>
                    <a:pt x="5304" y="1481"/>
                    <a:pt x="5238" y="1114"/>
                    <a:pt x="5104" y="781"/>
                  </a:cubicBezTo>
                  <a:cubicBezTo>
                    <a:pt x="5037" y="614"/>
                    <a:pt x="4937" y="514"/>
                    <a:pt x="4837" y="380"/>
                  </a:cubicBezTo>
                  <a:cubicBezTo>
                    <a:pt x="4737" y="280"/>
                    <a:pt x="4637" y="213"/>
                    <a:pt x="4504" y="147"/>
                  </a:cubicBezTo>
                  <a:cubicBezTo>
                    <a:pt x="4437" y="113"/>
                    <a:pt x="4370" y="80"/>
                    <a:pt x="4337" y="80"/>
                  </a:cubicBezTo>
                  <a:cubicBezTo>
                    <a:pt x="4190" y="31"/>
                    <a:pt x="4062" y="0"/>
                    <a:pt x="3925"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92"/>
            <p:cNvSpPr/>
            <p:nvPr/>
          </p:nvSpPr>
          <p:spPr>
            <a:xfrm>
              <a:off x="4063075" y="921925"/>
              <a:ext cx="363625" cy="418675"/>
            </a:xfrm>
            <a:custGeom>
              <a:rect b="b" l="l" r="r" t="t"/>
              <a:pathLst>
                <a:path extrusionOk="0" h="16747" w="14545">
                  <a:moveTo>
                    <a:pt x="12743" y="3537"/>
                  </a:moveTo>
                  <a:lnTo>
                    <a:pt x="12476" y="4070"/>
                  </a:lnTo>
                  <a:cubicBezTo>
                    <a:pt x="12443" y="4171"/>
                    <a:pt x="12443" y="4304"/>
                    <a:pt x="12476" y="4404"/>
                  </a:cubicBezTo>
                  <a:cubicBezTo>
                    <a:pt x="12609" y="4638"/>
                    <a:pt x="12709" y="4871"/>
                    <a:pt x="12810" y="5105"/>
                  </a:cubicBezTo>
                  <a:cubicBezTo>
                    <a:pt x="12810" y="5177"/>
                    <a:pt x="12879" y="5231"/>
                    <a:pt x="12955" y="5231"/>
                  </a:cubicBezTo>
                  <a:cubicBezTo>
                    <a:pt x="12985" y="5231"/>
                    <a:pt x="13015" y="5223"/>
                    <a:pt x="13043" y="5205"/>
                  </a:cubicBezTo>
                  <a:lnTo>
                    <a:pt x="14444" y="4571"/>
                  </a:lnTo>
                  <a:lnTo>
                    <a:pt x="14544" y="4571"/>
                  </a:lnTo>
                  <a:lnTo>
                    <a:pt x="12743" y="3537"/>
                  </a:lnTo>
                  <a:close/>
                  <a:moveTo>
                    <a:pt x="9807" y="1"/>
                  </a:moveTo>
                  <a:lnTo>
                    <a:pt x="9741" y="68"/>
                  </a:lnTo>
                  <a:lnTo>
                    <a:pt x="9707" y="68"/>
                  </a:lnTo>
                  <a:lnTo>
                    <a:pt x="8873" y="1335"/>
                  </a:lnTo>
                  <a:lnTo>
                    <a:pt x="7839" y="735"/>
                  </a:lnTo>
                  <a:lnTo>
                    <a:pt x="7806" y="735"/>
                  </a:lnTo>
                  <a:lnTo>
                    <a:pt x="7072" y="301"/>
                  </a:lnTo>
                  <a:lnTo>
                    <a:pt x="7005" y="301"/>
                  </a:lnTo>
                  <a:cubicBezTo>
                    <a:pt x="7005" y="301"/>
                    <a:pt x="6972" y="301"/>
                    <a:pt x="6939" y="334"/>
                  </a:cubicBezTo>
                  <a:lnTo>
                    <a:pt x="5871" y="968"/>
                  </a:lnTo>
                  <a:lnTo>
                    <a:pt x="5738" y="1035"/>
                  </a:lnTo>
                  <a:lnTo>
                    <a:pt x="5404" y="1235"/>
                  </a:lnTo>
                  <a:cubicBezTo>
                    <a:pt x="5371" y="1235"/>
                    <a:pt x="5338" y="1235"/>
                    <a:pt x="5338" y="1268"/>
                  </a:cubicBezTo>
                  <a:cubicBezTo>
                    <a:pt x="5271" y="1302"/>
                    <a:pt x="5237" y="1369"/>
                    <a:pt x="5237" y="1402"/>
                  </a:cubicBezTo>
                  <a:cubicBezTo>
                    <a:pt x="5204" y="1435"/>
                    <a:pt x="5204" y="1469"/>
                    <a:pt x="5204" y="1502"/>
                  </a:cubicBezTo>
                  <a:lnTo>
                    <a:pt x="5037" y="3270"/>
                  </a:lnTo>
                  <a:cubicBezTo>
                    <a:pt x="5037" y="3303"/>
                    <a:pt x="5037" y="3337"/>
                    <a:pt x="5004" y="3370"/>
                  </a:cubicBezTo>
                  <a:cubicBezTo>
                    <a:pt x="4971" y="3470"/>
                    <a:pt x="4937" y="3537"/>
                    <a:pt x="4871" y="3570"/>
                  </a:cubicBezTo>
                  <a:cubicBezTo>
                    <a:pt x="4570" y="3870"/>
                    <a:pt x="4270" y="4171"/>
                    <a:pt x="4003" y="4504"/>
                  </a:cubicBezTo>
                  <a:cubicBezTo>
                    <a:pt x="3970" y="4537"/>
                    <a:pt x="3937" y="4571"/>
                    <a:pt x="3870" y="4604"/>
                  </a:cubicBezTo>
                  <a:lnTo>
                    <a:pt x="3703" y="4604"/>
                  </a:lnTo>
                  <a:lnTo>
                    <a:pt x="2669" y="4204"/>
                  </a:lnTo>
                  <a:lnTo>
                    <a:pt x="2502" y="4204"/>
                  </a:lnTo>
                  <a:lnTo>
                    <a:pt x="2469" y="4237"/>
                  </a:lnTo>
                  <a:lnTo>
                    <a:pt x="2435" y="4237"/>
                  </a:lnTo>
                  <a:cubicBezTo>
                    <a:pt x="2435" y="4237"/>
                    <a:pt x="2402" y="4237"/>
                    <a:pt x="2402" y="4271"/>
                  </a:cubicBezTo>
                  <a:lnTo>
                    <a:pt x="1935" y="5105"/>
                  </a:lnTo>
                  <a:lnTo>
                    <a:pt x="1435" y="6005"/>
                  </a:lnTo>
                  <a:lnTo>
                    <a:pt x="1235" y="6305"/>
                  </a:lnTo>
                  <a:cubicBezTo>
                    <a:pt x="1201" y="6372"/>
                    <a:pt x="1201" y="6405"/>
                    <a:pt x="1201" y="6472"/>
                  </a:cubicBezTo>
                  <a:cubicBezTo>
                    <a:pt x="1235" y="6506"/>
                    <a:pt x="1235" y="6572"/>
                    <a:pt x="1301" y="6606"/>
                  </a:cubicBezTo>
                  <a:lnTo>
                    <a:pt x="2135" y="7306"/>
                  </a:lnTo>
                  <a:lnTo>
                    <a:pt x="2169" y="7340"/>
                  </a:lnTo>
                  <a:cubicBezTo>
                    <a:pt x="2202" y="7406"/>
                    <a:pt x="2202" y="7473"/>
                    <a:pt x="2202" y="7506"/>
                  </a:cubicBezTo>
                  <a:cubicBezTo>
                    <a:pt x="2235" y="7540"/>
                    <a:pt x="2235" y="7573"/>
                    <a:pt x="2202" y="7606"/>
                  </a:cubicBezTo>
                  <a:cubicBezTo>
                    <a:pt x="2069" y="8007"/>
                    <a:pt x="1935" y="8407"/>
                    <a:pt x="1868" y="8841"/>
                  </a:cubicBezTo>
                  <a:cubicBezTo>
                    <a:pt x="1835" y="8907"/>
                    <a:pt x="1802" y="8974"/>
                    <a:pt x="1768" y="9041"/>
                  </a:cubicBezTo>
                  <a:cubicBezTo>
                    <a:pt x="1735" y="9074"/>
                    <a:pt x="1702" y="9107"/>
                    <a:pt x="1635" y="9141"/>
                  </a:cubicBezTo>
                  <a:lnTo>
                    <a:pt x="167" y="10175"/>
                  </a:lnTo>
                  <a:cubicBezTo>
                    <a:pt x="134" y="10175"/>
                    <a:pt x="134" y="10208"/>
                    <a:pt x="134" y="10242"/>
                  </a:cubicBezTo>
                  <a:cubicBezTo>
                    <a:pt x="100" y="10242"/>
                    <a:pt x="100" y="10275"/>
                    <a:pt x="67" y="10308"/>
                  </a:cubicBezTo>
                  <a:cubicBezTo>
                    <a:pt x="34" y="10342"/>
                    <a:pt x="0" y="10408"/>
                    <a:pt x="0" y="10475"/>
                  </a:cubicBezTo>
                  <a:lnTo>
                    <a:pt x="0" y="12310"/>
                  </a:lnTo>
                  <a:cubicBezTo>
                    <a:pt x="0" y="12343"/>
                    <a:pt x="34" y="12376"/>
                    <a:pt x="67" y="12410"/>
                  </a:cubicBezTo>
                  <a:lnTo>
                    <a:pt x="1902" y="13477"/>
                  </a:lnTo>
                  <a:lnTo>
                    <a:pt x="1235" y="14812"/>
                  </a:lnTo>
                  <a:cubicBezTo>
                    <a:pt x="1168" y="14912"/>
                    <a:pt x="1201" y="15045"/>
                    <a:pt x="1301" y="15078"/>
                  </a:cubicBezTo>
                  <a:lnTo>
                    <a:pt x="3595" y="16411"/>
                  </a:lnTo>
                  <a:lnTo>
                    <a:pt x="3595" y="16411"/>
                  </a:lnTo>
                  <a:cubicBezTo>
                    <a:pt x="3528" y="16340"/>
                    <a:pt x="3508" y="16231"/>
                    <a:pt x="3536" y="16146"/>
                  </a:cubicBezTo>
                  <a:lnTo>
                    <a:pt x="4470" y="14278"/>
                  </a:lnTo>
                  <a:cubicBezTo>
                    <a:pt x="4470" y="14244"/>
                    <a:pt x="4504" y="14211"/>
                    <a:pt x="4504" y="14211"/>
                  </a:cubicBezTo>
                  <a:cubicBezTo>
                    <a:pt x="4504" y="14111"/>
                    <a:pt x="4504" y="14011"/>
                    <a:pt x="4437" y="13944"/>
                  </a:cubicBezTo>
                  <a:cubicBezTo>
                    <a:pt x="4303" y="13711"/>
                    <a:pt x="4203" y="13477"/>
                    <a:pt x="4137" y="13244"/>
                  </a:cubicBezTo>
                  <a:cubicBezTo>
                    <a:pt x="4113" y="13172"/>
                    <a:pt x="4054" y="13117"/>
                    <a:pt x="3986" y="13117"/>
                  </a:cubicBezTo>
                  <a:cubicBezTo>
                    <a:pt x="3959" y="13117"/>
                    <a:pt x="3931" y="13125"/>
                    <a:pt x="3903" y="13144"/>
                  </a:cubicBezTo>
                  <a:lnTo>
                    <a:pt x="3203" y="13444"/>
                  </a:lnTo>
                  <a:lnTo>
                    <a:pt x="2502" y="13744"/>
                  </a:lnTo>
                  <a:cubicBezTo>
                    <a:pt x="2486" y="13761"/>
                    <a:pt x="2460" y="13769"/>
                    <a:pt x="2435" y="13769"/>
                  </a:cubicBezTo>
                  <a:cubicBezTo>
                    <a:pt x="2410" y="13769"/>
                    <a:pt x="2385" y="13761"/>
                    <a:pt x="2369" y="13744"/>
                  </a:cubicBezTo>
                  <a:cubicBezTo>
                    <a:pt x="2335" y="13744"/>
                    <a:pt x="2302" y="13677"/>
                    <a:pt x="2335" y="13644"/>
                  </a:cubicBezTo>
                  <a:lnTo>
                    <a:pt x="2335" y="11809"/>
                  </a:lnTo>
                  <a:cubicBezTo>
                    <a:pt x="2335" y="11743"/>
                    <a:pt x="2335" y="11676"/>
                    <a:pt x="2402" y="11609"/>
                  </a:cubicBezTo>
                  <a:cubicBezTo>
                    <a:pt x="2402" y="11576"/>
                    <a:pt x="2435" y="11543"/>
                    <a:pt x="2469" y="11509"/>
                  </a:cubicBezTo>
                  <a:lnTo>
                    <a:pt x="3937" y="10475"/>
                  </a:lnTo>
                  <a:cubicBezTo>
                    <a:pt x="3970" y="10442"/>
                    <a:pt x="4003" y="10408"/>
                    <a:pt x="4037" y="10375"/>
                  </a:cubicBezTo>
                  <a:cubicBezTo>
                    <a:pt x="4070" y="10308"/>
                    <a:pt x="4103" y="10242"/>
                    <a:pt x="4137" y="10175"/>
                  </a:cubicBezTo>
                  <a:cubicBezTo>
                    <a:pt x="4203" y="9775"/>
                    <a:pt x="4337" y="9374"/>
                    <a:pt x="4470" y="8974"/>
                  </a:cubicBezTo>
                  <a:cubicBezTo>
                    <a:pt x="4504" y="8941"/>
                    <a:pt x="4504" y="8907"/>
                    <a:pt x="4470" y="8841"/>
                  </a:cubicBezTo>
                  <a:cubicBezTo>
                    <a:pt x="4470" y="8774"/>
                    <a:pt x="4437" y="8707"/>
                    <a:pt x="4404" y="8640"/>
                  </a:cubicBezTo>
                  <a:lnTo>
                    <a:pt x="3570" y="7940"/>
                  </a:lnTo>
                  <a:cubicBezTo>
                    <a:pt x="3536" y="7907"/>
                    <a:pt x="3503" y="7873"/>
                    <a:pt x="3503" y="7807"/>
                  </a:cubicBezTo>
                  <a:cubicBezTo>
                    <a:pt x="3503" y="7740"/>
                    <a:pt x="3503" y="7706"/>
                    <a:pt x="3536" y="7640"/>
                  </a:cubicBezTo>
                  <a:lnTo>
                    <a:pt x="3870" y="7073"/>
                  </a:lnTo>
                  <a:lnTo>
                    <a:pt x="4270" y="6372"/>
                  </a:lnTo>
                  <a:lnTo>
                    <a:pt x="4704" y="5638"/>
                  </a:lnTo>
                  <a:cubicBezTo>
                    <a:pt x="4737" y="5572"/>
                    <a:pt x="4804" y="5538"/>
                    <a:pt x="4871" y="5538"/>
                  </a:cubicBezTo>
                  <a:lnTo>
                    <a:pt x="4971" y="5538"/>
                  </a:lnTo>
                  <a:lnTo>
                    <a:pt x="5971" y="5872"/>
                  </a:lnTo>
                  <a:cubicBezTo>
                    <a:pt x="6005" y="5888"/>
                    <a:pt x="6038" y="5897"/>
                    <a:pt x="6071" y="5897"/>
                  </a:cubicBezTo>
                  <a:cubicBezTo>
                    <a:pt x="6105" y="5897"/>
                    <a:pt x="6138" y="5888"/>
                    <a:pt x="6171" y="5872"/>
                  </a:cubicBezTo>
                  <a:cubicBezTo>
                    <a:pt x="6205" y="5872"/>
                    <a:pt x="6272" y="5838"/>
                    <a:pt x="6305" y="5805"/>
                  </a:cubicBezTo>
                  <a:cubicBezTo>
                    <a:pt x="6572" y="5471"/>
                    <a:pt x="6839" y="5171"/>
                    <a:pt x="7172" y="4871"/>
                  </a:cubicBezTo>
                  <a:cubicBezTo>
                    <a:pt x="7206" y="4804"/>
                    <a:pt x="7272" y="4738"/>
                    <a:pt x="7306" y="4671"/>
                  </a:cubicBezTo>
                  <a:cubicBezTo>
                    <a:pt x="7306" y="4638"/>
                    <a:pt x="7339" y="4604"/>
                    <a:pt x="7339" y="4537"/>
                  </a:cubicBezTo>
                  <a:lnTo>
                    <a:pt x="7472" y="2803"/>
                  </a:lnTo>
                  <a:cubicBezTo>
                    <a:pt x="7472" y="2770"/>
                    <a:pt x="7506" y="2736"/>
                    <a:pt x="7506" y="2703"/>
                  </a:cubicBezTo>
                  <a:cubicBezTo>
                    <a:pt x="7539" y="2603"/>
                    <a:pt x="7606" y="2536"/>
                    <a:pt x="7673" y="2503"/>
                  </a:cubicBezTo>
                  <a:lnTo>
                    <a:pt x="7973" y="2336"/>
                  </a:lnTo>
                  <a:lnTo>
                    <a:pt x="8607" y="1969"/>
                  </a:lnTo>
                  <a:lnTo>
                    <a:pt x="9240" y="1602"/>
                  </a:lnTo>
                  <a:cubicBezTo>
                    <a:pt x="9257" y="1585"/>
                    <a:pt x="9282" y="1577"/>
                    <a:pt x="9307" y="1577"/>
                  </a:cubicBezTo>
                  <a:cubicBezTo>
                    <a:pt x="9332" y="1577"/>
                    <a:pt x="9357" y="1585"/>
                    <a:pt x="9374" y="1602"/>
                  </a:cubicBezTo>
                  <a:cubicBezTo>
                    <a:pt x="9407" y="1602"/>
                    <a:pt x="9440" y="1669"/>
                    <a:pt x="9440" y="1702"/>
                  </a:cubicBezTo>
                  <a:lnTo>
                    <a:pt x="9507" y="2503"/>
                  </a:lnTo>
                  <a:lnTo>
                    <a:pt x="9574" y="3237"/>
                  </a:lnTo>
                  <a:cubicBezTo>
                    <a:pt x="9601" y="3319"/>
                    <a:pt x="9674" y="3379"/>
                    <a:pt x="9755" y="3379"/>
                  </a:cubicBezTo>
                  <a:cubicBezTo>
                    <a:pt x="9772" y="3379"/>
                    <a:pt x="9790" y="3376"/>
                    <a:pt x="9807" y="3370"/>
                  </a:cubicBezTo>
                  <a:cubicBezTo>
                    <a:pt x="10041" y="3303"/>
                    <a:pt x="10308" y="3303"/>
                    <a:pt x="10608" y="3303"/>
                  </a:cubicBezTo>
                  <a:cubicBezTo>
                    <a:pt x="10675" y="3303"/>
                    <a:pt x="10741" y="3270"/>
                    <a:pt x="10808" y="3237"/>
                  </a:cubicBezTo>
                  <a:cubicBezTo>
                    <a:pt x="10841" y="3203"/>
                    <a:pt x="10875" y="3170"/>
                    <a:pt x="10908" y="3136"/>
                  </a:cubicBezTo>
                  <a:lnTo>
                    <a:pt x="12076" y="1402"/>
                  </a:lnTo>
                  <a:cubicBezTo>
                    <a:pt x="12076" y="1369"/>
                    <a:pt x="12076" y="1369"/>
                    <a:pt x="12109" y="1335"/>
                  </a:cubicBezTo>
                  <a:cubicBezTo>
                    <a:pt x="12142" y="1302"/>
                    <a:pt x="12209" y="1302"/>
                    <a:pt x="12276" y="1302"/>
                  </a:cubicBezTo>
                  <a:lnTo>
                    <a:pt x="12309" y="1302"/>
                  </a:lnTo>
                  <a:lnTo>
                    <a:pt x="11008" y="601"/>
                  </a:lnTo>
                  <a:lnTo>
                    <a:pt x="10008" y="1"/>
                  </a:lnTo>
                  <a:close/>
                  <a:moveTo>
                    <a:pt x="3595" y="16411"/>
                  </a:moveTo>
                  <a:cubicBezTo>
                    <a:pt x="3608" y="16424"/>
                    <a:pt x="3621" y="16436"/>
                    <a:pt x="3636" y="16446"/>
                  </a:cubicBezTo>
                  <a:lnTo>
                    <a:pt x="3696" y="16470"/>
                  </a:lnTo>
                  <a:lnTo>
                    <a:pt x="3595" y="16411"/>
                  </a:lnTo>
                  <a:close/>
                  <a:moveTo>
                    <a:pt x="3696" y="16470"/>
                  </a:moveTo>
                  <a:lnTo>
                    <a:pt x="3770" y="16513"/>
                  </a:lnTo>
                  <a:lnTo>
                    <a:pt x="3803" y="16513"/>
                  </a:lnTo>
                  <a:lnTo>
                    <a:pt x="3696" y="16470"/>
                  </a:lnTo>
                  <a:close/>
                  <a:moveTo>
                    <a:pt x="7191" y="14970"/>
                  </a:moveTo>
                  <a:cubicBezTo>
                    <a:pt x="7174" y="14970"/>
                    <a:pt x="7157" y="14972"/>
                    <a:pt x="7139" y="14978"/>
                  </a:cubicBezTo>
                  <a:cubicBezTo>
                    <a:pt x="6872" y="15012"/>
                    <a:pt x="6638" y="15045"/>
                    <a:pt x="6372" y="15045"/>
                  </a:cubicBezTo>
                  <a:cubicBezTo>
                    <a:pt x="6272" y="15045"/>
                    <a:pt x="6138" y="15112"/>
                    <a:pt x="6071" y="15212"/>
                  </a:cubicBezTo>
                  <a:lnTo>
                    <a:pt x="5738" y="15712"/>
                  </a:lnTo>
                  <a:lnTo>
                    <a:pt x="7506" y="16727"/>
                  </a:lnTo>
                  <a:lnTo>
                    <a:pt x="7506" y="16727"/>
                  </a:lnTo>
                  <a:cubicBezTo>
                    <a:pt x="7506" y="16713"/>
                    <a:pt x="7506" y="16713"/>
                    <a:pt x="7506" y="16713"/>
                  </a:cubicBezTo>
                  <a:cubicBezTo>
                    <a:pt x="7506" y="16680"/>
                    <a:pt x="7506" y="16646"/>
                    <a:pt x="7506" y="16646"/>
                  </a:cubicBezTo>
                  <a:lnTo>
                    <a:pt x="7339" y="15112"/>
                  </a:lnTo>
                  <a:cubicBezTo>
                    <a:pt x="7339" y="15029"/>
                    <a:pt x="7271" y="14970"/>
                    <a:pt x="7191" y="14970"/>
                  </a:cubicBezTo>
                  <a:close/>
                  <a:moveTo>
                    <a:pt x="7506" y="16727"/>
                  </a:moveTo>
                  <a:cubicBezTo>
                    <a:pt x="7506" y="16732"/>
                    <a:pt x="7506" y="16738"/>
                    <a:pt x="7506" y="16746"/>
                  </a:cubicBezTo>
                  <a:lnTo>
                    <a:pt x="7518" y="16734"/>
                  </a:lnTo>
                  <a:lnTo>
                    <a:pt x="7506" y="16727"/>
                  </a:lnTo>
                  <a:close/>
                  <a:moveTo>
                    <a:pt x="7539" y="16713"/>
                  </a:moveTo>
                  <a:lnTo>
                    <a:pt x="7518" y="16734"/>
                  </a:lnTo>
                  <a:lnTo>
                    <a:pt x="7539" y="16746"/>
                  </a:lnTo>
                  <a:lnTo>
                    <a:pt x="7539" y="16713"/>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92"/>
            <p:cNvSpPr/>
            <p:nvPr/>
          </p:nvSpPr>
          <p:spPr>
            <a:xfrm>
              <a:off x="4063900" y="920275"/>
              <a:ext cx="306925" cy="414475"/>
            </a:xfrm>
            <a:custGeom>
              <a:rect b="b" l="l" r="r" t="t"/>
              <a:pathLst>
                <a:path extrusionOk="0" h="16579" w="12277">
                  <a:moveTo>
                    <a:pt x="9774" y="0"/>
                  </a:moveTo>
                  <a:lnTo>
                    <a:pt x="9708" y="67"/>
                  </a:lnTo>
                  <a:lnTo>
                    <a:pt x="9674" y="67"/>
                  </a:lnTo>
                  <a:lnTo>
                    <a:pt x="8840" y="1334"/>
                  </a:lnTo>
                  <a:lnTo>
                    <a:pt x="7806" y="734"/>
                  </a:lnTo>
                  <a:lnTo>
                    <a:pt x="7773" y="734"/>
                  </a:lnTo>
                  <a:lnTo>
                    <a:pt x="7006" y="300"/>
                  </a:lnTo>
                  <a:lnTo>
                    <a:pt x="6972" y="300"/>
                  </a:lnTo>
                  <a:cubicBezTo>
                    <a:pt x="6939" y="300"/>
                    <a:pt x="6906" y="334"/>
                    <a:pt x="6906" y="334"/>
                  </a:cubicBezTo>
                  <a:lnTo>
                    <a:pt x="5805" y="968"/>
                  </a:lnTo>
                  <a:lnTo>
                    <a:pt x="5705" y="1034"/>
                  </a:lnTo>
                  <a:lnTo>
                    <a:pt x="5338" y="1234"/>
                  </a:lnTo>
                  <a:cubicBezTo>
                    <a:pt x="5305" y="1234"/>
                    <a:pt x="5271" y="1268"/>
                    <a:pt x="5271" y="1301"/>
                  </a:cubicBezTo>
                  <a:cubicBezTo>
                    <a:pt x="5238" y="1334"/>
                    <a:pt x="5204" y="1368"/>
                    <a:pt x="5171" y="1435"/>
                  </a:cubicBezTo>
                  <a:cubicBezTo>
                    <a:pt x="5138" y="1468"/>
                    <a:pt x="5138" y="1501"/>
                    <a:pt x="5138" y="1535"/>
                  </a:cubicBezTo>
                  <a:lnTo>
                    <a:pt x="5004" y="3269"/>
                  </a:lnTo>
                  <a:lnTo>
                    <a:pt x="5004" y="3303"/>
                  </a:lnTo>
                  <a:cubicBezTo>
                    <a:pt x="4971" y="3336"/>
                    <a:pt x="4971" y="3369"/>
                    <a:pt x="4971" y="3403"/>
                  </a:cubicBezTo>
                  <a:cubicBezTo>
                    <a:pt x="4938" y="3469"/>
                    <a:pt x="4871" y="3536"/>
                    <a:pt x="4838" y="3603"/>
                  </a:cubicBezTo>
                  <a:cubicBezTo>
                    <a:pt x="4504" y="3903"/>
                    <a:pt x="4237" y="4203"/>
                    <a:pt x="3970" y="4537"/>
                  </a:cubicBezTo>
                  <a:cubicBezTo>
                    <a:pt x="3904" y="4570"/>
                    <a:pt x="3870" y="4603"/>
                    <a:pt x="3837" y="4603"/>
                  </a:cubicBezTo>
                  <a:cubicBezTo>
                    <a:pt x="3803" y="4620"/>
                    <a:pt x="3770" y="4629"/>
                    <a:pt x="3737" y="4629"/>
                  </a:cubicBezTo>
                  <a:cubicBezTo>
                    <a:pt x="3703" y="4629"/>
                    <a:pt x="3670" y="4620"/>
                    <a:pt x="3637" y="4603"/>
                  </a:cubicBezTo>
                  <a:lnTo>
                    <a:pt x="3570" y="4603"/>
                  </a:lnTo>
                  <a:lnTo>
                    <a:pt x="2636" y="4270"/>
                  </a:lnTo>
                  <a:cubicBezTo>
                    <a:pt x="2611" y="4262"/>
                    <a:pt x="2586" y="4257"/>
                    <a:pt x="2561" y="4257"/>
                  </a:cubicBezTo>
                  <a:cubicBezTo>
                    <a:pt x="2488" y="4257"/>
                    <a:pt x="2419" y="4295"/>
                    <a:pt x="2369" y="4370"/>
                  </a:cubicBezTo>
                  <a:lnTo>
                    <a:pt x="2036" y="4970"/>
                  </a:lnTo>
                  <a:lnTo>
                    <a:pt x="1902" y="5204"/>
                  </a:lnTo>
                  <a:lnTo>
                    <a:pt x="1402" y="6071"/>
                  </a:lnTo>
                  <a:lnTo>
                    <a:pt x="1168" y="6405"/>
                  </a:lnTo>
                  <a:cubicBezTo>
                    <a:pt x="1135" y="6438"/>
                    <a:pt x="1135" y="6505"/>
                    <a:pt x="1135" y="6538"/>
                  </a:cubicBezTo>
                  <a:cubicBezTo>
                    <a:pt x="1135" y="6605"/>
                    <a:pt x="1168" y="6638"/>
                    <a:pt x="1202" y="6672"/>
                  </a:cubicBezTo>
                  <a:lnTo>
                    <a:pt x="2036" y="7406"/>
                  </a:lnTo>
                  <a:lnTo>
                    <a:pt x="2102" y="7439"/>
                  </a:lnTo>
                  <a:cubicBezTo>
                    <a:pt x="2102" y="7472"/>
                    <a:pt x="2136" y="7539"/>
                    <a:pt x="2136" y="7606"/>
                  </a:cubicBezTo>
                  <a:cubicBezTo>
                    <a:pt x="2136" y="7639"/>
                    <a:pt x="2136" y="7672"/>
                    <a:pt x="2136" y="7706"/>
                  </a:cubicBezTo>
                  <a:cubicBezTo>
                    <a:pt x="2002" y="8106"/>
                    <a:pt x="1869" y="8506"/>
                    <a:pt x="1769" y="8907"/>
                  </a:cubicBezTo>
                  <a:cubicBezTo>
                    <a:pt x="1769" y="9007"/>
                    <a:pt x="1735" y="9073"/>
                    <a:pt x="1669" y="9107"/>
                  </a:cubicBezTo>
                  <a:cubicBezTo>
                    <a:pt x="1635" y="9173"/>
                    <a:pt x="1602" y="9207"/>
                    <a:pt x="1569" y="9240"/>
                  </a:cubicBezTo>
                  <a:lnTo>
                    <a:pt x="134" y="10241"/>
                  </a:lnTo>
                  <a:cubicBezTo>
                    <a:pt x="134" y="10241"/>
                    <a:pt x="101" y="10274"/>
                    <a:pt x="101" y="10274"/>
                  </a:cubicBezTo>
                  <a:cubicBezTo>
                    <a:pt x="67" y="10308"/>
                    <a:pt x="67" y="10308"/>
                    <a:pt x="67" y="10341"/>
                  </a:cubicBezTo>
                  <a:cubicBezTo>
                    <a:pt x="34" y="10408"/>
                    <a:pt x="1" y="10474"/>
                    <a:pt x="1" y="10541"/>
                  </a:cubicBezTo>
                  <a:lnTo>
                    <a:pt x="1" y="12376"/>
                  </a:lnTo>
                  <a:cubicBezTo>
                    <a:pt x="1" y="12409"/>
                    <a:pt x="1" y="12442"/>
                    <a:pt x="34" y="12476"/>
                  </a:cubicBezTo>
                  <a:lnTo>
                    <a:pt x="1869" y="13543"/>
                  </a:lnTo>
                  <a:lnTo>
                    <a:pt x="1202" y="14878"/>
                  </a:lnTo>
                  <a:cubicBezTo>
                    <a:pt x="1168" y="14978"/>
                    <a:pt x="1202" y="15078"/>
                    <a:pt x="1302" y="15144"/>
                  </a:cubicBezTo>
                  <a:lnTo>
                    <a:pt x="3571" y="16463"/>
                  </a:lnTo>
                  <a:lnTo>
                    <a:pt x="3571" y="16463"/>
                  </a:lnTo>
                  <a:cubicBezTo>
                    <a:pt x="3497" y="16414"/>
                    <a:pt x="3478" y="16300"/>
                    <a:pt x="3537" y="16212"/>
                  </a:cubicBezTo>
                  <a:lnTo>
                    <a:pt x="4471" y="14344"/>
                  </a:lnTo>
                  <a:cubicBezTo>
                    <a:pt x="4471" y="14310"/>
                    <a:pt x="4471" y="14277"/>
                    <a:pt x="4471" y="14244"/>
                  </a:cubicBezTo>
                  <a:cubicBezTo>
                    <a:pt x="4504" y="14177"/>
                    <a:pt x="4471" y="14077"/>
                    <a:pt x="4437" y="13977"/>
                  </a:cubicBezTo>
                  <a:cubicBezTo>
                    <a:pt x="4304" y="13777"/>
                    <a:pt x="4204" y="13543"/>
                    <a:pt x="4137" y="13310"/>
                  </a:cubicBezTo>
                  <a:cubicBezTo>
                    <a:pt x="4112" y="13208"/>
                    <a:pt x="4028" y="13164"/>
                    <a:pt x="3960" y="13164"/>
                  </a:cubicBezTo>
                  <a:cubicBezTo>
                    <a:pt x="3939" y="13164"/>
                    <a:pt x="3919" y="13168"/>
                    <a:pt x="3904" y="13176"/>
                  </a:cubicBezTo>
                  <a:lnTo>
                    <a:pt x="3170" y="13510"/>
                  </a:lnTo>
                  <a:lnTo>
                    <a:pt x="2503" y="13810"/>
                  </a:lnTo>
                  <a:cubicBezTo>
                    <a:pt x="2469" y="13827"/>
                    <a:pt x="2444" y="13835"/>
                    <a:pt x="2423" y="13835"/>
                  </a:cubicBezTo>
                  <a:cubicBezTo>
                    <a:pt x="2402" y="13835"/>
                    <a:pt x="2386" y="13827"/>
                    <a:pt x="2369" y="13810"/>
                  </a:cubicBezTo>
                  <a:cubicBezTo>
                    <a:pt x="2336" y="13777"/>
                    <a:pt x="2302" y="13743"/>
                    <a:pt x="2302" y="13710"/>
                  </a:cubicBezTo>
                  <a:lnTo>
                    <a:pt x="2302" y="11875"/>
                  </a:lnTo>
                  <a:cubicBezTo>
                    <a:pt x="2302" y="11809"/>
                    <a:pt x="2336" y="11742"/>
                    <a:pt x="2369" y="11675"/>
                  </a:cubicBezTo>
                  <a:cubicBezTo>
                    <a:pt x="2402" y="11642"/>
                    <a:pt x="2436" y="11609"/>
                    <a:pt x="2469" y="11575"/>
                  </a:cubicBezTo>
                  <a:lnTo>
                    <a:pt x="3904" y="10574"/>
                  </a:lnTo>
                  <a:cubicBezTo>
                    <a:pt x="3937" y="10541"/>
                    <a:pt x="3970" y="10474"/>
                    <a:pt x="4004" y="10441"/>
                  </a:cubicBezTo>
                  <a:cubicBezTo>
                    <a:pt x="4070" y="10408"/>
                    <a:pt x="4104" y="10341"/>
                    <a:pt x="4104" y="10241"/>
                  </a:cubicBezTo>
                  <a:cubicBezTo>
                    <a:pt x="4204" y="9841"/>
                    <a:pt x="4337" y="9440"/>
                    <a:pt x="4471" y="9040"/>
                  </a:cubicBezTo>
                  <a:cubicBezTo>
                    <a:pt x="4471" y="9007"/>
                    <a:pt x="4471" y="8973"/>
                    <a:pt x="4471" y="8940"/>
                  </a:cubicBezTo>
                  <a:cubicBezTo>
                    <a:pt x="4471" y="8840"/>
                    <a:pt x="4437" y="8773"/>
                    <a:pt x="4371" y="8740"/>
                  </a:cubicBezTo>
                  <a:lnTo>
                    <a:pt x="3570" y="8039"/>
                  </a:lnTo>
                  <a:cubicBezTo>
                    <a:pt x="3537" y="7973"/>
                    <a:pt x="3503" y="7939"/>
                    <a:pt x="3503" y="7873"/>
                  </a:cubicBezTo>
                  <a:cubicBezTo>
                    <a:pt x="3470" y="7839"/>
                    <a:pt x="3503" y="7772"/>
                    <a:pt x="3503" y="7739"/>
                  </a:cubicBezTo>
                  <a:lnTo>
                    <a:pt x="3837" y="7139"/>
                  </a:lnTo>
                  <a:lnTo>
                    <a:pt x="4270" y="6438"/>
                  </a:lnTo>
                  <a:lnTo>
                    <a:pt x="4671" y="5704"/>
                  </a:lnTo>
                  <a:cubicBezTo>
                    <a:pt x="4704" y="5638"/>
                    <a:pt x="4771" y="5604"/>
                    <a:pt x="4871" y="5604"/>
                  </a:cubicBezTo>
                  <a:lnTo>
                    <a:pt x="4971" y="5604"/>
                  </a:lnTo>
                  <a:lnTo>
                    <a:pt x="5972" y="5971"/>
                  </a:lnTo>
                  <a:lnTo>
                    <a:pt x="6138" y="5971"/>
                  </a:lnTo>
                  <a:cubicBezTo>
                    <a:pt x="6205" y="5938"/>
                    <a:pt x="6239" y="5904"/>
                    <a:pt x="6272" y="5871"/>
                  </a:cubicBezTo>
                  <a:cubicBezTo>
                    <a:pt x="6539" y="5537"/>
                    <a:pt x="6839" y="5237"/>
                    <a:pt x="7139" y="4937"/>
                  </a:cubicBezTo>
                  <a:cubicBezTo>
                    <a:pt x="7206" y="4904"/>
                    <a:pt x="7239" y="4837"/>
                    <a:pt x="7273" y="4737"/>
                  </a:cubicBezTo>
                  <a:cubicBezTo>
                    <a:pt x="7306" y="4704"/>
                    <a:pt x="7306" y="4670"/>
                    <a:pt x="7306" y="4637"/>
                  </a:cubicBezTo>
                  <a:lnTo>
                    <a:pt x="7473" y="2869"/>
                  </a:lnTo>
                  <a:cubicBezTo>
                    <a:pt x="7473" y="2836"/>
                    <a:pt x="7473" y="2802"/>
                    <a:pt x="7506" y="2769"/>
                  </a:cubicBezTo>
                  <a:cubicBezTo>
                    <a:pt x="7539" y="2702"/>
                    <a:pt x="7573" y="2635"/>
                    <a:pt x="7673" y="2569"/>
                  </a:cubicBezTo>
                  <a:lnTo>
                    <a:pt x="7973" y="2402"/>
                  </a:lnTo>
                  <a:lnTo>
                    <a:pt x="8607" y="2035"/>
                  </a:lnTo>
                  <a:lnTo>
                    <a:pt x="9241" y="1668"/>
                  </a:lnTo>
                  <a:cubicBezTo>
                    <a:pt x="9257" y="1651"/>
                    <a:pt x="9274" y="1643"/>
                    <a:pt x="9291" y="1643"/>
                  </a:cubicBezTo>
                  <a:cubicBezTo>
                    <a:pt x="9307" y="1643"/>
                    <a:pt x="9324" y="1651"/>
                    <a:pt x="9341" y="1668"/>
                  </a:cubicBezTo>
                  <a:cubicBezTo>
                    <a:pt x="9407" y="1701"/>
                    <a:pt x="9407" y="1735"/>
                    <a:pt x="9407" y="1768"/>
                  </a:cubicBezTo>
                  <a:lnTo>
                    <a:pt x="9508" y="2569"/>
                  </a:lnTo>
                  <a:lnTo>
                    <a:pt x="9574" y="3303"/>
                  </a:lnTo>
                  <a:cubicBezTo>
                    <a:pt x="9574" y="3403"/>
                    <a:pt x="9674" y="3469"/>
                    <a:pt x="9774" y="3469"/>
                  </a:cubicBezTo>
                  <a:cubicBezTo>
                    <a:pt x="10041" y="3403"/>
                    <a:pt x="10275" y="3369"/>
                    <a:pt x="10542" y="3369"/>
                  </a:cubicBezTo>
                  <a:cubicBezTo>
                    <a:pt x="10608" y="3369"/>
                    <a:pt x="10708" y="3336"/>
                    <a:pt x="10775" y="3303"/>
                  </a:cubicBezTo>
                  <a:cubicBezTo>
                    <a:pt x="10775" y="3269"/>
                    <a:pt x="10808" y="3269"/>
                    <a:pt x="10842" y="3236"/>
                  </a:cubicBezTo>
                  <a:lnTo>
                    <a:pt x="12009" y="1468"/>
                  </a:lnTo>
                  <a:cubicBezTo>
                    <a:pt x="12009" y="1468"/>
                    <a:pt x="12043" y="1435"/>
                    <a:pt x="12043" y="1435"/>
                  </a:cubicBezTo>
                  <a:cubicBezTo>
                    <a:pt x="12090" y="1411"/>
                    <a:pt x="12137" y="1387"/>
                    <a:pt x="12184" y="1387"/>
                  </a:cubicBezTo>
                  <a:cubicBezTo>
                    <a:pt x="12204" y="1387"/>
                    <a:pt x="12223" y="1391"/>
                    <a:pt x="12243" y="1401"/>
                  </a:cubicBezTo>
                  <a:lnTo>
                    <a:pt x="12276" y="1401"/>
                  </a:lnTo>
                  <a:lnTo>
                    <a:pt x="10975" y="667"/>
                  </a:lnTo>
                  <a:lnTo>
                    <a:pt x="9941" y="0"/>
                  </a:lnTo>
                  <a:close/>
                  <a:moveTo>
                    <a:pt x="3571" y="16463"/>
                  </a:moveTo>
                  <a:cubicBezTo>
                    <a:pt x="3575" y="16466"/>
                    <a:pt x="3579" y="16468"/>
                    <a:pt x="3584" y="16471"/>
                  </a:cubicBezTo>
                  <a:lnTo>
                    <a:pt x="3584" y="16471"/>
                  </a:lnTo>
                  <a:lnTo>
                    <a:pt x="3571" y="16463"/>
                  </a:lnTo>
                  <a:close/>
                  <a:moveTo>
                    <a:pt x="3584" y="16471"/>
                  </a:moveTo>
                  <a:lnTo>
                    <a:pt x="3770" y="16579"/>
                  </a:lnTo>
                  <a:lnTo>
                    <a:pt x="3770" y="16579"/>
                  </a:lnTo>
                  <a:lnTo>
                    <a:pt x="3603" y="16479"/>
                  </a:lnTo>
                  <a:cubicBezTo>
                    <a:pt x="3597" y="16476"/>
                    <a:pt x="3590" y="16474"/>
                    <a:pt x="3584" y="1647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92"/>
            <p:cNvSpPr/>
            <p:nvPr/>
          </p:nvSpPr>
          <p:spPr>
            <a:xfrm>
              <a:off x="4206500" y="1295325"/>
              <a:ext cx="45075" cy="44425"/>
            </a:xfrm>
            <a:custGeom>
              <a:rect b="b" l="l" r="r" t="t"/>
              <a:pathLst>
                <a:path extrusionOk="0" h="1777" w="1803">
                  <a:moveTo>
                    <a:pt x="1455" y="0"/>
                  </a:moveTo>
                  <a:cubicBezTo>
                    <a:pt x="1437" y="0"/>
                    <a:pt x="1419" y="3"/>
                    <a:pt x="1402" y="9"/>
                  </a:cubicBezTo>
                  <a:cubicBezTo>
                    <a:pt x="1168" y="76"/>
                    <a:pt x="901" y="109"/>
                    <a:pt x="668" y="109"/>
                  </a:cubicBezTo>
                  <a:cubicBezTo>
                    <a:pt x="535" y="109"/>
                    <a:pt x="434" y="142"/>
                    <a:pt x="334" y="242"/>
                  </a:cubicBezTo>
                  <a:lnTo>
                    <a:pt x="1" y="743"/>
                  </a:lnTo>
                  <a:lnTo>
                    <a:pt x="1772" y="1760"/>
                  </a:lnTo>
                  <a:lnTo>
                    <a:pt x="1772" y="1760"/>
                  </a:lnTo>
                  <a:cubicBezTo>
                    <a:pt x="1770" y="1755"/>
                    <a:pt x="1769" y="1750"/>
                    <a:pt x="1769" y="1744"/>
                  </a:cubicBezTo>
                  <a:cubicBezTo>
                    <a:pt x="1769" y="1744"/>
                    <a:pt x="1769" y="1710"/>
                    <a:pt x="1769" y="1710"/>
                  </a:cubicBezTo>
                  <a:lnTo>
                    <a:pt x="1635" y="176"/>
                  </a:lnTo>
                  <a:cubicBezTo>
                    <a:pt x="1635" y="65"/>
                    <a:pt x="1544" y="0"/>
                    <a:pt x="1455" y="0"/>
                  </a:cubicBezTo>
                  <a:close/>
                  <a:moveTo>
                    <a:pt x="1772" y="1760"/>
                  </a:moveTo>
                  <a:cubicBezTo>
                    <a:pt x="1781" y="1777"/>
                    <a:pt x="1802" y="1777"/>
                    <a:pt x="1802" y="1777"/>
                  </a:cubicBezTo>
                  <a:lnTo>
                    <a:pt x="1772" y="176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92"/>
            <p:cNvSpPr/>
            <p:nvPr/>
          </p:nvSpPr>
          <p:spPr>
            <a:xfrm>
              <a:off x="4374125" y="1010325"/>
              <a:ext cx="52575" cy="42400"/>
            </a:xfrm>
            <a:custGeom>
              <a:rect b="b" l="l" r="r" t="t"/>
              <a:pathLst>
                <a:path extrusionOk="0" h="1696" w="2103">
                  <a:moveTo>
                    <a:pt x="301" y="1"/>
                  </a:moveTo>
                  <a:lnTo>
                    <a:pt x="34" y="534"/>
                  </a:lnTo>
                  <a:cubicBezTo>
                    <a:pt x="1" y="635"/>
                    <a:pt x="1" y="768"/>
                    <a:pt x="34" y="868"/>
                  </a:cubicBezTo>
                  <a:cubicBezTo>
                    <a:pt x="167" y="1102"/>
                    <a:pt x="267" y="1335"/>
                    <a:pt x="368" y="1569"/>
                  </a:cubicBezTo>
                  <a:cubicBezTo>
                    <a:pt x="368" y="1641"/>
                    <a:pt x="437" y="1695"/>
                    <a:pt x="513" y="1695"/>
                  </a:cubicBezTo>
                  <a:cubicBezTo>
                    <a:pt x="543" y="1695"/>
                    <a:pt x="573" y="1687"/>
                    <a:pt x="601" y="1669"/>
                  </a:cubicBezTo>
                  <a:lnTo>
                    <a:pt x="2002" y="1035"/>
                  </a:lnTo>
                  <a:lnTo>
                    <a:pt x="2102" y="1035"/>
                  </a:lnTo>
                  <a:lnTo>
                    <a:pt x="3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92"/>
            <p:cNvSpPr/>
            <p:nvPr/>
          </p:nvSpPr>
          <p:spPr>
            <a:xfrm>
              <a:off x="4188150" y="956125"/>
              <a:ext cx="63425" cy="82575"/>
            </a:xfrm>
            <a:custGeom>
              <a:rect b="b" l="l" r="r" t="t"/>
              <a:pathLst>
                <a:path extrusionOk="0" h="3303" w="2537">
                  <a:moveTo>
                    <a:pt x="201" y="1"/>
                  </a:moveTo>
                  <a:cubicBezTo>
                    <a:pt x="168" y="34"/>
                    <a:pt x="168" y="67"/>
                    <a:pt x="168" y="101"/>
                  </a:cubicBezTo>
                  <a:lnTo>
                    <a:pt x="34" y="1869"/>
                  </a:lnTo>
                  <a:cubicBezTo>
                    <a:pt x="1" y="1902"/>
                    <a:pt x="1" y="1935"/>
                    <a:pt x="1" y="1969"/>
                  </a:cubicBezTo>
                  <a:lnTo>
                    <a:pt x="2303" y="3303"/>
                  </a:lnTo>
                  <a:cubicBezTo>
                    <a:pt x="2336" y="3270"/>
                    <a:pt x="2336" y="3236"/>
                    <a:pt x="2336" y="3169"/>
                  </a:cubicBezTo>
                  <a:lnTo>
                    <a:pt x="2503" y="1435"/>
                  </a:lnTo>
                  <a:cubicBezTo>
                    <a:pt x="2503" y="1402"/>
                    <a:pt x="2503" y="1368"/>
                    <a:pt x="2536" y="1335"/>
                  </a:cubicBezTo>
                  <a:lnTo>
                    <a:pt x="2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92"/>
            <p:cNvSpPr/>
            <p:nvPr/>
          </p:nvSpPr>
          <p:spPr>
            <a:xfrm>
              <a:off x="4093100" y="1083725"/>
              <a:ext cx="82575" cy="60050"/>
            </a:xfrm>
            <a:custGeom>
              <a:rect b="b" l="l" r="r" t="t"/>
              <a:pathLst>
                <a:path extrusionOk="0" h="2402" w="3303">
                  <a:moveTo>
                    <a:pt x="0" y="0"/>
                  </a:moveTo>
                  <a:cubicBezTo>
                    <a:pt x="0" y="67"/>
                    <a:pt x="34" y="100"/>
                    <a:pt x="67" y="134"/>
                  </a:cubicBezTo>
                  <a:lnTo>
                    <a:pt x="901" y="834"/>
                  </a:lnTo>
                  <a:lnTo>
                    <a:pt x="934" y="901"/>
                  </a:lnTo>
                  <a:cubicBezTo>
                    <a:pt x="968" y="934"/>
                    <a:pt x="968" y="1001"/>
                    <a:pt x="968" y="1034"/>
                  </a:cubicBezTo>
                  <a:lnTo>
                    <a:pt x="3303" y="2402"/>
                  </a:lnTo>
                  <a:cubicBezTo>
                    <a:pt x="3303" y="2302"/>
                    <a:pt x="3236" y="2235"/>
                    <a:pt x="3203" y="2168"/>
                  </a:cubicBezTo>
                  <a:lnTo>
                    <a:pt x="2369" y="1468"/>
                  </a:lnTo>
                  <a:cubicBezTo>
                    <a:pt x="2335" y="1435"/>
                    <a:pt x="2302" y="1401"/>
                    <a:pt x="2302" y="1335"/>
                  </a:cubicBez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92"/>
            <p:cNvSpPr/>
            <p:nvPr/>
          </p:nvSpPr>
          <p:spPr>
            <a:xfrm>
              <a:off x="4092250" y="1257175"/>
              <a:ext cx="83425" cy="77575"/>
            </a:xfrm>
            <a:custGeom>
              <a:rect b="b" l="l" r="r" t="t"/>
              <a:pathLst>
                <a:path extrusionOk="0" h="3103" w="3337">
                  <a:moveTo>
                    <a:pt x="2036" y="1"/>
                  </a:moveTo>
                  <a:lnTo>
                    <a:pt x="1335" y="334"/>
                  </a:lnTo>
                  <a:cubicBezTo>
                    <a:pt x="1319" y="351"/>
                    <a:pt x="1293" y="359"/>
                    <a:pt x="1268" y="359"/>
                  </a:cubicBezTo>
                  <a:cubicBezTo>
                    <a:pt x="1243" y="359"/>
                    <a:pt x="1218" y="351"/>
                    <a:pt x="1202" y="334"/>
                  </a:cubicBezTo>
                  <a:lnTo>
                    <a:pt x="701" y="34"/>
                  </a:lnTo>
                  <a:lnTo>
                    <a:pt x="68" y="1402"/>
                  </a:lnTo>
                  <a:cubicBezTo>
                    <a:pt x="1" y="1502"/>
                    <a:pt x="34" y="1602"/>
                    <a:pt x="134" y="1668"/>
                  </a:cubicBezTo>
                  <a:lnTo>
                    <a:pt x="2603" y="3103"/>
                  </a:lnTo>
                  <a:lnTo>
                    <a:pt x="2603" y="3103"/>
                  </a:lnTo>
                  <a:lnTo>
                    <a:pt x="2436" y="3003"/>
                  </a:lnTo>
                  <a:cubicBezTo>
                    <a:pt x="2336" y="2936"/>
                    <a:pt x="2303" y="2836"/>
                    <a:pt x="2369" y="2736"/>
                  </a:cubicBezTo>
                  <a:lnTo>
                    <a:pt x="3303" y="834"/>
                  </a:lnTo>
                  <a:cubicBezTo>
                    <a:pt x="3303" y="801"/>
                    <a:pt x="3337" y="801"/>
                    <a:pt x="3337" y="768"/>
                  </a:cubicBezTo>
                  <a:lnTo>
                    <a:pt x="203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92"/>
            <p:cNvSpPr/>
            <p:nvPr/>
          </p:nvSpPr>
          <p:spPr>
            <a:xfrm>
              <a:off x="4209000" y="1066200"/>
              <a:ext cx="132625" cy="170350"/>
            </a:xfrm>
            <a:custGeom>
              <a:rect b="b" l="l" r="r" t="t"/>
              <a:pathLst>
                <a:path extrusionOk="0" h="6814" w="5305">
                  <a:moveTo>
                    <a:pt x="3570" y="1"/>
                  </a:moveTo>
                  <a:lnTo>
                    <a:pt x="3437" y="34"/>
                  </a:lnTo>
                  <a:cubicBezTo>
                    <a:pt x="3403" y="34"/>
                    <a:pt x="3337" y="67"/>
                    <a:pt x="3303" y="67"/>
                  </a:cubicBezTo>
                  <a:cubicBezTo>
                    <a:pt x="3237" y="101"/>
                    <a:pt x="3203" y="101"/>
                    <a:pt x="3136" y="134"/>
                  </a:cubicBezTo>
                  <a:lnTo>
                    <a:pt x="3003" y="201"/>
                  </a:lnTo>
                  <a:lnTo>
                    <a:pt x="3003" y="334"/>
                  </a:lnTo>
                  <a:lnTo>
                    <a:pt x="3003" y="468"/>
                  </a:lnTo>
                  <a:cubicBezTo>
                    <a:pt x="3003" y="501"/>
                    <a:pt x="3003" y="534"/>
                    <a:pt x="3003" y="568"/>
                  </a:cubicBezTo>
                  <a:cubicBezTo>
                    <a:pt x="2903" y="2402"/>
                    <a:pt x="1902" y="4104"/>
                    <a:pt x="334" y="5138"/>
                  </a:cubicBezTo>
                  <a:cubicBezTo>
                    <a:pt x="234" y="5204"/>
                    <a:pt x="134" y="5271"/>
                    <a:pt x="1" y="5305"/>
                  </a:cubicBezTo>
                  <a:cubicBezTo>
                    <a:pt x="1" y="5371"/>
                    <a:pt x="34" y="5405"/>
                    <a:pt x="34" y="5438"/>
                  </a:cubicBezTo>
                  <a:cubicBezTo>
                    <a:pt x="34" y="5471"/>
                    <a:pt x="34" y="5471"/>
                    <a:pt x="34" y="5505"/>
                  </a:cubicBezTo>
                  <a:cubicBezTo>
                    <a:pt x="34" y="5571"/>
                    <a:pt x="34" y="5605"/>
                    <a:pt x="68" y="5671"/>
                  </a:cubicBezTo>
                  <a:cubicBezTo>
                    <a:pt x="68" y="5705"/>
                    <a:pt x="68" y="5738"/>
                    <a:pt x="101" y="5805"/>
                  </a:cubicBezTo>
                  <a:cubicBezTo>
                    <a:pt x="101" y="5838"/>
                    <a:pt x="134" y="5872"/>
                    <a:pt x="134" y="5938"/>
                  </a:cubicBezTo>
                  <a:cubicBezTo>
                    <a:pt x="168" y="5972"/>
                    <a:pt x="168" y="6005"/>
                    <a:pt x="201" y="6038"/>
                  </a:cubicBezTo>
                  <a:cubicBezTo>
                    <a:pt x="268" y="6138"/>
                    <a:pt x="301" y="6239"/>
                    <a:pt x="401" y="6339"/>
                  </a:cubicBezTo>
                  <a:cubicBezTo>
                    <a:pt x="435" y="6405"/>
                    <a:pt x="501" y="6472"/>
                    <a:pt x="601" y="6539"/>
                  </a:cubicBezTo>
                  <a:lnTo>
                    <a:pt x="701" y="6605"/>
                  </a:lnTo>
                  <a:lnTo>
                    <a:pt x="735" y="6605"/>
                  </a:lnTo>
                  <a:cubicBezTo>
                    <a:pt x="768" y="6639"/>
                    <a:pt x="801" y="6672"/>
                    <a:pt x="868" y="6672"/>
                  </a:cubicBezTo>
                  <a:cubicBezTo>
                    <a:pt x="902" y="6706"/>
                    <a:pt x="935" y="6739"/>
                    <a:pt x="1002" y="6739"/>
                  </a:cubicBezTo>
                  <a:cubicBezTo>
                    <a:pt x="1168" y="6789"/>
                    <a:pt x="1335" y="6814"/>
                    <a:pt x="1502" y="6814"/>
                  </a:cubicBezTo>
                  <a:cubicBezTo>
                    <a:pt x="1669" y="6814"/>
                    <a:pt x="1836" y="6789"/>
                    <a:pt x="2002" y="6739"/>
                  </a:cubicBezTo>
                  <a:cubicBezTo>
                    <a:pt x="2102" y="6706"/>
                    <a:pt x="2202" y="6672"/>
                    <a:pt x="2336" y="6639"/>
                  </a:cubicBezTo>
                  <a:cubicBezTo>
                    <a:pt x="2436" y="6572"/>
                    <a:pt x="2536" y="6539"/>
                    <a:pt x="2636" y="6472"/>
                  </a:cubicBezTo>
                  <a:cubicBezTo>
                    <a:pt x="4204" y="5438"/>
                    <a:pt x="5205" y="3737"/>
                    <a:pt x="5305" y="1869"/>
                  </a:cubicBezTo>
                  <a:cubicBezTo>
                    <a:pt x="5305" y="1468"/>
                    <a:pt x="5238" y="1102"/>
                    <a:pt x="5105" y="768"/>
                  </a:cubicBezTo>
                  <a:cubicBezTo>
                    <a:pt x="5038" y="634"/>
                    <a:pt x="4938" y="501"/>
                    <a:pt x="4804" y="401"/>
                  </a:cubicBezTo>
                  <a:cubicBezTo>
                    <a:pt x="4738" y="301"/>
                    <a:pt x="4604" y="234"/>
                    <a:pt x="4504" y="167"/>
                  </a:cubicBezTo>
                  <a:cubicBezTo>
                    <a:pt x="4437" y="134"/>
                    <a:pt x="4371" y="101"/>
                    <a:pt x="4304" y="67"/>
                  </a:cubicBezTo>
                  <a:cubicBezTo>
                    <a:pt x="4137" y="34"/>
                    <a:pt x="3970" y="1"/>
                    <a:pt x="377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92"/>
            <p:cNvSpPr/>
            <p:nvPr/>
          </p:nvSpPr>
          <p:spPr>
            <a:xfrm>
              <a:off x="4285725" y="921300"/>
              <a:ext cx="85100" cy="81550"/>
            </a:xfrm>
            <a:custGeom>
              <a:rect b="b" l="l" r="r" t="t"/>
              <a:pathLst>
                <a:path extrusionOk="0" h="3262" w="3404">
                  <a:moveTo>
                    <a:pt x="1035" y="1"/>
                  </a:moveTo>
                  <a:cubicBezTo>
                    <a:pt x="1010" y="1"/>
                    <a:pt x="985" y="9"/>
                    <a:pt x="968" y="26"/>
                  </a:cubicBezTo>
                  <a:lnTo>
                    <a:pt x="935" y="26"/>
                  </a:lnTo>
                  <a:cubicBezTo>
                    <a:pt x="901" y="26"/>
                    <a:pt x="868" y="59"/>
                    <a:pt x="835" y="93"/>
                  </a:cubicBezTo>
                  <a:lnTo>
                    <a:pt x="1" y="1327"/>
                  </a:lnTo>
                  <a:lnTo>
                    <a:pt x="468" y="1627"/>
                  </a:lnTo>
                  <a:cubicBezTo>
                    <a:pt x="534" y="1660"/>
                    <a:pt x="534" y="1694"/>
                    <a:pt x="534" y="1727"/>
                  </a:cubicBezTo>
                  <a:lnTo>
                    <a:pt x="635" y="2528"/>
                  </a:lnTo>
                  <a:lnTo>
                    <a:pt x="1235" y="2895"/>
                  </a:lnTo>
                  <a:lnTo>
                    <a:pt x="1902" y="3262"/>
                  </a:lnTo>
                  <a:cubicBezTo>
                    <a:pt x="1902" y="3228"/>
                    <a:pt x="1935" y="3228"/>
                    <a:pt x="1969" y="3195"/>
                  </a:cubicBezTo>
                  <a:lnTo>
                    <a:pt x="3136" y="1427"/>
                  </a:lnTo>
                  <a:lnTo>
                    <a:pt x="3170" y="1394"/>
                  </a:lnTo>
                  <a:cubicBezTo>
                    <a:pt x="3217" y="1370"/>
                    <a:pt x="3264" y="1346"/>
                    <a:pt x="3311" y="1346"/>
                  </a:cubicBezTo>
                  <a:cubicBezTo>
                    <a:pt x="3331" y="1346"/>
                    <a:pt x="3350" y="1350"/>
                    <a:pt x="3370" y="1360"/>
                  </a:cubicBezTo>
                  <a:lnTo>
                    <a:pt x="3403" y="1360"/>
                  </a:lnTo>
                  <a:lnTo>
                    <a:pt x="2102" y="626"/>
                  </a:lnTo>
                  <a:lnTo>
                    <a:pt x="1102" y="26"/>
                  </a:lnTo>
                  <a:cubicBezTo>
                    <a:pt x="1085" y="9"/>
                    <a:pt x="1060" y="1"/>
                    <a:pt x="10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92"/>
            <p:cNvSpPr/>
            <p:nvPr/>
          </p:nvSpPr>
          <p:spPr>
            <a:xfrm>
              <a:off x="4064750" y="1147925"/>
              <a:ext cx="99250" cy="64250"/>
            </a:xfrm>
            <a:custGeom>
              <a:rect b="b" l="l" r="r" t="t"/>
              <a:pathLst>
                <a:path extrusionOk="0" h="2570" w="3970">
                  <a:moveTo>
                    <a:pt x="1635" y="1"/>
                  </a:moveTo>
                  <a:cubicBezTo>
                    <a:pt x="1601" y="67"/>
                    <a:pt x="1568" y="101"/>
                    <a:pt x="1535" y="134"/>
                  </a:cubicBezTo>
                  <a:lnTo>
                    <a:pt x="100" y="1135"/>
                  </a:lnTo>
                  <a:cubicBezTo>
                    <a:pt x="67" y="1135"/>
                    <a:pt x="67" y="1168"/>
                    <a:pt x="33" y="1168"/>
                  </a:cubicBezTo>
                  <a:lnTo>
                    <a:pt x="0" y="1235"/>
                  </a:lnTo>
                  <a:lnTo>
                    <a:pt x="2302" y="2569"/>
                  </a:lnTo>
                  <a:cubicBezTo>
                    <a:pt x="2335" y="2536"/>
                    <a:pt x="2368" y="2503"/>
                    <a:pt x="2402" y="2469"/>
                  </a:cubicBezTo>
                  <a:lnTo>
                    <a:pt x="3836" y="1435"/>
                  </a:lnTo>
                  <a:cubicBezTo>
                    <a:pt x="3903" y="1402"/>
                    <a:pt x="3936" y="1368"/>
                    <a:pt x="3970" y="1335"/>
                  </a:cubicBezTo>
                  <a:lnTo>
                    <a:pt x="16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92"/>
            <p:cNvSpPr/>
            <p:nvPr/>
          </p:nvSpPr>
          <p:spPr>
            <a:xfrm>
              <a:off x="4297400" y="961125"/>
              <a:ext cx="25" cy="25"/>
            </a:xfrm>
            <a:custGeom>
              <a:rect b="b" l="l" r="r" t="t"/>
              <a:pathLst>
                <a:path extrusionOk="0" h="1" w="1">
                  <a:moveTo>
                    <a:pt x="1" y="1"/>
                  </a:moveTo>
                  <a:lnTo>
                    <a:pt x="1"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92"/>
            <p:cNvSpPr/>
            <p:nvPr/>
          </p:nvSpPr>
          <p:spPr>
            <a:xfrm>
              <a:off x="4297400" y="961125"/>
              <a:ext cx="25" cy="25"/>
            </a:xfrm>
            <a:custGeom>
              <a:rect b="b" l="l" r="r" t="t"/>
              <a:pathLst>
                <a:path extrusionOk="0" h="1" w="1">
                  <a:moveTo>
                    <a:pt x="1" y="1"/>
                  </a:move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92"/>
            <p:cNvSpPr/>
            <p:nvPr/>
          </p:nvSpPr>
          <p:spPr>
            <a:xfrm>
              <a:off x="4120025" y="954425"/>
              <a:ext cx="309175" cy="392875"/>
            </a:xfrm>
            <a:custGeom>
              <a:rect b="b" l="l" r="r" t="t"/>
              <a:pathLst>
                <a:path extrusionOk="0" h="15715" w="12367">
                  <a:moveTo>
                    <a:pt x="7385" y="4447"/>
                  </a:moveTo>
                  <a:cubicBezTo>
                    <a:pt x="8260" y="4447"/>
                    <a:pt x="8864" y="5133"/>
                    <a:pt x="8864" y="6340"/>
                  </a:cubicBezTo>
                  <a:cubicBezTo>
                    <a:pt x="8764" y="8208"/>
                    <a:pt x="7763" y="9909"/>
                    <a:pt x="6195" y="10943"/>
                  </a:cubicBezTo>
                  <a:cubicBezTo>
                    <a:pt x="5768" y="11186"/>
                    <a:pt x="5364" y="11301"/>
                    <a:pt x="5005" y="11301"/>
                  </a:cubicBezTo>
                  <a:cubicBezTo>
                    <a:pt x="4130" y="11301"/>
                    <a:pt x="3527" y="10615"/>
                    <a:pt x="3527" y="9409"/>
                  </a:cubicBezTo>
                  <a:cubicBezTo>
                    <a:pt x="3627" y="7541"/>
                    <a:pt x="4627" y="5839"/>
                    <a:pt x="6195" y="4805"/>
                  </a:cubicBezTo>
                  <a:cubicBezTo>
                    <a:pt x="6622" y="4563"/>
                    <a:pt x="7027" y="4447"/>
                    <a:pt x="7385" y="4447"/>
                  </a:cubicBezTo>
                  <a:close/>
                  <a:moveTo>
                    <a:pt x="9960" y="0"/>
                  </a:moveTo>
                  <a:cubicBezTo>
                    <a:pt x="9898" y="0"/>
                    <a:pt x="9841" y="37"/>
                    <a:pt x="9798" y="102"/>
                  </a:cubicBezTo>
                  <a:lnTo>
                    <a:pt x="8630" y="1836"/>
                  </a:lnTo>
                  <a:cubicBezTo>
                    <a:pt x="8563" y="1937"/>
                    <a:pt x="8430" y="2003"/>
                    <a:pt x="8330" y="2003"/>
                  </a:cubicBezTo>
                  <a:cubicBezTo>
                    <a:pt x="8063" y="2003"/>
                    <a:pt x="7796" y="2003"/>
                    <a:pt x="7563" y="2070"/>
                  </a:cubicBezTo>
                  <a:cubicBezTo>
                    <a:pt x="7545" y="2076"/>
                    <a:pt x="7527" y="2079"/>
                    <a:pt x="7510" y="2079"/>
                  </a:cubicBezTo>
                  <a:cubicBezTo>
                    <a:pt x="7429" y="2079"/>
                    <a:pt x="7357" y="2019"/>
                    <a:pt x="7329" y="1937"/>
                  </a:cubicBezTo>
                  <a:lnTo>
                    <a:pt x="7196" y="402"/>
                  </a:lnTo>
                  <a:cubicBezTo>
                    <a:pt x="7196" y="330"/>
                    <a:pt x="7144" y="275"/>
                    <a:pt x="7077" y="275"/>
                  </a:cubicBezTo>
                  <a:cubicBezTo>
                    <a:pt x="7052" y="275"/>
                    <a:pt x="7024" y="283"/>
                    <a:pt x="6996" y="302"/>
                  </a:cubicBezTo>
                  <a:lnTo>
                    <a:pt x="5395" y="1203"/>
                  </a:lnTo>
                  <a:cubicBezTo>
                    <a:pt x="5294" y="1269"/>
                    <a:pt x="5228" y="1369"/>
                    <a:pt x="5194" y="1503"/>
                  </a:cubicBezTo>
                  <a:lnTo>
                    <a:pt x="5061" y="3237"/>
                  </a:lnTo>
                  <a:cubicBezTo>
                    <a:pt x="5028" y="3371"/>
                    <a:pt x="4961" y="3504"/>
                    <a:pt x="4894" y="3571"/>
                  </a:cubicBezTo>
                  <a:cubicBezTo>
                    <a:pt x="4561" y="3871"/>
                    <a:pt x="4294" y="4171"/>
                    <a:pt x="4027" y="4505"/>
                  </a:cubicBezTo>
                  <a:cubicBezTo>
                    <a:pt x="3952" y="4580"/>
                    <a:pt x="3877" y="4618"/>
                    <a:pt x="3788" y="4618"/>
                  </a:cubicBezTo>
                  <a:cubicBezTo>
                    <a:pt x="3758" y="4618"/>
                    <a:pt x="3727" y="4613"/>
                    <a:pt x="3693" y="4605"/>
                  </a:cubicBezTo>
                  <a:lnTo>
                    <a:pt x="2693" y="4238"/>
                  </a:lnTo>
                  <a:cubicBezTo>
                    <a:pt x="2668" y="4230"/>
                    <a:pt x="2640" y="4226"/>
                    <a:pt x="2613" y="4226"/>
                  </a:cubicBezTo>
                  <a:cubicBezTo>
                    <a:pt x="2530" y="4226"/>
                    <a:pt x="2442" y="4263"/>
                    <a:pt x="2392" y="4338"/>
                  </a:cubicBezTo>
                  <a:lnTo>
                    <a:pt x="1258" y="6340"/>
                  </a:lnTo>
                  <a:cubicBezTo>
                    <a:pt x="1192" y="6440"/>
                    <a:pt x="1225" y="6573"/>
                    <a:pt x="1292" y="6640"/>
                  </a:cubicBezTo>
                  <a:lnTo>
                    <a:pt x="2126" y="7340"/>
                  </a:lnTo>
                  <a:cubicBezTo>
                    <a:pt x="2192" y="7441"/>
                    <a:pt x="2226" y="7541"/>
                    <a:pt x="2192" y="7674"/>
                  </a:cubicBezTo>
                  <a:cubicBezTo>
                    <a:pt x="2025" y="8041"/>
                    <a:pt x="1925" y="8475"/>
                    <a:pt x="1825" y="8875"/>
                  </a:cubicBezTo>
                  <a:cubicBezTo>
                    <a:pt x="1792" y="9008"/>
                    <a:pt x="1725" y="9108"/>
                    <a:pt x="1625" y="9175"/>
                  </a:cubicBezTo>
                  <a:lnTo>
                    <a:pt x="191" y="10209"/>
                  </a:lnTo>
                  <a:cubicBezTo>
                    <a:pt x="91" y="10276"/>
                    <a:pt x="24" y="10376"/>
                    <a:pt x="24" y="10509"/>
                  </a:cubicBezTo>
                  <a:lnTo>
                    <a:pt x="24" y="12344"/>
                  </a:lnTo>
                  <a:cubicBezTo>
                    <a:pt x="0" y="12416"/>
                    <a:pt x="63" y="12471"/>
                    <a:pt x="124" y="12471"/>
                  </a:cubicBezTo>
                  <a:cubicBezTo>
                    <a:pt x="148" y="12471"/>
                    <a:pt x="172" y="12463"/>
                    <a:pt x="191" y="12444"/>
                  </a:cubicBezTo>
                  <a:lnTo>
                    <a:pt x="1625" y="11810"/>
                  </a:lnTo>
                  <a:cubicBezTo>
                    <a:pt x="1653" y="11792"/>
                    <a:pt x="1681" y="11783"/>
                    <a:pt x="1708" y="11783"/>
                  </a:cubicBezTo>
                  <a:cubicBezTo>
                    <a:pt x="1776" y="11783"/>
                    <a:pt x="1835" y="11838"/>
                    <a:pt x="1859" y="11910"/>
                  </a:cubicBezTo>
                  <a:cubicBezTo>
                    <a:pt x="1925" y="12144"/>
                    <a:pt x="2025" y="12377"/>
                    <a:pt x="2159" y="12611"/>
                  </a:cubicBezTo>
                  <a:cubicBezTo>
                    <a:pt x="2226" y="12711"/>
                    <a:pt x="2226" y="12811"/>
                    <a:pt x="2192" y="12944"/>
                  </a:cubicBezTo>
                  <a:lnTo>
                    <a:pt x="1258" y="14812"/>
                  </a:lnTo>
                  <a:cubicBezTo>
                    <a:pt x="1192" y="14913"/>
                    <a:pt x="1225" y="15046"/>
                    <a:pt x="1325" y="15113"/>
                  </a:cubicBezTo>
                  <a:lnTo>
                    <a:pt x="2359" y="15680"/>
                  </a:lnTo>
                  <a:cubicBezTo>
                    <a:pt x="2383" y="15703"/>
                    <a:pt x="2415" y="15714"/>
                    <a:pt x="2449" y="15714"/>
                  </a:cubicBezTo>
                  <a:cubicBezTo>
                    <a:pt x="2512" y="15714"/>
                    <a:pt x="2583" y="15678"/>
                    <a:pt x="2626" y="15613"/>
                  </a:cubicBezTo>
                  <a:lnTo>
                    <a:pt x="3793" y="13878"/>
                  </a:lnTo>
                  <a:cubicBezTo>
                    <a:pt x="3860" y="13778"/>
                    <a:pt x="3994" y="13712"/>
                    <a:pt x="4094" y="13712"/>
                  </a:cubicBezTo>
                  <a:cubicBezTo>
                    <a:pt x="4360" y="13712"/>
                    <a:pt x="4594" y="13678"/>
                    <a:pt x="4861" y="13645"/>
                  </a:cubicBezTo>
                  <a:cubicBezTo>
                    <a:pt x="4879" y="13639"/>
                    <a:pt x="4896" y="13636"/>
                    <a:pt x="4913" y="13636"/>
                  </a:cubicBezTo>
                  <a:cubicBezTo>
                    <a:pt x="4993" y="13636"/>
                    <a:pt x="5061" y="13696"/>
                    <a:pt x="5061" y="13778"/>
                  </a:cubicBezTo>
                  <a:lnTo>
                    <a:pt x="5228" y="15313"/>
                  </a:lnTo>
                  <a:cubicBezTo>
                    <a:pt x="5228" y="15385"/>
                    <a:pt x="5280" y="15440"/>
                    <a:pt x="5334" y="15440"/>
                  </a:cubicBezTo>
                  <a:cubicBezTo>
                    <a:pt x="5355" y="15440"/>
                    <a:pt x="5376" y="15432"/>
                    <a:pt x="5395" y="15413"/>
                  </a:cubicBezTo>
                  <a:lnTo>
                    <a:pt x="6996" y="14512"/>
                  </a:lnTo>
                  <a:cubicBezTo>
                    <a:pt x="7096" y="14446"/>
                    <a:pt x="7162" y="14345"/>
                    <a:pt x="7162" y="14212"/>
                  </a:cubicBezTo>
                  <a:lnTo>
                    <a:pt x="7329" y="12444"/>
                  </a:lnTo>
                  <a:cubicBezTo>
                    <a:pt x="7363" y="12344"/>
                    <a:pt x="7396" y="12211"/>
                    <a:pt x="7496" y="12111"/>
                  </a:cubicBezTo>
                  <a:cubicBezTo>
                    <a:pt x="7796" y="11844"/>
                    <a:pt x="8096" y="11543"/>
                    <a:pt x="8363" y="11210"/>
                  </a:cubicBezTo>
                  <a:cubicBezTo>
                    <a:pt x="8413" y="11135"/>
                    <a:pt x="8501" y="11097"/>
                    <a:pt x="8584" y="11097"/>
                  </a:cubicBezTo>
                  <a:cubicBezTo>
                    <a:pt x="8611" y="11097"/>
                    <a:pt x="8639" y="11101"/>
                    <a:pt x="8664" y="11110"/>
                  </a:cubicBezTo>
                  <a:lnTo>
                    <a:pt x="9698" y="11477"/>
                  </a:lnTo>
                  <a:cubicBezTo>
                    <a:pt x="9723" y="11485"/>
                    <a:pt x="9750" y="11489"/>
                    <a:pt x="9777" y="11489"/>
                  </a:cubicBezTo>
                  <a:cubicBezTo>
                    <a:pt x="9860" y="11489"/>
                    <a:pt x="9948" y="11452"/>
                    <a:pt x="9998" y="11377"/>
                  </a:cubicBezTo>
                  <a:lnTo>
                    <a:pt x="11132" y="9375"/>
                  </a:lnTo>
                  <a:cubicBezTo>
                    <a:pt x="11199" y="9275"/>
                    <a:pt x="11165" y="9142"/>
                    <a:pt x="11099" y="9075"/>
                  </a:cubicBezTo>
                  <a:lnTo>
                    <a:pt x="10265" y="8375"/>
                  </a:lnTo>
                  <a:cubicBezTo>
                    <a:pt x="10198" y="8308"/>
                    <a:pt x="10165" y="8174"/>
                    <a:pt x="10198" y="8074"/>
                  </a:cubicBezTo>
                  <a:cubicBezTo>
                    <a:pt x="10331" y="7674"/>
                    <a:pt x="10465" y="7274"/>
                    <a:pt x="10565" y="6840"/>
                  </a:cubicBezTo>
                  <a:cubicBezTo>
                    <a:pt x="10598" y="6707"/>
                    <a:pt x="10665" y="6607"/>
                    <a:pt x="10765" y="6540"/>
                  </a:cubicBezTo>
                  <a:lnTo>
                    <a:pt x="12199" y="5539"/>
                  </a:lnTo>
                  <a:cubicBezTo>
                    <a:pt x="12299" y="5472"/>
                    <a:pt x="12366" y="5339"/>
                    <a:pt x="12366" y="5206"/>
                  </a:cubicBezTo>
                  <a:lnTo>
                    <a:pt x="12366" y="3404"/>
                  </a:lnTo>
                  <a:cubicBezTo>
                    <a:pt x="12366" y="3322"/>
                    <a:pt x="12298" y="3262"/>
                    <a:pt x="12219" y="3262"/>
                  </a:cubicBezTo>
                  <a:cubicBezTo>
                    <a:pt x="12202" y="3262"/>
                    <a:pt x="12184" y="3265"/>
                    <a:pt x="12166" y="3271"/>
                  </a:cubicBezTo>
                  <a:lnTo>
                    <a:pt x="10765" y="3905"/>
                  </a:lnTo>
                  <a:cubicBezTo>
                    <a:pt x="10737" y="3923"/>
                    <a:pt x="10709" y="3931"/>
                    <a:pt x="10683" y="3931"/>
                  </a:cubicBezTo>
                  <a:cubicBezTo>
                    <a:pt x="10614" y="3931"/>
                    <a:pt x="10556" y="3877"/>
                    <a:pt x="10532" y="3805"/>
                  </a:cubicBezTo>
                  <a:cubicBezTo>
                    <a:pt x="10465" y="3571"/>
                    <a:pt x="10365" y="3338"/>
                    <a:pt x="10231" y="3104"/>
                  </a:cubicBezTo>
                  <a:cubicBezTo>
                    <a:pt x="10165" y="3004"/>
                    <a:pt x="10165" y="2871"/>
                    <a:pt x="10231" y="2770"/>
                  </a:cubicBezTo>
                  <a:lnTo>
                    <a:pt x="11165" y="869"/>
                  </a:lnTo>
                  <a:cubicBezTo>
                    <a:pt x="11199" y="802"/>
                    <a:pt x="11165" y="669"/>
                    <a:pt x="11065" y="602"/>
                  </a:cubicBezTo>
                  <a:lnTo>
                    <a:pt x="10065" y="35"/>
                  </a:lnTo>
                  <a:cubicBezTo>
                    <a:pt x="10029" y="12"/>
                    <a:pt x="9994" y="0"/>
                    <a:pt x="9960"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92"/>
            <p:cNvSpPr/>
            <p:nvPr/>
          </p:nvSpPr>
          <p:spPr>
            <a:xfrm>
              <a:off x="4093100" y="1026175"/>
              <a:ext cx="91750" cy="90925"/>
            </a:xfrm>
            <a:custGeom>
              <a:rect b="b" l="l" r="r" t="t"/>
              <a:pathLst>
                <a:path extrusionOk="0" h="3637" w="3670">
                  <a:moveTo>
                    <a:pt x="1335" y="1"/>
                  </a:moveTo>
                  <a:cubicBezTo>
                    <a:pt x="1268" y="34"/>
                    <a:pt x="1201" y="67"/>
                    <a:pt x="1168" y="134"/>
                  </a:cubicBezTo>
                  <a:lnTo>
                    <a:pt x="834" y="734"/>
                  </a:lnTo>
                  <a:lnTo>
                    <a:pt x="701" y="968"/>
                  </a:lnTo>
                  <a:lnTo>
                    <a:pt x="234" y="1835"/>
                  </a:lnTo>
                  <a:lnTo>
                    <a:pt x="34" y="2135"/>
                  </a:lnTo>
                  <a:cubicBezTo>
                    <a:pt x="0" y="2202"/>
                    <a:pt x="0" y="2235"/>
                    <a:pt x="0" y="2302"/>
                  </a:cubicBezTo>
                  <a:lnTo>
                    <a:pt x="2302" y="3637"/>
                  </a:lnTo>
                  <a:cubicBezTo>
                    <a:pt x="2302" y="3570"/>
                    <a:pt x="2302" y="3536"/>
                    <a:pt x="2335" y="3470"/>
                  </a:cubicBezTo>
                  <a:lnTo>
                    <a:pt x="2669" y="2903"/>
                  </a:lnTo>
                  <a:lnTo>
                    <a:pt x="3069" y="2202"/>
                  </a:lnTo>
                  <a:lnTo>
                    <a:pt x="3503" y="1468"/>
                  </a:lnTo>
                  <a:cubicBezTo>
                    <a:pt x="3536" y="1402"/>
                    <a:pt x="3603" y="1368"/>
                    <a:pt x="3670" y="1368"/>
                  </a:cubicBezTo>
                  <a:lnTo>
                    <a:pt x="1902" y="334"/>
                  </a:lnTo>
                  <a:lnTo>
                    <a:pt x="1335"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92"/>
            <p:cNvSpPr/>
            <p:nvPr/>
          </p:nvSpPr>
          <p:spPr>
            <a:xfrm>
              <a:off x="4093100" y="1026175"/>
              <a:ext cx="91750" cy="90925"/>
            </a:xfrm>
            <a:custGeom>
              <a:rect b="b" l="l" r="r" t="t"/>
              <a:pathLst>
                <a:path extrusionOk="0" h="3637" w="3670">
                  <a:moveTo>
                    <a:pt x="1335" y="1"/>
                  </a:moveTo>
                  <a:cubicBezTo>
                    <a:pt x="1268" y="34"/>
                    <a:pt x="1201" y="67"/>
                    <a:pt x="1168" y="134"/>
                  </a:cubicBezTo>
                  <a:lnTo>
                    <a:pt x="834" y="734"/>
                  </a:lnTo>
                  <a:lnTo>
                    <a:pt x="701" y="968"/>
                  </a:lnTo>
                  <a:lnTo>
                    <a:pt x="234" y="1835"/>
                  </a:lnTo>
                  <a:lnTo>
                    <a:pt x="34" y="2135"/>
                  </a:lnTo>
                  <a:cubicBezTo>
                    <a:pt x="0" y="2202"/>
                    <a:pt x="0" y="2235"/>
                    <a:pt x="0" y="2302"/>
                  </a:cubicBezTo>
                  <a:lnTo>
                    <a:pt x="2302" y="3637"/>
                  </a:lnTo>
                  <a:cubicBezTo>
                    <a:pt x="2302" y="3570"/>
                    <a:pt x="2302" y="3536"/>
                    <a:pt x="2335" y="3470"/>
                  </a:cubicBezTo>
                  <a:lnTo>
                    <a:pt x="2669" y="2903"/>
                  </a:lnTo>
                  <a:lnTo>
                    <a:pt x="3069" y="2202"/>
                  </a:lnTo>
                  <a:lnTo>
                    <a:pt x="3503" y="1468"/>
                  </a:lnTo>
                  <a:cubicBezTo>
                    <a:pt x="3536" y="1402"/>
                    <a:pt x="3603" y="1368"/>
                    <a:pt x="3670" y="1368"/>
                  </a:cubicBezTo>
                  <a:lnTo>
                    <a:pt x="1902" y="334"/>
                  </a:lnTo>
                  <a:lnTo>
                    <a:pt x="13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92"/>
            <p:cNvSpPr/>
            <p:nvPr/>
          </p:nvSpPr>
          <p:spPr>
            <a:xfrm>
              <a:off x="4127275" y="1027000"/>
              <a:ext cx="90925" cy="43200"/>
            </a:xfrm>
            <a:custGeom>
              <a:rect b="b" l="l" r="r" t="t"/>
              <a:pathLst>
                <a:path extrusionOk="0" h="1728" w="3637">
                  <a:moveTo>
                    <a:pt x="1" y="1"/>
                  </a:moveTo>
                  <a:lnTo>
                    <a:pt x="34" y="34"/>
                  </a:lnTo>
                  <a:lnTo>
                    <a:pt x="568" y="301"/>
                  </a:lnTo>
                  <a:lnTo>
                    <a:pt x="735" y="401"/>
                  </a:lnTo>
                  <a:lnTo>
                    <a:pt x="2336" y="1335"/>
                  </a:lnTo>
                  <a:lnTo>
                    <a:pt x="2436" y="1335"/>
                  </a:lnTo>
                  <a:lnTo>
                    <a:pt x="3437" y="1702"/>
                  </a:lnTo>
                  <a:cubicBezTo>
                    <a:pt x="3470" y="1719"/>
                    <a:pt x="3503" y="1727"/>
                    <a:pt x="3537" y="1727"/>
                  </a:cubicBezTo>
                  <a:cubicBezTo>
                    <a:pt x="3570" y="1727"/>
                    <a:pt x="3603" y="1719"/>
                    <a:pt x="3637" y="1702"/>
                  </a:cubicBezTo>
                  <a:lnTo>
                    <a:pt x="1268" y="334"/>
                  </a:lnTo>
                  <a:cubicBezTo>
                    <a:pt x="1252" y="351"/>
                    <a:pt x="1227" y="360"/>
                    <a:pt x="1198" y="360"/>
                  </a:cubicBezTo>
                  <a:cubicBezTo>
                    <a:pt x="1168" y="360"/>
                    <a:pt x="1135" y="351"/>
                    <a:pt x="1102" y="334"/>
                  </a:cubicBezTo>
                  <a:lnTo>
                    <a:pt x="1035" y="334"/>
                  </a:lnTo>
                  <a:lnTo>
                    <a:pt x="1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92"/>
            <p:cNvSpPr/>
            <p:nvPr/>
          </p:nvSpPr>
          <p:spPr>
            <a:xfrm>
              <a:off x="4193175" y="927775"/>
              <a:ext cx="104250" cy="61725"/>
            </a:xfrm>
            <a:custGeom>
              <a:rect b="b" l="l" r="r" t="t"/>
              <a:pathLst>
                <a:path extrusionOk="0" h="2469" w="4170">
                  <a:moveTo>
                    <a:pt x="1801" y="0"/>
                  </a:moveTo>
                  <a:cubicBezTo>
                    <a:pt x="1768" y="0"/>
                    <a:pt x="1735" y="34"/>
                    <a:pt x="1735" y="34"/>
                  </a:cubicBezTo>
                  <a:lnTo>
                    <a:pt x="634" y="668"/>
                  </a:lnTo>
                  <a:lnTo>
                    <a:pt x="500" y="734"/>
                  </a:lnTo>
                  <a:lnTo>
                    <a:pt x="167" y="934"/>
                  </a:lnTo>
                  <a:cubicBezTo>
                    <a:pt x="134" y="934"/>
                    <a:pt x="134" y="968"/>
                    <a:pt x="100" y="968"/>
                  </a:cubicBezTo>
                  <a:cubicBezTo>
                    <a:pt x="67" y="1034"/>
                    <a:pt x="33" y="1068"/>
                    <a:pt x="0" y="1135"/>
                  </a:cubicBezTo>
                  <a:lnTo>
                    <a:pt x="2335" y="2469"/>
                  </a:lnTo>
                  <a:cubicBezTo>
                    <a:pt x="2335" y="2369"/>
                    <a:pt x="2402" y="2302"/>
                    <a:pt x="2502" y="2269"/>
                  </a:cubicBezTo>
                  <a:lnTo>
                    <a:pt x="2769" y="2102"/>
                  </a:lnTo>
                  <a:lnTo>
                    <a:pt x="3403" y="1735"/>
                  </a:lnTo>
                  <a:lnTo>
                    <a:pt x="4070" y="1335"/>
                  </a:lnTo>
                  <a:lnTo>
                    <a:pt x="4170" y="1335"/>
                  </a:lnTo>
                  <a:lnTo>
                    <a:pt x="3669" y="1034"/>
                  </a:lnTo>
                  <a:lnTo>
                    <a:pt x="2602" y="434"/>
                  </a:lnTo>
                  <a:lnTo>
                    <a:pt x="1835"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92"/>
            <p:cNvSpPr/>
            <p:nvPr/>
          </p:nvSpPr>
          <p:spPr>
            <a:xfrm>
              <a:off x="4193175" y="927775"/>
              <a:ext cx="104250" cy="61725"/>
            </a:xfrm>
            <a:custGeom>
              <a:rect b="b" l="l" r="r" t="t"/>
              <a:pathLst>
                <a:path extrusionOk="0" h="2469" w="4170">
                  <a:moveTo>
                    <a:pt x="1801" y="0"/>
                  </a:moveTo>
                  <a:cubicBezTo>
                    <a:pt x="1768" y="0"/>
                    <a:pt x="1735" y="34"/>
                    <a:pt x="1735" y="34"/>
                  </a:cubicBezTo>
                  <a:lnTo>
                    <a:pt x="634" y="668"/>
                  </a:lnTo>
                  <a:lnTo>
                    <a:pt x="500" y="734"/>
                  </a:lnTo>
                  <a:lnTo>
                    <a:pt x="167" y="934"/>
                  </a:lnTo>
                  <a:cubicBezTo>
                    <a:pt x="134" y="934"/>
                    <a:pt x="134" y="968"/>
                    <a:pt x="100" y="968"/>
                  </a:cubicBezTo>
                  <a:cubicBezTo>
                    <a:pt x="67" y="1034"/>
                    <a:pt x="33" y="1068"/>
                    <a:pt x="0" y="1135"/>
                  </a:cubicBezTo>
                  <a:lnTo>
                    <a:pt x="2335" y="2469"/>
                  </a:lnTo>
                  <a:cubicBezTo>
                    <a:pt x="2335" y="2369"/>
                    <a:pt x="2402" y="2302"/>
                    <a:pt x="2502" y="2269"/>
                  </a:cubicBezTo>
                  <a:lnTo>
                    <a:pt x="2769" y="2102"/>
                  </a:lnTo>
                  <a:lnTo>
                    <a:pt x="3403" y="1735"/>
                  </a:lnTo>
                  <a:lnTo>
                    <a:pt x="4070" y="1335"/>
                  </a:lnTo>
                  <a:lnTo>
                    <a:pt x="4170" y="1335"/>
                  </a:lnTo>
                  <a:lnTo>
                    <a:pt x="3669" y="1034"/>
                  </a:lnTo>
                  <a:lnTo>
                    <a:pt x="2602" y="434"/>
                  </a:lnTo>
                  <a:lnTo>
                    <a:pt x="18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92"/>
            <p:cNvSpPr/>
            <p:nvPr/>
          </p:nvSpPr>
          <p:spPr>
            <a:xfrm>
              <a:off x="4512550" y="1100400"/>
              <a:ext cx="92600" cy="111775"/>
            </a:xfrm>
            <a:custGeom>
              <a:rect b="b" l="l" r="r" t="t"/>
              <a:pathLst>
                <a:path extrusionOk="0" h="4471" w="3704">
                  <a:moveTo>
                    <a:pt x="2536" y="0"/>
                  </a:moveTo>
                  <a:cubicBezTo>
                    <a:pt x="2336" y="0"/>
                    <a:pt x="2136" y="34"/>
                    <a:pt x="1936" y="134"/>
                  </a:cubicBezTo>
                  <a:lnTo>
                    <a:pt x="1936" y="367"/>
                  </a:lnTo>
                  <a:cubicBezTo>
                    <a:pt x="1869" y="1568"/>
                    <a:pt x="1235" y="2702"/>
                    <a:pt x="201" y="3369"/>
                  </a:cubicBezTo>
                  <a:cubicBezTo>
                    <a:pt x="134" y="3403"/>
                    <a:pt x="68" y="3436"/>
                    <a:pt x="1" y="3470"/>
                  </a:cubicBezTo>
                  <a:cubicBezTo>
                    <a:pt x="1" y="3636"/>
                    <a:pt x="68" y="3770"/>
                    <a:pt x="134" y="3903"/>
                  </a:cubicBezTo>
                  <a:cubicBezTo>
                    <a:pt x="268" y="4270"/>
                    <a:pt x="601" y="4470"/>
                    <a:pt x="968" y="4470"/>
                  </a:cubicBezTo>
                  <a:lnTo>
                    <a:pt x="1268" y="4470"/>
                  </a:lnTo>
                  <a:cubicBezTo>
                    <a:pt x="1702" y="4337"/>
                    <a:pt x="2102" y="4070"/>
                    <a:pt x="2403" y="3736"/>
                  </a:cubicBezTo>
                  <a:cubicBezTo>
                    <a:pt x="3270" y="2769"/>
                    <a:pt x="3704" y="1368"/>
                    <a:pt x="3337" y="534"/>
                  </a:cubicBezTo>
                  <a:cubicBezTo>
                    <a:pt x="3203" y="234"/>
                    <a:pt x="2936" y="34"/>
                    <a:pt x="2636"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92"/>
            <p:cNvSpPr/>
            <p:nvPr/>
          </p:nvSpPr>
          <p:spPr>
            <a:xfrm>
              <a:off x="4512550" y="1100400"/>
              <a:ext cx="92600" cy="110200"/>
            </a:xfrm>
            <a:custGeom>
              <a:rect b="b" l="l" r="r" t="t"/>
              <a:pathLst>
                <a:path extrusionOk="0" h="4408" w="3704">
                  <a:moveTo>
                    <a:pt x="2536" y="0"/>
                  </a:moveTo>
                  <a:cubicBezTo>
                    <a:pt x="2336" y="0"/>
                    <a:pt x="2136" y="34"/>
                    <a:pt x="1936" y="134"/>
                  </a:cubicBezTo>
                  <a:lnTo>
                    <a:pt x="1936" y="367"/>
                  </a:lnTo>
                  <a:cubicBezTo>
                    <a:pt x="1869" y="1568"/>
                    <a:pt x="1235" y="2702"/>
                    <a:pt x="201" y="3369"/>
                  </a:cubicBezTo>
                  <a:cubicBezTo>
                    <a:pt x="134" y="3403"/>
                    <a:pt x="68" y="3436"/>
                    <a:pt x="1" y="3470"/>
                  </a:cubicBezTo>
                  <a:cubicBezTo>
                    <a:pt x="1" y="3636"/>
                    <a:pt x="68" y="3770"/>
                    <a:pt x="134" y="3903"/>
                  </a:cubicBezTo>
                  <a:cubicBezTo>
                    <a:pt x="258" y="4213"/>
                    <a:pt x="554" y="4407"/>
                    <a:pt x="889" y="4407"/>
                  </a:cubicBezTo>
                  <a:cubicBezTo>
                    <a:pt x="915" y="4407"/>
                    <a:pt x="942" y="4406"/>
                    <a:pt x="968" y="4404"/>
                  </a:cubicBezTo>
                  <a:lnTo>
                    <a:pt x="1268" y="4404"/>
                  </a:lnTo>
                  <a:cubicBezTo>
                    <a:pt x="1702" y="4270"/>
                    <a:pt x="2102" y="4037"/>
                    <a:pt x="2403" y="3703"/>
                  </a:cubicBezTo>
                  <a:cubicBezTo>
                    <a:pt x="3270" y="2769"/>
                    <a:pt x="3704" y="1368"/>
                    <a:pt x="3337" y="534"/>
                  </a:cubicBezTo>
                  <a:cubicBezTo>
                    <a:pt x="3203" y="234"/>
                    <a:pt x="2936" y="34"/>
                    <a:pt x="26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92"/>
            <p:cNvSpPr/>
            <p:nvPr/>
          </p:nvSpPr>
          <p:spPr>
            <a:xfrm>
              <a:off x="4556750" y="1235900"/>
              <a:ext cx="21725" cy="17975"/>
            </a:xfrm>
            <a:custGeom>
              <a:rect b="b" l="l" r="r" t="t"/>
              <a:pathLst>
                <a:path extrusionOk="0" h="719" w="869">
                  <a:moveTo>
                    <a:pt x="364" y="1"/>
                  </a:moveTo>
                  <a:cubicBezTo>
                    <a:pt x="334" y="1"/>
                    <a:pt x="301" y="18"/>
                    <a:pt x="268" y="51"/>
                  </a:cubicBezTo>
                  <a:cubicBezTo>
                    <a:pt x="168" y="84"/>
                    <a:pt x="68" y="151"/>
                    <a:pt x="1" y="218"/>
                  </a:cubicBezTo>
                  <a:lnTo>
                    <a:pt x="868" y="718"/>
                  </a:lnTo>
                  <a:lnTo>
                    <a:pt x="434" y="51"/>
                  </a:lnTo>
                  <a:cubicBezTo>
                    <a:pt x="418" y="18"/>
                    <a:pt x="393" y="1"/>
                    <a:pt x="364"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92"/>
            <p:cNvSpPr/>
            <p:nvPr/>
          </p:nvSpPr>
          <p:spPr>
            <a:xfrm>
              <a:off x="4629300" y="1113750"/>
              <a:ext cx="23375" cy="12525"/>
            </a:xfrm>
            <a:custGeom>
              <a:rect b="b" l="l" r="r" t="t"/>
              <a:pathLst>
                <a:path extrusionOk="0" h="501" w="935">
                  <a:moveTo>
                    <a:pt x="1" y="0"/>
                  </a:moveTo>
                  <a:cubicBezTo>
                    <a:pt x="1" y="100"/>
                    <a:pt x="1" y="234"/>
                    <a:pt x="1" y="334"/>
                  </a:cubicBezTo>
                  <a:cubicBezTo>
                    <a:pt x="1" y="400"/>
                    <a:pt x="68" y="467"/>
                    <a:pt x="134" y="467"/>
                  </a:cubicBezTo>
                  <a:lnTo>
                    <a:pt x="868" y="500"/>
                  </a:lnTo>
                  <a:lnTo>
                    <a:pt x="935" y="500"/>
                  </a:lnTo>
                  <a:lnTo>
                    <a:pt x="1"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92"/>
            <p:cNvSpPr/>
            <p:nvPr/>
          </p:nvSpPr>
          <p:spPr>
            <a:xfrm>
              <a:off x="4470025" y="1243275"/>
              <a:ext cx="40900" cy="43125"/>
            </a:xfrm>
            <a:custGeom>
              <a:rect b="b" l="l" r="r" t="t"/>
              <a:pathLst>
                <a:path extrusionOk="0" h="1725" w="1636">
                  <a:moveTo>
                    <a:pt x="1075" y="1"/>
                  </a:moveTo>
                  <a:cubicBezTo>
                    <a:pt x="1030" y="1"/>
                    <a:pt x="988" y="17"/>
                    <a:pt x="968" y="56"/>
                  </a:cubicBezTo>
                  <a:lnTo>
                    <a:pt x="67" y="857"/>
                  </a:lnTo>
                  <a:cubicBezTo>
                    <a:pt x="67" y="890"/>
                    <a:pt x="34" y="890"/>
                    <a:pt x="1" y="890"/>
                  </a:cubicBezTo>
                  <a:lnTo>
                    <a:pt x="835" y="1390"/>
                  </a:lnTo>
                  <a:cubicBezTo>
                    <a:pt x="1135" y="1557"/>
                    <a:pt x="1368" y="1691"/>
                    <a:pt x="1368" y="1724"/>
                  </a:cubicBezTo>
                  <a:cubicBezTo>
                    <a:pt x="1368" y="1691"/>
                    <a:pt x="1335" y="1657"/>
                    <a:pt x="1335" y="1624"/>
                  </a:cubicBezTo>
                  <a:lnTo>
                    <a:pt x="1602" y="390"/>
                  </a:lnTo>
                  <a:cubicBezTo>
                    <a:pt x="1635" y="323"/>
                    <a:pt x="1568" y="256"/>
                    <a:pt x="1535" y="256"/>
                  </a:cubicBezTo>
                  <a:cubicBezTo>
                    <a:pt x="1402" y="190"/>
                    <a:pt x="1268" y="123"/>
                    <a:pt x="1168" y="23"/>
                  </a:cubicBezTo>
                  <a:cubicBezTo>
                    <a:pt x="1141" y="9"/>
                    <a:pt x="1107" y="1"/>
                    <a:pt x="1075"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92"/>
            <p:cNvSpPr/>
            <p:nvPr/>
          </p:nvSpPr>
          <p:spPr>
            <a:xfrm>
              <a:off x="4415000" y="1001375"/>
              <a:ext cx="225175" cy="263325"/>
            </a:xfrm>
            <a:custGeom>
              <a:rect b="b" l="l" r="r" t="t"/>
              <a:pathLst>
                <a:path extrusionOk="0" h="10533" w="9007">
                  <a:moveTo>
                    <a:pt x="8972" y="1806"/>
                  </a:moveTo>
                  <a:lnTo>
                    <a:pt x="9007" y="1826"/>
                  </a:lnTo>
                  <a:cubicBezTo>
                    <a:pt x="8996" y="1816"/>
                    <a:pt x="8985" y="1808"/>
                    <a:pt x="8972" y="1806"/>
                  </a:cubicBezTo>
                  <a:close/>
                  <a:moveTo>
                    <a:pt x="5921" y="0"/>
                  </a:moveTo>
                  <a:cubicBezTo>
                    <a:pt x="5904" y="0"/>
                    <a:pt x="5888" y="9"/>
                    <a:pt x="5871" y="25"/>
                  </a:cubicBezTo>
                  <a:lnTo>
                    <a:pt x="5004" y="92"/>
                  </a:lnTo>
                  <a:lnTo>
                    <a:pt x="4904" y="92"/>
                  </a:lnTo>
                  <a:lnTo>
                    <a:pt x="4870" y="125"/>
                  </a:lnTo>
                  <a:cubicBezTo>
                    <a:pt x="4837" y="125"/>
                    <a:pt x="4837" y="159"/>
                    <a:pt x="4837" y="192"/>
                  </a:cubicBezTo>
                  <a:lnTo>
                    <a:pt x="4370" y="1426"/>
                  </a:lnTo>
                  <a:lnTo>
                    <a:pt x="4370" y="1460"/>
                  </a:lnTo>
                  <a:lnTo>
                    <a:pt x="4337" y="1493"/>
                  </a:lnTo>
                  <a:lnTo>
                    <a:pt x="4270" y="1560"/>
                  </a:lnTo>
                  <a:lnTo>
                    <a:pt x="4236" y="1593"/>
                  </a:lnTo>
                  <a:lnTo>
                    <a:pt x="4203" y="1593"/>
                  </a:lnTo>
                  <a:lnTo>
                    <a:pt x="3936" y="1760"/>
                  </a:lnTo>
                  <a:lnTo>
                    <a:pt x="3002" y="1226"/>
                  </a:lnTo>
                  <a:lnTo>
                    <a:pt x="2936" y="1226"/>
                  </a:lnTo>
                  <a:cubicBezTo>
                    <a:pt x="2936" y="1226"/>
                    <a:pt x="2902" y="1259"/>
                    <a:pt x="2902" y="1259"/>
                  </a:cubicBezTo>
                  <a:lnTo>
                    <a:pt x="2168" y="1993"/>
                  </a:lnTo>
                  <a:lnTo>
                    <a:pt x="1901" y="2293"/>
                  </a:lnTo>
                  <a:cubicBezTo>
                    <a:pt x="1868" y="2293"/>
                    <a:pt x="1868" y="2327"/>
                    <a:pt x="1835" y="2327"/>
                  </a:cubicBezTo>
                  <a:lnTo>
                    <a:pt x="1801" y="2394"/>
                  </a:lnTo>
                  <a:cubicBezTo>
                    <a:pt x="1801" y="2427"/>
                    <a:pt x="1801" y="2460"/>
                    <a:pt x="1801" y="2494"/>
                  </a:cubicBezTo>
                  <a:lnTo>
                    <a:pt x="2068" y="3361"/>
                  </a:lnTo>
                  <a:cubicBezTo>
                    <a:pt x="2102" y="3394"/>
                    <a:pt x="2102" y="3428"/>
                    <a:pt x="2068" y="3461"/>
                  </a:cubicBezTo>
                  <a:cubicBezTo>
                    <a:pt x="2102" y="3461"/>
                    <a:pt x="2102" y="3461"/>
                    <a:pt x="2068" y="3494"/>
                  </a:cubicBezTo>
                  <a:cubicBezTo>
                    <a:pt x="2068" y="3494"/>
                    <a:pt x="2068" y="3528"/>
                    <a:pt x="2035" y="3561"/>
                  </a:cubicBezTo>
                  <a:cubicBezTo>
                    <a:pt x="1901" y="3795"/>
                    <a:pt x="1768" y="4061"/>
                    <a:pt x="1635" y="4328"/>
                  </a:cubicBezTo>
                  <a:cubicBezTo>
                    <a:pt x="1568" y="4395"/>
                    <a:pt x="1501" y="4428"/>
                    <a:pt x="1434" y="4462"/>
                  </a:cubicBezTo>
                  <a:lnTo>
                    <a:pt x="601" y="4662"/>
                  </a:lnTo>
                  <a:cubicBezTo>
                    <a:pt x="534" y="4695"/>
                    <a:pt x="467" y="4729"/>
                    <a:pt x="434" y="4829"/>
                  </a:cubicBezTo>
                  <a:lnTo>
                    <a:pt x="0" y="6196"/>
                  </a:lnTo>
                  <a:cubicBezTo>
                    <a:pt x="0" y="6230"/>
                    <a:pt x="0" y="6263"/>
                    <a:pt x="33" y="6296"/>
                  </a:cubicBezTo>
                  <a:lnTo>
                    <a:pt x="667" y="6663"/>
                  </a:lnTo>
                  <a:lnTo>
                    <a:pt x="967" y="6830"/>
                  </a:lnTo>
                  <a:cubicBezTo>
                    <a:pt x="967" y="6930"/>
                    <a:pt x="967" y="7064"/>
                    <a:pt x="967" y="7197"/>
                  </a:cubicBezTo>
                  <a:cubicBezTo>
                    <a:pt x="967" y="7197"/>
                    <a:pt x="967" y="7230"/>
                    <a:pt x="967" y="7230"/>
                  </a:cubicBezTo>
                  <a:cubicBezTo>
                    <a:pt x="967" y="7264"/>
                    <a:pt x="967" y="7297"/>
                    <a:pt x="934" y="7297"/>
                  </a:cubicBezTo>
                  <a:cubicBezTo>
                    <a:pt x="934" y="7330"/>
                    <a:pt x="901" y="7364"/>
                    <a:pt x="901" y="7397"/>
                  </a:cubicBezTo>
                  <a:lnTo>
                    <a:pt x="67" y="8398"/>
                  </a:lnTo>
                  <a:cubicBezTo>
                    <a:pt x="33" y="8431"/>
                    <a:pt x="0" y="8465"/>
                    <a:pt x="0" y="8498"/>
                  </a:cubicBezTo>
                  <a:cubicBezTo>
                    <a:pt x="0" y="8498"/>
                    <a:pt x="0" y="8531"/>
                    <a:pt x="0" y="8565"/>
                  </a:cubicBezTo>
                  <a:cubicBezTo>
                    <a:pt x="0" y="8565"/>
                    <a:pt x="0" y="8565"/>
                    <a:pt x="0" y="8598"/>
                  </a:cubicBezTo>
                  <a:lnTo>
                    <a:pt x="400" y="9465"/>
                  </a:lnTo>
                  <a:cubicBezTo>
                    <a:pt x="400" y="9465"/>
                    <a:pt x="400" y="9499"/>
                    <a:pt x="434" y="9499"/>
                  </a:cubicBezTo>
                  <a:lnTo>
                    <a:pt x="667" y="9632"/>
                  </a:lnTo>
                  <a:lnTo>
                    <a:pt x="801" y="9699"/>
                  </a:lnTo>
                  <a:lnTo>
                    <a:pt x="1835" y="10299"/>
                  </a:lnTo>
                  <a:lnTo>
                    <a:pt x="1968" y="10366"/>
                  </a:lnTo>
                  <a:lnTo>
                    <a:pt x="2035" y="10399"/>
                  </a:lnTo>
                  <a:lnTo>
                    <a:pt x="2068" y="10499"/>
                  </a:lnTo>
                  <a:lnTo>
                    <a:pt x="2102" y="10533"/>
                  </a:lnTo>
                  <a:lnTo>
                    <a:pt x="1701" y="9665"/>
                  </a:lnTo>
                  <a:cubicBezTo>
                    <a:pt x="1701" y="9599"/>
                    <a:pt x="1701" y="9565"/>
                    <a:pt x="1701" y="9532"/>
                  </a:cubicBezTo>
                  <a:cubicBezTo>
                    <a:pt x="1701" y="9499"/>
                    <a:pt x="1735" y="9465"/>
                    <a:pt x="1768" y="9432"/>
                  </a:cubicBezTo>
                  <a:lnTo>
                    <a:pt x="2602" y="8465"/>
                  </a:lnTo>
                  <a:cubicBezTo>
                    <a:pt x="2635" y="8398"/>
                    <a:pt x="2635" y="8365"/>
                    <a:pt x="2669" y="8298"/>
                  </a:cubicBezTo>
                  <a:cubicBezTo>
                    <a:pt x="2669" y="8264"/>
                    <a:pt x="2669" y="8264"/>
                    <a:pt x="2669" y="8231"/>
                  </a:cubicBezTo>
                  <a:cubicBezTo>
                    <a:pt x="2635" y="7998"/>
                    <a:pt x="2635" y="7764"/>
                    <a:pt x="2669" y="7531"/>
                  </a:cubicBezTo>
                  <a:cubicBezTo>
                    <a:pt x="2669" y="7431"/>
                    <a:pt x="2602" y="7397"/>
                    <a:pt x="2535" y="7397"/>
                  </a:cubicBezTo>
                  <a:lnTo>
                    <a:pt x="1801" y="7364"/>
                  </a:lnTo>
                  <a:cubicBezTo>
                    <a:pt x="1735" y="7364"/>
                    <a:pt x="1668" y="7297"/>
                    <a:pt x="1701" y="7230"/>
                  </a:cubicBezTo>
                  <a:lnTo>
                    <a:pt x="2102" y="5863"/>
                  </a:lnTo>
                  <a:cubicBezTo>
                    <a:pt x="2168" y="5796"/>
                    <a:pt x="2235" y="5729"/>
                    <a:pt x="2302" y="5696"/>
                  </a:cubicBezTo>
                  <a:lnTo>
                    <a:pt x="3102" y="5529"/>
                  </a:lnTo>
                  <a:cubicBezTo>
                    <a:pt x="3202" y="5496"/>
                    <a:pt x="3269" y="5429"/>
                    <a:pt x="3302" y="5362"/>
                  </a:cubicBezTo>
                  <a:cubicBezTo>
                    <a:pt x="3436" y="5096"/>
                    <a:pt x="3569" y="4862"/>
                    <a:pt x="3736" y="4595"/>
                  </a:cubicBezTo>
                  <a:cubicBezTo>
                    <a:pt x="3736" y="4595"/>
                    <a:pt x="3769" y="4562"/>
                    <a:pt x="3769" y="4528"/>
                  </a:cubicBezTo>
                  <a:cubicBezTo>
                    <a:pt x="3769" y="4528"/>
                    <a:pt x="3769" y="4528"/>
                    <a:pt x="3769" y="4495"/>
                  </a:cubicBezTo>
                  <a:cubicBezTo>
                    <a:pt x="3769" y="4495"/>
                    <a:pt x="3769" y="4495"/>
                    <a:pt x="3769" y="4462"/>
                  </a:cubicBezTo>
                  <a:cubicBezTo>
                    <a:pt x="3769" y="4428"/>
                    <a:pt x="3769" y="4428"/>
                    <a:pt x="3769" y="4395"/>
                  </a:cubicBezTo>
                  <a:lnTo>
                    <a:pt x="3503" y="3494"/>
                  </a:lnTo>
                  <a:cubicBezTo>
                    <a:pt x="3469" y="3461"/>
                    <a:pt x="3469" y="3428"/>
                    <a:pt x="3503" y="3394"/>
                  </a:cubicBezTo>
                  <a:cubicBezTo>
                    <a:pt x="3503" y="3394"/>
                    <a:pt x="3503" y="3361"/>
                    <a:pt x="3536" y="3328"/>
                  </a:cubicBezTo>
                  <a:lnTo>
                    <a:pt x="3569" y="3294"/>
                  </a:lnTo>
                  <a:lnTo>
                    <a:pt x="4503" y="2293"/>
                  </a:lnTo>
                  <a:cubicBezTo>
                    <a:pt x="4527" y="2270"/>
                    <a:pt x="4551" y="2246"/>
                    <a:pt x="4586" y="2246"/>
                  </a:cubicBezTo>
                  <a:cubicBezTo>
                    <a:pt x="4601" y="2246"/>
                    <a:pt x="4617" y="2250"/>
                    <a:pt x="4637" y="2260"/>
                  </a:cubicBezTo>
                  <a:lnTo>
                    <a:pt x="4670" y="2260"/>
                  </a:lnTo>
                  <a:lnTo>
                    <a:pt x="5104" y="2927"/>
                  </a:lnTo>
                  <a:cubicBezTo>
                    <a:pt x="5120" y="2944"/>
                    <a:pt x="5145" y="2952"/>
                    <a:pt x="5175" y="2952"/>
                  </a:cubicBezTo>
                  <a:cubicBezTo>
                    <a:pt x="5204" y="2952"/>
                    <a:pt x="5237" y="2944"/>
                    <a:pt x="5271" y="2927"/>
                  </a:cubicBezTo>
                  <a:cubicBezTo>
                    <a:pt x="5437" y="2794"/>
                    <a:pt x="5637" y="2694"/>
                    <a:pt x="5804" y="2627"/>
                  </a:cubicBezTo>
                  <a:cubicBezTo>
                    <a:pt x="5904" y="2560"/>
                    <a:pt x="5971" y="2494"/>
                    <a:pt x="6004" y="2427"/>
                  </a:cubicBezTo>
                  <a:lnTo>
                    <a:pt x="6471" y="1193"/>
                  </a:lnTo>
                  <a:cubicBezTo>
                    <a:pt x="6471" y="1159"/>
                    <a:pt x="6471" y="1159"/>
                    <a:pt x="6471" y="1159"/>
                  </a:cubicBezTo>
                  <a:cubicBezTo>
                    <a:pt x="6505" y="1093"/>
                    <a:pt x="6538" y="1093"/>
                    <a:pt x="6571" y="1059"/>
                  </a:cubicBezTo>
                  <a:lnTo>
                    <a:pt x="6638" y="1059"/>
                  </a:lnTo>
                  <a:lnTo>
                    <a:pt x="7505" y="993"/>
                  </a:lnTo>
                  <a:lnTo>
                    <a:pt x="7572" y="993"/>
                  </a:lnTo>
                  <a:cubicBezTo>
                    <a:pt x="7606" y="993"/>
                    <a:pt x="7606" y="1026"/>
                    <a:pt x="7606" y="1059"/>
                  </a:cubicBezTo>
                  <a:lnTo>
                    <a:pt x="7339" y="2327"/>
                  </a:lnTo>
                  <a:cubicBezTo>
                    <a:pt x="7339" y="2360"/>
                    <a:pt x="7372" y="2427"/>
                    <a:pt x="7439" y="2460"/>
                  </a:cubicBezTo>
                  <a:cubicBezTo>
                    <a:pt x="7572" y="2527"/>
                    <a:pt x="7706" y="2594"/>
                    <a:pt x="7806" y="2694"/>
                  </a:cubicBezTo>
                  <a:cubicBezTo>
                    <a:pt x="7825" y="2704"/>
                    <a:pt x="7845" y="2708"/>
                    <a:pt x="7864" y="2708"/>
                  </a:cubicBezTo>
                  <a:cubicBezTo>
                    <a:pt x="7911" y="2708"/>
                    <a:pt x="7959" y="2684"/>
                    <a:pt x="8006" y="2660"/>
                  </a:cubicBezTo>
                  <a:lnTo>
                    <a:pt x="8873" y="1860"/>
                  </a:lnTo>
                  <a:cubicBezTo>
                    <a:pt x="8912" y="1821"/>
                    <a:pt x="8940" y="1805"/>
                    <a:pt x="8963" y="1805"/>
                  </a:cubicBezTo>
                  <a:cubicBezTo>
                    <a:pt x="8966" y="1805"/>
                    <a:pt x="8969" y="1805"/>
                    <a:pt x="8972" y="1806"/>
                  </a:cubicBezTo>
                  <a:lnTo>
                    <a:pt x="8972" y="1806"/>
                  </a:lnTo>
                  <a:lnTo>
                    <a:pt x="7372" y="826"/>
                  </a:lnTo>
                  <a:lnTo>
                    <a:pt x="7038" y="626"/>
                  </a:lnTo>
                  <a:lnTo>
                    <a:pt x="6705" y="425"/>
                  </a:lnTo>
                  <a:lnTo>
                    <a:pt x="6571" y="359"/>
                  </a:lnTo>
                  <a:lnTo>
                    <a:pt x="6238" y="192"/>
                  </a:lnTo>
                  <a:lnTo>
                    <a:pt x="6205" y="159"/>
                  </a:lnTo>
                  <a:cubicBezTo>
                    <a:pt x="6071" y="59"/>
                    <a:pt x="5971" y="25"/>
                    <a:pt x="5971" y="25"/>
                  </a:cubicBezTo>
                  <a:cubicBezTo>
                    <a:pt x="5954" y="9"/>
                    <a:pt x="5938" y="0"/>
                    <a:pt x="5921" y="0"/>
                  </a:cubicBezTo>
                  <a:close/>
                  <a:moveTo>
                    <a:pt x="2102" y="10533"/>
                  </a:moveTo>
                  <a:lnTo>
                    <a:pt x="2102" y="10533"/>
                  </a:lnTo>
                  <a:lnTo>
                    <a:pt x="2102" y="10533"/>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92"/>
            <p:cNvSpPr/>
            <p:nvPr/>
          </p:nvSpPr>
          <p:spPr>
            <a:xfrm>
              <a:off x="4415000" y="1001375"/>
              <a:ext cx="225175" cy="263325"/>
            </a:xfrm>
            <a:custGeom>
              <a:rect b="b" l="l" r="r" t="t"/>
              <a:pathLst>
                <a:path extrusionOk="0" h="10533" w="9007">
                  <a:moveTo>
                    <a:pt x="8972" y="1806"/>
                  </a:moveTo>
                  <a:lnTo>
                    <a:pt x="9007" y="1826"/>
                  </a:lnTo>
                  <a:cubicBezTo>
                    <a:pt x="8996" y="1816"/>
                    <a:pt x="8985" y="1808"/>
                    <a:pt x="8972" y="1806"/>
                  </a:cubicBezTo>
                  <a:close/>
                  <a:moveTo>
                    <a:pt x="5921" y="0"/>
                  </a:moveTo>
                  <a:cubicBezTo>
                    <a:pt x="5904" y="0"/>
                    <a:pt x="5888" y="9"/>
                    <a:pt x="5871" y="25"/>
                  </a:cubicBezTo>
                  <a:lnTo>
                    <a:pt x="5004" y="92"/>
                  </a:lnTo>
                  <a:lnTo>
                    <a:pt x="4904" y="92"/>
                  </a:lnTo>
                  <a:lnTo>
                    <a:pt x="4870" y="125"/>
                  </a:lnTo>
                  <a:cubicBezTo>
                    <a:pt x="4837" y="125"/>
                    <a:pt x="4837" y="159"/>
                    <a:pt x="4837" y="192"/>
                  </a:cubicBezTo>
                  <a:lnTo>
                    <a:pt x="4370" y="1426"/>
                  </a:lnTo>
                  <a:lnTo>
                    <a:pt x="4370" y="1460"/>
                  </a:lnTo>
                  <a:lnTo>
                    <a:pt x="4337" y="1493"/>
                  </a:lnTo>
                  <a:lnTo>
                    <a:pt x="4270" y="1560"/>
                  </a:lnTo>
                  <a:lnTo>
                    <a:pt x="4236" y="1593"/>
                  </a:lnTo>
                  <a:lnTo>
                    <a:pt x="4203" y="1593"/>
                  </a:lnTo>
                  <a:lnTo>
                    <a:pt x="3936" y="1760"/>
                  </a:lnTo>
                  <a:lnTo>
                    <a:pt x="3002" y="1226"/>
                  </a:lnTo>
                  <a:lnTo>
                    <a:pt x="2936" y="1226"/>
                  </a:lnTo>
                  <a:cubicBezTo>
                    <a:pt x="2936" y="1226"/>
                    <a:pt x="2902" y="1259"/>
                    <a:pt x="2902" y="1259"/>
                  </a:cubicBezTo>
                  <a:lnTo>
                    <a:pt x="2168" y="1993"/>
                  </a:lnTo>
                  <a:lnTo>
                    <a:pt x="1901" y="2293"/>
                  </a:lnTo>
                  <a:cubicBezTo>
                    <a:pt x="1868" y="2293"/>
                    <a:pt x="1868" y="2327"/>
                    <a:pt x="1835" y="2327"/>
                  </a:cubicBezTo>
                  <a:lnTo>
                    <a:pt x="1801" y="2394"/>
                  </a:lnTo>
                  <a:cubicBezTo>
                    <a:pt x="1801" y="2427"/>
                    <a:pt x="1801" y="2460"/>
                    <a:pt x="1801" y="2494"/>
                  </a:cubicBezTo>
                  <a:lnTo>
                    <a:pt x="2068" y="3361"/>
                  </a:lnTo>
                  <a:cubicBezTo>
                    <a:pt x="2102" y="3394"/>
                    <a:pt x="2102" y="3428"/>
                    <a:pt x="2068" y="3461"/>
                  </a:cubicBezTo>
                  <a:cubicBezTo>
                    <a:pt x="2102" y="3461"/>
                    <a:pt x="2102" y="3461"/>
                    <a:pt x="2068" y="3494"/>
                  </a:cubicBezTo>
                  <a:cubicBezTo>
                    <a:pt x="2068" y="3494"/>
                    <a:pt x="2068" y="3528"/>
                    <a:pt x="2035" y="3561"/>
                  </a:cubicBezTo>
                  <a:cubicBezTo>
                    <a:pt x="1901" y="3795"/>
                    <a:pt x="1768" y="4061"/>
                    <a:pt x="1635" y="4328"/>
                  </a:cubicBezTo>
                  <a:cubicBezTo>
                    <a:pt x="1568" y="4395"/>
                    <a:pt x="1501" y="4428"/>
                    <a:pt x="1434" y="4462"/>
                  </a:cubicBezTo>
                  <a:lnTo>
                    <a:pt x="601" y="4662"/>
                  </a:lnTo>
                  <a:cubicBezTo>
                    <a:pt x="534" y="4695"/>
                    <a:pt x="467" y="4729"/>
                    <a:pt x="434" y="4829"/>
                  </a:cubicBezTo>
                  <a:lnTo>
                    <a:pt x="0" y="6196"/>
                  </a:lnTo>
                  <a:cubicBezTo>
                    <a:pt x="0" y="6230"/>
                    <a:pt x="0" y="6263"/>
                    <a:pt x="33" y="6296"/>
                  </a:cubicBezTo>
                  <a:lnTo>
                    <a:pt x="667" y="6663"/>
                  </a:lnTo>
                  <a:lnTo>
                    <a:pt x="967" y="6830"/>
                  </a:lnTo>
                  <a:cubicBezTo>
                    <a:pt x="967" y="6930"/>
                    <a:pt x="967" y="7064"/>
                    <a:pt x="967" y="7197"/>
                  </a:cubicBezTo>
                  <a:cubicBezTo>
                    <a:pt x="967" y="7197"/>
                    <a:pt x="967" y="7230"/>
                    <a:pt x="967" y="7230"/>
                  </a:cubicBezTo>
                  <a:cubicBezTo>
                    <a:pt x="967" y="7264"/>
                    <a:pt x="967" y="7297"/>
                    <a:pt x="934" y="7297"/>
                  </a:cubicBezTo>
                  <a:cubicBezTo>
                    <a:pt x="934" y="7330"/>
                    <a:pt x="901" y="7364"/>
                    <a:pt x="901" y="7397"/>
                  </a:cubicBezTo>
                  <a:lnTo>
                    <a:pt x="67" y="8398"/>
                  </a:lnTo>
                  <a:cubicBezTo>
                    <a:pt x="33" y="8431"/>
                    <a:pt x="0" y="8465"/>
                    <a:pt x="0" y="8498"/>
                  </a:cubicBezTo>
                  <a:cubicBezTo>
                    <a:pt x="0" y="8498"/>
                    <a:pt x="0" y="8531"/>
                    <a:pt x="0" y="8565"/>
                  </a:cubicBezTo>
                  <a:cubicBezTo>
                    <a:pt x="0" y="8565"/>
                    <a:pt x="0" y="8565"/>
                    <a:pt x="0" y="8598"/>
                  </a:cubicBezTo>
                  <a:lnTo>
                    <a:pt x="400" y="9465"/>
                  </a:lnTo>
                  <a:cubicBezTo>
                    <a:pt x="400" y="9465"/>
                    <a:pt x="400" y="9499"/>
                    <a:pt x="434" y="9499"/>
                  </a:cubicBezTo>
                  <a:lnTo>
                    <a:pt x="667" y="9632"/>
                  </a:lnTo>
                  <a:lnTo>
                    <a:pt x="801" y="9699"/>
                  </a:lnTo>
                  <a:lnTo>
                    <a:pt x="1835" y="10299"/>
                  </a:lnTo>
                  <a:lnTo>
                    <a:pt x="1968" y="10366"/>
                  </a:lnTo>
                  <a:lnTo>
                    <a:pt x="2035" y="10399"/>
                  </a:lnTo>
                  <a:lnTo>
                    <a:pt x="2068" y="10499"/>
                  </a:lnTo>
                  <a:lnTo>
                    <a:pt x="2102" y="10533"/>
                  </a:lnTo>
                  <a:lnTo>
                    <a:pt x="1701" y="9665"/>
                  </a:lnTo>
                  <a:cubicBezTo>
                    <a:pt x="1701" y="9599"/>
                    <a:pt x="1701" y="9565"/>
                    <a:pt x="1701" y="9532"/>
                  </a:cubicBezTo>
                  <a:cubicBezTo>
                    <a:pt x="1701" y="9499"/>
                    <a:pt x="1735" y="9465"/>
                    <a:pt x="1768" y="9432"/>
                  </a:cubicBezTo>
                  <a:lnTo>
                    <a:pt x="2602" y="8465"/>
                  </a:lnTo>
                  <a:cubicBezTo>
                    <a:pt x="2635" y="8398"/>
                    <a:pt x="2635" y="8365"/>
                    <a:pt x="2669" y="8298"/>
                  </a:cubicBezTo>
                  <a:cubicBezTo>
                    <a:pt x="2669" y="8264"/>
                    <a:pt x="2669" y="8264"/>
                    <a:pt x="2669" y="8231"/>
                  </a:cubicBezTo>
                  <a:cubicBezTo>
                    <a:pt x="2635" y="7998"/>
                    <a:pt x="2635" y="7764"/>
                    <a:pt x="2669" y="7531"/>
                  </a:cubicBezTo>
                  <a:cubicBezTo>
                    <a:pt x="2669" y="7431"/>
                    <a:pt x="2602" y="7397"/>
                    <a:pt x="2535" y="7397"/>
                  </a:cubicBezTo>
                  <a:lnTo>
                    <a:pt x="1801" y="7364"/>
                  </a:lnTo>
                  <a:cubicBezTo>
                    <a:pt x="1735" y="7364"/>
                    <a:pt x="1668" y="7297"/>
                    <a:pt x="1701" y="7230"/>
                  </a:cubicBezTo>
                  <a:lnTo>
                    <a:pt x="2102" y="5863"/>
                  </a:lnTo>
                  <a:cubicBezTo>
                    <a:pt x="2168" y="5796"/>
                    <a:pt x="2235" y="5729"/>
                    <a:pt x="2302" y="5696"/>
                  </a:cubicBezTo>
                  <a:lnTo>
                    <a:pt x="3102" y="5529"/>
                  </a:lnTo>
                  <a:cubicBezTo>
                    <a:pt x="3202" y="5496"/>
                    <a:pt x="3269" y="5429"/>
                    <a:pt x="3302" y="5362"/>
                  </a:cubicBezTo>
                  <a:cubicBezTo>
                    <a:pt x="3436" y="5096"/>
                    <a:pt x="3569" y="4862"/>
                    <a:pt x="3736" y="4595"/>
                  </a:cubicBezTo>
                  <a:cubicBezTo>
                    <a:pt x="3736" y="4595"/>
                    <a:pt x="3769" y="4562"/>
                    <a:pt x="3769" y="4528"/>
                  </a:cubicBezTo>
                  <a:cubicBezTo>
                    <a:pt x="3769" y="4528"/>
                    <a:pt x="3769" y="4528"/>
                    <a:pt x="3769" y="4495"/>
                  </a:cubicBezTo>
                  <a:cubicBezTo>
                    <a:pt x="3769" y="4495"/>
                    <a:pt x="3769" y="4495"/>
                    <a:pt x="3769" y="4462"/>
                  </a:cubicBezTo>
                  <a:cubicBezTo>
                    <a:pt x="3769" y="4428"/>
                    <a:pt x="3769" y="4428"/>
                    <a:pt x="3769" y="4395"/>
                  </a:cubicBezTo>
                  <a:lnTo>
                    <a:pt x="3503" y="3494"/>
                  </a:lnTo>
                  <a:cubicBezTo>
                    <a:pt x="3469" y="3461"/>
                    <a:pt x="3469" y="3428"/>
                    <a:pt x="3503" y="3394"/>
                  </a:cubicBezTo>
                  <a:cubicBezTo>
                    <a:pt x="3503" y="3394"/>
                    <a:pt x="3503" y="3361"/>
                    <a:pt x="3536" y="3328"/>
                  </a:cubicBezTo>
                  <a:lnTo>
                    <a:pt x="3569" y="3294"/>
                  </a:lnTo>
                  <a:lnTo>
                    <a:pt x="4503" y="2293"/>
                  </a:lnTo>
                  <a:cubicBezTo>
                    <a:pt x="4527" y="2270"/>
                    <a:pt x="4551" y="2246"/>
                    <a:pt x="4586" y="2246"/>
                  </a:cubicBezTo>
                  <a:cubicBezTo>
                    <a:pt x="4601" y="2246"/>
                    <a:pt x="4617" y="2250"/>
                    <a:pt x="4637" y="2260"/>
                  </a:cubicBezTo>
                  <a:lnTo>
                    <a:pt x="4670" y="2260"/>
                  </a:lnTo>
                  <a:lnTo>
                    <a:pt x="5104" y="2927"/>
                  </a:lnTo>
                  <a:cubicBezTo>
                    <a:pt x="5120" y="2944"/>
                    <a:pt x="5145" y="2952"/>
                    <a:pt x="5175" y="2952"/>
                  </a:cubicBezTo>
                  <a:cubicBezTo>
                    <a:pt x="5204" y="2952"/>
                    <a:pt x="5237" y="2944"/>
                    <a:pt x="5271" y="2927"/>
                  </a:cubicBezTo>
                  <a:cubicBezTo>
                    <a:pt x="5437" y="2794"/>
                    <a:pt x="5637" y="2694"/>
                    <a:pt x="5804" y="2627"/>
                  </a:cubicBezTo>
                  <a:cubicBezTo>
                    <a:pt x="5904" y="2560"/>
                    <a:pt x="5971" y="2494"/>
                    <a:pt x="6004" y="2427"/>
                  </a:cubicBezTo>
                  <a:lnTo>
                    <a:pt x="6471" y="1193"/>
                  </a:lnTo>
                  <a:cubicBezTo>
                    <a:pt x="6471" y="1159"/>
                    <a:pt x="6471" y="1159"/>
                    <a:pt x="6471" y="1159"/>
                  </a:cubicBezTo>
                  <a:cubicBezTo>
                    <a:pt x="6505" y="1093"/>
                    <a:pt x="6538" y="1093"/>
                    <a:pt x="6571" y="1059"/>
                  </a:cubicBezTo>
                  <a:lnTo>
                    <a:pt x="6638" y="1059"/>
                  </a:lnTo>
                  <a:lnTo>
                    <a:pt x="7505" y="993"/>
                  </a:lnTo>
                  <a:lnTo>
                    <a:pt x="7572" y="993"/>
                  </a:lnTo>
                  <a:cubicBezTo>
                    <a:pt x="7606" y="993"/>
                    <a:pt x="7606" y="1026"/>
                    <a:pt x="7606" y="1059"/>
                  </a:cubicBezTo>
                  <a:lnTo>
                    <a:pt x="7339" y="2327"/>
                  </a:lnTo>
                  <a:cubicBezTo>
                    <a:pt x="7339" y="2360"/>
                    <a:pt x="7372" y="2427"/>
                    <a:pt x="7439" y="2460"/>
                  </a:cubicBezTo>
                  <a:cubicBezTo>
                    <a:pt x="7572" y="2527"/>
                    <a:pt x="7706" y="2594"/>
                    <a:pt x="7806" y="2694"/>
                  </a:cubicBezTo>
                  <a:cubicBezTo>
                    <a:pt x="7825" y="2704"/>
                    <a:pt x="7845" y="2708"/>
                    <a:pt x="7864" y="2708"/>
                  </a:cubicBezTo>
                  <a:cubicBezTo>
                    <a:pt x="7911" y="2708"/>
                    <a:pt x="7959" y="2684"/>
                    <a:pt x="8006" y="2660"/>
                  </a:cubicBezTo>
                  <a:lnTo>
                    <a:pt x="8873" y="1860"/>
                  </a:lnTo>
                  <a:cubicBezTo>
                    <a:pt x="8912" y="1821"/>
                    <a:pt x="8940" y="1805"/>
                    <a:pt x="8963" y="1805"/>
                  </a:cubicBezTo>
                  <a:cubicBezTo>
                    <a:pt x="8966" y="1805"/>
                    <a:pt x="8969" y="1805"/>
                    <a:pt x="8972" y="1806"/>
                  </a:cubicBezTo>
                  <a:lnTo>
                    <a:pt x="8972" y="1806"/>
                  </a:lnTo>
                  <a:lnTo>
                    <a:pt x="7372" y="826"/>
                  </a:lnTo>
                  <a:lnTo>
                    <a:pt x="7038" y="626"/>
                  </a:lnTo>
                  <a:lnTo>
                    <a:pt x="6705" y="425"/>
                  </a:lnTo>
                  <a:lnTo>
                    <a:pt x="6571" y="359"/>
                  </a:lnTo>
                  <a:lnTo>
                    <a:pt x="6238" y="192"/>
                  </a:lnTo>
                  <a:lnTo>
                    <a:pt x="6205" y="159"/>
                  </a:lnTo>
                  <a:cubicBezTo>
                    <a:pt x="6071" y="59"/>
                    <a:pt x="5971" y="25"/>
                    <a:pt x="5971" y="25"/>
                  </a:cubicBezTo>
                  <a:cubicBezTo>
                    <a:pt x="5954" y="9"/>
                    <a:pt x="5938" y="0"/>
                    <a:pt x="5921" y="0"/>
                  </a:cubicBezTo>
                  <a:close/>
                  <a:moveTo>
                    <a:pt x="2102" y="10533"/>
                  </a:moveTo>
                  <a:lnTo>
                    <a:pt x="2102" y="10533"/>
                  </a:lnTo>
                  <a:lnTo>
                    <a:pt x="2102" y="10533"/>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92"/>
            <p:cNvSpPr/>
            <p:nvPr/>
          </p:nvSpPr>
          <p:spPr>
            <a:xfrm>
              <a:off x="4556750" y="1235900"/>
              <a:ext cx="21725" cy="17975"/>
            </a:xfrm>
            <a:custGeom>
              <a:rect b="b" l="l" r="r" t="t"/>
              <a:pathLst>
                <a:path extrusionOk="0" h="719" w="869">
                  <a:moveTo>
                    <a:pt x="364" y="1"/>
                  </a:moveTo>
                  <a:cubicBezTo>
                    <a:pt x="334" y="1"/>
                    <a:pt x="301" y="18"/>
                    <a:pt x="268" y="51"/>
                  </a:cubicBezTo>
                  <a:cubicBezTo>
                    <a:pt x="168" y="84"/>
                    <a:pt x="68" y="151"/>
                    <a:pt x="1" y="218"/>
                  </a:cubicBezTo>
                  <a:lnTo>
                    <a:pt x="868" y="718"/>
                  </a:lnTo>
                  <a:lnTo>
                    <a:pt x="434" y="51"/>
                  </a:lnTo>
                  <a:cubicBezTo>
                    <a:pt x="418" y="18"/>
                    <a:pt x="393" y="1"/>
                    <a:pt x="3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92"/>
            <p:cNvSpPr/>
            <p:nvPr/>
          </p:nvSpPr>
          <p:spPr>
            <a:xfrm>
              <a:off x="4629300" y="1113750"/>
              <a:ext cx="23375" cy="12525"/>
            </a:xfrm>
            <a:custGeom>
              <a:rect b="b" l="l" r="r" t="t"/>
              <a:pathLst>
                <a:path extrusionOk="0" h="501" w="935">
                  <a:moveTo>
                    <a:pt x="1" y="0"/>
                  </a:moveTo>
                  <a:cubicBezTo>
                    <a:pt x="1" y="100"/>
                    <a:pt x="1" y="234"/>
                    <a:pt x="1" y="334"/>
                  </a:cubicBezTo>
                  <a:cubicBezTo>
                    <a:pt x="1" y="400"/>
                    <a:pt x="68" y="467"/>
                    <a:pt x="134" y="467"/>
                  </a:cubicBezTo>
                  <a:lnTo>
                    <a:pt x="868" y="500"/>
                  </a:lnTo>
                  <a:lnTo>
                    <a:pt x="935" y="500"/>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92"/>
            <p:cNvSpPr/>
            <p:nvPr/>
          </p:nvSpPr>
          <p:spPr>
            <a:xfrm>
              <a:off x="4470025" y="1243275"/>
              <a:ext cx="40900" cy="43125"/>
            </a:xfrm>
            <a:custGeom>
              <a:rect b="b" l="l" r="r" t="t"/>
              <a:pathLst>
                <a:path extrusionOk="0" h="1725" w="1636">
                  <a:moveTo>
                    <a:pt x="1075" y="1"/>
                  </a:moveTo>
                  <a:cubicBezTo>
                    <a:pt x="1030" y="1"/>
                    <a:pt x="988" y="17"/>
                    <a:pt x="968" y="56"/>
                  </a:cubicBezTo>
                  <a:lnTo>
                    <a:pt x="67" y="857"/>
                  </a:lnTo>
                  <a:cubicBezTo>
                    <a:pt x="67" y="890"/>
                    <a:pt x="34" y="890"/>
                    <a:pt x="1" y="890"/>
                  </a:cubicBezTo>
                  <a:lnTo>
                    <a:pt x="835" y="1390"/>
                  </a:lnTo>
                  <a:cubicBezTo>
                    <a:pt x="1135" y="1557"/>
                    <a:pt x="1368" y="1691"/>
                    <a:pt x="1368" y="1724"/>
                  </a:cubicBezTo>
                  <a:cubicBezTo>
                    <a:pt x="1368" y="1691"/>
                    <a:pt x="1335" y="1657"/>
                    <a:pt x="1335" y="1624"/>
                  </a:cubicBezTo>
                  <a:lnTo>
                    <a:pt x="1602" y="390"/>
                  </a:lnTo>
                  <a:cubicBezTo>
                    <a:pt x="1635" y="323"/>
                    <a:pt x="1568" y="256"/>
                    <a:pt x="1535" y="256"/>
                  </a:cubicBezTo>
                  <a:cubicBezTo>
                    <a:pt x="1402" y="190"/>
                    <a:pt x="1268" y="123"/>
                    <a:pt x="1168" y="23"/>
                  </a:cubicBezTo>
                  <a:cubicBezTo>
                    <a:pt x="1141" y="9"/>
                    <a:pt x="1107" y="1"/>
                    <a:pt x="107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92"/>
            <p:cNvSpPr/>
            <p:nvPr/>
          </p:nvSpPr>
          <p:spPr>
            <a:xfrm>
              <a:off x="4415000" y="1185450"/>
              <a:ext cx="66725" cy="55075"/>
            </a:xfrm>
            <a:custGeom>
              <a:rect b="b" l="l" r="r" t="t"/>
              <a:pathLst>
                <a:path extrusionOk="0" h="2203" w="2669">
                  <a:moveTo>
                    <a:pt x="934" y="1"/>
                  </a:moveTo>
                  <a:cubicBezTo>
                    <a:pt x="901" y="34"/>
                    <a:pt x="867" y="68"/>
                    <a:pt x="867" y="101"/>
                  </a:cubicBezTo>
                  <a:lnTo>
                    <a:pt x="33" y="1102"/>
                  </a:lnTo>
                  <a:cubicBezTo>
                    <a:pt x="0" y="1102"/>
                    <a:pt x="0" y="1168"/>
                    <a:pt x="0" y="1202"/>
                  </a:cubicBezTo>
                  <a:lnTo>
                    <a:pt x="1735" y="2202"/>
                  </a:lnTo>
                  <a:cubicBezTo>
                    <a:pt x="1735" y="2169"/>
                    <a:pt x="1735" y="2136"/>
                    <a:pt x="1768" y="2102"/>
                  </a:cubicBezTo>
                  <a:lnTo>
                    <a:pt x="2602" y="1102"/>
                  </a:lnTo>
                  <a:cubicBezTo>
                    <a:pt x="2635" y="1068"/>
                    <a:pt x="2635" y="1035"/>
                    <a:pt x="2669" y="1002"/>
                  </a:cubicBezTo>
                  <a:lnTo>
                    <a:pt x="9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92"/>
            <p:cNvSpPr/>
            <p:nvPr/>
          </p:nvSpPr>
          <p:spPr>
            <a:xfrm>
              <a:off x="4438350" y="1173775"/>
              <a:ext cx="44225" cy="36725"/>
            </a:xfrm>
            <a:custGeom>
              <a:rect b="b" l="l" r="r" t="t"/>
              <a:pathLst>
                <a:path extrusionOk="0" h="1469" w="1769">
                  <a:moveTo>
                    <a:pt x="0" y="1"/>
                  </a:moveTo>
                  <a:cubicBezTo>
                    <a:pt x="0" y="101"/>
                    <a:pt x="0" y="234"/>
                    <a:pt x="0" y="368"/>
                  </a:cubicBezTo>
                  <a:cubicBezTo>
                    <a:pt x="0" y="368"/>
                    <a:pt x="0" y="401"/>
                    <a:pt x="0" y="401"/>
                  </a:cubicBezTo>
                  <a:cubicBezTo>
                    <a:pt x="0" y="434"/>
                    <a:pt x="0" y="468"/>
                    <a:pt x="0" y="468"/>
                  </a:cubicBezTo>
                  <a:lnTo>
                    <a:pt x="1735" y="1469"/>
                  </a:lnTo>
                  <a:cubicBezTo>
                    <a:pt x="1735" y="1435"/>
                    <a:pt x="1768" y="1402"/>
                    <a:pt x="1768" y="1368"/>
                  </a:cubicBezTo>
                  <a:cubicBezTo>
                    <a:pt x="1735" y="1102"/>
                    <a:pt x="1768" y="868"/>
                    <a:pt x="1768" y="635"/>
                  </a:cubicBezTo>
                  <a:cubicBezTo>
                    <a:pt x="1768" y="568"/>
                    <a:pt x="1735" y="535"/>
                    <a:pt x="1668" y="535"/>
                  </a:cubicBezTo>
                  <a:lnTo>
                    <a:pt x="934" y="501"/>
                  </a:lnTo>
                  <a:cubicBezTo>
                    <a:pt x="901" y="501"/>
                    <a:pt x="867" y="468"/>
                    <a:pt x="834" y="468"/>
                  </a:cubicBez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92"/>
            <p:cNvSpPr/>
            <p:nvPr/>
          </p:nvSpPr>
          <p:spPr>
            <a:xfrm>
              <a:off x="4425825" y="1112900"/>
              <a:ext cx="70075" cy="34225"/>
            </a:xfrm>
            <a:custGeom>
              <a:rect b="b" l="l" r="r" t="t"/>
              <a:pathLst>
                <a:path extrusionOk="0" h="1369" w="2803">
                  <a:moveTo>
                    <a:pt x="1068" y="1"/>
                  </a:moveTo>
                  <a:cubicBezTo>
                    <a:pt x="1035" y="34"/>
                    <a:pt x="1001" y="34"/>
                    <a:pt x="968" y="67"/>
                  </a:cubicBezTo>
                  <a:lnTo>
                    <a:pt x="134" y="268"/>
                  </a:lnTo>
                  <a:lnTo>
                    <a:pt x="101" y="268"/>
                  </a:lnTo>
                  <a:cubicBezTo>
                    <a:pt x="34" y="301"/>
                    <a:pt x="1" y="334"/>
                    <a:pt x="1" y="368"/>
                  </a:cubicBezTo>
                  <a:lnTo>
                    <a:pt x="1735" y="1368"/>
                  </a:lnTo>
                  <a:cubicBezTo>
                    <a:pt x="1769" y="1302"/>
                    <a:pt x="1835" y="1268"/>
                    <a:pt x="1902" y="1268"/>
                  </a:cubicBezTo>
                  <a:lnTo>
                    <a:pt x="2703" y="1068"/>
                  </a:lnTo>
                  <a:cubicBezTo>
                    <a:pt x="2736" y="1068"/>
                    <a:pt x="2769" y="1035"/>
                    <a:pt x="2803" y="1001"/>
                  </a:cubicBezTo>
                  <a:lnTo>
                    <a:pt x="106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92"/>
            <p:cNvSpPr/>
            <p:nvPr/>
          </p:nvSpPr>
          <p:spPr>
            <a:xfrm>
              <a:off x="4414150" y="1122075"/>
              <a:ext cx="55075" cy="62575"/>
            </a:xfrm>
            <a:custGeom>
              <a:rect b="b" l="l" r="r" t="t"/>
              <a:pathLst>
                <a:path extrusionOk="0" h="2503" w="2203">
                  <a:moveTo>
                    <a:pt x="468" y="1"/>
                  </a:moveTo>
                  <a:cubicBezTo>
                    <a:pt x="468" y="1"/>
                    <a:pt x="434" y="34"/>
                    <a:pt x="434" y="67"/>
                  </a:cubicBezTo>
                  <a:lnTo>
                    <a:pt x="34" y="1435"/>
                  </a:lnTo>
                  <a:cubicBezTo>
                    <a:pt x="1" y="1468"/>
                    <a:pt x="34" y="1502"/>
                    <a:pt x="67" y="1535"/>
                  </a:cubicBezTo>
                  <a:lnTo>
                    <a:pt x="968" y="2035"/>
                  </a:lnTo>
                  <a:lnTo>
                    <a:pt x="1773" y="2486"/>
                  </a:lnTo>
                  <a:lnTo>
                    <a:pt x="1773" y="2486"/>
                  </a:lnTo>
                  <a:cubicBezTo>
                    <a:pt x="1754" y="2464"/>
                    <a:pt x="1746" y="2425"/>
                    <a:pt x="1769" y="2402"/>
                  </a:cubicBezTo>
                  <a:lnTo>
                    <a:pt x="2169" y="1068"/>
                  </a:lnTo>
                  <a:cubicBezTo>
                    <a:pt x="2169" y="1035"/>
                    <a:pt x="2202" y="1035"/>
                    <a:pt x="2202" y="1001"/>
                  </a:cubicBezTo>
                  <a:lnTo>
                    <a:pt x="468" y="1"/>
                  </a:lnTo>
                  <a:close/>
                  <a:moveTo>
                    <a:pt x="1773" y="2486"/>
                  </a:moveTo>
                  <a:cubicBezTo>
                    <a:pt x="1781" y="2496"/>
                    <a:pt x="1792" y="2502"/>
                    <a:pt x="1802" y="2502"/>
                  </a:cubicBezTo>
                  <a:lnTo>
                    <a:pt x="1773" y="2486"/>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92"/>
            <p:cNvSpPr/>
            <p:nvPr/>
          </p:nvSpPr>
          <p:spPr>
            <a:xfrm>
              <a:off x="4460025" y="1062025"/>
              <a:ext cx="50900" cy="52575"/>
            </a:xfrm>
            <a:custGeom>
              <a:rect b="b" l="l" r="r" t="t"/>
              <a:pathLst>
                <a:path extrusionOk="0" h="2103" w="2036">
                  <a:moveTo>
                    <a:pt x="34" y="1"/>
                  </a:moveTo>
                  <a:cubicBezTo>
                    <a:pt x="0" y="34"/>
                    <a:pt x="0" y="68"/>
                    <a:pt x="34" y="68"/>
                  </a:cubicBezTo>
                  <a:lnTo>
                    <a:pt x="301" y="968"/>
                  </a:lnTo>
                  <a:cubicBezTo>
                    <a:pt x="301" y="1002"/>
                    <a:pt x="301" y="1035"/>
                    <a:pt x="301" y="1068"/>
                  </a:cubicBezTo>
                  <a:lnTo>
                    <a:pt x="2035" y="2102"/>
                  </a:lnTo>
                  <a:cubicBezTo>
                    <a:pt x="2035" y="2036"/>
                    <a:pt x="2035" y="2002"/>
                    <a:pt x="2035" y="1969"/>
                  </a:cubicBezTo>
                  <a:lnTo>
                    <a:pt x="1768" y="1068"/>
                  </a:lnTo>
                  <a:cubicBezTo>
                    <a:pt x="1735" y="1035"/>
                    <a:pt x="1735" y="1002"/>
                    <a:pt x="1768" y="1002"/>
                  </a:cubicBezTo>
                  <a:lnTo>
                    <a:pt x="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92"/>
            <p:cNvSpPr/>
            <p:nvPr/>
          </p:nvSpPr>
          <p:spPr>
            <a:xfrm>
              <a:off x="4520900" y="1005325"/>
              <a:ext cx="59225" cy="60900"/>
            </a:xfrm>
            <a:custGeom>
              <a:rect b="b" l="l" r="r" t="t"/>
              <a:pathLst>
                <a:path extrusionOk="0" h="2436" w="2369">
                  <a:moveTo>
                    <a:pt x="601" y="1"/>
                  </a:moveTo>
                  <a:cubicBezTo>
                    <a:pt x="568" y="1"/>
                    <a:pt x="568" y="34"/>
                    <a:pt x="534" y="67"/>
                  </a:cubicBezTo>
                  <a:lnTo>
                    <a:pt x="67" y="1302"/>
                  </a:lnTo>
                  <a:lnTo>
                    <a:pt x="67" y="1335"/>
                  </a:lnTo>
                  <a:cubicBezTo>
                    <a:pt x="67" y="1368"/>
                    <a:pt x="34" y="1402"/>
                    <a:pt x="0" y="1435"/>
                  </a:cubicBezTo>
                  <a:lnTo>
                    <a:pt x="1735" y="2436"/>
                  </a:lnTo>
                  <a:cubicBezTo>
                    <a:pt x="1802" y="2402"/>
                    <a:pt x="1835" y="2369"/>
                    <a:pt x="1835" y="2302"/>
                  </a:cubicBezTo>
                  <a:lnTo>
                    <a:pt x="2302" y="1068"/>
                  </a:lnTo>
                  <a:cubicBezTo>
                    <a:pt x="2302" y="1035"/>
                    <a:pt x="2335" y="1001"/>
                    <a:pt x="2369" y="1001"/>
                  </a:cubicBez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92"/>
            <p:cNvSpPr/>
            <p:nvPr/>
          </p:nvSpPr>
          <p:spPr>
            <a:xfrm>
              <a:off x="4414150" y="1122075"/>
              <a:ext cx="55075" cy="62575"/>
            </a:xfrm>
            <a:custGeom>
              <a:rect b="b" l="l" r="r" t="t"/>
              <a:pathLst>
                <a:path extrusionOk="0" h="2503" w="2203">
                  <a:moveTo>
                    <a:pt x="468" y="1"/>
                  </a:moveTo>
                  <a:cubicBezTo>
                    <a:pt x="468" y="1"/>
                    <a:pt x="434" y="34"/>
                    <a:pt x="434" y="67"/>
                  </a:cubicBezTo>
                  <a:lnTo>
                    <a:pt x="34" y="1435"/>
                  </a:lnTo>
                  <a:cubicBezTo>
                    <a:pt x="1" y="1468"/>
                    <a:pt x="34" y="1502"/>
                    <a:pt x="67" y="1535"/>
                  </a:cubicBezTo>
                  <a:lnTo>
                    <a:pt x="968" y="2035"/>
                  </a:lnTo>
                  <a:lnTo>
                    <a:pt x="1773" y="2486"/>
                  </a:lnTo>
                  <a:lnTo>
                    <a:pt x="1773" y="2486"/>
                  </a:lnTo>
                  <a:cubicBezTo>
                    <a:pt x="1754" y="2464"/>
                    <a:pt x="1746" y="2425"/>
                    <a:pt x="1769" y="2402"/>
                  </a:cubicBezTo>
                  <a:lnTo>
                    <a:pt x="2169" y="1068"/>
                  </a:lnTo>
                  <a:cubicBezTo>
                    <a:pt x="2169" y="1035"/>
                    <a:pt x="2202" y="1035"/>
                    <a:pt x="2202" y="1001"/>
                  </a:cubicBezTo>
                  <a:lnTo>
                    <a:pt x="468" y="1"/>
                  </a:lnTo>
                  <a:close/>
                  <a:moveTo>
                    <a:pt x="1773" y="2486"/>
                  </a:moveTo>
                  <a:cubicBezTo>
                    <a:pt x="1781" y="2496"/>
                    <a:pt x="1792" y="2502"/>
                    <a:pt x="1802" y="2502"/>
                  </a:cubicBezTo>
                  <a:lnTo>
                    <a:pt x="1773" y="2486"/>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92"/>
            <p:cNvSpPr/>
            <p:nvPr/>
          </p:nvSpPr>
          <p:spPr>
            <a:xfrm>
              <a:off x="4414150" y="1122075"/>
              <a:ext cx="55075" cy="62575"/>
            </a:xfrm>
            <a:custGeom>
              <a:rect b="b" l="l" r="r" t="t"/>
              <a:pathLst>
                <a:path extrusionOk="0" h="2503" w="2203">
                  <a:moveTo>
                    <a:pt x="468" y="1"/>
                  </a:moveTo>
                  <a:cubicBezTo>
                    <a:pt x="468" y="1"/>
                    <a:pt x="434" y="34"/>
                    <a:pt x="434" y="67"/>
                  </a:cubicBezTo>
                  <a:lnTo>
                    <a:pt x="34" y="1435"/>
                  </a:lnTo>
                  <a:cubicBezTo>
                    <a:pt x="1" y="1468"/>
                    <a:pt x="34" y="1502"/>
                    <a:pt x="67" y="1535"/>
                  </a:cubicBezTo>
                  <a:lnTo>
                    <a:pt x="968" y="2035"/>
                  </a:lnTo>
                  <a:lnTo>
                    <a:pt x="1773" y="2486"/>
                  </a:lnTo>
                  <a:lnTo>
                    <a:pt x="1773" y="2486"/>
                  </a:lnTo>
                  <a:cubicBezTo>
                    <a:pt x="1754" y="2464"/>
                    <a:pt x="1746" y="2425"/>
                    <a:pt x="1769" y="2402"/>
                  </a:cubicBezTo>
                  <a:lnTo>
                    <a:pt x="2169" y="1068"/>
                  </a:lnTo>
                  <a:cubicBezTo>
                    <a:pt x="2169" y="1035"/>
                    <a:pt x="2202" y="1035"/>
                    <a:pt x="2202" y="1001"/>
                  </a:cubicBezTo>
                  <a:lnTo>
                    <a:pt x="468" y="1"/>
                  </a:lnTo>
                  <a:close/>
                  <a:moveTo>
                    <a:pt x="1773" y="2486"/>
                  </a:moveTo>
                  <a:cubicBezTo>
                    <a:pt x="1781" y="2496"/>
                    <a:pt x="1792" y="2502"/>
                    <a:pt x="1802" y="2502"/>
                  </a:cubicBezTo>
                  <a:lnTo>
                    <a:pt x="1773" y="2486"/>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92"/>
            <p:cNvSpPr/>
            <p:nvPr/>
          </p:nvSpPr>
          <p:spPr>
            <a:xfrm>
              <a:off x="4425825" y="1122075"/>
              <a:ext cx="25" cy="25"/>
            </a:xfrm>
            <a:custGeom>
              <a:rect b="b" l="l" r="r" t="t"/>
              <a:pathLst>
                <a:path extrusionOk="0" h="1" w="1">
                  <a:moveTo>
                    <a:pt x="1" y="1"/>
                  </a:move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92"/>
            <p:cNvSpPr/>
            <p:nvPr/>
          </p:nvSpPr>
          <p:spPr>
            <a:xfrm>
              <a:off x="4460850" y="1032850"/>
              <a:ext cx="71750" cy="53400"/>
            </a:xfrm>
            <a:custGeom>
              <a:rect b="b" l="l" r="r" t="t"/>
              <a:pathLst>
                <a:path extrusionOk="0" h="2136" w="2870">
                  <a:moveTo>
                    <a:pt x="2848" y="989"/>
                  </a:moveTo>
                  <a:lnTo>
                    <a:pt x="2869" y="1001"/>
                  </a:lnTo>
                  <a:cubicBezTo>
                    <a:pt x="2863" y="995"/>
                    <a:pt x="2856" y="991"/>
                    <a:pt x="2848" y="989"/>
                  </a:cubicBezTo>
                  <a:close/>
                  <a:moveTo>
                    <a:pt x="1035" y="0"/>
                  </a:moveTo>
                  <a:lnTo>
                    <a:pt x="1001" y="34"/>
                  </a:lnTo>
                  <a:lnTo>
                    <a:pt x="67" y="1034"/>
                  </a:lnTo>
                  <a:cubicBezTo>
                    <a:pt x="34" y="1068"/>
                    <a:pt x="34" y="1068"/>
                    <a:pt x="1" y="1101"/>
                  </a:cubicBezTo>
                  <a:lnTo>
                    <a:pt x="1" y="1168"/>
                  </a:lnTo>
                  <a:lnTo>
                    <a:pt x="1735" y="2135"/>
                  </a:lnTo>
                  <a:cubicBezTo>
                    <a:pt x="1735" y="2102"/>
                    <a:pt x="1769" y="2069"/>
                    <a:pt x="1802" y="2035"/>
                  </a:cubicBezTo>
                  <a:lnTo>
                    <a:pt x="2736" y="1034"/>
                  </a:lnTo>
                  <a:cubicBezTo>
                    <a:pt x="2760" y="1011"/>
                    <a:pt x="2800" y="987"/>
                    <a:pt x="2833" y="987"/>
                  </a:cubicBezTo>
                  <a:cubicBezTo>
                    <a:pt x="2838" y="987"/>
                    <a:pt x="2843" y="988"/>
                    <a:pt x="2848" y="989"/>
                  </a:cubicBezTo>
                  <a:lnTo>
                    <a:pt x="2848" y="989"/>
                  </a:lnTo>
                  <a:lnTo>
                    <a:pt x="2036" y="534"/>
                  </a:lnTo>
                  <a:lnTo>
                    <a:pt x="1135"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92"/>
            <p:cNvSpPr/>
            <p:nvPr/>
          </p:nvSpPr>
          <p:spPr>
            <a:xfrm>
              <a:off x="4460850" y="1032850"/>
              <a:ext cx="71750" cy="53400"/>
            </a:xfrm>
            <a:custGeom>
              <a:rect b="b" l="l" r="r" t="t"/>
              <a:pathLst>
                <a:path extrusionOk="0" h="2136" w="2870">
                  <a:moveTo>
                    <a:pt x="2848" y="989"/>
                  </a:moveTo>
                  <a:lnTo>
                    <a:pt x="2869" y="1001"/>
                  </a:lnTo>
                  <a:cubicBezTo>
                    <a:pt x="2863" y="995"/>
                    <a:pt x="2856" y="991"/>
                    <a:pt x="2848" y="989"/>
                  </a:cubicBezTo>
                  <a:close/>
                  <a:moveTo>
                    <a:pt x="1035" y="0"/>
                  </a:moveTo>
                  <a:lnTo>
                    <a:pt x="1001" y="34"/>
                  </a:lnTo>
                  <a:lnTo>
                    <a:pt x="67" y="1034"/>
                  </a:lnTo>
                  <a:cubicBezTo>
                    <a:pt x="34" y="1068"/>
                    <a:pt x="34" y="1068"/>
                    <a:pt x="1" y="1101"/>
                  </a:cubicBezTo>
                  <a:lnTo>
                    <a:pt x="1" y="1168"/>
                  </a:lnTo>
                  <a:lnTo>
                    <a:pt x="1735" y="2135"/>
                  </a:lnTo>
                  <a:cubicBezTo>
                    <a:pt x="1735" y="2102"/>
                    <a:pt x="1769" y="2069"/>
                    <a:pt x="1802" y="2035"/>
                  </a:cubicBezTo>
                  <a:lnTo>
                    <a:pt x="2736" y="1034"/>
                  </a:lnTo>
                  <a:cubicBezTo>
                    <a:pt x="2760" y="1011"/>
                    <a:pt x="2800" y="987"/>
                    <a:pt x="2833" y="987"/>
                  </a:cubicBezTo>
                  <a:cubicBezTo>
                    <a:pt x="2838" y="987"/>
                    <a:pt x="2843" y="988"/>
                    <a:pt x="2848" y="989"/>
                  </a:cubicBezTo>
                  <a:lnTo>
                    <a:pt x="2848" y="989"/>
                  </a:lnTo>
                  <a:lnTo>
                    <a:pt x="2036" y="534"/>
                  </a:lnTo>
                  <a:lnTo>
                    <a:pt x="11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92"/>
            <p:cNvSpPr/>
            <p:nvPr/>
          </p:nvSpPr>
          <p:spPr>
            <a:xfrm>
              <a:off x="4536750" y="1002000"/>
              <a:ext cx="70075" cy="28375"/>
            </a:xfrm>
            <a:custGeom>
              <a:rect b="b" l="l" r="r" t="t"/>
              <a:pathLst>
                <a:path extrusionOk="0" h="1135" w="2803">
                  <a:moveTo>
                    <a:pt x="1001" y="0"/>
                  </a:moveTo>
                  <a:lnTo>
                    <a:pt x="134" y="100"/>
                  </a:lnTo>
                  <a:lnTo>
                    <a:pt x="0" y="100"/>
                  </a:lnTo>
                  <a:lnTo>
                    <a:pt x="0" y="134"/>
                  </a:lnTo>
                  <a:lnTo>
                    <a:pt x="1735" y="1134"/>
                  </a:lnTo>
                  <a:cubicBezTo>
                    <a:pt x="1768" y="1101"/>
                    <a:pt x="1802" y="1068"/>
                    <a:pt x="1868" y="1068"/>
                  </a:cubicBezTo>
                  <a:lnTo>
                    <a:pt x="2736" y="968"/>
                  </a:lnTo>
                  <a:lnTo>
                    <a:pt x="2802" y="968"/>
                  </a:lnTo>
                  <a:cubicBezTo>
                    <a:pt x="2769" y="968"/>
                    <a:pt x="1068" y="0"/>
                    <a:pt x="1068"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92"/>
            <p:cNvSpPr/>
            <p:nvPr/>
          </p:nvSpPr>
          <p:spPr>
            <a:xfrm>
              <a:off x="4536750" y="1002000"/>
              <a:ext cx="70075" cy="28375"/>
            </a:xfrm>
            <a:custGeom>
              <a:rect b="b" l="l" r="r" t="t"/>
              <a:pathLst>
                <a:path extrusionOk="0" h="1135" w="2803">
                  <a:moveTo>
                    <a:pt x="1001" y="0"/>
                  </a:moveTo>
                  <a:lnTo>
                    <a:pt x="134" y="100"/>
                  </a:lnTo>
                  <a:lnTo>
                    <a:pt x="0" y="100"/>
                  </a:lnTo>
                  <a:lnTo>
                    <a:pt x="0" y="134"/>
                  </a:lnTo>
                  <a:lnTo>
                    <a:pt x="1735" y="1134"/>
                  </a:lnTo>
                  <a:cubicBezTo>
                    <a:pt x="1768" y="1101"/>
                    <a:pt x="1802" y="1068"/>
                    <a:pt x="1868" y="1068"/>
                  </a:cubicBezTo>
                  <a:lnTo>
                    <a:pt x="2736" y="968"/>
                  </a:lnTo>
                  <a:lnTo>
                    <a:pt x="2802" y="968"/>
                  </a:lnTo>
                  <a:cubicBezTo>
                    <a:pt x="2769" y="968"/>
                    <a:pt x="1068" y="0"/>
                    <a:pt x="10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92"/>
            <p:cNvSpPr/>
            <p:nvPr/>
          </p:nvSpPr>
          <p:spPr>
            <a:xfrm>
              <a:off x="4437500" y="1172125"/>
              <a:ext cx="875" cy="850"/>
            </a:xfrm>
            <a:custGeom>
              <a:rect b="b" l="l" r="r" t="t"/>
              <a:pathLst>
                <a:path extrusionOk="0" h="34" w="35">
                  <a:moveTo>
                    <a:pt x="1" y="0"/>
                  </a:moveTo>
                  <a:lnTo>
                    <a:pt x="34" y="33"/>
                  </a:lnTo>
                  <a:lnTo>
                    <a:pt x="34" y="33"/>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92"/>
            <p:cNvSpPr/>
            <p:nvPr/>
          </p:nvSpPr>
          <p:spPr>
            <a:xfrm>
              <a:off x="4457525" y="1026175"/>
              <a:ext cx="196000" cy="258550"/>
            </a:xfrm>
            <a:custGeom>
              <a:rect b="b" l="l" r="r" t="t"/>
              <a:pathLst>
                <a:path extrusionOk="0" h="10342" w="7840">
                  <a:moveTo>
                    <a:pt x="4837" y="2969"/>
                  </a:moveTo>
                  <a:cubicBezTo>
                    <a:pt x="5137" y="3003"/>
                    <a:pt x="5404" y="3203"/>
                    <a:pt x="5538" y="3503"/>
                  </a:cubicBezTo>
                  <a:cubicBezTo>
                    <a:pt x="5905" y="4337"/>
                    <a:pt x="5471" y="5738"/>
                    <a:pt x="4604" y="6672"/>
                  </a:cubicBezTo>
                  <a:cubicBezTo>
                    <a:pt x="4303" y="7006"/>
                    <a:pt x="3903" y="7239"/>
                    <a:pt x="3469" y="7373"/>
                  </a:cubicBezTo>
                  <a:lnTo>
                    <a:pt x="3169" y="7373"/>
                  </a:lnTo>
                  <a:cubicBezTo>
                    <a:pt x="3143" y="7375"/>
                    <a:pt x="3116" y="7376"/>
                    <a:pt x="3090" y="7376"/>
                  </a:cubicBezTo>
                  <a:cubicBezTo>
                    <a:pt x="2755" y="7376"/>
                    <a:pt x="2459" y="7182"/>
                    <a:pt x="2335" y="6872"/>
                  </a:cubicBezTo>
                  <a:cubicBezTo>
                    <a:pt x="2269" y="6739"/>
                    <a:pt x="2202" y="6605"/>
                    <a:pt x="2202" y="6439"/>
                  </a:cubicBezTo>
                  <a:cubicBezTo>
                    <a:pt x="2202" y="6338"/>
                    <a:pt x="2202" y="6272"/>
                    <a:pt x="2202" y="6172"/>
                  </a:cubicBezTo>
                  <a:cubicBezTo>
                    <a:pt x="2235" y="5271"/>
                    <a:pt x="2636" y="4404"/>
                    <a:pt x="3269" y="3737"/>
                  </a:cubicBezTo>
                  <a:cubicBezTo>
                    <a:pt x="3469" y="3536"/>
                    <a:pt x="3670" y="3336"/>
                    <a:pt x="3903" y="3203"/>
                  </a:cubicBezTo>
                  <a:cubicBezTo>
                    <a:pt x="4003" y="3170"/>
                    <a:pt x="4070" y="3136"/>
                    <a:pt x="4137" y="3103"/>
                  </a:cubicBezTo>
                  <a:cubicBezTo>
                    <a:pt x="4337" y="3003"/>
                    <a:pt x="4537" y="2969"/>
                    <a:pt x="4737" y="2969"/>
                  </a:cubicBezTo>
                  <a:close/>
                  <a:moveTo>
                    <a:pt x="5905" y="1"/>
                  </a:moveTo>
                  <a:lnTo>
                    <a:pt x="5037" y="101"/>
                  </a:lnTo>
                  <a:cubicBezTo>
                    <a:pt x="4971" y="101"/>
                    <a:pt x="4870" y="167"/>
                    <a:pt x="4837" y="234"/>
                  </a:cubicBezTo>
                  <a:lnTo>
                    <a:pt x="4370" y="1468"/>
                  </a:lnTo>
                  <a:cubicBezTo>
                    <a:pt x="4337" y="1568"/>
                    <a:pt x="4270" y="1635"/>
                    <a:pt x="4203" y="1668"/>
                  </a:cubicBezTo>
                  <a:cubicBezTo>
                    <a:pt x="4003" y="1735"/>
                    <a:pt x="3836" y="1835"/>
                    <a:pt x="3670" y="1969"/>
                  </a:cubicBezTo>
                  <a:cubicBezTo>
                    <a:pt x="3636" y="2002"/>
                    <a:pt x="3595" y="2019"/>
                    <a:pt x="3557" y="2019"/>
                  </a:cubicBezTo>
                  <a:cubicBezTo>
                    <a:pt x="3520" y="2019"/>
                    <a:pt x="3486" y="2002"/>
                    <a:pt x="3469" y="1969"/>
                  </a:cubicBezTo>
                  <a:lnTo>
                    <a:pt x="3036" y="1301"/>
                  </a:lnTo>
                  <a:cubicBezTo>
                    <a:pt x="3022" y="1273"/>
                    <a:pt x="3002" y="1263"/>
                    <a:pt x="2978" y="1263"/>
                  </a:cubicBezTo>
                  <a:cubicBezTo>
                    <a:pt x="2946" y="1263"/>
                    <a:pt x="2908" y="1282"/>
                    <a:pt x="2869" y="1301"/>
                  </a:cubicBezTo>
                  <a:lnTo>
                    <a:pt x="1935" y="2302"/>
                  </a:lnTo>
                  <a:cubicBezTo>
                    <a:pt x="1868" y="2336"/>
                    <a:pt x="1835" y="2436"/>
                    <a:pt x="1835" y="2502"/>
                  </a:cubicBezTo>
                  <a:lnTo>
                    <a:pt x="2102" y="3403"/>
                  </a:lnTo>
                  <a:cubicBezTo>
                    <a:pt x="2135" y="3470"/>
                    <a:pt x="2102" y="3536"/>
                    <a:pt x="2068" y="3603"/>
                  </a:cubicBezTo>
                  <a:cubicBezTo>
                    <a:pt x="1902" y="3837"/>
                    <a:pt x="1768" y="4104"/>
                    <a:pt x="1635" y="4370"/>
                  </a:cubicBezTo>
                  <a:cubicBezTo>
                    <a:pt x="1601" y="4437"/>
                    <a:pt x="1535" y="4504"/>
                    <a:pt x="1435" y="4504"/>
                  </a:cubicBezTo>
                  <a:lnTo>
                    <a:pt x="634" y="4704"/>
                  </a:lnTo>
                  <a:cubicBezTo>
                    <a:pt x="567" y="4737"/>
                    <a:pt x="501" y="4771"/>
                    <a:pt x="434" y="4871"/>
                  </a:cubicBezTo>
                  <a:lnTo>
                    <a:pt x="34" y="6238"/>
                  </a:lnTo>
                  <a:cubicBezTo>
                    <a:pt x="6" y="6293"/>
                    <a:pt x="46" y="6347"/>
                    <a:pt x="98" y="6347"/>
                  </a:cubicBezTo>
                  <a:cubicBezTo>
                    <a:pt x="109" y="6347"/>
                    <a:pt x="122" y="6345"/>
                    <a:pt x="134" y="6338"/>
                  </a:cubicBezTo>
                  <a:lnTo>
                    <a:pt x="868" y="6405"/>
                  </a:lnTo>
                  <a:cubicBezTo>
                    <a:pt x="934" y="6405"/>
                    <a:pt x="1001" y="6439"/>
                    <a:pt x="1001" y="6505"/>
                  </a:cubicBezTo>
                  <a:cubicBezTo>
                    <a:pt x="968" y="6739"/>
                    <a:pt x="968" y="7006"/>
                    <a:pt x="1001" y="7239"/>
                  </a:cubicBezTo>
                  <a:cubicBezTo>
                    <a:pt x="1001" y="7306"/>
                    <a:pt x="968" y="7373"/>
                    <a:pt x="901" y="7439"/>
                  </a:cubicBezTo>
                  <a:lnTo>
                    <a:pt x="67" y="8440"/>
                  </a:lnTo>
                  <a:cubicBezTo>
                    <a:pt x="34" y="8507"/>
                    <a:pt x="0" y="8573"/>
                    <a:pt x="34" y="8640"/>
                  </a:cubicBezTo>
                  <a:lnTo>
                    <a:pt x="401" y="9507"/>
                  </a:lnTo>
                  <a:lnTo>
                    <a:pt x="434" y="9507"/>
                  </a:lnTo>
                  <a:cubicBezTo>
                    <a:pt x="467" y="9507"/>
                    <a:pt x="501" y="9474"/>
                    <a:pt x="534" y="9474"/>
                  </a:cubicBezTo>
                  <a:lnTo>
                    <a:pt x="1435" y="8673"/>
                  </a:lnTo>
                  <a:cubicBezTo>
                    <a:pt x="1454" y="8634"/>
                    <a:pt x="1485" y="8618"/>
                    <a:pt x="1521" y="8618"/>
                  </a:cubicBezTo>
                  <a:cubicBezTo>
                    <a:pt x="1546" y="8618"/>
                    <a:pt x="1574" y="8626"/>
                    <a:pt x="1601" y="8640"/>
                  </a:cubicBezTo>
                  <a:cubicBezTo>
                    <a:pt x="1735" y="8707"/>
                    <a:pt x="1868" y="8807"/>
                    <a:pt x="2002" y="8840"/>
                  </a:cubicBezTo>
                  <a:cubicBezTo>
                    <a:pt x="2068" y="8874"/>
                    <a:pt x="2102" y="8940"/>
                    <a:pt x="2068" y="9007"/>
                  </a:cubicBezTo>
                  <a:lnTo>
                    <a:pt x="1802" y="10241"/>
                  </a:lnTo>
                  <a:cubicBezTo>
                    <a:pt x="1802" y="10275"/>
                    <a:pt x="1802" y="10308"/>
                    <a:pt x="1835" y="10341"/>
                  </a:cubicBezTo>
                  <a:lnTo>
                    <a:pt x="1935" y="10341"/>
                  </a:lnTo>
                  <a:lnTo>
                    <a:pt x="2769" y="10241"/>
                  </a:lnTo>
                  <a:cubicBezTo>
                    <a:pt x="2869" y="10241"/>
                    <a:pt x="2936" y="10175"/>
                    <a:pt x="2969" y="10108"/>
                  </a:cubicBezTo>
                  <a:lnTo>
                    <a:pt x="3436" y="8874"/>
                  </a:lnTo>
                  <a:cubicBezTo>
                    <a:pt x="3469" y="8774"/>
                    <a:pt x="3536" y="8707"/>
                    <a:pt x="3636" y="8673"/>
                  </a:cubicBezTo>
                  <a:lnTo>
                    <a:pt x="3903" y="8540"/>
                  </a:lnTo>
                  <a:cubicBezTo>
                    <a:pt x="4003" y="8507"/>
                    <a:pt x="4070" y="8440"/>
                    <a:pt x="4170" y="8373"/>
                  </a:cubicBezTo>
                  <a:cubicBezTo>
                    <a:pt x="4198" y="8345"/>
                    <a:pt x="4226" y="8335"/>
                    <a:pt x="4252" y="8335"/>
                  </a:cubicBezTo>
                  <a:cubicBezTo>
                    <a:pt x="4287" y="8335"/>
                    <a:pt x="4318" y="8354"/>
                    <a:pt x="4337" y="8373"/>
                  </a:cubicBezTo>
                  <a:lnTo>
                    <a:pt x="4837" y="9107"/>
                  </a:lnTo>
                  <a:cubicBezTo>
                    <a:pt x="4804" y="9107"/>
                    <a:pt x="4804" y="9107"/>
                    <a:pt x="4837" y="9140"/>
                  </a:cubicBezTo>
                  <a:cubicBezTo>
                    <a:pt x="4870" y="9140"/>
                    <a:pt x="4937" y="9140"/>
                    <a:pt x="4971" y="9074"/>
                  </a:cubicBezTo>
                  <a:lnTo>
                    <a:pt x="5938" y="8106"/>
                  </a:lnTo>
                  <a:cubicBezTo>
                    <a:pt x="5971" y="8040"/>
                    <a:pt x="6005" y="7973"/>
                    <a:pt x="6005" y="7873"/>
                  </a:cubicBezTo>
                  <a:lnTo>
                    <a:pt x="5738" y="7006"/>
                  </a:lnTo>
                  <a:cubicBezTo>
                    <a:pt x="5738" y="6906"/>
                    <a:pt x="5738" y="6839"/>
                    <a:pt x="5804" y="6772"/>
                  </a:cubicBezTo>
                  <a:cubicBezTo>
                    <a:pt x="5938" y="6539"/>
                    <a:pt x="6105" y="6272"/>
                    <a:pt x="6238" y="6005"/>
                  </a:cubicBezTo>
                  <a:cubicBezTo>
                    <a:pt x="6271" y="5938"/>
                    <a:pt x="6338" y="5871"/>
                    <a:pt x="6438" y="5838"/>
                  </a:cubicBezTo>
                  <a:lnTo>
                    <a:pt x="7239" y="5671"/>
                  </a:lnTo>
                  <a:cubicBezTo>
                    <a:pt x="7306" y="5638"/>
                    <a:pt x="7372" y="5571"/>
                    <a:pt x="7439" y="5505"/>
                  </a:cubicBezTo>
                  <a:lnTo>
                    <a:pt x="7839" y="4137"/>
                  </a:lnTo>
                  <a:cubicBezTo>
                    <a:pt x="7839" y="4104"/>
                    <a:pt x="7839" y="4037"/>
                    <a:pt x="7806" y="4037"/>
                  </a:cubicBezTo>
                  <a:lnTo>
                    <a:pt x="7739" y="4037"/>
                  </a:lnTo>
                  <a:lnTo>
                    <a:pt x="7005" y="4003"/>
                  </a:lnTo>
                  <a:cubicBezTo>
                    <a:pt x="6905" y="4003"/>
                    <a:pt x="6872" y="3937"/>
                    <a:pt x="6872" y="3870"/>
                  </a:cubicBezTo>
                  <a:cubicBezTo>
                    <a:pt x="6872" y="3770"/>
                    <a:pt x="6872" y="3637"/>
                    <a:pt x="6872" y="3536"/>
                  </a:cubicBezTo>
                  <a:cubicBezTo>
                    <a:pt x="6872" y="3403"/>
                    <a:pt x="6872" y="3270"/>
                    <a:pt x="6872" y="3170"/>
                  </a:cubicBezTo>
                  <a:cubicBezTo>
                    <a:pt x="6872" y="3069"/>
                    <a:pt x="6905" y="3003"/>
                    <a:pt x="6939" y="2936"/>
                  </a:cubicBezTo>
                  <a:lnTo>
                    <a:pt x="7773" y="1935"/>
                  </a:lnTo>
                  <a:cubicBezTo>
                    <a:pt x="7839" y="1902"/>
                    <a:pt x="7839" y="1802"/>
                    <a:pt x="7839" y="1735"/>
                  </a:cubicBezTo>
                  <a:lnTo>
                    <a:pt x="7439" y="868"/>
                  </a:lnTo>
                  <a:cubicBezTo>
                    <a:pt x="7439" y="868"/>
                    <a:pt x="7406" y="868"/>
                    <a:pt x="7406" y="834"/>
                  </a:cubicBezTo>
                  <a:cubicBezTo>
                    <a:pt x="7372" y="834"/>
                    <a:pt x="7339" y="834"/>
                    <a:pt x="7272" y="901"/>
                  </a:cubicBezTo>
                  <a:lnTo>
                    <a:pt x="6405" y="1702"/>
                  </a:lnTo>
                  <a:cubicBezTo>
                    <a:pt x="6358" y="1725"/>
                    <a:pt x="6311" y="1749"/>
                    <a:pt x="6263" y="1749"/>
                  </a:cubicBezTo>
                  <a:cubicBezTo>
                    <a:pt x="6244" y="1749"/>
                    <a:pt x="6224" y="1745"/>
                    <a:pt x="6205" y="1735"/>
                  </a:cubicBezTo>
                  <a:cubicBezTo>
                    <a:pt x="6105" y="1635"/>
                    <a:pt x="5971" y="1568"/>
                    <a:pt x="5838" y="1502"/>
                  </a:cubicBezTo>
                  <a:cubicBezTo>
                    <a:pt x="5771" y="1468"/>
                    <a:pt x="5738" y="1402"/>
                    <a:pt x="5738" y="1335"/>
                  </a:cubicBezTo>
                  <a:lnTo>
                    <a:pt x="6005" y="101"/>
                  </a:lnTo>
                  <a:cubicBezTo>
                    <a:pt x="6038" y="67"/>
                    <a:pt x="6005" y="34"/>
                    <a:pt x="5971"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92"/>
            <p:cNvSpPr/>
            <p:nvPr/>
          </p:nvSpPr>
          <p:spPr>
            <a:xfrm>
              <a:off x="1437025" y="3398225"/>
              <a:ext cx="381975" cy="667750"/>
            </a:xfrm>
            <a:custGeom>
              <a:rect b="b" l="l" r="r" t="t"/>
              <a:pathLst>
                <a:path extrusionOk="0" h="26710" w="15279">
                  <a:moveTo>
                    <a:pt x="14990" y="0"/>
                  </a:moveTo>
                  <a:cubicBezTo>
                    <a:pt x="14917" y="0"/>
                    <a:pt x="14834" y="27"/>
                    <a:pt x="14745" y="87"/>
                  </a:cubicBezTo>
                  <a:lnTo>
                    <a:pt x="568" y="8226"/>
                  </a:lnTo>
                  <a:cubicBezTo>
                    <a:pt x="201" y="8459"/>
                    <a:pt x="1" y="8826"/>
                    <a:pt x="1" y="9226"/>
                  </a:cubicBezTo>
                  <a:lnTo>
                    <a:pt x="1" y="26305"/>
                  </a:lnTo>
                  <a:cubicBezTo>
                    <a:pt x="1" y="26567"/>
                    <a:pt x="119" y="26710"/>
                    <a:pt x="309" y="26710"/>
                  </a:cubicBezTo>
                  <a:cubicBezTo>
                    <a:pt x="385" y="26710"/>
                    <a:pt x="472" y="26687"/>
                    <a:pt x="568" y="26639"/>
                  </a:cubicBezTo>
                  <a:lnTo>
                    <a:pt x="14745" y="18466"/>
                  </a:lnTo>
                  <a:cubicBezTo>
                    <a:pt x="15045" y="18266"/>
                    <a:pt x="15278" y="17899"/>
                    <a:pt x="15278" y="17499"/>
                  </a:cubicBezTo>
                  <a:lnTo>
                    <a:pt x="15278" y="387"/>
                  </a:lnTo>
                  <a:cubicBezTo>
                    <a:pt x="15278" y="152"/>
                    <a:pt x="15163" y="0"/>
                    <a:pt x="1499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92"/>
            <p:cNvSpPr/>
            <p:nvPr/>
          </p:nvSpPr>
          <p:spPr>
            <a:xfrm>
              <a:off x="1491225" y="3414125"/>
              <a:ext cx="437850" cy="702425"/>
            </a:xfrm>
            <a:custGeom>
              <a:rect b="b" l="l" r="r" t="t"/>
              <a:pathLst>
                <a:path extrusionOk="0" h="28097" w="17514">
                  <a:moveTo>
                    <a:pt x="15299" y="1"/>
                  </a:moveTo>
                  <a:cubicBezTo>
                    <a:pt x="15103" y="1"/>
                    <a:pt x="14912" y="51"/>
                    <a:pt x="14745" y="151"/>
                  </a:cubicBezTo>
                  <a:lnTo>
                    <a:pt x="568" y="8290"/>
                  </a:lnTo>
                  <a:cubicBezTo>
                    <a:pt x="201" y="8524"/>
                    <a:pt x="1" y="8891"/>
                    <a:pt x="1" y="9291"/>
                  </a:cubicBezTo>
                  <a:lnTo>
                    <a:pt x="1" y="26370"/>
                  </a:lnTo>
                  <a:cubicBezTo>
                    <a:pt x="1" y="26770"/>
                    <a:pt x="234" y="27137"/>
                    <a:pt x="568" y="27371"/>
                  </a:cubicBezTo>
                  <a:lnTo>
                    <a:pt x="1635" y="27971"/>
                  </a:lnTo>
                  <a:cubicBezTo>
                    <a:pt x="1819" y="28054"/>
                    <a:pt x="2011" y="28096"/>
                    <a:pt x="2203" y="28096"/>
                  </a:cubicBezTo>
                  <a:cubicBezTo>
                    <a:pt x="2394" y="28096"/>
                    <a:pt x="2586" y="28054"/>
                    <a:pt x="2770" y="27971"/>
                  </a:cubicBezTo>
                  <a:lnTo>
                    <a:pt x="16946" y="19798"/>
                  </a:lnTo>
                  <a:cubicBezTo>
                    <a:pt x="17280" y="19598"/>
                    <a:pt x="17480" y="19231"/>
                    <a:pt x="17513" y="18831"/>
                  </a:cubicBezTo>
                  <a:lnTo>
                    <a:pt x="17513" y="1719"/>
                  </a:lnTo>
                  <a:cubicBezTo>
                    <a:pt x="17480" y="1319"/>
                    <a:pt x="17280" y="952"/>
                    <a:pt x="16946" y="751"/>
                  </a:cubicBezTo>
                  <a:lnTo>
                    <a:pt x="15879" y="151"/>
                  </a:lnTo>
                  <a:cubicBezTo>
                    <a:pt x="15695" y="51"/>
                    <a:pt x="15495" y="1"/>
                    <a:pt x="15299"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92"/>
            <p:cNvSpPr/>
            <p:nvPr/>
          </p:nvSpPr>
          <p:spPr>
            <a:xfrm>
              <a:off x="1491225" y="3630550"/>
              <a:ext cx="69250" cy="485150"/>
            </a:xfrm>
            <a:custGeom>
              <a:rect b="b" l="l" r="r" t="t"/>
              <a:pathLst>
                <a:path extrusionOk="0" h="19406" w="2770">
                  <a:moveTo>
                    <a:pt x="2770" y="19281"/>
                  </a:moveTo>
                  <a:lnTo>
                    <a:pt x="2770" y="19281"/>
                  </a:lnTo>
                  <a:cubicBezTo>
                    <a:pt x="2698" y="19313"/>
                    <a:pt x="2626" y="19339"/>
                    <a:pt x="2553" y="19359"/>
                  </a:cubicBezTo>
                  <a:lnTo>
                    <a:pt x="2553" y="19359"/>
                  </a:lnTo>
                  <a:cubicBezTo>
                    <a:pt x="2618" y="19353"/>
                    <a:pt x="2691" y="19328"/>
                    <a:pt x="2770" y="19281"/>
                  </a:cubicBezTo>
                  <a:close/>
                  <a:moveTo>
                    <a:pt x="168" y="0"/>
                  </a:moveTo>
                  <a:cubicBezTo>
                    <a:pt x="68" y="167"/>
                    <a:pt x="1" y="367"/>
                    <a:pt x="1" y="601"/>
                  </a:cubicBezTo>
                  <a:lnTo>
                    <a:pt x="1" y="17679"/>
                  </a:lnTo>
                  <a:cubicBezTo>
                    <a:pt x="1" y="18080"/>
                    <a:pt x="234" y="18447"/>
                    <a:pt x="568" y="18647"/>
                  </a:cubicBezTo>
                  <a:lnTo>
                    <a:pt x="1635" y="19281"/>
                  </a:lnTo>
                  <a:cubicBezTo>
                    <a:pt x="1819" y="19364"/>
                    <a:pt x="2011" y="19406"/>
                    <a:pt x="2203" y="19406"/>
                  </a:cubicBezTo>
                  <a:cubicBezTo>
                    <a:pt x="2320" y="19406"/>
                    <a:pt x="2437" y="19390"/>
                    <a:pt x="2553" y="19359"/>
                  </a:cubicBezTo>
                  <a:lnTo>
                    <a:pt x="2553" y="19359"/>
                  </a:lnTo>
                  <a:cubicBezTo>
                    <a:pt x="2541" y="19360"/>
                    <a:pt x="2530" y="19360"/>
                    <a:pt x="2520" y="19360"/>
                  </a:cubicBezTo>
                  <a:cubicBezTo>
                    <a:pt x="2325" y="19360"/>
                    <a:pt x="2203" y="19189"/>
                    <a:pt x="2203" y="18947"/>
                  </a:cubicBezTo>
                  <a:lnTo>
                    <a:pt x="2203" y="1835"/>
                  </a:lnTo>
                  <a:cubicBezTo>
                    <a:pt x="2203" y="1635"/>
                    <a:pt x="2269" y="1468"/>
                    <a:pt x="2369" y="1301"/>
                  </a:cubicBezTo>
                  <a:lnTo>
                    <a:pt x="16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92"/>
            <p:cNvSpPr/>
            <p:nvPr/>
          </p:nvSpPr>
          <p:spPr>
            <a:xfrm>
              <a:off x="1494575" y="3414125"/>
              <a:ext cx="434500" cy="248975"/>
            </a:xfrm>
            <a:custGeom>
              <a:rect b="b" l="l" r="r" t="t"/>
              <a:pathLst>
                <a:path extrusionOk="0" h="9959" w="17380">
                  <a:moveTo>
                    <a:pt x="15165" y="1"/>
                  </a:moveTo>
                  <a:cubicBezTo>
                    <a:pt x="14969" y="1"/>
                    <a:pt x="14778" y="51"/>
                    <a:pt x="14611" y="151"/>
                  </a:cubicBezTo>
                  <a:lnTo>
                    <a:pt x="401" y="8257"/>
                  </a:lnTo>
                  <a:cubicBezTo>
                    <a:pt x="234" y="8357"/>
                    <a:pt x="100" y="8524"/>
                    <a:pt x="0" y="8690"/>
                  </a:cubicBezTo>
                  <a:lnTo>
                    <a:pt x="2202" y="9958"/>
                  </a:lnTo>
                  <a:cubicBezTo>
                    <a:pt x="2302" y="9791"/>
                    <a:pt x="2469" y="9625"/>
                    <a:pt x="2636" y="9524"/>
                  </a:cubicBezTo>
                  <a:lnTo>
                    <a:pt x="16812" y="1352"/>
                  </a:lnTo>
                  <a:cubicBezTo>
                    <a:pt x="16892" y="1312"/>
                    <a:pt x="16969" y="1293"/>
                    <a:pt x="17039" y="1293"/>
                  </a:cubicBezTo>
                  <a:cubicBezTo>
                    <a:pt x="17204" y="1293"/>
                    <a:pt x="17333" y="1398"/>
                    <a:pt x="17379" y="1585"/>
                  </a:cubicBezTo>
                  <a:cubicBezTo>
                    <a:pt x="17313" y="1252"/>
                    <a:pt x="17113" y="952"/>
                    <a:pt x="16812" y="751"/>
                  </a:cubicBezTo>
                  <a:lnTo>
                    <a:pt x="15745" y="151"/>
                  </a:lnTo>
                  <a:cubicBezTo>
                    <a:pt x="15561" y="51"/>
                    <a:pt x="15361" y="1"/>
                    <a:pt x="151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92"/>
            <p:cNvSpPr/>
            <p:nvPr/>
          </p:nvSpPr>
          <p:spPr>
            <a:xfrm>
              <a:off x="1546275" y="3446600"/>
              <a:ext cx="382800" cy="668300"/>
            </a:xfrm>
            <a:custGeom>
              <a:rect b="b" l="l" r="r" t="t"/>
              <a:pathLst>
                <a:path extrusionOk="0" h="26732" w="15312">
                  <a:moveTo>
                    <a:pt x="14993" y="1"/>
                  </a:moveTo>
                  <a:cubicBezTo>
                    <a:pt x="14917" y="1"/>
                    <a:pt x="14832" y="28"/>
                    <a:pt x="14744" y="86"/>
                  </a:cubicBezTo>
                  <a:lnTo>
                    <a:pt x="568" y="8259"/>
                  </a:lnTo>
                  <a:cubicBezTo>
                    <a:pt x="234" y="8459"/>
                    <a:pt x="34" y="8826"/>
                    <a:pt x="1" y="9226"/>
                  </a:cubicBezTo>
                  <a:lnTo>
                    <a:pt x="1" y="26338"/>
                  </a:lnTo>
                  <a:cubicBezTo>
                    <a:pt x="1" y="26590"/>
                    <a:pt x="126" y="26732"/>
                    <a:pt x="301" y="26732"/>
                  </a:cubicBezTo>
                  <a:cubicBezTo>
                    <a:pt x="382" y="26732"/>
                    <a:pt x="473" y="26702"/>
                    <a:pt x="568" y="26639"/>
                  </a:cubicBezTo>
                  <a:lnTo>
                    <a:pt x="14744" y="18499"/>
                  </a:lnTo>
                  <a:cubicBezTo>
                    <a:pt x="15078" y="18266"/>
                    <a:pt x="15278" y="17899"/>
                    <a:pt x="15311" y="17499"/>
                  </a:cubicBezTo>
                  <a:lnTo>
                    <a:pt x="15311" y="420"/>
                  </a:lnTo>
                  <a:cubicBezTo>
                    <a:pt x="15311" y="160"/>
                    <a:pt x="15178" y="1"/>
                    <a:pt x="14993"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92"/>
            <p:cNvSpPr/>
            <p:nvPr/>
          </p:nvSpPr>
          <p:spPr>
            <a:xfrm>
              <a:off x="1569625" y="3718300"/>
              <a:ext cx="96750" cy="217475"/>
            </a:xfrm>
            <a:custGeom>
              <a:rect b="b" l="l" r="r" t="t"/>
              <a:pathLst>
                <a:path extrusionOk="0" h="8699" w="3870">
                  <a:moveTo>
                    <a:pt x="3737" y="1"/>
                  </a:moveTo>
                  <a:cubicBezTo>
                    <a:pt x="3711" y="1"/>
                    <a:pt x="3686" y="9"/>
                    <a:pt x="3670" y="26"/>
                  </a:cubicBezTo>
                  <a:lnTo>
                    <a:pt x="3636" y="59"/>
                  </a:lnTo>
                  <a:cubicBezTo>
                    <a:pt x="3603" y="59"/>
                    <a:pt x="3603" y="93"/>
                    <a:pt x="3570" y="126"/>
                  </a:cubicBezTo>
                  <a:lnTo>
                    <a:pt x="234" y="5530"/>
                  </a:lnTo>
                  <a:cubicBezTo>
                    <a:pt x="167" y="5630"/>
                    <a:pt x="134" y="5763"/>
                    <a:pt x="67" y="5864"/>
                  </a:cubicBezTo>
                  <a:cubicBezTo>
                    <a:pt x="34" y="5964"/>
                    <a:pt x="1" y="6097"/>
                    <a:pt x="1" y="6230"/>
                  </a:cubicBezTo>
                  <a:lnTo>
                    <a:pt x="1" y="6764"/>
                  </a:lnTo>
                  <a:cubicBezTo>
                    <a:pt x="1" y="6831"/>
                    <a:pt x="34" y="6931"/>
                    <a:pt x="67" y="7031"/>
                  </a:cubicBezTo>
                  <a:cubicBezTo>
                    <a:pt x="134" y="7098"/>
                    <a:pt x="167" y="7131"/>
                    <a:pt x="267" y="7164"/>
                  </a:cubicBezTo>
                  <a:lnTo>
                    <a:pt x="3603" y="8699"/>
                  </a:lnTo>
                  <a:lnTo>
                    <a:pt x="3670" y="8699"/>
                  </a:lnTo>
                  <a:cubicBezTo>
                    <a:pt x="3737" y="8666"/>
                    <a:pt x="3770" y="8599"/>
                    <a:pt x="3803" y="8532"/>
                  </a:cubicBezTo>
                  <a:cubicBezTo>
                    <a:pt x="3837" y="8465"/>
                    <a:pt x="3837" y="8399"/>
                    <a:pt x="3837" y="8299"/>
                  </a:cubicBezTo>
                  <a:lnTo>
                    <a:pt x="3837" y="6230"/>
                  </a:lnTo>
                  <a:cubicBezTo>
                    <a:pt x="3837" y="6064"/>
                    <a:pt x="3803" y="5964"/>
                    <a:pt x="3770" y="5930"/>
                  </a:cubicBezTo>
                  <a:cubicBezTo>
                    <a:pt x="3703" y="5864"/>
                    <a:pt x="3636" y="5864"/>
                    <a:pt x="3603" y="5830"/>
                  </a:cubicBezTo>
                  <a:lnTo>
                    <a:pt x="2135" y="5230"/>
                  </a:lnTo>
                  <a:lnTo>
                    <a:pt x="3570" y="2961"/>
                  </a:lnTo>
                  <a:cubicBezTo>
                    <a:pt x="3636" y="2895"/>
                    <a:pt x="3703" y="2795"/>
                    <a:pt x="3770" y="2695"/>
                  </a:cubicBezTo>
                  <a:cubicBezTo>
                    <a:pt x="3803" y="2561"/>
                    <a:pt x="3837" y="2428"/>
                    <a:pt x="3837" y="2261"/>
                  </a:cubicBezTo>
                  <a:lnTo>
                    <a:pt x="3837" y="193"/>
                  </a:lnTo>
                  <a:cubicBezTo>
                    <a:pt x="3870" y="126"/>
                    <a:pt x="3837" y="59"/>
                    <a:pt x="3803" y="26"/>
                  </a:cubicBezTo>
                  <a:cubicBezTo>
                    <a:pt x="3787" y="9"/>
                    <a:pt x="3762" y="1"/>
                    <a:pt x="37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92"/>
            <p:cNvSpPr/>
            <p:nvPr/>
          </p:nvSpPr>
          <p:spPr>
            <a:xfrm>
              <a:off x="1681375" y="3613025"/>
              <a:ext cx="112600" cy="340075"/>
            </a:xfrm>
            <a:custGeom>
              <a:rect b="b" l="l" r="r" t="t"/>
              <a:pathLst>
                <a:path extrusionOk="0" h="13603" w="4504">
                  <a:moveTo>
                    <a:pt x="4303" y="1"/>
                  </a:moveTo>
                  <a:lnTo>
                    <a:pt x="3203" y="668"/>
                  </a:lnTo>
                  <a:cubicBezTo>
                    <a:pt x="3069" y="734"/>
                    <a:pt x="3003" y="801"/>
                    <a:pt x="2936" y="935"/>
                  </a:cubicBezTo>
                  <a:cubicBezTo>
                    <a:pt x="2902" y="1035"/>
                    <a:pt x="2869" y="1135"/>
                    <a:pt x="2836" y="1268"/>
                  </a:cubicBezTo>
                  <a:lnTo>
                    <a:pt x="34" y="13277"/>
                  </a:lnTo>
                  <a:cubicBezTo>
                    <a:pt x="34" y="13344"/>
                    <a:pt x="34" y="13377"/>
                    <a:pt x="34" y="13410"/>
                  </a:cubicBezTo>
                  <a:cubicBezTo>
                    <a:pt x="0" y="13477"/>
                    <a:pt x="34" y="13544"/>
                    <a:pt x="67" y="13577"/>
                  </a:cubicBezTo>
                  <a:cubicBezTo>
                    <a:pt x="84" y="13594"/>
                    <a:pt x="109" y="13602"/>
                    <a:pt x="134" y="13602"/>
                  </a:cubicBezTo>
                  <a:cubicBezTo>
                    <a:pt x="159" y="13602"/>
                    <a:pt x="184" y="13594"/>
                    <a:pt x="201" y="13577"/>
                  </a:cubicBezTo>
                  <a:lnTo>
                    <a:pt x="1301" y="12943"/>
                  </a:lnTo>
                  <a:cubicBezTo>
                    <a:pt x="1401" y="12877"/>
                    <a:pt x="1501" y="12810"/>
                    <a:pt x="1568" y="12676"/>
                  </a:cubicBezTo>
                  <a:cubicBezTo>
                    <a:pt x="1602" y="12576"/>
                    <a:pt x="1635" y="12476"/>
                    <a:pt x="1668" y="12343"/>
                  </a:cubicBezTo>
                  <a:lnTo>
                    <a:pt x="4504" y="301"/>
                  </a:lnTo>
                  <a:cubicBezTo>
                    <a:pt x="4504" y="267"/>
                    <a:pt x="4504" y="234"/>
                    <a:pt x="4504" y="167"/>
                  </a:cubicBezTo>
                  <a:cubicBezTo>
                    <a:pt x="4504" y="134"/>
                    <a:pt x="4470" y="67"/>
                    <a:pt x="44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92"/>
            <p:cNvSpPr/>
            <p:nvPr/>
          </p:nvSpPr>
          <p:spPr>
            <a:xfrm>
              <a:off x="1808975" y="3631375"/>
              <a:ext cx="96750" cy="217475"/>
            </a:xfrm>
            <a:custGeom>
              <a:rect b="b" l="l" r="r" t="t"/>
              <a:pathLst>
                <a:path extrusionOk="0" h="8699" w="3870">
                  <a:moveTo>
                    <a:pt x="167" y="0"/>
                  </a:moveTo>
                  <a:cubicBezTo>
                    <a:pt x="133" y="34"/>
                    <a:pt x="67" y="101"/>
                    <a:pt x="67" y="167"/>
                  </a:cubicBezTo>
                  <a:cubicBezTo>
                    <a:pt x="33" y="234"/>
                    <a:pt x="0" y="301"/>
                    <a:pt x="0" y="367"/>
                  </a:cubicBezTo>
                  <a:lnTo>
                    <a:pt x="0" y="2469"/>
                  </a:lnTo>
                  <a:cubicBezTo>
                    <a:pt x="0" y="2636"/>
                    <a:pt x="33" y="2736"/>
                    <a:pt x="100" y="2803"/>
                  </a:cubicBezTo>
                  <a:cubicBezTo>
                    <a:pt x="133" y="2836"/>
                    <a:pt x="200" y="2869"/>
                    <a:pt x="267" y="2869"/>
                  </a:cubicBezTo>
                  <a:lnTo>
                    <a:pt x="1735" y="3470"/>
                  </a:lnTo>
                  <a:lnTo>
                    <a:pt x="267" y="5738"/>
                  </a:lnTo>
                  <a:cubicBezTo>
                    <a:pt x="234" y="5805"/>
                    <a:pt x="167" y="5905"/>
                    <a:pt x="100" y="6005"/>
                  </a:cubicBezTo>
                  <a:cubicBezTo>
                    <a:pt x="33" y="6138"/>
                    <a:pt x="0" y="6272"/>
                    <a:pt x="0" y="6405"/>
                  </a:cubicBezTo>
                  <a:lnTo>
                    <a:pt x="0" y="8507"/>
                  </a:lnTo>
                  <a:cubicBezTo>
                    <a:pt x="0" y="8573"/>
                    <a:pt x="33" y="8640"/>
                    <a:pt x="67" y="8673"/>
                  </a:cubicBezTo>
                  <a:cubicBezTo>
                    <a:pt x="83" y="8690"/>
                    <a:pt x="108" y="8698"/>
                    <a:pt x="133" y="8698"/>
                  </a:cubicBezTo>
                  <a:cubicBezTo>
                    <a:pt x="158" y="8698"/>
                    <a:pt x="183" y="8690"/>
                    <a:pt x="200" y="8673"/>
                  </a:cubicBezTo>
                  <a:lnTo>
                    <a:pt x="234" y="8640"/>
                  </a:lnTo>
                  <a:cubicBezTo>
                    <a:pt x="267" y="8607"/>
                    <a:pt x="267" y="8607"/>
                    <a:pt x="267" y="8573"/>
                  </a:cubicBezTo>
                  <a:lnTo>
                    <a:pt x="3603" y="3169"/>
                  </a:lnTo>
                  <a:cubicBezTo>
                    <a:pt x="3703" y="3036"/>
                    <a:pt x="3736" y="2936"/>
                    <a:pt x="3803" y="2836"/>
                  </a:cubicBezTo>
                  <a:cubicBezTo>
                    <a:pt x="3836" y="2702"/>
                    <a:pt x="3869" y="2602"/>
                    <a:pt x="3869" y="2469"/>
                  </a:cubicBezTo>
                  <a:lnTo>
                    <a:pt x="3836" y="1935"/>
                  </a:lnTo>
                  <a:cubicBezTo>
                    <a:pt x="3869" y="1835"/>
                    <a:pt x="3836" y="1768"/>
                    <a:pt x="3803" y="1668"/>
                  </a:cubicBezTo>
                  <a:cubicBezTo>
                    <a:pt x="3736" y="1602"/>
                    <a:pt x="3669" y="1568"/>
                    <a:pt x="3603" y="1535"/>
                  </a:cubicBezTo>
                  <a:lnTo>
                    <a:pt x="26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92"/>
            <p:cNvSpPr/>
            <p:nvPr/>
          </p:nvSpPr>
          <p:spPr>
            <a:xfrm>
              <a:off x="1436200" y="2278425"/>
              <a:ext cx="336925" cy="384100"/>
            </a:xfrm>
            <a:custGeom>
              <a:rect b="b" l="l" r="r" t="t"/>
              <a:pathLst>
                <a:path extrusionOk="0" h="15364" w="13477">
                  <a:moveTo>
                    <a:pt x="13319" y="0"/>
                  </a:moveTo>
                  <a:cubicBezTo>
                    <a:pt x="13277" y="0"/>
                    <a:pt x="13228" y="15"/>
                    <a:pt x="13176" y="46"/>
                  </a:cubicBezTo>
                  <a:lnTo>
                    <a:pt x="334" y="7418"/>
                  </a:lnTo>
                  <a:cubicBezTo>
                    <a:pt x="134" y="7552"/>
                    <a:pt x="34" y="7752"/>
                    <a:pt x="0" y="7985"/>
                  </a:cubicBezTo>
                  <a:lnTo>
                    <a:pt x="0" y="15124"/>
                  </a:lnTo>
                  <a:cubicBezTo>
                    <a:pt x="0" y="15270"/>
                    <a:pt x="90" y="15363"/>
                    <a:pt x="203" y="15363"/>
                  </a:cubicBezTo>
                  <a:cubicBezTo>
                    <a:pt x="245" y="15363"/>
                    <a:pt x="289" y="15351"/>
                    <a:pt x="334" y="15324"/>
                  </a:cubicBezTo>
                  <a:lnTo>
                    <a:pt x="13176" y="7919"/>
                  </a:lnTo>
                  <a:cubicBezTo>
                    <a:pt x="13343" y="7785"/>
                    <a:pt x="13477" y="7585"/>
                    <a:pt x="13477" y="7385"/>
                  </a:cubicBezTo>
                  <a:lnTo>
                    <a:pt x="13477" y="213"/>
                  </a:lnTo>
                  <a:cubicBezTo>
                    <a:pt x="13477" y="75"/>
                    <a:pt x="13413" y="0"/>
                    <a:pt x="133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92"/>
            <p:cNvSpPr/>
            <p:nvPr/>
          </p:nvSpPr>
          <p:spPr>
            <a:xfrm>
              <a:off x="1491225" y="2297700"/>
              <a:ext cx="383650" cy="413250"/>
            </a:xfrm>
            <a:custGeom>
              <a:rect b="b" l="l" r="r" t="t"/>
              <a:pathLst>
                <a:path extrusionOk="0" h="16530" w="15346">
                  <a:moveTo>
                    <a:pt x="13461" y="1"/>
                  </a:moveTo>
                  <a:cubicBezTo>
                    <a:pt x="13352" y="1"/>
                    <a:pt x="13244" y="26"/>
                    <a:pt x="13144" y="76"/>
                  </a:cubicBezTo>
                  <a:lnTo>
                    <a:pt x="301" y="7481"/>
                  </a:lnTo>
                  <a:cubicBezTo>
                    <a:pt x="101" y="7581"/>
                    <a:pt x="1" y="7782"/>
                    <a:pt x="1" y="8015"/>
                  </a:cubicBezTo>
                  <a:lnTo>
                    <a:pt x="1" y="15187"/>
                  </a:lnTo>
                  <a:cubicBezTo>
                    <a:pt x="1" y="15420"/>
                    <a:pt x="101" y="15620"/>
                    <a:pt x="301" y="15721"/>
                  </a:cubicBezTo>
                  <a:lnTo>
                    <a:pt x="1569" y="16454"/>
                  </a:lnTo>
                  <a:cubicBezTo>
                    <a:pt x="1669" y="16504"/>
                    <a:pt x="1777" y="16529"/>
                    <a:pt x="1886" y="16529"/>
                  </a:cubicBezTo>
                  <a:cubicBezTo>
                    <a:pt x="1994" y="16529"/>
                    <a:pt x="2102" y="16504"/>
                    <a:pt x="2203" y="16454"/>
                  </a:cubicBezTo>
                  <a:lnTo>
                    <a:pt x="15045" y="9049"/>
                  </a:lnTo>
                  <a:cubicBezTo>
                    <a:pt x="15212" y="8949"/>
                    <a:pt x="15345" y="8716"/>
                    <a:pt x="15345" y="8515"/>
                  </a:cubicBezTo>
                  <a:lnTo>
                    <a:pt x="15345" y="1344"/>
                  </a:lnTo>
                  <a:cubicBezTo>
                    <a:pt x="15345" y="1110"/>
                    <a:pt x="15212" y="910"/>
                    <a:pt x="15045" y="810"/>
                  </a:cubicBezTo>
                  <a:lnTo>
                    <a:pt x="13777" y="76"/>
                  </a:lnTo>
                  <a:cubicBezTo>
                    <a:pt x="13677" y="26"/>
                    <a:pt x="13569" y="1"/>
                    <a:pt x="13461"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92"/>
            <p:cNvSpPr/>
            <p:nvPr/>
          </p:nvSpPr>
          <p:spPr>
            <a:xfrm>
              <a:off x="1491225" y="2297700"/>
              <a:ext cx="383650" cy="413250"/>
            </a:xfrm>
            <a:custGeom>
              <a:rect b="b" l="l" r="r" t="t"/>
              <a:pathLst>
                <a:path extrusionOk="0" h="16530" w="15346">
                  <a:moveTo>
                    <a:pt x="13461" y="1"/>
                  </a:moveTo>
                  <a:cubicBezTo>
                    <a:pt x="13352" y="1"/>
                    <a:pt x="13244" y="26"/>
                    <a:pt x="13144" y="76"/>
                  </a:cubicBezTo>
                  <a:lnTo>
                    <a:pt x="301" y="7481"/>
                  </a:lnTo>
                  <a:cubicBezTo>
                    <a:pt x="101" y="7581"/>
                    <a:pt x="1" y="7782"/>
                    <a:pt x="1" y="8015"/>
                  </a:cubicBezTo>
                  <a:lnTo>
                    <a:pt x="1" y="15187"/>
                  </a:lnTo>
                  <a:cubicBezTo>
                    <a:pt x="1" y="15420"/>
                    <a:pt x="101" y="15620"/>
                    <a:pt x="301" y="15721"/>
                  </a:cubicBezTo>
                  <a:lnTo>
                    <a:pt x="1569" y="16454"/>
                  </a:lnTo>
                  <a:cubicBezTo>
                    <a:pt x="1669" y="16504"/>
                    <a:pt x="1777" y="16529"/>
                    <a:pt x="1886" y="16529"/>
                  </a:cubicBezTo>
                  <a:cubicBezTo>
                    <a:pt x="1994" y="16529"/>
                    <a:pt x="2102" y="16504"/>
                    <a:pt x="2203" y="16454"/>
                  </a:cubicBezTo>
                  <a:lnTo>
                    <a:pt x="15045" y="9049"/>
                  </a:lnTo>
                  <a:cubicBezTo>
                    <a:pt x="15212" y="8949"/>
                    <a:pt x="15345" y="8716"/>
                    <a:pt x="15345" y="8515"/>
                  </a:cubicBezTo>
                  <a:lnTo>
                    <a:pt x="15345" y="1344"/>
                  </a:lnTo>
                  <a:cubicBezTo>
                    <a:pt x="15345" y="1110"/>
                    <a:pt x="15212" y="910"/>
                    <a:pt x="15045" y="810"/>
                  </a:cubicBezTo>
                  <a:lnTo>
                    <a:pt x="13777" y="76"/>
                  </a:lnTo>
                  <a:cubicBezTo>
                    <a:pt x="13677" y="26"/>
                    <a:pt x="13569" y="1"/>
                    <a:pt x="134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92"/>
            <p:cNvSpPr/>
            <p:nvPr/>
          </p:nvSpPr>
          <p:spPr>
            <a:xfrm>
              <a:off x="1493750" y="2297700"/>
              <a:ext cx="381125" cy="219575"/>
            </a:xfrm>
            <a:custGeom>
              <a:rect b="b" l="l" r="r" t="t"/>
              <a:pathLst>
                <a:path extrusionOk="0" h="8783" w="15245">
                  <a:moveTo>
                    <a:pt x="15230" y="1208"/>
                  </a:moveTo>
                  <a:lnTo>
                    <a:pt x="15230" y="1208"/>
                  </a:lnTo>
                  <a:cubicBezTo>
                    <a:pt x="15236" y="1231"/>
                    <a:pt x="15240" y="1254"/>
                    <a:pt x="15244" y="1277"/>
                  </a:cubicBezTo>
                  <a:cubicBezTo>
                    <a:pt x="15244" y="1251"/>
                    <a:pt x="15239" y="1228"/>
                    <a:pt x="15230" y="1208"/>
                  </a:cubicBezTo>
                  <a:close/>
                  <a:moveTo>
                    <a:pt x="13360" y="1"/>
                  </a:moveTo>
                  <a:cubicBezTo>
                    <a:pt x="13251" y="1"/>
                    <a:pt x="13143" y="26"/>
                    <a:pt x="13043" y="76"/>
                  </a:cubicBezTo>
                  <a:lnTo>
                    <a:pt x="200" y="7448"/>
                  </a:lnTo>
                  <a:cubicBezTo>
                    <a:pt x="100" y="7515"/>
                    <a:pt x="33" y="7581"/>
                    <a:pt x="0" y="7681"/>
                  </a:cubicBezTo>
                  <a:lnTo>
                    <a:pt x="1901" y="8782"/>
                  </a:lnTo>
                  <a:cubicBezTo>
                    <a:pt x="1935" y="8682"/>
                    <a:pt x="2001" y="8615"/>
                    <a:pt x="2102" y="8549"/>
                  </a:cubicBezTo>
                  <a:lnTo>
                    <a:pt x="14944" y="1177"/>
                  </a:lnTo>
                  <a:cubicBezTo>
                    <a:pt x="15000" y="1143"/>
                    <a:pt x="15051" y="1129"/>
                    <a:pt x="15096" y="1129"/>
                  </a:cubicBezTo>
                  <a:cubicBezTo>
                    <a:pt x="15159" y="1129"/>
                    <a:pt x="15207" y="1158"/>
                    <a:pt x="15230" y="1208"/>
                  </a:cubicBezTo>
                  <a:lnTo>
                    <a:pt x="15230" y="1208"/>
                  </a:lnTo>
                  <a:cubicBezTo>
                    <a:pt x="15186" y="1032"/>
                    <a:pt x="15088" y="865"/>
                    <a:pt x="14911" y="777"/>
                  </a:cubicBezTo>
                  <a:lnTo>
                    <a:pt x="13676" y="76"/>
                  </a:lnTo>
                  <a:cubicBezTo>
                    <a:pt x="13576" y="26"/>
                    <a:pt x="13468" y="1"/>
                    <a:pt x="13360"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92"/>
            <p:cNvSpPr/>
            <p:nvPr/>
          </p:nvSpPr>
          <p:spPr>
            <a:xfrm>
              <a:off x="1538775" y="2325950"/>
              <a:ext cx="336100" cy="384100"/>
            </a:xfrm>
            <a:custGeom>
              <a:rect b="b" l="l" r="r" t="t"/>
              <a:pathLst>
                <a:path extrusionOk="0" h="15364" w="13444">
                  <a:moveTo>
                    <a:pt x="13285" y="1"/>
                  </a:moveTo>
                  <a:cubicBezTo>
                    <a:pt x="13243" y="1"/>
                    <a:pt x="13195" y="16"/>
                    <a:pt x="13143" y="47"/>
                  </a:cubicBezTo>
                  <a:lnTo>
                    <a:pt x="301" y="7419"/>
                  </a:lnTo>
                  <a:cubicBezTo>
                    <a:pt x="134" y="7552"/>
                    <a:pt x="0" y="7752"/>
                    <a:pt x="0" y="7986"/>
                  </a:cubicBezTo>
                  <a:lnTo>
                    <a:pt x="0" y="15124"/>
                  </a:lnTo>
                  <a:cubicBezTo>
                    <a:pt x="0" y="15271"/>
                    <a:pt x="72" y="15364"/>
                    <a:pt x="176" y="15364"/>
                  </a:cubicBezTo>
                  <a:cubicBezTo>
                    <a:pt x="214" y="15364"/>
                    <a:pt x="256" y="15351"/>
                    <a:pt x="301" y="15324"/>
                  </a:cubicBezTo>
                  <a:lnTo>
                    <a:pt x="13143" y="7919"/>
                  </a:lnTo>
                  <a:cubicBezTo>
                    <a:pt x="13310" y="7819"/>
                    <a:pt x="13443" y="7586"/>
                    <a:pt x="13443" y="7385"/>
                  </a:cubicBezTo>
                  <a:lnTo>
                    <a:pt x="13443" y="214"/>
                  </a:lnTo>
                  <a:cubicBezTo>
                    <a:pt x="13443" y="75"/>
                    <a:pt x="13380" y="1"/>
                    <a:pt x="13285"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92"/>
            <p:cNvSpPr/>
            <p:nvPr/>
          </p:nvSpPr>
          <p:spPr>
            <a:xfrm>
              <a:off x="1538775" y="2325950"/>
              <a:ext cx="336100" cy="384100"/>
            </a:xfrm>
            <a:custGeom>
              <a:rect b="b" l="l" r="r" t="t"/>
              <a:pathLst>
                <a:path extrusionOk="0" h="15364" w="13444">
                  <a:moveTo>
                    <a:pt x="13285" y="1"/>
                  </a:moveTo>
                  <a:cubicBezTo>
                    <a:pt x="13243" y="1"/>
                    <a:pt x="13195" y="16"/>
                    <a:pt x="13143" y="47"/>
                  </a:cubicBezTo>
                  <a:lnTo>
                    <a:pt x="301" y="7419"/>
                  </a:lnTo>
                  <a:cubicBezTo>
                    <a:pt x="134" y="7552"/>
                    <a:pt x="0" y="7752"/>
                    <a:pt x="0" y="7986"/>
                  </a:cubicBezTo>
                  <a:lnTo>
                    <a:pt x="0" y="15124"/>
                  </a:lnTo>
                  <a:cubicBezTo>
                    <a:pt x="0" y="15271"/>
                    <a:pt x="72" y="15364"/>
                    <a:pt x="176" y="15364"/>
                  </a:cubicBezTo>
                  <a:cubicBezTo>
                    <a:pt x="214" y="15364"/>
                    <a:pt x="256" y="15351"/>
                    <a:pt x="301" y="15324"/>
                  </a:cubicBezTo>
                  <a:lnTo>
                    <a:pt x="13143" y="7919"/>
                  </a:lnTo>
                  <a:cubicBezTo>
                    <a:pt x="13310" y="7819"/>
                    <a:pt x="13443" y="7586"/>
                    <a:pt x="13443" y="7385"/>
                  </a:cubicBezTo>
                  <a:lnTo>
                    <a:pt x="13443" y="214"/>
                  </a:lnTo>
                  <a:cubicBezTo>
                    <a:pt x="13443" y="75"/>
                    <a:pt x="13380" y="1"/>
                    <a:pt x="1328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92"/>
            <p:cNvSpPr/>
            <p:nvPr/>
          </p:nvSpPr>
          <p:spPr>
            <a:xfrm>
              <a:off x="1597975" y="2502125"/>
              <a:ext cx="64250" cy="121875"/>
            </a:xfrm>
            <a:custGeom>
              <a:rect b="b" l="l" r="r" t="t"/>
              <a:pathLst>
                <a:path extrusionOk="0" h="4875" w="2570">
                  <a:moveTo>
                    <a:pt x="1871" y="1"/>
                  </a:moveTo>
                  <a:cubicBezTo>
                    <a:pt x="1848" y="1"/>
                    <a:pt x="1825" y="2"/>
                    <a:pt x="1802" y="5"/>
                  </a:cubicBezTo>
                  <a:cubicBezTo>
                    <a:pt x="1602" y="5"/>
                    <a:pt x="1435" y="72"/>
                    <a:pt x="1302" y="172"/>
                  </a:cubicBezTo>
                  <a:cubicBezTo>
                    <a:pt x="1101" y="272"/>
                    <a:pt x="901" y="405"/>
                    <a:pt x="768" y="605"/>
                  </a:cubicBezTo>
                  <a:cubicBezTo>
                    <a:pt x="601" y="772"/>
                    <a:pt x="468" y="972"/>
                    <a:pt x="334" y="1206"/>
                  </a:cubicBezTo>
                  <a:cubicBezTo>
                    <a:pt x="234" y="1406"/>
                    <a:pt x="134" y="1639"/>
                    <a:pt x="101" y="1873"/>
                  </a:cubicBezTo>
                  <a:cubicBezTo>
                    <a:pt x="34" y="2106"/>
                    <a:pt x="1" y="2340"/>
                    <a:pt x="1" y="2607"/>
                  </a:cubicBezTo>
                  <a:lnTo>
                    <a:pt x="1" y="3174"/>
                  </a:lnTo>
                  <a:lnTo>
                    <a:pt x="1" y="3707"/>
                  </a:lnTo>
                  <a:cubicBezTo>
                    <a:pt x="1" y="3908"/>
                    <a:pt x="34" y="4141"/>
                    <a:pt x="101" y="4308"/>
                  </a:cubicBezTo>
                  <a:cubicBezTo>
                    <a:pt x="134" y="4475"/>
                    <a:pt x="234" y="4641"/>
                    <a:pt x="334" y="4742"/>
                  </a:cubicBezTo>
                  <a:cubicBezTo>
                    <a:pt x="468" y="4842"/>
                    <a:pt x="601" y="4875"/>
                    <a:pt x="768" y="4875"/>
                  </a:cubicBezTo>
                  <a:cubicBezTo>
                    <a:pt x="935" y="4875"/>
                    <a:pt x="1135" y="4808"/>
                    <a:pt x="1302" y="4708"/>
                  </a:cubicBezTo>
                  <a:cubicBezTo>
                    <a:pt x="1468" y="4608"/>
                    <a:pt x="1635" y="4475"/>
                    <a:pt x="1802" y="4308"/>
                  </a:cubicBezTo>
                  <a:cubicBezTo>
                    <a:pt x="1935" y="4108"/>
                    <a:pt x="2102" y="3941"/>
                    <a:pt x="2202" y="3741"/>
                  </a:cubicBezTo>
                  <a:cubicBezTo>
                    <a:pt x="2336" y="3507"/>
                    <a:pt x="2402" y="3307"/>
                    <a:pt x="2469" y="3074"/>
                  </a:cubicBezTo>
                  <a:cubicBezTo>
                    <a:pt x="2536" y="2874"/>
                    <a:pt x="2569" y="2640"/>
                    <a:pt x="2569" y="2407"/>
                  </a:cubicBezTo>
                  <a:cubicBezTo>
                    <a:pt x="2569" y="2373"/>
                    <a:pt x="2569" y="2373"/>
                    <a:pt x="2536" y="2340"/>
                  </a:cubicBezTo>
                  <a:cubicBezTo>
                    <a:pt x="2536" y="2323"/>
                    <a:pt x="2527" y="2315"/>
                    <a:pt x="2519" y="2315"/>
                  </a:cubicBezTo>
                  <a:cubicBezTo>
                    <a:pt x="2511" y="2315"/>
                    <a:pt x="2502" y="2323"/>
                    <a:pt x="2502" y="2340"/>
                  </a:cubicBezTo>
                  <a:lnTo>
                    <a:pt x="1969" y="2640"/>
                  </a:lnTo>
                  <a:cubicBezTo>
                    <a:pt x="1902" y="2673"/>
                    <a:pt x="1869" y="2707"/>
                    <a:pt x="1869" y="2740"/>
                  </a:cubicBezTo>
                  <a:cubicBezTo>
                    <a:pt x="1835" y="2807"/>
                    <a:pt x="1835" y="2840"/>
                    <a:pt x="1802" y="2907"/>
                  </a:cubicBezTo>
                  <a:cubicBezTo>
                    <a:pt x="1802" y="2974"/>
                    <a:pt x="1769" y="3040"/>
                    <a:pt x="1769" y="3107"/>
                  </a:cubicBezTo>
                  <a:cubicBezTo>
                    <a:pt x="1735" y="3174"/>
                    <a:pt x="1702" y="3240"/>
                    <a:pt x="1669" y="3307"/>
                  </a:cubicBezTo>
                  <a:cubicBezTo>
                    <a:pt x="1635" y="3374"/>
                    <a:pt x="1602" y="3441"/>
                    <a:pt x="1535" y="3507"/>
                  </a:cubicBezTo>
                  <a:cubicBezTo>
                    <a:pt x="1468" y="3607"/>
                    <a:pt x="1368" y="3641"/>
                    <a:pt x="1302" y="3707"/>
                  </a:cubicBezTo>
                  <a:cubicBezTo>
                    <a:pt x="1235" y="3741"/>
                    <a:pt x="1135" y="3774"/>
                    <a:pt x="1068" y="3774"/>
                  </a:cubicBezTo>
                  <a:cubicBezTo>
                    <a:pt x="1001" y="3774"/>
                    <a:pt x="935" y="3741"/>
                    <a:pt x="901" y="3707"/>
                  </a:cubicBezTo>
                  <a:cubicBezTo>
                    <a:pt x="868" y="3641"/>
                    <a:pt x="835" y="3607"/>
                    <a:pt x="835" y="3541"/>
                  </a:cubicBezTo>
                  <a:cubicBezTo>
                    <a:pt x="801" y="3441"/>
                    <a:pt x="801" y="3341"/>
                    <a:pt x="801" y="3274"/>
                  </a:cubicBezTo>
                  <a:lnTo>
                    <a:pt x="801" y="3040"/>
                  </a:lnTo>
                  <a:lnTo>
                    <a:pt x="801" y="2440"/>
                  </a:lnTo>
                  <a:lnTo>
                    <a:pt x="801" y="2206"/>
                  </a:lnTo>
                  <a:cubicBezTo>
                    <a:pt x="768" y="2106"/>
                    <a:pt x="801" y="1973"/>
                    <a:pt x="801" y="1873"/>
                  </a:cubicBezTo>
                  <a:cubicBezTo>
                    <a:pt x="835" y="1773"/>
                    <a:pt x="868" y="1673"/>
                    <a:pt x="901" y="1573"/>
                  </a:cubicBezTo>
                  <a:cubicBezTo>
                    <a:pt x="935" y="1473"/>
                    <a:pt x="1001" y="1406"/>
                    <a:pt x="1035" y="1339"/>
                  </a:cubicBezTo>
                  <a:cubicBezTo>
                    <a:pt x="1101" y="1239"/>
                    <a:pt x="1202" y="1172"/>
                    <a:pt x="1302" y="1139"/>
                  </a:cubicBezTo>
                  <a:cubicBezTo>
                    <a:pt x="1368" y="1072"/>
                    <a:pt x="1435" y="1072"/>
                    <a:pt x="1535" y="1039"/>
                  </a:cubicBezTo>
                  <a:cubicBezTo>
                    <a:pt x="1568" y="1039"/>
                    <a:pt x="1635" y="1072"/>
                    <a:pt x="1669" y="1106"/>
                  </a:cubicBezTo>
                  <a:cubicBezTo>
                    <a:pt x="1702" y="1106"/>
                    <a:pt x="1735" y="1139"/>
                    <a:pt x="1769" y="1206"/>
                  </a:cubicBezTo>
                  <a:cubicBezTo>
                    <a:pt x="1769" y="1239"/>
                    <a:pt x="1802" y="1272"/>
                    <a:pt x="1802" y="1339"/>
                  </a:cubicBezTo>
                  <a:cubicBezTo>
                    <a:pt x="1802" y="1372"/>
                    <a:pt x="1835" y="1406"/>
                    <a:pt x="1835" y="1439"/>
                  </a:cubicBezTo>
                  <a:cubicBezTo>
                    <a:pt x="1852" y="1456"/>
                    <a:pt x="1869" y="1464"/>
                    <a:pt x="1885" y="1464"/>
                  </a:cubicBezTo>
                  <a:cubicBezTo>
                    <a:pt x="1902" y="1464"/>
                    <a:pt x="1919" y="1456"/>
                    <a:pt x="1935" y="1439"/>
                  </a:cubicBezTo>
                  <a:lnTo>
                    <a:pt x="2469" y="1139"/>
                  </a:lnTo>
                  <a:cubicBezTo>
                    <a:pt x="2502" y="1106"/>
                    <a:pt x="2536" y="1106"/>
                    <a:pt x="2536" y="1072"/>
                  </a:cubicBezTo>
                  <a:cubicBezTo>
                    <a:pt x="2569" y="1039"/>
                    <a:pt x="2569" y="1006"/>
                    <a:pt x="2569" y="939"/>
                  </a:cubicBezTo>
                  <a:cubicBezTo>
                    <a:pt x="2569" y="772"/>
                    <a:pt x="2536" y="572"/>
                    <a:pt x="2469" y="405"/>
                  </a:cubicBezTo>
                  <a:cubicBezTo>
                    <a:pt x="2378" y="161"/>
                    <a:pt x="2118" y="1"/>
                    <a:pt x="1871"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92"/>
            <p:cNvSpPr/>
            <p:nvPr/>
          </p:nvSpPr>
          <p:spPr>
            <a:xfrm>
              <a:off x="1673025" y="2459375"/>
              <a:ext cx="64250" cy="122425"/>
            </a:xfrm>
            <a:custGeom>
              <a:rect b="b" l="l" r="r" t="t"/>
              <a:pathLst>
                <a:path extrusionOk="0" h="4897" w="2570">
                  <a:moveTo>
                    <a:pt x="1875" y="1"/>
                  </a:moveTo>
                  <a:cubicBezTo>
                    <a:pt x="1840" y="1"/>
                    <a:pt x="1804" y="5"/>
                    <a:pt x="1769" y="14"/>
                  </a:cubicBezTo>
                  <a:cubicBezTo>
                    <a:pt x="1602" y="14"/>
                    <a:pt x="1435" y="80"/>
                    <a:pt x="1268" y="180"/>
                  </a:cubicBezTo>
                  <a:cubicBezTo>
                    <a:pt x="1068" y="280"/>
                    <a:pt x="901" y="414"/>
                    <a:pt x="768" y="547"/>
                  </a:cubicBezTo>
                  <a:cubicBezTo>
                    <a:pt x="601" y="714"/>
                    <a:pt x="501" y="881"/>
                    <a:pt x="401" y="1081"/>
                  </a:cubicBezTo>
                  <a:cubicBezTo>
                    <a:pt x="301" y="1248"/>
                    <a:pt x="201" y="1448"/>
                    <a:pt x="168" y="1648"/>
                  </a:cubicBezTo>
                  <a:cubicBezTo>
                    <a:pt x="101" y="1815"/>
                    <a:pt x="68" y="2015"/>
                    <a:pt x="68" y="2215"/>
                  </a:cubicBezTo>
                  <a:cubicBezTo>
                    <a:pt x="68" y="2482"/>
                    <a:pt x="134" y="2749"/>
                    <a:pt x="268" y="2949"/>
                  </a:cubicBezTo>
                  <a:cubicBezTo>
                    <a:pt x="372" y="3053"/>
                    <a:pt x="502" y="3105"/>
                    <a:pt x="642" y="3105"/>
                  </a:cubicBezTo>
                  <a:cubicBezTo>
                    <a:pt x="726" y="3105"/>
                    <a:pt x="814" y="3087"/>
                    <a:pt x="901" y="3049"/>
                  </a:cubicBezTo>
                  <a:cubicBezTo>
                    <a:pt x="1035" y="3016"/>
                    <a:pt x="1168" y="2982"/>
                    <a:pt x="1268" y="2949"/>
                  </a:cubicBezTo>
                  <a:cubicBezTo>
                    <a:pt x="1368" y="2949"/>
                    <a:pt x="1469" y="2916"/>
                    <a:pt x="1535" y="2916"/>
                  </a:cubicBezTo>
                  <a:cubicBezTo>
                    <a:pt x="1602" y="2916"/>
                    <a:pt x="1669" y="2916"/>
                    <a:pt x="1702" y="2949"/>
                  </a:cubicBezTo>
                  <a:cubicBezTo>
                    <a:pt x="1735" y="2982"/>
                    <a:pt x="1769" y="3016"/>
                    <a:pt x="1769" y="3049"/>
                  </a:cubicBezTo>
                  <a:cubicBezTo>
                    <a:pt x="1769" y="3183"/>
                    <a:pt x="1702" y="3316"/>
                    <a:pt x="1635" y="3416"/>
                  </a:cubicBezTo>
                  <a:cubicBezTo>
                    <a:pt x="1502" y="3516"/>
                    <a:pt x="1402" y="3616"/>
                    <a:pt x="1268" y="3683"/>
                  </a:cubicBezTo>
                  <a:cubicBezTo>
                    <a:pt x="1202" y="3750"/>
                    <a:pt x="1135" y="3750"/>
                    <a:pt x="1035" y="3783"/>
                  </a:cubicBezTo>
                  <a:cubicBezTo>
                    <a:pt x="1002" y="3783"/>
                    <a:pt x="968" y="3750"/>
                    <a:pt x="901" y="3750"/>
                  </a:cubicBezTo>
                  <a:cubicBezTo>
                    <a:pt x="868" y="3716"/>
                    <a:pt x="835" y="3716"/>
                    <a:pt x="835" y="3683"/>
                  </a:cubicBezTo>
                  <a:lnTo>
                    <a:pt x="768" y="3616"/>
                  </a:lnTo>
                  <a:cubicBezTo>
                    <a:pt x="768" y="3616"/>
                    <a:pt x="735" y="3616"/>
                    <a:pt x="701" y="3583"/>
                  </a:cubicBezTo>
                  <a:cubicBezTo>
                    <a:pt x="668" y="3583"/>
                    <a:pt x="635" y="3616"/>
                    <a:pt x="635" y="3616"/>
                  </a:cubicBezTo>
                  <a:lnTo>
                    <a:pt x="101" y="3950"/>
                  </a:lnTo>
                  <a:cubicBezTo>
                    <a:pt x="68" y="3950"/>
                    <a:pt x="34" y="3983"/>
                    <a:pt x="34" y="4016"/>
                  </a:cubicBezTo>
                  <a:cubicBezTo>
                    <a:pt x="1" y="4050"/>
                    <a:pt x="1" y="4083"/>
                    <a:pt x="1" y="4117"/>
                  </a:cubicBezTo>
                  <a:cubicBezTo>
                    <a:pt x="1" y="4283"/>
                    <a:pt x="34" y="4417"/>
                    <a:pt x="101" y="4550"/>
                  </a:cubicBezTo>
                  <a:cubicBezTo>
                    <a:pt x="168" y="4650"/>
                    <a:pt x="234" y="4750"/>
                    <a:pt x="368" y="4817"/>
                  </a:cubicBezTo>
                  <a:cubicBezTo>
                    <a:pt x="441" y="4866"/>
                    <a:pt x="550" y="4897"/>
                    <a:pt x="655" y="4897"/>
                  </a:cubicBezTo>
                  <a:cubicBezTo>
                    <a:pt x="694" y="4897"/>
                    <a:pt x="732" y="4893"/>
                    <a:pt x="768" y="4884"/>
                  </a:cubicBezTo>
                  <a:cubicBezTo>
                    <a:pt x="968" y="4850"/>
                    <a:pt x="1135" y="4784"/>
                    <a:pt x="1268" y="4684"/>
                  </a:cubicBezTo>
                  <a:cubicBezTo>
                    <a:pt x="1469" y="4584"/>
                    <a:pt x="1635" y="4450"/>
                    <a:pt x="1769" y="4317"/>
                  </a:cubicBezTo>
                  <a:cubicBezTo>
                    <a:pt x="1936" y="4150"/>
                    <a:pt x="2069" y="3983"/>
                    <a:pt x="2202" y="3816"/>
                  </a:cubicBezTo>
                  <a:cubicBezTo>
                    <a:pt x="2302" y="3616"/>
                    <a:pt x="2403" y="3416"/>
                    <a:pt x="2469" y="3216"/>
                  </a:cubicBezTo>
                  <a:cubicBezTo>
                    <a:pt x="2536" y="3016"/>
                    <a:pt x="2569" y="2816"/>
                    <a:pt x="2569" y="2582"/>
                  </a:cubicBezTo>
                  <a:cubicBezTo>
                    <a:pt x="2569" y="2449"/>
                    <a:pt x="2536" y="2282"/>
                    <a:pt x="2503" y="2115"/>
                  </a:cubicBezTo>
                  <a:cubicBezTo>
                    <a:pt x="2469" y="2015"/>
                    <a:pt x="2436" y="1915"/>
                    <a:pt x="2336" y="1815"/>
                  </a:cubicBezTo>
                  <a:cubicBezTo>
                    <a:pt x="2269" y="1782"/>
                    <a:pt x="2169" y="1715"/>
                    <a:pt x="2069" y="1715"/>
                  </a:cubicBezTo>
                  <a:cubicBezTo>
                    <a:pt x="1936" y="1715"/>
                    <a:pt x="1802" y="1748"/>
                    <a:pt x="1669" y="1782"/>
                  </a:cubicBezTo>
                  <a:lnTo>
                    <a:pt x="1302" y="1882"/>
                  </a:lnTo>
                  <a:cubicBezTo>
                    <a:pt x="1202" y="1882"/>
                    <a:pt x="1135" y="1915"/>
                    <a:pt x="1035" y="1915"/>
                  </a:cubicBezTo>
                  <a:cubicBezTo>
                    <a:pt x="1002" y="1915"/>
                    <a:pt x="935" y="1915"/>
                    <a:pt x="901" y="1882"/>
                  </a:cubicBezTo>
                  <a:cubicBezTo>
                    <a:pt x="868" y="1848"/>
                    <a:pt x="868" y="1782"/>
                    <a:pt x="868" y="1748"/>
                  </a:cubicBezTo>
                  <a:cubicBezTo>
                    <a:pt x="868" y="1681"/>
                    <a:pt x="901" y="1615"/>
                    <a:pt x="901" y="1548"/>
                  </a:cubicBezTo>
                  <a:cubicBezTo>
                    <a:pt x="935" y="1515"/>
                    <a:pt x="968" y="1448"/>
                    <a:pt x="1002" y="1415"/>
                  </a:cubicBezTo>
                  <a:cubicBezTo>
                    <a:pt x="1035" y="1348"/>
                    <a:pt x="1068" y="1315"/>
                    <a:pt x="1135" y="1281"/>
                  </a:cubicBezTo>
                  <a:cubicBezTo>
                    <a:pt x="1168" y="1248"/>
                    <a:pt x="1235" y="1214"/>
                    <a:pt x="1268" y="1181"/>
                  </a:cubicBezTo>
                  <a:cubicBezTo>
                    <a:pt x="1335" y="1148"/>
                    <a:pt x="1402" y="1114"/>
                    <a:pt x="1469" y="1114"/>
                  </a:cubicBezTo>
                  <a:lnTo>
                    <a:pt x="1569" y="1114"/>
                  </a:lnTo>
                  <a:cubicBezTo>
                    <a:pt x="1602" y="1114"/>
                    <a:pt x="1635" y="1148"/>
                    <a:pt x="1669" y="1181"/>
                  </a:cubicBezTo>
                  <a:lnTo>
                    <a:pt x="1702" y="1214"/>
                  </a:lnTo>
                  <a:cubicBezTo>
                    <a:pt x="1702" y="1214"/>
                    <a:pt x="1735" y="1248"/>
                    <a:pt x="1769" y="1248"/>
                  </a:cubicBezTo>
                  <a:cubicBezTo>
                    <a:pt x="1802" y="1248"/>
                    <a:pt x="1835" y="1214"/>
                    <a:pt x="1869" y="1214"/>
                  </a:cubicBezTo>
                  <a:lnTo>
                    <a:pt x="2403" y="914"/>
                  </a:lnTo>
                  <a:cubicBezTo>
                    <a:pt x="2436" y="881"/>
                    <a:pt x="2436" y="848"/>
                    <a:pt x="2469" y="814"/>
                  </a:cubicBezTo>
                  <a:cubicBezTo>
                    <a:pt x="2469" y="781"/>
                    <a:pt x="2469" y="747"/>
                    <a:pt x="2469" y="714"/>
                  </a:cubicBezTo>
                  <a:cubicBezTo>
                    <a:pt x="2469" y="581"/>
                    <a:pt x="2436" y="447"/>
                    <a:pt x="2403" y="347"/>
                  </a:cubicBezTo>
                  <a:cubicBezTo>
                    <a:pt x="2336" y="247"/>
                    <a:pt x="2236" y="147"/>
                    <a:pt x="2136" y="80"/>
                  </a:cubicBezTo>
                  <a:cubicBezTo>
                    <a:pt x="2062" y="31"/>
                    <a:pt x="1971" y="1"/>
                    <a:pt x="1875"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92"/>
            <p:cNvSpPr/>
            <p:nvPr/>
          </p:nvSpPr>
          <p:spPr>
            <a:xfrm>
              <a:off x="1747250" y="2416350"/>
              <a:ext cx="64250" cy="122600"/>
            </a:xfrm>
            <a:custGeom>
              <a:rect b="b" l="l" r="r" t="t"/>
              <a:pathLst>
                <a:path extrusionOk="0" h="4904" w="2570">
                  <a:moveTo>
                    <a:pt x="1769" y="0"/>
                  </a:moveTo>
                  <a:cubicBezTo>
                    <a:pt x="1568" y="33"/>
                    <a:pt x="1402" y="100"/>
                    <a:pt x="1268" y="167"/>
                  </a:cubicBezTo>
                  <a:cubicBezTo>
                    <a:pt x="1101" y="267"/>
                    <a:pt x="935" y="400"/>
                    <a:pt x="768" y="567"/>
                  </a:cubicBezTo>
                  <a:cubicBezTo>
                    <a:pt x="634" y="701"/>
                    <a:pt x="501" y="901"/>
                    <a:pt x="401" y="1067"/>
                  </a:cubicBezTo>
                  <a:cubicBezTo>
                    <a:pt x="301" y="1268"/>
                    <a:pt x="234" y="1434"/>
                    <a:pt x="167" y="1635"/>
                  </a:cubicBezTo>
                  <a:cubicBezTo>
                    <a:pt x="134" y="1835"/>
                    <a:pt x="101" y="2001"/>
                    <a:pt x="101" y="2202"/>
                  </a:cubicBezTo>
                  <a:cubicBezTo>
                    <a:pt x="67" y="2468"/>
                    <a:pt x="134" y="2735"/>
                    <a:pt x="301" y="2969"/>
                  </a:cubicBezTo>
                  <a:cubicBezTo>
                    <a:pt x="412" y="3058"/>
                    <a:pt x="553" y="3102"/>
                    <a:pt x="694" y="3102"/>
                  </a:cubicBezTo>
                  <a:cubicBezTo>
                    <a:pt x="764" y="3102"/>
                    <a:pt x="835" y="3091"/>
                    <a:pt x="901" y="3069"/>
                  </a:cubicBezTo>
                  <a:lnTo>
                    <a:pt x="1302" y="2969"/>
                  </a:lnTo>
                  <a:cubicBezTo>
                    <a:pt x="1402" y="2935"/>
                    <a:pt x="1468" y="2935"/>
                    <a:pt x="1568" y="2902"/>
                  </a:cubicBezTo>
                  <a:cubicBezTo>
                    <a:pt x="1635" y="2902"/>
                    <a:pt x="1668" y="2902"/>
                    <a:pt x="1735" y="2935"/>
                  </a:cubicBezTo>
                  <a:cubicBezTo>
                    <a:pt x="1769" y="2969"/>
                    <a:pt x="1802" y="3002"/>
                    <a:pt x="1802" y="3069"/>
                  </a:cubicBezTo>
                  <a:cubicBezTo>
                    <a:pt x="1769" y="3202"/>
                    <a:pt x="1735" y="3302"/>
                    <a:pt x="1635" y="3402"/>
                  </a:cubicBezTo>
                  <a:cubicBezTo>
                    <a:pt x="1535" y="3536"/>
                    <a:pt x="1402" y="3603"/>
                    <a:pt x="1268" y="3703"/>
                  </a:cubicBezTo>
                  <a:cubicBezTo>
                    <a:pt x="1201" y="3736"/>
                    <a:pt x="1135" y="3769"/>
                    <a:pt x="1068" y="3769"/>
                  </a:cubicBezTo>
                  <a:lnTo>
                    <a:pt x="901" y="3769"/>
                  </a:lnTo>
                  <a:cubicBezTo>
                    <a:pt x="868" y="3736"/>
                    <a:pt x="835" y="3703"/>
                    <a:pt x="835" y="3703"/>
                  </a:cubicBezTo>
                  <a:lnTo>
                    <a:pt x="768" y="3636"/>
                  </a:lnTo>
                  <a:cubicBezTo>
                    <a:pt x="768" y="3636"/>
                    <a:pt x="734" y="3603"/>
                    <a:pt x="701" y="3603"/>
                  </a:cubicBezTo>
                  <a:cubicBezTo>
                    <a:pt x="668" y="3603"/>
                    <a:pt x="634" y="3636"/>
                    <a:pt x="634" y="3636"/>
                  </a:cubicBezTo>
                  <a:lnTo>
                    <a:pt x="67" y="3936"/>
                  </a:lnTo>
                  <a:cubicBezTo>
                    <a:pt x="67" y="3970"/>
                    <a:pt x="34" y="4003"/>
                    <a:pt x="34" y="4036"/>
                  </a:cubicBezTo>
                  <a:cubicBezTo>
                    <a:pt x="1" y="4070"/>
                    <a:pt x="1" y="4103"/>
                    <a:pt x="1" y="4136"/>
                  </a:cubicBezTo>
                  <a:cubicBezTo>
                    <a:pt x="1" y="4270"/>
                    <a:pt x="34" y="4437"/>
                    <a:pt x="101" y="4570"/>
                  </a:cubicBezTo>
                  <a:cubicBezTo>
                    <a:pt x="134" y="4670"/>
                    <a:pt x="234" y="4770"/>
                    <a:pt x="368" y="4837"/>
                  </a:cubicBezTo>
                  <a:cubicBezTo>
                    <a:pt x="468" y="4904"/>
                    <a:pt x="634" y="4904"/>
                    <a:pt x="768" y="4904"/>
                  </a:cubicBezTo>
                  <a:cubicBezTo>
                    <a:pt x="935" y="4870"/>
                    <a:pt x="1135" y="4803"/>
                    <a:pt x="1268" y="4703"/>
                  </a:cubicBezTo>
                  <a:cubicBezTo>
                    <a:pt x="1468" y="4603"/>
                    <a:pt x="1635" y="4470"/>
                    <a:pt x="1769" y="4336"/>
                  </a:cubicBezTo>
                  <a:cubicBezTo>
                    <a:pt x="1935" y="4170"/>
                    <a:pt x="2069" y="4003"/>
                    <a:pt x="2202" y="3836"/>
                  </a:cubicBezTo>
                  <a:cubicBezTo>
                    <a:pt x="2302" y="3636"/>
                    <a:pt x="2402" y="3436"/>
                    <a:pt x="2469" y="3236"/>
                  </a:cubicBezTo>
                  <a:cubicBezTo>
                    <a:pt x="2536" y="3036"/>
                    <a:pt x="2569" y="2835"/>
                    <a:pt x="2569" y="2602"/>
                  </a:cubicBezTo>
                  <a:cubicBezTo>
                    <a:pt x="2569" y="2435"/>
                    <a:pt x="2536" y="2268"/>
                    <a:pt x="2502" y="2135"/>
                  </a:cubicBezTo>
                  <a:cubicBezTo>
                    <a:pt x="2469" y="2035"/>
                    <a:pt x="2402" y="1935"/>
                    <a:pt x="2336" y="1835"/>
                  </a:cubicBezTo>
                  <a:cubicBezTo>
                    <a:pt x="2269" y="1768"/>
                    <a:pt x="2169" y="1735"/>
                    <a:pt x="2069" y="1735"/>
                  </a:cubicBezTo>
                  <a:cubicBezTo>
                    <a:pt x="1935" y="1735"/>
                    <a:pt x="1802" y="1768"/>
                    <a:pt x="1668" y="1801"/>
                  </a:cubicBezTo>
                  <a:lnTo>
                    <a:pt x="1302" y="1901"/>
                  </a:lnTo>
                  <a:cubicBezTo>
                    <a:pt x="1201" y="1901"/>
                    <a:pt x="1135" y="1935"/>
                    <a:pt x="1035" y="1935"/>
                  </a:cubicBezTo>
                  <a:cubicBezTo>
                    <a:pt x="1001" y="1935"/>
                    <a:pt x="935" y="1901"/>
                    <a:pt x="901" y="1901"/>
                  </a:cubicBezTo>
                  <a:cubicBezTo>
                    <a:pt x="868" y="1835"/>
                    <a:pt x="868" y="1801"/>
                    <a:pt x="868" y="1735"/>
                  </a:cubicBezTo>
                  <a:cubicBezTo>
                    <a:pt x="868" y="1701"/>
                    <a:pt x="868" y="1635"/>
                    <a:pt x="901" y="1568"/>
                  </a:cubicBezTo>
                  <a:cubicBezTo>
                    <a:pt x="935" y="1501"/>
                    <a:pt x="968" y="1468"/>
                    <a:pt x="1001" y="1434"/>
                  </a:cubicBezTo>
                  <a:cubicBezTo>
                    <a:pt x="1035" y="1368"/>
                    <a:pt x="1068" y="1334"/>
                    <a:pt x="1135" y="1301"/>
                  </a:cubicBezTo>
                  <a:cubicBezTo>
                    <a:pt x="1168" y="1268"/>
                    <a:pt x="1235" y="1234"/>
                    <a:pt x="1268" y="1201"/>
                  </a:cubicBezTo>
                  <a:cubicBezTo>
                    <a:pt x="1335" y="1168"/>
                    <a:pt x="1402" y="1134"/>
                    <a:pt x="1435" y="1134"/>
                  </a:cubicBezTo>
                  <a:cubicBezTo>
                    <a:pt x="1468" y="1118"/>
                    <a:pt x="1493" y="1109"/>
                    <a:pt x="1514" y="1109"/>
                  </a:cubicBezTo>
                  <a:cubicBezTo>
                    <a:pt x="1535" y="1109"/>
                    <a:pt x="1552" y="1118"/>
                    <a:pt x="1568" y="1134"/>
                  </a:cubicBezTo>
                  <a:cubicBezTo>
                    <a:pt x="1602" y="1134"/>
                    <a:pt x="1635" y="1168"/>
                    <a:pt x="1635" y="1168"/>
                  </a:cubicBezTo>
                  <a:lnTo>
                    <a:pt x="1702" y="1201"/>
                  </a:lnTo>
                  <a:cubicBezTo>
                    <a:pt x="1702" y="1234"/>
                    <a:pt x="1735" y="1234"/>
                    <a:pt x="1769" y="1234"/>
                  </a:cubicBezTo>
                  <a:lnTo>
                    <a:pt x="1869" y="1234"/>
                  </a:lnTo>
                  <a:lnTo>
                    <a:pt x="2402" y="901"/>
                  </a:lnTo>
                  <a:cubicBezTo>
                    <a:pt x="2402" y="901"/>
                    <a:pt x="2436" y="867"/>
                    <a:pt x="2436" y="834"/>
                  </a:cubicBezTo>
                  <a:cubicBezTo>
                    <a:pt x="2469" y="801"/>
                    <a:pt x="2469" y="767"/>
                    <a:pt x="2469" y="734"/>
                  </a:cubicBezTo>
                  <a:cubicBezTo>
                    <a:pt x="2469" y="600"/>
                    <a:pt x="2436" y="467"/>
                    <a:pt x="2369" y="367"/>
                  </a:cubicBezTo>
                  <a:cubicBezTo>
                    <a:pt x="2336" y="234"/>
                    <a:pt x="2236" y="167"/>
                    <a:pt x="2135" y="100"/>
                  </a:cubicBezTo>
                  <a:cubicBezTo>
                    <a:pt x="2002" y="33"/>
                    <a:pt x="1869" y="0"/>
                    <a:pt x="1769"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92"/>
            <p:cNvSpPr/>
            <p:nvPr/>
          </p:nvSpPr>
          <p:spPr>
            <a:xfrm>
              <a:off x="1436200" y="2650375"/>
              <a:ext cx="336925" cy="384250"/>
            </a:xfrm>
            <a:custGeom>
              <a:rect b="b" l="l" r="r" t="t"/>
              <a:pathLst>
                <a:path extrusionOk="0" h="15370" w="13477">
                  <a:moveTo>
                    <a:pt x="13315" y="1"/>
                  </a:moveTo>
                  <a:cubicBezTo>
                    <a:pt x="13274" y="1"/>
                    <a:pt x="13226" y="16"/>
                    <a:pt x="13176" y="46"/>
                  </a:cubicBezTo>
                  <a:lnTo>
                    <a:pt x="334" y="7451"/>
                  </a:lnTo>
                  <a:cubicBezTo>
                    <a:pt x="134" y="7551"/>
                    <a:pt x="34" y="7751"/>
                    <a:pt x="0" y="7985"/>
                  </a:cubicBezTo>
                  <a:lnTo>
                    <a:pt x="0" y="15157"/>
                  </a:lnTo>
                  <a:cubicBezTo>
                    <a:pt x="0" y="15295"/>
                    <a:pt x="80" y="15369"/>
                    <a:pt x="184" y="15369"/>
                  </a:cubicBezTo>
                  <a:cubicBezTo>
                    <a:pt x="231" y="15369"/>
                    <a:pt x="282" y="15354"/>
                    <a:pt x="334" y="15323"/>
                  </a:cubicBezTo>
                  <a:lnTo>
                    <a:pt x="13176" y="7951"/>
                  </a:lnTo>
                  <a:cubicBezTo>
                    <a:pt x="13343" y="7818"/>
                    <a:pt x="13477" y="7618"/>
                    <a:pt x="13477" y="7384"/>
                  </a:cubicBezTo>
                  <a:lnTo>
                    <a:pt x="13477" y="246"/>
                  </a:lnTo>
                  <a:cubicBezTo>
                    <a:pt x="13477" y="82"/>
                    <a:pt x="13411" y="1"/>
                    <a:pt x="133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92"/>
            <p:cNvSpPr/>
            <p:nvPr/>
          </p:nvSpPr>
          <p:spPr>
            <a:xfrm>
              <a:off x="1491225" y="2669650"/>
              <a:ext cx="383650" cy="413225"/>
            </a:xfrm>
            <a:custGeom>
              <a:rect b="b" l="l" r="r" t="t"/>
              <a:pathLst>
                <a:path extrusionOk="0" h="16529" w="15346">
                  <a:moveTo>
                    <a:pt x="13461" y="0"/>
                  </a:moveTo>
                  <a:cubicBezTo>
                    <a:pt x="13352" y="0"/>
                    <a:pt x="13244" y="25"/>
                    <a:pt x="13144" y="75"/>
                  </a:cubicBezTo>
                  <a:lnTo>
                    <a:pt x="301" y="7481"/>
                  </a:lnTo>
                  <a:cubicBezTo>
                    <a:pt x="101" y="7581"/>
                    <a:pt x="1" y="7814"/>
                    <a:pt x="1" y="8014"/>
                  </a:cubicBezTo>
                  <a:lnTo>
                    <a:pt x="1" y="15186"/>
                  </a:lnTo>
                  <a:cubicBezTo>
                    <a:pt x="1" y="15420"/>
                    <a:pt x="101" y="15620"/>
                    <a:pt x="301" y="15720"/>
                  </a:cubicBezTo>
                  <a:lnTo>
                    <a:pt x="1569" y="16454"/>
                  </a:lnTo>
                  <a:cubicBezTo>
                    <a:pt x="1669" y="16504"/>
                    <a:pt x="1777" y="16529"/>
                    <a:pt x="1886" y="16529"/>
                  </a:cubicBezTo>
                  <a:cubicBezTo>
                    <a:pt x="1994" y="16529"/>
                    <a:pt x="2102" y="16504"/>
                    <a:pt x="2203" y="16454"/>
                  </a:cubicBezTo>
                  <a:lnTo>
                    <a:pt x="15045" y="9082"/>
                  </a:lnTo>
                  <a:cubicBezTo>
                    <a:pt x="15212" y="8948"/>
                    <a:pt x="15345" y="8748"/>
                    <a:pt x="15345" y="8515"/>
                  </a:cubicBezTo>
                  <a:lnTo>
                    <a:pt x="15345" y="1343"/>
                  </a:lnTo>
                  <a:cubicBezTo>
                    <a:pt x="15345" y="1109"/>
                    <a:pt x="15212" y="909"/>
                    <a:pt x="15045" y="809"/>
                  </a:cubicBezTo>
                  <a:lnTo>
                    <a:pt x="13777" y="75"/>
                  </a:lnTo>
                  <a:cubicBezTo>
                    <a:pt x="13677" y="25"/>
                    <a:pt x="13569" y="0"/>
                    <a:pt x="13461"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92"/>
            <p:cNvSpPr/>
            <p:nvPr/>
          </p:nvSpPr>
          <p:spPr>
            <a:xfrm>
              <a:off x="1491225" y="2669650"/>
              <a:ext cx="383650" cy="413225"/>
            </a:xfrm>
            <a:custGeom>
              <a:rect b="b" l="l" r="r" t="t"/>
              <a:pathLst>
                <a:path extrusionOk="0" h="16529" w="15346">
                  <a:moveTo>
                    <a:pt x="13461" y="0"/>
                  </a:moveTo>
                  <a:cubicBezTo>
                    <a:pt x="13352" y="0"/>
                    <a:pt x="13244" y="25"/>
                    <a:pt x="13144" y="75"/>
                  </a:cubicBezTo>
                  <a:lnTo>
                    <a:pt x="301" y="7481"/>
                  </a:lnTo>
                  <a:cubicBezTo>
                    <a:pt x="101" y="7581"/>
                    <a:pt x="1" y="7814"/>
                    <a:pt x="1" y="8014"/>
                  </a:cubicBezTo>
                  <a:lnTo>
                    <a:pt x="1" y="15186"/>
                  </a:lnTo>
                  <a:cubicBezTo>
                    <a:pt x="1" y="15420"/>
                    <a:pt x="101" y="15620"/>
                    <a:pt x="301" y="15720"/>
                  </a:cubicBezTo>
                  <a:lnTo>
                    <a:pt x="1569" y="16454"/>
                  </a:lnTo>
                  <a:cubicBezTo>
                    <a:pt x="1669" y="16504"/>
                    <a:pt x="1777" y="16529"/>
                    <a:pt x="1886" y="16529"/>
                  </a:cubicBezTo>
                  <a:cubicBezTo>
                    <a:pt x="1994" y="16529"/>
                    <a:pt x="2102" y="16504"/>
                    <a:pt x="2203" y="16454"/>
                  </a:cubicBezTo>
                  <a:lnTo>
                    <a:pt x="15045" y="9082"/>
                  </a:lnTo>
                  <a:cubicBezTo>
                    <a:pt x="15212" y="8948"/>
                    <a:pt x="15345" y="8748"/>
                    <a:pt x="15345" y="8515"/>
                  </a:cubicBezTo>
                  <a:lnTo>
                    <a:pt x="15345" y="1343"/>
                  </a:lnTo>
                  <a:cubicBezTo>
                    <a:pt x="15345" y="1109"/>
                    <a:pt x="15212" y="909"/>
                    <a:pt x="15045" y="809"/>
                  </a:cubicBezTo>
                  <a:lnTo>
                    <a:pt x="13777" y="75"/>
                  </a:lnTo>
                  <a:cubicBezTo>
                    <a:pt x="13677" y="25"/>
                    <a:pt x="13569" y="0"/>
                    <a:pt x="134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92"/>
            <p:cNvSpPr/>
            <p:nvPr/>
          </p:nvSpPr>
          <p:spPr>
            <a:xfrm>
              <a:off x="1493750" y="2669650"/>
              <a:ext cx="381125" cy="219550"/>
            </a:xfrm>
            <a:custGeom>
              <a:rect b="b" l="l" r="r" t="t"/>
              <a:pathLst>
                <a:path extrusionOk="0" h="8782" w="15245">
                  <a:moveTo>
                    <a:pt x="15229" y="1205"/>
                  </a:moveTo>
                  <a:lnTo>
                    <a:pt x="15229" y="1205"/>
                  </a:lnTo>
                  <a:cubicBezTo>
                    <a:pt x="15235" y="1228"/>
                    <a:pt x="15240" y="1252"/>
                    <a:pt x="15244" y="1276"/>
                  </a:cubicBezTo>
                  <a:cubicBezTo>
                    <a:pt x="15244" y="1250"/>
                    <a:pt x="15239" y="1226"/>
                    <a:pt x="15229" y="1205"/>
                  </a:cubicBezTo>
                  <a:close/>
                  <a:moveTo>
                    <a:pt x="13360" y="0"/>
                  </a:moveTo>
                  <a:cubicBezTo>
                    <a:pt x="13251" y="0"/>
                    <a:pt x="13143" y="25"/>
                    <a:pt x="13043" y="75"/>
                  </a:cubicBezTo>
                  <a:lnTo>
                    <a:pt x="200" y="7481"/>
                  </a:lnTo>
                  <a:cubicBezTo>
                    <a:pt x="100" y="7514"/>
                    <a:pt x="33" y="7614"/>
                    <a:pt x="0" y="7714"/>
                  </a:cubicBezTo>
                  <a:lnTo>
                    <a:pt x="1901" y="8782"/>
                  </a:lnTo>
                  <a:cubicBezTo>
                    <a:pt x="1935" y="8682"/>
                    <a:pt x="2001" y="8615"/>
                    <a:pt x="2102" y="8548"/>
                  </a:cubicBezTo>
                  <a:lnTo>
                    <a:pt x="14944" y="1176"/>
                  </a:lnTo>
                  <a:cubicBezTo>
                    <a:pt x="15000" y="1143"/>
                    <a:pt x="15051" y="1128"/>
                    <a:pt x="15096" y="1128"/>
                  </a:cubicBezTo>
                  <a:cubicBezTo>
                    <a:pt x="15158" y="1128"/>
                    <a:pt x="15206" y="1157"/>
                    <a:pt x="15229" y="1205"/>
                  </a:cubicBezTo>
                  <a:lnTo>
                    <a:pt x="15229" y="1205"/>
                  </a:lnTo>
                  <a:cubicBezTo>
                    <a:pt x="15185" y="1037"/>
                    <a:pt x="15087" y="897"/>
                    <a:pt x="14911" y="809"/>
                  </a:cubicBezTo>
                  <a:lnTo>
                    <a:pt x="13676" y="75"/>
                  </a:lnTo>
                  <a:cubicBezTo>
                    <a:pt x="13576" y="25"/>
                    <a:pt x="13468" y="0"/>
                    <a:pt x="13360"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92"/>
            <p:cNvSpPr/>
            <p:nvPr/>
          </p:nvSpPr>
          <p:spPr>
            <a:xfrm>
              <a:off x="1538775" y="2697900"/>
              <a:ext cx="336100" cy="384225"/>
            </a:xfrm>
            <a:custGeom>
              <a:rect b="b" l="l" r="r" t="t"/>
              <a:pathLst>
                <a:path extrusionOk="0" h="15369" w="13444">
                  <a:moveTo>
                    <a:pt x="13285" y="0"/>
                  </a:moveTo>
                  <a:cubicBezTo>
                    <a:pt x="13243" y="0"/>
                    <a:pt x="13195" y="15"/>
                    <a:pt x="13143" y="46"/>
                  </a:cubicBezTo>
                  <a:lnTo>
                    <a:pt x="301" y="7418"/>
                  </a:lnTo>
                  <a:cubicBezTo>
                    <a:pt x="134" y="7552"/>
                    <a:pt x="0" y="7752"/>
                    <a:pt x="0" y="7985"/>
                  </a:cubicBezTo>
                  <a:lnTo>
                    <a:pt x="0" y="15124"/>
                  </a:lnTo>
                  <a:cubicBezTo>
                    <a:pt x="0" y="15287"/>
                    <a:pt x="66" y="15369"/>
                    <a:pt x="162" y="15369"/>
                  </a:cubicBezTo>
                  <a:cubicBezTo>
                    <a:pt x="203" y="15369"/>
                    <a:pt x="250" y="15354"/>
                    <a:pt x="301" y="15324"/>
                  </a:cubicBezTo>
                  <a:lnTo>
                    <a:pt x="13143" y="7952"/>
                  </a:lnTo>
                  <a:cubicBezTo>
                    <a:pt x="13310" y="7818"/>
                    <a:pt x="13443" y="7618"/>
                    <a:pt x="13443" y="7385"/>
                  </a:cubicBezTo>
                  <a:lnTo>
                    <a:pt x="13443" y="213"/>
                  </a:lnTo>
                  <a:cubicBezTo>
                    <a:pt x="13443" y="75"/>
                    <a:pt x="13380" y="0"/>
                    <a:pt x="13285"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92"/>
            <p:cNvSpPr/>
            <p:nvPr/>
          </p:nvSpPr>
          <p:spPr>
            <a:xfrm>
              <a:off x="1538775" y="2697900"/>
              <a:ext cx="336100" cy="384225"/>
            </a:xfrm>
            <a:custGeom>
              <a:rect b="b" l="l" r="r" t="t"/>
              <a:pathLst>
                <a:path extrusionOk="0" h="15369" w="13444">
                  <a:moveTo>
                    <a:pt x="13285" y="0"/>
                  </a:moveTo>
                  <a:cubicBezTo>
                    <a:pt x="13243" y="0"/>
                    <a:pt x="13195" y="15"/>
                    <a:pt x="13143" y="46"/>
                  </a:cubicBezTo>
                  <a:lnTo>
                    <a:pt x="301" y="7418"/>
                  </a:lnTo>
                  <a:cubicBezTo>
                    <a:pt x="134" y="7552"/>
                    <a:pt x="0" y="7752"/>
                    <a:pt x="0" y="7985"/>
                  </a:cubicBezTo>
                  <a:lnTo>
                    <a:pt x="0" y="15124"/>
                  </a:lnTo>
                  <a:cubicBezTo>
                    <a:pt x="0" y="15287"/>
                    <a:pt x="66" y="15369"/>
                    <a:pt x="162" y="15369"/>
                  </a:cubicBezTo>
                  <a:cubicBezTo>
                    <a:pt x="203" y="15369"/>
                    <a:pt x="250" y="15354"/>
                    <a:pt x="301" y="15324"/>
                  </a:cubicBezTo>
                  <a:lnTo>
                    <a:pt x="13143" y="7952"/>
                  </a:lnTo>
                  <a:cubicBezTo>
                    <a:pt x="13310" y="7818"/>
                    <a:pt x="13443" y="7618"/>
                    <a:pt x="13443" y="7385"/>
                  </a:cubicBezTo>
                  <a:lnTo>
                    <a:pt x="13443" y="213"/>
                  </a:lnTo>
                  <a:cubicBezTo>
                    <a:pt x="13443" y="75"/>
                    <a:pt x="13380" y="0"/>
                    <a:pt x="1328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92"/>
            <p:cNvSpPr/>
            <p:nvPr/>
          </p:nvSpPr>
          <p:spPr>
            <a:xfrm>
              <a:off x="1561275" y="2886050"/>
              <a:ext cx="60925" cy="143050"/>
            </a:xfrm>
            <a:custGeom>
              <a:rect b="b" l="l" r="r" t="t"/>
              <a:pathLst>
                <a:path extrusionOk="0" h="5722" w="2437">
                  <a:moveTo>
                    <a:pt x="2357" y="0"/>
                  </a:moveTo>
                  <a:cubicBezTo>
                    <a:pt x="2344" y="0"/>
                    <a:pt x="2336" y="9"/>
                    <a:pt x="2336" y="26"/>
                  </a:cubicBezTo>
                  <a:lnTo>
                    <a:pt x="1769" y="326"/>
                  </a:lnTo>
                  <a:cubicBezTo>
                    <a:pt x="1736" y="359"/>
                    <a:pt x="1736" y="392"/>
                    <a:pt x="1702" y="426"/>
                  </a:cubicBezTo>
                  <a:cubicBezTo>
                    <a:pt x="1702" y="459"/>
                    <a:pt x="1669" y="493"/>
                    <a:pt x="1669" y="559"/>
                  </a:cubicBezTo>
                  <a:lnTo>
                    <a:pt x="1669" y="2094"/>
                  </a:lnTo>
                  <a:lnTo>
                    <a:pt x="768" y="2627"/>
                  </a:lnTo>
                  <a:lnTo>
                    <a:pt x="768" y="1093"/>
                  </a:lnTo>
                  <a:cubicBezTo>
                    <a:pt x="768" y="1060"/>
                    <a:pt x="768" y="1026"/>
                    <a:pt x="735" y="993"/>
                  </a:cubicBezTo>
                  <a:cubicBezTo>
                    <a:pt x="718" y="976"/>
                    <a:pt x="701" y="968"/>
                    <a:pt x="689" y="968"/>
                  </a:cubicBezTo>
                  <a:cubicBezTo>
                    <a:pt x="676" y="968"/>
                    <a:pt x="668" y="976"/>
                    <a:pt x="668" y="993"/>
                  </a:cubicBezTo>
                  <a:lnTo>
                    <a:pt x="134" y="1293"/>
                  </a:lnTo>
                  <a:cubicBezTo>
                    <a:pt x="68" y="1326"/>
                    <a:pt x="68" y="1360"/>
                    <a:pt x="34" y="1393"/>
                  </a:cubicBezTo>
                  <a:cubicBezTo>
                    <a:pt x="34" y="1427"/>
                    <a:pt x="1" y="1493"/>
                    <a:pt x="1" y="1527"/>
                  </a:cubicBezTo>
                  <a:lnTo>
                    <a:pt x="1" y="5596"/>
                  </a:lnTo>
                  <a:cubicBezTo>
                    <a:pt x="1" y="5663"/>
                    <a:pt x="1" y="5696"/>
                    <a:pt x="34" y="5696"/>
                  </a:cubicBezTo>
                  <a:cubicBezTo>
                    <a:pt x="51" y="5713"/>
                    <a:pt x="68" y="5721"/>
                    <a:pt x="84" y="5721"/>
                  </a:cubicBezTo>
                  <a:cubicBezTo>
                    <a:pt x="101" y="5721"/>
                    <a:pt x="118" y="5713"/>
                    <a:pt x="134" y="5696"/>
                  </a:cubicBezTo>
                  <a:lnTo>
                    <a:pt x="668" y="5396"/>
                  </a:lnTo>
                  <a:cubicBezTo>
                    <a:pt x="701" y="5363"/>
                    <a:pt x="701" y="5329"/>
                    <a:pt x="735" y="5296"/>
                  </a:cubicBezTo>
                  <a:cubicBezTo>
                    <a:pt x="735" y="5263"/>
                    <a:pt x="768" y="5229"/>
                    <a:pt x="768" y="5163"/>
                  </a:cubicBezTo>
                  <a:lnTo>
                    <a:pt x="768" y="3628"/>
                  </a:lnTo>
                  <a:lnTo>
                    <a:pt x="1669" y="3094"/>
                  </a:lnTo>
                  <a:lnTo>
                    <a:pt x="1669" y="4629"/>
                  </a:lnTo>
                  <a:cubicBezTo>
                    <a:pt x="1669" y="4662"/>
                    <a:pt x="1669" y="4729"/>
                    <a:pt x="1702" y="4729"/>
                  </a:cubicBezTo>
                  <a:cubicBezTo>
                    <a:pt x="1719" y="4746"/>
                    <a:pt x="1736" y="4754"/>
                    <a:pt x="1748" y="4754"/>
                  </a:cubicBezTo>
                  <a:cubicBezTo>
                    <a:pt x="1761" y="4754"/>
                    <a:pt x="1769" y="4746"/>
                    <a:pt x="1769" y="4729"/>
                  </a:cubicBezTo>
                  <a:lnTo>
                    <a:pt x="2336" y="4429"/>
                  </a:lnTo>
                  <a:cubicBezTo>
                    <a:pt x="2369" y="4395"/>
                    <a:pt x="2369" y="4362"/>
                    <a:pt x="2403" y="4329"/>
                  </a:cubicBezTo>
                  <a:cubicBezTo>
                    <a:pt x="2403" y="4295"/>
                    <a:pt x="2436" y="4229"/>
                    <a:pt x="2436" y="4195"/>
                  </a:cubicBezTo>
                  <a:lnTo>
                    <a:pt x="2436" y="126"/>
                  </a:lnTo>
                  <a:cubicBezTo>
                    <a:pt x="2436" y="92"/>
                    <a:pt x="2436" y="59"/>
                    <a:pt x="2403" y="26"/>
                  </a:cubicBezTo>
                  <a:cubicBezTo>
                    <a:pt x="2386" y="9"/>
                    <a:pt x="2369" y="0"/>
                    <a:pt x="2357"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92"/>
            <p:cNvSpPr/>
            <p:nvPr/>
          </p:nvSpPr>
          <p:spPr>
            <a:xfrm>
              <a:off x="1636350" y="2842675"/>
              <a:ext cx="60900" cy="130750"/>
            </a:xfrm>
            <a:custGeom>
              <a:rect b="b" l="l" r="r" t="t"/>
              <a:pathLst>
                <a:path extrusionOk="0" h="5230" w="2436">
                  <a:moveTo>
                    <a:pt x="2352" y="1"/>
                  </a:moveTo>
                  <a:cubicBezTo>
                    <a:pt x="2335" y="1"/>
                    <a:pt x="2318" y="9"/>
                    <a:pt x="2302" y="26"/>
                  </a:cubicBezTo>
                  <a:lnTo>
                    <a:pt x="100" y="1294"/>
                  </a:lnTo>
                  <a:cubicBezTo>
                    <a:pt x="67" y="1327"/>
                    <a:pt x="67" y="1360"/>
                    <a:pt x="33" y="1394"/>
                  </a:cubicBezTo>
                  <a:cubicBezTo>
                    <a:pt x="0" y="1427"/>
                    <a:pt x="0" y="1494"/>
                    <a:pt x="0" y="1527"/>
                  </a:cubicBezTo>
                  <a:lnTo>
                    <a:pt x="0" y="2194"/>
                  </a:lnTo>
                  <a:cubicBezTo>
                    <a:pt x="0" y="2228"/>
                    <a:pt x="0" y="2294"/>
                    <a:pt x="33" y="2294"/>
                  </a:cubicBezTo>
                  <a:cubicBezTo>
                    <a:pt x="50" y="2311"/>
                    <a:pt x="67" y="2319"/>
                    <a:pt x="79" y="2319"/>
                  </a:cubicBezTo>
                  <a:cubicBezTo>
                    <a:pt x="92" y="2319"/>
                    <a:pt x="100" y="2311"/>
                    <a:pt x="100" y="2294"/>
                  </a:cubicBezTo>
                  <a:lnTo>
                    <a:pt x="834" y="1894"/>
                  </a:lnTo>
                  <a:lnTo>
                    <a:pt x="834" y="5130"/>
                  </a:lnTo>
                  <a:cubicBezTo>
                    <a:pt x="834" y="5163"/>
                    <a:pt x="834" y="5196"/>
                    <a:pt x="867" y="5230"/>
                  </a:cubicBezTo>
                  <a:lnTo>
                    <a:pt x="934" y="5230"/>
                  </a:lnTo>
                  <a:lnTo>
                    <a:pt x="1468" y="4929"/>
                  </a:lnTo>
                  <a:cubicBezTo>
                    <a:pt x="1501" y="4896"/>
                    <a:pt x="1535" y="4863"/>
                    <a:pt x="1568" y="4829"/>
                  </a:cubicBezTo>
                  <a:cubicBezTo>
                    <a:pt x="1568" y="4763"/>
                    <a:pt x="1601" y="4729"/>
                    <a:pt x="1601" y="4696"/>
                  </a:cubicBezTo>
                  <a:lnTo>
                    <a:pt x="1601" y="1460"/>
                  </a:lnTo>
                  <a:lnTo>
                    <a:pt x="2302" y="1027"/>
                  </a:lnTo>
                  <a:cubicBezTo>
                    <a:pt x="2335" y="993"/>
                    <a:pt x="2368" y="960"/>
                    <a:pt x="2402" y="927"/>
                  </a:cubicBezTo>
                  <a:cubicBezTo>
                    <a:pt x="2402" y="893"/>
                    <a:pt x="2435" y="860"/>
                    <a:pt x="2435" y="793"/>
                  </a:cubicBezTo>
                  <a:lnTo>
                    <a:pt x="2435" y="126"/>
                  </a:lnTo>
                  <a:cubicBezTo>
                    <a:pt x="2435" y="93"/>
                    <a:pt x="2402" y="59"/>
                    <a:pt x="2402" y="26"/>
                  </a:cubicBezTo>
                  <a:cubicBezTo>
                    <a:pt x="2385" y="9"/>
                    <a:pt x="2368" y="1"/>
                    <a:pt x="2352"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92"/>
            <p:cNvSpPr/>
            <p:nvPr/>
          </p:nvSpPr>
          <p:spPr>
            <a:xfrm>
              <a:off x="1711400" y="2793275"/>
              <a:ext cx="70900" cy="149100"/>
            </a:xfrm>
            <a:custGeom>
              <a:rect b="b" l="l" r="r" t="t"/>
              <a:pathLst>
                <a:path extrusionOk="0" h="5964" w="2836">
                  <a:moveTo>
                    <a:pt x="2736" y="0"/>
                  </a:moveTo>
                  <a:lnTo>
                    <a:pt x="2269" y="301"/>
                  </a:lnTo>
                  <a:cubicBezTo>
                    <a:pt x="2202" y="334"/>
                    <a:pt x="2168" y="367"/>
                    <a:pt x="2135" y="434"/>
                  </a:cubicBezTo>
                  <a:lnTo>
                    <a:pt x="2102" y="568"/>
                  </a:lnTo>
                  <a:lnTo>
                    <a:pt x="1435" y="2702"/>
                  </a:lnTo>
                  <a:lnTo>
                    <a:pt x="767" y="1335"/>
                  </a:lnTo>
                  <a:cubicBezTo>
                    <a:pt x="734" y="1301"/>
                    <a:pt x="734" y="1268"/>
                    <a:pt x="701" y="1268"/>
                  </a:cubicBezTo>
                  <a:cubicBezTo>
                    <a:pt x="684" y="1251"/>
                    <a:pt x="667" y="1243"/>
                    <a:pt x="647" y="1243"/>
                  </a:cubicBezTo>
                  <a:cubicBezTo>
                    <a:pt x="626" y="1243"/>
                    <a:pt x="601" y="1251"/>
                    <a:pt x="567" y="1268"/>
                  </a:cubicBezTo>
                  <a:lnTo>
                    <a:pt x="100" y="1535"/>
                  </a:lnTo>
                  <a:cubicBezTo>
                    <a:pt x="67" y="1568"/>
                    <a:pt x="34" y="1602"/>
                    <a:pt x="34" y="1635"/>
                  </a:cubicBezTo>
                  <a:cubicBezTo>
                    <a:pt x="0" y="1668"/>
                    <a:pt x="0" y="1735"/>
                    <a:pt x="0" y="1768"/>
                  </a:cubicBezTo>
                  <a:lnTo>
                    <a:pt x="0" y="5838"/>
                  </a:lnTo>
                  <a:cubicBezTo>
                    <a:pt x="0" y="5871"/>
                    <a:pt x="0" y="5905"/>
                    <a:pt x="34" y="5938"/>
                  </a:cubicBezTo>
                  <a:cubicBezTo>
                    <a:pt x="34" y="5955"/>
                    <a:pt x="42" y="5963"/>
                    <a:pt x="54" y="5963"/>
                  </a:cubicBezTo>
                  <a:cubicBezTo>
                    <a:pt x="67" y="5963"/>
                    <a:pt x="84" y="5955"/>
                    <a:pt x="100" y="5938"/>
                  </a:cubicBezTo>
                  <a:lnTo>
                    <a:pt x="634" y="5638"/>
                  </a:lnTo>
                  <a:cubicBezTo>
                    <a:pt x="667" y="5605"/>
                    <a:pt x="701" y="5571"/>
                    <a:pt x="734" y="5538"/>
                  </a:cubicBezTo>
                  <a:cubicBezTo>
                    <a:pt x="734" y="5504"/>
                    <a:pt x="767" y="5438"/>
                    <a:pt x="767" y="5404"/>
                  </a:cubicBezTo>
                  <a:lnTo>
                    <a:pt x="767" y="3303"/>
                  </a:lnTo>
                  <a:lnTo>
                    <a:pt x="1134" y="4137"/>
                  </a:lnTo>
                  <a:cubicBezTo>
                    <a:pt x="1168" y="4170"/>
                    <a:pt x="1168" y="4204"/>
                    <a:pt x="1201" y="4204"/>
                  </a:cubicBezTo>
                  <a:cubicBezTo>
                    <a:pt x="1201" y="4220"/>
                    <a:pt x="1218" y="4229"/>
                    <a:pt x="1239" y="4229"/>
                  </a:cubicBezTo>
                  <a:cubicBezTo>
                    <a:pt x="1259" y="4229"/>
                    <a:pt x="1284" y="4220"/>
                    <a:pt x="1301" y="4204"/>
                  </a:cubicBezTo>
                  <a:lnTo>
                    <a:pt x="1568" y="4037"/>
                  </a:lnTo>
                  <a:cubicBezTo>
                    <a:pt x="1601" y="4003"/>
                    <a:pt x="1635" y="3970"/>
                    <a:pt x="1635" y="3937"/>
                  </a:cubicBezTo>
                  <a:cubicBezTo>
                    <a:pt x="1668" y="3903"/>
                    <a:pt x="1701" y="3837"/>
                    <a:pt x="1701" y="3803"/>
                  </a:cubicBezTo>
                  <a:lnTo>
                    <a:pt x="2102" y="2536"/>
                  </a:lnTo>
                  <a:lnTo>
                    <a:pt x="2102" y="4637"/>
                  </a:lnTo>
                  <a:cubicBezTo>
                    <a:pt x="2068" y="4671"/>
                    <a:pt x="2102" y="4704"/>
                    <a:pt x="2135" y="4737"/>
                  </a:cubicBezTo>
                  <a:cubicBezTo>
                    <a:pt x="2135" y="4754"/>
                    <a:pt x="2143" y="4762"/>
                    <a:pt x="2156" y="4762"/>
                  </a:cubicBezTo>
                  <a:cubicBezTo>
                    <a:pt x="2168" y="4762"/>
                    <a:pt x="2185" y="4754"/>
                    <a:pt x="2202" y="4737"/>
                  </a:cubicBezTo>
                  <a:lnTo>
                    <a:pt x="2736" y="4437"/>
                  </a:lnTo>
                  <a:cubicBezTo>
                    <a:pt x="2769" y="4404"/>
                    <a:pt x="2802" y="4370"/>
                    <a:pt x="2802" y="4337"/>
                  </a:cubicBezTo>
                  <a:cubicBezTo>
                    <a:pt x="2836" y="4304"/>
                    <a:pt x="2836" y="4237"/>
                    <a:pt x="2836" y="4204"/>
                  </a:cubicBezTo>
                  <a:lnTo>
                    <a:pt x="2836" y="101"/>
                  </a:lnTo>
                  <a:cubicBezTo>
                    <a:pt x="2836" y="67"/>
                    <a:pt x="2836" y="34"/>
                    <a:pt x="2802"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92"/>
            <p:cNvSpPr/>
            <p:nvPr/>
          </p:nvSpPr>
          <p:spPr>
            <a:xfrm>
              <a:off x="1802300" y="2771600"/>
              <a:ext cx="52550" cy="118425"/>
            </a:xfrm>
            <a:custGeom>
              <a:rect b="b" l="l" r="r" t="t"/>
              <a:pathLst>
                <a:path extrusionOk="0" h="4737" w="2102">
                  <a:moveTo>
                    <a:pt x="667" y="0"/>
                  </a:moveTo>
                  <a:lnTo>
                    <a:pt x="134" y="334"/>
                  </a:lnTo>
                  <a:cubicBezTo>
                    <a:pt x="67" y="334"/>
                    <a:pt x="67" y="367"/>
                    <a:pt x="34" y="400"/>
                  </a:cubicBezTo>
                  <a:cubicBezTo>
                    <a:pt x="0" y="467"/>
                    <a:pt x="0" y="501"/>
                    <a:pt x="0" y="567"/>
                  </a:cubicBezTo>
                  <a:lnTo>
                    <a:pt x="0" y="4637"/>
                  </a:lnTo>
                  <a:cubicBezTo>
                    <a:pt x="0" y="4670"/>
                    <a:pt x="0" y="4704"/>
                    <a:pt x="34" y="4737"/>
                  </a:cubicBezTo>
                  <a:lnTo>
                    <a:pt x="134" y="4737"/>
                  </a:lnTo>
                  <a:lnTo>
                    <a:pt x="2002" y="3636"/>
                  </a:lnTo>
                  <a:cubicBezTo>
                    <a:pt x="2035" y="3603"/>
                    <a:pt x="2068" y="3569"/>
                    <a:pt x="2068" y="3536"/>
                  </a:cubicBezTo>
                  <a:cubicBezTo>
                    <a:pt x="2102" y="3503"/>
                    <a:pt x="2102" y="3436"/>
                    <a:pt x="2102" y="3403"/>
                  </a:cubicBezTo>
                  <a:lnTo>
                    <a:pt x="2102" y="2736"/>
                  </a:lnTo>
                  <a:cubicBezTo>
                    <a:pt x="2102" y="2702"/>
                    <a:pt x="2102" y="2669"/>
                    <a:pt x="2068" y="2635"/>
                  </a:cubicBezTo>
                  <a:cubicBezTo>
                    <a:pt x="2052" y="2619"/>
                    <a:pt x="2035" y="2610"/>
                    <a:pt x="2022" y="2610"/>
                  </a:cubicBezTo>
                  <a:cubicBezTo>
                    <a:pt x="2010" y="2610"/>
                    <a:pt x="2002" y="2619"/>
                    <a:pt x="2002" y="2635"/>
                  </a:cubicBezTo>
                  <a:lnTo>
                    <a:pt x="767" y="3336"/>
                  </a:lnTo>
                  <a:lnTo>
                    <a:pt x="767" y="100"/>
                  </a:lnTo>
                  <a:cubicBezTo>
                    <a:pt x="767" y="67"/>
                    <a:pt x="767" y="34"/>
                    <a:pt x="734"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92"/>
            <p:cNvSpPr/>
            <p:nvPr/>
          </p:nvSpPr>
          <p:spPr>
            <a:xfrm>
              <a:off x="1436200" y="3022825"/>
              <a:ext cx="336925" cy="383725"/>
            </a:xfrm>
            <a:custGeom>
              <a:rect b="b" l="l" r="r" t="t"/>
              <a:pathLst>
                <a:path extrusionOk="0" h="15349" w="13477">
                  <a:moveTo>
                    <a:pt x="13294" y="0"/>
                  </a:moveTo>
                  <a:cubicBezTo>
                    <a:pt x="13258" y="0"/>
                    <a:pt x="13218" y="8"/>
                    <a:pt x="13176" y="25"/>
                  </a:cubicBezTo>
                  <a:lnTo>
                    <a:pt x="334" y="7430"/>
                  </a:lnTo>
                  <a:cubicBezTo>
                    <a:pt x="134" y="7530"/>
                    <a:pt x="34" y="7731"/>
                    <a:pt x="0" y="7964"/>
                  </a:cubicBezTo>
                  <a:lnTo>
                    <a:pt x="0" y="15136"/>
                  </a:lnTo>
                  <a:cubicBezTo>
                    <a:pt x="0" y="15274"/>
                    <a:pt x="80" y="15349"/>
                    <a:pt x="184" y="15349"/>
                  </a:cubicBezTo>
                  <a:cubicBezTo>
                    <a:pt x="231" y="15349"/>
                    <a:pt x="282" y="15334"/>
                    <a:pt x="334" y="15303"/>
                  </a:cubicBezTo>
                  <a:lnTo>
                    <a:pt x="13176" y="7931"/>
                  </a:lnTo>
                  <a:cubicBezTo>
                    <a:pt x="13343" y="7797"/>
                    <a:pt x="13477" y="7597"/>
                    <a:pt x="13477" y="7364"/>
                  </a:cubicBezTo>
                  <a:lnTo>
                    <a:pt x="13477" y="225"/>
                  </a:lnTo>
                  <a:cubicBezTo>
                    <a:pt x="13477" y="75"/>
                    <a:pt x="13402" y="0"/>
                    <a:pt x="1329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92"/>
            <p:cNvSpPr/>
            <p:nvPr/>
          </p:nvSpPr>
          <p:spPr>
            <a:xfrm>
              <a:off x="1491225" y="3041575"/>
              <a:ext cx="383650" cy="413250"/>
            </a:xfrm>
            <a:custGeom>
              <a:rect b="b" l="l" r="r" t="t"/>
              <a:pathLst>
                <a:path extrusionOk="0" h="16530" w="15346">
                  <a:moveTo>
                    <a:pt x="13461" y="1"/>
                  </a:moveTo>
                  <a:cubicBezTo>
                    <a:pt x="13352" y="1"/>
                    <a:pt x="13244" y="26"/>
                    <a:pt x="13144" y="76"/>
                  </a:cubicBezTo>
                  <a:lnTo>
                    <a:pt x="301" y="7481"/>
                  </a:lnTo>
                  <a:cubicBezTo>
                    <a:pt x="101" y="7581"/>
                    <a:pt x="1" y="7815"/>
                    <a:pt x="1" y="8015"/>
                  </a:cubicBezTo>
                  <a:lnTo>
                    <a:pt x="1" y="15186"/>
                  </a:lnTo>
                  <a:cubicBezTo>
                    <a:pt x="1" y="15420"/>
                    <a:pt x="101" y="15620"/>
                    <a:pt x="301" y="15754"/>
                  </a:cubicBezTo>
                  <a:lnTo>
                    <a:pt x="1569" y="16454"/>
                  </a:lnTo>
                  <a:cubicBezTo>
                    <a:pt x="1669" y="16504"/>
                    <a:pt x="1777" y="16529"/>
                    <a:pt x="1886" y="16529"/>
                  </a:cubicBezTo>
                  <a:cubicBezTo>
                    <a:pt x="1994" y="16529"/>
                    <a:pt x="2102" y="16504"/>
                    <a:pt x="2203" y="16454"/>
                  </a:cubicBezTo>
                  <a:lnTo>
                    <a:pt x="15012" y="9082"/>
                  </a:lnTo>
                  <a:cubicBezTo>
                    <a:pt x="15212" y="8949"/>
                    <a:pt x="15312" y="8749"/>
                    <a:pt x="15345" y="8515"/>
                  </a:cubicBezTo>
                  <a:lnTo>
                    <a:pt x="15345" y="1343"/>
                  </a:lnTo>
                  <a:cubicBezTo>
                    <a:pt x="15345" y="1143"/>
                    <a:pt x="15212" y="910"/>
                    <a:pt x="15012" y="810"/>
                  </a:cubicBezTo>
                  <a:lnTo>
                    <a:pt x="13777" y="76"/>
                  </a:lnTo>
                  <a:cubicBezTo>
                    <a:pt x="13677" y="26"/>
                    <a:pt x="13569" y="1"/>
                    <a:pt x="13461"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92"/>
            <p:cNvSpPr/>
            <p:nvPr/>
          </p:nvSpPr>
          <p:spPr>
            <a:xfrm>
              <a:off x="1491225" y="3041575"/>
              <a:ext cx="383650" cy="413250"/>
            </a:xfrm>
            <a:custGeom>
              <a:rect b="b" l="l" r="r" t="t"/>
              <a:pathLst>
                <a:path extrusionOk="0" h="16530" w="15346">
                  <a:moveTo>
                    <a:pt x="13461" y="1"/>
                  </a:moveTo>
                  <a:cubicBezTo>
                    <a:pt x="13352" y="1"/>
                    <a:pt x="13244" y="26"/>
                    <a:pt x="13144" y="76"/>
                  </a:cubicBezTo>
                  <a:lnTo>
                    <a:pt x="301" y="7481"/>
                  </a:lnTo>
                  <a:cubicBezTo>
                    <a:pt x="101" y="7581"/>
                    <a:pt x="1" y="7815"/>
                    <a:pt x="1" y="8015"/>
                  </a:cubicBezTo>
                  <a:lnTo>
                    <a:pt x="1" y="15186"/>
                  </a:lnTo>
                  <a:cubicBezTo>
                    <a:pt x="1" y="15420"/>
                    <a:pt x="101" y="15620"/>
                    <a:pt x="301" y="15754"/>
                  </a:cubicBezTo>
                  <a:lnTo>
                    <a:pt x="1569" y="16454"/>
                  </a:lnTo>
                  <a:cubicBezTo>
                    <a:pt x="1669" y="16504"/>
                    <a:pt x="1777" y="16529"/>
                    <a:pt x="1886" y="16529"/>
                  </a:cubicBezTo>
                  <a:cubicBezTo>
                    <a:pt x="1994" y="16529"/>
                    <a:pt x="2102" y="16504"/>
                    <a:pt x="2203" y="16454"/>
                  </a:cubicBezTo>
                  <a:lnTo>
                    <a:pt x="15012" y="9082"/>
                  </a:lnTo>
                  <a:cubicBezTo>
                    <a:pt x="15212" y="8949"/>
                    <a:pt x="15312" y="8749"/>
                    <a:pt x="15345" y="8515"/>
                  </a:cubicBezTo>
                  <a:lnTo>
                    <a:pt x="15345" y="1343"/>
                  </a:lnTo>
                  <a:cubicBezTo>
                    <a:pt x="15345" y="1143"/>
                    <a:pt x="15212" y="910"/>
                    <a:pt x="15012" y="810"/>
                  </a:cubicBezTo>
                  <a:lnTo>
                    <a:pt x="13777" y="76"/>
                  </a:lnTo>
                  <a:cubicBezTo>
                    <a:pt x="13677" y="26"/>
                    <a:pt x="13569" y="1"/>
                    <a:pt x="134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92"/>
            <p:cNvSpPr/>
            <p:nvPr/>
          </p:nvSpPr>
          <p:spPr>
            <a:xfrm>
              <a:off x="1493750" y="3041575"/>
              <a:ext cx="381125" cy="219550"/>
            </a:xfrm>
            <a:custGeom>
              <a:rect b="b" l="l" r="r" t="t"/>
              <a:pathLst>
                <a:path extrusionOk="0" h="8782" w="15245">
                  <a:moveTo>
                    <a:pt x="15215" y="1167"/>
                  </a:moveTo>
                  <a:cubicBezTo>
                    <a:pt x="15228" y="1202"/>
                    <a:pt x="15238" y="1239"/>
                    <a:pt x="15244" y="1277"/>
                  </a:cubicBezTo>
                  <a:cubicBezTo>
                    <a:pt x="15244" y="1230"/>
                    <a:pt x="15234" y="1194"/>
                    <a:pt x="15215" y="1167"/>
                  </a:cubicBezTo>
                  <a:close/>
                  <a:moveTo>
                    <a:pt x="13360" y="1"/>
                  </a:moveTo>
                  <a:cubicBezTo>
                    <a:pt x="13251" y="1"/>
                    <a:pt x="13143" y="26"/>
                    <a:pt x="13043" y="76"/>
                  </a:cubicBezTo>
                  <a:lnTo>
                    <a:pt x="200" y="7481"/>
                  </a:lnTo>
                  <a:cubicBezTo>
                    <a:pt x="100" y="7548"/>
                    <a:pt x="33" y="7614"/>
                    <a:pt x="0" y="7714"/>
                  </a:cubicBezTo>
                  <a:lnTo>
                    <a:pt x="1901" y="8782"/>
                  </a:lnTo>
                  <a:cubicBezTo>
                    <a:pt x="1935" y="8682"/>
                    <a:pt x="2001" y="8615"/>
                    <a:pt x="2102" y="8548"/>
                  </a:cubicBezTo>
                  <a:lnTo>
                    <a:pt x="14944" y="1143"/>
                  </a:lnTo>
                  <a:cubicBezTo>
                    <a:pt x="14997" y="1122"/>
                    <a:pt x="15046" y="1111"/>
                    <a:pt x="15089" y="1111"/>
                  </a:cubicBezTo>
                  <a:cubicBezTo>
                    <a:pt x="15144" y="1111"/>
                    <a:pt x="15188" y="1129"/>
                    <a:pt x="15215" y="1167"/>
                  </a:cubicBezTo>
                  <a:lnTo>
                    <a:pt x="15215" y="1167"/>
                  </a:lnTo>
                  <a:cubicBezTo>
                    <a:pt x="15159" y="1016"/>
                    <a:pt x="15046" y="891"/>
                    <a:pt x="14911" y="810"/>
                  </a:cubicBezTo>
                  <a:lnTo>
                    <a:pt x="13676" y="76"/>
                  </a:lnTo>
                  <a:cubicBezTo>
                    <a:pt x="13576" y="26"/>
                    <a:pt x="13468" y="1"/>
                    <a:pt x="13360"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92"/>
            <p:cNvSpPr/>
            <p:nvPr/>
          </p:nvSpPr>
          <p:spPr>
            <a:xfrm>
              <a:off x="1538775" y="3069825"/>
              <a:ext cx="336100" cy="384925"/>
            </a:xfrm>
            <a:custGeom>
              <a:rect b="b" l="l" r="r" t="t"/>
              <a:pathLst>
                <a:path extrusionOk="0" h="15397" w="13444">
                  <a:moveTo>
                    <a:pt x="13285" y="0"/>
                  </a:moveTo>
                  <a:cubicBezTo>
                    <a:pt x="13243" y="0"/>
                    <a:pt x="13195" y="15"/>
                    <a:pt x="13143" y="46"/>
                  </a:cubicBezTo>
                  <a:lnTo>
                    <a:pt x="301" y="7418"/>
                  </a:lnTo>
                  <a:cubicBezTo>
                    <a:pt x="134" y="7552"/>
                    <a:pt x="0" y="7752"/>
                    <a:pt x="0" y="7985"/>
                  </a:cubicBezTo>
                  <a:lnTo>
                    <a:pt x="0" y="15157"/>
                  </a:lnTo>
                  <a:cubicBezTo>
                    <a:pt x="0" y="15304"/>
                    <a:pt x="72" y="15397"/>
                    <a:pt x="176" y="15397"/>
                  </a:cubicBezTo>
                  <a:cubicBezTo>
                    <a:pt x="214" y="15397"/>
                    <a:pt x="256" y="15384"/>
                    <a:pt x="301" y="15357"/>
                  </a:cubicBezTo>
                  <a:lnTo>
                    <a:pt x="13143" y="7952"/>
                  </a:lnTo>
                  <a:cubicBezTo>
                    <a:pt x="13310" y="7819"/>
                    <a:pt x="13443" y="7619"/>
                    <a:pt x="13443" y="7385"/>
                  </a:cubicBezTo>
                  <a:lnTo>
                    <a:pt x="13443" y="213"/>
                  </a:lnTo>
                  <a:cubicBezTo>
                    <a:pt x="13443" y="75"/>
                    <a:pt x="13380" y="0"/>
                    <a:pt x="13285"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92"/>
            <p:cNvSpPr/>
            <p:nvPr/>
          </p:nvSpPr>
          <p:spPr>
            <a:xfrm>
              <a:off x="1538775" y="3069825"/>
              <a:ext cx="336100" cy="384925"/>
            </a:xfrm>
            <a:custGeom>
              <a:rect b="b" l="l" r="r" t="t"/>
              <a:pathLst>
                <a:path extrusionOk="0" h="15397" w="13444">
                  <a:moveTo>
                    <a:pt x="13285" y="0"/>
                  </a:moveTo>
                  <a:cubicBezTo>
                    <a:pt x="13243" y="0"/>
                    <a:pt x="13195" y="15"/>
                    <a:pt x="13143" y="46"/>
                  </a:cubicBezTo>
                  <a:lnTo>
                    <a:pt x="301" y="7418"/>
                  </a:lnTo>
                  <a:cubicBezTo>
                    <a:pt x="134" y="7552"/>
                    <a:pt x="0" y="7752"/>
                    <a:pt x="0" y="7985"/>
                  </a:cubicBezTo>
                  <a:lnTo>
                    <a:pt x="0" y="15157"/>
                  </a:lnTo>
                  <a:cubicBezTo>
                    <a:pt x="0" y="15304"/>
                    <a:pt x="72" y="15397"/>
                    <a:pt x="176" y="15397"/>
                  </a:cubicBezTo>
                  <a:cubicBezTo>
                    <a:pt x="214" y="15397"/>
                    <a:pt x="256" y="15384"/>
                    <a:pt x="301" y="15357"/>
                  </a:cubicBezTo>
                  <a:lnTo>
                    <a:pt x="13143" y="7952"/>
                  </a:lnTo>
                  <a:cubicBezTo>
                    <a:pt x="13310" y="7819"/>
                    <a:pt x="13443" y="7619"/>
                    <a:pt x="13443" y="7385"/>
                  </a:cubicBezTo>
                  <a:lnTo>
                    <a:pt x="13443" y="213"/>
                  </a:lnTo>
                  <a:cubicBezTo>
                    <a:pt x="13443" y="75"/>
                    <a:pt x="13380" y="0"/>
                    <a:pt x="1328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92"/>
            <p:cNvSpPr/>
            <p:nvPr/>
          </p:nvSpPr>
          <p:spPr>
            <a:xfrm>
              <a:off x="1603825" y="3241925"/>
              <a:ext cx="65075" cy="122625"/>
            </a:xfrm>
            <a:custGeom>
              <a:rect b="b" l="l" r="r" t="t"/>
              <a:pathLst>
                <a:path extrusionOk="0" h="4905" w="2603">
                  <a:moveTo>
                    <a:pt x="1801" y="1"/>
                  </a:moveTo>
                  <a:cubicBezTo>
                    <a:pt x="1635" y="34"/>
                    <a:pt x="1468" y="101"/>
                    <a:pt x="1301" y="167"/>
                  </a:cubicBezTo>
                  <a:cubicBezTo>
                    <a:pt x="1101" y="301"/>
                    <a:pt x="934" y="434"/>
                    <a:pt x="767" y="634"/>
                  </a:cubicBezTo>
                  <a:cubicBezTo>
                    <a:pt x="601" y="801"/>
                    <a:pt x="467" y="1001"/>
                    <a:pt x="367" y="1235"/>
                  </a:cubicBezTo>
                  <a:cubicBezTo>
                    <a:pt x="267" y="1435"/>
                    <a:pt x="167" y="1669"/>
                    <a:pt x="100" y="1902"/>
                  </a:cubicBezTo>
                  <a:cubicBezTo>
                    <a:pt x="67" y="2136"/>
                    <a:pt x="34" y="2369"/>
                    <a:pt x="0" y="2636"/>
                  </a:cubicBezTo>
                  <a:lnTo>
                    <a:pt x="0" y="3203"/>
                  </a:lnTo>
                  <a:lnTo>
                    <a:pt x="0" y="3737"/>
                  </a:lnTo>
                  <a:cubicBezTo>
                    <a:pt x="34" y="3937"/>
                    <a:pt x="67" y="4170"/>
                    <a:pt x="100" y="4337"/>
                  </a:cubicBezTo>
                  <a:cubicBezTo>
                    <a:pt x="167" y="4504"/>
                    <a:pt x="234" y="4637"/>
                    <a:pt x="367" y="4771"/>
                  </a:cubicBezTo>
                  <a:cubicBezTo>
                    <a:pt x="467" y="4871"/>
                    <a:pt x="634" y="4904"/>
                    <a:pt x="767" y="4904"/>
                  </a:cubicBezTo>
                  <a:cubicBezTo>
                    <a:pt x="968" y="4904"/>
                    <a:pt x="1134" y="4837"/>
                    <a:pt x="1301" y="4737"/>
                  </a:cubicBezTo>
                  <a:cubicBezTo>
                    <a:pt x="1501" y="4637"/>
                    <a:pt x="1668" y="4471"/>
                    <a:pt x="1801" y="4337"/>
                  </a:cubicBezTo>
                  <a:cubicBezTo>
                    <a:pt x="1968" y="4137"/>
                    <a:pt x="2102" y="3970"/>
                    <a:pt x="2235" y="3770"/>
                  </a:cubicBezTo>
                  <a:cubicBezTo>
                    <a:pt x="2335" y="3537"/>
                    <a:pt x="2435" y="3336"/>
                    <a:pt x="2502" y="3103"/>
                  </a:cubicBezTo>
                  <a:cubicBezTo>
                    <a:pt x="2569" y="2903"/>
                    <a:pt x="2602" y="2669"/>
                    <a:pt x="2602" y="2436"/>
                  </a:cubicBezTo>
                  <a:cubicBezTo>
                    <a:pt x="2602" y="2402"/>
                    <a:pt x="2602" y="2369"/>
                    <a:pt x="2569" y="2369"/>
                  </a:cubicBezTo>
                  <a:cubicBezTo>
                    <a:pt x="2569" y="2352"/>
                    <a:pt x="2560" y="2344"/>
                    <a:pt x="2548" y="2344"/>
                  </a:cubicBezTo>
                  <a:cubicBezTo>
                    <a:pt x="2535" y="2344"/>
                    <a:pt x="2519" y="2352"/>
                    <a:pt x="2502" y="2369"/>
                  </a:cubicBezTo>
                  <a:lnTo>
                    <a:pt x="1968" y="2669"/>
                  </a:lnTo>
                  <a:cubicBezTo>
                    <a:pt x="1935" y="2703"/>
                    <a:pt x="1902" y="2736"/>
                    <a:pt x="1868" y="2769"/>
                  </a:cubicBezTo>
                  <a:cubicBezTo>
                    <a:pt x="1868" y="2836"/>
                    <a:pt x="1835" y="2869"/>
                    <a:pt x="1835" y="2936"/>
                  </a:cubicBezTo>
                  <a:cubicBezTo>
                    <a:pt x="1835" y="3003"/>
                    <a:pt x="1801" y="3070"/>
                    <a:pt x="1801" y="3136"/>
                  </a:cubicBezTo>
                  <a:cubicBezTo>
                    <a:pt x="1768" y="3203"/>
                    <a:pt x="1735" y="3270"/>
                    <a:pt x="1701" y="3336"/>
                  </a:cubicBezTo>
                  <a:cubicBezTo>
                    <a:pt x="1668" y="3403"/>
                    <a:pt x="1601" y="3470"/>
                    <a:pt x="1535" y="3537"/>
                  </a:cubicBezTo>
                  <a:cubicBezTo>
                    <a:pt x="1501" y="3603"/>
                    <a:pt x="1401" y="3670"/>
                    <a:pt x="1334" y="3737"/>
                  </a:cubicBezTo>
                  <a:cubicBezTo>
                    <a:pt x="1268" y="3770"/>
                    <a:pt x="1168" y="3803"/>
                    <a:pt x="1101" y="3803"/>
                  </a:cubicBezTo>
                  <a:cubicBezTo>
                    <a:pt x="1034" y="3803"/>
                    <a:pt x="968" y="3770"/>
                    <a:pt x="934" y="3737"/>
                  </a:cubicBezTo>
                  <a:cubicBezTo>
                    <a:pt x="901" y="3670"/>
                    <a:pt x="867" y="3603"/>
                    <a:pt x="834" y="3570"/>
                  </a:cubicBezTo>
                  <a:cubicBezTo>
                    <a:pt x="834" y="3470"/>
                    <a:pt x="801" y="3370"/>
                    <a:pt x="801" y="3303"/>
                  </a:cubicBezTo>
                  <a:lnTo>
                    <a:pt x="801" y="3070"/>
                  </a:lnTo>
                  <a:lnTo>
                    <a:pt x="801" y="2469"/>
                  </a:lnTo>
                  <a:lnTo>
                    <a:pt x="801" y="2236"/>
                  </a:lnTo>
                  <a:cubicBezTo>
                    <a:pt x="801" y="2136"/>
                    <a:pt x="834" y="2002"/>
                    <a:pt x="834" y="1902"/>
                  </a:cubicBezTo>
                  <a:cubicBezTo>
                    <a:pt x="867" y="1802"/>
                    <a:pt x="901" y="1702"/>
                    <a:pt x="934" y="1635"/>
                  </a:cubicBezTo>
                  <a:cubicBezTo>
                    <a:pt x="968" y="1535"/>
                    <a:pt x="1034" y="1435"/>
                    <a:pt x="1101" y="1368"/>
                  </a:cubicBezTo>
                  <a:cubicBezTo>
                    <a:pt x="1168" y="1302"/>
                    <a:pt x="1234" y="1235"/>
                    <a:pt x="1334" y="1168"/>
                  </a:cubicBezTo>
                  <a:cubicBezTo>
                    <a:pt x="1401" y="1135"/>
                    <a:pt x="1468" y="1101"/>
                    <a:pt x="1535" y="1101"/>
                  </a:cubicBezTo>
                  <a:cubicBezTo>
                    <a:pt x="1601" y="1101"/>
                    <a:pt x="1668" y="1101"/>
                    <a:pt x="1701" y="1135"/>
                  </a:cubicBezTo>
                  <a:cubicBezTo>
                    <a:pt x="1735" y="1168"/>
                    <a:pt x="1768" y="1202"/>
                    <a:pt x="1801" y="1235"/>
                  </a:cubicBezTo>
                  <a:cubicBezTo>
                    <a:pt x="1801" y="1302"/>
                    <a:pt x="1835" y="1335"/>
                    <a:pt x="1835" y="1368"/>
                  </a:cubicBezTo>
                  <a:cubicBezTo>
                    <a:pt x="1835" y="1435"/>
                    <a:pt x="1868" y="1468"/>
                    <a:pt x="1868" y="1502"/>
                  </a:cubicBezTo>
                  <a:cubicBezTo>
                    <a:pt x="1885" y="1518"/>
                    <a:pt x="1902" y="1527"/>
                    <a:pt x="1918" y="1527"/>
                  </a:cubicBezTo>
                  <a:cubicBezTo>
                    <a:pt x="1935" y="1527"/>
                    <a:pt x="1952" y="1518"/>
                    <a:pt x="1968" y="1502"/>
                  </a:cubicBezTo>
                  <a:lnTo>
                    <a:pt x="2502" y="1202"/>
                  </a:lnTo>
                  <a:cubicBezTo>
                    <a:pt x="2535" y="1168"/>
                    <a:pt x="2569" y="1135"/>
                    <a:pt x="2569" y="1101"/>
                  </a:cubicBezTo>
                  <a:cubicBezTo>
                    <a:pt x="2602" y="1068"/>
                    <a:pt x="2602" y="1035"/>
                    <a:pt x="2602" y="1001"/>
                  </a:cubicBezTo>
                  <a:cubicBezTo>
                    <a:pt x="2602" y="801"/>
                    <a:pt x="2569" y="634"/>
                    <a:pt x="2502" y="434"/>
                  </a:cubicBezTo>
                  <a:cubicBezTo>
                    <a:pt x="2435" y="301"/>
                    <a:pt x="2335" y="201"/>
                    <a:pt x="2235" y="101"/>
                  </a:cubicBezTo>
                  <a:cubicBezTo>
                    <a:pt x="2102" y="34"/>
                    <a:pt x="1968" y="1"/>
                    <a:pt x="1801"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92"/>
            <p:cNvSpPr/>
            <p:nvPr/>
          </p:nvSpPr>
          <p:spPr>
            <a:xfrm>
              <a:off x="1680550" y="3223800"/>
              <a:ext cx="55875" cy="93000"/>
            </a:xfrm>
            <a:custGeom>
              <a:rect b="b" l="l" r="r" t="t"/>
              <a:pathLst>
                <a:path extrusionOk="0" h="3720" w="2235">
                  <a:moveTo>
                    <a:pt x="1422" y="0"/>
                  </a:moveTo>
                  <a:cubicBezTo>
                    <a:pt x="1409" y="0"/>
                    <a:pt x="1401" y="8"/>
                    <a:pt x="1401" y="25"/>
                  </a:cubicBezTo>
                  <a:lnTo>
                    <a:pt x="867" y="292"/>
                  </a:lnTo>
                  <a:cubicBezTo>
                    <a:pt x="834" y="325"/>
                    <a:pt x="801" y="359"/>
                    <a:pt x="801" y="392"/>
                  </a:cubicBezTo>
                  <a:cubicBezTo>
                    <a:pt x="767" y="459"/>
                    <a:pt x="767" y="492"/>
                    <a:pt x="767" y="526"/>
                  </a:cubicBezTo>
                  <a:lnTo>
                    <a:pt x="767" y="1593"/>
                  </a:lnTo>
                  <a:lnTo>
                    <a:pt x="133" y="1960"/>
                  </a:lnTo>
                  <a:cubicBezTo>
                    <a:pt x="100" y="1960"/>
                    <a:pt x="67" y="1993"/>
                    <a:pt x="67" y="2060"/>
                  </a:cubicBezTo>
                  <a:cubicBezTo>
                    <a:pt x="33" y="2093"/>
                    <a:pt x="0" y="2127"/>
                    <a:pt x="33" y="2193"/>
                  </a:cubicBezTo>
                  <a:lnTo>
                    <a:pt x="33" y="2827"/>
                  </a:lnTo>
                  <a:cubicBezTo>
                    <a:pt x="0" y="2861"/>
                    <a:pt x="33" y="2894"/>
                    <a:pt x="67" y="2927"/>
                  </a:cubicBezTo>
                  <a:lnTo>
                    <a:pt x="133" y="2927"/>
                  </a:lnTo>
                  <a:lnTo>
                    <a:pt x="767" y="2560"/>
                  </a:lnTo>
                  <a:lnTo>
                    <a:pt x="767" y="3594"/>
                  </a:lnTo>
                  <a:cubicBezTo>
                    <a:pt x="767" y="3628"/>
                    <a:pt x="767" y="3661"/>
                    <a:pt x="801" y="3694"/>
                  </a:cubicBezTo>
                  <a:cubicBezTo>
                    <a:pt x="801" y="3711"/>
                    <a:pt x="809" y="3719"/>
                    <a:pt x="821" y="3719"/>
                  </a:cubicBezTo>
                  <a:cubicBezTo>
                    <a:pt x="834" y="3719"/>
                    <a:pt x="851" y="3711"/>
                    <a:pt x="867" y="3694"/>
                  </a:cubicBezTo>
                  <a:lnTo>
                    <a:pt x="1401" y="3394"/>
                  </a:lnTo>
                  <a:cubicBezTo>
                    <a:pt x="1434" y="3361"/>
                    <a:pt x="1434" y="3328"/>
                    <a:pt x="1468" y="3294"/>
                  </a:cubicBezTo>
                  <a:cubicBezTo>
                    <a:pt x="1501" y="3261"/>
                    <a:pt x="1501" y="3194"/>
                    <a:pt x="1501" y="3161"/>
                  </a:cubicBezTo>
                  <a:lnTo>
                    <a:pt x="1501" y="2127"/>
                  </a:lnTo>
                  <a:lnTo>
                    <a:pt x="2135" y="1760"/>
                  </a:lnTo>
                  <a:cubicBezTo>
                    <a:pt x="2168" y="1726"/>
                    <a:pt x="2202" y="1693"/>
                    <a:pt x="2202" y="1660"/>
                  </a:cubicBezTo>
                  <a:cubicBezTo>
                    <a:pt x="2235" y="1626"/>
                    <a:pt x="2235" y="1560"/>
                    <a:pt x="2235" y="1526"/>
                  </a:cubicBezTo>
                  <a:lnTo>
                    <a:pt x="2235" y="892"/>
                  </a:lnTo>
                  <a:cubicBezTo>
                    <a:pt x="2235" y="859"/>
                    <a:pt x="2235" y="826"/>
                    <a:pt x="2202" y="792"/>
                  </a:cubicBezTo>
                  <a:cubicBezTo>
                    <a:pt x="2185" y="776"/>
                    <a:pt x="2177" y="767"/>
                    <a:pt x="2168" y="767"/>
                  </a:cubicBezTo>
                  <a:cubicBezTo>
                    <a:pt x="2160" y="767"/>
                    <a:pt x="2152" y="776"/>
                    <a:pt x="2135" y="792"/>
                  </a:cubicBezTo>
                  <a:lnTo>
                    <a:pt x="1501" y="1159"/>
                  </a:lnTo>
                  <a:lnTo>
                    <a:pt x="1501" y="125"/>
                  </a:lnTo>
                  <a:cubicBezTo>
                    <a:pt x="1501" y="59"/>
                    <a:pt x="1501" y="25"/>
                    <a:pt x="1468" y="25"/>
                  </a:cubicBezTo>
                  <a:cubicBezTo>
                    <a:pt x="1451" y="8"/>
                    <a:pt x="1434" y="0"/>
                    <a:pt x="1422"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92"/>
            <p:cNvSpPr/>
            <p:nvPr/>
          </p:nvSpPr>
          <p:spPr>
            <a:xfrm>
              <a:off x="1748925" y="3184600"/>
              <a:ext cx="55900" cy="93000"/>
            </a:xfrm>
            <a:custGeom>
              <a:rect b="b" l="l" r="r" t="t"/>
              <a:pathLst>
                <a:path extrusionOk="0" h="3720" w="2236">
                  <a:moveTo>
                    <a:pt x="1414" y="0"/>
                  </a:moveTo>
                  <a:cubicBezTo>
                    <a:pt x="1401" y="0"/>
                    <a:pt x="1385" y="9"/>
                    <a:pt x="1368" y="25"/>
                  </a:cubicBezTo>
                  <a:lnTo>
                    <a:pt x="868" y="292"/>
                  </a:lnTo>
                  <a:cubicBezTo>
                    <a:pt x="801" y="326"/>
                    <a:pt x="801" y="359"/>
                    <a:pt x="768" y="392"/>
                  </a:cubicBezTo>
                  <a:cubicBezTo>
                    <a:pt x="768" y="459"/>
                    <a:pt x="734" y="492"/>
                    <a:pt x="734" y="526"/>
                  </a:cubicBezTo>
                  <a:lnTo>
                    <a:pt x="734" y="1593"/>
                  </a:lnTo>
                  <a:lnTo>
                    <a:pt x="100" y="1960"/>
                  </a:lnTo>
                  <a:cubicBezTo>
                    <a:pt x="67" y="1960"/>
                    <a:pt x="34" y="1993"/>
                    <a:pt x="34" y="2060"/>
                  </a:cubicBezTo>
                  <a:cubicBezTo>
                    <a:pt x="0" y="2094"/>
                    <a:pt x="0" y="2127"/>
                    <a:pt x="0" y="2194"/>
                  </a:cubicBezTo>
                  <a:lnTo>
                    <a:pt x="0" y="2827"/>
                  </a:lnTo>
                  <a:cubicBezTo>
                    <a:pt x="0" y="2861"/>
                    <a:pt x="0" y="2894"/>
                    <a:pt x="34" y="2927"/>
                  </a:cubicBezTo>
                  <a:lnTo>
                    <a:pt x="100" y="2927"/>
                  </a:lnTo>
                  <a:lnTo>
                    <a:pt x="734" y="2561"/>
                  </a:lnTo>
                  <a:lnTo>
                    <a:pt x="734" y="3595"/>
                  </a:lnTo>
                  <a:cubicBezTo>
                    <a:pt x="734" y="3628"/>
                    <a:pt x="768" y="3661"/>
                    <a:pt x="768" y="3695"/>
                  </a:cubicBezTo>
                  <a:cubicBezTo>
                    <a:pt x="784" y="3711"/>
                    <a:pt x="801" y="3720"/>
                    <a:pt x="818" y="3720"/>
                  </a:cubicBezTo>
                  <a:cubicBezTo>
                    <a:pt x="834" y="3720"/>
                    <a:pt x="851" y="3711"/>
                    <a:pt x="868" y="3695"/>
                  </a:cubicBezTo>
                  <a:lnTo>
                    <a:pt x="1368" y="3394"/>
                  </a:lnTo>
                  <a:cubicBezTo>
                    <a:pt x="1401" y="3361"/>
                    <a:pt x="1435" y="3328"/>
                    <a:pt x="1435" y="3294"/>
                  </a:cubicBezTo>
                  <a:cubicBezTo>
                    <a:pt x="1468" y="3261"/>
                    <a:pt x="1468" y="3194"/>
                    <a:pt x="1468" y="3161"/>
                  </a:cubicBezTo>
                  <a:lnTo>
                    <a:pt x="1468" y="2127"/>
                  </a:lnTo>
                  <a:lnTo>
                    <a:pt x="2102" y="1760"/>
                  </a:lnTo>
                  <a:cubicBezTo>
                    <a:pt x="2135" y="1727"/>
                    <a:pt x="2169" y="1693"/>
                    <a:pt x="2202" y="1660"/>
                  </a:cubicBezTo>
                  <a:cubicBezTo>
                    <a:pt x="2202" y="1627"/>
                    <a:pt x="2235" y="1560"/>
                    <a:pt x="2235" y="1526"/>
                  </a:cubicBezTo>
                  <a:lnTo>
                    <a:pt x="2235" y="893"/>
                  </a:lnTo>
                  <a:cubicBezTo>
                    <a:pt x="2235" y="859"/>
                    <a:pt x="2202" y="826"/>
                    <a:pt x="2202" y="793"/>
                  </a:cubicBezTo>
                  <a:cubicBezTo>
                    <a:pt x="2185" y="776"/>
                    <a:pt x="2169" y="768"/>
                    <a:pt x="2152" y="768"/>
                  </a:cubicBezTo>
                  <a:cubicBezTo>
                    <a:pt x="2135" y="768"/>
                    <a:pt x="2118" y="776"/>
                    <a:pt x="2102" y="793"/>
                  </a:cubicBezTo>
                  <a:lnTo>
                    <a:pt x="1468" y="1160"/>
                  </a:lnTo>
                  <a:lnTo>
                    <a:pt x="1468" y="125"/>
                  </a:lnTo>
                  <a:cubicBezTo>
                    <a:pt x="1468" y="59"/>
                    <a:pt x="1468" y="25"/>
                    <a:pt x="1435" y="25"/>
                  </a:cubicBezTo>
                  <a:cubicBezTo>
                    <a:pt x="1435" y="9"/>
                    <a:pt x="1426" y="0"/>
                    <a:pt x="1414"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92"/>
            <p:cNvSpPr/>
            <p:nvPr/>
          </p:nvSpPr>
          <p:spPr>
            <a:xfrm>
              <a:off x="2334350" y="2911700"/>
              <a:ext cx="75900" cy="1607625"/>
            </a:xfrm>
            <a:custGeom>
              <a:rect b="b" l="l" r="r" t="t"/>
              <a:pathLst>
                <a:path extrusionOk="0" h="64305" w="3036">
                  <a:moveTo>
                    <a:pt x="0" y="0"/>
                  </a:moveTo>
                  <a:lnTo>
                    <a:pt x="0" y="62311"/>
                  </a:lnTo>
                  <a:cubicBezTo>
                    <a:pt x="33" y="63012"/>
                    <a:pt x="367" y="63679"/>
                    <a:pt x="967" y="64079"/>
                  </a:cubicBezTo>
                  <a:cubicBezTo>
                    <a:pt x="1243" y="64230"/>
                    <a:pt x="1555" y="64305"/>
                    <a:pt x="1877" y="64305"/>
                  </a:cubicBezTo>
                  <a:cubicBezTo>
                    <a:pt x="1985" y="64305"/>
                    <a:pt x="2093" y="64296"/>
                    <a:pt x="2202" y="64280"/>
                  </a:cubicBezTo>
                  <a:cubicBezTo>
                    <a:pt x="2468" y="64280"/>
                    <a:pt x="2769" y="64180"/>
                    <a:pt x="3036" y="64046"/>
                  </a:cubicBezTo>
                  <a:lnTo>
                    <a:pt x="3036" y="64046"/>
                  </a:lnTo>
                  <a:cubicBezTo>
                    <a:pt x="2869" y="64113"/>
                    <a:pt x="2702" y="64180"/>
                    <a:pt x="2535" y="64180"/>
                  </a:cubicBezTo>
                  <a:cubicBezTo>
                    <a:pt x="2202" y="64180"/>
                    <a:pt x="1968" y="63913"/>
                    <a:pt x="1968" y="63446"/>
                  </a:cubicBezTo>
                  <a:lnTo>
                    <a:pt x="1968" y="1134"/>
                  </a:lnTo>
                  <a:lnTo>
                    <a:pt x="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92"/>
            <p:cNvSpPr/>
            <p:nvPr/>
          </p:nvSpPr>
          <p:spPr>
            <a:xfrm>
              <a:off x="2383550" y="1295525"/>
              <a:ext cx="2591875" cy="3220925"/>
            </a:xfrm>
            <a:custGeom>
              <a:rect b="b" l="l" r="r" t="t"/>
              <a:pathLst>
                <a:path extrusionOk="0" h="128837" w="103675">
                  <a:moveTo>
                    <a:pt x="103674" y="1"/>
                  </a:moveTo>
                  <a:lnTo>
                    <a:pt x="32590" y="41064"/>
                  </a:lnTo>
                  <a:cubicBezTo>
                    <a:pt x="32564" y="41079"/>
                    <a:pt x="32537" y="41086"/>
                    <a:pt x="32509" y="41086"/>
                  </a:cubicBezTo>
                  <a:cubicBezTo>
                    <a:pt x="31941" y="41086"/>
                    <a:pt x="30869" y="38173"/>
                    <a:pt x="30273" y="38173"/>
                  </a:cubicBezTo>
                  <a:cubicBezTo>
                    <a:pt x="30244" y="38173"/>
                    <a:pt x="30215" y="38180"/>
                    <a:pt x="30188" y="38195"/>
                  </a:cubicBezTo>
                  <a:lnTo>
                    <a:pt x="4904" y="52772"/>
                  </a:lnTo>
                  <a:cubicBezTo>
                    <a:pt x="4337" y="53106"/>
                    <a:pt x="3469" y="57876"/>
                    <a:pt x="2902" y="58209"/>
                  </a:cubicBezTo>
                  <a:lnTo>
                    <a:pt x="0" y="59877"/>
                  </a:lnTo>
                  <a:lnTo>
                    <a:pt x="0" y="128093"/>
                  </a:lnTo>
                  <a:cubicBezTo>
                    <a:pt x="0" y="128565"/>
                    <a:pt x="234" y="128837"/>
                    <a:pt x="584" y="128837"/>
                  </a:cubicBezTo>
                  <a:cubicBezTo>
                    <a:pt x="728" y="128837"/>
                    <a:pt x="892" y="128790"/>
                    <a:pt x="1068" y="128693"/>
                  </a:cubicBezTo>
                  <a:lnTo>
                    <a:pt x="102607" y="70018"/>
                  </a:lnTo>
                  <a:cubicBezTo>
                    <a:pt x="103240" y="69617"/>
                    <a:pt x="103641" y="68950"/>
                    <a:pt x="103674" y="68216"/>
                  </a:cubicBezTo>
                  <a:lnTo>
                    <a:pt x="103674"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92"/>
            <p:cNvSpPr/>
            <p:nvPr/>
          </p:nvSpPr>
          <p:spPr>
            <a:xfrm>
              <a:off x="2383550" y="1294700"/>
              <a:ext cx="2591875" cy="3221500"/>
            </a:xfrm>
            <a:custGeom>
              <a:rect b="b" l="l" r="r" t="t"/>
              <a:pathLst>
                <a:path extrusionOk="0" h="128860" w="103675">
                  <a:moveTo>
                    <a:pt x="103240" y="754"/>
                  </a:moveTo>
                  <a:lnTo>
                    <a:pt x="103240" y="68249"/>
                  </a:lnTo>
                  <a:cubicBezTo>
                    <a:pt x="103207" y="68817"/>
                    <a:pt x="102907" y="69350"/>
                    <a:pt x="102407" y="69684"/>
                  </a:cubicBezTo>
                  <a:lnTo>
                    <a:pt x="834" y="128359"/>
                  </a:lnTo>
                  <a:cubicBezTo>
                    <a:pt x="767" y="128392"/>
                    <a:pt x="667" y="128426"/>
                    <a:pt x="567" y="128459"/>
                  </a:cubicBezTo>
                  <a:cubicBezTo>
                    <a:pt x="434" y="128459"/>
                    <a:pt x="400" y="128226"/>
                    <a:pt x="400" y="128126"/>
                  </a:cubicBezTo>
                  <a:lnTo>
                    <a:pt x="400" y="60144"/>
                  </a:lnTo>
                  <a:lnTo>
                    <a:pt x="3102" y="58576"/>
                  </a:lnTo>
                  <a:cubicBezTo>
                    <a:pt x="3503" y="58376"/>
                    <a:pt x="3736" y="57608"/>
                    <a:pt x="4303" y="55640"/>
                  </a:cubicBezTo>
                  <a:cubicBezTo>
                    <a:pt x="4537" y="54740"/>
                    <a:pt x="4904" y="53405"/>
                    <a:pt x="5137" y="53139"/>
                  </a:cubicBezTo>
                  <a:lnTo>
                    <a:pt x="30255" y="38628"/>
                  </a:lnTo>
                  <a:cubicBezTo>
                    <a:pt x="30555" y="38995"/>
                    <a:pt x="30822" y="39429"/>
                    <a:pt x="31022" y="39829"/>
                  </a:cubicBezTo>
                  <a:cubicBezTo>
                    <a:pt x="31656" y="40897"/>
                    <a:pt x="31990" y="41497"/>
                    <a:pt x="32523" y="41497"/>
                  </a:cubicBezTo>
                  <a:cubicBezTo>
                    <a:pt x="32623" y="41497"/>
                    <a:pt x="32723" y="41464"/>
                    <a:pt x="32790" y="41430"/>
                  </a:cubicBezTo>
                  <a:lnTo>
                    <a:pt x="103240" y="754"/>
                  </a:lnTo>
                  <a:close/>
                  <a:moveTo>
                    <a:pt x="103674" y="1"/>
                  </a:moveTo>
                  <a:lnTo>
                    <a:pt x="32590" y="41063"/>
                  </a:lnTo>
                  <a:lnTo>
                    <a:pt x="32523" y="41063"/>
                  </a:lnTo>
                  <a:cubicBezTo>
                    <a:pt x="31923" y="41063"/>
                    <a:pt x="30855" y="38161"/>
                    <a:pt x="30288" y="38161"/>
                  </a:cubicBezTo>
                  <a:lnTo>
                    <a:pt x="30188" y="38161"/>
                  </a:lnTo>
                  <a:lnTo>
                    <a:pt x="4904" y="52738"/>
                  </a:lnTo>
                  <a:cubicBezTo>
                    <a:pt x="4303" y="53072"/>
                    <a:pt x="3469" y="57842"/>
                    <a:pt x="2902" y="58176"/>
                  </a:cubicBezTo>
                  <a:lnTo>
                    <a:pt x="0" y="59843"/>
                  </a:lnTo>
                  <a:lnTo>
                    <a:pt x="0" y="128126"/>
                  </a:lnTo>
                  <a:cubicBezTo>
                    <a:pt x="0" y="128593"/>
                    <a:pt x="234" y="128860"/>
                    <a:pt x="567" y="128860"/>
                  </a:cubicBezTo>
                  <a:cubicBezTo>
                    <a:pt x="734" y="128860"/>
                    <a:pt x="901" y="128793"/>
                    <a:pt x="1034" y="128726"/>
                  </a:cubicBezTo>
                  <a:lnTo>
                    <a:pt x="102607" y="70051"/>
                  </a:lnTo>
                  <a:cubicBezTo>
                    <a:pt x="103240" y="69650"/>
                    <a:pt x="103641" y="68983"/>
                    <a:pt x="103674" y="68249"/>
                  </a:cubicBezTo>
                  <a:lnTo>
                    <a:pt x="103674" y="34"/>
                  </a:lnTo>
                  <a:lnTo>
                    <a:pt x="103674"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92"/>
            <p:cNvSpPr/>
            <p:nvPr/>
          </p:nvSpPr>
          <p:spPr>
            <a:xfrm>
              <a:off x="2334350" y="1164575"/>
              <a:ext cx="2642325" cy="1713800"/>
            </a:xfrm>
            <a:custGeom>
              <a:rect b="b" l="l" r="r" t="t"/>
              <a:pathLst>
                <a:path extrusionOk="0" h="68552" w="105693">
                  <a:moveTo>
                    <a:pt x="103661" y="1"/>
                  </a:moveTo>
                  <a:cubicBezTo>
                    <a:pt x="103309" y="1"/>
                    <a:pt x="102947" y="95"/>
                    <a:pt x="102607" y="302"/>
                  </a:cubicBezTo>
                  <a:lnTo>
                    <a:pt x="1034" y="58977"/>
                  </a:lnTo>
                  <a:cubicBezTo>
                    <a:pt x="434" y="59378"/>
                    <a:pt x="33" y="60045"/>
                    <a:pt x="0" y="60779"/>
                  </a:cubicBezTo>
                  <a:lnTo>
                    <a:pt x="0" y="66550"/>
                  </a:lnTo>
                  <a:cubicBezTo>
                    <a:pt x="33" y="67250"/>
                    <a:pt x="400" y="67917"/>
                    <a:pt x="967" y="68317"/>
                  </a:cubicBezTo>
                  <a:cubicBezTo>
                    <a:pt x="1284" y="68476"/>
                    <a:pt x="1616" y="68552"/>
                    <a:pt x="1949" y="68552"/>
                  </a:cubicBezTo>
                  <a:cubicBezTo>
                    <a:pt x="2317" y="68552"/>
                    <a:pt x="2685" y="68459"/>
                    <a:pt x="3036" y="68284"/>
                  </a:cubicBezTo>
                  <a:lnTo>
                    <a:pt x="104575" y="9642"/>
                  </a:lnTo>
                  <a:cubicBezTo>
                    <a:pt x="105208" y="9242"/>
                    <a:pt x="105609" y="8541"/>
                    <a:pt x="105642" y="7807"/>
                  </a:cubicBezTo>
                  <a:lnTo>
                    <a:pt x="105642" y="2037"/>
                  </a:lnTo>
                  <a:cubicBezTo>
                    <a:pt x="105692" y="859"/>
                    <a:pt x="104725" y="1"/>
                    <a:pt x="103661"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92"/>
            <p:cNvSpPr/>
            <p:nvPr/>
          </p:nvSpPr>
          <p:spPr>
            <a:xfrm>
              <a:off x="2341850" y="1164500"/>
              <a:ext cx="2633575" cy="1522050"/>
            </a:xfrm>
            <a:custGeom>
              <a:rect b="b" l="l" r="r" t="t"/>
              <a:pathLst>
                <a:path extrusionOk="0" h="60882" w="105343">
                  <a:moveTo>
                    <a:pt x="103352" y="1"/>
                  </a:moveTo>
                  <a:cubicBezTo>
                    <a:pt x="102998" y="1"/>
                    <a:pt x="102638" y="96"/>
                    <a:pt x="102307" y="305"/>
                  </a:cubicBezTo>
                  <a:lnTo>
                    <a:pt x="734" y="58947"/>
                  </a:lnTo>
                  <a:cubicBezTo>
                    <a:pt x="434" y="59147"/>
                    <a:pt x="167" y="59414"/>
                    <a:pt x="0" y="59748"/>
                  </a:cubicBezTo>
                  <a:lnTo>
                    <a:pt x="1968" y="60882"/>
                  </a:lnTo>
                  <a:cubicBezTo>
                    <a:pt x="2168" y="60582"/>
                    <a:pt x="2402" y="60281"/>
                    <a:pt x="2736" y="60115"/>
                  </a:cubicBezTo>
                  <a:lnTo>
                    <a:pt x="104275" y="1473"/>
                  </a:lnTo>
                  <a:cubicBezTo>
                    <a:pt x="104453" y="1361"/>
                    <a:pt x="104619" y="1310"/>
                    <a:pt x="104766" y="1310"/>
                  </a:cubicBezTo>
                  <a:cubicBezTo>
                    <a:pt x="105060" y="1310"/>
                    <a:pt x="105275" y="1517"/>
                    <a:pt x="105342" y="1873"/>
                  </a:cubicBezTo>
                  <a:cubicBezTo>
                    <a:pt x="105293" y="764"/>
                    <a:pt x="104351" y="1"/>
                    <a:pt x="1033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92"/>
            <p:cNvSpPr/>
            <p:nvPr/>
          </p:nvSpPr>
          <p:spPr>
            <a:xfrm>
              <a:off x="2334350" y="2658175"/>
              <a:ext cx="56725" cy="281900"/>
            </a:xfrm>
            <a:custGeom>
              <a:rect b="b" l="l" r="r" t="t"/>
              <a:pathLst>
                <a:path extrusionOk="0" h="11276" w="2269">
                  <a:moveTo>
                    <a:pt x="300" y="1"/>
                  </a:moveTo>
                  <a:cubicBezTo>
                    <a:pt x="167" y="201"/>
                    <a:pt x="100" y="434"/>
                    <a:pt x="33" y="668"/>
                  </a:cubicBezTo>
                  <a:cubicBezTo>
                    <a:pt x="0" y="734"/>
                    <a:pt x="0" y="835"/>
                    <a:pt x="0" y="901"/>
                  </a:cubicBezTo>
                  <a:lnTo>
                    <a:pt x="0" y="1035"/>
                  </a:lnTo>
                  <a:lnTo>
                    <a:pt x="0" y="10141"/>
                  </a:lnTo>
                  <a:lnTo>
                    <a:pt x="1968" y="11275"/>
                  </a:lnTo>
                  <a:lnTo>
                    <a:pt x="1968" y="2169"/>
                  </a:lnTo>
                  <a:cubicBezTo>
                    <a:pt x="1968" y="1802"/>
                    <a:pt x="2068" y="1468"/>
                    <a:pt x="2268" y="1135"/>
                  </a:cubicBezTo>
                  <a:lnTo>
                    <a:pt x="30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92"/>
            <p:cNvSpPr/>
            <p:nvPr/>
          </p:nvSpPr>
          <p:spPr>
            <a:xfrm>
              <a:off x="2383550" y="1196875"/>
              <a:ext cx="2591875" cy="1595600"/>
            </a:xfrm>
            <a:custGeom>
              <a:rect b="b" l="l" r="r" t="t"/>
              <a:pathLst>
                <a:path extrusionOk="0" h="63824" w="103675">
                  <a:moveTo>
                    <a:pt x="103090" y="1"/>
                  </a:moveTo>
                  <a:cubicBezTo>
                    <a:pt x="102946" y="1"/>
                    <a:pt x="102782" y="47"/>
                    <a:pt x="102607" y="144"/>
                  </a:cubicBezTo>
                  <a:lnTo>
                    <a:pt x="1068" y="58820"/>
                  </a:lnTo>
                  <a:cubicBezTo>
                    <a:pt x="434" y="59220"/>
                    <a:pt x="33" y="59887"/>
                    <a:pt x="0" y="60621"/>
                  </a:cubicBezTo>
                  <a:lnTo>
                    <a:pt x="0" y="63823"/>
                  </a:lnTo>
                  <a:lnTo>
                    <a:pt x="2902" y="62155"/>
                  </a:lnTo>
                  <a:lnTo>
                    <a:pt x="32590" y="44976"/>
                  </a:lnTo>
                  <a:lnTo>
                    <a:pt x="103674" y="3947"/>
                  </a:lnTo>
                  <a:lnTo>
                    <a:pt x="103674" y="745"/>
                  </a:lnTo>
                  <a:cubicBezTo>
                    <a:pt x="103674" y="272"/>
                    <a:pt x="103440" y="1"/>
                    <a:pt x="103090"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92"/>
            <p:cNvSpPr/>
            <p:nvPr/>
          </p:nvSpPr>
          <p:spPr>
            <a:xfrm>
              <a:off x="4891175" y="1257225"/>
              <a:ext cx="36700" cy="48000"/>
            </a:xfrm>
            <a:custGeom>
              <a:rect b="b" l="l" r="r" t="t"/>
              <a:pathLst>
                <a:path extrusionOk="0" h="1920" w="1468">
                  <a:moveTo>
                    <a:pt x="1054" y="1"/>
                  </a:moveTo>
                  <a:cubicBezTo>
                    <a:pt x="957" y="1"/>
                    <a:pt x="848" y="32"/>
                    <a:pt x="734" y="99"/>
                  </a:cubicBezTo>
                  <a:cubicBezTo>
                    <a:pt x="300" y="399"/>
                    <a:pt x="0" y="866"/>
                    <a:pt x="0" y="1400"/>
                  </a:cubicBezTo>
                  <a:cubicBezTo>
                    <a:pt x="0" y="1724"/>
                    <a:pt x="145" y="1919"/>
                    <a:pt x="378" y="1919"/>
                  </a:cubicBezTo>
                  <a:cubicBezTo>
                    <a:pt x="481" y="1919"/>
                    <a:pt x="601" y="1881"/>
                    <a:pt x="734" y="1800"/>
                  </a:cubicBezTo>
                  <a:cubicBezTo>
                    <a:pt x="1168" y="1533"/>
                    <a:pt x="1434" y="1033"/>
                    <a:pt x="1468" y="532"/>
                  </a:cubicBezTo>
                  <a:cubicBezTo>
                    <a:pt x="1468" y="198"/>
                    <a:pt x="1297" y="1"/>
                    <a:pt x="10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92"/>
            <p:cNvSpPr/>
            <p:nvPr/>
          </p:nvSpPr>
          <p:spPr>
            <a:xfrm>
              <a:off x="4823625" y="1296425"/>
              <a:ext cx="37550" cy="48000"/>
            </a:xfrm>
            <a:custGeom>
              <a:rect b="b" l="l" r="r" t="t"/>
              <a:pathLst>
                <a:path extrusionOk="0" h="1920" w="1502">
                  <a:moveTo>
                    <a:pt x="1075" y="1"/>
                  </a:moveTo>
                  <a:cubicBezTo>
                    <a:pt x="973" y="1"/>
                    <a:pt x="858" y="32"/>
                    <a:pt x="734" y="98"/>
                  </a:cubicBezTo>
                  <a:cubicBezTo>
                    <a:pt x="300" y="399"/>
                    <a:pt x="33" y="866"/>
                    <a:pt x="0" y="1399"/>
                  </a:cubicBezTo>
                  <a:cubicBezTo>
                    <a:pt x="0" y="1724"/>
                    <a:pt x="161" y="1919"/>
                    <a:pt x="393" y="1919"/>
                  </a:cubicBezTo>
                  <a:cubicBezTo>
                    <a:pt x="495" y="1919"/>
                    <a:pt x="612" y="1881"/>
                    <a:pt x="734" y="1800"/>
                  </a:cubicBezTo>
                  <a:cubicBezTo>
                    <a:pt x="1168" y="1533"/>
                    <a:pt x="1468" y="1032"/>
                    <a:pt x="1501" y="532"/>
                  </a:cubicBezTo>
                  <a:cubicBezTo>
                    <a:pt x="1501" y="198"/>
                    <a:pt x="1331" y="1"/>
                    <a:pt x="10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92"/>
            <p:cNvSpPr/>
            <p:nvPr/>
          </p:nvSpPr>
          <p:spPr>
            <a:xfrm>
              <a:off x="4756075" y="1335075"/>
              <a:ext cx="37550" cy="48000"/>
            </a:xfrm>
            <a:custGeom>
              <a:rect b="b" l="l" r="r" t="t"/>
              <a:pathLst>
                <a:path extrusionOk="0" h="1920" w="1502">
                  <a:moveTo>
                    <a:pt x="1108" y="1"/>
                  </a:moveTo>
                  <a:cubicBezTo>
                    <a:pt x="1006" y="1"/>
                    <a:pt x="890" y="39"/>
                    <a:pt x="767" y="120"/>
                  </a:cubicBezTo>
                  <a:cubicBezTo>
                    <a:pt x="300" y="387"/>
                    <a:pt x="34" y="887"/>
                    <a:pt x="0" y="1388"/>
                  </a:cubicBezTo>
                  <a:cubicBezTo>
                    <a:pt x="0" y="1722"/>
                    <a:pt x="171" y="1919"/>
                    <a:pt x="427" y="1919"/>
                  </a:cubicBezTo>
                  <a:cubicBezTo>
                    <a:pt x="529" y="1919"/>
                    <a:pt x="644" y="1888"/>
                    <a:pt x="767" y="1821"/>
                  </a:cubicBezTo>
                  <a:cubicBezTo>
                    <a:pt x="1201" y="1521"/>
                    <a:pt x="1468" y="1054"/>
                    <a:pt x="1501" y="520"/>
                  </a:cubicBezTo>
                  <a:cubicBezTo>
                    <a:pt x="1501" y="196"/>
                    <a:pt x="1340" y="1"/>
                    <a:pt x="11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92"/>
            <p:cNvSpPr/>
            <p:nvPr/>
          </p:nvSpPr>
          <p:spPr>
            <a:xfrm>
              <a:off x="2383550" y="1295525"/>
              <a:ext cx="2591875" cy="1644550"/>
            </a:xfrm>
            <a:custGeom>
              <a:rect b="b" l="l" r="r" t="t"/>
              <a:pathLst>
                <a:path extrusionOk="0" h="65782" w="103675">
                  <a:moveTo>
                    <a:pt x="103674" y="1"/>
                  </a:moveTo>
                  <a:lnTo>
                    <a:pt x="33524" y="40497"/>
                  </a:lnTo>
                  <a:lnTo>
                    <a:pt x="21449" y="47468"/>
                  </a:lnTo>
                  <a:cubicBezTo>
                    <a:pt x="21348" y="47523"/>
                    <a:pt x="21267" y="47548"/>
                    <a:pt x="21199" y="47548"/>
                  </a:cubicBezTo>
                  <a:cubicBezTo>
                    <a:pt x="21019" y="47548"/>
                    <a:pt x="20927" y="47376"/>
                    <a:pt x="20782" y="47135"/>
                  </a:cubicBezTo>
                  <a:lnTo>
                    <a:pt x="20315" y="46267"/>
                  </a:lnTo>
                  <a:cubicBezTo>
                    <a:pt x="20160" y="45997"/>
                    <a:pt x="19995" y="45895"/>
                    <a:pt x="19818" y="45895"/>
                  </a:cubicBezTo>
                  <a:cubicBezTo>
                    <a:pt x="19690" y="45895"/>
                    <a:pt x="19555" y="45949"/>
                    <a:pt x="19414" y="46034"/>
                  </a:cubicBezTo>
                  <a:lnTo>
                    <a:pt x="3836" y="55007"/>
                  </a:lnTo>
                  <a:cubicBezTo>
                    <a:pt x="3503" y="55240"/>
                    <a:pt x="3336" y="55607"/>
                    <a:pt x="3202" y="56141"/>
                  </a:cubicBezTo>
                  <a:lnTo>
                    <a:pt x="2802" y="57475"/>
                  </a:lnTo>
                  <a:cubicBezTo>
                    <a:pt x="2635" y="58076"/>
                    <a:pt x="2502" y="58409"/>
                    <a:pt x="2168" y="58610"/>
                  </a:cubicBezTo>
                  <a:lnTo>
                    <a:pt x="0" y="59877"/>
                  </a:lnTo>
                  <a:lnTo>
                    <a:pt x="0" y="65781"/>
                  </a:lnTo>
                  <a:lnTo>
                    <a:pt x="103674" y="5905"/>
                  </a:lnTo>
                  <a:lnTo>
                    <a:pt x="10367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92"/>
            <p:cNvSpPr/>
            <p:nvPr/>
          </p:nvSpPr>
          <p:spPr>
            <a:xfrm>
              <a:off x="2334350" y="2763250"/>
              <a:ext cx="49225" cy="176825"/>
            </a:xfrm>
            <a:custGeom>
              <a:rect b="b" l="l" r="r" t="t"/>
              <a:pathLst>
                <a:path extrusionOk="0" h="7073" w="1969">
                  <a:moveTo>
                    <a:pt x="0" y="1"/>
                  </a:moveTo>
                  <a:lnTo>
                    <a:pt x="0" y="5938"/>
                  </a:lnTo>
                  <a:lnTo>
                    <a:pt x="1968" y="7072"/>
                  </a:lnTo>
                  <a:lnTo>
                    <a:pt x="1968" y="1135"/>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92"/>
            <p:cNvSpPr/>
            <p:nvPr/>
          </p:nvSpPr>
          <p:spPr>
            <a:xfrm>
              <a:off x="2334350" y="2763250"/>
              <a:ext cx="49225" cy="176825"/>
            </a:xfrm>
            <a:custGeom>
              <a:rect b="b" l="l" r="r" t="t"/>
              <a:pathLst>
                <a:path extrusionOk="0" h="7073" w="1969">
                  <a:moveTo>
                    <a:pt x="0" y="1"/>
                  </a:moveTo>
                  <a:lnTo>
                    <a:pt x="0" y="5938"/>
                  </a:lnTo>
                  <a:lnTo>
                    <a:pt x="1968" y="7072"/>
                  </a:lnTo>
                  <a:lnTo>
                    <a:pt x="1968" y="1135"/>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92"/>
            <p:cNvSpPr/>
            <p:nvPr/>
          </p:nvSpPr>
          <p:spPr>
            <a:xfrm>
              <a:off x="2436900" y="2794250"/>
              <a:ext cx="40900" cy="51375"/>
            </a:xfrm>
            <a:custGeom>
              <a:rect b="b" l="l" r="r" t="t"/>
              <a:pathLst>
                <a:path extrusionOk="0" h="2055" w="1636">
                  <a:moveTo>
                    <a:pt x="765" y="1"/>
                  </a:moveTo>
                  <a:cubicBezTo>
                    <a:pt x="732" y="1"/>
                    <a:pt x="692" y="48"/>
                    <a:pt x="668" y="95"/>
                  </a:cubicBezTo>
                  <a:lnTo>
                    <a:pt x="1" y="1329"/>
                  </a:lnTo>
                  <a:cubicBezTo>
                    <a:pt x="1" y="1363"/>
                    <a:pt x="1" y="1363"/>
                    <a:pt x="1" y="1396"/>
                  </a:cubicBezTo>
                  <a:cubicBezTo>
                    <a:pt x="1" y="1396"/>
                    <a:pt x="1" y="1429"/>
                    <a:pt x="1" y="1429"/>
                  </a:cubicBezTo>
                  <a:cubicBezTo>
                    <a:pt x="1" y="1463"/>
                    <a:pt x="1" y="1496"/>
                    <a:pt x="1" y="1496"/>
                  </a:cubicBezTo>
                  <a:lnTo>
                    <a:pt x="1" y="1529"/>
                  </a:lnTo>
                  <a:lnTo>
                    <a:pt x="668" y="2030"/>
                  </a:lnTo>
                  <a:cubicBezTo>
                    <a:pt x="668" y="2046"/>
                    <a:pt x="676" y="2055"/>
                    <a:pt x="689" y="2055"/>
                  </a:cubicBezTo>
                  <a:cubicBezTo>
                    <a:pt x="701" y="2055"/>
                    <a:pt x="718" y="2046"/>
                    <a:pt x="735" y="2030"/>
                  </a:cubicBezTo>
                  <a:cubicBezTo>
                    <a:pt x="768" y="1996"/>
                    <a:pt x="768" y="1963"/>
                    <a:pt x="802" y="1930"/>
                  </a:cubicBezTo>
                  <a:cubicBezTo>
                    <a:pt x="835" y="1863"/>
                    <a:pt x="835" y="1796"/>
                    <a:pt x="802" y="1729"/>
                  </a:cubicBezTo>
                  <a:lnTo>
                    <a:pt x="335" y="1363"/>
                  </a:lnTo>
                  <a:lnTo>
                    <a:pt x="1535" y="762"/>
                  </a:lnTo>
                  <a:cubicBezTo>
                    <a:pt x="1602" y="695"/>
                    <a:pt x="1635" y="629"/>
                    <a:pt x="1635" y="529"/>
                  </a:cubicBezTo>
                  <a:cubicBezTo>
                    <a:pt x="1635" y="454"/>
                    <a:pt x="1617" y="416"/>
                    <a:pt x="1579" y="416"/>
                  </a:cubicBezTo>
                  <a:cubicBezTo>
                    <a:pt x="1567" y="416"/>
                    <a:pt x="1552" y="420"/>
                    <a:pt x="1535" y="428"/>
                  </a:cubicBezTo>
                  <a:lnTo>
                    <a:pt x="335" y="1129"/>
                  </a:lnTo>
                  <a:lnTo>
                    <a:pt x="802" y="228"/>
                  </a:lnTo>
                  <a:cubicBezTo>
                    <a:pt x="835" y="162"/>
                    <a:pt x="835" y="95"/>
                    <a:pt x="802" y="28"/>
                  </a:cubicBezTo>
                  <a:cubicBezTo>
                    <a:pt x="792" y="9"/>
                    <a:pt x="779" y="1"/>
                    <a:pt x="7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92"/>
            <p:cNvSpPr/>
            <p:nvPr/>
          </p:nvSpPr>
          <p:spPr>
            <a:xfrm>
              <a:off x="2498625" y="2756250"/>
              <a:ext cx="40875" cy="51025"/>
            </a:xfrm>
            <a:custGeom>
              <a:rect b="b" l="l" r="r" t="t"/>
              <a:pathLst>
                <a:path extrusionOk="0" h="2041" w="1635">
                  <a:moveTo>
                    <a:pt x="935" y="1"/>
                  </a:moveTo>
                  <a:cubicBezTo>
                    <a:pt x="901" y="1"/>
                    <a:pt x="859" y="32"/>
                    <a:pt x="834" y="80"/>
                  </a:cubicBezTo>
                  <a:cubicBezTo>
                    <a:pt x="801" y="147"/>
                    <a:pt x="801" y="247"/>
                    <a:pt x="834" y="314"/>
                  </a:cubicBezTo>
                  <a:lnTo>
                    <a:pt x="1301" y="648"/>
                  </a:lnTo>
                  <a:lnTo>
                    <a:pt x="100" y="1348"/>
                  </a:lnTo>
                  <a:cubicBezTo>
                    <a:pt x="34" y="1381"/>
                    <a:pt x="0" y="1448"/>
                    <a:pt x="0" y="1515"/>
                  </a:cubicBezTo>
                  <a:cubicBezTo>
                    <a:pt x="0" y="1590"/>
                    <a:pt x="19" y="1627"/>
                    <a:pt x="57" y="1627"/>
                  </a:cubicBezTo>
                  <a:cubicBezTo>
                    <a:pt x="69" y="1627"/>
                    <a:pt x="84" y="1623"/>
                    <a:pt x="100" y="1615"/>
                  </a:cubicBezTo>
                  <a:lnTo>
                    <a:pt x="1301" y="914"/>
                  </a:lnTo>
                  <a:lnTo>
                    <a:pt x="834" y="1815"/>
                  </a:lnTo>
                  <a:cubicBezTo>
                    <a:pt x="801" y="1882"/>
                    <a:pt x="801" y="1948"/>
                    <a:pt x="834" y="2015"/>
                  </a:cubicBezTo>
                  <a:cubicBezTo>
                    <a:pt x="851" y="2032"/>
                    <a:pt x="868" y="2040"/>
                    <a:pt x="880" y="2040"/>
                  </a:cubicBezTo>
                  <a:cubicBezTo>
                    <a:pt x="893" y="2040"/>
                    <a:pt x="901" y="2032"/>
                    <a:pt x="901" y="2015"/>
                  </a:cubicBezTo>
                  <a:cubicBezTo>
                    <a:pt x="934" y="2015"/>
                    <a:pt x="968" y="1982"/>
                    <a:pt x="968" y="1948"/>
                  </a:cubicBezTo>
                  <a:lnTo>
                    <a:pt x="1635" y="714"/>
                  </a:lnTo>
                  <a:lnTo>
                    <a:pt x="1635" y="648"/>
                  </a:lnTo>
                  <a:cubicBezTo>
                    <a:pt x="1635" y="648"/>
                    <a:pt x="1635" y="614"/>
                    <a:pt x="1635" y="581"/>
                  </a:cubicBezTo>
                  <a:cubicBezTo>
                    <a:pt x="1635" y="581"/>
                    <a:pt x="1635" y="547"/>
                    <a:pt x="1635" y="547"/>
                  </a:cubicBezTo>
                  <a:lnTo>
                    <a:pt x="1635" y="514"/>
                  </a:lnTo>
                  <a:lnTo>
                    <a:pt x="968" y="14"/>
                  </a:lnTo>
                  <a:cubicBezTo>
                    <a:pt x="959" y="5"/>
                    <a:pt x="947" y="1"/>
                    <a:pt x="9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92"/>
            <p:cNvSpPr/>
            <p:nvPr/>
          </p:nvSpPr>
          <p:spPr>
            <a:xfrm>
              <a:off x="2564500" y="2701625"/>
              <a:ext cx="37550" cy="74625"/>
            </a:xfrm>
            <a:custGeom>
              <a:rect b="b" l="l" r="r" t="t"/>
              <a:pathLst>
                <a:path extrusionOk="0" h="2985" w="1502">
                  <a:moveTo>
                    <a:pt x="1403" y="1"/>
                  </a:moveTo>
                  <a:cubicBezTo>
                    <a:pt x="1382" y="1"/>
                    <a:pt x="1353" y="27"/>
                    <a:pt x="1335" y="64"/>
                  </a:cubicBezTo>
                  <a:lnTo>
                    <a:pt x="1168" y="464"/>
                  </a:lnTo>
                  <a:cubicBezTo>
                    <a:pt x="1151" y="462"/>
                    <a:pt x="1134" y="461"/>
                    <a:pt x="1117" y="461"/>
                  </a:cubicBezTo>
                  <a:cubicBezTo>
                    <a:pt x="831" y="461"/>
                    <a:pt x="521" y="726"/>
                    <a:pt x="301" y="1198"/>
                  </a:cubicBezTo>
                  <a:cubicBezTo>
                    <a:pt x="1" y="1832"/>
                    <a:pt x="1" y="2599"/>
                    <a:pt x="301" y="2866"/>
                  </a:cubicBezTo>
                  <a:cubicBezTo>
                    <a:pt x="394" y="2941"/>
                    <a:pt x="509" y="2984"/>
                    <a:pt x="621" y="2984"/>
                  </a:cubicBezTo>
                  <a:cubicBezTo>
                    <a:pt x="709" y="2984"/>
                    <a:pt x="795" y="2958"/>
                    <a:pt x="868" y="2899"/>
                  </a:cubicBezTo>
                  <a:cubicBezTo>
                    <a:pt x="1101" y="2732"/>
                    <a:pt x="1302" y="2499"/>
                    <a:pt x="1402" y="2232"/>
                  </a:cubicBezTo>
                  <a:cubicBezTo>
                    <a:pt x="1435" y="2165"/>
                    <a:pt x="1435" y="2065"/>
                    <a:pt x="1402" y="2032"/>
                  </a:cubicBezTo>
                  <a:cubicBezTo>
                    <a:pt x="1393" y="2023"/>
                    <a:pt x="1381" y="2019"/>
                    <a:pt x="1369" y="2019"/>
                  </a:cubicBezTo>
                  <a:cubicBezTo>
                    <a:pt x="1335" y="2019"/>
                    <a:pt x="1293" y="2050"/>
                    <a:pt x="1268" y="2099"/>
                  </a:cubicBezTo>
                  <a:cubicBezTo>
                    <a:pt x="1100" y="2458"/>
                    <a:pt x="864" y="2663"/>
                    <a:pt x="657" y="2663"/>
                  </a:cubicBezTo>
                  <a:cubicBezTo>
                    <a:pt x="576" y="2663"/>
                    <a:pt x="500" y="2631"/>
                    <a:pt x="434" y="2566"/>
                  </a:cubicBezTo>
                  <a:cubicBezTo>
                    <a:pt x="167" y="2366"/>
                    <a:pt x="201" y="1798"/>
                    <a:pt x="434" y="1331"/>
                  </a:cubicBezTo>
                  <a:cubicBezTo>
                    <a:pt x="568" y="998"/>
                    <a:pt x="801" y="798"/>
                    <a:pt x="1001" y="764"/>
                  </a:cubicBezTo>
                  <a:lnTo>
                    <a:pt x="1001" y="764"/>
                  </a:lnTo>
                  <a:lnTo>
                    <a:pt x="901" y="1098"/>
                  </a:lnTo>
                  <a:cubicBezTo>
                    <a:pt x="874" y="1152"/>
                    <a:pt x="891" y="1207"/>
                    <a:pt x="917" y="1207"/>
                  </a:cubicBezTo>
                  <a:cubicBezTo>
                    <a:pt x="922" y="1207"/>
                    <a:pt x="928" y="1204"/>
                    <a:pt x="935" y="1198"/>
                  </a:cubicBezTo>
                  <a:lnTo>
                    <a:pt x="1435" y="864"/>
                  </a:lnTo>
                  <a:cubicBezTo>
                    <a:pt x="1468" y="831"/>
                    <a:pt x="1502" y="798"/>
                    <a:pt x="1502" y="731"/>
                  </a:cubicBezTo>
                  <a:lnTo>
                    <a:pt x="1435" y="64"/>
                  </a:lnTo>
                  <a:cubicBezTo>
                    <a:pt x="1435" y="19"/>
                    <a:pt x="1421" y="1"/>
                    <a:pt x="140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92"/>
            <p:cNvSpPr/>
            <p:nvPr/>
          </p:nvSpPr>
          <p:spPr>
            <a:xfrm>
              <a:off x="2854700" y="2460225"/>
              <a:ext cx="29225" cy="56200"/>
            </a:xfrm>
            <a:custGeom>
              <a:rect b="b" l="l" r="r" t="t"/>
              <a:pathLst>
                <a:path extrusionOk="0" h="2248" w="1169">
                  <a:moveTo>
                    <a:pt x="1071" y="0"/>
                  </a:moveTo>
                  <a:cubicBezTo>
                    <a:pt x="1037" y="0"/>
                    <a:pt x="993" y="38"/>
                    <a:pt x="968" y="113"/>
                  </a:cubicBezTo>
                  <a:lnTo>
                    <a:pt x="601" y="880"/>
                  </a:lnTo>
                  <a:lnTo>
                    <a:pt x="201" y="547"/>
                  </a:lnTo>
                  <a:cubicBezTo>
                    <a:pt x="191" y="527"/>
                    <a:pt x="179" y="519"/>
                    <a:pt x="165" y="519"/>
                  </a:cubicBezTo>
                  <a:cubicBezTo>
                    <a:pt x="131" y="519"/>
                    <a:pt x="91" y="566"/>
                    <a:pt x="68" y="613"/>
                  </a:cubicBezTo>
                  <a:cubicBezTo>
                    <a:pt x="1" y="680"/>
                    <a:pt x="1" y="780"/>
                    <a:pt x="68" y="880"/>
                  </a:cubicBezTo>
                  <a:lnTo>
                    <a:pt x="435" y="1214"/>
                  </a:lnTo>
                  <a:lnTo>
                    <a:pt x="68" y="2014"/>
                  </a:lnTo>
                  <a:cubicBezTo>
                    <a:pt x="1" y="2081"/>
                    <a:pt x="1" y="2181"/>
                    <a:pt x="68" y="2248"/>
                  </a:cubicBezTo>
                  <a:lnTo>
                    <a:pt x="134" y="2248"/>
                  </a:lnTo>
                  <a:cubicBezTo>
                    <a:pt x="168" y="2215"/>
                    <a:pt x="201" y="2181"/>
                    <a:pt x="201" y="2148"/>
                  </a:cubicBezTo>
                  <a:lnTo>
                    <a:pt x="601" y="1381"/>
                  </a:lnTo>
                  <a:lnTo>
                    <a:pt x="968" y="1714"/>
                  </a:lnTo>
                  <a:cubicBezTo>
                    <a:pt x="968" y="1731"/>
                    <a:pt x="977" y="1739"/>
                    <a:pt x="989" y="1739"/>
                  </a:cubicBezTo>
                  <a:cubicBezTo>
                    <a:pt x="1002" y="1739"/>
                    <a:pt x="1018" y="1731"/>
                    <a:pt x="1035" y="1714"/>
                  </a:cubicBezTo>
                  <a:cubicBezTo>
                    <a:pt x="1068" y="1681"/>
                    <a:pt x="1102" y="1647"/>
                    <a:pt x="1102" y="1614"/>
                  </a:cubicBezTo>
                  <a:cubicBezTo>
                    <a:pt x="1168" y="1547"/>
                    <a:pt x="1168" y="1447"/>
                    <a:pt x="1102" y="1381"/>
                  </a:cubicBezTo>
                  <a:lnTo>
                    <a:pt x="735" y="1047"/>
                  </a:lnTo>
                  <a:lnTo>
                    <a:pt x="1102" y="246"/>
                  </a:lnTo>
                  <a:cubicBezTo>
                    <a:pt x="1168" y="180"/>
                    <a:pt x="1168" y="80"/>
                    <a:pt x="1102" y="13"/>
                  </a:cubicBezTo>
                  <a:cubicBezTo>
                    <a:pt x="1093" y="5"/>
                    <a:pt x="1083" y="0"/>
                    <a:pt x="107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92"/>
            <p:cNvSpPr/>
            <p:nvPr/>
          </p:nvSpPr>
          <p:spPr>
            <a:xfrm>
              <a:off x="2652900" y="1399650"/>
              <a:ext cx="2213275" cy="1339400"/>
            </a:xfrm>
            <a:custGeom>
              <a:rect b="b" l="l" r="r" t="t"/>
              <a:pathLst>
                <a:path extrusionOk="0" h="53576" w="88531">
                  <a:moveTo>
                    <a:pt x="88161" y="1"/>
                  </a:moveTo>
                  <a:cubicBezTo>
                    <a:pt x="88063" y="1"/>
                    <a:pt x="87951" y="35"/>
                    <a:pt x="87830" y="106"/>
                  </a:cubicBezTo>
                  <a:lnTo>
                    <a:pt x="668" y="50442"/>
                  </a:lnTo>
                  <a:cubicBezTo>
                    <a:pt x="267" y="50709"/>
                    <a:pt x="0" y="51176"/>
                    <a:pt x="0" y="51676"/>
                  </a:cubicBezTo>
                  <a:lnTo>
                    <a:pt x="0" y="53077"/>
                  </a:lnTo>
                  <a:cubicBezTo>
                    <a:pt x="0" y="53385"/>
                    <a:pt x="152" y="53576"/>
                    <a:pt x="384" y="53576"/>
                  </a:cubicBezTo>
                  <a:cubicBezTo>
                    <a:pt x="478" y="53576"/>
                    <a:pt x="585" y="53545"/>
                    <a:pt x="701" y="53477"/>
                  </a:cubicBezTo>
                  <a:lnTo>
                    <a:pt x="87830" y="3108"/>
                  </a:lnTo>
                  <a:cubicBezTo>
                    <a:pt x="88230" y="2841"/>
                    <a:pt x="88497" y="2407"/>
                    <a:pt x="88530" y="1907"/>
                  </a:cubicBezTo>
                  <a:lnTo>
                    <a:pt x="88530" y="506"/>
                  </a:lnTo>
                  <a:cubicBezTo>
                    <a:pt x="88530" y="181"/>
                    <a:pt x="88385" y="1"/>
                    <a:pt x="8816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92"/>
            <p:cNvSpPr/>
            <p:nvPr/>
          </p:nvSpPr>
          <p:spPr>
            <a:xfrm>
              <a:off x="4813600" y="1417300"/>
              <a:ext cx="45075" cy="63400"/>
            </a:xfrm>
            <a:custGeom>
              <a:rect b="b" l="l" r="r" t="t"/>
              <a:pathLst>
                <a:path extrusionOk="0" h="2536" w="1803">
                  <a:moveTo>
                    <a:pt x="901" y="334"/>
                  </a:moveTo>
                  <a:lnTo>
                    <a:pt x="1035" y="567"/>
                  </a:lnTo>
                  <a:cubicBezTo>
                    <a:pt x="1060" y="642"/>
                    <a:pt x="1122" y="680"/>
                    <a:pt x="1180" y="680"/>
                  </a:cubicBezTo>
                  <a:cubicBezTo>
                    <a:pt x="1200" y="680"/>
                    <a:pt x="1218" y="676"/>
                    <a:pt x="1235" y="667"/>
                  </a:cubicBezTo>
                  <a:lnTo>
                    <a:pt x="1502" y="567"/>
                  </a:lnTo>
                  <a:lnTo>
                    <a:pt x="1268" y="1034"/>
                  </a:lnTo>
                  <a:cubicBezTo>
                    <a:pt x="1235" y="1101"/>
                    <a:pt x="1235" y="1168"/>
                    <a:pt x="1235" y="1234"/>
                  </a:cubicBezTo>
                  <a:lnTo>
                    <a:pt x="1302" y="1735"/>
                  </a:lnTo>
                  <a:cubicBezTo>
                    <a:pt x="1302" y="1735"/>
                    <a:pt x="1302" y="1768"/>
                    <a:pt x="1302" y="1768"/>
                  </a:cubicBezTo>
                  <a:lnTo>
                    <a:pt x="968" y="1735"/>
                  </a:lnTo>
                  <a:cubicBezTo>
                    <a:pt x="901" y="1735"/>
                    <a:pt x="801" y="1768"/>
                    <a:pt x="768" y="1801"/>
                  </a:cubicBezTo>
                  <a:lnTo>
                    <a:pt x="535" y="2135"/>
                  </a:lnTo>
                  <a:lnTo>
                    <a:pt x="568" y="1735"/>
                  </a:lnTo>
                  <a:cubicBezTo>
                    <a:pt x="601" y="1668"/>
                    <a:pt x="568" y="1601"/>
                    <a:pt x="501" y="1535"/>
                  </a:cubicBezTo>
                  <a:lnTo>
                    <a:pt x="234" y="1368"/>
                  </a:lnTo>
                  <a:cubicBezTo>
                    <a:pt x="234" y="1334"/>
                    <a:pt x="234" y="1334"/>
                    <a:pt x="234" y="1334"/>
                  </a:cubicBezTo>
                  <a:lnTo>
                    <a:pt x="668" y="1001"/>
                  </a:lnTo>
                  <a:cubicBezTo>
                    <a:pt x="701" y="967"/>
                    <a:pt x="735" y="901"/>
                    <a:pt x="768" y="867"/>
                  </a:cubicBezTo>
                  <a:lnTo>
                    <a:pt x="901" y="334"/>
                  </a:lnTo>
                  <a:close/>
                  <a:moveTo>
                    <a:pt x="901" y="0"/>
                  </a:moveTo>
                  <a:cubicBezTo>
                    <a:pt x="801" y="33"/>
                    <a:pt x="735" y="100"/>
                    <a:pt x="701" y="200"/>
                  </a:cubicBezTo>
                  <a:lnTo>
                    <a:pt x="535" y="801"/>
                  </a:lnTo>
                  <a:cubicBezTo>
                    <a:pt x="535" y="801"/>
                    <a:pt x="535" y="834"/>
                    <a:pt x="535" y="834"/>
                  </a:cubicBezTo>
                  <a:lnTo>
                    <a:pt x="101" y="1134"/>
                  </a:lnTo>
                  <a:cubicBezTo>
                    <a:pt x="34" y="1201"/>
                    <a:pt x="1" y="1301"/>
                    <a:pt x="1" y="1401"/>
                  </a:cubicBezTo>
                  <a:cubicBezTo>
                    <a:pt x="1" y="1434"/>
                    <a:pt x="34" y="1501"/>
                    <a:pt x="68" y="1535"/>
                  </a:cubicBezTo>
                  <a:lnTo>
                    <a:pt x="334" y="1735"/>
                  </a:lnTo>
                  <a:lnTo>
                    <a:pt x="268" y="2302"/>
                  </a:lnTo>
                  <a:cubicBezTo>
                    <a:pt x="234" y="2402"/>
                    <a:pt x="301" y="2502"/>
                    <a:pt x="368" y="2535"/>
                  </a:cubicBezTo>
                  <a:lnTo>
                    <a:pt x="434" y="2535"/>
                  </a:lnTo>
                  <a:cubicBezTo>
                    <a:pt x="501" y="2502"/>
                    <a:pt x="535" y="2502"/>
                    <a:pt x="601" y="2469"/>
                  </a:cubicBezTo>
                  <a:lnTo>
                    <a:pt x="935" y="2002"/>
                  </a:lnTo>
                  <a:lnTo>
                    <a:pt x="1302" y="2035"/>
                  </a:lnTo>
                  <a:cubicBezTo>
                    <a:pt x="1335" y="2035"/>
                    <a:pt x="1402" y="2002"/>
                    <a:pt x="1435" y="1968"/>
                  </a:cubicBezTo>
                  <a:cubicBezTo>
                    <a:pt x="1502" y="1901"/>
                    <a:pt x="1535" y="1801"/>
                    <a:pt x="1535" y="1701"/>
                  </a:cubicBezTo>
                  <a:lnTo>
                    <a:pt x="1469" y="1201"/>
                  </a:lnTo>
                  <a:cubicBezTo>
                    <a:pt x="1469" y="1201"/>
                    <a:pt x="1469" y="1168"/>
                    <a:pt x="1469" y="1168"/>
                  </a:cubicBezTo>
                  <a:lnTo>
                    <a:pt x="1769" y="634"/>
                  </a:lnTo>
                  <a:cubicBezTo>
                    <a:pt x="1802" y="534"/>
                    <a:pt x="1802" y="434"/>
                    <a:pt x="1769" y="334"/>
                  </a:cubicBezTo>
                  <a:cubicBezTo>
                    <a:pt x="1730" y="295"/>
                    <a:pt x="1691" y="278"/>
                    <a:pt x="1652" y="278"/>
                  </a:cubicBezTo>
                  <a:cubicBezTo>
                    <a:pt x="1624" y="278"/>
                    <a:pt x="1596" y="286"/>
                    <a:pt x="1569" y="300"/>
                  </a:cubicBezTo>
                  <a:lnTo>
                    <a:pt x="1235" y="434"/>
                  </a:lnTo>
                  <a:lnTo>
                    <a:pt x="1068" y="100"/>
                  </a:lnTo>
                  <a:cubicBezTo>
                    <a:pt x="1035" y="33"/>
                    <a:pt x="968" y="0"/>
                    <a:pt x="90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92"/>
            <p:cNvSpPr/>
            <p:nvPr/>
          </p:nvSpPr>
          <p:spPr>
            <a:xfrm>
              <a:off x="4877825" y="1357250"/>
              <a:ext cx="64225" cy="40875"/>
            </a:xfrm>
            <a:custGeom>
              <a:rect b="b" l="l" r="r" t="t"/>
              <a:pathLst>
                <a:path extrusionOk="0" h="1635" w="2569">
                  <a:moveTo>
                    <a:pt x="2300" y="0"/>
                  </a:moveTo>
                  <a:cubicBezTo>
                    <a:pt x="2258" y="0"/>
                    <a:pt x="2213" y="11"/>
                    <a:pt x="2169" y="34"/>
                  </a:cubicBezTo>
                  <a:lnTo>
                    <a:pt x="234" y="1168"/>
                  </a:lnTo>
                  <a:cubicBezTo>
                    <a:pt x="0" y="1301"/>
                    <a:pt x="100" y="1635"/>
                    <a:pt x="334" y="1635"/>
                  </a:cubicBezTo>
                  <a:cubicBezTo>
                    <a:pt x="367" y="1635"/>
                    <a:pt x="434" y="1602"/>
                    <a:pt x="467" y="1602"/>
                  </a:cubicBezTo>
                  <a:lnTo>
                    <a:pt x="2435" y="467"/>
                  </a:lnTo>
                  <a:cubicBezTo>
                    <a:pt x="2535" y="401"/>
                    <a:pt x="2569" y="234"/>
                    <a:pt x="2502" y="134"/>
                  </a:cubicBezTo>
                  <a:cubicBezTo>
                    <a:pt x="2458" y="45"/>
                    <a:pt x="2384" y="0"/>
                    <a:pt x="230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92"/>
            <p:cNvSpPr/>
            <p:nvPr/>
          </p:nvSpPr>
          <p:spPr>
            <a:xfrm>
              <a:off x="4877825" y="1386400"/>
              <a:ext cx="64225" cy="40100"/>
            </a:xfrm>
            <a:custGeom>
              <a:rect b="b" l="l" r="r" t="t"/>
              <a:pathLst>
                <a:path extrusionOk="0" h="1604" w="2569">
                  <a:moveTo>
                    <a:pt x="2307" y="1"/>
                  </a:moveTo>
                  <a:cubicBezTo>
                    <a:pt x="2263" y="1"/>
                    <a:pt x="2216" y="12"/>
                    <a:pt x="2169" y="35"/>
                  </a:cubicBezTo>
                  <a:lnTo>
                    <a:pt x="234" y="1169"/>
                  </a:lnTo>
                  <a:cubicBezTo>
                    <a:pt x="0" y="1269"/>
                    <a:pt x="100" y="1603"/>
                    <a:pt x="334" y="1603"/>
                  </a:cubicBezTo>
                  <a:cubicBezTo>
                    <a:pt x="367" y="1603"/>
                    <a:pt x="434" y="1603"/>
                    <a:pt x="467" y="1570"/>
                  </a:cubicBezTo>
                  <a:lnTo>
                    <a:pt x="2435" y="436"/>
                  </a:lnTo>
                  <a:cubicBezTo>
                    <a:pt x="2535" y="369"/>
                    <a:pt x="2569" y="235"/>
                    <a:pt x="2502" y="102"/>
                  </a:cubicBezTo>
                  <a:cubicBezTo>
                    <a:pt x="2459" y="37"/>
                    <a:pt x="2388" y="1"/>
                    <a:pt x="23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92"/>
            <p:cNvSpPr/>
            <p:nvPr/>
          </p:nvSpPr>
          <p:spPr>
            <a:xfrm>
              <a:off x="4877825" y="1413950"/>
              <a:ext cx="64225" cy="40900"/>
            </a:xfrm>
            <a:custGeom>
              <a:rect b="b" l="l" r="r" t="t"/>
              <a:pathLst>
                <a:path extrusionOk="0" h="1636" w="2569">
                  <a:moveTo>
                    <a:pt x="2300" y="1"/>
                  </a:moveTo>
                  <a:cubicBezTo>
                    <a:pt x="2258" y="1"/>
                    <a:pt x="2213" y="12"/>
                    <a:pt x="2169" y="34"/>
                  </a:cubicBezTo>
                  <a:lnTo>
                    <a:pt x="234" y="1168"/>
                  </a:lnTo>
                  <a:cubicBezTo>
                    <a:pt x="0" y="1302"/>
                    <a:pt x="100" y="1635"/>
                    <a:pt x="334" y="1635"/>
                  </a:cubicBezTo>
                  <a:cubicBezTo>
                    <a:pt x="367" y="1635"/>
                    <a:pt x="434" y="1602"/>
                    <a:pt x="467" y="1602"/>
                  </a:cubicBezTo>
                  <a:lnTo>
                    <a:pt x="2435" y="468"/>
                  </a:lnTo>
                  <a:cubicBezTo>
                    <a:pt x="2535" y="401"/>
                    <a:pt x="2569" y="234"/>
                    <a:pt x="2502" y="134"/>
                  </a:cubicBezTo>
                  <a:cubicBezTo>
                    <a:pt x="2458" y="45"/>
                    <a:pt x="2384" y="1"/>
                    <a:pt x="230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92"/>
            <p:cNvSpPr/>
            <p:nvPr/>
          </p:nvSpPr>
          <p:spPr>
            <a:xfrm>
              <a:off x="2787150" y="2719050"/>
              <a:ext cx="73425" cy="132425"/>
            </a:xfrm>
            <a:custGeom>
              <a:rect b="b" l="l" r="r" t="t"/>
              <a:pathLst>
                <a:path extrusionOk="0" h="5297" w="2937">
                  <a:moveTo>
                    <a:pt x="2836" y="1"/>
                  </a:moveTo>
                  <a:lnTo>
                    <a:pt x="2336" y="268"/>
                  </a:lnTo>
                  <a:cubicBezTo>
                    <a:pt x="2303" y="301"/>
                    <a:pt x="2269" y="334"/>
                    <a:pt x="2269" y="368"/>
                  </a:cubicBezTo>
                  <a:cubicBezTo>
                    <a:pt x="2236" y="401"/>
                    <a:pt x="2236" y="434"/>
                    <a:pt x="2203" y="501"/>
                  </a:cubicBezTo>
                  <a:lnTo>
                    <a:pt x="1969" y="2603"/>
                  </a:lnTo>
                  <a:lnTo>
                    <a:pt x="1769" y="1669"/>
                  </a:lnTo>
                  <a:cubicBezTo>
                    <a:pt x="1736" y="1635"/>
                    <a:pt x="1736" y="1602"/>
                    <a:pt x="1736" y="1568"/>
                  </a:cubicBezTo>
                  <a:cubicBezTo>
                    <a:pt x="1719" y="1552"/>
                    <a:pt x="1702" y="1543"/>
                    <a:pt x="1685" y="1543"/>
                  </a:cubicBezTo>
                  <a:cubicBezTo>
                    <a:pt x="1669" y="1543"/>
                    <a:pt x="1652" y="1552"/>
                    <a:pt x="1635" y="1568"/>
                  </a:cubicBezTo>
                  <a:lnTo>
                    <a:pt x="1269" y="1769"/>
                  </a:lnTo>
                  <a:cubicBezTo>
                    <a:pt x="1235" y="1802"/>
                    <a:pt x="1202" y="1835"/>
                    <a:pt x="1168" y="1902"/>
                  </a:cubicBezTo>
                  <a:cubicBezTo>
                    <a:pt x="1168" y="1935"/>
                    <a:pt x="1168" y="1969"/>
                    <a:pt x="1135" y="2002"/>
                  </a:cubicBezTo>
                  <a:lnTo>
                    <a:pt x="935" y="3203"/>
                  </a:lnTo>
                  <a:lnTo>
                    <a:pt x="701" y="1368"/>
                  </a:lnTo>
                  <a:cubicBezTo>
                    <a:pt x="668" y="1335"/>
                    <a:pt x="668" y="1268"/>
                    <a:pt x="635" y="1268"/>
                  </a:cubicBezTo>
                  <a:lnTo>
                    <a:pt x="568" y="1268"/>
                  </a:lnTo>
                  <a:lnTo>
                    <a:pt x="68" y="1568"/>
                  </a:lnTo>
                  <a:cubicBezTo>
                    <a:pt x="34" y="1568"/>
                    <a:pt x="34" y="1602"/>
                    <a:pt x="34" y="1635"/>
                  </a:cubicBezTo>
                  <a:cubicBezTo>
                    <a:pt x="1" y="1669"/>
                    <a:pt x="1" y="1702"/>
                    <a:pt x="1" y="1735"/>
                  </a:cubicBezTo>
                  <a:lnTo>
                    <a:pt x="1" y="1769"/>
                  </a:lnTo>
                  <a:lnTo>
                    <a:pt x="501" y="5171"/>
                  </a:lnTo>
                  <a:cubicBezTo>
                    <a:pt x="501" y="5204"/>
                    <a:pt x="501" y="5238"/>
                    <a:pt x="535" y="5271"/>
                  </a:cubicBezTo>
                  <a:cubicBezTo>
                    <a:pt x="551" y="5288"/>
                    <a:pt x="576" y="5296"/>
                    <a:pt x="601" y="5296"/>
                  </a:cubicBezTo>
                  <a:cubicBezTo>
                    <a:pt x="626" y="5296"/>
                    <a:pt x="651" y="5288"/>
                    <a:pt x="668" y="5271"/>
                  </a:cubicBezTo>
                  <a:lnTo>
                    <a:pt x="968" y="5104"/>
                  </a:lnTo>
                  <a:cubicBezTo>
                    <a:pt x="1035" y="5071"/>
                    <a:pt x="1068" y="5004"/>
                    <a:pt x="1102" y="4938"/>
                  </a:cubicBezTo>
                  <a:cubicBezTo>
                    <a:pt x="1135" y="4904"/>
                    <a:pt x="1168" y="4838"/>
                    <a:pt x="1168" y="4771"/>
                  </a:cubicBezTo>
                  <a:lnTo>
                    <a:pt x="1469" y="3303"/>
                  </a:lnTo>
                  <a:lnTo>
                    <a:pt x="1736" y="4437"/>
                  </a:lnTo>
                  <a:cubicBezTo>
                    <a:pt x="1736" y="4471"/>
                    <a:pt x="1769" y="4504"/>
                    <a:pt x="1802" y="4537"/>
                  </a:cubicBezTo>
                  <a:cubicBezTo>
                    <a:pt x="1819" y="4554"/>
                    <a:pt x="1836" y="4562"/>
                    <a:pt x="1856" y="4562"/>
                  </a:cubicBezTo>
                  <a:cubicBezTo>
                    <a:pt x="1877" y="4562"/>
                    <a:pt x="1902" y="4554"/>
                    <a:pt x="1936" y="4537"/>
                  </a:cubicBezTo>
                  <a:lnTo>
                    <a:pt x="2236" y="4371"/>
                  </a:lnTo>
                  <a:cubicBezTo>
                    <a:pt x="2303" y="4337"/>
                    <a:pt x="2336" y="4270"/>
                    <a:pt x="2369" y="4237"/>
                  </a:cubicBezTo>
                  <a:cubicBezTo>
                    <a:pt x="2403" y="4170"/>
                    <a:pt x="2403" y="4104"/>
                    <a:pt x="2436" y="4037"/>
                  </a:cubicBezTo>
                  <a:lnTo>
                    <a:pt x="2903" y="134"/>
                  </a:lnTo>
                  <a:cubicBezTo>
                    <a:pt x="2936" y="101"/>
                    <a:pt x="2936" y="101"/>
                    <a:pt x="2903" y="67"/>
                  </a:cubicBezTo>
                  <a:cubicBezTo>
                    <a:pt x="2936" y="34"/>
                    <a:pt x="2903" y="34"/>
                    <a:pt x="2903"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92"/>
            <p:cNvSpPr/>
            <p:nvPr/>
          </p:nvSpPr>
          <p:spPr>
            <a:xfrm>
              <a:off x="2868875" y="2685075"/>
              <a:ext cx="50075" cy="127200"/>
            </a:xfrm>
            <a:custGeom>
              <a:rect b="b" l="l" r="r" t="t"/>
              <a:pathLst>
                <a:path extrusionOk="0" h="5088" w="2003">
                  <a:moveTo>
                    <a:pt x="1890" y="0"/>
                  </a:moveTo>
                  <a:cubicBezTo>
                    <a:pt x="1877" y="0"/>
                    <a:pt x="1869" y="9"/>
                    <a:pt x="1869" y="25"/>
                  </a:cubicBezTo>
                  <a:lnTo>
                    <a:pt x="101" y="1026"/>
                  </a:lnTo>
                  <a:cubicBezTo>
                    <a:pt x="68" y="1059"/>
                    <a:pt x="34" y="1093"/>
                    <a:pt x="34" y="1126"/>
                  </a:cubicBezTo>
                  <a:cubicBezTo>
                    <a:pt x="1" y="1160"/>
                    <a:pt x="1" y="1193"/>
                    <a:pt x="1" y="1226"/>
                  </a:cubicBezTo>
                  <a:lnTo>
                    <a:pt x="1" y="4962"/>
                  </a:lnTo>
                  <a:cubicBezTo>
                    <a:pt x="1" y="4996"/>
                    <a:pt x="1" y="5029"/>
                    <a:pt x="34" y="5062"/>
                  </a:cubicBezTo>
                  <a:cubicBezTo>
                    <a:pt x="51" y="5079"/>
                    <a:pt x="59" y="5087"/>
                    <a:pt x="68" y="5087"/>
                  </a:cubicBezTo>
                  <a:cubicBezTo>
                    <a:pt x="76" y="5087"/>
                    <a:pt x="84" y="5079"/>
                    <a:pt x="101" y="5062"/>
                  </a:cubicBezTo>
                  <a:lnTo>
                    <a:pt x="1902" y="4028"/>
                  </a:lnTo>
                  <a:cubicBezTo>
                    <a:pt x="1902" y="4028"/>
                    <a:pt x="1936" y="3995"/>
                    <a:pt x="1969" y="3962"/>
                  </a:cubicBezTo>
                  <a:cubicBezTo>
                    <a:pt x="1969" y="3928"/>
                    <a:pt x="1969" y="3861"/>
                    <a:pt x="2002" y="3828"/>
                  </a:cubicBezTo>
                  <a:lnTo>
                    <a:pt x="2002" y="3228"/>
                  </a:lnTo>
                  <a:cubicBezTo>
                    <a:pt x="2002" y="3194"/>
                    <a:pt x="1969" y="3161"/>
                    <a:pt x="1969" y="3128"/>
                  </a:cubicBezTo>
                  <a:cubicBezTo>
                    <a:pt x="1952" y="3111"/>
                    <a:pt x="1936" y="3103"/>
                    <a:pt x="1923" y="3103"/>
                  </a:cubicBezTo>
                  <a:cubicBezTo>
                    <a:pt x="1911" y="3103"/>
                    <a:pt x="1902" y="3111"/>
                    <a:pt x="1902" y="3128"/>
                  </a:cubicBezTo>
                  <a:lnTo>
                    <a:pt x="701" y="3795"/>
                  </a:lnTo>
                  <a:lnTo>
                    <a:pt x="701" y="3161"/>
                  </a:lnTo>
                  <a:lnTo>
                    <a:pt x="1769" y="2527"/>
                  </a:lnTo>
                  <a:cubicBezTo>
                    <a:pt x="1802" y="2494"/>
                    <a:pt x="1836" y="2460"/>
                    <a:pt x="1836" y="2427"/>
                  </a:cubicBezTo>
                  <a:cubicBezTo>
                    <a:pt x="1869" y="2394"/>
                    <a:pt x="1869" y="2360"/>
                    <a:pt x="1869" y="2327"/>
                  </a:cubicBezTo>
                  <a:lnTo>
                    <a:pt x="1869" y="1693"/>
                  </a:lnTo>
                  <a:cubicBezTo>
                    <a:pt x="1869" y="1660"/>
                    <a:pt x="1869" y="1627"/>
                    <a:pt x="1836" y="1627"/>
                  </a:cubicBezTo>
                  <a:cubicBezTo>
                    <a:pt x="1836" y="1610"/>
                    <a:pt x="1827" y="1602"/>
                    <a:pt x="1815" y="1602"/>
                  </a:cubicBezTo>
                  <a:cubicBezTo>
                    <a:pt x="1802" y="1602"/>
                    <a:pt x="1786" y="1610"/>
                    <a:pt x="1769" y="1627"/>
                  </a:cubicBezTo>
                  <a:lnTo>
                    <a:pt x="701" y="2227"/>
                  </a:lnTo>
                  <a:lnTo>
                    <a:pt x="701" y="1593"/>
                  </a:lnTo>
                  <a:lnTo>
                    <a:pt x="1869" y="926"/>
                  </a:lnTo>
                  <a:cubicBezTo>
                    <a:pt x="1902" y="926"/>
                    <a:pt x="1902" y="893"/>
                    <a:pt x="1936" y="859"/>
                  </a:cubicBezTo>
                  <a:cubicBezTo>
                    <a:pt x="1936" y="826"/>
                    <a:pt x="1969" y="759"/>
                    <a:pt x="1969" y="726"/>
                  </a:cubicBezTo>
                  <a:lnTo>
                    <a:pt x="1969" y="125"/>
                  </a:lnTo>
                  <a:cubicBezTo>
                    <a:pt x="1969" y="92"/>
                    <a:pt x="1936" y="59"/>
                    <a:pt x="1936" y="25"/>
                  </a:cubicBezTo>
                  <a:cubicBezTo>
                    <a:pt x="1919" y="9"/>
                    <a:pt x="1902" y="0"/>
                    <a:pt x="1890"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92"/>
            <p:cNvSpPr/>
            <p:nvPr/>
          </p:nvSpPr>
          <p:spPr>
            <a:xfrm>
              <a:off x="2928925" y="2654850"/>
              <a:ext cx="56725" cy="122600"/>
            </a:xfrm>
            <a:custGeom>
              <a:rect b="b" l="l" r="r" t="t"/>
              <a:pathLst>
                <a:path extrusionOk="0" h="4904" w="2269">
                  <a:moveTo>
                    <a:pt x="1398" y="1018"/>
                  </a:moveTo>
                  <a:cubicBezTo>
                    <a:pt x="1427" y="1018"/>
                    <a:pt x="1452" y="1034"/>
                    <a:pt x="1468" y="1068"/>
                  </a:cubicBezTo>
                  <a:cubicBezTo>
                    <a:pt x="1502" y="1101"/>
                    <a:pt x="1535" y="1168"/>
                    <a:pt x="1535" y="1268"/>
                  </a:cubicBezTo>
                  <a:cubicBezTo>
                    <a:pt x="1535" y="1334"/>
                    <a:pt x="1502" y="1435"/>
                    <a:pt x="1468" y="1535"/>
                  </a:cubicBezTo>
                  <a:cubicBezTo>
                    <a:pt x="1435" y="1601"/>
                    <a:pt x="1368" y="1668"/>
                    <a:pt x="1302" y="1701"/>
                  </a:cubicBezTo>
                  <a:lnTo>
                    <a:pt x="701" y="2035"/>
                  </a:lnTo>
                  <a:lnTo>
                    <a:pt x="701" y="1401"/>
                  </a:lnTo>
                  <a:lnTo>
                    <a:pt x="1302" y="1068"/>
                  </a:lnTo>
                  <a:cubicBezTo>
                    <a:pt x="1335" y="1034"/>
                    <a:pt x="1368" y="1018"/>
                    <a:pt x="1398" y="1018"/>
                  </a:cubicBezTo>
                  <a:close/>
                  <a:moveTo>
                    <a:pt x="1418" y="2544"/>
                  </a:moveTo>
                  <a:cubicBezTo>
                    <a:pt x="1452" y="2544"/>
                    <a:pt x="1485" y="2552"/>
                    <a:pt x="1502" y="2569"/>
                  </a:cubicBezTo>
                  <a:cubicBezTo>
                    <a:pt x="1568" y="2635"/>
                    <a:pt x="1602" y="2702"/>
                    <a:pt x="1568" y="2802"/>
                  </a:cubicBezTo>
                  <a:cubicBezTo>
                    <a:pt x="1568" y="2902"/>
                    <a:pt x="1568" y="3002"/>
                    <a:pt x="1502" y="3069"/>
                  </a:cubicBezTo>
                  <a:cubicBezTo>
                    <a:pt x="1468" y="3169"/>
                    <a:pt x="1402" y="3236"/>
                    <a:pt x="1335" y="3303"/>
                  </a:cubicBezTo>
                  <a:lnTo>
                    <a:pt x="701" y="3636"/>
                  </a:lnTo>
                  <a:lnTo>
                    <a:pt x="701" y="2936"/>
                  </a:lnTo>
                  <a:lnTo>
                    <a:pt x="1335" y="2569"/>
                  </a:lnTo>
                  <a:cubicBezTo>
                    <a:pt x="1352" y="2552"/>
                    <a:pt x="1385" y="2544"/>
                    <a:pt x="1418" y="2544"/>
                  </a:cubicBezTo>
                  <a:close/>
                  <a:moveTo>
                    <a:pt x="1735" y="0"/>
                  </a:moveTo>
                  <a:cubicBezTo>
                    <a:pt x="1602" y="34"/>
                    <a:pt x="1435" y="67"/>
                    <a:pt x="1335" y="167"/>
                  </a:cubicBezTo>
                  <a:lnTo>
                    <a:pt x="134" y="867"/>
                  </a:lnTo>
                  <a:cubicBezTo>
                    <a:pt x="101" y="867"/>
                    <a:pt x="67" y="901"/>
                    <a:pt x="34" y="934"/>
                  </a:cubicBezTo>
                  <a:cubicBezTo>
                    <a:pt x="34" y="968"/>
                    <a:pt x="1" y="1034"/>
                    <a:pt x="34" y="1068"/>
                  </a:cubicBezTo>
                  <a:lnTo>
                    <a:pt x="34" y="4804"/>
                  </a:lnTo>
                  <a:cubicBezTo>
                    <a:pt x="1" y="4837"/>
                    <a:pt x="34" y="4870"/>
                    <a:pt x="34" y="4904"/>
                  </a:cubicBezTo>
                  <a:lnTo>
                    <a:pt x="134" y="4904"/>
                  </a:lnTo>
                  <a:lnTo>
                    <a:pt x="1402" y="4170"/>
                  </a:lnTo>
                  <a:cubicBezTo>
                    <a:pt x="1535" y="4070"/>
                    <a:pt x="1669" y="3970"/>
                    <a:pt x="1802" y="3836"/>
                  </a:cubicBezTo>
                  <a:cubicBezTo>
                    <a:pt x="1902" y="3703"/>
                    <a:pt x="2002" y="3536"/>
                    <a:pt x="2069" y="3403"/>
                  </a:cubicBezTo>
                  <a:cubicBezTo>
                    <a:pt x="2136" y="3236"/>
                    <a:pt x="2202" y="3069"/>
                    <a:pt x="2236" y="2902"/>
                  </a:cubicBezTo>
                  <a:cubicBezTo>
                    <a:pt x="2236" y="2735"/>
                    <a:pt x="2269" y="2569"/>
                    <a:pt x="2269" y="2402"/>
                  </a:cubicBezTo>
                  <a:cubicBezTo>
                    <a:pt x="2269" y="2268"/>
                    <a:pt x="2236" y="2102"/>
                    <a:pt x="2202" y="1935"/>
                  </a:cubicBezTo>
                  <a:cubicBezTo>
                    <a:pt x="2169" y="1835"/>
                    <a:pt x="2102" y="1768"/>
                    <a:pt x="2002" y="1701"/>
                  </a:cubicBezTo>
                  <a:lnTo>
                    <a:pt x="2069" y="1601"/>
                  </a:lnTo>
                  <a:cubicBezTo>
                    <a:pt x="2102" y="1535"/>
                    <a:pt x="2102" y="1468"/>
                    <a:pt x="2136" y="1401"/>
                  </a:cubicBezTo>
                  <a:cubicBezTo>
                    <a:pt x="2169" y="1234"/>
                    <a:pt x="2202" y="1034"/>
                    <a:pt x="2202" y="867"/>
                  </a:cubicBezTo>
                  <a:cubicBezTo>
                    <a:pt x="2202" y="701"/>
                    <a:pt x="2202" y="567"/>
                    <a:pt x="2169" y="434"/>
                  </a:cubicBezTo>
                  <a:cubicBezTo>
                    <a:pt x="2136" y="334"/>
                    <a:pt x="2102" y="234"/>
                    <a:pt x="2035" y="134"/>
                  </a:cubicBezTo>
                  <a:cubicBezTo>
                    <a:pt x="1935" y="67"/>
                    <a:pt x="1835" y="34"/>
                    <a:pt x="1735"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92"/>
            <p:cNvSpPr/>
            <p:nvPr/>
          </p:nvSpPr>
          <p:spPr>
            <a:xfrm>
              <a:off x="2998150" y="2618975"/>
              <a:ext cx="50900" cy="110100"/>
            </a:xfrm>
            <a:custGeom>
              <a:rect b="b" l="l" r="r" t="t"/>
              <a:pathLst>
                <a:path extrusionOk="0" h="4404" w="2036">
                  <a:moveTo>
                    <a:pt x="1401" y="1"/>
                  </a:moveTo>
                  <a:cubicBezTo>
                    <a:pt x="1268" y="1"/>
                    <a:pt x="1134" y="34"/>
                    <a:pt x="1001" y="134"/>
                  </a:cubicBezTo>
                  <a:cubicBezTo>
                    <a:pt x="834" y="201"/>
                    <a:pt x="701" y="301"/>
                    <a:pt x="601" y="434"/>
                  </a:cubicBezTo>
                  <a:cubicBezTo>
                    <a:pt x="501" y="568"/>
                    <a:pt x="401" y="701"/>
                    <a:pt x="334" y="868"/>
                  </a:cubicBezTo>
                  <a:cubicBezTo>
                    <a:pt x="267" y="1002"/>
                    <a:pt x="200" y="1168"/>
                    <a:pt x="167" y="1302"/>
                  </a:cubicBezTo>
                  <a:cubicBezTo>
                    <a:pt x="134" y="1469"/>
                    <a:pt x="100" y="1602"/>
                    <a:pt x="100" y="1769"/>
                  </a:cubicBezTo>
                  <a:cubicBezTo>
                    <a:pt x="100" y="1869"/>
                    <a:pt x="100" y="2002"/>
                    <a:pt x="134" y="2102"/>
                  </a:cubicBezTo>
                  <a:cubicBezTo>
                    <a:pt x="167" y="2202"/>
                    <a:pt x="200" y="2269"/>
                    <a:pt x="267" y="2336"/>
                  </a:cubicBezTo>
                  <a:cubicBezTo>
                    <a:pt x="301" y="2403"/>
                    <a:pt x="401" y="2436"/>
                    <a:pt x="467" y="2469"/>
                  </a:cubicBezTo>
                  <a:lnTo>
                    <a:pt x="801" y="2469"/>
                  </a:lnTo>
                  <a:cubicBezTo>
                    <a:pt x="934" y="2436"/>
                    <a:pt x="1034" y="2403"/>
                    <a:pt x="1168" y="2403"/>
                  </a:cubicBezTo>
                  <a:cubicBezTo>
                    <a:pt x="1201" y="2386"/>
                    <a:pt x="1243" y="2378"/>
                    <a:pt x="1289" y="2378"/>
                  </a:cubicBezTo>
                  <a:cubicBezTo>
                    <a:pt x="1335" y="2378"/>
                    <a:pt x="1385" y="2386"/>
                    <a:pt x="1435" y="2403"/>
                  </a:cubicBezTo>
                  <a:cubicBezTo>
                    <a:pt x="1501" y="2403"/>
                    <a:pt x="1568" y="2436"/>
                    <a:pt x="1601" y="2503"/>
                  </a:cubicBezTo>
                  <a:cubicBezTo>
                    <a:pt x="1668" y="2569"/>
                    <a:pt x="1668" y="2636"/>
                    <a:pt x="1668" y="2736"/>
                  </a:cubicBezTo>
                  <a:cubicBezTo>
                    <a:pt x="1668" y="2836"/>
                    <a:pt x="1635" y="2936"/>
                    <a:pt x="1601" y="3036"/>
                  </a:cubicBezTo>
                  <a:cubicBezTo>
                    <a:pt x="1568" y="3136"/>
                    <a:pt x="1535" y="3236"/>
                    <a:pt x="1468" y="3303"/>
                  </a:cubicBezTo>
                  <a:cubicBezTo>
                    <a:pt x="1401" y="3403"/>
                    <a:pt x="1335" y="3470"/>
                    <a:pt x="1268" y="3570"/>
                  </a:cubicBezTo>
                  <a:cubicBezTo>
                    <a:pt x="1201" y="3637"/>
                    <a:pt x="1101" y="3703"/>
                    <a:pt x="1001" y="3770"/>
                  </a:cubicBezTo>
                  <a:cubicBezTo>
                    <a:pt x="934" y="3804"/>
                    <a:pt x="834" y="3837"/>
                    <a:pt x="734" y="3837"/>
                  </a:cubicBezTo>
                  <a:cubicBezTo>
                    <a:pt x="712" y="3848"/>
                    <a:pt x="690" y="3852"/>
                    <a:pt x="669" y="3852"/>
                  </a:cubicBezTo>
                  <a:cubicBezTo>
                    <a:pt x="627" y="3852"/>
                    <a:pt x="590" y="3837"/>
                    <a:pt x="567" y="3837"/>
                  </a:cubicBezTo>
                  <a:cubicBezTo>
                    <a:pt x="501" y="3804"/>
                    <a:pt x="467" y="3770"/>
                    <a:pt x="434" y="3703"/>
                  </a:cubicBezTo>
                  <a:cubicBezTo>
                    <a:pt x="401" y="3670"/>
                    <a:pt x="367" y="3637"/>
                    <a:pt x="367" y="3570"/>
                  </a:cubicBezTo>
                  <a:cubicBezTo>
                    <a:pt x="334" y="3537"/>
                    <a:pt x="301" y="3503"/>
                    <a:pt x="301" y="3503"/>
                  </a:cubicBezTo>
                  <a:lnTo>
                    <a:pt x="234" y="3503"/>
                  </a:lnTo>
                  <a:lnTo>
                    <a:pt x="100" y="3603"/>
                  </a:lnTo>
                  <a:cubicBezTo>
                    <a:pt x="67" y="3603"/>
                    <a:pt x="34" y="3637"/>
                    <a:pt x="34" y="3670"/>
                  </a:cubicBezTo>
                  <a:cubicBezTo>
                    <a:pt x="34" y="3703"/>
                    <a:pt x="0" y="3737"/>
                    <a:pt x="0" y="3770"/>
                  </a:cubicBezTo>
                  <a:cubicBezTo>
                    <a:pt x="0" y="3870"/>
                    <a:pt x="34" y="4004"/>
                    <a:pt x="100" y="4104"/>
                  </a:cubicBezTo>
                  <a:cubicBezTo>
                    <a:pt x="200" y="4304"/>
                    <a:pt x="401" y="4404"/>
                    <a:pt x="601" y="4404"/>
                  </a:cubicBezTo>
                  <a:cubicBezTo>
                    <a:pt x="768" y="4371"/>
                    <a:pt x="901" y="4337"/>
                    <a:pt x="1034" y="4271"/>
                  </a:cubicBezTo>
                  <a:cubicBezTo>
                    <a:pt x="1168" y="4170"/>
                    <a:pt x="1335" y="4070"/>
                    <a:pt x="1435" y="3937"/>
                  </a:cubicBezTo>
                  <a:cubicBezTo>
                    <a:pt x="1568" y="3804"/>
                    <a:pt x="1668" y="3670"/>
                    <a:pt x="1768" y="3503"/>
                  </a:cubicBezTo>
                  <a:cubicBezTo>
                    <a:pt x="1835" y="3370"/>
                    <a:pt x="1935" y="3203"/>
                    <a:pt x="1968" y="3036"/>
                  </a:cubicBezTo>
                  <a:cubicBezTo>
                    <a:pt x="2002" y="2870"/>
                    <a:pt x="2035" y="2669"/>
                    <a:pt x="2035" y="2503"/>
                  </a:cubicBezTo>
                  <a:cubicBezTo>
                    <a:pt x="2035" y="2403"/>
                    <a:pt x="2035" y="2269"/>
                    <a:pt x="2002" y="2136"/>
                  </a:cubicBezTo>
                  <a:cubicBezTo>
                    <a:pt x="1968" y="2069"/>
                    <a:pt x="1935" y="1969"/>
                    <a:pt x="1868" y="1936"/>
                  </a:cubicBezTo>
                  <a:cubicBezTo>
                    <a:pt x="1802" y="1869"/>
                    <a:pt x="1702" y="1835"/>
                    <a:pt x="1601" y="1835"/>
                  </a:cubicBezTo>
                  <a:cubicBezTo>
                    <a:pt x="1551" y="1819"/>
                    <a:pt x="1493" y="1810"/>
                    <a:pt x="1435" y="1810"/>
                  </a:cubicBezTo>
                  <a:cubicBezTo>
                    <a:pt x="1376" y="1810"/>
                    <a:pt x="1318" y="1819"/>
                    <a:pt x="1268" y="1835"/>
                  </a:cubicBezTo>
                  <a:lnTo>
                    <a:pt x="901" y="1869"/>
                  </a:lnTo>
                  <a:cubicBezTo>
                    <a:pt x="868" y="1886"/>
                    <a:pt x="826" y="1894"/>
                    <a:pt x="784" y="1894"/>
                  </a:cubicBezTo>
                  <a:cubicBezTo>
                    <a:pt x="743" y="1894"/>
                    <a:pt x="701" y="1886"/>
                    <a:pt x="667" y="1869"/>
                  </a:cubicBezTo>
                  <a:cubicBezTo>
                    <a:pt x="601" y="1869"/>
                    <a:pt x="534" y="1835"/>
                    <a:pt x="501" y="1769"/>
                  </a:cubicBezTo>
                  <a:cubicBezTo>
                    <a:pt x="501" y="1702"/>
                    <a:pt x="467" y="1635"/>
                    <a:pt x="467" y="1535"/>
                  </a:cubicBezTo>
                  <a:cubicBezTo>
                    <a:pt x="467" y="1435"/>
                    <a:pt x="501" y="1335"/>
                    <a:pt x="534" y="1268"/>
                  </a:cubicBezTo>
                  <a:cubicBezTo>
                    <a:pt x="534" y="1168"/>
                    <a:pt x="601" y="1068"/>
                    <a:pt x="634" y="1002"/>
                  </a:cubicBezTo>
                  <a:cubicBezTo>
                    <a:pt x="701" y="935"/>
                    <a:pt x="734" y="835"/>
                    <a:pt x="801" y="801"/>
                  </a:cubicBezTo>
                  <a:cubicBezTo>
                    <a:pt x="868" y="735"/>
                    <a:pt x="934" y="668"/>
                    <a:pt x="1001" y="635"/>
                  </a:cubicBezTo>
                  <a:cubicBezTo>
                    <a:pt x="1101" y="601"/>
                    <a:pt x="1168" y="568"/>
                    <a:pt x="1268" y="568"/>
                  </a:cubicBezTo>
                  <a:cubicBezTo>
                    <a:pt x="1278" y="558"/>
                    <a:pt x="1290" y="554"/>
                    <a:pt x="1305" y="554"/>
                  </a:cubicBezTo>
                  <a:cubicBezTo>
                    <a:pt x="1340" y="554"/>
                    <a:pt x="1387" y="578"/>
                    <a:pt x="1435" y="601"/>
                  </a:cubicBezTo>
                  <a:cubicBezTo>
                    <a:pt x="1468" y="635"/>
                    <a:pt x="1535" y="668"/>
                    <a:pt x="1535" y="701"/>
                  </a:cubicBezTo>
                  <a:cubicBezTo>
                    <a:pt x="1568" y="735"/>
                    <a:pt x="1601" y="768"/>
                    <a:pt x="1601" y="801"/>
                  </a:cubicBezTo>
                  <a:cubicBezTo>
                    <a:pt x="1635" y="868"/>
                    <a:pt x="1635" y="901"/>
                    <a:pt x="1668" y="901"/>
                  </a:cubicBezTo>
                  <a:lnTo>
                    <a:pt x="1735" y="901"/>
                  </a:lnTo>
                  <a:lnTo>
                    <a:pt x="1868" y="801"/>
                  </a:lnTo>
                  <a:cubicBezTo>
                    <a:pt x="1902" y="768"/>
                    <a:pt x="1935" y="768"/>
                    <a:pt x="1935" y="735"/>
                  </a:cubicBezTo>
                  <a:cubicBezTo>
                    <a:pt x="1968" y="701"/>
                    <a:pt x="1968" y="668"/>
                    <a:pt x="1968" y="635"/>
                  </a:cubicBezTo>
                  <a:cubicBezTo>
                    <a:pt x="1968" y="535"/>
                    <a:pt x="1935" y="434"/>
                    <a:pt x="1902" y="334"/>
                  </a:cubicBezTo>
                  <a:cubicBezTo>
                    <a:pt x="1802" y="134"/>
                    <a:pt x="1635" y="1"/>
                    <a:pt x="14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92"/>
            <p:cNvSpPr/>
            <p:nvPr/>
          </p:nvSpPr>
          <p:spPr>
            <a:xfrm>
              <a:off x="3060700" y="2597500"/>
              <a:ext cx="9200" cy="104075"/>
            </a:xfrm>
            <a:custGeom>
              <a:rect b="b" l="l" r="r" t="t"/>
              <a:pathLst>
                <a:path extrusionOk="0" h="4163" w="368">
                  <a:moveTo>
                    <a:pt x="288" y="1"/>
                  </a:moveTo>
                  <a:cubicBezTo>
                    <a:pt x="275" y="1"/>
                    <a:pt x="267" y="9"/>
                    <a:pt x="267" y="26"/>
                  </a:cubicBezTo>
                  <a:lnTo>
                    <a:pt x="100" y="126"/>
                  </a:lnTo>
                  <a:cubicBezTo>
                    <a:pt x="67" y="126"/>
                    <a:pt x="67" y="159"/>
                    <a:pt x="33" y="193"/>
                  </a:cubicBezTo>
                  <a:cubicBezTo>
                    <a:pt x="0" y="226"/>
                    <a:pt x="0" y="293"/>
                    <a:pt x="0" y="326"/>
                  </a:cubicBezTo>
                  <a:lnTo>
                    <a:pt x="0" y="4062"/>
                  </a:lnTo>
                  <a:cubicBezTo>
                    <a:pt x="0" y="4095"/>
                    <a:pt x="0" y="4129"/>
                    <a:pt x="33" y="4162"/>
                  </a:cubicBezTo>
                  <a:lnTo>
                    <a:pt x="100" y="4162"/>
                  </a:lnTo>
                  <a:lnTo>
                    <a:pt x="267" y="4062"/>
                  </a:lnTo>
                  <a:cubicBezTo>
                    <a:pt x="300" y="4029"/>
                    <a:pt x="334" y="4029"/>
                    <a:pt x="334" y="3995"/>
                  </a:cubicBezTo>
                  <a:cubicBezTo>
                    <a:pt x="367" y="3929"/>
                    <a:pt x="367" y="3895"/>
                    <a:pt x="367" y="3862"/>
                  </a:cubicBezTo>
                  <a:lnTo>
                    <a:pt x="367" y="126"/>
                  </a:lnTo>
                  <a:cubicBezTo>
                    <a:pt x="367" y="93"/>
                    <a:pt x="367" y="59"/>
                    <a:pt x="334" y="26"/>
                  </a:cubicBezTo>
                  <a:cubicBezTo>
                    <a:pt x="317" y="9"/>
                    <a:pt x="300" y="1"/>
                    <a:pt x="28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92"/>
            <p:cNvSpPr/>
            <p:nvPr/>
          </p:nvSpPr>
          <p:spPr>
            <a:xfrm>
              <a:off x="3079875" y="2563950"/>
              <a:ext cx="49225" cy="115100"/>
            </a:xfrm>
            <a:custGeom>
              <a:rect b="b" l="l" r="r" t="t"/>
              <a:pathLst>
                <a:path extrusionOk="0" h="4604" w="1969">
                  <a:moveTo>
                    <a:pt x="1868" y="0"/>
                  </a:moveTo>
                  <a:lnTo>
                    <a:pt x="100" y="1034"/>
                  </a:lnTo>
                  <a:cubicBezTo>
                    <a:pt x="67" y="1068"/>
                    <a:pt x="34" y="1101"/>
                    <a:pt x="34" y="1134"/>
                  </a:cubicBezTo>
                  <a:cubicBezTo>
                    <a:pt x="0" y="1168"/>
                    <a:pt x="0" y="1201"/>
                    <a:pt x="0" y="1268"/>
                  </a:cubicBezTo>
                  <a:lnTo>
                    <a:pt x="0" y="1468"/>
                  </a:lnTo>
                  <a:cubicBezTo>
                    <a:pt x="0" y="1501"/>
                    <a:pt x="0" y="1535"/>
                    <a:pt x="34" y="1568"/>
                  </a:cubicBezTo>
                  <a:lnTo>
                    <a:pt x="100" y="1568"/>
                  </a:lnTo>
                  <a:lnTo>
                    <a:pt x="801" y="1134"/>
                  </a:lnTo>
                  <a:lnTo>
                    <a:pt x="801" y="4503"/>
                  </a:lnTo>
                  <a:cubicBezTo>
                    <a:pt x="801" y="4537"/>
                    <a:pt x="801" y="4570"/>
                    <a:pt x="834" y="4604"/>
                  </a:cubicBezTo>
                  <a:lnTo>
                    <a:pt x="901" y="4604"/>
                  </a:lnTo>
                  <a:lnTo>
                    <a:pt x="1068" y="4503"/>
                  </a:lnTo>
                  <a:cubicBezTo>
                    <a:pt x="1101" y="4470"/>
                    <a:pt x="1134" y="4470"/>
                    <a:pt x="1134" y="4437"/>
                  </a:cubicBezTo>
                  <a:cubicBezTo>
                    <a:pt x="1168" y="4370"/>
                    <a:pt x="1168" y="4337"/>
                    <a:pt x="1168" y="4303"/>
                  </a:cubicBezTo>
                  <a:lnTo>
                    <a:pt x="1168" y="934"/>
                  </a:lnTo>
                  <a:lnTo>
                    <a:pt x="1868" y="501"/>
                  </a:lnTo>
                  <a:cubicBezTo>
                    <a:pt x="1902" y="501"/>
                    <a:pt x="1935" y="467"/>
                    <a:pt x="1935" y="434"/>
                  </a:cubicBezTo>
                  <a:cubicBezTo>
                    <a:pt x="1968" y="367"/>
                    <a:pt x="1968" y="334"/>
                    <a:pt x="1968" y="300"/>
                  </a:cubicBezTo>
                  <a:lnTo>
                    <a:pt x="1968" y="100"/>
                  </a:lnTo>
                  <a:cubicBezTo>
                    <a:pt x="1968" y="34"/>
                    <a:pt x="1968" y="0"/>
                    <a:pt x="193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92"/>
            <p:cNvSpPr/>
            <p:nvPr/>
          </p:nvSpPr>
          <p:spPr>
            <a:xfrm>
              <a:off x="3139075" y="2533300"/>
              <a:ext cx="43400" cy="123025"/>
            </a:xfrm>
            <a:custGeom>
              <a:rect b="b" l="l" r="r" t="t"/>
              <a:pathLst>
                <a:path extrusionOk="0" h="4921" w="1736">
                  <a:moveTo>
                    <a:pt x="1635" y="0"/>
                  </a:moveTo>
                  <a:cubicBezTo>
                    <a:pt x="1627" y="0"/>
                    <a:pt x="1618" y="9"/>
                    <a:pt x="1602" y="25"/>
                  </a:cubicBezTo>
                  <a:lnTo>
                    <a:pt x="101" y="859"/>
                  </a:lnTo>
                  <a:cubicBezTo>
                    <a:pt x="67" y="893"/>
                    <a:pt x="67" y="926"/>
                    <a:pt x="34" y="959"/>
                  </a:cubicBezTo>
                  <a:cubicBezTo>
                    <a:pt x="34" y="993"/>
                    <a:pt x="1" y="1026"/>
                    <a:pt x="1" y="1093"/>
                  </a:cubicBezTo>
                  <a:lnTo>
                    <a:pt x="1" y="4829"/>
                  </a:lnTo>
                  <a:cubicBezTo>
                    <a:pt x="1" y="4862"/>
                    <a:pt x="1" y="4896"/>
                    <a:pt x="34" y="4896"/>
                  </a:cubicBezTo>
                  <a:cubicBezTo>
                    <a:pt x="51" y="4912"/>
                    <a:pt x="67" y="4921"/>
                    <a:pt x="80" y="4921"/>
                  </a:cubicBezTo>
                  <a:cubicBezTo>
                    <a:pt x="92" y="4921"/>
                    <a:pt x="101" y="4912"/>
                    <a:pt x="101" y="4896"/>
                  </a:cubicBezTo>
                  <a:lnTo>
                    <a:pt x="1635" y="4028"/>
                  </a:lnTo>
                  <a:cubicBezTo>
                    <a:pt x="1669" y="3995"/>
                    <a:pt x="1669" y="3995"/>
                    <a:pt x="1702" y="3962"/>
                  </a:cubicBezTo>
                  <a:cubicBezTo>
                    <a:pt x="1702" y="3895"/>
                    <a:pt x="1735" y="3861"/>
                    <a:pt x="1735" y="3828"/>
                  </a:cubicBezTo>
                  <a:lnTo>
                    <a:pt x="1735" y="3595"/>
                  </a:lnTo>
                  <a:cubicBezTo>
                    <a:pt x="1735" y="3561"/>
                    <a:pt x="1702" y="3528"/>
                    <a:pt x="1702" y="3528"/>
                  </a:cubicBezTo>
                  <a:cubicBezTo>
                    <a:pt x="1685" y="3511"/>
                    <a:pt x="1669" y="3503"/>
                    <a:pt x="1656" y="3503"/>
                  </a:cubicBezTo>
                  <a:cubicBezTo>
                    <a:pt x="1644" y="3503"/>
                    <a:pt x="1635" y="3511"/>
                    <a:pt x="1635" y="3528"/>
                  </a:cubicBezTo>
                  <a:lnTo>
                    <a:pt x="334" y="4228"/>
                  </a:lnTo>
                  <a:lnTo>
                    <a:pt x="334" y="2961"/>
                  </a:lnTo>
                  <a:lnTo>
                    <a:pt x="1502" y="2327"/>
                  </a:lnTo>
                  <a:cubicBezTo>
                    <a:pt x="1535" y="2294"/>
                    <a:pt x="1568" y="2260"/>
                    <a:pt x="1568" y="2227"/>
                  </a:cubicBezTo>
                  <a:cubicBezTo>
                    <a:pt x="1602" y="2194"/>
                    <a:pt x="1602" y="2127"/>
                    <a:pt x="1602" y="2094"/>
                  </a:cubicBezTo>
                  <a:lnTo>
                    <a:pt x="1602" y="1893"/>
                  </a:lnTo>
                  <a:cubicBezTo>
                    <a:pt x="1602" y="1860"/>
                    <a:pt x="1602" y="1827"/>
                    <a:pt x="1568" y="1793"/>
                  </a:cubicBezTo>
                  <a:lnTo>
                    <a:pt x="1502" y="1793"/>
                  </a:lnTo>
                  <a:lnTo>
                    <a:pt x="334" y="2460"/>
                  </a:lnTo>
                  <a:lnTo>
                    <a:pt x="334" y="1226"/>
                  </a:lnTo>
                  <a:lnTo>
                    <a:pt x="1602" y="526"/>
                  </a:lnTo>
                  <a:cubicBezTo>
                    <a:pt x="1635" y="492"/>
                    <a:pt x="1669" y="492"/>
                    <a:pt x="1669" y="459"/>
                  </a:cubicBezTo>
                  <a:cubicBezTo>
                    <a:pt x="1702" y="392"/>
                    <a:pt x="1702" y="359"/>
                    <a:pt x="1702" y="326"/>
                  </a:cubicBezTo>
                  <a:lnTo>
                    <a:pt x="1702" y="92"/>
                  </a:lnTo>
                  <a:cubicBezTo>
                    <a:pt x="1702" y="59"/>
                    <a:pt x="1702" y="25"/>
                    <a:pt x="1669" y="25"/>
                  </a:cubicBezTo>
                  <a:cubicBezTo>
                    <a:pt x="1652" y="9"/>
                    <a:pt x="1644" y="0"/>
                    <a:pt x="163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92"/>
            <p:cNvSpPr/>
            <p:nvPr/>
          </p:nvSpPr>
          <p:spPr>
            <a:xfrm>
              <a:off x="3600250" y="2224200"/>
              <a:ext cx="180975" cy="121425"/>
            </a:xfrm>
            <a:custGeom>
              <a:rect b="b" l="l" r="r" t="t"/>
              <a:pathLst>
                <a:path extrusionOk="0" h="4857" w="7239">
                  <a:moveTo>
                    <a:pt x="6982" y="0"/>
                  </a:moveTo>
                  <a:cubicBezTo>
                    <a:pt x="6909" y="0"/>
                    <a:pt x="6825" y="26"/>
                    <a:pt x="6738" y="81"/>
                  </a:cubicBezTo>
                  <a:lnTo>
                    <a:pt x="501" y="3683"/>
                  </a:lnTo>
                  <a:cubicBezTo>
                    <a:pt x="200" y="3883"/>
                    <a:pt x="34" y="4184"/>
                    <a:pt x="0" y="4517"/>
                  </a:cubicBezTo>
                  <a:cubicBezTo>
                    <a:pt x="0" y="4728"/>
                    <a:pt x="115" y="4857"/>
                    <a:pt x="277" y="4857"/>
                  </a:cubicBezTo>
                  <a:cubicBezTo>
                    <a:pt x="345" y="4857"/>
                    <a:pt x="421" y="4834"/>
                    <a:pt x="501" y="4784"/>
                  </a:cubicBezTo>
                  <a:lnTo>
                    <a:pt x="6738" y="1148"/>
                  </a:lnTo>
                  <a:cubicBezTo>
                    <a:pt x="7039" y="948"/>
                    <a:pt x="7239" y="648"/>
                    <a:pt x="7239" y="314"/>
                  </a:cubicBezTo>
                  <a:cubicBezTo>
                    <a:pt x="7239" y="112"/>
                    <a:pt x="7133" y="0"/>
                    <a:pt x="69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92"/>
            <p:cNvSpPr/>
            <p:nvPr/>
          </p:nvSpPr>
          <p:spPr>
            <a:xfrm>
              <a:off x="3866275" y="2089650"/>
              <a:ext cx="148450" cy="101900"/>
            </a:xfrm>
            <a:custGeom>
              <a:rect b="b" l="l" r="r" t="t"/>
              <a:pathLst>
                <a:path extrusionOk="0" h="4076" w="5938">
                  <a:moveTo>
                    <a:pt x="5657" y="1"/>
                  </a:moveTo>
                  <a:cubicBezTo>
                    <a:pt x="5590" y="1"/>
                    <a:pt x="5515" y="20"/>
                    <a:pt x="5437" y="59"/>
                  </a:cubicBezTo>
                  <a:lnTo>
                    <a:pt x="500" y="2927"/>
                  </a:lnTo>
                  <a:cubicBezTo>
                    <a:pt x="200" y="3094"/>
                    <a:pt x="33" y="3428"/>
                    <a:pt x="0" y="3761"/>
                  </a:cubicBezTo>
                  <a:cubicBezTo>
                    <a:pt x="0" y="3964"/>
                    <a:pt x="106" y="4075"/>
                    <a:pt x="257" y="4075"/>
                  </a:cubicBezTo>
                  <a:cubicBezTo>
                    <a:pt x="330" y="4075"/>
                    <a:pt x="414" y="4049"/>
                    <a:pt x="500" y="3995"/>
                  </a:cubicBezTo>
                  <a:lnTo>
                    <a:pt x="5437" y="1160"/>
                  </a:lnTo>
                  <a:cubicBezTo>
                    <a:pt x="5704" y="959"/>
                    <a:pt x="5904" y="659"/>
                    <a:pt x="5938" y="326"/>
                  </a:cubicBezTo>
                  <a:cubicBezTo>
                    <a:pt x="5938" y="113"/>
                    <a:pt x="5821" y="1"/>
                    <a:pt x="565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92"/>
            <p:cNvSpPr/>
            <p:nvPr/>
          </p:nvSpPr>
          <p:spPr>
            <a:xfrm>
              <a:off x="4099775" y="1967525"/>
              <a:ext cx="126775" cy="89750"/>
            </a:xfrm>
            <a:custGeom>
              <a:rect b="b" l="l" r="r" t="t"/>
              <a:pathLst>
                <a:path extrusionOk="0" h="3590" w="5071">
                  <a:moveTo>
                    <a:pt x="4798" y="0"/>
                  </a:moveTo>
                  <a:cubicBezTo>
                    <a:pt x="4729" y="0"/>
                    <a:pt x="4651" y="23"/>
                    <a:pt x="4570" y="74"/>
                  </a:cubicBezTo>
                  <a:lnTo>
                    <a:pt x="467" y="2442"/>
                  </a:lnTo>
                  <a:cubicBezTo>
                    <a:pt x="200" y="2609"/>
                    <a:pt x="0" y="2909"/>
                    <a:pt x="0" y="3276"/>
                  </a:cubicBezTo>
                  <a:cubicBezTo>
                    <a:pt x="0" y="3478"/>
                    <a:pt x="91" y="3590"/>
                    <a:pt x="232" y="3590"/>
                  </a:cubicBezTo>
                  <a:cubicBezTo>
                    <a:pt x="300" y="3590"/>
                    <a:pt x="380" y="3564"/>
                    <a:pt x="467" y="3509"/>
                  </a:cubicBezTo>
                  <a:lnTo>
                    <a:pt x="4570" y="1141"/>
                  </a:lnTo>
                  <a:cubicBezTo>
                    <a:pt x="4870" y="974"/>
                    <a:pt x="5037" y="641"/>
                    <a:pt x="5070" y="307"/>
                  </a:cubicBezTo>
                  <a:cubicBezTo>
                    <a:pt x="5070" y="121"/>
                    <a:pt x="4957" y="0"/>
                    <a:pt x="479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92"/>
            <p:cNvSpPr/>
            <p:nvPr/>
          </p:nvSpPr>
          <p:spPr>
            <a:xfrm>
              <a:off x="4311575" y="1813625"/>
              <a:ext cx="181000" cy="121700"/>
            </a:xfrm>
            <a:custGeom>
              <a:rect b="b" l="l" r="r" t="t"/>
              <a:pathLst>
                <a:path extrusionOk="0" h="4868" w="7240">
                  <a:moveTo>
                    <a:pt x="6986" y="1"/>
                  </a:moveTo>
                  <a:cubicBezTo>
                    <a:pt x="6922" y="1"/>
                    <a:pt x="6850" y="20"/>
                    <a:pt x="6772" y="58"/>
                  </a:cubicBezTo>
                  <a:lnTo>
                    <a:pt x="501" y="3694"/>
                  </a:lnTo>
                  <a:cubicBezTo>
                    <a:pt x="201" y="3861"/>
                    <a:pt x="34" y="4195"/>
                    <a:pt x="1" y="4528"/>
                  </a:cubicBezTo>
                  <a:cubicBezTo>
                    <a:pt x="1" y="4739"/>
                    <a:pt x="116" y="4868"/>
                    <a:pt x="277" y="4868"/>
                  </a:cubicBezTo>
                  <a:cubicBezTo>
                    <a:pt x="345" y="4868"/>
                    <a:pt x="422" y="4845"/>
                    <a:pt x="501" y="4795"/>
                  </a:cubicBezTo>
                  <a:lnTo>
                    <a:pt x="6772" y="1159"/>
                  </a:lnTo>
                  <a:cubicBezTo>
                    <a:pt x="7039" y="959"/>
                    <a:pt x="7239" y="659"/>
                    <a:pt x="7239" y="325"/>
                  </a:cubicBezTo>
                  <a:cubicBezTo>
                    <a:pt x="7239" y="113"/>
                    <a:pt x="7139" y="1"/>
                    <a:pt x="698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92"/>
            <p:cNvSpPr/>
            <p:nvPr/>
          </p:nvSpPr>
          <p:spPr>
            <a:xfrm>
              <a:off x="2383550" y="1638275"/>
              <a:ext cx="2591875" cy="2229125"/>
            </a:xfrm>
            <a:custGeom>
              <a:rect b="b" l="l" r="r" t="t"/>
              <a:pathLst>
                <a:path extrusionOk="0" h="89165" w="103675">
                  <a:moveTo>
                    <a:pt x="103674" y="1"/>
                  </a:moveTo>
                  <a:lnTo>
                    <a:pt x="0" y="59844"/>
                  </a:lnTo>
                  <a:lnTo>
                    <a:pt x="0" y="89165"/>
                  </a:lnTo>
                  <a:lnTo>
                    <a:pt x="103674" y="29288"/>
                  </a:lnTo>
                  <a:lnTo>
                    <a:pt x="103674"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92"/>
            <p:cNvSpPr/>
            <p:nvPr/>
          </p:nvSpPr>
          <p:spPr>
            <a:xfrm>
              <a:off x="2747975" y="2772175"/>
              <a:ext cx="466175" cy="305425"/>
            </a:xfrm>
            <a:custGeom>
              <a:rect b="b" l="l" r="r" t="t"/>
              <a:pathLst>
                <a:path extrusionOk="0" h="12217" w="18647">
                  <a:moveTo>
                    <a:pt x="18136" y="1"/>
                  </a:moveTo>
                  <a:cubicBezTo>
                    <a:pt x="18018" y="1"/>
                    <a:pt x="17886" y="36"/>
                    <a:pt x="17746" y="111"/>
                  </a:cubicBezTo>
                  <a:lnTo>
                    <a:pt x="901" y="9851"/>
                  </a:lnTo>
                  <a:cubicBezTo>
                    <a:pt x="400" y="10118"/>
                    <a:pt x="0" y="10418"/>
                    <a:pt x="34" y="10985"/>
                  </a:cubicBezTo>
                  <a:lnTo>
                    <a:pt x="34" y="11552"/>
                  </a:lnTo>
                  <a:cubicBezTo>
                    <a:pt x="34" y="11976"/>
                    <a:pt x="233" y="12217"/>
                    <a:pt x="525" y="12217"/>
                  </a:cubicBezTo>
                  <a:cubicBezTo>
                    <a:pt x="648" y="12217"/>
                    <a:pt x="787" y="12174"/>
                    <a:pt x="934" y="12086"/>
                  </a:cubicBezTo>
                  <a:lnTo>
                    <a:pt x="17746" y="2379"/>
                  </a:lnTo>
                  <a:cubicBezTo>
                    <a:pt x="18280" y="2012"/>
                    <a:pt x="18613" y="1445"/>
                    <a:pt x="18647" y="811"/>
                  </a:cubicBezTo>
                  <a:lnTo>
                    <a:pt x="18647" y="644"/>
                  </a:lnTo>
                  <a:cubicBezTo>
                    <a:pt x="18647" y="236"/>
                    <a:pt x="18439" y="1"/>
                    <a:pt x="1813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92"/>
            <p:cNvSpPr/>
            <p:nvPr/>
          </p:nvSpPr>
          <p:spPr>
            <a:xfrm>
              <a:off x="2747975" y="2954300"/>
              <a:ext cx="319400" cy="220900"/>
            </a:xfrm>
            <a:custGeom>
              <a:rect b="b" l="l" r="r" t="t"/>
              <a:pathLst>
                <a:path extrusionOk="0" h="8836" w="12776">
                  <a:moveTo>
                    <a:pt x="12284" y="0"/>
                  </a:moveTo>
                  <a:cubicBezTo>
                    <a:pt x="12162" y="0"/>
                    <a:pt x="12023" y="42"/>
                    <a:pt x="11875" y="131"/>
                  </a:cubicBezTo>
                  <a:lnTo>
                    <a:pt x="901" y="6469"/>
                  </a:lnTo>
                  <a:cubicBezTo>
                    <a:pt x="400" y="6769"/>
                    <a:pt x="0" y="7036"/>
                    <a:pt x="0" y="7603"/>
                  </a:cubicBezTo>
                  <a:lnTo>
                    <a:pt x="0" y="8203"/>
                  </a:lnTo>
                  <a:cubicBezTo>
                    <a:pt x="0" y="8601"/>
                    <a:pt x="197" y="8835"/>
                    <a:pt x="488" y="8835"/>
                  </a:cubicBezTo>
                  <a:cubicBezTo>
                    <a:pt x="612" y="8835"/>
                    <a:pt x="752" y="8793"/>
                    <a:pt x="901" y="8704"/>
                  </a:cubicBezTo>
                  <a:lnTo>
                    <a:pt x="11875" y="2366"/>
                  </a:lnTo>
                  <a:cubicBezTo>
                    <a:pt x="12409" y="2032"/>
                    <a:pt x="12743" y="1465"/>
                    <a:pt x="12776" y="831"/>
                  </a:cubicBezTo>
                  <a:lnTo>
                    <a:pt x="12776" y="665"/>
                  </a:lnTo>
                  <a:cubicBezTo>
                    <a:pt x="12776" y="241"/>
                    <a:pt x="12577" y="0"/>
                    <a:pt x="12284"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92"/>
            <p:cNvSpPr/>
            <p:nvPr/>
          </p:nvSpPr>
          <p:spPr>
            <a:xfrm>
              <a:off x="2747975" y="2954300"/>
              <a:ext cx="319400" cy="220900"/>
            </a:xfrm>
            <a:custGeom>
              <a:rect b="b" l="l" r="r" t="t"/>
              <a:pathLst>
                <a:path extrusionOk="0" h="8836" w="12776">
                  <a:moveTo>
                    <a:pt x="12284" y="0"/>
                  </a:moveTo>
                  <a:cubicBezTo>
                    <a:pt x="12162" y="0"/>
                    <a:pt x="12023" y="42"/>
                    <a:pt x="11875" y="131"/>
                  </a:cubicBezTo>
                  <a:lnTo>
                    <a:pt x="901" y="6469"/>
                  </a:lnTo>
                  <a:cubicBezTo>
                    <a:pt x="400" y="6769"/>
                    <a:pt x="0" y="7036"/>
                    <a:pt x="0" y="7603"/>
                  </a:cubicBezTo>
                  <a:lnTo>
                    <a:pt x="0" y="8203"/>
                  </a:lnTo>
                  <a:cubicBezTo>
                    <a:pt x="0" y="8601"/>
                    <a:pt x="197" y="8835"/>
                    <a:pt x="488" y="8835"/>
                  </a:cubicBezTo>
                  <a:cubicBezTo>
                    <a:pt x="612" y="8835"/>
                    <a:pt x="752" y="8793"/>
                    <a:pt x="901" y="8704"/>
                  </a:cubicBezTo>
                  <a:lnTo>
                    <a:pt x="11875" y="2366"/>
                  </a:lnTo>
                  <a:cubicBezTo>
                    <a:pt x="12409" y="2032"/>
                    <a:pt x="12743" y="1465"/>
                    <a:pt x="12776" y="831"/>
                  </a:cubicBezTo>
                  <a:lnTo>
                    <a:pt x="12776" y="665"/>
                  </a:lnTo>
                  <a:cubicBezTo>
                    <a:pt x="12776" y="241"/>
                    <a:pt x="12577" y="0"/>
                    <a:pt x="122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92"/>
            <p:cNvSpPr/>
            <p:nvPr/>
          </p:nvSpPr>
          <p:spPr>
            <a:xfrm>
              <a:off x="2743800" y="2821125"/>
              <a:ext cx="813100" cy="472525"/>
            </a:xfrm>
            <a:custGeom>
              <a:rect b="b" l="l" r="r" t="t"/>
              <a:pathLst>
                <a:path extrusionOk="0" h="18901" w="32524">
                  <a:moveTo>
                    <a:pt x="32355" y="1"/>
                  </a:moveTo>
                  <a:cubicBezTo>
                    <a:pt x="32326" y="1"/>
                    <a:pt x="32293" y="8"/>
                    <a:pt x="32257" y="21"/>
                  </a:cubicBezTo>
                  <a:lnTo>
                    <a:pt x="100" y="18601"/>
                  </a:lnTo>
                  <a:cubicBezTo>
                    <a:pt x="0" y="18634"/>
                    <a:pt x="0" y="18734"/>
                    <a:pt x="34" y="18834"/>
                  </a:cubicBezTo>
                  <a:cubicBezTo>
                    <a:pt x="67" y="18867"/>
                    <a:pt x="100" y="18901"/>
                    <a:pt x="167" y="18901"/>
                  </a:cubicBezTo>
                  <a:cubicBezTo>
                    <a:pt x="201" y="18901"/>
                    <a:pt x="234" y="18901"/>
                    <a:pt x="234" y="18867"/>
                  </a:cubicBezTo>
                  <a:lnTo>
                    <a:pt x="32424" y="288"/>
                  </a:lnTo>
                  <a:cubicBezTo>
                    <a:pt x="32490" y="254"/>
                    <a:pt x="32524" y="154"/>
                    <a:pt x="32490" y="87"/>
                  </a:cubicBezTo>
                  <a:cubicBezTo>
                    <a:pt x="32448" y="24"/>
                    <a:pt x="32406" y="1"/>
                    <a:pt x="3235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92"/>
            <p:cNvSpPr/>
            <p:nvPr/>
          </p:nvSpPr>
          <p:spPr>
            <a:xfrm>
              <a:off x="2743800" y="3163475"/>
              <a:ext cx="305250" cy="179375"/>
            </a:xfrm>
            <a:custGeom>
              <a:rect b="b" l="l" r="r" t="t"/>
              <a:pathLst>
                <a:path extrusionOk="0" h="7175" w="12210">
                  <a:moveTo>
                    <a:pt x="12030" y="0"/>
                  </a:moveTo>
                  <a:cubicBezTo>
                    <a:pt x="11998" y="0"/>
                    <a:pt x="11968" y="11"/>
                    <a:pt x="11942" y="36"/>
                  </a:cubicBezTo>
                  <a:lnTo>
                    <a:pt x="100" y="6875"/>
                  </a:lnTo>
                  <a:cubicBezTo>
                    <a:pt x="0" y="6908"/>
                    <a:pt x="0" y="7008"/>
                    <a:pt x="34" y="7075"/>
                  </a:cubicBezTo>
                  <a:cubicBezTo>
                    <a:pt x="67" y="7142"/>
                    <a:pt x="100" y="7142"/>
                    <a:pt x="167" y="7175"/>
                  </a:cubicBezTo>
                  <a:cubicBezTo>
                    <a:pt x="201" y="7142"/>
                    <a:pt x="234" y="7142"/>
                    <a:pt x="234" y="7142"/>
                  </a:cubicBezTo>
                  <a:lnTo>
                    <a:pt x="12109" y="303"/>
                  </a:lnTo>
                  <a:cubicBezTo>
                    <a:pt x="12176" y="237"/>
                    <a:pt x="12209" y="137"/>
                    <a:pt x="12176" y="70"/>
                  </a:cubicBezTo>
                  <a:cubicBezTo>
                    <a:pt x="12135" y="29"/>
                    <a:pt x="12081" y="0"/>
                    <a:pt x="1203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92"/>
            <p:cNvSpPr/>
            <p:nvPr/>
          </p:nvSpPr>
          <p:spPr>
            <a:xfrm>
              <a:off x="3082375" y="3041700"/>
              <a:ext cx="178475" cy="105175"/>
            </a:xfrm>
            <a:custGeom>
              <a:rect b="b" l="l" r="r" t="t"/>
              <a:pathLst>
                <a:path extrusionOk="0" h="4207" w="7139">
                  <a:moveTo>
                    <a:pt x="6957" y="1"/>
                  </a:moveTo>
                  <a:cubicBezTo>
                    <a:pt x="6928" y="1"/>
                    <a:pt x="6897" y="12"/>
                    <a:pt x="6872" y="37"/>
                  </a:cubicBezTo>
                  <a:lnTo>
                    <a:pt x="100" y="3907"/>
                  </a:lnTo>
                  <a:cubicBezTo>
                    <a:pt x="34" y="3940"/>
                    <a:pt x="0" y="4040"/>
                    <a:pt x="34" y="4107"/>
                  </a:cubicBezTo>
                  <a:cubicBezTo>
                    <a:pt x="67" y="4174"/>
                    <a:pt x="134" y="4174"/>
                    <a:pt x="167" y="4207"/>
                  </a:cubicBezTo>
                  <a:lnTo>
                    <a:pt x="267" y="4207"/>
                  </a:lnTo>
                  <a:lnTo>
                    <a:pt x="7039" y="304"/>
                  </a:lnTo>
                  <a:cubicBezTo>
                    <a:pt x="7105" y="237"/>
                    <a:pt x="7139" y="137"/>
                    <a:pt x="7072" y="71"/>
                  </a:cubicBezTo>
                  <a:cubicBezTo>
                    <a:pt x="7051" y="29"/>
                    <a:pt x="7005" y="1"/>
                    <a:pt x="695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92"/>
            <p:cNvSpPr/>
            <p:nvPr/>
          </p:nvSpPr>
          <p:spPr>
            <a:xfrm>
              <a:off x="3293350" y="2870500"/>
              <a:ext cx="263925" cy="154625"/>
            </a:xfrm>
            <a:custGeom>
              <a:rect b="b" l="l" r="r" t="t"/>
              <a:pathLst>
                <a:path extrusionOk="0" h="6185" w="10557">
                  <a:moveTo>
                    <a:pt x="10341" y="0"/>
                  </a:moveTo>
                  <a:cubicBezTo>
                    <a:pt x="10320" y="0"/>
                    <a:pt x="10298" y="5"/>
                    <a:pt x="10275" y="14"/>
                  </a:cubicBezTo>
                  <a:lnTo>
                    <a:pt x="101" y="5885"/>
                  </a:lnTo>
                  <a:cubicBezTo>
                    <a:pt x="34" y="5918"/>
                    <a:pt x="1" y="6018"/>
                    <a:pt x="34" y="6085"/>
                  </a:cubicBezTo>
                  <a:cubicBezTo>
                    <a:pt x="67" y="6151"/>
                    <a:pt x="134" y="6185"/>
                    <a:pt x="201" y="6185"/>
                  </a:cubicBezTo>
                  <a:cubicBezTo>
                    <a:pt x="201" y="6185"/>
                    <a:pt x="234" y="6185"/>
                    <a:pt x="268" y="6151"/>
                  </a:cubicBezTo>
                  <a:lnTo>
                    <a:pt x="10442" y="281"/>
                  </a:lnTo>
                  <a:cubicBezTo>
                    <a:pt x="10557" y="165"/>
                    <a:pt x="10473" y="0"/>
                    <a:pt x="1034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92"/>
            <p:cNvSpPr/>
            <p:nvPr/>
          </p:nvSpPr>
          <p:spPr>
            <a:xfrm>
              <a:off x="2743800" y="3310650"/>
              <a:ext cx="135950" cy="80575"/>
            </a:xfrm>
            <a:custGeom>
              <a:rect b="b" l="l" r="r" t="t"/>
              <a:pathLst>
                <a:path extrusionOk="0" h="3223" w="5438">
                  <a:moveTo>
                    <a:pt x="5252" y="0"/>
                  </a:moveTo>
                  <a:cubicBezTo>
                    <a:pt x="5224" y="0"/>
                    <a:pt x="5195" y="8"/>
                    <a:pt x="5171" y="20"/>
                  </a:cubicBezTo>
                  <a:lnTo>
                    <a:pt x="100" y="2922"/>
                  </a:lnTo>
                  <a:cubicBezTo>
                    <a:pt x="0" y="2989"/>
                    <a:pt x="0" y="3089"/>
                    <a:pt x="34" y="3156"/>
                  </a:cubicBezTo>
                  <a:cubicBezTo>
                    <a:pt x="67" y="3189"/>
                    <a:pt x="100" y="3223"/>
                    <a:pt x="167" y="3223"/>
                  </a:cubicBezTo>
                  <a:lnTo>
                    <a:pt x="234" y="3223"/>
                  </a:lnTo>
                  <a:lnTo>
                    <a:pt x="5338" y="287"/>
                  </a:lnTo>
                  <a:cubicBezTo>
                    <a:pt x="5404" y="254"/>
                    <a:pt x="5438" y="154"/>
                    <a:pt x="5371" y="87"/>
                  </a:cubicBezTo>
                  <a:cubicBezTo>
                    <a:pt x="5350" y="24"/>
                    <a:pt x="5302" y="0"/>
                    <a:pt x="525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92"/>
            <p:cNvSpPr/>
            <p:nvPr/>
          </p:nvSpPr>
          <p:spPr>
            <a:xfrm>
              <a:off x="2913075" y="3114850"/>
              <a:ext cx="305250" cy="178800"/>
            </a:xfrm>
            <a:custGeom>
              <a:rect b="b" l="l" r="r" t="t"/>
              <a:pathLst>
                <a:path extrusionOk="0" h="7152" w="12210">
                  <a:moveTo>
                    <a:pt x="12002" y="0"/>
                  </a:moveTo>
                  <a:cubicBezTo>
                    <a:pt x="11981" y="0"/>
                    <a:pt x="11961" y="4"/>
                    <a:pt x="11943" y="13"/>
                  </a:cubicBezTo>
                  <a:lnTo>
                    <a:pt x="101" y="6852"/>
                  </a:lnTo>
                  <a:cubicBezTo>
                    <a:pt x="1" y="6885"/>
                    <a:pt x="1" y="6985"/>
                    <a:pt x="34" y="7085"/>
                  </a:cubicBezTo>
                  <a:cubicBezTo>
                    <a:pt x="68" y="7118"/>
                    <a:pt x="101" y="7152"/>
                    <a:pt x="168" y="7152"/>
                  </a:cubicBezTo>
                  <a:cubicBezTo>
                    <a:pt x="201" y="7152"/>
                    <a:pt x="234" y="7152"/>
                    <a:pt x="268" y="7118"/>
                  </a:cubicBezTo>
                  <a:lnTo>
                    <a:pt x="12110" y="280"/>
                  </a:lnTo>
                  <a:cubicBezTo>
                    <a:pt x="12176" y="247"/>
                    <a:pt x="12210" y="147"/>
                    <a:pt x="12176" y="80"/>
                  </a:cubicBezTo>
                  <a:cubicBezTo>
                    <a:pt x="12127" y="31"/>
                    <a:pt x="12061" y="0"/>
                    <a:pt x="1200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92"/>
            <p:cNvSpPr/>
            <p:nvPr/>
          </p:nvSpPr>
          <p:spPr>
            <a:xfrm>
              <a:off x="3251650" y="2918875"/>
              <a:ext cx="305250" cy="178800"/>
            </a:xfrm>
            <a:custGeom>
              <a:rect b="b" l="l" r="r" t="t"/>
              <a:pathLst>
                <a:path extrusionOk="0" h="7152" w="12210">
                  <a:moveTo>
                    <a:pt x="12017" y="0"/>
                  </a:moveTo>
                  <a:cubicBezTo>
                    <a:pt x="11994" y="0"/>
                    <a:pt x="11970" y="4"/>
                    <a:pt x="11943" y="13"/>
                  </a:cubicBezTo>
                  <a:lnTo>
                    <a:pt x="101" y="6885"/>
                  </a:lnTo>
                  <a:cubicBezTo>
                    <a:pt x="34" y="6918"/>
                    <a:pt x="1" y="7018"/>
                    <a:pt x="34" y="7085"/>
                  </a:cubicBezTo>
                  <a:cubicBezTo>
                    <a:pt x="68" y="7119"/>
                    <a:pt x="134" y="7152"/>
                    <a:pt x="168" y="7152"/>
                  </a:cubicBezTo>
                  <a:lnTo>
                    <a:pt x="268" y="7152"/>
                  </a:lnTo>
                  <a:lnTo>
                    <a:pt x="12110" y="314"/>
                  </a:lnTo>
                  <a:cubicBezTo>
                    <a:pt x="12176" y="247"/>
                    <a:pt x="12210" y="147"/>
                    <a:pt x="12176" y="80"/>
                  </a:cubicBezTo>
                  <a:cubicBezTo>
                    <a:pt x="12127" y="31"/>
                    <a:pt x="12079" y="0"/>
                    <a:pt x="1201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92"/>
            <p:cNvSpPr/>
            <p:nvPr/>
          </p:nvSpPr>
          <p:spPr>
            <a:xfrm>
              <a:off x="2743800" y="2967900"/>
              <a:ext cx="813100" cy="472525"/>
            </a:xfrm>
            <a:custGeom>
              <a:rect b="b" l="l" r="r" t="t"/>
              <a:pathLst>
                <a:path extrusionOk="0" h="18901" w="32524">
                  <a:moveTo>
                    <a:pt x="32355" y="1"/>
                  </a:moveTo>
                  <a:cubicBezTo>
                    <a:pt x="32326" y="1"/>
                    <a:pt x="32293" y="8"/>
                    <a:pt x="32257" y="21"/>
                  </a:cubicBezTo>
                  <a:lnTo>
                    <a:pt x="100" y="18600"/>
                  </a:lnTo>
                  <a:cubicBezTo>
                    <a:pt x="0" y="18634"/>
                    <a:pt x="0" y="18734"/>
                    <a:pt x="34" y="18801"/>
                  </a:cubicBezTo>
                  <a:cubicBezTo>
                    <a:pt x="67" y="18867"/>
                    <a:pt x="100" y="18901"/>
                    <a:pt x="167" y="18901"/>
                  </a:cubicBezTo>
                  <a:cubicBezTo>
                    <a:pt x="201" y="18901"/>
                    <a:pt x="234" y="18901"/>
                    <a:pt x="234" y="18867"/>
                  </a:cubicBezTo>
                  <a:lnTo>
                    <a:pt x="32424" y="287"/>
                  </a:lnTo>
                  <a:cubicBezTo>
                    <a:pt x="32490" y="254"/>
                    <a:pt x="32524" y="154"/>
                    <a:pt x="32490" y="87"/>
                  </a:cubicBezTo>
                  <a:cubicBezTo>
                    <a:pt x="32448" y="24"/>
                    <a:pt x="32406" y="1"/>
                    <a:pt x="3235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92"/>
            <p:cNvSpPr/>
            <p:nvPr/>
          </p:nvSpPr>
          <p:spPr>
            <a:xfrm>
              <a:off x="2743800" y="3309975"/>
              <a:ext cx="305250" cy="178825"/>
            </a:xfrm>
            <a:custGeom>
              <a:rect b="b" l="l" r="r" t="t"/>
              <a:pathLst>
                <a:path extrusionOk="0" h="7153" w="12210">
                  <a:moveTo>
                    <a:pt x="12002" y="1"/>
                  </a:moveTo>
                  <a:cubicBezTo>
                    <a:pt x="11980" y="1"/>
                    <a:pt x="11960" y="5"/>
                    <a:pt x="11942" y="14"/>
                  </a:cubicBezTo>
                  <a:lnTo>
                    <a:pt x="100" y="6886"/>
                  </a:lnTo>
                  <a:cubicBezTo>
                    <a:pt x="0" y="6919"/>
                    <a:pt x="0" y="7019"/>
                    <a:pt x="34" y="7086"/>
                  </a:cubicBezTo>
                  <a:cubicBezTo>
                    <a:pt x="67" y="7119"/>
                    <a:pt x="100" y="7152"/>
                    <a:pt x="167" y="7152"/>
                  </a:cubicBezTo>
                  <a:lnTo>
                    <a:pt x="234" y="7152"/>
                  </a:lnTo>
                  <a:lnTo>
                    <a:pt x="12109" y="281"/>
                  </a:lnTo>
                  <a:cubicBezTo>
                    <a:pt x="12176" y="247"/>
                    <a:pt x="12209" y="147"/>
                    <a:pt x="12176" y="81"/>
                  </a:cubicBezTo>
                  <a:cubicBezTo>
                    <a:pt x="12127" y="32"/>
                    <a:pt x="12060" y="1"/>
                    <a:pt x="1200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92"/>
            <p:cNvSpPr/>
            <p:nvPr/>
          </p:nvSpPr>
          <p:spPr>
            <a:xfrm>
              <a:off x="3082375" y="3187650"/>
              <a:ext cx="178475" cy="106000"/>
            </a:xfrm>
            <a:custGeom>
              <a:rect b="b" l="l" r="r" t="t"/>
              <a:pathLst>
                <a:path extrusionOk="0" h="4240" w="7139">
                  <a:moveTo>
                    <a:pt x="6957" y="0"/>
                  </a:moveTo>
                  <a:cubicBezTo>
                    <a:pt x="6928" y="0"/>
                    <a:pt x="6897" y="11"/>
                    <a:pt x="6872" y="37"/>
                  </a:cubicBezTo>
                  <a:lnTo>
                    <a:pt x="100" y="3940"/>
                  </a:lnTo>
                  <a:cubicBezTo>
                    <a:pt x="34" y="3973"/>
                    <a:pt x="0" y="4073"/>
                    <a:pt x="34" y="4173"/>
                  </a:cubicBezTo>
                  <a:cubicBezTo>
                    <a:pt x="67" y="4206"/>
                    <a:pt x="134" y="4240"/>
                    <a:pt x="167" y="4240"/>
                  </a:cubicBezTo>
                  <a:cubicBezTo>
                    <a:pt x="201" y="4240"/>
                    <a:pt x="234" y="4206"/>
                    <a:pt x="267" y="4206"/>
                  </a:cubicBezTo>
                  <a:lnTo>
                    <a:pt x="7039" y="304"/>
                  </a:lnTo>
                  <a:cubicBezTo>
                    <a:pt x="7105" y="237"/>
                    <a:pt x="7139" y="137"/>
                    <a:pt x="7072" y="70"/>
                  </a:cubicBezTo>
                  <a:cubicBezTo>
                    <a:pt x="7051" y="29"/>
                    <a:pt x="7005" y="0"/>
                    <a:pt x="695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92"/>
            <p:cNvSpPr/>
            <p:nvPr/>
          </p:nvSpPr>
          <p:spPr>
            <a:xfrm>
              <a:off x="3293350" y="3016700"/>
              <a:ext cx="263550" cy="155200"/>
            </a:xfrm>
            <a:custGeom>
              <a:rect b="b" l="l" r="r" t="t"/>
              <a:pathLst>
                <a:path extrusionOk="0" h="6208" w="10542">
                  <a:moveTo>
                    <a:pt x="10377" y="0"/>
                  </a:moveTo>
                  <a:cubicBezTo>
                    <a:pt x="10346" y="0"/>
                    <a:pt x="10313" y="11"/>
                    <a:pt x="10275" y="37"/>
                  </a:cubicBezTo>
                  <a:lnTo>
                    <a:pt x="101" y="5907"/>
                  </a:lnTo>
                  <a:cubicBezTo>
                    <a:pt x="34" y="5941"/>
                    <a:pt x="1" y="6041"/>
                    <a:pt x="34" y="6108"/>
                  </a:cubicBezTo>
                  <a:cubicBezTo>
                    <a:pt x="67" y="6174"/>
                    <a:pt x="134" y="6208"/>
                    <a:pt x="201" y="6208"/>
                  </a:cubicBezTo>
                  <a:cubicBezTo>
                    <a:pt x="201" y="6208"/>
                    <a:pt x="234" y="6174"/>
                    <a:pt x="268" y="6174"/>
                  </a:cubicBezTo>
                  <a:lnTo>
                    <a:pt x="10442" y="303"/>
                  </a:lnTo>
                  <a:cubicBezTo>
                    <a:pt x="10508" y="237"/>
                    <a:pt x="10542" y="170"/>
                    <a:pt x="10508" y="70"/>
                  </a:cubicBezTo>
                  <a:cubicBezTo>
                    <a:pt x="10467" y="29"/>
                    <a:pt x="10426" y="0"/>
                    <a:pt x="1037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92"/>
            <p:cNvSpPr/>
            <p:nvPr/>
          </p:nvSpPr>
          <p:spPr>
            <a:xfrm>
              <a:off x="2743800" y="3457425"/>
              <a:ext cx="135950" cy="80575"/>
            </a:xfrm>
            <a:custGeom>
              <a:rect b="b" l="l" r="r" t="t"/>
              <a:pathLst>
                <a:path extrusionOk="0" h="3223" w="5438">
                  <a:moveTo>
                    <a:pt x="5252" y="0"/>
                  </a:moveTo>
                  <a:cubicBezTo>
                    <a:pt x="5224" y="0"/>
                    <a:pt x="5195" y="8"/>
                    <a:pt x="5171" y="20"/>
                  </a:cubicBezTo>
                  <a:lnTo>
                    <a:pt x="100" y="2922"/>
                  </a:lnTo>
                  <a:cubicBezTo>
                    <a:pt x="0" y="2989"/>
                    <a:pt x="0" y="3056"/>
                    <a:pt x="34" y="3156"/>
                  </a:cubicBezTo>
                  <a:cubicBezTo>
                    <a:pt x="67" y="3189"/>
                    <a:pt x="100" y="3222"/>
                    <a:pt x="167" y="3222"/>
                  </a:cubicBezTo>
                  <a:cubicBezTo>
                    <a:pt x="201" y="3222"/>
                    <a:pt x="234" y="3222"/>
                    <a:pt x="234" y="3189"/>
                  </a:cubicBezTo>
                  <a:lnTo>
                    <a:pt x="5338" y="287"/>
                  </a:lnTo>
                  <a:cubicBezTo>
                    <a:pt x="5404" y="254"/>
                    <a:pt x="5438" y="154"/>
                    <a:pt x="5371" y="87"/>
                  </a:cubicBezTo>
                  <a:cubicBezTo>
                    <a:pt x="5350" y="23"/>
                    <a:pt x="5302" y="0"/>
                    <a:pt x="525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92"/>
            <p:cNvSpPr/>
            <p:nvPr/>
          </p:nvSpPr>
          <p:spPr>
            <a:xfrm>
              <a:off x="2913075" y="3261400"/>
              <a:ext cx="306275" cy="179025"/>
            </a:xfrm>
            <a:custGeom>
              <a:rect b="b" l="l" r="r" t="t"/>
              <a:pathLst>
                <a:path extrusionOk="0" h="7161" w="12251">
                  <a:moveTo>
                    <a:pt x="12029" y="0"/>
                  </a:moveTo>
                  <a:cubicBezTo>
                    <a:pt x="12003" y="0"/>
                    <a:pt x="11973" y="7"/>
                    <a:pt x="11943" y="22"/>
                  </a:cubicBezTo>
                  <a:lnTo>
                    <a:pt x="101" y="6860"/>
                  </a:lnTo>
                  <a:cubicBezTo>
                    <a:pt x="1" y="6894"/>
                    <a:pt x="1" y="6994"/>
                    <a:pt x="34" y="7061"/>
                  </a:cubicBezTo>
                  <a:cubicBezTo>
                    <a:pt x="68" y="7127"/>
                    <a:pt x="101" y="7161"/>
                    <a:pt x="168" y="7161"/>
                  </a:cubicBezTo>
                  <a:cubicBezTo>
                    <a:pt x="201" y="7161"/>
                    <a:pt x="234" y="7161"/>
                    <a:pt x="234" y="7127"/>
                  </a:cubicBezTo>
                  <a:lnTo>
                    <a:pt x="12110" y="289"/>
                  </a:lnTo>
                  <a:cubicBezTo>
                    <a:pt x="12251" y="204"/>
                    <a:pt x="12177" y="0"/>
                    <a:pt x="1202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92"/>
            <p:cNvSpPr/>
            <p:nvPr/>
          </p:nvSpPr>
          <p:spPr>
            <a:xfrm>
              <a:off x="3251650" y="3065650"/>
              <a:ext cx="305250" cy="178800"/>
            </a:xfrm>
            <a:custGeom>
              <a:rect b="b" l="l" r="r" t="t"/>
              <a:pathLst>
                <a:path extrusionOk="0" h="7152" w="12210">
                  <a:moveTo>
                    <a:pt x="12017" y="0"/>
                  </a:moveTo>
                  <a:cubicBezTo>
                    <a:pt x="11994" y="0"/>
                    <a:pt x="11970" y="4"/>
                    <a:pt x="11943" y="13"/>
                  </a:cubicBezTo>
                  <a:lnTo>
                    <a:pt x="101" y="6885"/>
                  </a:lnTo>
                  <a:cubicBezTo>
                    <a:pt x="34" y="6918"/>
                    <a:pt x="1" y="7018"/>
                    <a:pt x="34" y="7085"/>
                  </a:cubicBezTo>
                  <a:cubicBezTo>
                    <a:pt x="68" y="7118"/>
                    <a:pt x="134" y="7152"/>
                    <a:pt x="168" y="7152"/>
                  </a:cubicBezTo>
                  <a:lnTo>
                    <a:pt x="268" y="7152"/>
                  </a:lnTo>
                  <a:lnTo>
                    <a:pt x="12110" y="280"/>
                  </a:lnTo>
                  <a:cubicBezTo>
                    <a:pt x="12176" y="247"/>
                    <a:pt x="12210" y="147"/>
                    <a:pt x="12176" y="80"/>
                  </a:cubicBezTo>
                  <a:cubicBezTo>
                    <a:pt x="12127" y="31"/>
                    <a:pt x="12079" y="0"/>
                    <a:pt x="1201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92"/>
            <p:cNvSpPr/>
            <p:nvPr/>
          </p:nvSpPr>
          <p:spPr>
            <a:xfrm>
              <a:off x="3894625" y="1916700"/>
              <a:ext cx="758900" cy="973325"/>
            </a:xfrm>
            <a:custGeom>
              <a:rect b="b" l="l" r="r" t="t"/>
              <a:pathLst>
                <a:path extrusionOk="0" h="38933" w="30356">
                  <a:moveTo>
                    <a:pt x="28736" y="1"/>
                  </a:moveTo>
                  <a:cubicBezTo>
                    <a:pt x="28516" y="1"/>
                    <a:pt x="28295" y="69"/>
                    <a:pt x="28120" y="205"/>
                  </a:cubicBezTo>
                  <a:lnTo>
                    <a:pt x="1535" y="15516"/>
                  </a:lnTo>
                  <a:cubicBezTo>
                    <a:pt x="667" y="16117"/>
                    <a:pt x="100" y="17084"/>
                    <a:pt x="34" y="18118"/>
                  </a:cubicBezTo>
                  <a:lnTo>
                    <a:pt x="34" y="37298"/>
                  </a:lnTo>
                  <a:cubicBezTo>
                    <a:pt x="0" y="37665"/>
                    <a:pt x="167" y="38066"/>
                    <a:pt x="501" y="38266"/>
                  </a:cubicBezTo>
                  <a:lnTo>
                    <a:pt x="1668" y="38933"/>
                  </a:lnTo>
                  <a:cubicBezTo>
                    <a:pt x="1468" y="38800"/>
                    <a:pt x="1301" y="38566"/>
                    <a:pt x="1301" y="38299"/>
                  </a:cubicBezTo>
                  <a:cubicBezTo>
                    <a:pt x="1368" y="25657"/>
                    <a:pt x="1535" y="18819"/>
                    <a:pt x="1535" y="18819"/>
                  </a:cubicBezTo>
                  <a:cubicBezTo>
                    <a:pt x="1568" y="18118"/>
                    <a:pt x="1868" y="17418"/>
                    <a:pt x="2369" y="16884"/>
                  </a:cubicBezTo>
                  <a:cubicBezTo>
                    <a:pt x="2502" y="16750"/>
                    <a:pt x="2635" y="16650"/>
                    <a:pt x="2802" y="16550"/>
                  </a:cubicBezTo>
                  <a:cubicBezTo>
                    <a:pt x="2936" y="16450"/>
                    <a:pt x="3136" y="16350"/>
                    <a:pt x="3303" y="16250"/>
                  </a:cubicBezTo>
                  <a:lnTo>
                    <a:pt x="4337" y="15650"/>
                  </a:lnTo>
                  <a:lnTo>
                    <a:pt x="6371" y="14449"/>
                  </a:lnTo>
                  <a:lnTo>
                    <a:pt x="29621" y="772"/>
                  </a:lnTo>
                  <a:cubicBezTo>
                    <a:pt x="29738" y="722"/>
                    <a:pt x="29863" y="697"/>
                    <a:pt x="29988" y="697"/>
                  </a:cubicBezTo>
                  <a:cubicBezTo>
                    <a:pt x="30113" y="697"/>
                    <a:pt x="30239" y="722"/>
                    <a:pt x="30355" y="772"/>
                  </a:cubicBezTo>
                  <a:lnTo>
                    <a:pt x="29221" y="105"/>
                  </a:lnTo>
                  <a:lnTo>
                    <a:pt x="29188" y="105"/>
                  </a:lnTo>
                  <a:cubicBezTo>
                    <a:pt x="29049" y="36"/>
                    <a:pt x="28892" y="1"/>
                    <a:pt x="28736"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92"/>
            <p:cNvSpPr/>
            <p:nvPr/>
          </p:nvSpPr>
          <p:spPr>
            <a:xfrm>
              <a:off x="4093519" y="1958098"/>
              <a:ext cx="758900" cy="973325"/>
            </a:xfrm>
            <a:custGeom>
              <a:rect b="b" l="l" r="r" t="t"/>
              <a:pathLst>
                <a:path extrusionOk="0" h="38933" w="30356">
                  <a:moveTo>
                    <a:pt x="28736" y="1"/>
                  </a:moveTo>
                  <a:cubicBezTo>
                    <a:pt x="28516" y="1"/>
                    <a:pt x="28295" y="69"/>
                    <a:pt x="28120" y="205"/>
                  </a:cubicBezTo>
                  <a:lnTo>
                    <a:pt x="1535" y="15516"/>
                  </a:lnTo>
                  <a:cubicBezTo>
                    <a:pt x="667" y="16117"/>
                    <a:pt x="100" y="17084"/>
                    <a:pt x="34" y="18118"/>
                  </a:cubicBezTo>
                  <a:lnTo>
                    <a:pt x="34" y="37298"/>
                  </a:lnTo>
                  <a:cubicBezTo>
                    <a:pt x="0" y="37665"/>
                    <a:pt x="167" y="38066"/>
                    <a:pt x="501" y="38266"/>
                  </a:cubicBezTo>
                  <a:lnTo>
                    <a:pt x="1668" y="38933"/>
                  </a:lnTo>
                  <a:cubicBezTo>
                    <a:pt x="1468" y="38800"/>
                    <a:pt x="1301" y="38566"/>
                    <a:pt x="1301" y="38299"/>
                  </a:cubicBezTo>
                  <a:cubicBezTo>
                    <a:pt x="1368" y="25657"/>
                    <a:pt x="1535" y="18819"/>
                    <a:pt x="1535" y="18819"/>
                  </a:cubicBezTo>
                  <a:cubicBezTo>
                    <a:pt x="1568" y="18118"/>
                    <a:pt x="1868" y="17418"/>
                    <a:pt x="2369" y="16884"/>
                  </a:cubicBezTo>
                  <a:cubicBezTo>
                    <a:pt x="2502" y="16750"/>
                    <a:pt x="2635" y="16650"/>
                    <a:pt x="2802" y="16550"/>
                  </a:cubicBezTo>
                  <a:cubicBezTo>
                    <a:pt x="2936" y="16450"/>
                    <a:pt x="3136" y="16350"/>
                    <a:pt x="3303" y="16250"/>
                  </a:cubicBezTo>
                  <a:lnTo>
                    <a:pt x="4337" y="15650"/>
                  </a:lnTo>
                  <a:lnTo>
                    <a:pt x="6371" y="14449"/>
                  </a:lnTo>
                  <a:lnTo>
                    <a:pt x="29621" y="772"/>
                  </a:lnTo>
                  <a:cubicBezTo>
                    <a:pt x="29738" y="722"/>
                    <a:pt x="29863" y="697"/>
                    <a:pt x="29988" y="697"/>
                  </a:cubicBezTo>
                  <a:cubicBezTo>
                    <a:pt x="30113" y="697"/>
                    <a:pt x="30239" y="722"/>
                    <a:pt x="30355" y="772"/>
                  </a:cubicBezTo>
                  <a:lnTo>
                    <a:pt x="29221" y="105"/>
                  </a:lnTo>
                  <a:lnTo>
                    <a:pt x="29188" y="105"/>
                  </a:lnTo>
                  <a:cubicBezTo>
                    <a:pt x="29049" y="36"/>
                    <a:pt x="28892" y="1"/>
                    <a:pt x="287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92"/>
            <p:cNvSpPr/>
            <p:nvPr/>
          </p:nvSpPr>
          <p:spPr>
            <a:xfrm>
              <a:off x="3927150" y="1933950"/>
              <a:ext cx="738875" cy="958800"/>
            </a:xfrm>
            <a:custGeom>
              <a:rect b="b" l="l" r="r" t="t"/>
              <a:pathLst>
                <a:path extrusionOk="0" h="38352" w="29555">
                  <a:moveTo>
                    <a:pt x="28730" y="1"/>
                  </a:moveTo>
                  <a:cubicBezTo>
                    <a:pt x="28602" y="1"/>
                    <a:pt x="28465" y="27"/>
                    <a:pt x="28320" y="82"/>
                  </a:cubicBezTo>
                  <a:cubicBezTo>
                    <a:pt x="28320" y="182"/>
                    <a:pt x="28354" y="282"/>
                    <a:pt x="28354" y="383"/>
                  </a:cubicBezTo>
                  <a:lnTo>
                    <a:pt x="28354" y="19530"/>
                  </a:lnTo>
                  <a:cubicBezTo>
                    <a:pt x="28287" y="20597"/>
                    <a:pt x="27720" y="21564"/>
                    <a:pt x="26819" y="22131"/>
                  </a:cubicBezTo>
                  <a:lnTo>
                    <a:pt x="267" y="37442"/>
                  </a:lnTo>
                  <a:cubicBezTo>
                    <a:pt x="167" y="37509"/>
                    <a:pt x="100" y="37542"/>
                    <a:pt x="0" y="37576"/>
                  </a:cubicBezTo>
                  <a:cubicBezTo>
                    <a:pt x="67" y="38069"/>
                    <a:pt x="376" y="38352"/>
                    <a:pt x="795" y="38352"/>
                  </a:cubicBezTo>
                  <a:cubicBezTo>
                    <a:pt x="998" y="38352"/>
                    <a:pt x="1228" y="38285"/>
                    <a:pt x="1468" y="38143"/>
                  </a:cubicBezTo>
                  <a:lnTo>
                    <a:pt x="28054" y="22832"/>
                  </a:lnTo>
                  <a:cubicBezTo>
                    <a:pt x="28921" y="22231"/>
                    <a:pt x="29488" y="21264"/>
                    <a:pt x="29555" y="20230"/>
                  </a:cubicBezTo>
                  <a:lnTo>
                    <a:pt x="29555" y="1083"/>
                  </a:lnTo>
                  <a:cubicBezTo>
                    <a:pt x="29555" y="395"/>
                    <a:pt x="29218" y="1"/>
                    <a:pt x="28730"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92"/>
            <p:cNvSpPr/>
            <p:nvPr/>
          </p:nvSpPr>
          <p:spPr>
            <a:xfrm>
              <a:off x="3924650" y="1936000"/>
              <a:ext cx="710525" cy="938200"/>
            </a:xfrm>
            <a:custGeom>
              <a:rect b="b" l="l" r="r" t="t"/>
              <a:pathLst>
                <a:path extrusionOk="0" h="37528" w="28421">
                  <a:moveTo>
                    <a:pt x="28420" y="0"/>
                  </a:moveTo>
                  <a:lnTo>
                    <a:pt x="4870" y="13510"/>
                  </a:lnTo>
                  <a:lnTo>
                    <a:pt x="2835" y="14711"/>
                  </a:lnTo>
                  <a:lnTo>
                    <a:pt x="1801" y="15311"/>
                  </a:lnTo>
                  <a:cubicBezTo>
                    <a:pt x="1635" y="15411"/>
                    <a:pt x="1468" y="15478"/>
                    <a:pt x="1301" y="15611"/>
                  </a:cubicBezTo>
                  <a:cubicBezTo>
                    <a:pt x="1101" y="15745"/>
                    <a:pt x="934" y="15878"/>
                    <a:pt x="801" y="16045"/>
                  </a:cubicBezTo>
                  <a:cubicBezTo>
                    <a:pt x="234" y="16679"/>
                    <a:pt x="100" y="17179"/>
                    <a:pt x="67" y="18047"/>
                  </a:cubicBezTo>
                  <a:cubicBezTo>
                    <a:pt x="67" y="18047"/>
                    <a:pt x="0" y="24885"/>
                    <a:pt x="67" y="37527"/>
                  </a:cubicBezTo>
                  <a:cubicBezTo>
                    <a:pt x="167" y="24885"/>
                    <a:pt x="334" y="18047"/>
                    <a:pt x="334" y="18047"/>
                  </a:cubicBezTo>
                  <a:cubicBezTo>
                    <a:pt x="367" y="17346"/>
                    <a:pt x="667" y="16646"/>
                    <a:pt x="1168" y="16112"/>
                  </a:cubicBezTo>
                  <a:cubicBezTo>
                    <a:pt x="1301" y="15978"/>
                    <a:pt x="1434" y="15878"/>
                    <a:pt x="1601" y="15778"/>
                  </a:cubicBezTo>
                  <a:cubicBezTo>
                    <a:pt x="1735" y="15678"/>
                    <a:pt x="1935" y="15578"/>
                    <a:pt x="2102" y="15478"/>
                  </a:cubicBezTo>
                  <a:lnTo>
                    <a:pt x="3102" y="14878"/>
                  </a:lnTo>
                  <a:lnTo>
                    <a:pt x="5170" y="13677"/>
                  </a:lnTo>
                  <a:lnTo>
                    <a:pt x="2842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92"/>
            <p:cNvSpPr/>
            <p:nvPr/>
          </p:nvSpPr>
          <p:spPr>
            <a:xfrm>
              <a:off x="3926300" y="1936000"/>
              <a:ext cx="708875" cy="938200"/>
            </a:xfrm>
            <a:custGeom>
              <a:rect b="b" l="l" r="r" t="t"/>
              <a:pathLst>
                <a:path extrusionOk="0" h="37528" w="28355">
                  <a:moveTo>
                    <a:pt x="28354" y="0"/>
                  </a:moveTo>
                  <a:lnTo>
                    <a:pt x="5104" y="13677"/>
                  </a:lnTo>
                  <a:lnTo>
                    <a:pt x="3036" y="14878"/>
                  </a:lnTo>
                  <a:lnTo>
                    <a:pt x="2036" y="15478"/>
                  </a:lnTo>
                  <a:cubicBezTo>
                    <a:pt x="1869" y="15578"/>
                    <a:pt x="1669" y="15678"/>
                    <a:pt x="1535" y="15778"/>
                  </a:cubicBezTo>
                  <a:cubicBezTo>
                    <a:pt x="1368" y="15878"/>
                    <a:pt x="1235" y="15978"/>
                    <a:pt x="1102" y="16112"/>
                  </a:cubicBezTo>
                  <a:cubicBezTo>
                    <a:pt x="601" y="16646"/>
                    <a:pt x="301" y="17346"/>
                    <a:pt x="268" y="18047"/>
                  </a:cubicBezTo>
                  <a:cubicBezTo>
                    <a:pt x="268" y="18047"/>
                    <a:pt x="101" y="24885"/>
                    <a:pt x="1" y="37527"/>
                  </a:cubicBezTo>
                  <a:cubicBezTo>
                    <a:pt x="101" y="37494"/>
                    <a:pt x="201" y="37427"/>
                    <a:pt x="268" y="37394"/>
                  </a:cubicBezTo>
                  <a:lnTo>
                    <a:pt x="26853" y="22083"/>
                  </a:lnTo>
                  <a:cubicBezTo>
                    <a:pt x="27754" y="21482"/>
                    <a:pt x="28288" y="20515"/>
                    <a:pt x="28354" y="19481"/>
                  </a:cubicBezTo>
                  <a:lnTo>
                    <a:pt x="28354" y="334"/>
                  </a:lnTo>
                  <a:cubicBezTo>
                    <a:pt x="28354" y="200"/>
                    <a:pt x="28354" y="100"/>
                    <a:pt x="28354"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92"/>
            <p:cNvSpPr/>
            <p:nvPr/>
          </p:nvSpPr>
          <p:spPr>
            <a:xfrm>
              <a:off x="4035125" y="2065250"/>
              <a:ext cx="509975" cy="693850"/>
            </a:xfrm>
            <a:custGeom>
              <a:rect b="b" l="l" r="r" t="t"/>
              <a:pathLst>
                <a:path extrusionOk="0" h="27754" w="20399">
                  <a:moveTo>
                    <a:pt x="19898" y="1"/>
                  </a:moveTo>
                  <a:cubicBezTo>
                    <a:pt x="19865" y="1"/>
                    <a:pt x="19832" y="34"/>
                    <a:pt x="19798" y="67"/>
                  </a:cubicBezTo>
                  <a:cubicBezTo>
                    <a:pt x="19798" y="101"/>
                    <a:pt x="19832" y="167"/>
                    <a:pt x="19865" y="167"/>
                  </a:cubicBezTo>
                  <a:cubicBezTo>
                    <a:pt x="20099" y="201"/>
                    <a:pt x="20232" y="401"/>
                    <a:pt x="20232" y="701"/>
                  </a:cubicBezTo>
                  <a:cubicBezTo>
                    <a:pt x="20232" y="768"/>
                    <a:pt x="20265" y="801"/>
                    <a:pt x="20299" y="801"/>
                  </a:cubicBezTo>
                  <a:cubicBezTo>
                    <a:pt x="20365" y="801"/>
                    <a:pt x="20399" y="768"/>
                    <a:pt x="20399" y="701"/>
                  </a:cubicBezTo>
                  <a:cubicBezTo>
                    <a:pt x="20399" y="334"/>
                    <a:pt x="20199" y="34"/>
                    <a:pt x="19898" y="1"/>
                  </a:cubicBezTo>
                  <a:close/>
                  <a:moveTo>
                    <a:pt x="19148" y="276"/>
                  </a:moveTo>
                  <a:cubicBezTo>
                    <a:pt x="19131" y="276"/>
                    <a:pt x="19115" y="284"/>
                    <a:pt x="19098" y="301"/>
                  </a:cubicBezTo>
                  <a:lnTo>
                    <a:pt x="18364" y="701"/>
                  </a:lnTo>
                  <a:cubicBezTo>
                    <a:pt x="18331" y="735"/>
                    <a:pt x="18297" y="768"/>
                    <a:pt x="18331" y="801"/>
                  </a:cubicBezTo>
                  <a:cubicBezTo>
                    <a:pt x="18364" y="835"/>
                    <a:pt x="18364" y="868"/>
                    <a:pt x="18397" y="868"/>
                  </a:cubicBezTo>
                  <a:cubicBezTo>
                    <a:pt x="18397" y="868"/>
                    <a:pt x="18431" y="868"/>
                    <a:pt x="18431" y="835"/>
                  </a:cubicBezTo>
                  <a:lnTo>
                    <a:pt x="19165" y="434"/>
                  </a:lnTo>
                  <a:cubicBezTo>
                    <a:pt x="19198" y="401"/>
                    <a:pt x="19231" y="368"/>
                    <a:pt x="19198" y="301"/>
                  </a:cubicBezTo>
                  <a:cubicBezTo>
                    <a:pt x="19181" y="284"/>
                    <a:pt x="19165" y="276"/>
                    <a:pt x="19148" y="276"/>
                  </a:cubicBezTo>
                  <a:close/>
                  <a:moveTo>
                    <a:pt x="17662" y="1096"/>
                  </a:moveTo>
                  <a:cubicBezTo>
                    <a:pt x="17652" y="1096"/>
                    <a:pt x="17641" y="1098"/>
                    <a:pt x="17630" y="1101"/>
                  </a:cubicBezTo>
                  <a:lnTo>
                    <a:pt x="16930" y="1535"/>
                  </a:lnTo>
                  <a:cubicBezTo>
                    <a:pt x="16896" y="1568"/>
                    <a:pt x="16863" y="1602"/>
                    <a:pt x="16896" y="1635"/>
                  </a:cubicBezTo>
                  <a:cubicBezTo>
                    <a:pt x="16896" y="1666"/>
                    <a:pt x="16925" y="1697"/>
                    <a:pt x="16955" y="1701"/>
                  </a:cubicBezTo>
                  <a:lnTo>
                    <a:pt x="16955" y="1701"/>
                  </a:lnTo>
                  <a:cubicBezTo>
                    <a:pt x="16978" y="1700"/>
                    <a:pt x="16996" y="1693"/>
                    <a:pt x="16996" y="1669"/>
                  </a:cubicBezTo>
                  <a:lnTo>
                    <a:pt x="17730" y="1268"/>
                  </a:lnTo>
                  <a:cubicBezTo>
                    <a:pt x="17820" y="1209"/>
                    <a:pt x="17750" y="1096"/>
                    <a:pt x="17662" y="1096"/>
                  </a:cubicBezTo>
                  <a:close/>
                  <a:moveTo>
                    <a:pt x="16955" y="1701"/>
                  </a:moveTo>
                  <a:lnTo>
                    <a:pt x="16955" y="1701"/>
                  </a:lnTo>
                  <a:cubicBezTo>
                    <a:pt x="16947" y="1702"/>
                    <a:pt x="16938" y="1702"/>
                    <a:pt x="16930" y="1702"/>
                  </a:cubicBezTo>
                  <a:lnTo>
                    <a:pt x="16963" y="1702"/>
                  </a:lnTo>
                  <a:cubicBezTo>
                    <a:pt x="16960" y="1702"/>
                    <a:pt x="16958" y="1702"/>
                    <a:pt x="16955" y="1701"/>
                  </a:cubicBezTo>
                  <a:close/>
                  <a:moveTo>
                    <a:pt x="20299" y="1468"/>
                  </a:moveTo>
                  <a:cubicBezTo>
                    <a:pt x="20265" y="1468"/>
                    <a:pt x="20199" y="1502"/>
                    <a:pt x="20199" y="1535"/>
                  </a:cubicBezTo>
                  <a:lnTo>
                    <a:pt x="20199" y="2369"/>
                  </a:lnTo>
                  <a:cubicBezTo>
                    <a:pt x="20199" y="2436"/>
                    <a:pt x="20265" y="2469"/>
                    <a:pt x="20299" y="2469"/>
                  </a:cubicBezTo>
                  <a:lnTo>
                    <a:pt x="20265" y="2469"/>
                  </a:lnTo>
                  <a:cubicBezTo>
                    <a:pt x="20278" y="2475"/>
                    <a:pt x="20290" y="2478"/>
                    <a:pt x="20302" y="2478"/>
                  </a:cubicBezTo>
                  <a:cubicBezTo>
                    <a:pt x="20353" y="2478"/>
                    <a:pt x="20393" y="2423"/>
                    <a:pt x="20365" y="2369"/>
                  </a:cubicBezTo>
                  <a:lnTo>
                    <a:pt x="20365" y="1535"/>
                  </a:lnTo>
                  <a:cubicBezTo>
                    <a:pt x="20365" y="1502"/>
                    <a:pt x="20332" y="1468"/>
                    <a:pt x="20299" y="1468"/>
                  </a:cubicBezTo>
                  <a:close/>
                  <a:moveTo>
                    <a:pt x="16225" y="1955"/>
                  </a:moveTo>
                  <a:cubicBezTo>
                    <a:pt x="16215" y="1955"/>
                    <a:pt x="16206" y="1959"/>
                    <a:pt x="16196" y="1969"/>
                  </a:cubicBezTo>
                  <a:lnTo>
                    <a:pt x="15462" y="2402"/>
                  </a:lnTo>
                  <a:cubicBezTo>
                    <a:pt x="15429" y="2402"/>
                    <a:pt x="15429" y="2436"/>
                    <a:pt x="15429" y="2469"/>
                  </a:cubicBezTo>
                  <a:cubicBezTo>
                    <a:pt x="15452" y="2493"/>
                    <a:pt x="15476" y="2516"/>
                    <a:pt x="15488" y="2516"/>
                  </a:cubicBezTo>
                  <a:cubicBezTo>
                    <a:pt x="15492" y="2516"/>
                    <a:pt x="15495" y="2512"/>
                    <a:pt x="15495" y="2502"/>
                  </a:cubicBezTo>
                  <a:lnTo>
                    <a:pt x="15495" y="2536"/>
                  </a:lnTo>
                  <a:lnTo>
                    <a:pt x="15529" y="2536"/>
                  </a:lnTo>
                  <a:lnTo>
                    <a:pt x="16263" y="2102"/>
                  </a:lnTo>
                  <a:cubicBezTo>
                    <a:pt x="16296" y="2102"/>
                    <a:pt x="16329" y="2035"/>
                    <a:pt x="16296" y="2002"/>
                  </a:cubicBezTo>
                  <a:cubicBezTo>
                    <a:pt x="16272" y="1978"/>
                    <a:pt x="16249" y="1955"/>
                    <a:pt x="16225" y="1955"/>
                  </a:cubicBezTo>
                  <a:close/>
                  <a:moveTo>
                    <a:pt x="14761" y="2769"/>
                  </a:moveTo>
                  <a:lnTo>
                    <a:pt x="14028" y="3203"/>
                  </a:lnTo>
                  <a:cubicBezTo>
                    <a:pt x="13994" y="3236"/>
                    <a:pt x="13961" y="3270"/>
                    <a:pt x="13994" y="3303"/>
                  </a:cubicBezTo>
                  <a:cubicBezTo>
                    <a:pt x="14018" y="3327"/>
                    <a:pt x="14025" y="3350"/>
                    <a:pt x="14039" y="3350"/>
                  </a:cubicBezTo>
                  <a:cubicBezTo>
                    <a:pt x="14044" y="3350"/>
                    <a:pt x="14051" y="3346"/>
                    <a:pt x="14061" y="3336"/>
                  </a:cubicBezTo>
                  <a:lnTo>
                    <a:pt x="14061" y="3370"/>
                  </a:lnTo>
                  <a:cubicBezTo>
                    <a:pt x="14061" y="3370"/>
                    <a:pt x="14094" y="3370"/>
                    <a:pt x="14094" y="3336"/>
                  </a:cubicBezTo>
                  <a:lnTo>
                    <a:pt x="14828" y="2936"/>
                  </a:lnTo>
                  <a:cubicBezTo>
                    <a:pt x="14862" y="2903"/>
                    <a:pt x="14895" y="2869"/>
                    <a:pt x="14862" y="2803"/>
                  </a:cubicBezTo>
                  <a:cubicBezTo>
                    <a:pt x="14828" y="2769"/>
                    <a:pt x="14795" y="2769"/>
                    <a:pt x="14761" y="2769"/>
                  </a:cubicBezTo>
                  <a:close/>
                  <a:moveTo>
                    <a:pt x="20299" y="3136"/>
                  </a:moveTo>
                  <a:cubicBezTo>
                    <a:pt x="20265" y="3136"/>
                    <a:pt x="20199" y="3170"/>
                    <a:pt x="20199" y="3203"/>
                  </a:cubicBezTo>
                  <a:lnTo>
                    <a:pt x="20199" y="4037"/>
                  </a:lnTo>
                  <a:cubicBezTo>
                    <a:pt x="20199" y="4104"/>
                    <a:pt x="20265" y="4137"/>
                    <a:pt x="20299" y="4137"/>
                  </a:cubicBezTo>
                  <a:lnTo>
                    <a:pt x="20265" y="4137"/>
                  </a:lnTo>
                  <a:cubicBezTo>
                    <a:pt x="20278" y="4143"/>
                    <a:pt x="20290" y="4146"/>
                    <a:pt x="20302" y="4146"/>
                  </a:cubicBezTo>
                  <a:cubicBezTo>
                    <a:pt x="20353" y="4146"/>
                    <a:pt x="20393" y="4091"/>
                    <a:pt x="20365" y="4037"/>
                  </a:cubicBezTo>
                  <a:lnTo>
                    <a:pt x="20365" y="3203"/>
                  </a:lnTo>
                  <a:cubicBezTo>
                    <a:pt x="20365" y="3170"/>
                    <a:pt x="20332" y="3136"/>
                    <a:pt x="20299" y="3136"/>
                  </a:cubicBezTo>
                  <a:close/>
                  <a:moveTo>
                    <a:pt x="13294" y="3603"/>
                  </a:moveTo>
                  <a:lnTo>
                    <a:pt x="12593" y="4037"/>
                  </a:lnTo>
                  <a:cubicBezTo>
                    <a:pt x="12560" y="4070"/>
                    <a:pt x="12527" y="4104"/>
                    <a:pt x="12560" y="4137"/>
                  </a:cubicBezTo>
                  <a:cubicBezTo>
                    <a:pt x="12560" y="4170"/>
                    <a:pt x="12593" y="4170"/>
                    <a:pt x="12627" y="4170"/>
                  </a:cubicBezTo>
                  <a:lnTo>
                    <a:pt x="12593" y="4204"/>
                  </a:lnTo>
                  <a:cubicBezTo>
                    <a:pt x="12627" y="4204"/>
                    <a:pt x="12660" y="4204"/>
                    <a:pt x="12660" y="4170"/>
                  </a:cubicBezTo>
                  <a:lnTo>
                    <a:pt x="13394" y="3770"/>
                  </a:lnTo>
                  <a:cubicBezTo>
                    <a:pt x="13427" y="3737"/>
                    <a:pt x="13427" y="3703"/>
                    <a:pt x="13427" y="3637"/>
                  </a:cubicBezTo>
                  <a:cubicBezTo>
                    <a:pt x="13394" y="3603"/>
                    <a:pt x="13360" y="3603"/>
                    <a:pt x="13294" y="3603"/>
                  </a:cubicBezTo>
                  <a:close/>
                  <a:moveTo>
                    <a:pt x="11859" y="4437"/>
                  </a:moveTo>
                  <a:lnTo>
                    <a:pt x="11159" y="4871"/>
                  </a:lnTo>
                  <a:cubicBezTo>
                    <a:pt x="11092" y="4904"/>
                    <a:pt x="11092" y="4938"/>
                    <a:pt x="11126" y="4971"/>
                  </a:cubicBezTo>
                  <a:cubicBezTo>
                    <a:pt x="11126" y="5004"/>
                    <a:pt x="11159" y="5004"/>
                    <a:pt x="11192" y="5004"/>
                  </a:cubicBezTo>
                  <a:lnTo>
                    <a:pt x="11159" y="5038"/>
                  </a:lnTo>
                  <a:cubicBezTo>
                    <a:pt x="11192" y="5038"/>
                    <a:pt x="11192" y="5038"/>
                    <a:pt x="11226" y="5004"/>
                  </a:cubicBezTo>
                  <a:lnTo>
                    <a:pt x="11959" y="4604"/>
                  </a:lnTo>
                  <a:cubicBezTo>
                    <a:pt x="11993" y="4571"/>
                    <a:pt x="11993" y="4504"/>
                    <a:pt x="11959" y="4471"/>
                  </a:cubicBezTo>
                  <a:cubicBezTo>
                    <a:pt x="11959" y="4437"/>
                    <a:pt x="11893" y="4437"/>
                    <a:pt x="11859" y="4437"/>
                  </a:cubicBezTo>
                  <a:close/>
                  <a:moveTo>
                    <a:pt x="20299" y="4804"/>
                  </a:moveTo>
                  <a:cubicBezTo>
                    <a:pt x="20265" y="4804"/>
                    <a:pt x="20199" y="4837"/>
                    <a:pt x="20199" y="4871"/>
                  </a:cubicBezTo>
                  <a:lnTo>
                    <a:pt x="20199" y="5705"/>
                  </a:lnTo>
                  <a:cubicBezTo>
                    <a:pt x="20199" y="5764"/>
                    <a:pt x="20252" y="5797"/>
                    <a:pt x="20287" y="5804"/>
                  </a:cubicBezTo>
                  <a:lnTo>
                    <a:pt x="20287" y="5804"/>
                  </a:lnTo>
                  <a:cubicBezTo>
                    <a:pt x="20345" y="5797"/>
                    <a:pt x="20395" y="5764"/>
                    <a:pt x="20365" y="5705"/>
                  </a:cubicBezTo>
                  <a:lnTo>
                    <a:pt x="20365" y="4871"/>
                  </a:lnTo>
                  <a:cubicBezTo>
                    <a:pt x="20365" y="4837"/>
                    <a:pt x="20332" y="4804"/>
                    <a:pt x="20299" y="4804"/>
                  </a:cubicBezTo>
                  <a:close/>
                  <a:moveTo>
                    <a:pt x="20287" y="5804"/>
                  </a:moveTo>
                  <a:cubicBezTo>
                    <a:pt x="20280" y="5804"/>
                    <a:pt x="20273" y="5805"/>
                    <a:pt x="20265" y="5805"/>
                  </a:cubicBezTo>
                  <a:lnTo>
                    <a:pt x="20299" y="5805"/>
                  </a:lnTo>
                  <a:cubicBezTo>
                    <a:pt x="20295" y="5805"/>
                    <a:pt x="20291" y="5804"/>
                    <a:pt x="20287" y="5804"/>
                  </a:cubicBezTo>
                  <a:close/>
                  <a:moveTo>
                    <a:pt x="10456" y="5266"/>
                  </a:moveTo>
                  <a:cubicBezTo>
                    <a:pt x="10446" y="5266"/>
                    <a:pt x="10436" y="5267"/>
                    <a:pt x="10425" y="5271"/>
                  </a:cubicBezTo>
                  <a:lnTo>
                    <a:pt x="9691" y="5705"/>
                  </a:lnTo>
                  <a:cubicBezTo>
                    <a:pt x="9632" y="5734"/>
                    <a:pt x="9652" y="5843"/>
                    <a:pt x="9727" y="5843"/>
                  </a:cubicBezTo>
                  <a:cubicBezTo>
                    <a:pt x="9737" y="5843"/>
                    <a:pt x="9747" y="5842"/>
                    <a:pt x="9758" y="5838"/>
                  </a:cubicBezTo>
                  <a:lnTo>
                    <a:pt x="9791" y="5838"/>
                  </a:lnTo>
                  <a:lnTo>
                    <a:pt x="10492" y="5438"/>
                  </a:lnTo>
                  <a:cubicBezTo>
                    <a:pt x="10581" y="5378"/>
                    <a:pt x="10538" y="5266"/>
                    <a:pt x="10456" y="5266"/>
                  </a:cubicBezTo>
                  <a:close/>
                  <a:moveTo>
                    <a:pt x="8991" y="6105"/>
                  </a:moveTo>
                  <a:lnTo>
                    <a:pt x="8257" y="6539"/>
                  </a:lnTo>
                  <a:cubicBezTo>
                    <a:pt x="8223" y="6539"/>
                    <a:pt x="8223" y="6605"/>
                    <a:pt x="8223" y="6639"/>
                  </a:cubicBezTo>
                  <a:cubicBezTo>
                    <a:pt x="8257" y="6672"/>
                    <a:pt x="8290" y="6672"/>
                    <a:pt x="8290" y="6672"/>
                  </a:cubicBezTo>
                  <a:lnTo>
                    <a:pt x="8290" y="6705"/>
                  </a:lnTo>
                  <a:cubicBezTo>
                    <a:pt x="8290" y="6705"/>
                    <a:pt x="8324" y="6672"/>
                    <a:pt x="8357" y="6672"/>
                  </a:cubicBezTo>
                  <a:lnTo>
                    <a:pt x="9057" y="6238"/>
                  </a:lnTo>
                  <a:cubicBezTo>
                    <a:pt x="9091" y="6238"/>
                    <a:pt x="9124" y="6172"/>
                    <a:pt x="9091" y="6138"/>
                  </a:cubicBezTo>
                  <a:cubicBezTo>
                    <a:pt x="9057" y="6105"/>
                    <a:pt x="9024" y="6105"/>
                    <a:pt x="8991" y="6105"/>
                  </a:cubicBezTo>
                  <a:close/>
                  <a:moveTo>
                    <a:pt x="20299" y="6472"/>
                  </a:moveTo>
                  <a:cubicBezTo>
                    <a:pt x="20265" y="6472"/>
                    <a:pt x="20199" y="6505"/>
                    <a:pt x="20199" y="6539"/>
                  </a:cubicBezTo>
                  <a:lnTo>
                    <a:pt x="20199" y="7373"/>
                  </a:lnTo>
                  <a:cubicBezTo>
                    <a:pt x="20199" y="7432"/>
                    <a:pt x="20252" y="7465"/>
                    <a:pt x="20287" y="7472"/>
                  </a:cubicBezTo>
                  <a:lnTo>
                    <a:pt x="20287" y="7472"/>
                  </a:lnTo>
                  <a:cubicBezTo>
                    <a:pt x="20345" y="7465"/>
                    <a:pt x="20395" y="7432"/>
                    <a:pt x="20365" y="7373"/>
                  </a:cubicBezTo>
                  <a:lnTo>
                    <a:pt x="20365" y="6539"/>
                  </a:lnTo>
                  <a:cubicBezTo>
                    <a:pt x="20365" y="6505"/>
                    <a:pt x="20332" y="6472"/>
                    <a:pt x="20299" y="6472"/>
                  </a:cubicBezTo>
                  <a:close/>
                  <a:moveTo>
                    <a:pt x="20287" y="7472"/>
                  </a:moveTo>
                  <a:cubicBezTo>
                    <a:pt x="20280" y="7472"/>
                    <a:pt x="20273" y="7473"/>
                    <a:pt x="20265" y="7473"/>
                  </a:cubicBezTo>
                  <a:lnTo>
                    <a:pt x="20299" y="7473"/>
                  </a:lnTo>
                  <a:cubicBezTo>
                    <a:pt x="20295" y="7473"/>
                    <a:pt x="20291" y="7472"/>
                    <a:pt x="20287" y="7472"/>
                  </a:cubicBezTo>
                  <a:close/>
                  <a:moveTo>
                    <a:pt x="7571" y="6923"/>
                  </a:moveTo>
                  <a:cubicBezTo>
                    <a:pt x="7556" y="6923"/>
                    <a:pt x="7539" y="6928"/>
                    <a:pt x="7523" y="6939"/>
                  </a:cubicBezTo>
                  <a:lnTo>
                    <a:pt x="6822" y="7373"/>
                  </a:lnTo>
                  <a:cubicBezTo>
                    <a:pt x="6756" y="7406"/>
                    <a:pt x="6789" y="7506"/>
                    <a:pt x="6856" y="7506"/>
                  </a:cubicBezTo>
                  <a:cubicBezTo>
                    <a:pt x="6856" y="7517"/>
                    <a:pt x="6860" y="7521"/>
                    <a:pt x="6864" y="7521"/>
                  </a:cubicBezTo>
                  <a:cubicBezTo>
                    <a:pt x="6874" y="7521"/>
                    <a:pt x="6889" y="7506"/>
                    <a:pt x="6889" y="7506"/>
                  </a:cubicBezTo>
                  <a:lnTo>
                    <a:pt x="7623" y="7072"/>
                  </a:lnTo>
                  <a:cubicBezTo>
                    <a:pt x="7707" y="7044"/>
                    <a:pt x="7650" y="6923"/>
                    <a:pt x="7571" y="6923"/>
                  </a:cubicBezTo>
                  <a:close/>
                  <a:moveTo>
                    <a:pt x="6139" y="7759"/>
                  </a:moveTo>
                  <a:cubicBezTo>
                    <a:pt x="6125" y="7759"/>
                    <a:pt x="6108" y="7763"/>
                    <a:pt x="6089" y="7773"/>
                  </a:cubicBezTo>
                  <a:lnTo>
                    <a:pt x="5388" y="8207"/>
                  </a:lnTo>
                  <a:cubicBezTo>
                    <a:pt x="5321" y="8240"/>
                    <a:pt x="5355" y="8340"/>
                    <a:pt x="5421" y="8340"/>
                  </a:cubicBezTo>
                  <a:lnTo>
                    <a:pt x="5455" y="8340"/>
                  </a:lnTo>
                  <a:lnTo>
                    <a:pt x="6189" y="7906"/>
                  </a:lnTo>
                  <a:cubicBezTo>
                    <a:pt x="6222" y="7906"/>
                    <a:pt x="6222" y="7840"/>
                    <a:pt x="6222" y="7806"/>
                  </a:cubicBezTo>
                  <a:cubicBezTo>
                    <a:pt x="6198" y="7783"/>
                    <a:pt x="6175" y="7759"/>
                    <a:pt x="6139" y="7759"/>
                  </a:cubicBezTo>
                  <a:close/>
                  <a:moveTo>
                    <a:pt x="20299" y="8140"/>
                  </a:moveTo>
                  <a:cubicBezTo>
                    <a:pt x="20265" y="8140"/>
                    <a:pt x="20199" y="8173"/>
                    <a:pt x="20199" y="8207"/>
                  </a:cubicBezTo>
                  <a:lnTo>
                    <a:pt x="20199" y="9040"/>
                  </a:lnTo>
                  <a:cubicBezTo>
                    <a:pt x="20199" y="9100"/>
                    <a:pt x="20252" y="9133"/>
                    <a:pt x="20287" y="9139"/>
                  </a:cubicBezTo>
                  <a:lnTo>
                    <a:pt x="20287" y="9139"/>
                  </a:lnTo>
                  <a:cubicBezTo>
                    <a:pt x="20345" y="9133"/>
                    <a:pt x="20395" y="9100"/>
                    <a:pt x="20365" y="9040"/>
                  </a:cubicBezTo>
                  <a:lnTo>
                    <a:pt x="20365" y="8207"/>
                  </a:lnTo>
                  <a:cubicBezTo>
                    <a:pt x="20365" y="8173"/>
                    <a:pt x="20332" y="8140"/>
                    <a:pt x="20299" y="8140"/>
                  </a:cubicBezTo>
                  <a:close/>
                  <a:moveTo>
                    <a:pt x="20287" y="9139"/>
                  </a:moveTo>
                  <a:cubicBezTo>
                    <a:pt x="20280" y="9140"/>
                    <a:pt x="20273" y="9141"/>
                    <a:pt x="20265" y="9141"/>
                  </a:cubicBezTo>
                  <a:lnTo>
                    <a:pt x="20299" y="9141"/>
                  </a:lnTo>
                  <a:cubicBezTo>
                    <a:pt x="20295" y="9141"/>
                    <a:pt x="20291" y="9140"/>
                    <a:pt x="20287" y="9139"/>
                  </a:cubicBezTo>
                  <a:close/>
                  <a:moveTo>
                    <a:pt x="4654" y="8607"/>
                  </a:moveTo>
                  <a:lnTo>
                    <a:pt x="3920" y="9040"/>
                  </a:lnTo>
                  <a:cubicBezTo>
                    <a:pt x="3887" y="9040"/>
                    <a:pt x="3887" y="9107"/>
                    <a:pt x="3920" y="9141"/>
                  </a:cubicBezTo>
                  <a:cubicBezTo>
                    <a:pt x="3920" y="9174"/>
                    <a:pt x="3954" y="9174"/>
                    <a:pt x="3987" y="9174"/>
                  </a:cubicBezTo>
                  <a:lnTo>
                    <a:pt x="4020" y="9174"/>
                  </a:lnTo>
                  <a:lnTo>
                    <a:pt x="4754" y="8740"/>
                  </a:lnTo>
                  <a:cubicBezTo>
                    <a:pt x="4788" y="8740"/>
                    <a:pt x="4788" y="8674"/>
                    <a:pt x="4754" y="8640"/>
                  </a:cubicBezTo>
                  <a:cubicBezTo>
                    <a:pt x="4754" y="8607"/>
                    <a:pt x="4688" y="8607"/>
                    <a:pt x="4654" y="8607"/>
                  </a:cubicBezTo>
                  <a:close/>
                  <a:moveTo>
                    <a:pt x="3255" y="9427"/>
                  </a:moveTo>
                  <a:cubicBezTo>
                    <a:pt x="3242" y="9427"/>
                    <a:pt x="3230" y="9431"/>
                    <a:pt x="3220" y="9441"/>
                  </a:cubicBezTo>
                  <a:lnTo>
                    <a:pt x="2486" y="9874"/>
                  </a:lnTo>
                  <a:cubicBezTo>
                    <a:pt x="2453" y="9874"/>
                    <a:pt x="2453" y="9941"/>
                    <a:pt x="2453" y="9974"/>
                  </a:cubicBezTo>
                  <a:cubicBezTo>
                    <a:pt x="2486" y="10008"/>
                    <a:pt x="2519" y="10008"/>
                    <a:pt x="2553" y="10008"/>
                  </a:cubicBezTo>
                  <a:lnTo>
                    <a:pt x="2586" y="10008"/>
                  </a:lnTo>
                  <a:lnTo>
                    <a:pt x="3287" y="9574"/>
                  </a:lnTo>
                  <a:cubicBezTo>
                    <a:pt x="3353" y="9574"/>
                    <a:pt x="3353" y="9507"/>
                    <a:pt x="3320" y="9474"/>
                  </a:cubicBezTo>
                  <a:cubicBezTo>
                    <a:pt x="3320" y="9451"/>
                    <a:pt x="3287" y="9427"/>
                    <a:pt x="3255" y="9427"/>
                  </a:cubicBezTo>
                  <a:close/>
                  <a:moveTo>
                    <a:pt x="20299" y="9774"/>
                  </a:moveTo>
                  <a:cubicBezTo>
                    <a:pt x="20232" y="9774"/>
                    <a:pt x="20199" y="9808"/>
                    <a:pt x="20199" y="9841"/>
                  </a:cubicBezTo>
                  <a:lnTo>
                    <a:pt x="20199" y="10675"/>
                  </a:lnTo>
                  <a:cubicBezTo>
                    <a:pt x="20199" y="10742"/>
                    <a:pt x="20232" y="10775"/>
                    <a:pt x="20299" y="10775"/>
                  </a:cubicBezTo>
                  <a:lnTo>
                    <a:pt x="20265" y="10808"/>
                  </a:lnTo>
                  <a:cubicBezTo>
                    <a:pt x="20332" y="10808"/>
                    <a:pt x="20399" y="10742"/>
                    <a:pt x="20365" y="10675"/>
                  </a:cubicBezTo>
                  <a:lnTo>
                    <a:pt x="20365" y="9841"/>
                  </a:lnTo>
                  <a:cubicBezTo>
                    <a:pt x="20365" y="9808"/>
                    <a:pt x="20332" y="9774"/>
                    <a:pt x="20299" y="9774"/>
                  </a:cubicBezTo>
                  <a:close/>
                  <a:moveTo>
                    <a:pt x="1752" y="10241"/>
                  </a:moveTo>
                  <a:lnTo>
                    <a:pt x="1052" y="10675"/>
                  </a:lnTo>
                  <a:cubicBezTo>
                    <a:pt x="1018" y="10675"/>
                    <a:pt x="985" y="10742"/>
                    <a:pt x="1018" y="10775"/>
                  </a:cubicBezTo>
                  <a:cubicBezTo>
                    <a:pt x="1018" y="10808"/>
                    <a:pt x="1052" y="10808"/>
                    <a:pt x="1085" y="10808"/>
                  </a:cubicBezTo>
                  <a:lnTo>
                    <a:pt x="1085" y="10842"/>
                  </a:lnTo>
                  <a:cubicBezTo>
                    <a:pt x="1085" y="10842"/>
                    <a:pt x="1118" y="10842"/>
                    <a:pt x="1118" y="10808"/>
                  </a:cubicBezTo>
                  <a:lnTo>
                    <a:pt x="1852" y="10375"/>
                  </a:lnTo>
                  <a:cubicBezTo>
                    <a:pt x="1886" y="10375"/>
                    <a:pt x="1919" y="10308"/>
                    <a:pt x="1886" y="10275"/>
                  </a:cubicBezTo>
                  <a:cubicBezTo>
                    <a:pt x="1852" y="10241"/>
                    <a:pt x="1819" y="10241"/>
                    <a:pt x="1752" y="10241"/>
                  </a:cubicBezTo>
                  <a:close/>
                  <a:moveTo>
                    <a:pt x="487" y="11201"/>
                  </a:moveTo>
                  <a:cubicBezTo>
                    <a:pt x="463" y="11201"/>
                    <a:pt x="437" y="11213"/>
                    <a:pt x="418" y="11242"/>
                  </a:cubicBezTo>
                  <a:cubicBezTo>
                    <a:pt x="251" y="11476"/>
                    <a:pt x="151" y="11742"/>
                    <a:pt x="84" y="12009"/>
                  </a:cubicBezTo>
                  <a:cubicBezTo>
                    <a:pt x="51" y="12076"/>
                    <a:pt x="84" y="12109"/>
                    <a:pt x="118" y="12109"/>
                  </a:cubicBezTo>
                  <a:lnTo>
                    <a:pt x="118" y="12143"/>
                  </a:lnTo>
                  <a:cubicBezTo>
                    <a:pt x="130" y="12149"/>
                    <a:pt x="142" y="12152"/>
                    <a:pt x="154" y="12152"/>
                  </a:cubicBezTo>
                  <a:cubicBezTo>
                    <a:pt x="206" y="12152"/>
                    <a:pt x="245" y="12097"/>
                    <a:pt x="218" y="12043"/>
                  </a:cubicBezTo>
                  <a:cubicBezTo>
                    <a:pt x="284" y="11809"/>
                    <a:pt x="418" y="11542"/>
                    <a:pt x="551" y="11342"/>
                  </a:cubicBezTo>
                  <a:cubicBezTo>
                    <a:pt x="599" y="11271"/>
                    <a:pt x="546" y="11201"/>
                    <a:pt x="487" y="11201"/>
                  </a:cubicBezTo>
                  <a:close/>
                  <a:moveTo>
                    <a:pt x="20299" y="11442"/>
                  </a:moveTo>
                  <a:cubicBezTo>
                    <a:pt x="20232" y="11442"/>
                    <a:pt x="20199" y="11476"/>
                    <a:pt x="20199" y="11509"/>
                  </a:cubicBezTo>
                  <a:lnTo>
                    <a:pt x="20199" y="12343"/>
                  </a:lnTo>
                  <a:cubicBezTo>
                    <a:pt x="20199" y="12410"/>
                    <a:pt x="20265" y="12443"/>
                    <a:pt x="20299" y="12443"/>
                  </a:cubicBezTo>
                  <a:lnTo>
                    <a:pt x="20265" y="12443"/>
                  </a:lnTo>
                  <a:cubicBezTo>
                    <a:pt x="20278" y="12449"/>
                    <a:pt x="20290" y="12452"/>
                    <a:pt x="20302" y="12452"/>
                  </a:cubicBezTo>
                  <a:cubicBezTo>
                    <a:pt x="20353" y="12452"/>
                    <a:pt x="20393" y="12397"/>
                    <a:pt x="20365" y="12343"/>
                  </a:cubicBezTo>
                  <a:lnTo>
                    <a:pt x="20365" y="11509"/>
                  </a:lnTo>
                  <a:cubicBezTo>
                    <a:pt x="20365" y="11476"/>
                    <a:pt x="20332" y="11442"/>
                    <a:pt x="20299" y="11442"/>
                  </a:cubicBezTo>
                  <a:close/>
                  <a:moveTo>
                    <a:pt x="101" y="12776"/>
                  </a:moveTo>
                  <a:cubicBezTo>
                    <a:pt x="59" y="12776"/>
                    <a:pt x="18" y="12810"/>
                    <a:pt x="18" y="12877"/>
                  </a:cubicBezTo>
                  <a:lnTo>
                    <a:pt x="18" y="13710"/>
                  </a:lnTo>
                  <a:cubicBezTo>
                    <a:pt x="18" y="13744"/>
                    <a:pt x="51" y="13777"/>
                    <a:pt x="84" y="13777"/>
                  </a:cubicBezTo>
                  <a:lnTo>
                    <a:pt x="84" y="13811"/>
                  </a:lnTo>
                  <a:cubicBezTo>
                    <a:pt x="151" y="13811"/>
                    <a:pt x="184" y="13777"/>
                    <a:pt x="184" y="13710"/>
                  </a:cubicBezTo>
                  <a:lnTo>
                    <a:pt x="184" y="12877"/>
                  </a:lnTo>
                  <a:cubicBezTo>
                    <a:pt x="184" y="12810"/>
                    <a:pt x="143" y="12776"/>
                    <a:pt x="101" y="12776"/>
                  </a:cubicBezTo>
                  <a:close/>
                  <a:moveTo>
                    <a:pt x="20299" y="13110"/>
                  </a:moveTo>
                  <a:cubicBezTo>
                    <a:pt x="20232" y="13110"/>
                    <a:pt x="20199" y="13143"/>
                    <a:pt x="20199" y="13177"/>
                  </a:cubicBezTo>
                  <a:lnTo>
                    <a:pt x="20199" y="14011"/>
                  </a:lnTo>
                  <a:cubicBezTo>
                    <a:pt x="20199" y="14077"/>
                    <a:pt x="20265" y="14111"/>
                    <a:pt x="20299" y="14111"/>
                  </a:cubicBezTo>
                  <a:lnTo>
                    <a:pt x="20265" y="14111"/>
                  </a:lnTo>
                  <a:cubicBezTo>
                    <a:pt x="20278" y="14117"/>
                    <a:pt x="20290" y="14120"/>
                    <a:pt x="20302" y="14120"/>
                  </a:cubicBezTo>
                  <a:cubicBezTo>
                    <a:pt x="20353" y="14120"/>
                    <a:pt x="20393" y="14065"/>
                    <a:pt x="20365" y="14011"/>
                  </a:cubicBezTo>
                  <a:lnTo>
                    <a:pt x="20365" y="13177"/>
                  </a:lnTo>
                  <a:cubicBezTo>
                    <a:pt x="20365" y="13143"/>
                    <a:pt x="20332" y="13110"/>
                    <a:pt x="20299" y="13110"/>
                  </a:cubicBezTo>
                  <a:close/>
                  <a:moveTo>
                    <a:pt x="101" y="14444"/>
                  </a:moveTo>
                  <a:cubicBezTo>
                    <a:pt x="59" y="14444"/>
                    <a:pt x="18" y="14478"/>
                    <a:pt x="18" y="14544"/>
                  </a:cubicBezTo>
                  <a:lnTo>
                    <a:pt x="18" y="15378"/>
                  </a:lnTo>
                  <a:cubicBezTo>
                    <a:pt x="18" y="15412"/>
                    <a:pt x="51" y="15445"/>
                    <a:pt x="84" y="15445"/>
                  </a:cubicBezTo>
                  <a:lnTo>
                    <a:pt x="84" y="15478"/>
                  </a:lnTo>
                  <a:cubicBezTo>
                    <a:pt x="151" y="15478"/>
                    <a:pt x="218" y="15445"/>
                    <a:pt x="184" y="15378"/>
                  </a:cubicBezTo>
                  <a:lnTo>
                    <a:pt x="184" y="14544"/>
                  </a:lnTo>
                  <a:cubicBezTo>
                    <a:pt x="184" y="14478"/>
                    <a:pt x="143" y="14444"/>
                    <a:pt x="101" y="14444"/>
                  </a:cubicBezTo>
                  <a:close/>
                  <a:moveTo>
                    <a:pt x="20299" y="14778"/>
                  </a:moveTo>
                  <a:cubicBezTo>
                    <a:pt x="20265" y="14778"/>
                    <a:pt x="20232" y="14811"/>
                    <a:pt x="20232" y="14845"/>
                  </a:cubicBezTo>
                  <a:lnTo>
                    <a:pt x="20232" y="15378"/>
                  </a:lnTo>
                  <a:cubicBezTo>
                    <a:pt x="20232" y="15478"/>
                    <a:pt x="20232" y="15578"/>
                    <a:pt x="20199" y="15679"/>
                  </a:cubicBezTo>
                  <a:cubicBezTo>
                    <a:pt x="20199" y="15712"/>
                    <a:pt x="20199" y="15745"/>
                    <a:pt x="20265" y="15745"/>
                  </a:cubicBezTo>
                  <a:lnTo>
                    <a:pt x="20232" y="15779"/>
                  </a:lnTo>
                  <a:cubicBezTo>
                    <a:pt x="20250" y="15788"/>
                    <a:pt x="20268" y="15792"/>
                    <a:pt x="20284" y="15792"/>
                  </a:cubicBezTo>
                  <a:cubicBezTo>
                    <a:pt x="20330" y="15792"/>
                    <a:pt x="20365" y="15761"/>
                    <a:pt x="20365" y="15712"/>
                  </a:cubicBezTo>
                  <a:cubicBezTo>
                    <a:pt x="20365" y="15578"/>
                    <a:pt x="20399" y="15478"/>
                    <a:pt x="20399" y="15378"/>
                  </a:cubicBezTo>
                  <a:lnTo>
                    <a:pt x="20399" y="14845"/>
                  </a:lnTo>
                  <a:cubicBezTo>
                    <a:pt x="20399" y="14811"/>
                    <a:pt x="20365" y="14778"/>
                    <a:pt x="20299" y="14778"/>
                  </a:cubicBezTo>
                  <a:close/>
                  <a:moveTo>
                    <a:pt x="19925" y="16352"/>
                  </a:moveTo>
                  <a:cubicBezTo>
                    <a:pt x="19905" y="16352"/>
                    <a:pt x="19884" y="16360"/>
                    <a:pt x="19865" y="16379"/>
                  </a:cubicBezTo>
                  <a:cubicBezTo>
                    <a:pt x="19732" y="16579"/>
                    <a:pt x="19532" y="16746"/>
                    <a:pt x="19331" y="16846"/>
                  </a:cubicBezTo>
                  <a:lnTo>
                    <a:pt x="19265" y="16913"/>
                  </a:lnTo>
                  <a:cubicBezTo>
                    <a:pt x="19231" y="16946"/>
                    <a:pt x="19198" y="16979"/>
                    <a:pt x="19231" y="17013"/>
                  </a:cubicBezTo>
                  <a:cubicBezTo>
                    <a:pt x="19265" y="17046"/>
                    <a:pt x="19265" y="17080"/>
                    <a:pt x="19298" y="17080"/>
                  </a:cubicBezTo>
                  <a:cubicBezTo>
                    <a:pt x="19298" y="17080"/>
                    <a:pt x="19331" y="17080"/>
                    <a:pt x="19331" y="17046"/>
                  </a:cubicBezTo>
                  <a:lnTo>
                    <a:pt x="19431" y="17013"/>
                  </a:lnTo>
                  <a:cubicBezTo>
                    <a:pt x="19665" y="16879"/>
                    <a:pt x="19832" y="16679"/>
                    <a:pt x="19999" y="16479"/>
                  </a:cubicBezTo>
                  <a:cubicBezTo>
                    <a:pt x="20023" y="16407"/>
                    <a:pt x="19977" y="16352"/>
                    <a:pt x="19925" y="16352"/>
                  </a:cubicBezTo>
                  <a:close/>
                  <a:moveTo>
                    <a:pt x="84" y="16112"/>
                  </a:moveTo>
                  <a:cubicBezTo>
                    <a:pt x="51" y="16112"/>
                    <a:pt x="18" y="16146"/>
                    <a:pt x="18" y="16179"/>
                  </a:cubicBezTo>
                  <a:lnTo>
                    <a:pt x="18" y="17013"/>
                  </a:lnTo>
                  <a:cubicBezTo>
                    <a:pt x="18" y="17080"/>
                    <a:pt x="51" y="17113"/>
                    <a:pt x="84" y="17113"/>
                  </a:cubicBezTo>
                  <a:lnTo>
                    <a:pt x="84" y="17146"/>
                  </a:lnTo>
                  <a:cubicBezTo>
                    <a:pt x="151" y="17146"/>
                    <a:pt x="184" y="17080"/>
                    <a:pt x="184" y="17013"/>
                  </a:cubicBezTo>
                  <a:lnTo>
                    <a:pt x="184" y="16179"/>
                  </a:lnTo>
                  <a:cubicBezTo>
                    <a:pt x="184" y="16146"/>
                    <a:pt x="151" y="16112"/>
                    <a:pt x="84" y="16112"/>
                  </a:cubicBezTo>
                  <a:close/>
                  <a:moveTo>
                    <a:pt x="18563" y="17308"/>
                  </a:moveTo>
                  <a:cubicBezTo>
                    <a:pt x="18552" y="17308"/>
                    <a:pt x="18542" y="17309"/>
                    <a:pt x="18531" y="17313"/>
                  </a:cubicBezTo>
                  <a:lnTo>
                    <a:pt x="17830" y="17747"/>
                  </a:lnTo>
                  <a:cubicBezTo>
                    <a:pt x="17764" y="17780"/>
                    <a:pt x="17797" y="17880"/>
                    <a:pt x="17864" y="17880"/>
                  </a:cubicBezTo>
                  <a:lnTo>
                    <a:pt x="17864" y="17913"/>
                  </a:lnTo>
                  <a:cubicBezTo>
                    <a:pt x="17864" y="17913"/>
                    <a:pt x="17897" y="17913"/>
                    <a:pt x="17897" y="17880"/>
                  </a:cubicBezTo>
                  <a:lnTo>
                    <a:pt x="18631" y="17480"/>
                  </a:lnTo>
                  <a:cubicBezTo>
                    <a:pt x="18720" y="17420"/>
                    <a:pt x="18650" y="17308"/>
                    <a:pt x="18563" y="17308"/>
                  </a:cubicBezTo>
                  <a:close/>
                  <a:moveTo>
                    <a:pt x="17096" y="18147"/>
                  </a:moveTo>
                  <a:lnTo>
                    <a:pt x="16396" y="18581"/>
                  </a:lnTo>
                  <a:cubicBezTo>
                    <a:pt x="16329" y="18614"/>
                    <a:pt x="16329" y="18714"/>
                    <a:pt x="16429" y="18714"/>
                  </a:cubicBezTo>
                  <a:lnTo>
                    <a:pt x="16396" y="18747"/>
                  </a:lnTo>
                  <a:cubicBezTo>
                    <a:pt x="16429" y="18747"/>
                    <a:pt x="16463" y="18747"/>
                    <a:pt x="16463" y="18714"/>
                  </a:cubicBezTo>
                  <a:lnTo>
                    <a:pt x="17197" y="18314"/>
                  </a:lnTo>
                  <a:cubicBezTo>
                    <a:pt x="17230" y="18280"/>
                    <a:pt x="17230" y="18214"/>
                    <a:pt x="17197" y="18180"/>
                  </a:cubicBezTo>
                  <a:cubicBezTo>
                    <a:pt x="17197" y="18147"/>
                    <a:pt x="17130" y="18147"/>
                    <a:pt x="17096" y="18147"/>
                  </a:cubicBezTo>
                  <a:close/>
                  <a:moveTo>
                    <a:pt x="84" y="17780"/>
                  </a:moveTo>
                  <a:cubicBezTo>
                    <a:pt x="51" y="17780"/>
                    <a:pt x="18" y="17813"/>
                    <a:pt x="18" y="17847"/>
                  </a:cubicBezTo>
                  <a:lnTo>
                    <a:pt x="18" y="18681"/>
                  </a:lnTo>
                  <a:cubicBezTo>
                    <a:pt x="18" y="18747"/>
                    <a:pt x="51" y="18781"/>
                    <a:pt x="84" y="18781"/>
                  </a:cubicBezTo>
                  <a:lnTo>
                    <a:pt x="84" y="18814"/>
                  </a:lnTo>
                  <a:cubicBezTo>
                    <a:pt x="151" y="18814"/>
                    <a:pt x="184" y="18747"/>
                    <a:pt x="184" y="18681"/>
                  </a:cubicBezTo>
                  <a:lnTo>
                    <a:pt x="184" y="17847"/>
                  </a:lnTo>
                  <a:cubicBezTo>
                    <a:pt x="184" y="17813"/>
                    <a:pt x="151" y="17780"/>
                    <a:pt x="84" y="17780"/>
                  </a:cubicBezTo>
                  <a:close/>
                  <a:moveTo>
                    <a:pt x="15662" y="18981"/>
                  </a:moveTo>
                  <a:lnTo>
                    <a:pt x="14928" y="19415"/>
                  </a:lnTo>
                  <a:cubicBezTo>
                    <a:pt x="14895" y="19448"/>
                    <a:pt x="14895" y="19481"/>
                    <a:pt x="14895" y="19515"/>
                  </a:cubicBezTo>
                  <a:cubicBezTo>
                    <a:pt x="14928" y="19548"/>
                    <a:pt x="14962" y="19548"/>
                    <a:pt x="14995" y="19548"/>
                  </a:cubicBezTo>
                  <a:lnTo>
                    <a:pt x="14962" y="19581"/>
                  </a:lnTo>
                  <a:cubicBezTo>
                    <a:pt x="14995" y="19581"/>
                    <a:pt x="14995" y="19581"/>
                    <a:pt x="15028" y="19548"/>
                  </a:cubicBezTo>
                  <a:lnTo>
                    <a:pt x="15729" y="19148"/>
                  </a:lnTo>
                  <a:cubicBezTo>
                    <a:pt x="15796" y="19114"/>
                    <a:pt x="15796" y="19048"/>
                    <a:pt x="15762" y="19014"/>
                  </a:cubicBezTo>
                  <a:cubicBezTo>
                    <a:pt x="15762" y="18981"/>
                    <a:pt x="15695" y="18981"/>
                    <a:pt x="15662" y="18981"/>
                  </a:cubicBezTo>
                  <a:close/>
                  <a:moveTo>
                    <a:pt x="14228" y="19815"/>
                  </a:moveTo>
                  <a:lnTo>
                    <a:pt x="13494" y="20248"/>
                  </a:lnTo>
                  <a:cubicBezTo>
                    <a:pt x="13461" y="20248"/>
                    <a:pt x="13461" y="20315"/>
                    <a:pt x="13461" y="20349"/>
                  </a:cubicBezTo>
                  <a:cubicBezTo>
                    <a:pt x="13494" y="20382"/>
                    <a:pt x="13527" y="20382"/>
                    <a:pt x="13527" y="20382"/>
                  </a:cubicBezTo>
                  <a:lnTo>
                    <a:pt x="13527" y="20415"/>
                  </a:lnTo>
                  <a:cubicBezTo>
                    <a:pt x="13561" y="20415"/>
                    <a:pt x="13561" y="20415"/>
                    <a:pt x="13594" y="20382"/>
                  </a:cubicBezTo>
                  <a:lnTo>
                    <a:pt x="14294" y="19948"/>
                  </a:lnTo>
                  <a:cubicBezTo>
                    <a:pt x="14328" y="19948"/>
                    <a:pt x="14361" y="19882"/>
                    <a:pt x="14328" y="19848"/>
                  </a:cubicBezTo>
                  <a:cubicBezTo>
                    <a:pt x="14294" y="19815"/>
                    <a:pt x="14261" y="19815"/>
                    <a:pt x="14228" y="19815"/>
                  </a:cubicBezTo>
                  <a:close/>
                  <a:moveTo>
                    <a:pt x="84" y="19448"/>
                  </a:moveTo>
                  <a:cubicBezTo>
                    <a:pt x="51" y="19448"/>
                    <a:pt x="18" y="19481"/>
                    <a:pt x="18" y="19515"/>
                  </a:cubicBezTo>
                  <a:lnTo>
                    <a:pt x="18" y="20349"/>
                  </a:lnTo>
                  <a:cubicBezTo>
                    <a:pt x="18" y="20415"/>
                    <a:pt x="51" y="20449"/>
                    <a:pt x="84" y="20449"/>
                  </a:cubicBezTo>
                  <a:cubicBezTo>
                    <a:pt x="97" y="20455"/>
                    <a:pt x="108" y="20457"/>
                    <a:pt x="118" y="20457"/>
                  </a:cubicBezTo>
                  <a:cubicBezTo>
                    <a:pt x="162" y="20457"/>
                    <a:pt x="184" y="20403"/>
                    <a:pt x="184" y="20349"/>
                  </a:cubicBezTo>
                  <a:lnTo>
                    <a:pt x="184" y="19515"/>
                  </a:lnTo>
                  <a:cubicBezTo>
                    <a:pt x="184" y="19481"/>
                    <a:pt x="151" y="19448"/>
                    <a:pt x="84" y="19448"/>
                  </a:cubicBezTo>
                  <a:close/>
                  <a:moveTo>
                    <a:pt x="12811" y="20635"/>
                  </a:moveTo>
                  <a:cubicBezTo>
                    <a:pt x="12796" y="20635"/>
                    <a:pt x="12780" y="20639"/>
                    <a:pt x="12760" y="20649"/>
                  </a:cubicBezTo>
                  <a:lnTo>
                    <a:pt x="12060" y="21082"/>
                  </a:lnTo>
                  <a:cubicBezTo>
                    <a:pt x="11993" y="21116"/>
                    <a:pt x="12026" y="21216"/>
                    <a:pt x="12093" y="21216"/>
                  </a:cubicBezTo>
                  <a:lnTo>
                    <a:pt x="12093" y="21249"/>
                  </a:lnTo>
                  <a:cubicBezTo>
                    <a:pt x="12093" y="21249"/>
                    <a:pt x="12126" y="21216"/>
                    <a:pt x="12126" y="21216"/>
                  </a:cubicBezTo>
                  <a:lnTo>
                    <a:pt x="12860" y="20782"/>
                  </a:lnTo>
                  <a:cubicBezTo>
                    <a:pt x="12893" y="20782"/>
                    <a:pt x="12927" y="20715"/>
                    <a:pt x="12893" y="20682"/>
                  </a:cubicBezTo>
                  <a:cubicBezTo>
                    <a:pt x="12870" y="20659"/>
                    <a:pt x="12846" y="20635"/>
                    <a:pt x="12811" y="20635"/>
                  </a:cubicBezTo>
                  <a:close/>
                  <a:moveTo>
                    <a:pt x="11358" y="21477"/>
                  </a:moveTo>
                  <a:cubicBezTo>
                    <a:pt x="11348" y="21477"/>
                    <a:pt x="11337" y="21479"/>
                    <a:pt x="11326" y="21483"/>
                  </a:cubicBezTo>
                  <a:lnTo>
                    <a:pt x="10625" y="21916"/>
                  </a:lnTo>
                  <a:cubicBezTo>
                    <a:pt x="10525" y="21950"/>
                    <a:pt x="10558" y="22050"/>
                    <a:pt x="10659" y="22050"/>
                  </a:cubicBezTo>
                  <a:lnTo>
                    <a:pt x="10692" y="22050"/>
                  </a:lnTo>
                  <a:lnTo>
                    <a:pt x="11426" y="21616"/>
                  </a:lnTo>
                  <a:cubicBezTo>
                    <a:pt x="11515" y="21586"/>
                    <a:pt x="11445" y="21477"/>
                    <a:pt x="11358" y="21477"/>
                  </a:cubicBezTo>
                  <a:close/>
                  <a:moveTo>
                    <a:pt x="101" y="21107"/>
                  </a:moveTo>
                  <a:cubicBezTo>
                    <a:pt x="51" y="21107"/>
                    <a:pt x="1" y="21132"/>
                    <a:pt x="18" y="21182"/>
                  </a:cubicBezTo>
                  <a:lnTo>
                    <a:pt x="18" y="22016"/>
                  </a:lnTo>
                  <a:cubicBezTo>
                    <a:pt x="18" y="22083"/>
                    <a:pt x="51" y="22116"/>
                    <a:pt x="84" y="22116"/>
                  </a:cubicBezTo>
                  <a:cubicBezTo>
                    <a:pt x="97" y="22123"/>
                    <a:pt x="108" y="22125"/>
                    <a:pt x="118" y="22125"/>
                  </a:cubicBezTo>
                  <a:cubicBezTo>
                    <a:pt x="162" y="22125"/>
                    <a:pt x="184" y="22071"/>
                    <a:pt x="184" y="22016"/>
                  </a:cubicBezTo>
                  <a:lnTo>
                    <a:pt x="184" y="21182"/>
                  </a:lnTo>
                  <a:cubicBezTo>
                    <a:pt x="201" y="21132"/>
                    <a:pt x="151" y="21107"/>
                    <a:pt x="101" y="21107"/>
                  </a:cubicBezTo>
                  <a:close/>
                  <a:moveTo>
                    <a:pt x="9891" y="22317"/>
                  </a:moveTo>
                  <a:lnTo>
                    <a:pt x="9157" y="22750"/>
                  </a:lnTo>
                  <a:cubicBezTo>
                    <a:pt x="9124" y="22750"/>
                    <a:pt x="9124" y="22817"/>
                    <a:pt x="9157" y="22850"/>
                  </a:cubicBezTo>
                  <a:cubicBezTo>
                    <a:pt x="9157" y="22884"/>
                    <a:pt x="9191" y="22884"/>
                    <a:pt x="9224" y="22884"/>
                  </a:cubicBezTo>
                  <a:lnTo>
                    <a:pt x="9224" y="22917"/>
                  </a:lnTo>
                  <a:cubicBezTo>
                    <a:pt x="9224" y="22917"/>
                    <a:pt x="9258" y="22884"/>
                    <a:pt x="9258" y="22884"/>
                  </a:cubicBezTo>
                  <a:lnTo>
                    <a:pt x="9991" y="22450"/>
                  </a:lnTo>
                  <a:cubicBezTo>
                    <a:pt x="10025" y="22450"/>
                    <a:pt x="10025" y="22383"/>
                    <a:pt x="9991" y="22350"/>
                  </a:cubicBezTo>
                  <a:cubicBezTo>
                    <a:pt x="9991" y="22317"/>
                    <a:pt x="9925" y="22317"/>
                    <a:pt x="9891" y="22317"/>
                  </a:cubicBezTo>
                  <a:close/>
                  <a:moveTo>
                    <a:pt x="8503" y="23135"/>
                  </a:moveTo>
                  <a:cubicBezTo>
                    <a:pt x="8489" y="23135"/>
                    <a:pt x="8473" y="23140"/>
                    <a:pt x="8457" y="23151"/>
                  </a:cubicBezTo>
                  <a:lnTo>
                    <a:pt x="7723" y="23584"/>
                  </a:lnTo>
                  <a:cubicBezTo>
                    <a:pt x="7690" y="23584"/>
                    <a:pt x="7690" y="23651"/>
                    <a:pt x="7690" y="23684"/>
                  </a:cubicBezTo>
                  <a:cubicBezTo>
                    <a:pt x="7723" y="23718"/>
                    <a:pt x="7756" y="23718"/>
                    <a:pt x="7790" y="23718"/>
                  </a:cubicBezTo>
                  <a:lnTo>
                    <a:pt x="7756" y="23751"/>
                  </a:lnTo>
                  <a:cubicBezTo>
                    <a:pt x="7790" y="23751"/>
                    <a:pt x="7790" y="23718"/>
                    <a:pt x="7823" y="23718"/>
                  </a:cubicBezTo>
                  <a:lnTo>
                    <a:pt x="8524" y="23284"/>
                  </a:lnTo>
                  <a:cubicBezTo>
                    <a:pt x="8607" y="23256"/>
                    <a:pt x="8574" y="23135"/>
                    <a:pt x="8503" y="23135"/>
                  </a:cubicBezTo>
                  <a:close/>
                  <a:moveTo>
                    <a:pt x="101" y="22775"/>
                  </a:moveTo>
                  <a:cubicBezTo>
                    <a:pt x="51" y="22775"/>
                    <a:pt x="1" y="22800"/>
                    <a:pt x="18" y="22850"/>
                  </a:cubicBezTo>
                  <a:lnTo>
                    <a:pt x="18" y="23684"/>
                  </a:lnTo>
                  <a:cubicBezTo>
                    <a:pt x="18" y="23751"/>
                    <a:pt x="51" y="23784"/>
                    <a:pt x="84" y="23784"/>
                  </a:cubicBezTo>
                  <a:cubicBezTo>
                    <a:pt x="151" y="23784"/>
                    <a:pt x="184" y="23751"/>
                    <a:pt x="184" y="23684"/>
                  </a:cubicBezTo>
                  <a:lnTo>
                    <a:pt x="184" y="22850"/>
                  </a:lnTo>
                  <a:cubicBezTo>
                    <a:pt x="201" y="22800"/>
                    <a:pt x="151" y="22775"/>
                    <a:pt x="101" y="22775"/>
                  </a:cubicBezTo>
                  <a:close/>
                  <a:moveTo>
                    <a:pt x="7052" y="23971"/>
                  </a:moveTo>
                  <a:cubicBezTo>
                    <a:pt x="7042" y="23971"/>
                    <a:pt x="7032" y="23975"/>
                    <a:pt x="7023" y="23984"/>
                  </a:cubicBezTo>
                  <a:lnTo>
                    <a:pt x="6289" y="24418"/>
                  </a:lnTo>
                  <a:cubicBezTo>
                    <a:pt x="6255" y="24418"/>
                    <a:pt x="6222" y="24485"/>
                    <a:pt x="6255" y="24518"/>
                  </a:cubicBezTo>
                  <a:cubicBezTo>
                    <a:pt x="6289" y="24552"/>
                    <a:pt x="6289" y="24552"/>
                    <a:pt x="6322" y="24552"/>
                  </a:cubicBezTo>
                  <a:lnTo>
                    <a:pt x="6355" y="24552"/>
                  </a:lnTo>
                  <a:lnTo>
                    <a:pt x="7089" y="24118"/>
                  </a:lnTo>
                  <a:cubicBezTo>
                    <a:pt x="7123" y="24118"/>
                    <a:pt x="7156" y="24051"/>
                    <a:pt x="7123" y="24018"/>
                  </a:cubicBezTo>
                  <a:cubicBezTo>
                    <a:pt x="7099" y="23994"/>
                    <a:pt x="7076" y="23971"/>
                    <a:pt x="7052" y="23971"/>
                  </a:cubicBezTo>
                  <a:close/>
                  <a:moveTo>
                    <a:pt x="5606" y="24805"/>
                  </a:moveTo>
                  <a:cubicBezTo>
                    <a:pt x="5591" y="24805"/>
                    <a:pt x="5574" y="24809"/>
                    <a:pt x="5555" y="24818"/>
                  </a:cubicBezTo>
                  <a:lnTo>
                    <a:pt x="4854" y="25252"/>
                  </a:lnTo>
                  <a:cubicBezTo>
                    <a:pt x="4821" y="25252"/>
                    <a:pt x="4788" y="25319"/>
                    <a:pt x="4821" y="25352"/>
                  </a:cubicBezTo>
                  <a:cubicBezTo>
                    <a:pt x="4821" y="25385"/>
                    <a:pt x="4854" y="25385"/>
                    <a:pt x="4888" y="25385"/>
                  </a:cubicBezTo>
                  <a:lnTo>
                    <a:pt x="4921" y="25385"/>
                  </a:lnTo>
                  <a:lnTo>
                    <a:pt x="5655" y="24952"/>
                  </a:lnTo>
                  <a:cubicBezTo>
                    <a:pt x="5688" y="24952"/>
                    <a:pt x="5722" y="24885"/>
                    <a:pt x="5688" y="24852"/>
                  </a:cubicBezTo>
                  <a:cubicBezTo>
                    <a:pt x="5665" y="24828"/>
                    <a:pt x="5641" y="24805"/>
                    <a:pt x="5606" y="24805"/>
                  </a:cubicBezTo>
                  <a:close/>
                  <a:moveTo>
                    <a:pt x="101" y="24443"/>
                  </a:moveTo>
                  <a:cubicBezTo>
                    <a:pt x="51" y="24443"/>
                    <a:pt x="1" y="24468"/>
                    <a:pt x="18" y="24518"/>
                  </a:cubicBezTo>
                  <a:lnTo>
                    <a:pt x="18" y="25352"/>
                  </a:lnTo>
                  <a:cubicBezTo>
                    <a:pt x="18" y="25419"/>
                    <a:pt x="51" y="25452"/>
                    <a:pt x="84" y="25452"/>
                  </a:cubicBezTo>
                  <a:cubicBezTo>
                    <a:pt x="118" y="25452"/>
                    <a:pt x="184" y="25419"/>
                    <a:pt x="184" y="25352"/>
                  </a:cubicBezTo>
                  <a:lnTo>
                    <a:pt x="184" y="24518"/>
                  </a:lnTo>
                  <a:cubicBezTo>
                    <a:pt x="201" y="24468"/>
                    <a:pt x="151" y="24443"/>
                    <a:pt x="101" y="24443"/>
                  </a:cubicBezTo>
                  <a:close/>
                  <a:moveTo>
                    <a:pt x="4150" y="25639"/>
                  </a:moveTo>
                  <a:cubicBezTo>
                    <a:pt x="4140" y="25639"/>
                    <a:pt x="4130" y="25643"/>
                    <a:pt x="4121" y="25652"/>
                  </a:cubicBezTo>
                  <a:lnTo>
                    <a:pt x="3387" y="26086"/>
                  </a:lnTo>
                  <a:cubicBezTo>
                    <a:pt x="3353" y="26086"/>
                    <a:pt x="3353" y="26153"/>
                    <a:pt x="3353" y="26186"/>
                  </a:cubicBezTo>
                  <a:cubicBezTo>
                    <a:pt x="3387" y="26219"/>
                    <a:pt x="3420" y="26219"/>
                    <a:pt x="3420" y="26219"/>
                  </a:cubicBezTo>
                  <a:lnTo>
                    <a:pt x="3487" y="26219"/>
                  </a:lnTo>
                  <a:lnTo>
                    <a:pt x="4187" y="25786"/>
                  </a:lnTo>
                  <a:cubicBezTo>
                    <a:pt x="4221" y="25786"/>
                    <a:pt x="4254" y="25719"/>
                    <a:pt x="4221" y="25686"/>
                  </a:cubicBezTo>
                  <a:cubicBezTo>
                    <a:pt x="4197" y="25662"/>
                    <a:pt x="4173" y="25639"/>
                    <a:pt x="4150" y="25639"/>
                  </a:cubicBezTo>
                  <a:close/>
                  <a:moveTo>
                    <a:pt x="2716" y="26472"/>
                  </a:moveTo>
                  <a:cubicBezTo>
                    <a:pt x="2706" y="26472"/>
                    <a:pt x="2696" y="26477"/>
                    <a:pt x="2686" y="26486"/>
                  </a:cubicBezTo>
                  <a:lnTo>
                    <a:pt x="1952" y="26920"/>
                  </a:lnTo>
                  <a:cubicBezTo>
                    <a:pt x="1886" y="26953"/>
                    <a:pt x="1919" y="27053"/>
                    <a:pt x="1986" y="27053"/>
                  </a:cubicBezTo>
                  <a:lnTo>
                    <a:pt x="2019" y="27053"/>
                  </a:lnTo>
                  <a:lnTo>
                    <a:pt x="2753" y="26620"/>
                  </a:lnTo>
                  <a:cubicBezTo>
                    <a:pt x="2786" y="26620"/>
                    <a:pt x="2820" y="26553"/>
                    <a:pt x="2786" y="26520"/>
                  </a:cubicBezTo>
                  <a:cubicBezTo>
                    <a:pt x="2763" y="26496"/>
                    <a:pt x="2739" y="26472"/>
                    <a:pt x="2716" y="26472"/>
                  </a:cubicBezTo>
                  <a:close/>
                  <a:moveTo>
                    <a:pt x="84" y="26144"/>
                  </a:moveTo>
                  <a:cubicBezTo>
                    <a:pt x="43" y="26144"/>
                    <a:pt x="1" y="26169"/>
                    <a:pt x="18" y="26219"/>
                  </a:cubicBezTo>
                  <a:lnTo>
                    <a:pt x="18" y="27053"/>
                  </a:lnTo>
                  <a:cubicBezTo>
                    <a:pt x="18" y="27087"/>
                    <a:pt x="51" y="27120"/>
                    <a:pt x="84" y="27120"/>
                  </a:cubicBezTo>
                  <a:cubicBezTo>
                    <a:pt x="118" y="27120"/>
                    <a:pt x="151" y="27087"/>
                    <a:pt x="151" y="27053"/>
                  </a:cubicBezTo>
                  <a:lnTo>
                    <a:pt x="151" y="26219"/>
                  </a:lnTo>
                  <a:cubicBezTo>
                    <a:pt x="168" y="26169"/>
                    <a:pt x="126" y="26144"/>
                    <a:pt x="84" y="26144"/>
                  </a:cubicBezTo>
                  <a:close/>
                  <a:moveTo>
                    <a:pt x="1250" y="27315"/>
                  </a:moveTo>
                  <a:cubicBezTo>
                    <a:pt x="1240" y="27315"/>
                    <a:pt x="1229" y="27317"/>
                    <a:pt x="1218" y="27320"/>
                  </a:cubicBezTo>
                  <a:lnTo>
                    <a:pt x="952" y="27487"/>
                  </a:lnTo>
                  <a:cubicBezTo>
                    <a:pt x="843" y="27541"/>
                    <a:pt x="711" y="27596"/>
                    <a:pt x="594" y="27596"/>
                  </a:cubicBezTo>
                  <a:cubicBezTo>
                    <a:pt x="568" y="27596"/>
                    <a:pt x="542" y="27593"/>
                    <a:pt x="518" y="27587"/>
                  </a:cubicBezTo>
                  <a:cubicBezTo>
                    <a:pt x="485" y="27587"/>
                    <a:pt x="418" y="27620"/>
                    <a:pt x="418" y="27654"/>
                  </a:cubicBezTo>
                  <a:cubicBezTo>
                    <a:pt x="418" y="27720"/>
                    <a:pt x="451" y="27754"/>
                    <a:pt x="485" y="27754"/>
                  </a:cubicBezTo>
                  <a:lnTo>
                    <a:pt x="585" y="27754"/>
                  </a:lnTo>
                  <a:cubicBezTo>
                    <a:pt x="751" y="27754"/>
                    <a:pt x="885" y="27720"/>
                    <a:pt x="1018" y="27620"/>
                  </a:cubicBezTo>
                  <a:lnTo>
                    <a:pt x="1319" y="27454"/>
                  </a:lnTo>
                  <a:cubicBezTo>
                    <a:pt x="1378" y="27424"/>
                    <a:pt x="1332" y="27315"/>
                    <a:pt x="1250" y="27315"/>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92"/>
            <p:cNvSpPr/>
            <p:nvPr/>
          </p:nvSpPr>
          <p:spPr>
            <a:xfrm>
              <a:off x="4055575" y="2330450"/>
              <a:ext cx="467025" cy="402800"/>
            </a:xfrm>
            <a:custGeom>
              <a:rect b="b" l="l" r="r" t="t"/>
              <a:pathLst>
                <a:path extrusionOk="0" h="16112" w="18681">
                  <a:moveTo>
                    <a:pt x="14944" y="167"/>
                  </a:moveTo>
                  <a:lnTo>
                    <a:pt x="18547" y="2469"/>
                  </a:lnTo>
                  <a:lnTo>
                    <a:pt x="18547" y="4770"/>
                  </a:lnTo>
                  <a:cubicBezTo>
                    <a:pt x="18513" y="5104"/>
                    <a:pt x="18347" y="5371"/>
                    <a:pt x="18113" y="5571"/>
                  </a:cubicBezTo>
                  <a:lnTo>
                    <a:pt x="167" y="15878"/>
                  </a:lnTo>
                  <a:lnTo>
                    <a:pt x="167" y="13143"/>
                  </a:lnTo>
                  <a:lnTo>
                    <a:pt x="7039" y="3369"/>
                  </a:lnTo>
                  <a:lnTo>
                    <a:pt x="12776" y="6705"/>
                  </a:lnTo>
                  <a:cubicBezTo>
                    <a:pt x="12793" y="6722"/>
                    <a:pt x="12809" y="6730"/>
                    <a:pt x="12826" y="6730"/>
                  </a:cubicBezTo>
                  <a:cubicBezTo>
                    <a:pt x="12843" y="6730"/>
                    <a:pt x="12859" y="6722"/>
                    <a:pt x="12876" y="6705"/>
                  </a:cubicBezTo>
                  <a:cubicBezTo>
                    <a:pt x="12909" y="6672"/>
                    <a:pt x="12909" y="6638"/>
                    <a:pt x="12876" y="6605"/>
                  </a:cubicBezTo>
                  <a:lnTo>
                    <a:pt x="11408" y="4737"/>
                  </a:lnTo>
                  <a:lnTo>
                    <a:pt x="14944" y="167"/>
                  </a:lnTo>
                  <a:close/>
                  <a:moveTo>
                    <a:pt x="14811" y="0"/>
                  </a:moveTo>
                  <a:lnTo>
                    <a:pt x="11208" y="4737"/>
                  </a:lnTo>
                  <a:cubicBezTo>
                    <a:pt x="11175" y="4770"/>
                    <a:pt x="11175" y="4804"/>
                    <a:pt x="11208" y="4837"/>
                  </a:cubicBezTo>
                  <a:lnTo>
                    <a:pt x="12442" y="6371"/>
                  </a:lnTo>
                  <a:lnTo>
                    <a:pt x="12442" y="6371"/>
                  </a:lnTo>
                  <a:lnTo>
                    <a:pt x="7039" y="3203"/>
                  </a:lnTo>
                  <a:cubicBezTo>
                    <a:pt x="7005" y="3203"/>
                    <a:pt x="6938" y="3203"/>
                    <a:pt x="6905" y="3236"/>
                  </a:cubicBezTo>
                  <a:lnTo>
                    <a:pt x="0" y="13110"/>
                  </a:lnTo>
                  <a:cubicBezTo>
                    <a:pt x="0" y="13110"/>
                    <a:pt x="0" y="13110"/>
                    <a:pt x="0" y="13143"/>
                  </a:cubicBezTo>
                  <a:lnTo>
                    <a:pt x="0" y="16045"/>
                  </a:lnTo>
                  <a:cubicBezTo>
                    <a:pt x="34" y="16045"/>
                    <a:pt x="34" y="16078"/>
                    <a:pt x="67" y="16112"/>
                  </a:cubicBezTo>
                  <a:lnTo>
                    <a:pt x="100" y="16112"/>
                  </a:lnTo>
                  <a:lnTo>
                    <a:pt x="18146" y="5704"/>
                  </a:lnTo>
                  <a:cubicBezTo>
                    <a:pt x="18447" y="5504"/>
                    <a:pt x="18647" y="5171"/>
                    <a:pt x="18680" y="4804"/>
                  </a:cubicBezTo>
                  <a:lnTo>
                    <a:pt x="18680" y="2469"/>
                  </a:lnTo>
                  <a:cubicBezTo>
                    <a:pt x="18680" y="2435"/>
                    <a:pt x="18647" y="2402"/>
                    <a:pt x="18647" y="2402"/>
                  </a:cubicBezTo>
                  <a:lnTo>
                    <a:pt x="14944"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92"/>
            <p:cNvSpPr/>
            <p:nvPr/>
          </p:nvSpPr>
          <p:spPr>
            <a:xfrm>
              <a:off x="4299900" y="2254850"/>
              <a:ext cx="60800" cy="74775"/>
            </a:xfrm>
            <a:custGeom>
              <a:rect b="b" l="l" r="r" t="t"/>
              <a:pathLst>
                <a:path extrusionOk="0" h="2991" w="2432">
                  <a:moveTo>
                    <a:pt x="1642" y="197"/>
                  </a:moveTo>
                  <a:cubicBezTo>
                    <a:pt x="1734" y="197"/>
                    <a:pt x="1823" y="216"/>
                    <a:pt x="1902" y="256"/>
                  </a:cubicBezTo>
                  <a:cubicBezTo>
                    <a:pt x="2102" y="389"/>
                    <a:pt x="2202" y="623"/>
                    <a:pt x="2202" y="889"/>
                  </a:cubicBezTo>
                  <a:cubicBezTo>
                    <a:pt x="2136" y="1623"/>
                    <a:pt x="1769" y="2290"/>
                    <a:pt x="1135" y="2691"/>
                  </a:cubicBezTo>
                  <a:cubicBezTo>
                    <a:pt x="1014" y="2771"/>
                    <a:pt x="880" y="2816"/>
                    <a:pt x="742" y="2816"/>
                  </a:cubicBezTo>
                  <a:cubicBezTo>
                    <a:pt x="652" y="2816"/>
                    <a:pt x="560" y="2797"/>
                    <a:pt x="468" y="2757"/>
                  </a:cubicBezTo>
                  <a:cubicBezTo>
                    <a:pt x="268" y="2624"/>
                    <a:pt x="168" y="2357"/>
                    <a:pt x="201" y="2124"/>
                  </a:cubicBezTo>
                  <a:cubicBezTo>
                    <a:pt x="234" y="1390"/>
                    <a:pt x="601" y="723"/>
                    <a:pt x="1235" y="322"/>
                  </a:cubicBezTo>
                  <a:cubicBezTo>
                    <a:pt x="1356" y="242"/>
                    <a:pt x="1502" y="197"/>
                    <a:pt x="1642" y="197"/>
                  </a:cubicBezTo>
                  <a:close/>
                  <a:moveTo>
                    <a:pt x="1618" y="1"/>
                  </a:moveTo>
                  <a:cubicBezTo>
                    <a:pt x="1454" y="1"/>
                    <a:pt x="1284" y="58"/>
                    <a:pt x="1135" y="189"/>
                  </a:cubicBezTo>
                  <a:cubicBezTo>
                    <a:pt x="468" y="623"/>
                    <a:pt x="68" y="1323"/>
                    <a:pt x="34" y="2124"/>
                  </a:cubicBezTo>
                  <a:cubicBezTo>
                    <a:pt x="1" y="2424"/>
                    <a:pt x="134" y="2724"/>
                    <a:pt x="368" y="2891"/>
                  </a:cubicBezTo>
                  <a:cubicBezTo>
                    <a:pt x="468" y="2958"/>
                    <a:pt x="601" y="2991"/>
                    <a:pt x="701" y="2991"/>
                  </a:cubicBezTo>
                  <a:cubicBezTo>
                    <a:pt x="901" y="2991"/>
                    <a:pt x="1068" y="2924"/>
                    <a:pt x="1235" y="2824"/>
                  </a:cubicBezTo>
                  <a:cubicBezTo>
                    <a:pt x="1902" y="2390"/>
                    <a:pt x="2302" y="1657"/>
                    <a:pt x="2336" y="889"/>
                  </a:cubicBezTo>
                  <a:cubicBezTo>
                    <a:pt x="2432" y="384"/>
                    <a:pt x="2043" y="1"/>
                    <a:pt x="161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92"/>
            <p:cNvSpPr/>
            <p:nvPr/>
          </p:nvSpPr>
          <p:spPr>
            <a:xfrm>
              <a:off x="2769650" y="3617750"/>
              <a:ext cx="349450" cy="496100"/>
            </a:xfrm>
            <a:custGeom>
              <a:rect b="b" l="l" r="r" t="t"/>
              <a:pathLst>
                <a:path extrusionOk="0" h="19844" w="13978">
                  <a:moveTo>
                    <a:pt x="13513" y="0"/>
                  </a:moveTo>
                  <a:cubicBezTo>
                    <a:pt x="13402" y="0"/>
                    <a:pt x="13277" y="36"/>
                    <a:pt x="13143" y="112"/>
                  </a:cubicBezTo>
                  <a:lnTo>
                    <a:pt x="834" y="7217"/>
                  </a:lnTo>
                  <a:cubicBezTo>
                    <a:pt x="367" y="7517"/>
                    <a:pt x="34" y="8051"/>
                    <a:pt x="0" y="8618"/>
                  </a:cubicBezTo>
                  <a:lnTo>
                    <a:pt x="0" y="19259"/>
                  </a:lnTo>
                  <a:cubicBezTo>
                    <a:pt x="24" y="19633"/>
                    <a:pt x="211" y="19844"/>
                    <a:pt x="471" y="19844"/>
                  </a:cubicBezTo>
                  <a:cubicBezTo>
                    <a:pt x="581" y="19844"/>
                    <a:pt x="705" y="19806"/>
                    <a:pt x="834" y="19726"/>
                  </a:cubicBezTo>
                  <a:lnTo>
                    <a:pt x="13143" y="12654"/>
                  </a:lnTo>
                  <a:cubicBezTo>
                    <a:pt x="13644" y="12321"/>
                    <a:pt x="13944" y="11787"/>
                    <a:pt x="13977" y="11220"/>
                  </a:cubicBezTo>
                  <a:lnTo>
                    <a:pt x="13977" y="579"/>
                  </a:lnTo>
                  <a:cubicBezTo>
                    <a:pt x="13977" y="221"/>
                    <a:pt x="13790" y="0"/>
                    <a:pt x="1351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92"/>
            <p:cNvSpPr/>
            <p:nvPr/>
          </p:nvSpPr>
          <p:spPr>
            <a:xfrm>
              <a:off x="2764650" y="3612875"/>
              <a:ext cx="360450" cy="506375"/>
            </a:xfrm>
            <a:custGeom>
              <a:rect b="b" l="l" r="r" t="t"/>
              <a:pathLst>
                <a:path extrusionOk="0" h="20255" w="14418">
                  <a:moveTo>
                    <a:pt x="13710" y="374"/>
                  </a:moveTo>
                  <a:cubicBezTo>
                    <a:pt x="13743" y="374"/>
                    <a:pt x="13777" y="407"/>
                    <a:pt x="13810" y="407"/>
                  </a:cubicBezTo>
                  <a:cubicBezTo>
                    <a:pt x="13944" y="507"/>
                    <a:pt x="13977" y="640"/>
                    <a:pt x="13977" y="774"/>
                  </a:cubicBezTo>
                  <a:lnTo>
                    <a:pt x="13977" y="11415"/>
                  </a:lnTo>
                  <a:cubicBezTo>
                    <a:pt x="13944" y="11949"/>
                    <a:pt x="13677" y="12382"/>
                    <a:pt x="13243" y="12682"/>
                  </a:cubicBezTo>
                  <a:lnTo>
                    <a:pt x="968" y="19754"/>
                  </a:lnTo>
                  <a:cubicBezTo>
                    <a:pt x="897" y="19835"/>
                    <a:pt x="807" y="19870"/>
                    <a:pt x="720" y="19870"/>
                  </a:cubicBezTo>
                  <a:cubicBezTo>
                    <a:pt x="520" y="19870"/>
                    <a:pt x="331" y="19686"/>
                    <a:pt x="401" y="19454"/>
                  </a:cubicBezTo>
                  <a:lnTo>
                    <a:pt x="401" y="8813"/>
                  </a:lnTo>
                  <a:cubicBezTo>
                    <a:pt x="434" y="8313"/>
                    <a:pt x="701" y="7846"/>
                    <a:pt x="1134" y="7545"/>
                  </a:cubicBezTo>
                  <a:lnTo>
                    <a:pt x="13443" y="474"/>
                  </a:lnTo>
                  <a:cubicBezTo>
                    <a:pt x="13510" y="407"/>
                    <a:pt x="13610" y="407"/>
                    <a:pt x="13710" y="374"/>
                  </a:cubicBezTo>
                  <a:close/>
                  <a:moveTo>
                    <a:pt x="13662" y="0"/>
                  </a:moveTo>
                  <a:cubicBezTo>
                    <a:pt x="13520" y="0"/>
                    <a:pt x="13375" y="43"/>
                    <a:pt x="13243" y="140"/>
                  </a:cubicBezTo>
                  <a:lnTo>
                    <a:pt x="968" y="7245"/>
                  </a:lnTo>
                  <a:cubicBezTo>
                    <a:pt x="401" y="7579"/>
                    <a:pt x="67" y="8179"/>
                    <a:pt x="34" y="8846"/>
                  </a:cubicBezTo>
                  <a:lnTo>
                    <a:pt x="34" y="19454"/>
                  </a:lnTo>
                  <a:cubicBezTo>
                    <a:pt x="0" y="19721"/>
                    <a:pt x="134" y="19988"/>
                    <a:pt x="367" y="20154"/>
                  </a:cubicBezTo>
                  <a:cubicBezTo>
                    <a:pt x="467" y="20221"/>
                    <a:pt x="567" y="20254"/>
                    <a:pt x="667" y="20254"/>
                  </a:cubicBezTo>
                  <a:cubicBezTo>
                    <a:pt x="834" y="20221"/>
                    <a:pt x="1001" y="20188"/>
                    <a:pt x="1134" y="20088"/>
                  </a:cubicBezTo>
                  <a:lnTo>
                    <a:pt x="13443" y="13016"/>
                  </a:lnTo>
                  <a:cubicBezTo>
                    <a:pt x="13977" y="12649"/>
                    <a:pt x="14311" y="12049"/>
                    <a:pt x="14344" y="11415"/>
                  </a:cubicBezTo>
                  <a:lnTo>
                    <a:pt x="14344" y="807"/>
                  </a:lnTo>
                  <a:cubicBezTo>
                    <a:pt x="14418" y="340"/>
                    <a:pt x="14057" y="0"/>
                    <a:pt x="1366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92"/>
            <p:cNvSpPr/>
            <p:nvPr/>
          </p:nvSpPr>
          <p:spPr>
            <a:xfrm>
              <a:off x="2863875" y="3757575"/>
              <a:ext cx="165150" cy="211075"/>
            </a:xfrm>
            <a:custGeom>
              <a:rect b="b" l="l" r="r" t="t"/>
              <a:pathLst>
                <a:path extrusionOk="0" h="8443" w="6606">
                  <a:moveTo>
                    <a:pt x="3954" y="2389"/>
                  </a:moveTo>
                  <a:cubicBezTo>
                    <a:pt x="4421" y="2389"/>
                    <a:pt x="4738" y="2766"/>
                    <a:pt x="4738" y="3425"/>
                  </a:cubicBezTo>
                  <a:cubicBezTo>
                    <a:pt x="4671" y="4426"/>
                    <a:pt x="4137" y="5327"/>
                    <a:pt x="3303" y="5894"/>
                  </a:cubicBezTo>
                  <a:cubicBezTo>
                    <a:pt x="3074" y="6028"/>
                    <a:pt x="2858" y="6090"/>
                    <a:pt x="2667" y="6090"/>
                  </a:cubicBezTo>
                  <a:cubicBezTo>
                    <a:pt x="2191" y="6090"/>
                    <a:pt x="1869" y="5702"/>
                    <a:pt x="1869" y="5060"/>
                  </a:cubicBezTo>
                  <a:cubicBezTo>
                    <a:pt x="1936" y="4059"/>
                    <a:pt x="2469" y="3125"/>
                    <a:pt x="3303" y="2591"/>
                  </a:cubicBezTo>
                  <a:cubicBezTo>
                    <a:pt x="3538" y="2454"/>
                    <a:pt x="3759" y="2389"/>
                    <a:pt x="3954" y="2389"/>
                  </a:cubicBezTo>
                  <a:close/>
                  <a:moveTo>
                    <a:pt x="5317" y="1"/>
                  </a:moveTo>
                  <a:cubicBezTo>
                    <a:pt x="5288" y="1"/>
                    <a:pt x="5257" y="17"/>
                    <a:pt x="5238" y="56"/>
                  </a:cubicBezTo>
                  <a:lnTo>
                    <a:pt x="4604" y="990"/>
                  </a:lnTo>
                  <a:cubicBezTo>
                    <a:pt x="4571" y="1057"/>
                    <a:pt x="4504" y="1057"/>
                    <a:pt x="4437" y="1090"/>
                  </a:cubicBezTo>
                  <a:cubicBezTo>
                    <a:pt x="4398" y="1080"/>
                    <a:pt x="4359" y="1076"/>
                    <a:pt x="4319" y="1076"/>
                  </a:cubicBezTo>
                  <a:cubicBezTo>
                    <a:pt x="4223" y="1076"/>
                    <a:pt x="4122" y="1100"/>
                    <a:pt x="4004" y="1124"/>
                  </a:cubicBezTo>
                  <a:cubicBezTo>
                    <a:pt x="3970" y="1124"/>
                    <a:pt x="3904" y="1090"/>
                    <a:pt x="3904" y="1024"/>
                  </a:cubicBezTo>
                  <a:lnTo>
                    <a:pt x="3837" y="190"/>
                  </a:lnTo>
                  <a:cubicBezTo>
                    <a:pt x="3837" y="166"/>
                    <a:pt x="3804" y="142"/>
                    <a:pt x="3760" y="142"/>
                  </a:cubicBezTo>
                  <a:cubicBezTo>
                    <a:pt x="3743" y="142"/>
                    <a:pt x="3723" y="146"/>
                    <a:pt x="3703" y="156"/>
                  </a:cubicBezTo>
                  <a:lnTo>
                    <a:pt x="2870" y="623"/>
                  </a:lnTo>
                  <a:cubicBezTo>
                    <a:pt x="2836" y="657"/>
                    <a:pt x="2803" y="723"/>
                    <a:pt x="2769" y="790"/>
                  </a:cubicBezTo>
                  <a:lnTo>
                    <a:pt x="2703" y="1724"/>
                  </a:lnTo>
                  <a:cubicBezTo>
                    <a:pt x="2703" y="1791"/>
                    <a:pt x="2669" y="1857"/>
                    <a:pt x="2603" y="1924"/>
                  </a:cubicBezTo>
                  <a:cubicBezTo>
                    <a:pt x="2436" y="2058"/>
                    <a:pt x="2302" y="2224"/>
                    <a:pt x="2136" y="2425"/>
                  </a:cubicBezTo>
                  <a:cubicBezTo>
                    <a:pt x="2102" y="2458"/>
                    <a:pt x="2036" y="2458"/>
                    <a:pt x="1969" y="2458"/>
                  </a:cubicBezTo>
                  <a:lnTo>
                    <a:pt x="1435" y="2258"/>
                  </a:lnTo>
                  <a:cubicBezTo>
                    <a:pt x="1368" y="2258"/>
                    <a:pt x="1302" y="2258"/>
                    <a:pt x="1268" y="2324"/>
                  </a:cubicBezTo>
                  <a:lnTo>
                    <a:pt x="668" y="3392"/>
                  </a:lnTo>
                  <a:cubicBezTo>
                    <a:pt x="635" y="3459"/>
                    <a:pt x="635" y="3525"/>
                    <a:pt x="668" y="3559"/>
                  </a:cubicBezTo>
                  <a:lnTo>
                    <a:pt x="1135" y="3926"/>
                  </a:lnTo>
                  <a:cubicBezTo>
                    <a:pt x="1168" y="3992"/>
                    <a:pt x="1168" y="4059"/>
                    <a:pt x="1168" y="4092"/>
                  </a:cubicBezTo>
                  <a:cubicBezTo>
                    <a:pt x="1102" y="4326"/>
                    <a:pt x="1035" y="4526"/>
                    <a:pt x="968" y="4760"/>
                  </a:cubicBezTo>
                  <a:cubicBezTo>
                    <a:pt x="935" y="4826"/>
                    <a:pt x="901" y="4893"/>
                    <a:pt x="868" y="4926"/>
                  </a:cubicBezTo>
                  <a:lnTo>
                    <a:pt x="68" y="5460"/>
                  </a:lnTo>
                  <a:cubicBezTo>
                    <a:pt x="34" y="5493"/>
                    <a:pt x="1" y="5560"/>
                    <a:pt x="1" y="5627"/>
                  </a:cubicBezTo>
                  <a:lnTo>
                    <a:pt x="1" y="6628"/>
                  </a:lnTo>
                  <a:cubicBezTo>
                    <a:pt x="1" y="6651"/>
                    <a:pt x="17" y="6675"/>
                    <a:pt x="51" y="6675"/>
                  </a:cubicBezTo>
                  <a:cubicBezTo>
                    <a:pt x="65" y="6675"/>
                    <a:pt x="81" y="6671"/>
                    <a:pt x="101" y="6661"/>
                  </a:cubicBezTo>
                  <a:lnTo>
                    <a:pt x="835" y="6327"/>
                  </a:lnTo>
                  <a:cubicBezTo>
                    <a:pt x="901" y="6327"/>
                    <a:pt x="968" y="6327"/>
                    <a:pt x="968" y="6394"/>
                  </a:cubicBezTo>
                  <a:cubicBezTo>
                    <a:pt x="1002" y="6527"/>
                    <a:pt x="1068" y="6661"/>
                    <a:pt x="1135" y="6761"/>
                  </a:cubicBezTo>
                  <a:cubicBezTo>
                    <a:pt x="1168" y="6828"/>
                    <a:pt x="1168" y="6894"/>
                    <a:pt x="1135" y="6961"/>
                  </a:cubicBezTo>
                  <a:lnTo>
                    <a:pt x="635" y="7962"/>
                  </a:lnTo>
                  <a:cubicBezTo>
                    <a:pt x="601" y="8029"/>
                    <a:pt x="635" y="8095"/>
                    <a:pt x="668" y="8095"/>
                  </a:cubicBezTo>
                  <a:lnTo>
                    <a:pt x="1235" y="8429"/>
                  </a:lnTo>
                  <a:cubicBezTo>
                    <a:pt x="1245" y="8439"/>
                    <a:pt x="1257" y="8443"/>
                    <a:pt x="1271" y="8443"/>
                  </a:cubicBezTo>
                  <a:cubicBezTo>
                    <a:pt x="1305" y="8443"/>
                    <a:pt x="1345" y="8419"/>
                    <a:pt x="1368" y="8395"/>
                  </a:cubicBezTo>
                  <a:lnTo>
                    <a:pt x="2002" y="7461"/>
                  </a:lnTo>
                  <a:cubicBezTo>
                    <a:pt x="2036" y="7395"/>
                    <a:pt x="2102" y="7361"/>
                    <a:pt x="2169" y="7361"/>
                  </a:cubicBezTo>
                  <a:cubicBezTo>
                    <a:pt x="2302" y="7361"/>
                    <a:pt x="2436" y="7361"/>
                    <a:pt x="2569" y="7328"/>
                  </a:cubicBezTo>
                  <a:cubicBezTo>
                    <a:pt x="2636" y="7328"/>
                    <a:pt x="2703" y="7361"/>
                    <a:pt x="2703" y="7395"/>
                  </a:cubicBezTo>
                  <a:lnTo>
                    <a:pt x="2769" y="8229"/>
                  </a:lnTo>
                  <a:cubicBezTo>
                    <a:pt x="2769" y="8278"/>
                    <a:pt x="2805" y="8308"/>
                    <a:pt x="2837" y="8308"/>
                  </a:cubicBezTo>
                  <a:cubicBezTo>
                    <a:pt x="2849" y="8308"/>
                    <a:pt x="2861" y="8304"/>
                    <a:pt x="2870" y="8295"/>
                  </a:cubicBezTo>
                  <a:lnTo>
                    <a:pt x="3703" y="7795"/>
                  </a:lnTo>
                  <a:cubicBezTo>
                    <a:pt x="3770" y="7762"/>
                    <a:pt x="3804" y="7695"/>
                    <a:pt x="3804" y="7628"/>
                  </a:cubicBezTo>
                  <a:lnTo>
                    <a:pt x="3904" y="6694"/>
                  </a:lnTo>
                  <a:cubicBezTo>
                    <a:pt x="3904" y="6628"/>
                    <a:pt x="3937" y="6561"/>
                    <a:pt x="4004" y="6527"/>
                  </a:cubicBezTo>
                  <a:cubicBezTo>
                    <a:pt x="4170" y="6361"/>
                    <a:pt x="4304" y="6194"/>
                    <a:pt x="4471" y="6027"/>
                  </a:cubicBezTo>
                  <a:cubicBezTo>
                    <a:pt x="4494" y="6004"/>
                    <a:pt x="4535" y="5980"/>
                    <a:pt x="4580" y="5980"/>
                  </a:cubicBezTo>
                  <a:cubicBezTo>
                    <a:pt x="4598" y="5980"/>
                    <a:pt x="4618" y="5984"/>
                    <a:pt x="4637" y="5994"/>
                  </a:cubicBezTo>
                  <a:lnTo>
                    <a:pt x="5171" y="6161"/>
                  </a:lnTo>
                  <a:cubicBezTo>
                    <a:pt x="5191" y="6170"/>
                    <a:pt x="5210" y="6174"/>
                    <a:pt x="5229" y="6174"/>
                  </a:cubicBezTo>
                  <a:cubicBezTo>
                    <a:pt x="5274" y="6174"/>
                    <a:pt x="5314" y="6151"/>
                    <a:pt x="5338" y="6127"/>
                  </a:cubicBezTo>
                  <a:lnTo>
                    <a:pt x="5938" y="5026"/>
                  </a:lnTo>
                  <a:cubicBezTo>
                    <a:pt x="5972" y="4993"/>
                    <a:pt x="5972" y="4926"/>
                    <a:pt x="5905" y="4860"/>
                  </a:cubicBezTo>
                  <a:lnTo>
                    <a:pt x="5505" y="4493"/>
                  </a:lnTo>
                  <a:cubicBezTo>
                    <a:pt x="5438" y="4459"/>
                    <a:pt x="5438" y="4393"/>
                    <a:pt x="5471" y="4326"/>
                  </a:cubicBezTo>
                  <a:cubicBezTo>
                    <a:pt x="5538" y="4126"/>
                    <a:pt x="5605" y="3892"/>
                    <a:pt x="5672" y="3692"/>
                  </a:cubicBezTo>
                  <a:cubicBezTo>
                    <a:pt x="5672" y="3625"/>
                    <a:pt x="5705" y="3559"/>
                    <a:pt x="5772" y="3525"/>
                  </a:cubicBezTo>
                  <a:lnTo>
                    <a:pt x="6539" y="2958"/>
                  </a:lnTo>
                  <a:cubicBezTo>
                    <a:pt x="6572" y="2925"/>
                    <a:pt x="6606" y="2858"/>
                    <a:pt x="6606" y="2825"/>
                  </a:cubicBezTo>
                  <a:lnTo>
                    <a:pt x="6606" y="1824"/>
                  </a:lnTo>
                  <a:cubicBezTo>
                    <a:pt x="6606" y="1775"/>
                    <a:pt x="6588" y="1744"/>
                    <a:pt x="6552" y="1744"/>
                  </a:cubicBezTo>
                  <a:cubicBezTo>
                    <a:pt x="6539" y="1744"/>
                    <a:pt x="6523" y="1748"/>
                    <a:pt x="6505" y="1757"/>
                  </a:cubicBezTo>
                  <a:lnTo>
                    <a:pt x="5772" y="2091"/>
                  </a:lnTo>
                  <a:cubicBezTo>
                    <a:pt x="5752" y="2101"/>
                    <a:pt x="5733" y="2105"/>
                    <a:pt x="5715" y="2105"/>
                  </a:cubicBezTo>
                  <a:cubicBezTo>
                    <a:pt x="5672" y="2105"/>
                    <a:pt x="5638" y="2081"/>
                    <a:pt x="5638" y="2058"/>
                  </a:cubicBezTo>
                  <a:cubicBezTo>
                    <a:pt x="5605" y="1924"/>
                    <a:pt x="5538" y="1791"/>
                    <a:pt x="5471" y="1657"/>
                  </a:cubicBezTo>
                  <a:cubicBezTo>
                    <a:pt x="5438" y="1624"/>
                    <a:pt x="5438" y="1557"/>
                    <a:pt x="5471" y="1491"/>
                  </a:cubicBezTo>
                  <a:lnTo>
                    <a:pt x="5972" y="490"/>
                  </a:lnTo>
                  <a:cubicBezTo>
                    <a:pt x="6005" y="423"/>
                    <a:pt x="5972" y="356"/>
                    <a:pt x="5938" y="323"/>
                  </a:cubicBezTo>
                  <a:lnTo>
                    <a:pt x="5371" y="23"/>
                  </a:lnTo>
                  <a:cubicBezTo>
                    <a:pt x="5357" y="9"/>
                    <a:pt x="5338" y="1"/>
                    <a:pt x="5317"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92"/>
            <p:cNvSpPr/>
            <p:nvPr/>
          </p:nvSpPr>
          <p:spPr>
            <a:xfrm>
              <a:off x="2747125" y="3766150"/>
              <a:ext cx="18375" cy="12850"/>
            </a:xfrm>
            <a:custGeom>
              <a:rect b="b" l="l" r="r" t="t"/>
              <a:pathLst>
                <a:path extrusionOk="0" h="514" w="735">
                  <a:moveTo>
                    <a:pt x="560" y="0"/>
                  </a:moveTo>
                  <a:cubicBezTo>
                    <a:pt x="539" y="0"/>
                    <a:pt x="519" y="4"/>
                    <a:pt x="501" y="13"/>
                  </a:cubicBezTo>
                  <a:lnTo>
                    <a:pt x="101" y="247"/>
                  </a:lnTo>
                  <a:cubicBezTo>
                    <a:pt x="34" y="280"/>
                    <a:pt x="1" y="380"/>
                    <a:pt x="34" y="447"/>
                  </a:cubicBezTo>
                  <a:cubicBezTo>
                    <a:pt x="68" y="480"/>
                    <a:pt x="101" y="514"/>
                    <a:pt x="168" y="514"/>
                  </a:cubicBezTo>
                  <a:lnTo>
                    <a:pt x="234" y="514"/>
                  </a:lnTo>
                  <a:lnTo>
                    <a:pt x="668" y="247"/>
                  </a:lnTo>
                  <a:cubicBezTo>
                    <a:pt x="735" y="214"/>
                    <a:pt x="735" y="147"/>
                    <a:pt x="701" y="80"/>
                  </a:cubicBezTo>
                  <a:cubicBezTo>
                    <a:pt x="677" y="31"/>
                    <a:pt x="617" y="0"/>
                    <a:pt x="560"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92"/>
            <p:cNvSpPr/>
            <p:nvPr/>
          </p:nvSpPr>
          <p:spPr>
            <a:xfrm>
              <a:off x="2779650" y="3565175"/>
              <a:ext cx="333600" cy="195475"/>
            </a:xfrm>
            <a:custGeom>
              <a:rect b="b" l="l" r="r" t="t"/>
              <a:pathLst>
                <a:path extrusionOk="0" h="7819" w="13344">
                  <a:moveTo>
                    <a:pt x="13169" y="0"/>
                  </a:moveTo>
                  <a:cubicBezTo>
                    <a:pt x="13148" y="0"/>
                    <a:pt x="13128" y="4"/>
                    <a:pt x="13110" y="13"/>
                  </a:cubicBezTo>
                  <a:lnTo>
                    <a:pt x="12243" y="514"/>
                  </a:lnTo>
                  <a:cubicBezTo>
                    <a:pt x="12109" y="580"/>
                    <a:pt x="12176" y="780"/>
                    <a:pt x="12310" y="780"/>
                  </a:cubicBezTo>
                  <a:lnTo>
                    <a:pt x="12376" y="780"/>
                  </a:lnTo>
                  <a:lnTo>
                    <a:pt x="13244" y="280"/>
                  </a:lnTo>
                  <a:cubicBezTo>
                    <a:pt x="13310" y="213"/>
                    <a:pt x="13344" y="147"/>
                    <a:pt x="13310" y="80"/>
                  </a:cubicBezTo>
                  <a:cubicBezTo>
                    <a:pt x="13286" y="31"/>
                    <a:pt x="13226" y="0"/>
                    <a:pt x="13169" y="0"/>
                  </a:cubicBezTo>
                  <a:close/>
                  <a:moveTo>
                    <a:pt x="11434" y="1001"/>
                  </a:moveTo>
                  <a:cubicBezTo>
                    <a:pt x="11414" y="1001"/>
                    <a:pt x="11393" y="1005"/>
                    <a:pt x="11376" y="1014"/>
                  </a:cubicBezTo>
                  <a:lnTo>
                    <a:pt x="10508" y="1514"/>
                  </a:lnTo>
                  <a:cubicBezTo>
                    <a:pt x="10384" y="1577"/>
                    <a:pt x="10434" y="1784"/>
                    <a:pt x="10549" y="1784"/>
                  </a:cubicBezTo>
                  <a:cubicBezTo>
                    <a:pt x="10558" y="1784"/>
                    <a:pt x="10566" y="1783"/>
                    <a:pt x="10575" y="1781"/>
                  </a:cubicBezTo>
                  <a:lnTo>
                    <a:pt x="10642" y="1781"/>
                  </a:lnTo>
                  <a:lnTo>
                    <a:pt x="11509" y="1281"/>
                  </a:lnTo>
                  <a:cubicBezTo>
                    <a:pt x="11576" y="1247"/>
                    <a:pt x="11609" y="1147"/>
                    <a:pt x="11576" y="1081"/>
                  </a:cubicBezTo>
                  <a:cubicBezTo>
                    <a:pt x="11551" y="1032"/>
                    <a:pt x="11491" y="1001"/>
                    <a:pt x="11434" y="1001"/>
                  </a:cubicBezTo>
                  <a:close/>
                  <a:moveTo>
                    <a:pt x="9700" y="2002"/>
                  </a:moveTo>
                  <a:cubicBezTo>
                    <a:pt x="9679" y="2002"/>
                    <a:pt x="9659" y="2006"/>
                    <a:pt x="9641" y="2015"/>
                  </a:cubicBezTo>
                  <a:lnTo>
                    <a:pt x="8774" y="2515"/>
                  </a:lnTo>
                  <a:cubicBezTo>
                    <a:pt x="8707" y="2582"/>
                    <a:pt x="8674" y="2648"/>
                    <a:pt x="8707" y="2715"/>
                  </a:cubicBezTo>
                  <a:cubicBezTo>
                    <a:pt x="8740" y="2782"/>
                    <a:pt x="8774" y="2782"/>
                    <a:pt x="8840" y="2815"/>
                  </a:cubicBezTo>
                  <a:cubicBezTo>
                    <a:pt x="8874" y="2782"/>
                    <a:pt x="8874" y="2782"/>
                    <a:pt x="8907" y="2782"/>
                  </a:cubicBezTo>
                  <a:lnTo>
                    <a:pt x="9774" y="2282"/>
                  </a:lnTo>
                  <a:cubicBezTo>
                    <a:pt x="9841" y="2248"/>
                    <a:pt x="9874" y="2148"/>
                    <a:pt x="9841" y="2081"/>
                  </a:cubicBezTo>
                  <a:cubicBezTo>
                    <a:pt x="9817" y="2033"/>
                    <a:pt x="9757" y="2002"/>
                    <a:pt x="9700" y="2002"/>
                  </a:cubicBezTo>
                  <a:close/>
                  <a:moveTo>
                    <a:pt x="7960" y="3002"/>
                  </a:moveTo>
                  <a:cubicBezTo>
                    <a:pt x="7942" y="3002"/>
                    <a:pt x="7924" y="3006"/>
                    <a:pt x="7906" y="3015"/>
                  </a:cubicBezTo>
                  <a:lnTo>
                    <a:pt x="7039" y="3516"/>
                  </a:lnTo>
                  <a:cubicBezTo>
                    <a:pt x="6972" y="3583"/>
                    <a:pt x="6939" y="3649"/>
                    <a:pt x="6972" y="3716"/>
                  </a:cubicBezTo>
                  <a:cubicBezTo>
                    <a:pt x="7006" y="3783"/>
                    <a:pt x="7039" y="3783"/>
                    <a:pt x="7106" y="3816"/>
                  </a:cubicBezTo>
                  <a:cubicBezTo>
                    <a:pt x="7139" y="3816"/>
                    <a:pt x="7139" y="3783"/>
                    <a:pt x="7173" y="3783"/>
                  </a:cubicBezTo>
                  <a:lnTo>
                    <a:pt x="8040" y="3282"/>
                  </a:lnTo>
                  <a:cubicBezTo>
                    <a:pt x="8107" y="3249"/>
                    <a:pt x="8140" y="3149"/>
                    <a:pt x="8107" y="3082"/>
                  </a:cubicBezTo>
                  <a:cubicBezTo>
                    <a:pt x="8058" y="3033"/>
                    <a:pt x="8009" y="3002"/>
                    <a:pt x="7960" y="3002"/>
                  </a:cubicBezTo>
                  <a:close/>
                  <a:moveTo>
                    <a:pt x="6253" y="4025"/>
                  </a:moveTo>
                  <a:cubicBezTo>
                    <a:pt x="6228" y="4025"/>
                    <a:pt x="6200" y="4032"/>
                    <a:pt x="6172" y="4050"/>
                  </a:cubicBezTo>
                  <a:lnTo>
                    <a:pt x="5305" y="4550"/>
                  </a:lnTo>
                  <a:cubicBezTo>
                    <a:pt x="5171" y="4617"/>
                    <a:pt x="5204" y="4817"/>
                    <a:pt x="5371" y="4817"/>
                  </a:cubicBezTo>
                  <a:cubicBezTo>
                    <a:pt x="5405" y="4817"/>
                    <a:pt x="5405" y="4783"/>
                    <a:pt x="5438" y="4783"/>
                  </a:cubicBezTo>
                  <a:lnTo>
                    <a:pt x="6305" y="4283"/>
                  </a:lnTo>
                  <a:cubicBezTo>
                    <a:pt x="6444" y="4200"/>
                    <a:pt x="6375" y="4025"/>
                    <a:pt x="6253" y="4025"/>
                  </a:cubicBezTo>
                  <a:close/>
                  <a:moveTo>
                    <a:pt x="4512" y="5014"/>
                  </a:moveTo>
                  <a:cubicBezTo>
                    <a:pt x="4488" y="5014"/>
                    <a:pt x="4463" y="5025"/>
                    <a:pt x="4437" y="5050"/>
                  </a:cubicBezTo>
                  <a:lnTo>
                    <a:pt x="3537" y="5551"/>
                  </a:lnTo>
                  <a:cubicBezTo>
                    <a:pt x="3503" y="5584"/>
                    <a:pt x="3470" y="5651"/>
                    <a:pt x="3503" y="5751"/>
                  </a:cubicBezTo>
                  <a:cubicBezTo>
                    <a:pt x="3537" y="5784"/>
                    <a:pt x="3570" y="5817"/>
                    <a:pt x="3637" y="5817"/>
                  </a:cubicBezTo>
                  <a:cubicBezTo>
                    <a:pt x="3637" y="5817"/>
                    <a:pt x="3670" y="5817"/>
                    <a:pt x="3703" y="5784"/>
                  </a:cubicBezTo>
                  <a:lnTo>
                    <a:pt x="4571" y="5284"/>
                  </a:lnTo>
                  <a:cubicBezTo>
                    <a:pt x="4637" y="5250"/>
                    <a:pt x="4671" y="5150"/>
                    <a:pt x="4604" y="5084"/>
                  </a:cubicBezTo>
                  <a:cubicBezTo>
                    <a:pt x="4583" y="5042"/>
                    <a:pt x="4550" y="5014"/>
                    <a:pt x="4512" y="5014"/>
                  </a:cubicBezTo>
                  <a:close/>
                  <a:moveTo>
                    <a:pt x="2772" y="6027"/>
                  </a:moveTo>
                  <a:cubicBezTo>
                    <a:pt x="2749" y="6027"/>
                    <a:pt x="2725" y="6034"/>
                    <a:pt x="2703" y="6051"/>
                  </a:cubicBezTo>
                  <a:lnTo>
                    <a:pt x="1802" y="6551"/>
                  </a:lnTo>
                  <a:cubicBezTo>
                    <a:pt x="1735" y="6585"/>
                    <a:pt x="1735" y="6685"/>
                    <a:pt x="1769" y="6751"/>
                  </a:cubicBezTo>
                  <a:cubicBezTo>
                    <a:pt x="1802" y="6785"/>
                    <a:pt x="1835" y="6818"/>
                    <a:pt x="1902" y="6818"/>
                  </a:cubicBezTo>
                  <a:cubicBezTo>
                    <a:pt x="1902" y="6818"/>
                    <a:pt x="1935" y="6818"/>
                    <a:pt x="1969" y="6785"/>
                  </a:cubicBezTo>
                  <a:lnTo>
                    <a:pt x="2836" y="6284"/>
                  </a:lnTo>
                  <a:cubicBezTo>
                    <a:pt x="2974" y="6201"/>
                    <a:pt x="2883" y="6027"/>
                    <a:pt x="2772" y="6027"/>
                  </a:cubicBezTo>
                  <a:close/>
                  <a:moveTo>
                    <a:pt x="1028" y="7030"/>
                  </a:moveTo>
                  <a:cubicBezTo>
                    <a:pt x="996" y="7030"/>
                    <a:pt x="962" y="7038"/>
                    <a:pt x="935" y="7052"/>
                  </a:cubicBezTo>
                  <a:lnTo>
                    <a:pt x="67" y="7552"/>
                  </a:lnTo>
                  <a:cubicBezTo>
                    <a:pt x="1" y="7585"/>
                    <a:pt x="1" y="7685"/>
                    <a:pt x="34" y="7752"/>
                  </a:cubicBezTo>
                  <a:cubicBezTo>
                    <a:pt x="34" y="7786"/>
                    <a:pt x="101" y="7819"/>
                    <a:pt x="134" y="7819"/>
                  </a:cubicBezTo>
                  <a:cubicBezTo>
                    <a:pt x="168" y="7819"/>
                    <a:pt x="201" y="7819"/>
                    <a:pt x="234" y="7786"/>
                  </a:cubicBezTo>
                  <a:lnTo>
                    <a:pt x="1102" y="7285"/>
                  </a:lnTo>
                  <a:cubicBezTo>
                    <a:pt x="1168" y="7252"/>
                    <a:pt x="1168" y="7152"/>
                    <a:pt x="1135" y="7085"/>
                  </a:cubicBezTo>
                  <a:cubicBezTo>
                    <a:pt x="1115" y="7046"/>
                    <a:pt x="1073" y="7030"/>
                    <a:pt x="1028" y="703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92"/>
            <p:cNvSpPr/>
            <p:nvPr/>
          </p:nvSpPr>
          <p:spPr>
            <a:xfrm>
              <a:off x="3126575" y="3546825"/>
              <a:ext cx="19575" cy="12850"/>
            </a:xfrm>
            <a:custGeom>
              <a:rect b="b" l="l" r="r" t="t"/>
              <a:pathLst>
                <a:path extrusionOk="0" h="514" w="783">
                  <a:moveTo>
                    <a:pt x="589" y="0"/>
                  </a:moveTo>
                  <a:cubicBezTo>
                    <a:pt x="571" y="0"/>
                    <a:pt x="552" y="4"/>
                    <a:pt x="534" y="13"/>
                  </a:cubicBezTo>
                  <a:lnTo>
                    <a:pt x="100" y="247"/>
                  </a:lnTo>
                  <a:cubicBezTo>
                    <a:pt x="34" y="280"/>
                    <a:pt x="0" y="380"/>
                    <a:pt x="67" y="447"/>
                  </a:cubicBezTo>
                  <a:cubicBezTo>
                    <a:pt x="67" y="480"/>
                    <a:pt x="134" y="514"/>
                    <a:pt x="167" y="514"/>
                  </a:cubicBezTo>
                  <a:lnTo>
                    <a:pt x="234" y="514"/>
                  </a:lnTo>
                  <a:lnTo>
                    <a:pt x="667" y="247"/>
                  </a:lnTo>
                  <a:cubicBezTo>
                    <a:pt x="782" y="161"/>
                    <a:pt x="699" y="0"/>
                    <a:pt x="589"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92"/>
            <p:cNvSpPr/>
            <p:nvPr/>
          </p:nvSpPr>
          <p:spPr>
            <a:xfrm>
              <a:off x="2732125" y="4154450"/>
              <a:ext cx="6700" cy="19000"/>
            </a:xfrm>
            <a:custGeom>
              <a:rect b="b" l="l" r="r" t="t"/>
              <a:pathLst>
                <a:path extrusionOk="0" h="760" w="268">
                  <a:moveTo>
                    <a:pt x="121" y="1"/>
                  </a:moveTo>
                  <a:cubicBezTo>
                    <a:pt x="59" y="1"/>
                    <a:pt x="0" y="43"/>
                    <a:pt x="0" y="126"/>
                  </a:cubicBezTo>
                  <a:lnTo>
                    <a:pt x="0" y="626"/>
                  </a:lnTo>
                  <a:cubicBezTo>
                    <a:pt x="0" y="693"/>
                    <a:pt x="67" y="760"/>
                    <a:pt x="134" y="760"/>
                  </a:cubicBezTo>
                  <a:cubicBezTo>
                    <a:pt x="201" y="760"/>
                    <a:pt x="267" y="693"/>
                    <a:pt x="267" y="593"/>
                  </a:cubicBezTo>
                  <a:lnTo>
                    <a:pt x="267" y="126"/>
                  </a:lnTo>
                  <a:cubicBezTo>
                    <a:pt x="251" y="43"/>
                    <a:pt x="184" y="1"/>
                    <a:pt x="121"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92"/>
            <p:cNvSpPr/>
            <p:nvPr/>
          </p:nvSpPr>
          <p:spPr>
            <a:xfrm>
              <a:off x="2731700" y="3835050"/>
              <a:ext cx="7525" cy="303375"/>
            </a:xfrm>
            <a:custGeom>
              <a:rect b="b" l="l" r="r" t="t"/>
              <a:pathLst>
                <a:path extrusionOk="0" h="12135" w="301">
                  <a:moveTo>
                    <a:pt x="163" y="1"/>
                  </a:moveTo>
                  <a:cubicBezTo>
                    <a:pt x="101" y="1"/>
                    <a:pt x="34" y="43"/>
                    <a:pt x="17" y="126"/>
                  </a:cubicBezTo>
                  <a:lnTo>
                    <a:pt x="17" y="1027"/>
                  </a:lnTo>
                  <a:cubicBezTo>
                    <a:pt x="17" y="1093"/>
                    <a:pt x="84" y="1160"/>
                    <a:pt x="151" y="1160"/>
                  </a:cubicBezTo>
                  <a:cubicBezTo>
                    <a:pt x="218" y="1160"/>
                    <a:pt x="284" y="1093"/>
                    <a:pt x="284" y="1027"/>
                  </a:cubicBezTo>
                  <a:lnTo>
                    <a:pt x="284" y="126"/>
                  </a:lnTo>
                  <a:cubicBezTo>
                    <a:pt x="284" y="43"/>
                    <a:pt x="226" y="1"/>
                    <a:pt x="163" y="1"/>
                  </a:cubicBezTo>
                  <a:close/>
                  <a:moveTo>
                    <a:pt x="163" y="1802"/>
                  </a:moveTo>
                  <a:cubicBezTo>
                    <a:pt x="101" y="1802"/>
                    <a:pt x="34" y="1844"/>
                    <a:pt x="17" y="1927"/>
                  </a:cubicBezTo>
                  <a:lnTo>
                    <a:pt x="17" y="2861"/>
                  </a:lnTo>
                  <a:cubicBezTo>
                    <a:pt x="17" y="2928"/>
                    <a:pt x="84" y="2995"/>
                    <a:pt x="151" y="2995"/>
                  </a:cubicBezTo>
                  <a:cubicBezTo>
                    <a:pt x="218" y="2995"/>
                    <a:pt x="284" y="2928"/>
                    <a:pt x="284" y="2861"/>
                  </a:cubicBezTo>
                  <a:lnTo>
                    <a:pt x="284" y="1927"/>
                  </a:lnTo>
                  <a:cubicBezTo>
                    <a:pt x="284" y="1844"/>
                    <a:pt x="226" y="1802"/>
                    <a:pt x="163" y="1802"/>
                  </a:cubicBezTo>
                  <a:close/>
                  <a:moveTo>
                    <a:pt x="163" y="3637"/>
                  </a:moveTo>
                  <a:cubicBezTo>
                    <a:pt x="101" y="3637"/>
                    <a:pt x="34" y="3679"/>
                    <a:pt x="17" y="3762"/>
                  </a:cubicBezTo>
                  <a:lnTo>
                    <a:pt x="17" y="4696"/>
                  </a:lnTo>
                  <a:cubicBezTo>
                    <a:pt x="17" y="4763"/>
                    <a:pt x="84" y="4829"/>
                    <a:pt x="151" y="4829"/>
                  </a:cubicBezTo>
                  <a:cubicBezTo>
                    <a:pt x="218" y="4829"/>
                    <a:pt x="284" y="4763"/>
                    <a:pt x="284" y="4696"/>
                  </a:cubicBezTo>
                  <a:lnTo>
                    <a:pt x="284" y="3762"/>
                  </a:lnTo>
                  <a:cubicBezTo>
                    <a:pt x="284" y="3679"/>
                    <a:pt x="226" y="3637"/>
                    <a:pt x="163" y="3637"/>
                  </a:cubicBezTo>
                  <a:close/>
                  <a:moveTo>
                    <a:pt x="151" y="5472"/>
                  </a:moveTo>
                  <a:cubicBezTo>
                    <a:pt x="76" y="5472"/>
                    <a:pt x="1" y="5513"/>
                    <a:pt x="17" y="5597"/>
                  </a:cubicBezTo>
                  <a:lnTo>
                    <a:pt x="17" y="6497"/>
                  </a:lnTo>
                  <a:cubicBezTo>
                    <a:pt x="17" y="6597"/>
                    <a:pt x="84" y="6664"/>
                    <a:pt x="151" y="6664"/>
                  </a:cubicBezTo>
                  <a:cubicBezTo>
                    <a:pt x="218" y="6664"/>
                    <a:pt x="284" y="6597"/>
                    <a:pt x="284" y="6497"/>
                  </a:cubicBezTo>
                  <a:lnTo>
                    <a:pt x="284" y="5597"/>
                  </a:lnTo>
                  <a:cubicBezTo>
                    <a:pt x="301" y="5513"/>
                    <a:pt x="226" y="5472"/>
                    <a:pt x="151" y="5472"/>
                  </a:cubicBezTo>
                  <a:close/>
                  <a:moveTo>
                    <a:pt x="138" y="7306"/>
                  </a:moveTo>
                  <a:cubicBezTo>
                    <a:pt x="76" y="7306"/>
                    <a:pt x="17" y="7348"/>
                    <a:pt x="17" y="7431"/>
                  </a:cubicBezTo>
                  <a:lnTo>
                    <a:pt x="17" y="8332"/>
                  </a:lnTo>
                  <a:cubicBezTo>
                    <a:pt x="17" y="8432"/>
                    <a:pt x="84" y="8499"/>
                    <a:pt x="151" y="8499"/>
                  </a:cubicBezTo>
                  <a:cubicBezTo>
                    <a:pt x="218" y="8465"/>
                    <a:pt x="284" y="8399"/>
                    <a:pt x="284" y="8332"/>
                  </a:cubicBezTo>
                  <a:lnTo>
                    <a:pt x="284" y="7431"/>
                  </a:lnTo>
                  <a:cubicBezTo>
                    <a:pt x="268" y="7348"/>
                    <a:pt x="201" y="7306"/>
                    <a:pt x="138" y="7306"/>
                  </a:cubicBezTo>
                  <a:close/>
                  <a:moveTo>
                    <a:pt x="151" y="9141"/>
                  </a:moveTo>
                  <a:cubicBezTo>
                    <a:pt x="76" y="9141"/>
                    <a:pt x="1" y="9183"/>
                    <a:pt x="17" y="9266"/>
                  </a:cubicBezTo>
                  <a:lnTo>
                    <a:pt x="17" y="10167"/>
                  </a:lnTo>
                  <a:cubicBezTo>
                    <a:pt x="17" y="10233"/>
                    <a:pt x="84" y="10300"/>
                    <a:pt x="151" y="10300"/>
                  </a:cubicBezTo>
                  <a:cubicBezTo>
                    <a:pt x="218" y="10300"/>
                    <a:pt x="284" y="10233"/>
                    <a:pt x="284" y="10167"/>
                  </a:cubicBezTo>
                  <a:lnTo>
                    <a:pt x="284" y="9266"/>
                  </a:lnTo>
                  <a:cubicBezTo>
                    <a:pt x="301" y="9183"/>
                    <a:pt x="226" y="9141"/>
                    <a:pt x="151" y="9141"/>
                  </a:cubicBezTo>
                  <a:close/>
                  <a:moveTo>
                    <a:pt x="138" y="10967"/>
                  </a:moveTo>
                  <a:cubicBezTo>
                    <a:pt x="76" y="10967"/>
                    <a:pt x="17" y="11001"/>
                    <a:pt x="17" y="11067"/>
                  </a:cubicBezTo>
                  <a:lnTo>
                    <a:pt x="17" y="12001"/>
                  </a:lnTo>
                  <a:cubicBezTo>
                    <a:pt x="17" y="12068"/>
                    <a:pt x="84" y="12135"/>
                    <a:pt x="151" y="12135"/>
                  </a:cubicBezTo>
                  <a:cubicBezTo>
                    <a:pt x="218" y="12135"/>
                    <a:pt x="284" y="12068"/>
                    <a:pt x="284" y="12001"/>
                  </a:cubicBezTo>
                  <a:lnTo>
                    <a:pt x="284" y="11067"/>
                  </a:lnTo>
                  <a:cubicBezTo>
                    <a:pt x="268" y="11001"/>
                    <a:pt x="201" y="10967"/>
                    <a:pt x="138" y="10967"/>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92"/>
            <p:cNvSpPr/>
            <p:nvPr/>
          </p:nvSpPr>
          <p:spPr>
            <a:xfrm>
              <a:off x="2732125" y="3800025"/>
              <a:ext cx="6700" cy="18175"/>
            </a:xfrm>
            <a:custGeom>
              <a:rect b="b" l="l" r="r" t="t"/>
              <a:pathLst>
                <a:path extrusionOk="0" h="727" w="268">
                  <a:moveTo>
                    <a:pt x="121" y="1"/>
                  </a:moveTo>
                  <a:cubicBezTo>
                    <a:pt x="59" y="1"/>
                    <a:pt x="0" y="43"/>
                    <a:pt x="0" y="126"/>
                  </a:cubicBezTo>
                  <a:lnTo>
                    <a:pt x="0" y="593"/>
                  </a:lnTo>
                  <a:cubicBezTo>
                    <a:pt x="0" y="660"/>
                    <a:pt x="67" y="727"/>
                    <a:pt x="134" y="727"/>
                  </a:cubicBezTo>
                  <a:cubicBezTo>
                    <a:pt x="201" y="727"/>
                    <a:pt x="267" y="693"/>
                    <a:pt x="267" y="593"/>
                  </a:cubicBezTo>
                  <a:lnTo>
                    <a:pt x="267" y="126"/>
                  </a:lnTo>
                  <a:cubicBezTo>
                    <a:pt x="251" y="43"/>
                    <a:pt x="184" y="1"/>
                    <a:pt x="121"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92"/>
            <p:cNvSpPr/>
            <p:nvPr/>
          </p:nvSpPr>
          <p:spPr>
            <a:xfrm>
              <a:off x="3125725" y="3949850"/>
              <a:ext cx="20050" cy="13450"/>
            </a:xfrm>
            <a:custGeom>
              <a:rect b="b" l="l" r="r" t="t"/>
              <a:pathLst>
                <a:path extrusionOk="0" h="538" w="802">
                  <a:moveTo>
                    <a:pt x="654" y="1"/>
                  </a:moveTo>
                  <a:cubicBezTo>
                    <a:pt x="624" y="1"/>
                    <a:pt x="594" y="12"/>
                    <a:pt x="568" y="37"/>
                  </a:cubicBezTo>
                  <a:lnTo>
                    <a:pt x="168" y="271"/>
                  </a:lnTo>
                  <a:cubicBezTo>
                    <a:pt x="1" y="338"/>
                    <a:pt x="68" y="538"/>
                    <a:pt x="234" y="538"/>
                  </a:cubicBezTo>
                  <a:cubicBezTo>
                    <a:pt x="234" y="538"/>
                    <a:pt x="268" y="504"/>
                    <a:pt x="301" y="504"/>
                  </a:cubicBezTo>
                  <a:lnTo>
                    <a:pt x="701" y="271"/>
                  </a:lnTo>
                  <a:cubicBezTo>
                    <a:pt x="768" y="237"/>
                    <a:pt x="802" y="137"/>
                    <a:pt x="768" y="71"/>
                  </a:cubicBezTo>
                  <a:cubicBezTo>
                    <a:pt x="748" y="29"/>
                    <a:pt x="701" y="1"/>
                    <a:pt x="654"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92"/>
            <p:cNvSpPr/>
            <p:nvPr/>
          </p:nvSpPr>
          <p:spPr>
            <a:xfrm>
              <a:off x="2778000" y="3968500"/>
              <a:ext cx="337050" cy="195775"/>
            </a:xfrm>
            <a:custGeom>
              <a:rect b="b" l="l" r="r" t="t"/>
              <a:pathLst>
                <a:path extrusionOk="0" h="7831" w="13482">
                  <a:moveTo>
                    <a:pt x="13290" y="1"/>
                  </a:moveTo>
                  <a:cubicBezTo>
                    <a:pt x="13265" y="1"/>
                    <a:pt x="13238" y="8"/>
                    <a:pt x="13209" y="25"/>
                  </a:cubicBezTo>
                  <a:lnTo>
                    <a:pt x="12309" y="526"/>
                  </a:lnTo>
                  <a:cubicBezTo>
                    <a:pt x="12242" y="559"/>
                    <a:pt x="12242" y="659"/>
                    <a:pt x="12275" y="726"/>
                  </a:cubicBezTo>
                  <a:cubicBezTo>
                    <a:pt x="12275" y="759"/>
                    <a:pt x="12342" y="792"/>
                    <a:pt x="12376" y="792"/>
                  </a:cubicBezTo>
                  <a:cubicBezTo>
                    <a:pt x="12409" y="792"/>
                    <a:pt x="12442" y="792"/>
                    <a:pt x="12476" y="759"/>
                  </a:cubicBezTo>
                  <a:lnTo>
                    <a:pt x="13343" y="259"/>
                  </a:lnTo>
                  <a:cubicBezTo>
                    <a:pt x="13481" y="176"/>
                    <a:pt x="13413" y="1"/>
                    <a:pt x="13290" y="1"/>
                  </a:cubicBezTo>
                  <a:close/>
                  <a:moveTo>
                    <a:pt x="11534" y="1004"/>
                  </a:moveTo>
                  <a:cubicBezTo>
                    <a:pt x="11503" y="1004"/>
                    <a:pt x="11469" y="1012"/>
                    <a:pt x="11442" y="1026"/>
                  </a:cubicBezTo>
                  <a:lnTo>
                    <a:pt x="10574" y="1526"/>
                  </a:lnTo>
                  <a:cubicBezTo>
                    <a:pt x="10508" y="1560"/>
                    <a:pt x="10474" y="1660"/>
                    <a:pt x="10508" y="1726"/>
                  </a:cubicBezTo>
                  <a:cubicBezTo>
                    <a:pt x="10541" y="1760"/>
                    <a:pt x="10608" y="1793"/>
                    <a:pt x="10641" y="1793"/>
                  </a:cubicBezTo>
                  <a:cubicBezTo>
                    <a:pt x="10674" y="1793"/>
                    <a:pt x="10674" y="1793"/>
                    <a:pt x="10708" y="1760"/>
                  </a:cubicBezTo>
                  <a:lnTo>
                    <a:pt x="11575" y="1259"/>
                  </a:lnTo>
                  <a:cubicBezTo>
                    <a:pt x="11675" y="1226"/>
                    <a:pt x="11675" y="1126"/>
                    <a:pt x="11642" y="1059"/>
                  </a:cubicBezTo>
                  <a:cubicBezTo>
                    <a:pt x="11622" y="1020"/>
                    <a:pt x="11580" y="1004"/>
                    <a:pt x="11534" y="1004"/>
                  </a:cubicBezTo>
                  <a:close/>
                  <a:moveTo>
                    <a:pt x="9772" y="2013"/>
                  </a:moveTo>
                  <a:cubicBezTo>
                    <a:pt x="9749" y="2013"/>
                    <a:pt x="9726" y="2017"/>
                    <a:pt x="9707" y="2027"/>
                  </a:cubicBezTo>
                  <a:lnTo>
                    <a:pt x="8840" y="2527"/>
                  </a:lnTo>
                  <a:cubicBezTo>
                    <a:pt x="8773" y="2560"/>
                    <a:pt x="8740" y="2660"/>
                    <a:pt x="8773" y="2727"/>
                  </a:cubicBezTo>
                  <a:cubicBezTo>
                    <a:pt x="8806" y="2760"/>
                    <a:pt x="8873" y="2794"/>
                    <a:pt x="8906" y="2794"/>
                  </a:cubicBezTo>
                  <a:cubicBezTo>
                    <a:pt x="8940" y="2794"/>
                    <a:pt x="8973" y="2794"/>
                    <a:pt x="8973" y="2760"/>
                  </a:cubicBezTo>
                  <a:lnTo>
                    <a:pt x="9840" y="2260"/>
                  </a:lnTo>
                  <a:cubicBezTo>
                    <a:pt x="9907" y="2227"/>
                    <a:pt x="9940" y="2160"/>
                    <a:pt x="9907" y="2060"/>
                  </a:cubicBezTo>
                  <a:cubicBezTo>
                    <a:pt x="9884" y="2036"/>
                    <a:pt x="9827" y="2013"/>
                    <a:pt x="9772" y="2013"/>
                  </a:cubicBezTo>
                  <a:close/>
                  <a:moveTo>
                    <a:pt x="8031" y="3014"/>
                  </a:moveTo>
                  <a:cubicBezTo>
                    <a:pt x="8011" y="3014"/>
                    <a:pt x="7990" y="3018"/>
                    <a:pt x="7972" y="3027"/>
                  </a:cubicBezTo>
                  <a:lnTo>
                    <a:pt x="7105" y="3528"/>
                  </a:lnTo>
                  <a:cubicBezTo>
                    <a:pt x="7038" y="3561"/>
                    <a:pt x="7005" y="3661"/>
                    <a:pt x="7038" y="3728"/>
                  </a:cubicBezTo>
                  <a:cubicBezTo>
                    <a:pt x="7072" y="3761"/>
                    <a:pt x="7105" y="3795"/>
                    <a:pt x="7172" y="3795"/>
                  </a:cubicBezTo>
                  <a:lnTo>
                    <a:pt x="7172" y="3828"/>
                  </a:lnTo>
                  <a:cubicBezTo>
                    <a:pt x="7205" y="3795"/>
                    <a:pt x="7239" y="3795"/>
                    <a:pt x="7239" y="3795"/>
                  </a:cubicBezTo>
                  <a:lnTo>
                    <a:pt x="8106" y="3261"/>
                  </a:lnTo>
                  <a:cubicBezTo>
                    <a:pt x="8173" y="3227"/>
                    <a:pt x="8206" y="3161"/>
                    <a:pt x="8173" y="3094"/>
                  </a:cubicBezTo>
                  <a:cubicBezTo>
                    <a:pt x="8148" y="3045"/>
                    <a:pt x="8088" y="3014"/>
                    <a:pt x="8031" y="3014"/>
                  </a:cubicBezTo>
                  <a:close/>
                  <a:moveTo>
                    <a:pt x="6311" y="4006"/>
                  </a:moveTo>
                  <a:cubicBezTo>
                    <a:pt x="6288" y="4006"/>
                    <a:pt x="6263" y="4013"/>
                    <a:pt x="6238" y="4028"/>
                  </a:cubicBezTo>
                  <a:lnTo>
                    <a:pt x="5371" y="4528"/>
                  </a:lnTo>
                  <a:cubicBezTo>
                    <a:pt x="5304" y="4562"/>
                    <a:pt x="5270" y="4662"/>
                    <a:pt x="5304" y="4729"/>
                  </a:cubicBezTo>
                  <a:cubicBezTo>
                    <a:pt x="5337" y="4762"/>
                    <a:pt x="5371" y="4795"/>
                    <a:pt x="5437" y="4795"/>
                  </a:cubicBezTo>
                  <a:lnTo>
                    <a:pt x="5504" y="4795"/>
                  </a:lnTo>
                  <a:lnTo>
                    <a:pt x="6371" y="4295"/>
                  </a:lnTo>
                  <a:cubicBezTo>
                    <a:pt x="6512" y="4210"/>
                    <a:pt x="6438" y="4006"/>
                    <a:pt x="6311" y="4006"/>
                  </a:cubicBezTo>
                  <a:close/>
                  <a:moveTo>
                    <a:pt x="4556" y="5016"/>
                  </a:moveTo>
                  <a:cubicBezTo>
                    <a:pt x="4539" y="5016"/>
                    <a:pt x="4521" y="5020"/>
                    <a:pt x="4503" y="5029"/>
                  </a:cubicBezTo>
                  <a:lnTo>
                    <a:pt x="3603" y="5529"/>
                  </a:lnTo>
                  <a:cubicBezTo>
                    <a:pt x="3536" y="5596"/>
                    <a:pt x="3536" y="5663"/>
                    <a:pt x="3569" y="5729"/>
                  </a:cubicBezTo>
                  <a:cubicBezTo>
                    <a:pt x="3603" y="5796"/>
                    <a:pt x="3636" y="5796"/>
                    <a:pt x="3703" y="5796"/>
                  </a:cubicBezTo>
                  <a:lnTo>
                    <a:pt x="3769" y="5796"/>
                  </a:lnTo>
                  <a:lnTo>
                    <a:pt x="4637" y="5296"/>
                  </a:lnTo>
                  <a:cubicBezTo>
                    <a:pt x="4703" y="5262"/>
                    <a:pt x="4737" y="5162"/>
                    <a:pt x="4670" y="5095"/>
                  </a:cubicBezTo>
                  <a:cubicBezTo>
                    <a:pt x="4646" y="5047"/>
                    <a:pt x="4603" y="5016"/>
                    <a:pt x="4556" y="5016"/>
                  </a:cubicBezTo>
                  <a:close/>
                  <a:moveTo>
                    <a:pt x="2794" y="6016"/>
                  </a:moveTo>
                  <a:cubicBezTo>
                    <a:pt x="2773" y="6016"/>
                    <a:pt x="2753" y="6021"/>
                    <a:pt x="2735" y="6029"/>
                  </a:cubicBezTo>
                  <a:lnTo>
                    <a:pt x="1868" y="6563"/>
                  </a:lnTo>
                  <a:cubicBezTo>
                    <a:pt x="1735" y="6630"/>
                    <a:pt x="1801" y="6830"/>
                    <a:pt x="1968" y="6830"/>
                  </a:cubicBezTo>
                  <a:cubicBezTo>
                    <a:pt x="1968" y="6797"/>
                    <a:pt x="2001" y="6797"/>
                    <a:pt x="2035" y="6797"/>
                  </a:cubicBezTo>
                  <a:lnTo>
                    <a:pt x="2902" y="6296"/>
                  </a:lnTo>
                  <a:cubicBezTo>
                    <a:pt x="2969" y="6263"/>
                    <a:pt x="2969" y="6163"/>
                    <a:pt x="2935" y="6096"/>
                  </a:cubicBezTo>
                  <a:cubicBezTo>
                    <a:pt x="2911" y="6047"/>
                    <a:pt x="2851" y="6016"/>
                    <a:pt x="2794" y="6016"/>
                  </a:cubicBezTo>
                  <a:close/>
                  <a:moveTo>
                    <a:pt x="1084" y="7039"/>
                  </a:moveTo>
                  <a:cubicBezTo>
                    <a:pt x="1058" y="7039"/>
                    <a:pt x="1029" y="7046"/>
                    <a:pt x="1001" y="7064"/>
                  </a:cubicBezTo>
                  <a:lnTo>
                    <a:pt x="133" y="7564"/>
                  </a:lnTo>
                  <a:cubicBezTo>
                    <a:pt x="0" y="7631"/>
                    <a:pt x="67" y="7831"/>
                    <a:pt x="234" y="7831"/>
                  </a:cubicBezTo>
                  <a:cubicBezTo>
                    <a:pt x="234" y="7831"/>
                    <a:pt x="267" y="7797"/>
                    <a:pt x="300" y="7797"/>
                  </a:cubicBezTo>
                  <a:lnTo>
                    <a:pt x="1168" y="7297"/>
                  </a:lnTo>
                  <a:cubicBezTo>
                    <a:pt x="1306" y="7214"/>
                    <a:pt x="1215" y="7039"/>
                    <a:pt x="1084" y="7039"/>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92"/>
            <p:cNvSpPr/>
            <p:nvPr/>
          </p:nvSpPr>
          <p:spPr>
            <a:xfrm>
              <a:off x="2747125" y="4169475"/>
              <a:ext cx="20175" cy="13150"/>
            </a:xfrm>
            <a:custGeom>
              <a:rect b="b" l="l" r="r" t="t"/>
              <a:pathLst>
                <a:path extrusionOk="0" h="526" w="807">
                  <a:moveTo>
                    <a:pt x="585" y="1"/>
                  </a:moveTo>
                  <a:cubicBezTo>
                    <a:pt x="558" y="1"/>
                    <a:pt x="530" y="8"/>
                    <a:pt x="501" y="25"/>
                  </a:cubicBezTo>
                  <a:lnTo>
                    <a:pt x="101" y="259"/>
                  </a:lnTo>
                  <a:cubicBezTo>
                    <a:pt x="34" y="292"/>
                    <a:pt x="1" y="392"/>
                    <a:pt x="34" y="459"/>
                  </a:cubicBezTo>
                  <a:cubicBezTo>
                    <a:pt x="68" y="492"/>
                    <a:pt x="101" y="526"/>
                    <a:pt x="168" y="526"/>
                  </a:cubicBezTo>
                  <a:cubicBezTo>
                    <a:pt x="201" y="526"/>
                    <a:pt x="201" y="526"/>
                    <a:pt x="234" y="492"/>
                  </a:cubicBezTo>
                  <a:lnTo>
                    <a:pt x="668" y="259"/>
                  </a:lnTo>
                  <a:cubicBezTo>
                    <a:pt x="806" y="176"/>
                    <a:pt x="715" y="1"/>
                    <a:pt x="585"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92"/>
            <p:cNvSpPr/>
            <p:nvPr/>
          </p:nvSpPr>
          <p:spPr>
            <a:xfrm>
              <a:off x="3154100" y="3555900"/>
              <a:ext cx="6675" cy="18800"/>
            </a:xfrm>
            <a:custGeom>
              <a:rect b="b" l="l" r="r" t="t"/>
              <a:pathLst>
                <a:path extrusionOk="0" h="752" w="267">
                  <a:moveTo>
                    <a:pt x="134" y="1"/>
                  </a:moveTo>
                  <a:cubicBezTo>
                    <a:pt x="67" y="1"/>
                    <a:pt x="0" y="51"/>
                    <a:pt x="0" y="151"/>
                  </a:cubicBezTo>
                  <a:lnTo>
                    <a:pt x="0" y="618"/>
                  </a:lnTo>
                  <a:cubicBezTo>
                    <a:pt x="0" y="684"/>
                    <a:pt x="67" y="751"/>
                    <a:pt x="134" y="751"/>
                  </a:cubicBezTo>
                  <a:cubicBezTo>
                    <a:pt x="200" y="751"/>
                    <a:pt x="267" y="684"/>
                    <a:pt x="267" y="618"/>
                  </a:cubicBezTo>
                  <a:lnTo>
                    <a:pt x="267" y="151"/>
                  </a:lnTo>
                  <a:cubicBezTo>
                    <a:pt x="267" y="51"/>
                    <a:pt x="200" y="1"/>
                    <a:pt x="134"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92"/>
            <p:cNvSpPr/>
            <p:nvPr/>
          </p:nvSpPr>
          <p:spPr>
            <a:xfrm>
              <a:off x="3154100" y="3590725"/>
              <a:ext cx="6675" cy="304200"/>
            </a:xfrm>
            <a:custGeom>
              <a:rect b="b" l="l" r="r" t="t"/>
              <a:pathLst>
                <a:path extrusionOk="0" h="12168" w="267">
                  <a:moveTo>
                    <a:pt x="134" y="0"/>
                  </a:moveTo>
                  <a:cubicBezTo>
                    <a:pt x="67" y="0"/>
                    <a:pt x="0" y="42"/>
                    <a:pt x="0" y="125"/>
                  </a:cubicBezTo>
                  <a:lnTo>
                    <a:pt x="0" y="1059"/>
                  </a:lnTo>
                  <a:cubicBezTo>
                    <a:pt x="0" y="1126"/>
                    <a:pt x="67" y="1193"/>
                    <a:pt x="134" y="1193"/>
                  </a:cubicBezTo>
                  <a:cubicBezTo>
                    <a:pt x="200" y="1193"/>
                    <a:pt x="267" y="1126"/>
                    <a:pt x="267" y="1059"/>
                  </a:cubicBezTo>
                  <a:lnTo>
                    <a:pt x="267" y="125"/>
                  </a:lnTo>
                  <a:cubicBezTo>
                    <a:pt x="267" y="42"/>
                    <a:pt x="200" y="0"/>
                    <a:pt x="134" y="0"/>
                  </a:cubicBezTo>
                  <a:close/>
                  <a:moveTo>
                    <a:pt x="134" y="1810"/>
                  </a:moveTo>
                  <a:cubicBezTo>
                    <a:pt x="67" y="1810"/>
                    <a:pt x="0" y="1860"/>
                    <a:pt x="0" y="1960"/>
                  </a:cubicBezTo>
                  <a:lnTo>
                    <a:pt x="0" y="2894"/>
                  </a:lnTo>
                  <a:cubicBezTo>
                    <a:pt x="0" y="2961"/>
                    <a:pt x="67" y="3028"/>
                    <a:pt x="134" y="3028"/>
                  </a:cubicBezTo>
                  <a:cubicBezTo>
                    <a:pt x="200" y="3028"/>
                    <a:pt x="267" y="2961"/>
                    <a:pt x="267" y="2894"/>
                  </a:cubicBezTo>
                  <a:lnTo>
                    <a:pt x="267" y="1960"/>
                  </a:lnTo>
                  <a:cubicBezTo>
                    <a:pt x="267" y="1860"/>
                    <a:pt x="200" y="1810"/>
                    <a:pt x="134" y="1810"/>
                  </a:cubicBezTo>
                  <a:close/>
                  <a:moveTo>
                    <a:pt x="134" y="3645"/>
                  </a:moveTo>
                  <a:cubicBezTo>
                    <a:pt x="67" y="3645"/>
                    <a:pt x="0" y="3695"/>
                    <a:pt x="0" y="3795"/>
                  </a:cubicBezTo>
                  <a:lnTo>
                    <a:pt x="0" y="4695"/>
                  </a:lnTo>
                  <a:cubicBezTo>
                    <a:pt x="0" y="4795"/>
                    <a:pt x="67" y="4862"/>
                    <a:pt x="134" y="4862"/>
                  </a:cubicBezTo>
                  <a:cubicBezTo>
                    <a:pt x="200" y="4862"/>
                    <a:pt x="267" y="4795"/>
                    <a:pt x="267" y="4695"/>
                  </a:cubicBezTo>
                  <a:lnTo>
                    <a:pt x="267" y="3795"/>
                  </a:lnTo>
                  <a:cubicBezTo>
                    <a:pt x="267" y="3695"/>
                    <a:pt x="200" y="3645"/>
                    <a:pt x="134" y="3645"/>
                  </a:cubicBezTo>
                  <a:close/>
                  <a:moveTo>
                    <a:pt x="134" y="5479"/>
                  </a:moveTo>
                  <a:cubicBezTo>
                    <a:pt x="67" y="5479"/>
                    <a:pt x="0" y="5529"/>
                    <a:pt x="0" y="5629"/>
                  </a:cubicBezTo>
                  <a:lnTo>
                    <a:pt x="0" y="6530"/>
                  </a:lnTo>
                  <a:cubicBezTo>
                    <a:pt x="0" y="6597"/>
                    <a:pt x="67" y="6663"/>
                    <a:pt x="134" y="6663"/>
                  </a:cubicBezTo>
                  <a:cubicBezTo>
                    <a:pt x="200" y="6663"/>
                    <a:pt x="267" y="6597"/>
                    <a:pt x="267" y="6530"/>
                  </a:cubicBezTo>
                  <a:lnTo>
                    <a:pt x="267" y="5629"/>
                  </a:lnTo>
                  <a:cubicBezTo>
                    <a:pt x="267" y="5529"/>
                    <a:pt x="200" y="5479"/>
                    <a:pt x="134" y="5479"/>
                  </a:cubicBezTo>
                  <a:close/>
                  <a:moveTo>
                    <a:pt x="134" y="7314"/>
                  </a:moveTo>
                  <a:cubicBezTo>
                    <a:pt x="67" y="7314"/>
                    <a:pt x="0" y="7364"/>
                    <a:pt x="0" y="7464"/>
                  </a:cubicBezTo>
                  <a:lnTo>
                    <a:pt x="0" y="8365"/>
                  </a:lnTo>
                  <a:cubicBezTo>
                    <a:pt x="0" y="8431"/>
                    <a:pt x="67" y="8498"/>
                    <a:pt x="134" y="8498"/>
                  </a:cubicBezTo>
                  <a:cubicBezTo>
                    <a:pt x="200" y="8498"/>
                    <a:pt x="267" y="8431"/>
                    <a:pt x="267" y="8365"/>
                  </a:cubicBezTo>
                  <a:lnTo>
                    <a:pt x="267" y="7464"/>
                  </a:lnTo>
                  <a:cubicBezTo>
                    <a:pt x="267" y="7364"/>
                    <a:pt x="200" y="7314"/>
                    <a:pt x="134" y="7314"/>
                  </a:cubicBezTo>
                  <a:close/>
                  <a:moveTo>
                    <a:pt x="134" y="9140"/>
                  </a:moveTo>
                  <a:cubicBezTo>
                    <a:pt x="67" y="9140"/>
                    <a:pt x="0" y="9182"/>
                    <a:pt x="0" y="9265"/>
                  </a:cubicBezTo>
                  <a:lnTo>
                    <a:pt x="0" y="10199"/>
                  </a:lnTo>
                  <a:cubicBezTo>
                    <a:pt x="0" y="10266"/>
                    <a:pt x="67" y="10333"/>
                    <a:pt x="134" y="10333"/>
                  </a:cubicBezTo>
                  <a:cubicBezTo>
                    <a:pt x="200" y="10333"/>
                    <a:pt x="267" y="10266"/>
                    <a:pt x="267" y="10199"/>
                  </a:cubicBezTo>
                  <a:lnTo>
                    <a:pt x="267" y="9265"/>
                  </a:lnTo>
                  <a:cubicBezTo>
                    <a:pt x="267" y="9182"/>
                    <a:pt x="200" y="9140"/>
                    <a:pt x="134" y="9140"/>
                  </a:cubicBezTo>
                  <a:close/>
                  <a:moveTo>
                    <a:pt x="134" y="10950"/>
                  </a:moveTo>
                  <a:cubicBezTo>
                    <a:pt x="67" y="10950"/>
                    <a:pt x="0" y="11000"/>
                    <a:pt x="0" y="11100"/>
                  </a:cubicBezTo>
                  <a:lnTo>
                    <a:pt x="0" y="12034"/>
                  </a:lnTo>
                  <a:cubicBezTo>
                    <a:pt x="0" y="12101"/>
                    <a:pt x="67" y="12167"/>
                    <a:pt x="134" y="12167"/>
                  </a:cubicBezTo>
                  <a:cubicBezTo>
                    <a:pt x="200" y="12167"/>
                    <a:pt x="267" y="12101"/>
                    <a:pt x="267" y="12034"/>
                  </a:cubicBezTo>
                  <a:lnTo>
                    <a:pt x="267" y="11100"/>
                  </a:lnTo>
                  <a:cubicBezTo>
                    <a:pt x="267" y="11000"/>
                    <a:pt x="200" y="10950"/>
                    <a:pt x="134" y="1095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92"/>
            <p:cNvSpPr/>
            <p:nvPr/>
          </p:nvSpPr>
          <p:spPr>
            <a:xfrm>
              <a:off x="3154100" y="3910325"/>
              <a:ext cx="6675" cy="19625"/>
            </a:xfrm>
            <a:custGeom>
              <a:rect b="b" l="l" r="r" t="t"/>
              <a:pathLst>
                <a:path extrusionOk="0" h="785" w="267">
                  <a:moveTo>
                    <a:pt x="134" y="0"/>
                  </a:moveTo>
                  <a:cubicBezTo>
                    <a:pt x="67" y="0"/>
                    <a:pt x="0" y="51"/>
                    <a:pt x="0" y="151"/>
                  </a:cubicBezTo>
                  <a:lnTo>
                    <a:pt x="0" y="618"/>
                  </a:lnTo>
                  <a:cubicBezTo>
                    <a:pt x="0" y="718"/>
                    <a:pt x="67" y="784"/>
                    <a:pt x="134" y="784"/>
                  </a:cubicBezTo>
                  <a:cubicBezTo>
                    <a:pt x="200" y="784"/>
                    <a:pt x="267" y="718"/>
                    <a:pt x="267" y="618"/>
                  </a:cubicBezTo>
                  <a:lnTo>
                    <a:pt x="267" y="151"/>
                  </a:lnTo>
                  <a:cubicBezTo>
                    <a:pt x="267" y="51"/>
                    <a:pt x="200" y="0"/>
                    <a:pt x="134"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92"/>
            <p:cNvSpPr/>
            <p:nvPr/>
          </p:nvSpPr>
          <p:spPr>
            <a:xfrm>
              <a:off x="3138250" y="3509825"/>
              <a:ext cx="39225" cy="62375"/>
            </a:xfrm>
            <a:custGeom>
              <a:rect b="b" l="l" r="r" t="t"/>
              <a:pathLst>
                <a:path extrusionOk="0" h="2495" w="1569">
                  <a:moveTo>
                    <a:pt x="1268" y="393"/>
                  </a:moveTo>
                  <a:lnTo>
                    <a:pt x="1268" y="1527"/>
                  </a:lnTo>
                  <a:lnTo>
                    <a:pt x="267" y="2094"/>
                  </a:lnTo>
                  <a:lnTo>
                    <a:pt x="267" y="960"/>
                  </a:lnTo>
                  <a:lnTo>
                    <a:pt x="1268" y="393"/>
                  </a:lnTo>
                  <a:close/>
                  <a:moveTo>
                    <a:pt x="1401" y="1"/>
                  </a:moveTo>
                  <a:cubicBezTo>
                    <a:pt x="1376" y="1"/>
                    <a:pt x="1351" y="9"/>
                    <a:pt x="1335" y="26"/>
                  </a:cubicBezTo>
                  <a:lnTo>
                    <a:pt x="67" y="760"/>
                  </a:lnTo>
                  <a:cubicBezTo>
                    <a:pt x="34" y="793"/>
                    <a:pt x="0" y="860"/>
                    <a:pt x="0" y="893"/>
                  </a:cubicBezTo>
                  <a:lnTo>
                    <a:pt x="0" y="2361"/>
                  </a:lnTo>
                  <a:cubicBezTo>
                    <a:pt x="0" y="2427"/>
                    <a:pt x="34" y="2461"/>
                    <a:pt x="67" y="2494"/>
                  </a:cubicBezTo>
                  <a:lnTo>
                    <a:pt x="200" y="2494"/>
                  </a:lnTo>
                  <a:lnTo>
                    <a:pt x="1468" y="1760"/>
                  </a:lnTo>
                  <a:cubicBezTo>
                    <a:pt x="1535" y="1727"/>
                    <a:pt x="1535" y="1694"/>
                    <a:pt x="1568" y="1627"/>
                  </a:cubicBezTo>
                  <a:lnTo>
                    <a:pt x="1568" y="159"/>
                  </a:lnTo>
                  <a:cubicBezTo>
                    <a:pt x="1535" y="92"/>
                    <a:pt x="1535" y="59"/>
                    <a:pt x="1468" y="26"/>
                  </a:cubicBezTo>
                  <a:cubicBezTo>
                    <a:pt x="1451" y="9"/>
                    <a:pt x="1426" y="1"/>
                    <a:pt x="1401"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92"/>
            <p:cNvSpPr/>
            <p:nvPr/>
          </p:nvSpPr>
          <p:spPr>
            <a:xfrm>
              <a:off x="3138250" y="3913450"/>
              <a:ext cx="39225" cy="62375"/>
            </a:xfrm>
            <a:custGeom>
              <a:rect b="b" l="l" r="r" t="t"/>
              <a:pathLst>
                <a:path extrusionOk="0" h="2495" w="1569">
                  <a:moveTo>
                    <a:pt x="1268" y="393"/>
                  </a:moveTo>
                  <a:lnTo>
                    <a:pt x="1268" y="1527"/>
                  </a:lnTo>
                  <a:lnTo>
                    <a:pt x="267" y="2094"/>
                  </a:lnTo>
                  <a:lnTo>
                    <a:pt x="267" y="960"/>
                  </a:lnTo>
                  <a:lnTo>
                    <a:pt x="1268" y="393"/>
                  </a:lnTo>
                  <a:close/>
                  <a:moveTo>
                    <a:pt x="1401" y="1"/>
                  </a:moveTo>
                  <a:cubicBezTo>
                    <a:pt x="1376" y="1"/>
                    <a:pt x="1351" y="9"/>
                    <a:pt x="1335" y="26"/>
                  </a:cubicBezTo>
                  <a:lnTo>
                    <a:pt x="67" y="759"/>
                  </a:lnTo>
                  <a:cubicBezTo>
                    <a:pt x="34" y="793"/>
                    <a:pt x="0" y="826"/>
                    <a:pt x="0" y="893"/>
                  </a:cubicBezTo>
                  <a:lnTo>
                    <a:pt x="0" y="2361"/>
                  </a:lnTo>
                  <a:cubicBezTo>
                    <a:pt x="0" y="2394"/>
                    <a:pt x="34" y="2461"/>
                    <a:pt x="67" y="2494"/>
                  </a:cubicBezTo>
                  <a:lnTo>
                    <a:pt x="200" y="2494"/>
                  </a:lnTo>
                  <a:lnTo>
                    <a:pt x="1468" y="1760"/>
                  </a:lnTo>
                  <a:cubicBezTo>
                    <a:pt x="1535" y="1727"/>
                    <a:pt x="1535" y="1660"/>
                    <a:pt x="1568" y="1627"/>
                  </a:cubicBezTo>
                  <a:lnTo>
                    <a:pt x="1568" y="159"/>
                  </a:lnTo>
                  <a:cubicBezTo>
                    <a:pt x="1535" y="92"/>
                    <a:pt x="1535" y="59"/>
                    <a:pt x="1468" y="26"/>
                  </a:cubicBezTo>
                  <a:cubicBezTo>
                    <a:pt x="1451" y="9"/>
                    <a:pt x="1426" y="1"/>
                    <a:pt x="1401"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92"/>
            <p:cNvSpPr/>
            <p:nvPr/>
          </p:nvSpPr>
          <p:spPr>
            <a:xfrm>
              <a:off x="2716275" y="3754175"/>
              <a:ext cx="38400" cy="61525"/>
            </a:xfrm>
            <a:custGeom>
              <a:rect b="b" l="l" r="r" t="t"/>
              <a:pathLst>
                <a:path extrusionOk="0" h="2461" w="1536">
                  <a:moveTo>
                    <a:pt x="1268" y="359"/>
                  </a:moveTo>
                  <a:lnTo>
                    <a:pt x="1268" y="1493"/>
                  </a:lnTo>
                  <a:lnTo>
                    <a:pt x="267" y="2060"/>
                  </a:lnTo>
                  <a:lnTo>
                    <a:pt x="267" y="926"/>
                  </a:lnTo>
                  <a:lnTo>
                    <a:pt x="1268" y="359"/>
                  </a:lnTo>
                  <a:close/>
                  <a:moveTo>
                    <a:pt x="1402" y="0"/>
                  </a:moveTo>
                  <a:cubicBezTo>
                    <a:pt x="1377" y="0"/>
                    <a:pt x="1352" y="9"/>
                    <a:pt x="1335" y="25"/>
                  </a:cubicBezTo>
                  <a:lnTo>
                    <a:pt x="67" y="759"/>
                  </a:lnTo>
                  <a:cubicBezTo>
                    <a:pt x="1" y="759"/>
                    <a:pt x="1" y="826"/>
                    <a:pt x="1" y="859"/>
                  </a:cubicBezTo>
                  <a:lnTo>
                    <a:pt x="1" y="2327"/>
                  </a:lnTo>
                  <a:cubicBezTo>
                    <a:pt x="1" y="2394"/>
                    <a:pt x="1" y="2427"/>
                    <a:pt x="67" y="2460"/>
                  </a:cubicBezTo>
                  <a:lnTo>
                    <a:pt x="201" y="2460"/>
                  </a:lnTo>
                  <a:lnTo>
                    <a:pt x="1468" y="1727"/>
                  </a:lnTo>
                  <a:cubicBezTo>
                    <a:pt x="1502" y="1693"/>
                    <a:pt x="1535" y="1660"/>
                    <a:pt x="1535" y="1593"/>
                  </a:cubicBezTo>
                  <a:lnTo>
                    <a:pt x="1535" y="125"/>
                  </a:lnTo>
                  <a:cubicBezTo>
                    <a:pt x="1535" y="92"/>
                    <a:pt x="1502" y="25"/>
                    <a:pt x="1468" y="25"/>
                  </a:cubicBezTo>
                  <a:cubicBezTo>
                    <a:pt x="1452" y="9"/>
                    <a:pt x="1427" y="0"/>
                    <a:pt x="1402"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92"/>
            <p:cNvSpPr/>
            <p:nvPr/>
          </p:nvSpPr>
          <p:spPr>
            <a:xfrm>
              <a:off x="2716275" y="4156125"/>
              <a:ext cx="38400" cy="63200"/>
            </a:xfrm>
            <a:custGeom>
              <a:rect b="b" l="l" r="r" t="t"/>
              <a:pathLst>
                <a:path extrusionOk="0" h="2528" w="1536">
                  <a:moveTo>
                    <a:pt x="1268" y="426"/>
                  </a:moveTo>
                  <a:lnTo>
                    <a:pt x="1268" y="1560"/>
                  </a:lnTo>
                  <a:lnTo>
                    <a:pt x="267" y="2160"/>
                  </a:lnTo>
                  <a:lnTo>
                    <a:pt x="267" y="993"/>
                  </a:lnTo>
                  <a:lnTo>
                    <a:pt x="1268" y="426"/>
                  </a:lnTo>
                  <a:close/>
                  <a:moveTo>
                    <a:pt x="1402" y="1"/>
                  </a:moveTo>
                  <a:cubicBezTo>
                    <a:pt x="1377" y="1"/>
                    <a:pt x="1352" y="9"/>
                    <a:pt x="1335" y="26"/>
                  </a:cubicBezTo>
                  <a:lnTo>
                    <a:pt x="67" y="759"/>
                  </a:lnTo>
                  <a:cubicBezTo>
                    <a:pt x="1" y="793"/>
                    <a:pt x="1" y="826"/>
                    <a:pt x="1" y="893"/>
                  </a:cubicBezTo>
                  <a:lnTo>
                    <a:pt x="1" y="2394"/>
                  </a:lnTo>
                  <a:cubicBezTo>
                    <a:pt x="1" y="2461"/>
                    <a:pt x="1" y="2494"/>
                    <a:pt x="67" y="2527"/>
                  </a:cubicBezTo>
                  <a:lnTo>
                    <a:pt x="134" y="2527"/>
                  </a:lnTo>
                  <a:cubicBezTo>
                    <a:pt x="167" y="2527"/>
                    <a:pt x="167" y="2494"/>
                    <a:pt x="201" y="2494"/>
                  </a:cubicBezTo>
                  <a:lnTo>
                    <a:pt x="1468" y="1760"/>
                  </a:lnTo>
                  <a:cubicBezTo>
                    <a:pt x="1502" y="1727"/>
                    <a:pt x="1535" y="1693"/>
                    <a:pt x="1535" y="1627"/>
                  </a:cubicBezTo>
                  <a:lnTo>
                    <a:pt x="1535" y="159"/>
                  </a:lnTo>
                  <a:cubicBezTo>
                    <a:pt x="1535" y="92"/>
                    <a:pt x="1502" y="59"/>
                    <a:pt x="1468" y="26"/>
                  </a:cubicBezTo>
                  <a:cubicBezTo>
                    <a:pt x="1452" y="9"/>
                    <a:pt x="1427" y="1"/>
                    <a:pt x="1402"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92"/>
            <p:cNvSpPr/>
            <p:nvPr/>
          </p:nvSpPr>
          <p:spPr>
            <a:xfrm>
              <a:off x="3141575" y="3742025"/>
              <a:ext cx="31725" cy="46425"/>
            </a:xfrm>
            <a:custGeom>
              <a:rect b="b" l="l" r="r" t="t"/>
              <a:pathLst>
                <a:path extrusionOk="0" h="1857" w="1269">
                  <a:moveTo>
                    <a:pt x="899" y="0"/>
                  </a:moveTo>
                  <a:cubicBezTo>
                    <a:pt x="820" y="0"/>
                    <a:pt x="730" y="25"/>
                    <a:pt x="635" y="78"/>
                  </a:cubicBezTo>
                  <a:cubicBezTo>
                    <a:pt x="234" y="345"/>
                    <a:pt x="1" y="812"/>
                    <a:pt x="1" y="1312"/>
                  </a:cubicBezTo>
                  <a:cubicBezTo>
                    <a:pt x="1" y="1657"/>
                    <a:pt x="165" y="1856"/>
                    <a:pt x="385" y="1856"/>
                  </a:cubicBezTo>
                  <a:cubicBezTo>
                    <a:pt x="462" y="1856"/>
                    <a:pt x="547" y="1831"/>
                    <a:pt x="635" y="1779"/>
                  </a:cubicBezTo>
                  <a:cubicBezTo>
                    <a:pt x="1035" y="1512"/>
                    <a:pt x="1268" y="1045"/>
                    <a:pt x="1268" y="545"/>
                  </a:cubicBezTo>
                  <a:cubicBezTo>
                    <a:pt x="1268" y="200"/>
                    <a:pt x="1123" y="0"/>
                    <a:pt x="899"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92"/>
            <p:cNvSpPr/>
            <p:nvPr/>
          </p:nvSpPr>
          <p:spPr>
            <a:xfrm>
              <a:off x="2930600" y="3639575"/>
              <a:ext cx="31700" cy="46300"/>
            </a:xfrm>
            <a:custGeom>
              <a:rect b="b" l="l" r="r" t="t"/>
              <a:pathLst>
                <a:path extrusionOk="0" h="1852" w="1268">
                  <a:moveTo>
                    <a:pt x="883" y="1"/>
                  </a:moveTo>
                  <a:cubicBezTo>
                    <a:pt x="808" y="1"/>
                    <a:pt x="724" y="24"/>
                    <a:pt x="634" y="73"/>
                  </a:cubicBezTo>
                  <a:cubicBezTo>
                    <a:pt x="234" y="373"/>
                    <a:pt x="0" y="807"/>
                    <a:pt x="0" y="1307"/>
                  </a:cubicBezTo>
                  <a:cubicBezTo>
                    <a:pt x="0" y="1652"/>
                    <a:pt x="146" y="1851"/>
                    <a:pt x="370" y="1851"/>
                  </a:cubicBezTo>
                  <a:cubicBezTo>
                    <a:pt x="449" y="1851"/>
                    <a:pt x="538" y="1826"/>
                    <a:pt x="634" y="1774"/>
                  </a:cubicBezTo>
                  <a:cubicBezTo>
                    <a:pt x="1034" y="1507"/>
                    <a:pt x="1268" y="1040"/>
                    <a:pt x="1268" y="573"/>
                  </a:cubicBezTo>
                  <a:cubicBezTo>
                    <a:pt x="1268" y="220"/>
                    <a:pt x="1116" y="1"/>
                    <a:pt x="883"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92"/>
            <p:cNvSpPr/>
            <p:nvPr/>
          </p:nvSpPr>
          <p:spPr>
            <a:xfrm>
              <a:off x="2930600" y="4043075"/>
              <a:ext cx="31700" cy="46425"/>
            </a:xfrm>
            <a:custGeom>
              <a:rect b="b" l="l" r="r" t="t"/>
              <a:pathLst>
                <a:path extrusionOk="0" h="1857" w="1268">
                  <a:moveTo>
                    <a:pt x="898" y="0"/>
                  </a:moveTo>
                  <a:cubicBezTo>
                    <a:pt x="819" y="0"/>
                    <a:pt x="730" y="25"/>
                    <a:pt x="634" y="78"/>
                  </a:cubicBezTo>
                  <a:cubicBezTo>
                    <a:pt x="234" y="345"/>
                    <a:pt x="0" y="812"/>
                    <a:pt x="0" y="1312"/>
                  </a:cubicBezTo>
                  <a:cubicBezTo>
                    <a:pt x="0" y="1657"/>
                    <a:pt x="146" y="1856"/>
                    <a:pt x="370" y="1856"/>
                  </a:cubicBezTo>
                  <a:cubicBezTo>
                    <a:pt x="449" y="1856"/>
                    <a:pt x="538" y="1831"/>
                    <a:pt x="634" y="1779"/>
                  </a:cubicBezTo>
                  <a:cubicBezTo>
                    <a:pt x="1034" y="1512"/>
                    <a:pt x="1268" y="1045"/>
                    <a:pt x="1268" y="545"/>
                  </a:cubicBezTo>
                  <a:cubicBezTo>
                    <a:pt x="1268" y="200"/>
                    <a:pt x="1122" y="0"/>
                    <a:pt x="898"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92"/>
            <p:cNvSpPr/>
            <p:nvPr/>
          </p:nvSpPr>
          <p:spPr>
            <a:xfrm>
              <a:off x="2719625" y="3986375"/>
              <a:ext cx="31700" cy="46400"/>
            </a:xfrm>
            <a:custGeom>
              <a:rect b="b" l="l" r="r" t="t"/>
              <a:pathLst>
                <a:path extrusionOk="0" h="1856" w="1268">
                  <a:moveTo>
                    <a:pt x="898" y="0"/>
                  </a:moveTo>
                  <a:cubicBezTo>
                    <a:pt x="819" y="0"/>
                    <a:pt x="730" y="25"/>
                    <a:pt x="634" y="77"/>
                  </a:cubicBezTo>
                  <a:cubicBezTo>
                    <a:pt x="234" y="344"/>
                    <a:pt x="0" y="811"/>
                    <a:pt x="0" y="1312"/>
                  </a:cubicBezTo>
                  <a:cubicBezTo>
                    <a:pt x="0" y="1657"/>
                    <a:pt x="146" y="1856"/>
                    <a:pt x="370" y="1856"/>
                  </a:cubicBezTo>
                  <a:cubicBezTo>
                    <a:pt x="449" y="1856"/>
                    <a:pt x="538" y="1831"/>
                    <a:pt x="634" y="1779"/>
                  </a:cubicBezTo>
                  <a:cubicBezTo>
                    <a:pt x="1034" y="1512"/>
                    <a:pt x="1268" y="1045"/>
                    <a:pt x="1268" y="544"/>
                  </a:cubicBezTo>
                  <a:cubicBezTo>
                    <a:pt x="1268" y="199"/>
                    <a:pt x="1122" y="0"/>
                    <a:pt x="898"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92"/>
            <p:cNvSpPr/>
            <p:nvPr/>
          </p:nvSpPr>
          <p:spPr>
            <a:xfrm>
              <a:off x="3531850" y="3177800"/>
              <a:ext cx="349450" cy="496400"/>
            </a:xfrm>
            <a:custGeom>
              <a:rect b="b" l="l" r="r" t="t"/>
              <a:pathLst>
                <a:path extrusionOk="0" h="19856" w="13978">
                  <a:moveTo>
                    <a:pt x="13504" y="1"/>
                  </a:moveTo>
                  <a:cubicBezTo>
                    <a:pt x="13396" y="1"/>
                    <a:pt x="13274" y="32"/>
                    <a:pt x="13144" y="97"/>
                  </a:cubicBezTo>
                  <a:lnTo>
                    <a:pt x="835" y="7202"/>
                  </a:lnTo>
                  <a:cubicBezTo>
                    <a:pt x="368" y="7503"/>
                    <a:pt x="34" y="8036"/>
                    <a:pt x="1" y="8637"/>
                  </a:cubicBezTo>
                  <a:lnTo>
                    <a:pt x="1" y="19244"/>
                  </a:lnTo>
                  <a:cubicBezTo>
                    <a:pt x="25" y="19627"/>
                    <a:pt x="220" y="19856"/>
                    <a:pt x="489" y="19856"/>
                  </a:cubicBezTo>
                  <a:cubicBezTo>
                    <a:pt x="595" y="19856"/>
                    <a:pt x="712" y="19820"/>
                    <a:pt x="835" y="19745"/>
                  </a:cubicBezTo>
                  <a:lnTo>
                    <a:pt x="13144" y="12640"/>
                  </a:lnTo>
                  <a:cubicBezTo>
                    <a:pt x="13644" y="12339"/>
                    <a:pt x="13944" y="11806"/>
                    <a:pt x="13978" y="11205"/>
                  </a:cubicBezTo>
                  <a:lnTo>
                    <a:pt x="13978" y="598"/>
                  </a:lnTo>
                  <a:cubicBezTo>
                    <a:pt x="13978" y="212"/>
                    <a:pt x="13786" y="1"/>
                    <a:pt x="1350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92"/>
            <p:cNvSpPr/>
            <p:nvPr/>
          </p:nvSpPr>
          <p:spPr>
            <a:xfrm>
              <a:off x="3526850" y="3172875"/>
              <a:ext cx="360425" cy="506050"/>
            </a:xfrm>
            <a:custGeom>
              <a:rect b="b" l="l" r="r" t="t"/>
              <a:pathLst>
                <a:path extrusionOk="0" h="20242" w="14417">
                  <a:moveTo>
                    <a:pt x="13711" y="394"/>
                  </a:moveTo>
                  <a:cubicBezTo>
                    <a:pt x="13744" y="394"/>
                    <a:pt x="13777" y="394"/>
                    <a:pt x="13811" y="428"/>
                  </a:cubicBezTo>
                  <a:cubicBezTo>
                    <a:pt x="13911" y="494"/>
                    <a:pt x="13977" y="628"/>
                    <a:pt x="13977" y="795"/>
                  </a:cubicBezTo>
                  <a:lnTo>
                    <a:pt x="13977" y="11402"/>
                  </a:lnTo>
                  <a:cubicBezTo>
                    <a:pt x="13911" y="11903"/>
                    <a:pt x="13644" y="12370"/>
                    <a:pt x="13244" y="12670"/>
                  </a:cubicBezTo>
                  <a:lnTo>
                    <a:pt x="935" y="19742"/>
                  </a:lnTo>
                  <a:cubicBezTo>
                    <a:pt x="871" y="19805"/>
                    <a:pt x="781" y="19828"/>
                    <a:pt x="689" y="19828"/>
                  </a:cubicBezTo>
                  <a:cubicBezTo>
                    <a:pt x="637" y="19828"/>
                    <a:pt x="583" y="19820"/>
                    <a:pt x="534" y="19808"/>
                  </a:cubicBezTo>
                  <a:cubicBezTo>
                    <a:pt x="434" y="19708"/>
                    <a:pt x="368" y="19575"/>
                    <a:pt x="401" y="19441"/>
                  </a:cubicBezTo>
                  <a:lnTo>
                    <a:pt x="401" y="8800"/>
                  </a:lnTo>
                  <a:cubicBezTo>
                    <a:pt x="434" y="8300"/>
                    <a:pt x="701" y="7833"/>
                    <a:pt x="1135" y="7566"/>
                  </a:cubicBezTo>
                  <a:lnTo>
                    <a:pt x="13410" y="461"/>
                  </a:lnTo>
                  <a:cubicBezTo>
                    <a:pt x="13510" y="428"/>
                    <a:pt x="13610" y="394"/>
                    <a:pt x="13711" y="394"/>
                  </a:cubicBezTo>
                  <a:close/>
                  <a:moveTo>
                    <a:pt x="13684" y="0"/>
                  </a:moveTo>
                  <a:cubicBezTo>
                    <a:pt x="13536" y="0"/>
                    <a:pt x="13382" y="50"/>
                    <a:pt x="13244" y="161"/>
                  </a:cubicBezTo>
                  <a:lnTo>
                    <a:pt x="935" y="7233"/>
                  </a:lnTo>
                  <a:cubicBezTo>
                    <a:pt x="401" y="7599"/>
                    <a:pt x="67" y="8200"/>
                    <a:pt x="34" y="8834"/>
                  </a:cubicBezTo>
                  <a:lnTo>
                    <a:pt x="34" y="19441"/>
                  </a:lnTo>
                  <a:cubicBezTo>
                    <a:pt x="1" y="19742"/>
                    <a:pt x="134" y="20008"/>
                    <a:pt x="368" y="20142"/>
                  </a:cubicBezTo>
                  <a:cubicBezTo>
                    <a:pt x="468" y="20209"/>
                    <a:pt x="568" y="20242"/>
                    <a:pt x="668" y="20242"/>
                  </a:cubicBezTo>
                  <a:cubicBezTo>
                    <a:pt x="835" y="20242"/>
                    <a:pt x="1001" y="20175"/>
                    <a:pt x="1135" y="20108"/>
                  </a:cubicBezTo>
                  <a:lnTo>
                    <a:pt x="13444" y="13003"/>
                  </a:lnTo>
                  <a:cubicBezTo>
                    <a:pt x="13977" y="12670"/>
                    <a:pt x="14311" y="12069"/>
                    <a:pt x="14344" y="11402"/>
                  </a:cubicBezTo>
                  <a:lnTo>
                    <a:pt x="14344" y="795"/>
                  </a:lnTo>
                  <a:cubicBezTo>
                    <a:pt x="14417" y="337"/>
                    <a:pt x="14071" y="0"/>
                    <a:pt x="1368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92"/>
            <p:cNvSpPr/>
            <p:nvPr/>
          </p:nvSpPr>
          <p:spPr>
            <a:xfrm>
              <a:off x="3571900" y="3366175"/>
              <a:ext cx="273550" cy="251050"/>
            </a:xfrm>
            <a:custGeom>
              <a:rect b="b" l="l" r="r" t="t"/>
              <a:pathLst>
                <a:path extrusionOk="0" h="10042" w="10942">
                  <a:moveTo>
                    <a:pt x="4270" y="1"/>
                  </a:moveTo>
                  <a:lnTo>
                    <a:pt x="0" y="10041"/>
                  </a:lnTo>
                  <a:lnTo>
                    <a:pt x="0" y="10041"/>
                  </a:lnTo>
                  <a:lnTo>
                    <a:pt x="10941" y="3737"/>
                  </a:lnTo>
                  <a:lnTo>
                    <a:pt x="8840" y="1"/>
                  </a:lnTo>
                  <a:lnTo>
                    <a:pt x="7639" y="2903"/>
                  </a:lnTo>
                  <a:lnTo>
                    <a:pt x="8072" y="4037"/>
                  </a:lnTo>
                  <a:lnTo>
                    <a:pt x="8072" y="4037"/>
                  </a:lnTo>
                  <a:lnTo>
                    <a:pt x="4270"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92"/>
            <p:cNvSpPr/>
            <p:nvPr/>
          </p:nvSpPr>
          <p:spPr>
            <a:xfrm>
              <a:off x="3739500" y="3297875"/>
              <a:ext cx="46725" cy="59775"/>
            </a:xfrm>
            <a:custGeom>
              <a:rect b="b" l="l" r="r" t="t"/>
              <a:pathLst>
                <a:path extrusionOk="0" h="2391" w="1869">
                  <a:moveTo>
                    <a:pt x="1339" y="0"/>
                  </a:moveTo>
                  <a:cubicBezTo>
                    <a:pt x="1207" y="0"/>
                    <a:pt x="1059" y="43"/>
                    <a:pt x="901" y="131"/>
                  </a:cubicBezTo>
                  <a:cubicBezTo>
                    <a:pt x="368" y="465"/>
                    <a:pt x="34" y="1065"/>
                    <a:pt x="1" y="1732"/>
                  </a:cubicBezTo>
                  <a:cubicBezTo>
                    <a:pt x="1" y="2138"/>
                    <a:pt x="206" y="2391"/>
                    <a:pt x="507" y="2391"/>
                  </a:cubicBezTo>
                  <a:cubicBezTo>
                    <a:pt x="626" y="2391"/>
                    <a:pt x="760" y="2351"/>
                    <a:pt x="901" y="2266"/>
                  </a:cubicBezTo>
                  <a:cubicBezTo>
                    <a:pt x="1469" y="1899"/>
                    <a:pt x="1802" y="1299"/>
                    <a:pt x="1869" y="665"/>
                  </a:cubicBezTo>
                  <a:cubicBezTo>
                    <a:pt x="1869" y="241"/>
                    <a:pt x="1653" y="0"/>
                    <a:pt x="1339"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92"/>
            <p:cNvSpPr/>
            <p:nvPr/>
          </p:nvSpPr>
          <p:spPr>
            <a:xfrm>
              <a:off x="3509350" y="3325825"/>
              <a:ext cx="18375" cy="12875"/>
            </a:xfrm>
            <a:custGeom>
              <a:rect b="b" l="l" r="r" t="t"/>
              <a:pathLst>
                <a:path extrusionOk="0" h="515" w="735">
                  <a:moveTo>
                    <a:pt x="559" y="1"/>
                  </a:moveTo>
                  <a:cubicBezTo>
                    <a:pt x="539" y="1"/>
                    <a:pt x="518" y="5"/>
                    <a:pt x="501" y="14"/>
                  </a:cubicBezTo>
                  <a:lnTo>
                    <a:pt x="100" y="247"/>
                  </a:lnTo>
                  <a:cubicBezTo>
                    <a:pt x="34" y="314"/>
                    <a:pt x="0" y="381"/>
                    <a:pt x="34" y="447"/>
                  </a:cubicBezTo>
                  <a:cubicBezTo>
                    <a:pt x="67" y="514"/>
                    <a:pt x="100" y="514"/>
                    <a:pt x="167" y="514"/>
                  </a:cubicBezTo>
                  <a:lnTo>
                    <a:pt x="234" y="514"/>
                  </a:lnTo>
                  <a:lnTo>
                    <a:pt x="667" y="281"/>
                  </a:lnTo>
                  <a:cubicBezTo>
                    <a:pt x="734" y="214"/>
                    <a:pt x="734" y="147"/>
                    <a:pt x="701" y="80"/>
                  </a:cubicBezTo>
                  <a:cubicBezTo>
                    <a:pt x="676" y="32"/>
                    <a:pt x="616" y="1"/>
                    <a:pt x="559"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92"/>
            <p:cNvSpPr/>
            <p:nvPr/>
          </p:nvSpPr>
          <p:spPr>
            <a:xfrm>
              <a:off x="3541875" y="3124875"/>
              <a:ext cx="335575" cy="195475"/>
            </a:xfrm>
            <a:custGeom>
              <a:rect b="b" l="l" r="r" t="t"/>
              <a:pathLst>
                <a:path extrusionOk="0" h="7819" w="13423">
                  <a:moveTo>
                    <a:pt x="13202" y="1"/>
                  </a:moveTo>
                  <a:cubicBezTo>
                    <a:pt x="13183" y="1"/>
                    <a:pt x="13163" y="5"/>
                    <a:pt x="13143" y="13"/>
                  </a:cubicBezTo>
                  <a:lnTo>
                    <a:pt x="12276" y="546"/>
                  </a:lnTo>
                  <a:cubicBezTo>
                    <a:pt x="12209" y="580"/>
                    <a:pt x="12176" y="646"/>
                    <a:pt x="12209" y="713"/>
                  </a:cubicBezTo>
                  <a:cubicBezTo>
                    <a:pt x="12238" y="772"/>
                    <a:pt x="12268" y="805"/>
                    <a:pt x="12321" y="812"/>
                  </a:cubicBezTo>
                  <a:lnTo>
                    <a:pt x="12321" y="812"/>
                  </a:lnTo>
                  <a:cubicBezTo>
                    <a:pt x="12350" y="806"/>
                    <a:pt x="12380" y="780"/>
                    <a:pt x="12409" y="780"/>
                  </a:cubicBezTo>
                  <a:lnTo>
                    <a:pt x="13276" y="280"/>
                  </a:lnTo>
                  <a:cubicBezTo>
                    <a:pt x="13423" y="192"/>
                    <a:pt x="13338" y="1"/>
                    <a:pt x="13202" y="1"/>
                  </a:cubicBezTo>
                  <a:close/>
                  <a:moveTo>
                    <a:pt x="12321" y="812"/>
                  </a:moveTo>
                  <a:cubicBezTo>
                    <a:pt x="12317" y="813"/>
                    <a:pt x="12313" y="813"/>
                    <a:pt x="12309" y="813"/>
                  </a:cubicBezTo>
                  <a:lnTo>
                    <a:pt x="12342" y="813"/>
                  </a:lnTo>
                  <a:cubicBezTo>
                    <a:pt x="12335" y="813"/>
                    <a:pt x="12328" y="813"/>
                    <a:pt x="12321" y="812"/>
                  </a:cubicBezTo>
                  <a:close/>
                  <a:moveTo>
                    <a:pt x="11483" y="1010"/>
                  </a:moveTo>
                  <a:cubicBezTo>
                    <a:pt x="11459" y="1010"/>
                    <a:pt x="11434" y="1021"/>
                    <a:pt x="11408" y="1047"/>
                  </a:cubicBezTo>
                  <a:lnTo>
                    <a:pt x="10508" y="1547"/>
                  </a:lnTo>
                  <a:cubicBezTo>
                    <a:pt x="10441" y="1580"/>
                    <a:pt x="10441" y="1647"/>
                    <a:pt x="10474" y="1714"/>
                  </a:cubicBezTo>
                  <a:cubicBezTo>
                    <a:pt x="10508" y="1781"/>
                    <a:pt x="10541" y="1814"/>
                    <a:pt x="10608" y="1814"/>
                  </a:cubicBezTo>
                  <a:cubicBezTo>
                    <a:pt x="10608" y="1814"/>
                    <a:pt x="10641" y="1781"/>
                    <a:pt x="10674" y="1781"/>
                  </a:cubicBezTo>
                  <a:lnTo>
                    <a:pt x="11542" y="1280"/>
                  </a:lnTo>
                  <a:cubicBezTo>
                    <a:pt x="11608" y="1247"/>
                    <a:pt x="11642" y="1147"/>
                    <a:pt x="11575" y="1080"/>
                  </a:cubicBezTo>
                  <a:cubicBezTo>
                    <a:pt x="11554" y="1039"/>
                    <a:pt x="11521" y="1010"/>
                    <a:pt x="11483" y="1010"/>
                  </a:cubicBezTo>
                  <a:close/>
                  <a:moveTo>
                    <a:pt x="9748" y="2026"/>
                  </a:moveTo>
                  <a:cubicBezTo>
                    <a:pt x="9718" y="2026"/>
                    <a:pt x="9682" y="2034"/>
                    <a:pt x="9640" y="2047"/>
                  </a:cubicBezTo>
                  <a:lnTo>
                    <a:pt x="8773" y="2548"/>
                  </a:lnTo>
                  <a:cubicBezTo>
                    <a:pt x="8706" y="2581"/>
                    <a:pt x="8706" y="2681"/>
                    <a:pt x="8740" y="2748"/>
                  </a:cubicBezTo>
                  <a:cubicBezTo>
                    <a:pt x="8771" y="2779"/>
                    <a:pt x="8803" y="2811"/>
                    <a:pt x="8862" y="2814"/>
                  </a:cubicBezTo>
                  <a:lnTo>
                    <a:pt x="8862" y="2814"/>
                  </a:lnTo>
                  <a:cubicBezTo>
                    <a:pt x="8888" y="2813"/>
                    <a:pt x="8914" y="2807"/>
                    <a:pt x="8940" y="2781"/>
                  </a:cubicBezTo>
                  <a:lnTo>
                    <a:pt x="9807" y="2281"/>
                  </a:lnTo>
                  <a:cubicBezTo>
                    <a:pt x="9874" y="2248"/>
                    <a:pt x="9907" y="2148"/>
                    <a:pt x="9841" y="2081"/>
                  </a:cubicBezTo>
                  <a:cubicBezTo>
                    <a:pt x="9821" y="2042"/>
                    <a:pt x="9790" y="2026"/>
                    <a:pt x="9748" y="2026"/>
                  </a:cubicBezTo>
                  <a:close/>
                  <a:moveTo>
                    <a:pt x="8862" y="2814"/>
                  </a:moveTo>
                  <a:cubicBezTo>
                    <a:pt x="8854" y="2815"/>
                    <a:pt x="8847" y="2815"/>
                    <a:pt x="8840" y="2815"/>
                  </a:cubicBezTo>
                  <a:lnTo>
                    <a:pt x="8873" y="2815"/>
                  </a:lnTo>
                  <a:cubicBezTo>
                    <a:pt x="8869" y="2815"/>
                    <a:pt x="8865" y="2815"/>
                    <a:pt x="8862" y="2814"/>
                  </a:cubicBezTo>
                  <a:close/>
                  <a:moveTo>
                    <a:pt x="7999" y="3026"/>
                  </a:moveTo>
                  <a:cubicBezTo>
                    <a:pt x="7967" y="3026"/>
                    <a:pt x="7933" y="3034"/>
                    <a:pt x="7906" y="3048"/>
                  </a:cubicBezTo>
                  <a:lnTo>
                    <a:pt x="7039" y="3549"/>
                  </a:lnTo>
                  <a:cubicBezTo>
                    <a:pt x="6905" y="3615"/>
                    <a:pt x="6972" y="3815"/>
                    <a:pt x="7105" y="3815"/>
                  </a:cubicBezTo>
                  <a:cubicBezTo>
                    <a:pt x="7139" y="3815"/>
                    <a:pt x="7139" y="3782"/>
                    <a:pt x="7172" y="3782"/>
                  </a:cubicBezTo>
                  <a:lnTo>
                    <a:pt x="8073" y="3282"/>
                  </a:lnTo>
                  <a:cubicBezTo>
                    <a:pt x="8139" y="3248"/>
                    <a:pt x="8139" y="3148"/>
                    <a:pt x="8106" y="3082"/>
                  </a:cubicBezTo>
                  <a:cubicBezTo>
                    <a:pt x="8086" y="3042"/>
                    <a:pt x="8044" y="3026"/>
                    <a:pt x="7999" y="3026"/>
                  </a:cubicBezTo>
                  <a:close/>
                  <a:moveTo>
                    <a:pt x="6264" y="4027"/>
                  </a:moveTo>
                  <a:cubicBezTo>
                    <a:pt x="6232" y="4027"/>
                    <a:pt x="6199" y="4035"/>
                    <a:pt x="6171" y="4049"/>
                  </a:cubicBezTo>
                  <a:lnTo>
                    <a:pt x="5304" y="4549"/>
                  </a:lnTo>
                  <a:cubicBezTo>
                    <a:pt x="5237" y="4583"/>
                    <a:pt x="5204" y="4683"/>
                    <a:pt x="5271" y="4749"/>
                  </a:cubicBezTo>
                  <a:cubicBezTo>
                    <a:pt x="5271" y="4783"/>
                    <a:pt x="5337" y="4816"/>
                    <a:pt x="5371" y="4816"/>
                  </a:cubicBezTo>
                  <a:cubicBezTo>
                    <a:pt x="5404" y="4816"/>
                    <a:pt x="5437" y="4816"/>
                    <a:pt x="5437" y="4783"/>
                  </a:cubicBezTo>
                  <a:lnTo>
                    <a:pt x="6305" y="4282"/>
                  </a:lnTo>
                  <a:cubicBezTo>
                    <a:pt x="6405" y="4249"/>
                    <a:pt x="6405" y="4182"/>
                    <a:pt x="6371" y="4082"/>
                  </a:cubicBezTo>
                  <a:cubicBezTo>
                    <a:pt x="6352" y="4043"/>
                    <a:pt x="6309" y="4027"/>
                    <a:pt x="6264" y="4027"/>
                  </a:cubicBezTo>
                  <a:close/>
                  <a:moveTo>
                    <a:pt x="4501" y="5036"/>
                  </a:moveTo>
                  <a:cubicBezTo>
                    <a:pt x="4479" y="5036"/>
                    <a:pt x="4456" y="5040"/>
                    <a:pt x="4437" y="5050"/>
                  </a:cubicBezTo>
                  <a:lnTo>
                    <a:pt x="3569" y="5550"/>
                  </a:lnTo>
                  <a:cubicBezTo>
                    <a:pt x="3503" y="5583"/>
                    <a:pt x="3469" y="5683"/>
                    <a:pt x="3503" y="5750"/>
                  </a:cubicBezTo>
                  <a:cubicBezTo>
                    <a:pt x="3536" y="5783"/>
                    <a:pt x="3603" y="5817"/>
                    <a:pt x="3636" y="5817"/>
                  </a:cubicBezTo>
                  <a:cubicBezTo>
                    <a:pt x="3669" y="5817"/>
                    <a:pt x="3703" y="5817"/>
                    <a:pt x="3703" y="5783"/>
                  </a:cubicBezTo>
                  <a:lnTo>
                    <a:pt x="4570" y="5283"/>
                  </a:lnTo>
                  <a:cubicBezTo>
                    <a:pt x="4670" y="5250"/>
                    <a:pt x="4670" y="5183"/>
                    <a:pt x="4637" y="5083"/>
                  </a:cubicBezTo>
                  <a:cubicBezTo>
                    <a:pt x="4613" y="5059"/>
                    <a:pt x="4556" y="5036"/>
                    <a:pt x="4501" y="5036"/>
                  </a:cubicBezTo>
                  <a:close/>
                  <a:moveTo>
                    <a:pt x="2761" y="6037"/>
                  </a:moveTo>
                  <a:cubicBezTo>
                    <a:pt x="2740" y="6037"/>
                    <a:pt x="2720" y="6041"/>
                    <a:pt x="2702" y="6050"/>
                  </a:cubicBezTo>
                  <a:lnTo>
                    <a:pt x="1835" y="6551"/>
                  </a:lnTo>
                  <a:cubicBezTo>
                    <a:pt x="1768" y="6584"/>
                    <a:pt x="1735" y="6684"/>
                    <a:pt x="1768" y="6751"/>
                  </a:cubicBezTo>
                  <a:cubicBezTo>
                    <a:pt x="1801" y="6784"/>
                    <a:pt x="1868" y="6818"/>
                    <a:pt x="1902" y="6818"/>
                  </a:cubicBezTo>
                  <a:cubicBezTo>
                    <a:pt x="1902" y="6818"/>
                    <a:pt x="1935" y="6818"/>
                    <a:pt x="1968" y="6784"/>
                  </a:cubicBezTo>
                  <a:lnTo>
                    <a:pt x="2836" y="6284"/>
                  </a:lnTo>
                  <a:cubicBezTo>
                    <a:pt x="2902" y="6250"/>
                    <a:pt x="2936" y="6184"/>
                    <a:pt x="2902" y="6117"/>
                  </a:cubicBezTo>
                  <a:cubicBezTo>
                    <a:pt x="2878" y="6068"/>
                    <a:pt x="2818" y="6037"/>
                    <a:pt x="2761" y="6037"/>
                  </a:cubicBezTo>
                  <a:close/>
                  <a:moveTo>
                    <a:pt x="1032" y="7038"/>
                  </a:moveTo>
                  <a:cubicBezTo>
                    <a:pt x="1012" y="7038"/>
                    <a:pt x="990" y="7042"/>
                    <a:pt x="968" y="7051"/>
                  </a:cubicBezTo>
                  <a:lnTo>
                    <a:pt x="100" y="7551"/>
                  </a:lnTo>
                  <a:cubicBezTo>
                    <a:pt x="34" y="7585"/>
                    <a:pt x="0" y="7685"/>
                    <a:pt x="34" y="7752"/>
                  </a:cubicBezTo>
                  <a:cubicBezTo>
                    <a:pt x="67" y="7785"/>
                    <a:pt x="100" y="7818"/>
                    <a:pt x="167" y="7818"/>
                  </a:cubicBezTo>
                  <a:lnTo>
                    <a:pt x="234" y="7818"/>
                  </a:lnTo>
                  <a:lnTo>
                    <a:pt x="1101" y="7318"/>
                  </a:lnTo>
                  <a:cubicBezTo>
                    <a:pt x="1216" y="7203"/>
                    <a:pt x="1157" y="7038"/>
                    <a:pt x="1032" y="7038"/>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92"/>
            <p:cNvSpPr/>
            <p:nvPr/>
          </p:nvSpPr>
          <p:spPr>
            <a:xfrm>
              <a:off x="3887950" y="3106500"/>
              <a:ext cx="20025" cy="13700"/>
            </a:xfrm>
            <a:custGeom>
              <a:rect b="b" l="l" r="r" t="t"/>
              <a:pathLst>
                <a:path extrusionOk="0" h="548" w="801">
                  <a:moveTo>
                    <a:pt x="621" y="1"/>
                  </a:moveTo>
                  <a:cubicBezTo>
                    <a:pt x="603" y="1"/>
                    <a:pt x="585" y="5"/>
                    <a:pt x="567" y="14"/>
                  </a:cubicBezTo>
                  <a:lnTo>
                    <a:pt x="134" y="281"/>
                  </a:lnTo>
                  <a:cubicBezTo>
                    <a:pt x="0" y="347"/>
                    <a:pt x="67" y="548"/>
                    <a:pt x="201" y="548"/>
                  </a:cubicBezTo>
                  <a:cubicBezTo>
                    <a:pt x="234" y="548"/>
                    <a:pt x="267" y="514"/>
                    <a:pt x="267" y="514"/>
                  </a:cubicBezTo>
                  <a:lnTo>
                    <a:pt x="701" y="281"/>
                  </a:lnTo>
                  <a:cubicBezTo>
                    <a:pt x="768" y="247"/>
                    <a:pt x="801" y="147"/>
                    <a:pt x="768" y="81"/>
                  </a:cubicBezTo>
                  <a:cubicBezTo>
                    <a:pt x="719" y="32"/>
                    <a:pt x="670" y="1"/>
                    <a:pt x="621"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92"/>
            <p:cNvSpPr/>
            <p:nvPr/>
          </p:nvSpPr>
          <p:spPr>
            <a:xfrm>
              <a:off x="3493500" y="3714775"/>
              <a:ext cx="7525" cy="18375"/>
            </a:xfrm>
            <a:custGeom>
              <a:rect b="b" l="l" r="r" t="t"/>
              <a:pathLst>
                <a:path extrusionOk="0" h="735" w="301">
                  <a:moveTo>
                    <a:pt x="167" y="0"/>
                  </a:moveTo>
                  <a:cubicBezTo>
                    <a:pt x="67" y="0"/>
                    <a:pt x="0" y="67"/>
                    <a:pt x="34" y="134"/>
                  </a:cubicBezTo>
                  <a:lnTo>
                    <a:pt x="34" y="634"/>
                  </a:lnTo>
                  <a:cubicBezTo>
                    <a:pt x="34" y="701"/>
                    <a:pt x="101" y="734"/>
                    <a:pt x="167" y="734"/>
                  </a:cubicBezTo>
                  <a:cubicBezTo>
                    <a:pt x="234" y="734"/>
                    <a:pt x="301" y="701"/>
                    <a:pt x="301" y="634"/>
                  </a:cubicBezTo>
                  <a:lnTo>
                    <a:pt x="301" y="134"/>
                  </a:lnTo>
                  <a:cubicBezTo>
                    <a:pt x="301" y="67"/>
                    <a:pt x="234" y="0"/>
                    <a:pt x="167"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92"/>
            <p:cNvSpPr/>
            <p:nvPr/>
          </p:nvSpPr>
          <p:spPr>
            <a:xfrm>
              <a:off x="3494325" y="3394750"/>
              <a:ext cx="6700" cy="304200"/>
            </a:xfrm>
            <a:custGeom>
              <a:rect b="b" l="l" r="r" t="t"/>
              <a:pathLst>
                <a:path extrusionOk="0" h="12168" w="268">
                  <a:moveTo>
                    <a:pt x="134" y="0"/>
                  </a:moveTo>
                  <a:cubicBezTo>
                    <a:pt x="68" y="0"/>
                    <a:pt x="1" y="42"/>
                    <a:pt x="1" y="125"/>
                  </a:cubicBezTo>
                  <a:lnTo>
                    <a:pt x="1" y="1059"/>
                  </a:lnTo>
                  <a:cubicBezTo>
                    <a:pt x="1" y="1126"/>
                    <a:pt x="68" y="1193"/>
                    <a:pt x="134" y="1193"/>
                  </a:cubicBezTo>
                  <a:cubicBezTo>
                    <a:pt x="201" y="1193"/>
                    <a:pt x="268" y="1126"/>
                    <a:pt x="268" y="1059"/>
                  </a:cubicBezTo>
                  <a:lnTo>
                    <a:pt x="268" y="125"/>
                  </a:lnTo>
                  <a:cubicBezTo>
                    <a:pt x="268" y="42"/>
                    <a:pt x="201" y="0"/>
                    <a:pt x="134" y="0"/>
                  </a:cubicBezTo>
                  <a:close/>
                  <a:moveTo>
                    <a:pt x="134" y="1810"/>
                  </a:moveTo>
                  <a:cubicBezTo>
                    <a:pt x="68" y="1810"/>
                    <a:pt x="1" y="1860"/>
                    <a:pt x="1" y="1960"/>
                  </a:cubicBezTo>
                  <a:lnTo>
                    <a:pt x="1" y="2894"/>
                  </a:lnTo>
                  <a:cubicBezTo>
                    <a:pt x="1" y="2961"/>
                    <a:pt x="68" y="3028"/>
                    <a:pt x="134" y="3028"/>
                  </a:cubicBezTo>
                  <a:lnTo>
                    <a:pt x="134" y="2994"/>
                  </a:lnTo>
                  <a:cubicBezTo>
                    <a:pt x="201" y="2994"/>
                    <a:pt x="268" y="2961"/>
                    <a:pt x="268" y="2894"/>
                  </a:cubicBezTo>
                  <a:lnTo>
                    <a:pt x="268" y="1960"/>
                  </a:lnTo>
                  <a:cubicBezTo>
                    <a:pt x="268" y="1860"/>
                    <a:pt x="201" y="1810"/>
                    <a:pt x="134" y="1810"/>
                  </a:cubicBezTo>
                  <a:close/>
                  <a:moveTo>
                    <a:pt x="134" y="3645"/>
                  </a:moveTo>
                  <a:cubicBezTo>
                    <a:pt x="68" y="3645"/>
                    <a:pt x="1" y="3695"/>
                    <a:pt x="1" y="3795"/>
                  </a:cubicBezTo>
                  <a:lnTo>
                    <a:pt x="1" y="4695"/>
                  </a:lnTo>
                  <a:cubicBezTo>
                    <a:pt x="1" y="4795"/>
                    <a:pt x="68" y="4862"/>
                    <a:pt x="134" y="4862"/>
                  </a:cubicBezTo>
                  <a:lnTo>
                    <a:pt x="134" y="4829"/>
                  </a:lnTo>
                  <a:cubicBezTo>
                    <a:pt x="201" y="4829"/>
                    <a:pt x="268" y="4795"/>
                    <a:pt x="268" y="4695"/>
                  </a:cubicBezTo>
                  <a:lnTo>
                    <a:pt x="268" y="3795"/>
                  </a:lnTo>
                  <a:cubicBezTo>
                    <a:pt x="268" y="3695"/>
                    <a:pt x="201" y="3645"/>
                    <a:pt x="134" y="3645"/>
                  </a:cubicBezTo>
                  <a:close/>
                  <a:moveTo>
                    <a:pt x="134" y="5479"/>
                  </a:moveTo>
                  <a:cubicBezTo>
                    <a:pt x="68" y="5479"/>
                    <a:pt x="1" y="5529"/>
                    <a:pt x="1" y="5629"/>
                  </a:cubicBezTo>
                  <a:lnTo>
                    <a:pt x="1" y="6530"/>
                  </a:lnTo>
                  <a:cubicBezTo>
                    <a:pt x="1" y="6597"/>
                    <a:pt x="68" y="6663"/>
                    <a:pt x="134" y="6697"/>
                  </a:cubicBezTo>
                  <a:lnTo>
                    <a:pt x="134" y="6663"/>
                  </a:lnTo>
                  <a:cubicBezTo>
                    <a:pt x="201" y="6663"/>
                    <a:pt x="268" y="6597"/>
                    <a:pt x="268" y="6530"/>
                  </a:cubicBezTo>
                  <a:lnTo>
                    <a:pt x="268" y="5629"/>
                  </a:lnTo>
                  <a:cubicBezTo>
                    <a:pt x="268" y="5529"/>
                    <a:pt x="201" y="5479"/>
                    <a:pt x="134" y="5479"/>
                  </a:cubicBezTo>
                  <a:close/>
                  <a:moveTo>
                    <a:pt x="134" y="7297"/>
                  </a:moveTo>
                  <a:cubicBezTo>
                    <a:pt x="68" y="7297"/>
                    <a:pt x="1" y="7364"/>
                    <a:pt x="1" y="7464"/>
                  </a:cubicBezTo>
                  <a:lnTo>
                    <a:pt x="1" y="8365"/>
                  </a:lnTo>
                  <a:cubicBezTo>
                    <a:pt x="1" y="8431"/>
                    <a:pt x="68" y="8498"/>
                    <a:pt x="134" y="8498"/>
                  </a:cubicBezTo>
                  <a:cubicBezTo>
                    <a:pt x="201" y="8498"/>
                    <a:pt x="268" y="8431"/>
                    <a:pt x="268" y="8365"/>
                  </a:cubicBezTo>
                  <a:lnTo>
                    <a:pt x="268" y="7464"/>
                  </a:lnTo>
                  <a:cubicBezTo>
                    <a:pt x="268" y="7364"/>
                    <a:pt x="201" y="7297"/>
                    <a:pt x="134" y="7297"/>
                  </a:cubicBezTo>
                  <a:close/>
                  <a:moveTo>
                    <a:pt x="134" y="9099"/>
                  </a:moveTo>
                  <a:cubicBezTo>
                    <a:pt x="68" y="9099"/>
                    <a:pt x="1" y="9165"/>
                    <a:pt x="1" y="9265"/>
                  </a:cubicBezTo>
                  <a:lnTo>
                    <a:pt x="1" y="10199"/>
                  </a:lnTo>
                  <a:cubicBezTo>
                    <a:pt x="1" y="10266"/>
                    <a:pt x="68" y="10333"/>
                    <a:pt x="134" y="10333"/>
                  </a:cubicBezTo>
                  <a:cubicBezTo>
                    <a:pt x="201" y="10333"/>
                    <a:pt x="268" y="10266"/>
                    <a:pt x="268" y="10166"/>
                  </a:cubicBezTo>
                  <a:lnTo>
                    <a:pt x="268" y="9265"/>
                  </a:lnTo>
                  <a:cubicBezTo>
                    <a:pt x="268" y="9165"/>
                    <a:pt x="201" y="9099"/>
                    <a:pt x="134" y="9099"/>
                  </a:cubicBezTo>
                  <a:close/>
                  <a:moveTo>
                    <a:pt x="134" y="10967"/>
                  </a:moveTo>
                  <a:cubicBezTo>
                    <a:pt x="68" y="10967"/>
                    <a:pt x="1" y="11033"/>
                    <a:pt x="1" y="11100"/>
                  </a:cubicBezTo>
                  <a:lnTo>
                    <a:pt x="1" y="12034"/>
                  </a:lnTo>
                  <a:cubicBezTo>
                    <a:pt x="1" y="12101"/>
                    <a:pt x="68" y="12167"/>
                    <a:pt x="134" y="12167"/>
                  </a:cubicBezTo>
                  <a:cubicBezTo>
                    <a:pt x="201" y="12167"/>
                    <a:pt x="268" y="12101"/>
                    <a:pt x="268" y="12034"/>
                  </a:cubicBezTo>
                  <a:lnTo>
                    <a:pt x="268" y="11100"/>
                  </a:lnTo>
                  <a:cubicBezTo>
                    <a:pt x="268" y="11033"/>
                    <a:pt x="201" y="10967"/>
                    <a:pt x="134" y="10967"/>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92"/>
            <p:cNvSpPr/>
            <p:nvPr/>
          </p:nvSpPr>
          <p:spPr>
            <a:xfrm>
              <a:off x="3494325" y="3359100"/>
              <a:ext cx="6700" cy="19625"/>
            </a:xfrm>
            <a:custGeom>
              <a:rect b="b" l="l" r="r" t="t"/>
              <a:pathLst>
                <a:path extrusionOk="0" h="785" w="268">
                  <a:moveTo>
                    <a:pt x="134" y="0"/>
                  </a:moveTo>
                  <a:cubicBezTo>
                    <a:pt x="68" y="0"/>
                    <a:pt x="1" y="50"/>
                    <a:pt x="1" y="150"/>
                  </a:cubicBezTo>
                  <a:lnTo>
                    <a:pt x="1" y="617"/>
                  </a:lnTo>
                  <a:cubicBezTo>
                    <a:pt x="1" y="718"/>
                    <a:pt x="68" y="784"/>
                    <a:pt x="134" y="784"/>
                  </a:cubicBezTo>
                  <a:cubicBezTo>
                    <a:pt x="201" y="784"/>
                    <a:pt x="268" y="718"/>
                    <a:pt x="268" y="617"/>
                  </a:cubicBezTo>
                  <a:lnTo>
                    <a:pt x="268" y="150"/>
                  </a:lnTo>
                  <a:cubicBezTo>
                    <a:pt x="268" y="50"/>
                    <a:pt x="201" y="0"/>
                    <a:pt x="134"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92"/>
            <p:cNvSpPr/>
            <p:nvPr/>
          </p:nvSpPr>
          <p:spPr>
            <a:xfrm>
              <a:off x="3889625" y="3509900"/>
              <a:ext cx="18350" cy="13100"/>
            </a:xfrm>
            <a:custGeom>
              <a:rect b="b" l="l" r="r" t="t"/>
              <a:pathLst>
                <a:path extrusionOk="0" h="524" w="734">
                  <a:moveTo>
                    <a:pt x="593" y="1"/>
                  </a:moveTo>
                  <a:cubicBezTo>
                    <a:pt x="561" y="1"/>
                    <a:pt x="528" y="9"/>
                    <a:pt x="500" y="23"/>
                  </a:cubicBezTo>
                  <a:lnTo>
                    <a:pt x="67" y="256"/>
                  </a:lnTo>
                  <a:cubicBezTo>
                    <a:pt x="33" y="290"/>
                    <a:pt x="0" y="390"/>
                    <a:pt x="33" y="456"/>
                  </a:cubicBezTo>
                  <a:cubicBezTo>
                    <a:pt x="67" y="490"/>
                    <a:pt x="100" y="523"/>
                    <a:pt x="167" y="523"/>
                  </a:cubicBezTo>
                  <a:lnTo>
                    <a:pt x="234" y="523"/>
                  </a:lnTo>
                  <a:lnTo>
                    <a:pt x="634" y="256"/>
                  </a:lnTo>
                  <a:cubicBezTo>
                    <a:pt x="701" y="223"/>
                    <a:pt x="734" y="156"/>
                    <a:pt x="701" y="56"/>
                  </a:cubicBezTo>
                  <a:cubicBezTo>
                    <a:pt x="681" y="17"/>
                    <a:pt x="639" y="1"/>
                    <a:pt x="593"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92"/>
            <p:cNvSpPr/>
            <p:nvPr/>
          </p:nvSpPr>
          <p:spPr>
            <a:xfrm>
              <a:off x="3541875" y="3528250"/>
              <a:ext cx="335450" cy="195725"/>
            </a:xfrm>
            <a:custGeom>
              <a:rect b="b" l="l" r="r" t="t"/>
              <a:pathLst>
                <a:path extrusionOk="0" h="7829" w="13418">
                  <a:moveTo>
                    <a:pt x="13217" y="0"/>
                  </a:moveTo>
                  <a:cubicBezTo>
                    <a:pt x="13194" y="0"/>
                    <a:pt x="13169" y="7"/>
                    <a:pt x="13143" y="23"/>
                  </a:cubicBezTo>
                  <a:lnTo>
                    <a:pt x="12276" y="523"/>
                  </a:lnTo>
                  <a:cubicBezTo>
                    <a:pt x="12209" y="556"/>
                    <a:pt x="12176" y="656"/>
                    <a:pt x="12209" y="723"/>
                  </a:cubicBezTo>
                  <a:cubicBezTo>
                    <a:pt x="12242" y="756"/>
                    <a:pt x="12309" y="790"/>
                    <a:pt x="12342" y="790"/>
                  </a:cubicBezTo>
                  <a:lnTo>
                    <a:pt x="12409" y="790"/>
                  </a:lnTo>
                  <a:lnTo>
                    <a:pt x="13276" y="256"/>
                  </a:lnTo>
                  <a:cubicBezTo>
                    <a:pt x="13417" y="200"/>
                    <a:pt x="13344" y="0"/>
                    <a:pt x="13217" y="0"/>
                  </a:cubicBezTo>
                  <a:close/>
                  <a:moveTo>
                    <a:pt x="11467" y="1010"/>
                  </a:moveTo>
                  <a:cubicBezTo>
                    <a:pt x="11446" y="1010"/>
                    <a:pt x="11426" y="1014"/>
                    <a:pt x="11408" y="1023"/>
                  </a:cubicBezTo>
                  <a:lnTo>
                    <a:pt x="10541" y="1524"/>
                  </a:lnTo>
                  <a:cubicBezTo>
                    <a:pt x="10474" y="1557"/>
                    <a:pt x="10441" y="1657"/>
                    <a:pt x="10474" y="1724"/>
                  </a:cubicBezTo>
                  <a:cubicBezTo>
                    <a:pt x="10508" y="1757"/>
                    <a:pt x="10541" y="1790"/>
                    <a:pt x="10608" y="1790"/>
                  </a:cubicBezTo>
                  <a:lnTo>
                    <a:pt x="10674" y="1790"/>
                  </a:lnTo>
                  <a:lnTo>
                    <a:pt x="11542" y="1290"/>
                  </a:lnTo>
                  <a:cubicBezTo>
                    <a:pt x="11608" y="1257"/>
                    <a:pt x="11642" y="1157"/>
                    <a:pt x="11608" y="1090"/>
                  </a:cubicBezTo>
                  <a:cubicBezTo>
                    <a:pt x="11584" y="1041"/>
                    <a:pt x="11524" y="1010"/>
                    <a:pt x="11467" y="1010"/>
                  </a:cubicBezTo>
                  <a:close/>
                  <a:moveTo>
                    <a:pt x="9727" y="2011"/>
                  </a:moveTo>
                  <a:cubicBezTo>
                    <a:pt x="9710" y="2011"/>
                    <a:pt x="9692" y="2015"/>
                    <a:pt x="9674" y="2024"/>
                  </a:cubicBezTo>
                  <a:lnTo>
                    <a:pt x="8806" y="2524"/>
                  </a:lnTo>
                  <a:cubicBezTo>
                    <a:pt x="8683" y="2617"/>
                    <a:pt x="8702" y="2795"/>
                    <a:pt x="8838" y="2795"/>
                  </a:cubicBezTo>
                  <a:cubicBezTo>
                    <a:pt x="8849" y="2795"/>
                    <a:pt x="8861" y="2794"/>
                    <a:pt x="8873" y="2791"/>
                  </a:cubicBezTo>
                  <a:lnTo>
                    <a:pt x="8940" y="2791"/>
                  </a:lnTo>
                  <a:lnTo>
                    <a:pt x="9807" y="2291"/>
                  </a:lnTo>
                  <a:cubicBezTo>
                    <a:pt x="9874" y="2257"/>
                    <a:pt x="9907" y="2157"/>
                    <a:pt x="9874" y="2091"/>
                  </a:cubicBezTo>
                  <a:cubicBezTo>
                    <a:pt x="9825" y="2042"/>
                    <a:pt x="9776" y="2011"/>
                    <a:pt x="9727" y="2011"/>
                  </a:cubicBezTo>
                  <a:close/>
                  <a:moveTo>
                    <a:pt x="7998" y="3013"/>
                  </a:moveTo>
                  <a:cubicBezTo>
                    <a:pt x="7979" y="3013"/>
                    <a:pt x="7960" y="3017"/>
                    <a:pt x="7939" y="3025"/>
                  </a:cubicBezTo>
                  <a:lnTo>
                    <a:pt x="7072" y="3525"/>
                  </a:lnTo>
                  <a:cubicBezTo>
                    <a:pt x="6949" y="3618"/>
                    <a:pt x="6968" y="3796"/>
                    <a:pt x="7103" y="3796"/>
                  </a:cubicBezTo>
                  <a:cubicBezTo>
                    <a:pt x="7114" y="3796"/>
                    <a:pt x="7126" y="3794"/>
                    <a:pt x="7139" y="3792"/>
                  </a:cubicBezTo>
                  <a:lnTo>
                    <a:pt x="7139" y="3792"/>
                  </a:lnTo>
                  <a:lnTo>
                    <a:pt x="7105" y="3825"/>
                  </a:lnTo>
                  <a:cubicBezTo>
                    <a:pt x="7139" y="3825"/>
                    <a:pt x="7172" y="3792"/>
                    <a:pt x="7205" y="3792"/>
                  </a:cubicBezTo>
                  <a:lnTo>
                    <a:pt x="8073" y="3292"/>
                  </a:lnTo>
                  <a:cubicBezTo>
                    <a:pt x="8219" y="3204"/>
                    <a:pt x="8134" y="3013"/>
                    <a:pt x="7998" y="3013"/>
                  </a:cubicBezTo>
                  <a:close/>
                  <a:moveTo>
                    <a:pt x="6230" y="4014"/>
                  </a:moveTo>
                  <a:cubicBezTo>
                    <a:pt x="6211" y="4014"/>
                    <a:pt x="6192" y="4017"/>
                    <a:pt x="6171" y="4025"/>
                  </a:cubicBezTo>
                  <a:lnTo>
                    <a:pt x="5304" y="4559"/>
                  </a:lnTo>
                  <a:cubicBezTo>
                    <a:pt x="5237" y="4593"/>
                    <a:pt x="5237" y="4659"/>
                    <a:pt x="5271" y="4726"/>
                  </a:cubicBezTo>
                  <a:cubicBezTo>
                    <a:pt x="5302" y="4789"/>
                    <a:pt x="5333" y="4822"/>
                    <a:pt x="5393" y="4826"/>
                  </a:cubicBezTo>
                  <a:lnTo>
                    <a:pt x="5393" y="4826"/>
                  </a:lnTo>
                  <a:cubicBezTo>
                    <a:pt x="5419" y="4824"/>
                    <a:pt x="5445" y="4819"/>
                    <a:pt x="5471" y="4793"/>
                  </a:cubicBezTo>
                  <a:lnTo>
                    <a:pt x="6338" y="4292"/>
                  </a:lnTo>
                  <a:cubicBezTo>
                    <a:pt x="6455" y="4204"/>
                    <a:pt x="6367" y="4014"/>
                    <a:pt x="6230" y="4014"/>
                  </a:cubicBezTo>
                  <a:close/>
                  <a:moveTo>
                    <a:pt x="5393" y="4826"/>
                  </a:moveTo>
                  <a:cubicBezTo>
                    <a:pt x="5385" y="4826"/>
                    <a:pt x="5378" y="4826"/>
                    <a:pt x="5371" y="4826"/>
                  </a:cubicBezTo>
                  <a:lnTo>
                    <a:pt x="5404" y="4826"/>
                  </a:lnTo>
                  <a:cubicBezTo>
                    <a:pt x="5400" y="4826"/>
                    <a:pt x="5396" y="4826"/>
                    <a:pt x="5393" y="4826"/>
                  </a:cubicBezTo>
                  <a:close/>
                  <a:moveTo>
                    <a:pt x="4503" y="5046"/>
                  </a:moveTo>
                  <a:cubicBezTo>
                    <a:pt x="4482" y="5046"/>
                    <a:pt x="4460" y="5050"/>
                    <a:pt x="4437" y="5060"/>
                  </a:cubicBezTo>
                  <a:lnTo>
                    <a:pt x="3569" y="5560"/>
                  </a:lnTo>
                  <a:cubicBezTo>
                    <a:pt x="3503" y="5593"/>
                    <a:pt x="3469" y="5693"/>
                    <a:pt x="3536" y="5760"/>
                  </a:cubicBezTo>
                  <a:cubicBezTo>
                    <a:pt x="3536" y="5793"/>
                    <a:pt x="3603" y="5827"/>
                    <a:pt x="3636" y="5827"/>
                  </a:cubicBezTo>
                  <a:cubicBezTo>
                    <a:pt x="3669" y="5827"/>
                    <a:pt x="3703" y="5827"/>
                    <a:pt x="3736" y="5793"/>
                  </a:cubicBezTo>
                  <a:lnTo>
                    <a:pt x="4603" y="5293"/>
                  </a:lnTo>
                  <a:cubicBezTo>
                    <a:pt x="4718" y="5207"/>
                    <a:pt x="4635" y="5046"/>
                    <a:pt x="4503" y="5046"/>
                  </a:cubicBezTo>
                  <a:close/>
                  <a:moveTo>
                    <a:pt x="2783" y="6036"/>
                  </a:moveTo>
                  <a:cubicBezTo>
                    <a:pt x="2758" y="6036"/>
                    <a:pt x="2731" y="6043"/>
                    <a:pt x="2702" y="6060"/>
                  </a:cubicBezTo>
                  <a:lnTo>
                    <a:pt x="1835" y="6561"/>
                  </a:lnTo>
                  <a:cubicBezTo>
                    <a:pt x="1768" y="6594"/>
                    <a:pt x="1735" y="6694"/>
                    <a:pt x="1801" y="6761"/>
                  </a:cubicBezTo>
                  <a:cubicBezTo>
                    <a:pt x="1801" y="6794"/>
                    <a:pt x="1868" y="6827"/>
                    <a:pt x="1902" y="6827"/>
                  </a:cubicBezTo>
                  <a:cubicBezTo>
                    <a:pt x="1935" y="6827"/>
                    <a:pt x="1968" y="6827"/>
                    <a:pt x="1968" y="6794"/>
                  </a:cubicBezTo>
                  <a:lnTo>
                    <a:pt x="2836" y="6294"/>
                  </a:lnTo>
                  <a:cubicBezTo>
                    <a:pt x="2974" y="6211"/>
                    <a:pt x="2906" y="6036"/>
                    <a:pt x="2783" y="6036"/>
                  </a:cubicBezTo>
                  <a:close/>
                  <a:moveTo>
                    <a:pt x="1060" y="7039"/>
                  </a:moveTo>
                  <a:cubicBezTo>
                    <a:pt x="1029" y="7039"/>
                    <a:pt x="995" y="7047"/>
                    <a:pt x="968" y="7061"/>
                  </a:cubicBezTo>
                  <a:lnTo>
                    <a:pt x="100" y="7561"/>
                  </a:lnTo>
                  <a:cubicBezTo>
                    <a:pt x="34" y="7595"/>
                    <a:pt x="0" y="7695"/>
                    <a:pt x="34" y="7761"/>
                  </a:cubicBezTo>
                  <a:cubicBezTo>
                    <a:pt x="67" y="7795"/>
                    <a:pt x="100" y="7828"/>
                    <a:pt x="167" y="7828"/>
                  </a:cubicBezTo>
                  <a:cubicBezTo>
                    <a:pt x="200" y="7828"/>
                    <a:pt x="200" y="7828"/>
                    <a:pt x="234" y="7795"/>
                  </a:cubicBezTo>
                  <a:lnTo>
                    <a:pt x="1101" y="7294"/>
                  </a:lnTo>
                  <a:cubicBezTo>
                    <a:pt x="1168" y="7261"/>
                    <a:pt x="1201" y="7194"/>
                    <a:pt x="1168" y="7094"/>
                  </a:cubicBezTo>
                  <a:cubicBezTo>
                    <a:pt x="1148" y="7055"/>
                    <a:pt x="1106" y="7039"/>
                    <a:pt x="1060" y="7039"/>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92"/>
            <p:cNvSpPr/>
            <p:nvPr/>
          </p:nvSpPr>
          <p:spPr>
            <a:xfrm>
              <a:off x="3509350" y="3729450"/>
              <a:ext cx="18375" cy="12850"/>
            </a:xfrm>
            <a:custGeom>
              <a:rect b="b" l="l" r="r" t="t"/>
              <a:pathLst>
                <a:path extrusionOk="0" h="514" w="735">
                  <a:moveTo>
                    <a:pt x="559" y="1"/>
                  </a:moveTo>
                  <a:cubicBezTo>
                    <a:pt x="539" y="1"/>
                    <a:pt x="518" y="5"/>
                    <a:pt x="501" y="14"/>
                  </a:cubicBezTo>
                  <a:lnTo>
                    <a:pt x="100" y="247"/>
                  </a:lnTo>
                  <a:cubicBezTo>
                    <a:pt x="34" y="281"/>
                    <a:pt x="0" y="381"/>
                    <a:pt x="34" y="447"/>
                  </a:cubicBezTo>
                  <a:cubicBezTo>
                    <a:pt x="67" y="481"/>
                    <a:pt x="100" y="514"/>
                    <a:pt x="167" y="514"/>
                  </a:cubicBezTo>
                  <a:lnTo>
                    <a:pt x="234" y="514"/>
                  </a:lnTo>
                  <a:lnTo>
                    <a:pt x="667" y="247"/>
                  </a:lnTo>
                  <a:cubicBezTo>
                    <a:pt x="734" y="214"/>
                    <a:pt x="734" y="147"/>
                    <a:pt x="701" y="80"/>
                  </a:cubicBezTo>
                  <a:cubicBezTo>
                    <a:pt x="676" y="32"/>
                    <a:pt x="616" y="1"/>
                    <a:pt x="559"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92"/>
            <p:cNvSpPr/>
            <p:nvPr/>
          </p:nvSpPr>
          <p:spPr>
            <a:xfrm>
              <a:off x="3916300" y="3116000"/>
              <a:ext cx="6700" cy="19200"/>
            </a:xfrm>
            <a:custGeom>
              <a:rect b="b" l="l" r="r" t="t"/>
              <a:pathLst>
                <a:path extrusionOk="0" h="768" w="268">
                  <a:moveTo>
                    <a:pt x="134" y="1"/>
                  </a:moveTo>
                  <a:cubicBezTo>
                    <a:pt x="67" y="1"/>
                    <a:pt x="1" y="67"/>
                    <a:pt x="1" y="134"/>
                  </a:cubicBezTo>
                  <a:lnTo>
                    <a:pt x="1" y="601"/>
                  </a:lnTo>
                  <a:cubicBezTo>
                    <a:pt x="1" y="701"/>
                    <a:pt x="67" y="768"/>
                    <a:pt x="134" y="768"/>
                  </a:cubicBezTo>
                  <a:cubicBezTo>
                    <a:pt x="201" y="735"/>
                    <a:pt x="267" y="668"/>
                    <a:pt x="267" y="601"/>
                  </a:cubicBezTo>
                  <a:lnTo>
                    <a:pt x="267" y="134"/>
                  </a:lnTo>
                  <a:cubicBezTo>
                    <a:pt x="267" y="67"/>
                    <a:pt x="201" y="1"/>
                    <a:pt x="134"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92"/>
            <p:cNvSpPr/>
            <p:nvPr/>
          </p:nvSpPr>
          <p:spPr>
            <a:xfrm>
              <a:off x="3916300" y="3150200"/>
              <a:ext cx="7525" cy="304400"/>
            </a:xfrm>
            <a:custGeom>
              <a:rect b="b" l="l" r="r" t="t"/>
              <a:pathLst>
                <a:path extrusionOk="0" h="12176" w="301">
                  <a:moveTo>
                    <a:pt x="134" y="0"/>
                  </a:moveTo>
                  <a:cubicBezTo>
                    <a:pt x="67" y="0"/>
                    <a:pt x="1" y="67"/>
                    <a:pt x="1" y="167"/>
                  </a:cubicBezTo>
                  <a:lnTo>
                    <a:pt x="1" y="1068"/>
                  </a:lnTo>
                  <a:cubicBezTo>
                    <a:pt x="1" y="1135"/>
                    <a:pt x="67" y="1201"/>
                    <a:pt x="134" y="1201"/>
                  </a:cubicBezTo>
                  <a:cubicBezTo>
                    <a:pt x="201" y="1201"/>
                    <a:pt x="267" y="1135"/>
                    <a:pt x="267" y="1068"/>
                  </a:cubicBezTo>
                  <a:lnTo>
                    <a:pt x="267" y="167"/>
                  </a:lnTo>
                  <a:cubicBezTo>
                    <a:pt x="267" y="67"/>
                    <a:pt x="201" y="0"/>
                    <a:pt x="134" y="0"/>
                  </a:cubicBezTo>
                  <a:close/>
                  <a:moveTo>
                    <a:pt x="134" y="1835"/>
                  </a:moveTo>
                  <a:cubicBezTo>
                    <a:pt x="67" y="1835"/>
                    <a:pt x="1" y="1902"/>
                    <a:pt x="1" y="1968"/>
                  </a:cubicBezTo>
                  <a:lnTo>
                    <a:pt x="1" y="2902"/>
                  </a:lnTo>
                  <a:cubicBezTo>
                    <a:pt x="1" y="2969"/>
                    <a:pt x="67" y="3036"/>
                    <a:pt x="134" y="3036"/>
                  </a:cubicBezTo>
                  <a:cubicBezTo>
                    <a:pt x="201" y="3036"/>
                    <a:pt x="267" y="2969"/>
                    <a:pt x="267" y="2902"/>
                  </a:cubicBezTo>
                  <a:lnTo>
                    <a:pt x="267" y="1968"/>
                  </a:lnTo>
                  <a:cubicBezTo>
                    <a:pt x="267" y="1902"/>
                    <a:pt x="201" y="1835"/>
                    <a:pt x="134" y="1835"/>
                  </a:cubicBezTo>
                  <a:close/>
                  <a:moveTo>
                    <a:pt x="134" y="3670"/>
                  </a:moveTo>
                  <a:cubicBezTo>
                    <a:pt x="67" y="3670"/>
                    <a:pt x="1" y="3736"/>
                    <a:pt x="1" y="3803"/>
                  </a:cubicBezTo>
                  <a:lnTo>
                    <a:pt x="1" y="4737"/>
                  </a:lnTo>
                  <a:cubicBezTo>
                    <a:pt x="1" y="4804"/>
                    <a:pt x="67" y="4871"/>
                    <a:pt x="134" y="4871"/>
                  </a:cubicBezTo>
                  <a:cubicBezTo>
                    <a:pt x="201" y="4871"/>
                    <a:pt x="267" y="4804"/>
                    <a:pt x="267" y="4737"/>
                  </a:cubicBezTo>
                  <a:lnTo>
                    <a:pt x="267" y="3803"/>
                  </a:lnTo>
                  <a:cubicBezTo>
                    <a:pt x="267" y="3736"/>
                    <a:pt x="201" y="3670"/>
                    <a:pt x="134" y="3670"/>
                  </a:cubicBezTo>
                  <a:close/>
                  <a:moveTo>
                    <a:pt x="134" y="5504"/>
                  </a:moveTo>
                  <a:cubicBezTo>
                    <a:pt x="67" y="5504"/>
                    <a:pt x="1" y="5571"/>
                    <a:pt x="1" y="5638"/>
                  </a:cubicBezTo>
                  <a:lnTo>
                    <a:pt x="1" y="6538"/>
                  </a:lnTo>
                  <a:cubicBezTo>
                    <a:pt x="1" y="6638"/>
                    <a:pt x="67" y="6705"/>
                    <a:pt x="134" y="6705"/>
                  </a:cubicBezTo>
                  <a:cubicBezTo>
                    <a:pt x="201" y="6705"/>
                    <a:pt x="267" y="6638"/>
                    <a:pt x="267" y="6538"/>
                  </a:cubicBezTo>
                  <a:lnTo>
                    <a:pt x="267" y="5638"/>
                  </a:lnTo>
                  <a:cubicBezTo>
                    <a:pt x="267" y="5571"/>
                    <a:pt x="201" y="5504"/>
                    <a:pt x="134" y="5504"/>
                  </a:cubicBezTo>
                  <a:close/>
                  <a:moveTo>
                    <a:pt x="134" y="7339"/>
                  </a:moveTo>
                  <a:cubicBezTo>
                    <a:pt x="67" y="7339"/>
                    <a:pt x="1" y="7372"/>
                    <a:pt x="1" y="7472"/>
                  </a:cubicBezTo>
                  <a:lnTo>
                    <a:pt x="1" y="8373"/>
                  </a:lnTo>
                  <a:cubicBezTo>
                    <a:pt x="1" y="8473"/>
                    <a:pt x="67" y="8540"/>
                    <a:pt x="134" y="8540"/>
                  </a:cubicBezTo>
                  <a:cubicBezTo>
                    <a:pt x="201" y="8540"/>
                    <a:pt x="267" y="8473"/>
                    <a:pt x="267" y="8373"/>
                  </a:cubicBezTo>
                  <a:lnTo>
                    <a:pt x="267" y="7472"/>
                  </a:lnTo>
                  <a:cubicBezTo>
                    <a:pt x="267" y="7406"/>
                    <a:pt x="201" y="7339"/>
                    <a:pt x="134" y="7339"/>
                  </a:cubicBezTo>
                  <a:close/>
                  <a:moveTo>
                    <a:pt x="134" y="9140"/>
                  </a:moveTo>
                  <a:cubicBezTo>
                    <a:pt x="67" y="9140"/>
                    <a:pt x="1" y="9207"/>
                    <a:pt x="1" y="9307"/>
                  </a:cubicBezTo>
                  <a:lnTo>
                    <a:pt x="1" y="10208"/>
                  </a:lnTo>
                  <a:cubicBezTo>
                    <a:pt x="1" y="10274"/>
                    <a:pt x="67" y="10341"/>
                    <a:pt x="134" y="10341"/>
                  </a:cubicBezTo>
                  <a:cubicBezTo>
                    <a:pt x="201" y="10341"/>
                    <a:pt x="267" y="10274"/>
                    <a:pt x="267" y="10208"/>
                  </a:cubicBezTo>
                  <a:lnTo>
                    <a:pt x="267" y="9307"/>
                  </a:lnTo>
                  <a:cubicBezTo>
                    <a:pt x="267" y="9207"/>
                    <a:pt x="201" y="9140"/>
                    <a:pt x="134" y="9140"/>
                  </a:cubicBezTo>
                  <a:close/>
                  <a:moveTo>
                    <a:pt x="134" y="10975"/>
                  </a:moveTo>
                  <a:cubicBezTo>
                    <a:pt x="67" y="10975"/>
                    <a:pt x="1" y="11042"/>
                    <a:pt x="1" y="11108"/>
                  </a:cubicBezTo>
                  <a:lnTo>
                    <a:pt x="1" y="12042"/>
                  </a:lnTo>
                  <a:cubicBezTo>
                    <a:pt x="1" y="12109"/>
                    <a:pt x="67" y="12176"/>
                    <a:pt x="134" y="12176"/>
                  </a:cubicBezTo>
                  <a:cubicBezTo>
                    <a:pt x="234" y="12176"/>
                    <a:pt x="301" y="12109"/>
                    <a:pt x="267" y="12009"/>
                  </a:cubicBezTo>
                  <a:lnTo>
                    <a:pt x="267" y="11108"/>
                  </a:lnTo>
                  <a:cubicBezTo>
                    <a:pt x="267" y="11042"/>
                    <a:pt x="201" y="10975"/>
                    <a:pt x="134" y="10975"/>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92"/>
            <p:cNvSpPr/>
            <p:nvPr/>
          </p:nvSpPr>
          <p:spPr>
            <a:xfrm>
              <a:off x="3916300" y="3470425"/>
              <a:ext cx="6700" cy="19200"/>
            </a:xfrm>
            <a:custGeom>
              <a:rect b="b" l="l" r="r" t="t"/>
              <a:pathLst>
                <a:path extrusionOk="0" h="768" w="268">
                  <a:moveTo>
                    <a:pt x="134" y="1"/>
                  </a:moveTo>
                  <a:cubicBezTo>
                    <a:pt x="67" y="1"/>
                    <a:pt x="1" y="67"/>
                    <a:pt x="1" y="134"/>
                  </a:cubicBezTo>
                  <a:lnTo>
                    <a:pt x="1" y="634"/>
                  </a:lnTo>
                  <a:cubicBezTo>
                    <a:pt x="1" y="701"/>
                    <a:pt x="67" y="768"/>
                    <a:pt x="134" y="768"/>
                  </a:cubicBezTo>
                  <a:cubicBezTo>
                    <a:pt x="201" y="768"/>
                    <a:pt x="267" y="701"/>
                    <a:pt x="267" y="634"/>
                  </a:cubicBezTo>
                  <a:lnTo>
                    <a:pt x="267" y="134"/>
                  </a:lnTo>
                  <a:cubicBezTo>
                    <a:pt x="267" y="67"/>
                    <a:pt x="201" y="1"/>
                    <a:pt x="134"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92"/>
            <p:cNvSpPr/>
            <p:nvPr/>
          </p:nvSpPr>
          <p:spPr>
            <a:xfrm>
              <a:off x="3900450" y="3069525"/>
              <a:ext cx="38400" cy="62350"/>
            </a:xfrm>
            <a:custGeom>
              <a:rect b="b" l="l" r="r" t="t"/>
              <a:pathLst>
                <a:path extrusionOk="0" h="2494" w="1536">
                  <a:moveTo>
                    <a:pt x="1268" y="392"/>
                  </a:moveTo>
                  <a:lnTo>
                    <a:pt x="1268" y="1526"/>
                  </a:lnTo>
                  <a:lnTo>
                    <a:pt x="268" y="2093"/>
                  </a:lnTo>
                  <a:lnTo>
                    <a:pt x="268" y="959"/>
                  </a:lnTo>
                  <a:lnTo>
                    <a:pt x="1268" y="392"/>
                  </a:lnTo>
                  <a:close/>
                  <a:moveTo>
                    <a:pt x="1402" y="0"/>
                  </a:moveTo>
                  <a:cubicBezTo>
                    <a:pt x="1377" y="0"/>
                    <a:pt x="1352" y="8"/>
                    <a:pt x="1335" y="25"/>
                  </a:cubicBezTo>
                  <a:lnTo>
                    <a:pt x="67" y="759"/>
                  </a:lnTo>
                  <a:cubicBezTo>
                    <a:pt x="34" y="792"/>
                    <a:pt x="1" y="826"/>
                    <a:pt x="1" y="892"/>
                  </a:cubicBezTo>
                  <a:lnTo>
                    <a:pt x="1" y="2360"/>
                  </a:lnTo>
                  <a:cubicBezTo>
                    <a:pt x="1" y="2393"/>
                    <a:pt x="34" y="2460"/>
                    <a:pt x="67" y="2494"/>
                  </a:cubicBezTo>
                  <a:lnTo>
                    <a:pt x="201" y="2494"/>
                  </a:lnTo>
                  <a:lnTo>
                    <a:pt x="1468" y="1760"/>
                  </a:lnTo>
                  <a:cubicBezTo>
                    <a:pt x="1535" y="1726"/>
                    <a:pt x="1535" y="1660"/>
                    <a:pt x="1535" y="1626"/>
                  </a:cubicBezTo>
                  <a:lnTo>
                    <a:pt x="1535" y="159"/>
                  </a:lnTo>
                  <a:cubicBezTo>
                    <a:pt x="1535" y="92"/>
                    <a:pt x="1535" y="58"/>
                    <a:pt x="1468" y="25"/>
                  </a:cubicBezTo>
                  <a:cubicBezTo>
                    <a:pt x="1452" y="8"/>
                    <a:pt x="1427" y="0"/>
                    <a:pt x="1402"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92"/>
            <p:cNvSpPr/>
            <p:nvPr/>
          </p:nvSpPr>
          <p:spPr>
            <a:xfrm>
              <a:off x="3900450" y="3473125"/>
              <a:ext cx="39225" cy="62375"/>
            </a:xfrm>
            <a:custGeom>
              <a:rect b="b" l="l" r="r" t="t"/>
              <a:pathLst>
                <a:path extrusionOk="0" h="2495" w="1569">
                  <a:moveTo>
                    <a:pt x="1268" y="393"/>
                  </a:moveTo>
                  <a:lnTo>
                    <a:pt x="1268" y="1527"/>
                  </a:lnTo>
                  <a:lnTo>
                    <a:pt x="268" y="2094"/>
                  </a:lnTo>
                  <a:lnTo>
                    <a:pt x="268" y="960"/>
                  </a:lnTo>
                  <a:lnTo>
                    <a:pt x="1268" y="393"/>
                  </a:lnTo>
                  <a:close/>
                  <a:moveTo>
                    <a:pt x="1418" y="1"/>
                  </a:moveTo>
                  <a:cubicBezTo>
                    <a:pt x="1393" y="1"/>
                    <a:pt x="1368" y="9"/>
                    <a:pt x="1335" y="26"/>
                  </a:cubicBezTo>
                  <a:lnTo>
                    <a:pt x="67" y="760"/>
                  </a:lnTo>
                  <a:cubicBezTo>
                    <a:pt x="34" y="793"/>
                    <a:pt x="1" y="827"/>
                    <a:pt x="1" y="893"/>
                  </a:cubicBezTo>
                  <a:lnTo>
                    <a:pt x="1" y="2361"/>
                  </a:lnTo>
                  <a:cubicBezTo>
                    <a:pt x="1" y="2394"/>
                    <a:pt x="34" y="2461"/>
                    <a:pt x="67" y="2461"/>
                  </a:cubicBezTo>
                  <a:cubicBezTo>
                    <a:pt x="67" y="2494"/>
                    <a:pt x="101" y="2494"/>
                    <a:pt x="134" y="2494"/>
                  </a:cubicBezTo>
                  <a:lnTo>
                    <a:pt x="201" y="2494"/>
                  </a:lnTo>
                  <a:lnTo>
                    <a:pt x="1502" y="1761"/>
                  </a:lnTo>
                  <a:cubicBezTo>
                    <a:pt x="1535" y="1727"/>
                    <a:pt x="1569" y="1694"/>
                    <a:pt x="1569" y="1627"/>
                  </a:cubicBezTo>
                  <a:lnTo>
                    <a:pt x="1569" y="159"/>
                  </a:lnTo>
                  <a:cubicBezTo>
                    <a:pt x="1569" y="93"/>
                    <a:pt x="1535" y="59"/>
                    <a:pt x="1502" y="26"/>
                  </a:cubicBezTo>
                  <a:cubicBezTo>
                    <a:pt x="1468" y="9"/>
                    <a:pt x="1443" y="1"/>
                    <a:pt x="1418"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92"/>
            <p:cNvSpPr/>
            <p:nvPr/>
          </p:nvSpPr>
          <p:spPr>
            <a:xfrm>
              <a:off x="3478500" y="3313800"/>
              <a:ext cx="38375" cy="62425"/>
            </a:xfrm>
            <a:custGeom>
              <a:rect b="b" l="l" r="r" t="t"/>
              <a:pathLst>
                <a:path extrusionOk="0" h="2497" w="1535">
                  <a:moveTo>
                    <a:pt x="1268" y="395"/>
                  </a:moveTo>
                  <a:lnTo>
                    <a:pt x="1268" y="1529"/>
                  </a:lnTo>
                  <a:lnTo>
                    <a:pt x="267" y="2096"/>
                  </a:lnTo>
                  <a:lnTo>
                    <a:pt x="267" y="962"/>
                  </a:lnTo>
                  <a:lnTo>
                    <a:pt x="1268" y="395"/>
                  </a:lnTo>
                  <a:close/>
                  <a:moveTo>
                    <a:pt x="1389" y="1"/>
                  </a:moveTo>
                  <a:cubicBezTo>
                    <a:pt x="1359" y="1"/>
                    <a:pt x="1329" y="9"/>
                    <a:pt x="1301" y="28"/>
                  </a:cubicBezTo>
                  <a:lnTo>
                    <a:pt x="67" y="728"/>
                  </a:lnTo>
                  <a:cubicBezTo>
                    <a:pt x="0" y="762"/>
                    <a:pt x="0" y="828"/>
                    <a:pt x="0" y="862"/>
                  </a:cubicBezTo>
                  <a:lnTo>
                    <a:pt x="0" y="2329"/>
                  </a:lnTo>
                  <a:cubicBezTo>
                    <a:pt x="0" y="2396"/>
                    <a:pt x="0" y="2429"/>
                    <a:pt x="67" y="2463"/>
                  </a:cubicBezTo>
                  <a:cubicBezTo>
                    <a:pt x="67" y="2463"/>
                    <a:pt x="100" y="2496"/>
                    <a:pt x="133" y="2496"/>
                  </a:cubicBezTo>
                  <a:cubicBezTo>
                    <a:pt x="167" y="2496"/>
                    <a:pt x="167" y="2463"/>
                    <a:pt x="200" y="2463"/>
                  </a:cubicBezTo>
                  <a:lnTo>
                    <a:pt x="1468" y="1729"/>
                  </a:lnTo>
                  <a:cubicBezTo>
                    <a:pt x="1501" y="1696"/>
                    <a:pt x="1534" y="1662"/>
                    <a:pt x="1534" y="1596"/>
                  </a:cubicBezTo>
                  <a:lnTo>
                    <a:pt x="1534" y="128"/>
                  </a:lnTo>
                  <a:cubicBezTo>
                    <a:pt x="1534" y="56"/>
                    <a:pt x="1465" y="1"/>
                    <a:pt x="1389"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92"/>
            <p:cNvSpPr/>
            <p:nvPr/>
          </p:nvSpPr>
          <p:spPr>
            <a:xfrm>
              <a:off x="3478500" y="3717425"/>
              <a:ext cx="38375" cy="61575"/>
            </a:xfrm>
            <a:custGeom>
              <a:rect b="b" l="l" r="r" t="t"/>
              <a:pathLst>
                <a:path extrusionOk="0" h="2463" w="1535">
                  <a:moveTo>
                    <a:pt x="1268" y="361"/>
                  </a:moveTo>
                  <a:lnTo>
                    <a:pt x="1268" y="1495"/>
                  </a:lnTo>
                  <a:lnTo>
                    <a:pt x="267" y="2062"/>
                  </a:lnTo>
                  <a:lnTo>
                    <a:pt x="267" y="928"/>
                  </a:lnTo>
                  <a:lnTo>
                    <a:pt x="1268" y="361"/>
                  </a:lnTo>
                  <a:close/>
                  <a:moveTo>
                    <a:pt x="1389" y="1"/>
                  </a:moveTo>
                  <a:cubicBezTo>
                    <a:pt x="1359" y="1"/>
                    <a:pt x="1329" y="9"/>
                    <a:pt x="1301" y="28"/>
                  </a:cubicBezTo>
                  <a:lnTo>
                    <a:pt x="67" y="762"/>
                  </a:lnTo>
                  <a:cubicBezTo>
                    <a:pt x="0" y="762"/>
                    <a:pt x="0" y="828"/>
                    <a:pt x="0" y="862"/>
                  </a:cubicBezTo>
                  <a:lnTo>
                    <a:pt x="0" y="2329"/>
                  </a:lnTo>
                  <a:cubicBezTo>
                    <a:pt x="0" y="2396"/>
                    <a:pt x="0" y="2429"/>
                    <a:pt x="67" y="2463"/>
                  </a:cubicBezTo>
                  <a:lnTo>
                    <a:pt x="200" y="2463"/>
                  </a:lnTo>
                  <a:lnTo>
                    <a:pt x="1468" y="1729"/>
                  </a:lnTo>
                  <a:cubicBezTo>
                    <a:pt x="1501" y="1696"/>
                    <a:pt x="1534" y="1662"/>
                    <a:pt x="1534" y="1595"/>
                  </a:cubicBezTo>
                  <a:lnTo>
                    <a:pt x="1534" y="128"/>
                  </a:lnTo>
                  <a:cubicBezTo>
                    <a:pt x="1534" y="56"/>
                    <a:pt x="1465" y="1"/>
                    <a:pt x="1389"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92"/>
            <p:cNvSpPr/>
            <p:nvPr/>
          </p:nvSpPr>
          <p:spPr>
            <a:xfrm>
              <a:off x="3903800" y="3301850"/>
              <a:ext cx="31700" cy="46625"/>
            </a:xfrm>
            <a:custGeom>
              <a:rect b="b" l="l" r="r" t="t"/>
              <a:pathLst>
                <a:path extrusionOk="0" h="1865" w="1268">
                  <a:moveTo>
                    <a:pt x="883" y="0"/>
                  </a:moveTo>
                  <a:cubicBezTo>
                    <a:pt x="807" y="0"/>
                    <a:pt x="724" y="23"/>
                    <a:pt x="634" y="72"/>
                  </a:cubicBezTo>
                  <a:cubicBezTo>
                    <a:pt x="234" y="372"/>
                    <a:pt x="0" y="806"/>
                    <a:pt x="0" y="1306"/>
                  </a:cubicBezTo>
                  <a:cubicBezTo>
                    <a:pt x="0" y="1648"/>
                    <a:pt x="161" y="1865"/>
                    <a:pt x="378" y="1865"/>
                  </a:cubicBezTo>
                  <a:cubicBezTo>
                    <a:pt x="458" y="1865"/>
                    <a:pt x="545" y="1836"/>
                    <a:pt x="634" y="1773"/>
                  </a:cubicBezTo>
                  <a:cubicBezTo>
                    <a:pt x="1034" y="1506"/>
                    <a:pt x="1268" y="1039"/>
                    <a:pt x="1268" y="572"/>
                  </a:cubicBezTo>
                  <a:cubicBezTo>
                    <a:pt x="1268" y="220"/>
                    <a:pt x="1115" y="0"/>
                    <a:pt x="883"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92"/>
            <p:cNvSpPr/>
            <p:nvPr/>
          </p:nvSpPr>
          <p:spPr>
            <a:xfrm>
              <a:off x="3692800" y="3199275"/>
              <a:ext cx="31725" cy="47100"/>
            </a:xfrm>
            <a:custGeom>
              <a:rect b="b" l="l" r="r" t="t"/>
              <a:pathLst>
                <a:path extrusionOk="0" h="1884" w="1269">
                  <a:moveTo>
                    <a:pt x="869" y="0"/>
                  </a:moveTo>
                  <a:cubicBezTo>
                    <a:pt x="796" y="0"/>
                    <a:pt x="716" y="23"/>
                    <a:pt x="635" y="72"/>
                  </a:cubicBezTo>
                  <a:cubicBezTo>
                    <a:pt x="234" y="372"/>
                    <a:pt x="1" y="806"/>
                    <a:pt x="1" y="1306"/>
                  </a:cubicBezTo>
                  <a:cubicBezTo>
                    <a:pt x="1" y="1677"/>
                    <a:pt x="148" y="1883"/>
                    <a:pt x="373" y="1883"/>
                  </a:cubicBezTo>
                  <a:cubicBezTo>
                    <a:pt x="452" y="1883"/>
                    <a:pt x="540" y="1858"/>
                    <a:pt x="635" y="1807"/>
                  </a:cubicBezTo>
                  <a:cubicBezTo>
                    <a:pt x="1035" y="1507"/>
                    <a:pt x="1268" y="1040"/>
                    <a:pt x="1268" y="573"/>
                  </a:cubicBezTo>
                  <a:cubicBezTo>
                    <a:pt x="1268" y="220"/>
                    <a:pt x="1097" y="0"/>
                    <a:pt x="869"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92"/>
            <p:cNvSpPr/>
            <p:nvPr/>
          </p:nvSpPr>
          <p:spPr>
            <a:xfrm>
              <a:off x="3692800" y="3602900"/>
              <a:ext cx="31725" cy="46275"/>
            </a:xfrm>
            <a:custGeom>
              <a:rect b="b" l="l" r="r" t="t"/>
              <a:pathLst>
                <a:path extrusionOk="0" h="1851" w="1269">
                  <a:moveTo>
                    <a:pt x="869" y="0"/>
                  </a:moveTo>
                  <a:cubicBezTo>
                    <a:pt x="796" y="0"/>
                    <a:pt x="716" y="23"/>
                    <a:pt x="635" y="72"/>
                  </a:cubicBezTo>
                  <a:cubicBezTo>
                    <a:pt x="234" y="372"/>
                    <a:pt x="1" y="806"/>
                    <a:pt x="1" y="1306"/>
                  </a:cubicBezTo>
                  <a:cubicBezTo>
                    <a:pt x="1" y="1651"/>
                    <a:pt x="146" y="1851"/>
                    <a:pt x="370" y="1851"/>
                  </a:cubicBezTo>
                  <a:cubicBezTo>
                    <a:pt x="450" y="1851"/>
                    <a:pt x="539" y="1826"/>
                    <a:pt x="635" y="1773"/>
                  </a:cubicBezTo>
                  <a:cubicBezTo>
                    <a:pt x="1035" y="1506"/>
                    <a:pt x="1268" y="1039"/>
                    <a:pt x="1268" y="572"/>
                  </a:cubicBezTo>
                  <a:cubicBezTo>
                    <a:pt x="1268" y="220"/>
                    <a:pt x="1097" y="0"/>
                    <a:pt x="869"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92"/>
            <p:cNvSpPr/>
            <p:nvPr/>
          </p:nvSpPr>
          <p:spPr>
            <a:xfrm>
              <a:off x="3481825" y="3546175"/>
              <a:ext cx="31725" cy="46300"/>
            </a:xfrm>
            <a:custGeom>
              <a:rect b="b" l="l" r="r" t="t"/>
              <a:pathLst>
                <a:path extrusionOk="0" h="1852" w="1269">
                  <a:moveTo>
                    <a:pt x="883" y="1"/>
                  </a:moveTo>
                  <a:cubicBezTo>
                    <a:pt x="808" y="1"/>
                    <a:pt x="724" y="24"/>
                    <a:pt x="634" y="73"/>
                  </a:cubicBezTo>
                  <a:cubicBezTo>
                    <a:pt x="234" y="373"/>
                    <a:pt x="0" y="807"/>
                    <a:pt x="0" y="1307"/>
                  </a:cubicBezTo>
                  <a:cubicBezTo>
                    <a:pt x="0" y="1652"/>
                    <a:pt x="146" y="1851"/>
                    <a:pt x="370" y="1851"/>
                  </a:cubicBezTo>
                  <a:cubicBezTo>
                    <a:pt x="449" y="1851"/>
                    <a:pt x="538" y="1826"/>
                    <a:pt x="634" y="1774"/>
                  </a:cubicBezTo>
                  <a:cubicBezTo>
                    <a:pt x="1035" y="1507"/>
                    <a:pt x="1268" y="1040"/>
                    <a:pt x="1268" y="573"/>
                  </a:cubicBezTo>
                  <a:cubicBezTo>
                    <a:pt x="1268" y="220"/>
                    <a:pt x="1116" y="1"/>
                    <a:pt x="883"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92"/>
            <p:cNvSpPr/>
            <p:nvPr/>
          </p:nvSpPr>
          <p:spPr>
            <a:xfrm>
              <a:off x="4294075" y="2737800"/>
              <a:ext cx="349425" cy="496250"/>
            </a:xfrm>
            <a:custGeom>
              <a:rect b="b" l="l" r="r" t="t"/>
              <a:pathLst>
                <a:path extrusionOk="0" h="19850" w="13977">
                  <a:moveTo>
                    <a:pt x="13527" y="0"/>
                  </a:moveTo>
                  <a:cubicBezTo>
                    <a:pt x="13413" y="0"/>
                    <a:pt x="13282" y="38"/>
                    <a:pt x="13143" y="118"/>
                  </a:cubicBezTo>
                  <a:lnTo>
                    <a:pt x="834" y="7190"/>
                  </a:lnTo>
                  <a:cubicBezTo>
                    <a:pt x="367" y="7523"/>
                    <a:pt x="34" y="8057"/>
                    <a:pt x="0" y="8624"/>
                  </a:cubicBezTo>
                  <a:lnTo>
                    <a:pt x="0" y="19265"/>
                  </a:lnTo>
                  <a:cubicBezTo>
                    <a:pt x="24" y="19639"/>
                    <a:pt x="211" y="19850"/>
                    <a:pt x="471" y="19850"/>
                  </a:cubicBezTo>
                  <a:cubicBezTo>
                    <a:pt x="581" y="19850"/>
                    <a:pt x="705" y="19812"/>
                    <a:pt x="834" y="19732"/>
                  </a:cubicBezTo>
                  <a:lnTo>
                    <a:pt x="13143" y="12660"/>
                  </a:lnTo>
                  <a:cubicBezTo>
                    <a:pt x="13643" y="12327"/>
                    <a:pt x="13944" y="11793"/>
                    <a:pt x="13977" y="11226"/>
                  </a:cubicBezTo>
                  <a:lnTo>
                    <a:pt x="13977" y="585"/>
                  </a:lnTo>
                  <a:cubicBezTo>
                    <a:pt x="13977" y="211"/>
                    <a:pt x="13796" y="0"/>
                    <a:pt x="1352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92"/>
            <p:cNvSpPr/>
            <p:nvPr/>
          </p:nvSpPr>
          <p:spPr>
            <a:xfrm>
              <a:off x="4289075" y="2732700"/>
              <a:ext cx="360425" cy="505925"/>
            </a:xfrm>
            <a:custGeom>
              <a:rect b="b" l="l" r="r" t="t"/>
              <a:pathLst>
                <a:path extrusionOk="0" h="20237" w="14417">
                  <a:moveTo>
                    <a:pt x="13710" y="389"/>
                  </a:moveTo>
                  <a:cubicBezTo>
                    <a:pt x="13743" y="389"/>
                    <a:pt x="13777" y="389"/>
                    <a:pt x="13810" y="422"/>
                  </a:cubicBezTo>
                  <a:cubicBezTo>
                    <a:pt x="13943" y="522"/>
                    <a:pt x="13977" y="656"/>
                    <a:pt x="13977" y="789"/>
                  </a:cubicBezTo>
                  <a:lnTo>
                    <a:pt x="13977" y="11430"/>
                  </a:lnTo>
                  <a:cubicBezTo>
                    <a:pt x="13943" y="11930"/>
                    <a:pt x="13677" y="12397"/>
                    <a:pt x="13243" y="12698"/>
                  </a:cubicBezTo>
                  <a:lnTo>
                    <a:pt x="934" y="19769"/>
                  </a:lnTo>
                  <a:cubicBezTo>
                    <a:pt x="863" y="19850"/>
                    <a:pt x="777" y="19885"/>
                    <a:pt x="694" y="19885"/>
                  </a:cubicBezTo>
                  <a:cubicBezTo>
                    <a:pt x="504" y="19885"/>
                    <a:pt x="331" y="19701"/>
                    <a:pt x="400" y="19469"/>
                  </a:cubicBezTo>
                  <a:lnTo>
                    <a:pt x="400" y="8828"/>
                  </a:lnTo>
                  <a:cubicBezTo>
                    <a:pt x="434" y="8294"/>
                    <a:pt x="701" y="7861"/>
                    <a:pt x="1134" y="7561"/>
                  </a:cubicBezTo>
                  <a:lnTo>
                    <a:pt x="13443" y="489"/>
                  </a:lnTo>
                  <a:cubicBezTo>
                    <a:pt x="13510" y="422"/>
                    <a:pt x="13610" y="389"/>
                    <a:pt x="13710" y="389"/>
                  </a:cubicBezTo>
                  <a:close/>
                  <a:moveTo>
                    <a:pt x="13671" y="0"/>
                  </a:moveTo>
                  <a:cubicBezTo>
                    <a:pt x="13527" y="0"/>
                    <a:pt x="13378" y="48"/>
                    <a:pt x="13243" y="155"/>
                  </a:cubicBezTo>
                  <a:lnTo>
                    <a:pt x="934" y="7260"/>
                  </a:lnTo>
                  <a:cubicBezTo>
                    <a:pt x="400" y="7594"/>
                    <a:pt x="67" y="8194"/>
                    <a:pt x="34" y="8828"/>
                  </a:cubicBezTo>
                  <a:lnTo>
                    <a:pt x="34" y="19469"/>
                  </a:lnTo>
                  <a:cubicBezTo>
                    <a:pt x="0" y="19736"/>
                    <a:pt x="134" y="20003"/>
                    <a:pt x="367" y="20170"/>
                  </a:cubicBezTo>
                  <a:cubicBezTo>
                    <a:pt x="467" y="20203"/>
                    <a:pt x="567" y="20236"/>
                    <a:pt x="667" y="20236"/>
                  </a:cubicBezTo>
                  <a:cubicBezTo>
                    <a:pt x="834" y="20236"/>
                    <a:pt x="1001" y="20170"/>
                    <a:pt x="1134" y="20103"/>
                  </a:cubicBezTo>
                  <a:lnTo>
                    <a:pt x="13443" y="12998"/>
                  </a:lnTo>
                  <a:cubicBezTo>
                    <a:pt x="13977" y="12664"/>
                    <a:pt x="14310" y="12064"/>
                    <a:pt x="14344" y="11430"/>
                  </a:cubicBezTo>
                  <a:lnTo>
                    <a:pt x="14344" y="789"/>
                  </a:lnTo>
                  <a:cubicBezTo>
                    <a:pt x="14417" y="350"/>
                    <a:pt x="14062" y="0"/>
                    <a:pt x="1367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92"/>
            <p:cNvSpPr/>
            <p:nvPr/>
          </p:nvSpPr>
          <p:spPr>
            <a:xfrm>
              <a:off x="4270725" y="2885775"/>
              <a:ext cx="20025" cy="13425"/>
            </a:xfrm>
            <a:custGeom>
              <a:rect b="b" l="l" r="r" t="t"/>
              <a:pathLst>
                <a:path extrusionOk="0" h="537" w="801">
                  <a:moveTo>
                    <a:pt x="620" y="0"/>
                  </a:moveTo>
                  <a:cubicBezTo>
                    <a:pt x="590" y="0"/>
                    <a:pt x="560" y="11"/>
                    <a:pt x="534" y="37"/>
                  </a:cubicBezTo>
                  <a:lnTo>
                    <a:pt x="134" y="270"/>
                  </a:lnTo>
                  <a:cubicBezTo>
                    <a:pt x="0" y="337"/>
                    <a:pt x="67" y="537"/>
                    <a:pt x="200" y="537"/>
                  </a:cubicBezTo>
                  <a:cubicBezTo>
                    <a:pt x="234" y="537"/>
                    <a:pt x="234" y="537"/>
                    <a:pt x="267" y="504"/>
                  </a:cubicBezTo>
                  <a:lnTo>
                    <a:pt x="701" y="270"/>
                  </a:lnTo>
                  <a:cubicBezTo>
                    <a:pt x="768" y="237"/>
                    <a:pt x="801" y="137"/>
                    <a:pt x="734" y="70"/>
                  </a:cubicBezTo>
                  <a:cubicBezTo>
                    <a:pt x="714" y="29"/>
                    <a:pt x="667" y="0"/>
                    <a:pt x="620"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92"/>
            <p:cNvSpPr/>
            <p:nvPr/>
          </p:nvSpPr>
          <p:spPr>
            <a:xfrm>
              <a:off x="4303250" y="2685150"/>
              <a:ext cx="334425" cy="195700"/>
            </a:xfrm>
            <a:custGeom>
              <a:rect b="b" l="l" r="r" t="t"/>
              <a:pathLst>
                <a:path extrusionOk="0" h="7828" w="13377">
                  <a:moveTo>
                    <a:pt x="13236" y="1"/>
                  </a:moveTo>
                  <a:cubicBezTo>
                    <a:pt x="13204" y="1"/>
                    <a:pt x="13171" y="9"/>
                    <a:pt x="13143" y="22"/>
                  </a:cubicBezTo>
                  <a:lnTo>
                    <a:pt x="12276" y="523"/>
                  </a:lnTo>
                  <a:cubicBezTo>
                    <a:pt x="12209" y="556"/>
                    <a:pt x="12176" y="656"/>
                    <a:pt x="12209" y="723"/>
                  </a:cubicBezTo>
                  <a:cubicBezTo>
                    <a:pt x="12242" y="756"/>
                    <a:pt x="12309" y="790"/>
                    <a:pt x="12342" y="790"/>
                  </a:cubicBezTo>
                  <a:cubicBezTo>
                    <a:pt x="12376" y="790"/>
                    <a:pt x="12409" y="790"/>
                    <a:pt x="12409" y="756"/>
                  </a:cubicBezTo>
                  <a:lnTo>
                    <a:pt x="13276" y="256"/>
                  </a:lnTo>
                  <a:cubicBezTo>
                    <a:pt x="13343" y="223"/>
                    <a:pt x="13376" y="122"/>
                    <a:pt x="13343" y="56"/>
                  </a:cubicBezTo>
                  <a:cubicBezTo>
                    <a:pt x="13324" y="17"/>
                    <a:pt x="13281" y="1"/>
                    <a:pt x="13236" y="1"/>
                  </a:cubicBezTo>
                  <a:close/>
                  <a:moveTo>
                    <a:pt x="11489" y="999"/>
                  </a:moveTo>
                  <a:cubicBezTo>
                    <a:pt x="11464" y="999"/>
                    <a:pt x="11437" y="1006"/>
                    <a:pt x="11408" y="1023"/>
                  </a:cubicBezTo>
                  <a:lnTo>
                    <a:pt x="10541" y="1523"/>
                  </a:lnTo>
                  <a:cubicBezTo>
                    <a:pt x="10408" y="1590"/>
                    <a:pt x="10474" y="1790"/>
                    <a:pt x="10608" y="1790"/>
                  </a:cubicBezTo>
                  <a:cubicBezTo>
                    <a:pt x="10641" y="1790"/>
                    <a:pt x="10641" y="1790"/>
                    <a:pt x="10675" y="1757"/>
                  </a:cubicBezTo>
                  <a:lnTo>
                    <a:pt x="11542" y="1257"/>
                  </a:lnTo>
                  <a:cubicBezTo>
                    <a:pt x="11680" y="1174"/>
                    <a:pt x="11612" y="999"/>
                    <a:pt x="11489" y="999"/>
                  </a:cubicBezTo>
                  <a:close/>
                  <a:moveTo>
                    <a:pt x="9727" y="2011"/>
                  </a:moveTo>
                  <a:cubicBezTo>
                    <a:pt x="9710" y="2011"/>
                    <a:pt x="9692" y="2015"/>
                    <a:pt x="9674" y="2024"/>
                  </a:cubicBezTo>
                  <a:lnTo>
                    <a:pt x="8807" y="2524"/>
                  </a:lnTo>
                  <a:cubicBezTo>
                    <a:pt x="8673" y="2591"/>
                    <a:pt x="8706" y="2791"/>
                    <a:pt x="8873" y="2791"/>
                  </a:cubicBezTo>
                  <a:cubicBezTo>
                    <a:pt x="8907" y="2791"/>
                    <a:pt x="8907" y="2791"/>
                    <a:pt x="8940" y="2758"/>
                  </a:cubicBezTo>
                  <a:lnTo>
                    <a:pt x="9807" y="2291"/>
                  </a:lnTo>
                  <a:cubicBezTo>
                    <a:pt x="9874" y="2224"/>
                    <a:pt x="9907" y="2157"/>
                    <a:pt x="9874" y="2091"/>
                  </a:cubicBezTo>
                  <a:cubicBezTo>
                    <a:pt x="9825" y="2042"/>
                    <a:pt x="9776" y="2011"/>
                    <a:pt x="9727" y="2011"/>
                  </a:cubicBezTo>
                  <a:close/>
                  <a:moveTo>
                    <a:pt x="7993" y="3011"/>
                  </a:moveTo>
                  <a:cubicBezTo>
                    <a:pt x="7975" y="3011"/>
                    <a:pt x="7957" y="3016"/>
                    <a:pt x="7939" y="3025"/>
                  </a:cubicBezTo>
                  <a:lnTo>
                    <a:pt x="7072" y="3525"/>
                  </a:lnTo>
                  <a:cubicBezTo>
                    <a:pt x="7005" y="3558"/>
                    <a:pt x="6972" y="3658"/>
                    <a:pt x="7005" y="3725"/>
                  </a:cubicBezTo>
                  <a:cubicBezTo>
                    <a:pt x="7039" y="3758"/>
                    <a:pt x="7072" y="3792"/>
                    <a:pt x="7139" y="3792"/>
                  </a:cubicBezTo>
                  <a:lnTo>
                    <a:pt x="7205" y="3792"/>
                  </a:lnTo>
                  <a:lnTo>
                    <a:pt x="8073" y="3291"/>
                  </a:lnTo>
                  <a:cubicBezTo>
                    <a:pt x="8139" y="3225"/>
                    <a:pt x="8173" y="3158"/>
                    <a:pt x="8139" y="3091"/>
                  </a:cubicBezTo>
                  <a:cubicBezTo>
                    <a:pt x="8091" y="3042"/>
                    <a:pt x="8042" y="3011"/>
                    <a:pt x="7993" y="3011"/>
                  </a:cubicBezTo>
                  <a:close/>
                  <a:moveTo>
                    <a:pt x="6258" y="4012"/>
                  </a:moveTo>
                  <a:cubicBezTo>
                    <a:pt x="6240" y="4012"/>
                    <a:pt x="6223" y="4016"/>
                    <a:pt x="6205" y="4025"/>
                  </a:cubicBezTo>
                  <a:lnTo>
                    <a:pt x="5337" y="4526"/>
                  </a:lnTo>
                  <a:cubicBezTo>
                    <a:pt x="5237" y="4559"/>
                    <a:pt x="5237" y="4659"/>
                    <a:pt x="5271" y="4726"/>
                  </a:cubicBezTo>
                  <a:cubicBezTo>
                    <a:pt x="5304" y="4759"/>
                    <a:pt x="5337" y="4792"/>
                    <a:pt x="5404" y="4792"/>
                  </a:cubicBezTo>
                  <a:lnTo>
                    <a:pt x="5471" y="4792"/>
                  </a:lnTo>
                  <a:lnTo>
                    <a:pt x="6338" y="4292"/>
                  </a:lnTo>
                  <a:cubicBezTo>
                    <a:pt x="6405" y="4225"/>
                    <a:pt x="6438" y="4159"/>
                    <a:pt x="6405" y="4092"/>
                  </a:cubicBezTo>
                  <a:cubicBezTo>
                    <a:pt x="6356" y="4043"/>
                    <a:pt x="6307" y="4012"/>
                    <a:pt x="6258" y="4012"/>
                  </a:cubicBezTo>
                  <a:close/>
                  <a:moveTo>
                    <a:pt x="4523" y="5013"/>
                  </a:moveTo>
                  <a:cubicBezTo>
                    <a:pt x="4506" y="5013"/>
                    <a:pt x="4488" y="5017"/>
                    <a:pt x="4470" y="5026"/>
                  </a:cubicBezTo>
                  <a:lnTo>
                    <a:pt x="3569" y="5526"/>
                  </a:lnTo>
                  <a:cubicBezTo>
                    <a:pt x="3446" y="5619"/>
                    <a:pt x="3494" y="5797"/>
                    <a:pt x="3634" y="5797"/>
                  </a:cubicBezTo>
                  <a:cubicBezTo>
                    <a:pt x="3645" y="5797"/>
                    <a:pt x="3657" y="5796"/>
                    <a:pt x="3670" y="5793"/>
                  </a:cubicBezTo>
                  <a:lnTo>
                    <a:pt x="3736" y="5793"/>
                  </a:lnTo>
                  <a:lnTo>
                    <a:pt x="4604" y="5293"/>
                  </a:lnTo>
                  <a:cubicBezTo>
                    <a:pt x="4670" y="5260"/>
                    <a:pt x="4704" y="5159"/>
                    <a:pt x="4637" y="5093"/>
                  </a:cubicBezTo>
                  <a:cubicBezTo>
                    <a:pt x="4612" y="5044"/>
                    <a:pt x="4570" y="5013"/>
                    <a:pt x="4523" y="5013"/>
                  </a:cubicBezTo>
                  <a:close/>
                  <a:moveTo>
                    <a:pt x="2763" y="6015"/>
                  </a:moveTo>
                  <a:cubicBezTo>
                    <a:pt x="2743" y="6015"/>
                    <a:pt x="2723" y="6019"/>
                    <a:pt x="2702" y="6027"/>
                  </a:cubicBezTo>
                  <a:lnTo>
                    <a:pt x="1835" y="6527"/>
                  </a:lnTo>
                  <a:cubicBezTo>
                    <a:pt x="1710" y="6589"/>
                    <a:pt x="1760" y="6797"/>
                    <a:pt x="1903" y="6797"/>
                  </a:cubicBezTo>
                  <a:cubicBezTo>
                    <a:pt x="1913" y="6797"/>
                    <a:pt x="1924" y="6796"/>
                    <a:pt x="1935" y="6794"/>
                  </a:cubicBezTo>
                  <a:lnTo>
                    <a:pt x="2002" y="6794"/>
                  </a:lnTo>
                  <a:lnTo>
                    <a:pt x="2869" y="6294"/>
                  </a:lnTo>
                  <a:cubicBezTo>
                    <a:pt x="3015" y="6206"/>
                    <a:pt x="2905" y="6015"/>
                    <a:pt x="2763" y="6015"/>
                  </a:cubicBezTo>
                  <a:close/>
                  <a:moveTo>
                    <a:pt x="1053" y="7024"/>
                  </a:moveTo>
                  <a:cubicBezTo>
                    <a:pt x="1023" y="7024"/>
                    <a:pt x="993" y="7035"/>
                    <a:pt x="968" y="7061"/>
                  </a:cubicBezTo>
                  <a:lnTo>
                    <a:pt x="100" y="7561"/>
                  </a:lnTo>
                  <a:cubicBezTo>
                    <a:pt x="34" y="7595"/>
                    <a:pt x="0" y="7661"/>
                    <a:pt x="67" y="7728"/>
                  </a:cubicBezTo>
                  <a:cubicBezTo>
                    <a:pt x="67" y="7795"/>
                    <a:pt x="134" y="7828"/>
                    <a:pt x="167" y="7828"/>
                  </a:cubicBezTo>
                  <a:cubicBezTo>
                    <a:pt x="200" y="7828"/>
                    <a:pt x="234" y="7795"/>
                    <a:pt x="267" y="7795"/>
                  </a:cubicBezTo>
                  <a:lnTo>
                    <a:pt x="1134" y="7294"/>
                  </a:lnTo>
                  <a:cubicBezTo>
                    <a:pt x="1201" y="7261"/>
                    <a:pt x="1201" y="7161"/>
                    <a:pt x="1168" y="7094"/>
                  </a:cubicBezTo>
                  <a:cubicBezTo>
                    <a:pt x="1147" y="7053"/>
                    <a:pt x="1101" y="7024"/>
                    <a:pt x="1053" y="7024"/>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92"/>
            <p:cNvSpPr/>
            <p:nvPr/>
          </p:nvSpPr>
          <p:spPr>
            <a:xfrm>
              <a:off x="4651000" y="2666800"/>
              <a:ext cx="19200" cy="13075"/>
            </a:xfrm>
            <a:custGeom>
              <a:rect b="b" l="l" r="r" t="t"/>
              <a:pathLst>
                <a:path extrusionOk="0" h="523" w="768">
                  <a:moveTo>
                    <a:pt x="617" y="1"/>
                  </a:moveTo>
                  <a:cubicBezTo>
                    <a:pt x="589" y="1"/>
                    <a:pt x="562" y="9"/>
                    <a:pt x="534" y="23"/>
                  </a:cubicBezTo>
                  <a:lnTo>
                    <a:pt x="100" y="256"/>
                  </a:lnTo>
                  <a:cubicBezTo>
                    <a:pt x="34" y="289"/>
                    <a:pt x="0" y="389"/>
                    <a:pt x="67" y="456"/>
                  </a:cubicBezTo>
                  <a:cubicBezTo>
                    <a:pt x="67" y="490"/>
                    <a:pt x="134" y="523"/>
                    <a:pt x="167" y="523"/>
                  </a:cubicBezTo>
                  <a:cubicBezTo>
                    <a:pt x="200" y="523"/>
                    <a:pt x="234" y="523"/>
                    <a:pt x="234" y="490"/>
                  </a:cubicBezTo>
                  <a:lnTo>
                    <a:pt x="667" y="256"/>
                  </a:lnTo>
                  <a:cubicBezTo>
                    <a:pt x="734" y="223"/>
                    <a:pt x="767" y="123"/>
                    <a:pt x="734" y="56"/>
                  </a:cubicBezTo>
                  <a:cubicBezTo>
                    <a:pt x="695" y="17"/>
                    <a:pt x="656" y="1"/>
                    <a:pt x="617"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92"/>
            <p:cNvSpPr/>
            <p:nvPr/>
          </p:nvSpPr>
          <p:spPr>
            <a:xfrm>
              <a:off x="4256550" y="3274025"/>
              <a:ext cx="6700" cy="19625"/>
            </a:xfrm>
            <a:custGeom>
              <a:rect b="b" l="l" r="r" t="t"/>
              <a:pathLst>
                <a:path extrusionOk="0" h="785" w="268">
                  <a:moveTo>
                    <a:pt x="134" y="1"/>
                  </a:moveTo>
                  <a:cubicBezTo>
                    <a:pt x="67" y="1"/>
                    <a:pt x="0" y="51"/>
                    <a:pt x="0" y="151"/>
                  </a:cubicBezTo>
                  <a:lnTo>
                    <a:pt x="0" y="618"/>
                  </a:lnTo>
                  <a:cubicBezTo>
                    <a:pt x="0" y="718"/>
                    <a:pt x="67" y="785"/>
                    <a:pt x="134" y="785"/>
                  </a:cubicBezTo>
                  <a:cubicBezTo>
                    <a:pt x="200" y="785"/>
                    <a:pt x="267" y="718"/>
                    <a:pt x="267" y="618"/>
                  </a:cubicBezTo>
                  <a:lnTo>
                    <a:pt x="267" y="151"/>
                  </a:lnTo>
                  <a:cubicBezTo>
                    <a:pt x="267" y="51"/>
                    <a:pt x="200" y="1"/>
                    <a:pt x="134"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92"/>
            <p:cNvSpPr/>
            <p:nvPr/>
          </p:nvSpPr>
          <p:spPr>
            <a:xfrm>
              <a:off x="4256550" y="2954225"/>
              <a:ext cx="6700" cy="304400"/>
            </a:xfrm>
            <a:custGeom>
              <a:rect b="b" l="l" r="r" t="t"/>
              <a:pathLst>
                <a:path extrusionOk="0" h="12176" w="268">
                  <a:moveTo>
                    <a:pt x="134" y="0"/>
                  </a:moveTo>
                  <a:cubicBezTo>
                    <a:pt x="67" y="0"/>
                    <a:pt x="0" y="67"/>
                    <a:pt x="0" y="134"/>
                  </a:cubicBezTo>
                  <a:lnTo>
                    <a:pt x="0" y="1068"/>
                  </a:lnTo>
                  <a:cubicBezTo>
                    <a:pt x="0" y="1135"/>
                    <a:pt x="34" y="1201"/>
                    <a:pt x="134" y="1201"/>
                  </a:cubicBezTo>
                  <a:cubicBezTo>
                    <a:pt x="200" y="1201"/>
                    <a:pt x="267" y="1135"/>
                    <a:pt x="267" y="1068"/>
                  </a:cubicBezTo>
                  <a:lnTo>
                    <a:pt x="267" y="134"/>
                  </a:lnTo>
                  <a:cubicBezTo>
                    <a:pt x="267" y="67"/>
                    <a:pt x="200" y="0"/>
                    <a:pt x="134" y="0"/>
                  </a:cubicBezTo>
                  <a:close/>
                  <a:moveTo>
                    <a:pt x="134" y="1835"/>
                  </a:moveTo>
                  <a:cubicBezTo>
                    <a:pt x="34" y="1835"/>
                    <a:pt x="0" y="1902"/>
                    <a:pt x="0" y="1969"/>
                  </a:cubicBezTo>
                  <a:lnTo>
                    <a:pt x="0" y="2869"/>
                  </a:lnTo>
                  <a:cubicBezTo>
                    <a:pt x="0" y="2969"/>
                    <a:pt x="67" y="3036"/>
                    <a:pt x="134" y="3036"/>
                  </a:cubicBezTo>
                  <a:cubicBezTo>
                    <a:pt x="200" y="3036"/>
                    <a:pt x="267" y="2969"/>
                    <a:pt x="267" y="2869"/>
                  </a:cubicBezTo>
                  <a:lnTo>
                    <a:pt x="267" y="1969"/>
                  </a:lnTo>
                  <a:cubicBezTo>
                    <a:pt x="267" y="1902"/>
                    <a:pt x="200" y="1835"/>
                    <a:pt x="134" y="1835"/>
                  </a:cubicBezTo>
                  <a:close/>
                  <a:moveTo>
                    <a:pt x="99" y="3661"/>
                  </a:moveTo>
                  <a:cubicBezTo>
                    <a:pt x="45" y="3661"/>
                    <a:pt x="0" y="3721"/>
                    <a:pt x="0" y="3803"/>
                  </a:cubicBezTo>
                  <a:lnTo>
                    <a:pt x="0" y="4704"/>
                  </a:lnTo>
                  <a:cubicBezTo>
                    <a:pt x="0" y="4804"/>
                    <a:pt x="34" y="4871"/>
                    <a:pt x="134" y="4871"/>
                  </a:cubicBezTo>
                  <a:cubicBezTo>
                    <a:pt x="200" y="4837"/>
                    <a:pt x="267" y="4771"/>
                    <a:pt x="267" y="4704"/>
                  </a:cubicBezTo>
                  <a:lnTo>
                    <a:pt x="267" y="3803"/>
                  </a:lnTo>
                  <a:cubicBezTo>
                    <a:pt x="267" y="3703"/>
                    <a:pt x="200" y="3670"/>
                    <a:pt x="134" y="3670"/>
                  </a:cubicBezTo>
                  <a:cubicBezTo>
                    <a:pt x="122" y="3664"/>
                    <a:pt x="110" y="3661"/>
                    <a:pt x="99" y="3661"/>
                  </a:cubicBezTo>
                  <a:close/>
                  <a:moveTo>
                    <a:pt x="134" y="5471"/>
                  </a:moveTo>
                  <a:cubicBezTo>
                    <a:pt x="67" y="5471"/>
                    <a:pt x="0" y="5538"/>
                    <a:pt x="0" y="5638"/>
                  </a:cubicBezTo>
                  <a:lnTo>
                    <a:pt x="0" y="6538"/>
                  </a:lnTo>
                  <a:cubicBezTo>
                    <a:pt x="0" y="6605"/>
                    <a:pt x="67" y="6672"/>
                    <a:pt x="134" y="6672"/>
                  </a:cubicBezTo>
                  <a:cubicBezTo>
                    <a:pt x="200" y="6672"/>
                    <a:pt x="267" y="6605"/>
                    <a:pt x="267" y="6538"/>
                  </a:cubicBezTo>
                  <a:lnTo>
                    <a:pt x="267" y="5638"/>
                  </a:lnTo>
                  <a:cubicBezTo>
                    <a:pt x="267" y="5538"/>
                    <a:pt x="200" y="5471"/>
                    <a:pt x="134" y="5471"/>
                  </a:cubicBezTo>
                  <a:close/>
                  <a:moveTo>
                    <a:pt x="134" y="7314"/>
                  </a:moveTo>
                  <a:cubicBezTo>
                    <a:pt x="67" y="7314"/>
                    <a:pt x="0" y="7356"/>
                    <a:pt x="0" y="7439"/>
                  </a:cubicBezTo>
                  <a:lnTo>
                    <a:pt x="0" y="8373"/>
                  </a:lnTo>
                  <a:cubicBezTo>
                    <a:pt x="0" y="8440"/>
                    <a:pt x="67" y="8507"/>
                    <a:pt x="134" y="8507"/>
                  </a:cubicBezTo>
                  <a:lnTo>
                    <a:pt x="134" y="8540"/>
                  </a:lnTo>
                  <a:cubicBezTo>
                    <a:pt x="200" y="8540"/>
                    <a:pt x="267" y="8440"/>
                    <a:pt x="267" y="8373"/>
                  </a:cubicBezTo>
                  <a:lnTo>
                    <a:pt x="267" y="7439"/>
                  </a:lnTo>
                  <a:cubicBezTo>
                    <a:pt x="267" y="7356"/>
                    <a:pt x="200" y="7314"/>
                    <a:pt x="134" y="7314"/>
                  </a:cubicBezTo>
                  <a:close/>
                  <a:moveTo>
                    <a:pt x="134" y="9149"/>
                  </a:moveTo>
                  <a:cubicBezTo>
                    <a:pt x="67" y="9149"/>
                    <a:pt x="0" y="9190"/>
                    <a:pt x="0" y="9274"/>
                  </a:cubicBezTo>
                  <a:lnTo>
                    <a:pt x="0" y="10208"/>
                  </a:lnTo>
                  <a:cubicBezTo>
                    <a:pt x="0" y="10274"/>
                    <a:pt x="67" y="10341"/>
                    <a:pt x="134" y="10341"/>
                  </a:cubicBezTo>
                  <a:cubicBezTo>
                    <a:pt x="200" y="10341"/>
                    <a:pt x="267" y="10274"/>
                    <a:pt x="267" y="10208"/>
                  </a:cubicBezTo>
                  <a:lnTo>
                    <a:pt x="267" y="9274"/>
                  </a:lnTo>
                  <a:cubicBezTo>
                    <a:pt x="267" y="9190"/>
                    <a:pt x="200" y="9149"/>
                    <a:pt x="134" y="9149"/>
                  </a:cubicBezTo>
                  <a:close/>
                  <a:moveTo>
                    <a:pt x="134" y="10958"/>
                  </a:moveTo>
                  <a:cubicBezTo>
                    <a:pt x="67" y="10958"/>
                    <a:pt x="0" y="11008"/>
                    <a:pt x="0" y="11108"/>
                  </a:cubicBezTo>
                  <a:lnTo>
                    <a:pt x="0" y="12042"/>
                  </a:lnTo>
                  <a:cubicBezTo>
                    <a:pt x="0" y="12109"/>
                    <a:pt x="67" y="12176"/>
                    <a:pt x="134" y="12176"/>
                  </a:cubicBezTo>
                  <a:cubicBezTo>
                    <a:pt x="200" y="12176"/>
                    <a:pt x="267" y="12109"/>
                    <a:pt x="267" y="12042"/>
                  </a:cubicBezTo>
                  <a:lnTo>
                    <a:pt x="267" y="11108"/>
                  </a:lnTo>
                  <a:cubicBezTo>
                    <a:pt x="267" y="11008"/>
                    <a:pt x="200" y="10958"/>
                    <a:pt x="134" y="10958"/>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92"/>
            <p:cNvSpPr/>
            <p:nvPr/>
          </p:nvSpPr>
          <p:spPr>
            <a:xfrm>
              <a:off x="4256550" y="2919200"/>
              <a:ext cx="6700" cy="19200"/>
            </a:xfrm>
            <a:custGeom>
              <a:rect b="b" l="l" r="r" t="t"/>
              <a:pathLst>
                <a:path extrusionOk="0" h="768" w="268">
                  <a:moveTo>
                    <a:pt x="134" y="0"/>
                  </a:moveTo>
                  <a:cubicBezTo>
                    <a:pt x="67" y="0"/>
                    <a:pt x="0" y="67"/>
                    <a:pt x="0" y="134"/>
                  </a:cubicBezTo>
                  <a:lnTo>
                    <a:pt x="0" y="601"/>
                  </a:lnTo>
                  <a:cubicBezTo>
                    <a:pt x="0" y="701"/>
                    <a:pt x="67" y="768"/>
                    <a:pt x="134" y="768"/>
                  </a:cubicBezTo>
                  <a:cubicBezTo>
                    <a:pt x="200" y="768"/>
                    <a:pt x="267" y="701"/>
                    <a:pt x="267" y="601"/>
                  </a:cubicBezTo>
                  <a:lnTo>
                    <a:pt x="267" y="134"/>
                  </a:lnTo>
                  <a:cubicBezTo>
                    <a:pt x="267" y="67"/>
                    <a:pt x="200" y="0"/>
                    <a:pt x="134"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92"/>
            <p:cNvSpPr/>
            <p:nvPr/>
          </p:nvSpPr>
          <p:spPr>
            <a:xfrm>
              <a:off x="4651825" y="3069600"/>
              <a:ext cx="19400" cy="13075"/>
            </a:xfrm>
            <a:custGeom>
              <a:rect b="b" l="l" r="r" t="t"/>
              <a:pathLst>
                <a:path extrusionOk="0" h="523" w="776">
                  <a:moveTo>
                    <a:pt x="574" y="0"/>
                  </a:moveTo>
                  <a:cubicBezTo>
                    <a:pt x="551" y="0"/>
                    <a:pt x="527" y="7"/>
                    <a:pt x="501" y="22"/>
                  </a:cubicBezTo>
                  <a:lnTo>
                    <a:pt x="101" y="256"/>
                  </a:lnTo>
                  <a:cubicBezTo>
                    <a:pt x="1" y="322"/>
                    <a:pt x="1" y="389"/>
                    <a:pt x="34" y="456"/>
                  </a:cubicBezTo>
                  <a:cubicBezTo>
                    <a:pt x="67" y="522"/>
                    <a:pt x="101" y="522"/>
                    <a:pt x="167" y="522"/>
                  </a:cubicBezTo>
                  <a:lnTo>
                    <a:pt x="234" y="522"/>
                  </a:lnTo>
                  <a:lnTo>
                    <a:pt x="634" y="289"/>
                  </a:lnTo>
                  <a:cubicBezTo>
                    <a:pt x="776" y="204"/>
                    <a:pt x="702" y="0"/>
                    <a:pt x="574"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92"/>
            <p:cNvSpPr/>
            <p:nvPr/>
          </p:nvSpPr>
          <p:spPr>
            <a:xfrm>
              <a:off x="4303250" y="3088150"/>
              <a:ext cx="334425" cy="195500"/>
            </a:xfrm>
            <a:custGeom>
              <a:rect b="b" l="l" r="r" t="t"/>
              <a:pathLst>
                <a:path extrusionOk="0" h="7820" w="13377">
                  <a:moveTo>
                    <a:pt x="13202" y="1"/>
                  </a:moveTo>
                  <a:cubicBezTo>
                    <a:pt x="13181" y="1"/>
                    <a:pt x="13161" y="5"/>
                    <a:pt x="13143" y="14"/>
                  </a:cubicBezTo>
                  <a:lnTo>
                    <a:pt x="12276" y="514"/>
                  </a:lnTo>
                  <a:cubicBezTo>
                    <a:pt x="12152" y="607"/>
                    <a:pt x="12200" y="785"/>
                    <a:pt x="12340" y="785"/>
                  </a:cubicBezTo>
                  <a:cubicBezTo>
                    <a:pt x="12351" y="785"/>
                    <a:pt x="12363" y="784"/>
                    <a:pt x="12376" y="781"/>
                  </a:cubicBezTo>
                  <a:lnTo>
                    <a:pt x="12442" y="781"/>
                  </a:lnTo>
                  <a:lnTo>
                    <a:pt x="13310" y="281"/>
                  </a:lnTo>
                  <a:cubicBezTo>
                    <a:pt x="13376" y="247"/>
                    <a:pt x="13376" y="147"/>
                    <a:pt x="13343" y="81"/>
                  </a:cubicBezTo>
                  <a:cubicBezTo>
                    <a:pt x="13319" y="32"/>
                    <a:pt x="13259" y="1"/>
                    <a:pt x="13202" y="1"/>
                  </a:cubicBezTo>
                  <a:close/>
                  <a:moveTo>
                    <a:pt x="11467" y="1003"/>
                  </a:moveTo>
                  <a:cubicBezTo>
                    <a:pt x="11449" y="1003"/>
                    <a:pt x="11429" y="1007"/>
                    <a:pt x="11408" y="1015"/>
                  </a:cubicBezTo>
                  <a:lnTo>
                    <a:pt x="10541" y="1548"/>
                  </a:lnTo>
                  <a:cubicBezTo>
                    <a:pt x="10474" y="1582"/>
                    <a:pt x="10441" y="1648"/>
                    <a:pt x="10508" y="1715"/>
                  </a:cubicBezTo>
                  <a:cubicBezTo>
                    <a:pt x="10508" y="1782"/>
                    <a:pt x="10574" y="1815"/>
                    <a:pt x="10608" y="1815"/>
                  </a:cubicBezTo>
                  <a:cubicBezTo>
                    <a:pt x="10641" y="1815"/>
                    <a:pt x="10675" y="1782"/>
                    <a:pt x="10675" y="1782"/>
                  </a:cubicBezTo>
                  <a:lnTo>
                    <a:pt x="11575" y="1282"/>
                  </a:lnTo>
                  <a:cubicBezTo>
                    <a:pt x="11692" y="1194"/>
                    <a:pt x="11604" y="1003"/>
                    <a:pt x="11467" y="1003"/>
                  </a:cubicBezTo>
                  <a:close/>
                  <a:moveTo>
                    <a:pt x="9759" y="2012"/>
                  </a:moveTo>
                  <a:cubicBezTo>
                    <a:pt x="9730" y="2012"/>
                    <a:pt x="9699" y="2023"/>
                    <a:pt x="9674" y="2049"/>
                  </a:cubicBezTo>
                  <a:lnTo>
                    <a:pt x="8807" y="2549"/>
                  </a:lnTo>
                  <a:cubicBezTo>
                    <a:pt x="8740" y="2582"/>
                    <a:pt x="8706" y="2649"/>
                    <a:pt x="8740" y="2716"/>
                  </a:cubicBezTo>
                  <a:cubicBezTo>
                    <a:pt x="8773" y="2783"/>
                    <a:pt x="8840" y="2816"/>
                    <a:pt x="8873" y="2816"/>
                  </a:cubicBezTo>
                  <a:cubicBezTo>
                    <a:pt x="8907" y="2816"/>
                    <a:pt x="8940" y="2816"/>
                    <a:pt x="8940" y="2783"/>
                  </a:cubicBezTo>
                  <a:lnTo>
                    <a:pt x="9807" y="2282"/>
                  </a:lnTo>
                  <a:cubicBezTo>
                    <a:pt x="9874" y="2249"/>
                    <a:pt x="9907" y="2149"/>
                    <a:pt x="9874" y="2082"/>
                  </a:cubicBezTo>
                  <a:cubicBezTo>
                    <a:pt x="9853" y="2041"/>
                    <a:pt x="9807" y="2012"/>
                    <a:pt x="9759" y="2012"/>
                  </a:cubicBezTo>
                  <a:close/>
                  <a:moveTo>
                    <a:pt x="8032" y="3028"/>
                  </a:moveTo>
                  <a:cubicBezTo>
                    <a:pt x="8000" y="3028"/>
                    <a:pt x="7967" y="3036"/>
                    <a:pt x="7939" y="3049"/>
                  </a:cubicBezTo>
                  <a:lnTo>
                    <a:pt x="7072" y="3550"/>
                  </a:lnTo>
                  <a:cubicBezTo>
                    <a:pt x="7005" y="3583"/>
                    <a:pt x="6972" y="3683"/>
                    <a:pt x="7005" y="3750"/>
                  </a:cubicBezTo>
                  <a:cubicBezTo>
                    <a:pt x="7039" y="3783"/>
                    <a:pt x="7072" y="3817"/>
                    <a:pt x="7139" y="3817"/>
                  </a:cubicBezTo>
                  <a:cubicBezTo>
                    <a:pt x="7172" y="3817"/>
                    <a:pt x="7172" y="3817"/>
                    <a:pt x="7205" y="3783"/>
                  </a:cubicBezTo>
                  <a:lnTo>
                    <a:pt x="8073" y="3283"/>
                  </a:lnTo>
                  <a:cubicBezTo>
                    <a:pt x="8139" y="3250"/>
                    <a:pt x="8173" y="3150"/>
                    <a:pt x="8139" y="3083"/>
                  </a:cubicBezTo>
                  <a:cubicBezTo>
                    <a:pt x="8120" y="3044"/>
                    <a:pt x="8077" y="3028"/>
                    <a:pt x="8032" y="3028"/>
                  </a:cubicBezTo>
                  <a:close/>
                  <a:moveTo>
                    <a:pt x="6286" y="4026"/>
                  </a:moveTo>
                  <a:cubicBezTo>
                    <a:pt x="6261" y="4026"/>
                    <a:pt x="6233" y="4033"/>
                    <a:pt x="6205" y="4050"/>
                  </a:cubicBezTo>
                  <a:lnTo>
                    <a:pt x="5337" y="4551"/>
                  </a:lnTo>
                  <a:cubicBezTo>
                    <a:pt x="5271" y="4584"/>
                    <a:pt x="5237" y="4684"/>
                    <a:pt x="5271" y="4751"/>
                  </a:cubicBezTo>
                  <a:cubicBezTo>
                    <a:pt x="5304" y="4784"/>
                    <a:pt x="5337" y="4817"/>
                    <a:pt x="5404" y="4817"/>
                  </a:cubicBezTo>
                  <a:lnTo>
                    <a:pt x="5404" y="4851"/>
                  </a:lnTo>
                  <a:cubicBezTo>
                    <a:pt x="5437" y="4817"/>
                    <a:pt x="5437" y="4817"/>
                    <a:pt x="5471" y="4784"/>
                  </a:cubicBezTo>
                  <a:lnTo>
                    <a:pt x="6338" y="4284"/>
                  </a:lnTo>
                  <a:cubicBezTo>
                    <a:pt x="6477" y="4201"/>
                    <a:pt x="6408" y="4026"/>
                    <a:pt x="6286" y="4026"/>
                  </a:cubicBezTo>
                  <a:close/>
                  <a:moveTo>
                    <a:pt x="4529" y="5037"/>
                  </a:moveTo>
                  <a:cubicBezTo>
                    <a:pt x="4509" y="5037"/>
                    <a:pt x="4490" y="5041"/>
                    <a:pt x="4470" y="5051"/>
                  </a:cubicBezTo>
                  <a:lnTo>
                    <a:pt x="3603" y="5551"/>
                  </a:lnTo>
                  <a:cubicBezTo>
                    <a:pt x="3503" y="5585"/>
                    <a:pt x="3503" y="5685"/>
                    <a:pt x="3536" y="5751"/>
                  </a:cubicBezTo>
                  <a:cubicBezTo>
                    <a:pt x="3569" y="5785"/>
                    <a:pt x="3603" y="5818"/>
                    <a:pt x="3670" y="5818"/>
                  </a:cubicBezTo>
                  <a:cubicBezTo>
                    <a:pt x="3670" y="5818"/>
                    <a:pt x="3703" y="5818"/>
                    <a:pt x="3736" y="5785"/>
                  </a:cubicBezTo>
                  <a:lnTo>
                    <a:pt x="4604" y="5284"/>
                  </a:lnTo>
                  <a:cubicBezTo>
                    <a:pt x="4670" y="5251"/>
                    <a:pt x="4704" y="5184"/>
                    <a:pt x="4670" y="5084"/>
                  </a:cubicBezTo>
                  <a:cubicBezTo>
                    <a:pt x="4623" y="5061"/>
                    <a:pt x="4576" y="5037"/>
                    <a:pt x="4529" y="5037"/>
                  </a:cubicBezTo>
                  <a:close/>
                  <a:moveTo>
                    <a:pt x="2778" y="6029"/>
                  </a:moveTo>
                  <a:cubicBezTo>
                    <a:pt x="2754" y="6029"/>
                    <a:pt x="2728" y="6036"/>
                    <a:pt x="2702" y="6052"/>
                  </a:cubicBezTo>
                  <a:lnTo>
                    <a:pt x="1835" y="6552"/>
                  </a:lnTo>
                  <a:cubicBezTo>
                    <a:pt x="1768" y="6585"/>
                    <a:pt x="1768" y="6685"/>
                    <a:pt x="1802" y="6752"/>
                  </a:cubicBezTo>
                  <a:cubicBezTo>
                    <a:pt x="1835" y="6785"/>
                    <a:pt x="1868" y="6819"/>
                    <a:pt x="1935" y="6819"/>
                  </a:cubicBezTo>
                  <a:lnTo>
                    <a:pt x="2002" y="6819"/>
                  </a:lnTo>
                  <a:lnTo>
                    <a:pt x="2869" y="6285"/>
                  </a:lnTo>
                  <a:cubicBezTo>
                    <a:pt x="3010" y="6229"/>
                    <a:pt x="2913" y="6029"/>
                    <a:pt x="2778" y="6029"/>
                  </a:cubicBezTo>
                  <a:close/>
                  <a:moveTo>
                    <a:pt x="1027" y="7039"/>
                  </a:moveTo>
                  <a:cubicBezTo>
                    <a:pt x="1006" y="7039"/>
                    <a:pt x="985" y="7043"/>
                    <a:pt x="968" y="7052"/>
                  </a:cubicBezTo>
                  <a:lnTo>
                    <a:pt x="100" y="7553"/>
                  </a:lnTo>
                  <a:cubicBezTo>
                    <a:pt x="34" y="7586"/>
                    <a:pt x="0" y="7686"/>
                    <a:pt x="67" y="7753"/>
                  </a:cubicBezTo>
                  <a:cubicBezTo>
                    <a:pt x="67" y="7786"/>
                    <a:pt x="134" y="7820"/>
                    <a:pt x="167" y="7820"/>
                  </a:cubicBezTo>
                  <a:lnTo>
                    <a:pt x="267" y="7820"/>
                  </a:lnTo>
                  <a:lnTo>
                    <a:pt x="1134" y="7319"/>
                  </a:lnTo>
                  <a:cubicBezTo>
                    <a:pt x="1201" y="7252"/>
                    <a:pt x="1201" y="7186"/>
                    <a:pt x="1168" y="7119"/>
                  </a:cubicBezTo>
                  <a:cubicBezTo>
                    <a:pt x="1143" y="7070"/>
                    <a:pt x="1083" y="7039"/>
                    <a:pt x="1027" y="7039"/>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92"/>
            <p:cNvSpPr/>
            <p:nvPr/>
          </p:nvSpPr>
          <p:spPr>
            <a:xfrm>
              <a:off x="4270725" y="3289750"/>
              <a:ext cx="20025" cy="13075"/>
            </a:xfrm>
            <a:custGeom>
              <a:rect b="b" l="l" r="r" t="t"/>
              <a:pathLst>
                <a:path extrusionOk="0" h="523" w="801">
                  <a:moveTo>
                    <a:pt x="627" y="0"/>
                  </a:moveTo>
                  <a:cubicBezTo>
                    <a:pt x="595" y="0"/>
                    <a:pt x="562" y="9"/>
                    <a:pt x="534" y="22"/>
                  </a:cubicBezTo>
                  <a:lnTo>
                    <a:pt x="134" y="256"/>
                  </a:lnTo>
                  <a:cubicBezTo>
                    <a:pt x="0" y="323"/>
                    <a:pt x="67" y="523"/>
                    <a:pt x="200" y="523"/>
                  </a:cubicBezTo>
                  <a:cubicBezTo>
                    <a:pt x="234" y="523"/>
                    <a:pt x="234" y="523"/>
                    <a:pt x="267" y="489"/>
                  </a:cubicBezTo>
                  <a:lnTo>
                    <a:pt x="701" y="256"/>
                  </a:lnTo>
                  <a:cubicBezTo>
                    <a:pt x="768" y="223"/>
                    <a:pt x="801" y="122"/>
                    <a:pt x="734" y="56"/>
                  </a:cubicBezTo>
                  <a:cubicBezTo>
                    <a:pt x="715" y="17"/>
                    <a:pt x="672" y="0"/>
                    <a:pt x="627"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92"/>
            <p:cNvSpPr/>
            <p:nvPr/>
          </p:nvSpPr>
          <p:spPr>
            <a:xfrm>
              <a:off x="4678500" y="2675700"/>
              <a:ext cx="7550" cy="19200"/>
            </a:xfrm>
            <a:custGeom>
              <a:rect b="b" l="l" r="r" t="t"/>
              <a:pathLst>
                <a:path extrusionOk="0" h="768" w="302">
                  <a:moveTo>
                    <a:pt x="168" y="0"/>
                  </a:moveTo>
                  <a:cubicBezTo>
                    <a:pt x="68" y="0"/>
                    <a:pt x="1" y="67"/>
                    <a:pt x="1" y="134"/>
                  </a:cubicBezTo>
                  <a:lnTo>
                    <a:pt x="1" y="634"/>
                  </a:lnTo>
                  <a:cubicBezTo>
                    <a:pt x="1" y="701"/>
                    <a:pt x="68" y="767"/>
                    <a:pt x="168" y="767"/>
                  </a:cubicBezTo>
                  <a:cubicBezTo>
                    <a:pt x="234" y="767"/>
                    <a:pt x="301" y="701"/>
                    <a:pt x="301" y="634"/>
                  </a:cubicBezTo>
                  <a:lnTo>
                    <a:pt x="301" y="134"/>
                  </a:lnTo>
                  <a:cubicBezTo>
                    <a:pt x="301" y="67"/>
                    <a:pt x="234" y="0"/>
                    <a:pt x="168"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92"/>
            <p:cNvSpPr/>
            <p:nvPr/>
          </p:nvSpPr>
          <p:spPr>
            <a:xfrm>
              <a:off x="4678500" y="2710725"/>
              <a:ext cx="7550" cy="304400"/>
            </a:xfrm>
            <a:custGeom>
              <a:rect b="b" l="l" r="r" t="t"/>
              <a:pathLst>
                <a:path extrusionOk="0" h="12176" w="302">
                  <a:moveTo>
                    <a:pt x="168" y="0"/>
                  </a:moveTo>
                  <a:cubicBezTo>
                    <a:pt x="68" y="0"/>
                    <a:pt x="1" y="67"/>
                    <a:pt x="1" y="134"/>
                  </a:cubicBezTo>
                  <a:lnTo>
                    <a:pt x="1" y="1034"/>
                  </a:lnTo>
                  <a:cubicBezTo>
                    <a:pt x="1" y="1134"/>
                    <a:pt x="68" y="1201"/>
                    <a:pt x="168" y="1201"/>
                  </a:cubicBezTo>
                  <a:cubicBezTo>
                    <a:pt x="234" y="1201"/>
                    <a:pt x="301" y="1134"/>
                    <a:pt x="301" y="1034"/>
                  </a:cubicBezTo>
                  <a:lnTo>
                    <a:pt x="301" y="134"/>
                  </a:lnTo>
                  <a:cubicBezTo>
                    <a:pt x="301" y="67"/>
                    <a:pt x="234" y="0"/>
                    <a:pt x="168" y="0"/>
                  </a:cubicBezTo>
                  <a:close/>
                  <a:moveTo>
                    <a:pt x="168" y="1801"/>
                  </a:moveTo>
                  <a:cubicBezTo>
                    <a:pt x="68" y="1801"/>
                    <a:pt x="1" y="1868"/>
                    <a:pt x="1" y="1968"/>
                  </a:cubicBezTo>
                  <a:lnTo>
                    <a:pt x="1" y="2869"/>
                  </a:lnTo>
                  <a:cubicBezTo>
                    <a:pt x="1" y="2936"/>
                    <a:pt x="68" y="3002"/>
                    <a:pt x="168" y="3002"/>
                  </a:cubicBezTo>
                  <a:cubicBezTo>
                    <a:pt x="234" y="3002"/>
                    <a:pt x="301" y="2936"/>
                    <a:pt x="301" y="2869"/>
                  </a:cubicBezTo>
                  <a:lnTo>
                    <a:pt x="301" y="1968"/>
                  </a:lnTo>
                  <a:cubicBezTo>
                    <a:pt x="301" y="1868"/>
                    <a:pt x="234" y="1801"/>
                    <a:pt x="168" y="1801"/>
                  </a:cubicBezTo>
                  <a:close/>
                  <a:moveTo>
                    <a:pt x="168" y="3636"/>
                  </a:moveTo>
                  <a:cubicBezTo>
                    <a:pt x="68" y="3636"/>
                    <a:pt x="1" y="3703"/>
                    <a:pt x="1" y="3803"/>
                  </a:cubicBezTo>
                  <a:lnTo>
                    <a:pt x="1" y="4704"/>
                  </a:lnTo>
                  <a:cubicBezTo>
                    <a:pt x="1" y="4770"/>
                    <a:pt x="68" y="4837"/>
                    <a:pt x="168" y="4837"/>
                  </a:cubicBezTo>
                  <a:cubicBezTo>
                    <a:pt x="234" y="4837"/>
                    <a:pt x="301" y="4770"/>
                    <a:pt x="301" y="4704"/>
                  </a:cubicBezTo>
                  <a:lnTo>
                    <a:pt x="301" y="3803"/>
                  </a:lnTo>
                  <a:cubicBezTo>
                    <a:pt x="301" y="3703"/>
                    <a:pt x="234" y="3636"/>
                    <a:pt x="168" y="3636"/>
                  </a:cubicBezTo>
                  <a:close/>
                  <a:moveTo>
                    <a:pt x="168" y="5471"/>
                  </a:moveTo>
                  <a:cubicBezTo>
                    <a:pt x="68" y="5471"/>
                    <a:pt x="1" y="5537"/>
                    <a:pt x="1" y="5604"/>
                  </a:cubicBezTo>
                  <a:lnTo>
                    <a:pt x="1" y="6538"/>
                  </a:lnTo>
                  <a:cubicBezTo>
                    <a:pt x="1" y="6605"/>
                    <a:pt x="68" y="6672"/>
                    <a:pt x="168" y="6672"/>
                  </a:cubicBezTo>
                  <a:cubicBezTo>
                    <a:pt x="234" y="6672"/>
                    <a:pt x="301" y="6605"/>
                    <a:pt x="301" y="6538"/>
                  </a:cubicBezTo>
                  <a:lnTo>
                    <a:pt x="301" y="5604"/>
                  </a:lnTo>
                  <a:cubicBezTo>
                    <a:pt x="301" y="5537"/>
                    <a:pt x="234" y="5471"/>
                    <a:pt x="168" y="5471"/>
                  </a:cubicBezTo>
                  <a:close/>
                  <a:moveTo>
                    <a:pt x="168" y="7305"/>
                  </a:moveTo>
                  <a:cubicBezTo>
                    <a:pt x="68" y="7305"/>
                    <a:pt x="1" y="7372"/>
                    <a:pt x="1" y="7439"/>
                  </a:cubicBezTo>
                  <a:lnTo>
                    <a:pt x="1" y="8373"/>
                  </a:lnTo>
                  <a:cubicBezTo>
                    <a:pt x="1" y="8440"/>
                    <a:pt x="68" y="8506"/>
                    <a:pt x="168" y="8506"/>
                  </a:cubicBezTo>
                  <a:cubicBezTo>
                    <a:pt x="234" y="8506"/>
                    <a:pt x="301" y="8440"/>
                    <a:pt x="301" y="8373"/>
                  </a:cubicBezTo>
                  <a:lnTo>
                    <a:pt x="301" y="7439"/>
                  </a:lnTo>
                  <a:cubicBezTo>
                    <a:pt x="301" y="7372"/>
                    <a:pt x="234" y="7305"/>
                    <a:pt x="168" y="7305"/>
                  </a:cubicBezTo>
                  <a:close/>
                  <a:moveTo>
                    <a:pt x="168" y="9140"/>
                  </a:moveTo>
                  <a:cubicBezTo>
                    <a:pt x="68" y="9140"/>
                    <a:pt x="1" y="9207"/>
                    <a:pt x="1" y="9273"/>
                  </a:cubicBezTo>
                  <a:lnTo>
                    <a:pt x="1" y="10174"/>
                  </a:lnTo>
                  <a:cubicBezTo>
                    <a:pt x="1" y="10274"/>
                    <a:pt x="68" y="10341"/>
                    <a:pt x="168" y="10341"/>
                  </a:cubicBezTo>
                  <a:cubicBezTo>
                    <a:pt x="234" y="10341"/>
                    <a:pt x="301" y="10274"/>
                    <a:pt x="301" y="10174"/>
                  </a:cubicBezTo>
                  <a:lnTo>
                    <a:pt x="301" y="9273"/>
                  </a:lnTo>
                  <a:cubicBezTo>
                    <a:pt x="301" y="9207"/>
                    <a:pt x="234" y="9140"/>
                    <a:pt x="168" y="9140"/>
                  </a:cubicBezTo>
                  <a:close/>
                  <a:moveTo>
                    <a:pt x="203" y="10966"/>
                  </a:moveTo>
                  <a:cubicBezTo>
                    <a:pt x="191" y="10966"/>
                    <a:pt x="180" y="10969"/>
                    <a:pt x="168" y="10975"/>
                  </a:cubicBezTo>
                  <a:cubicBezTo>
                    <a:pt x="68" y="10975"/>
                    <a:pt x="1" y="11008"/>
                    <a:pt x="1" y="11108"/>
                  </a:cubicBezTo>
                  <a:lnTo>
                    <a:pt x="1" y="12009"/>
                  </a:lnTo>
                  <a:cubicBezTo>
                    <a:pt x="1" y="12109"/>
                    <a:pt x="68" y="12176"/>
                    <a:pt x="168" y="12176"/>
                  </a:cubicBezTo>
                  <a:cubicBezTo>
                    <a:pt x="234" y="12176"/>
                    <a:pt x="301" y="12075"/>
                    <a:pt x="301" y="12009"/>
                  </a:cubicBezTo>
                  <a:lnTo>
                    <a:pt x="301" y="11108"/>
                  </a:lnTo>
                  <a:cubicBezTo>
                    <a:pt x="301" y="11026"/>
                    <a:pt x="256" y="10966"/>
                    <a:pt x="203" y="10966"/>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92"/>
            <p:cNvSpPr/>
            <p:nvPr/>
          </p:nvSpPr>
          <p:spPr>
            <a:xfrm>
              <a:off x="4678500" y="3030100"/>
              <a:ext cx="7550" cy="19225"/>
            </a:xfrm>
            <a:custGeom>
              <a:rect b="b" l="l" r="r" t="t"/>
              <a:pathLst>
                <a:path extrusionOk="0" h="769" w="302">
                  <a:moveTo>
                    <a:pt x="168" y="1"/>
                  </a:moveTo>
                  <a:cubicBezTo>
                    <a:pt x="68" y="1"/>
                    <a:pt x="1" y="68"/>
                    <a:pt x="1" y="168"/>
                  </a:cubicBezTo>
                  <a:lnTo>
                    <a:pt x="1" y="635"/>
                  </a:lnTo>
                  <a:cubicBezTo>
                    <a:pt x="1" y="701"/>
                    <a:pt x="68" y="768"/>
                    <a:pt x="168" y="768"/>
                  </a:cubicBezTo>
                  <a:cubicBezTo>
                    <a:pt x="234" y="768"/>
                    <a:pt x="301" y="701"/>
                    <a:pt x="301" y="635"/>
                  </a:cubicBezTo>
                  <a:lnTo>
                    <a:pt x="301" y="168"/>
                  </a:lnTo>
                  <a:cubicBezTo>
                    <a:pt x="301" y="68"/>
                    <a:pt x="234" y="1"/>
                    <a:pt x="168"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92"/>
            <p:cNvSpPr/>
            <p:nvPr/>
          </p:nvSpPr>
          <p:spPr>
            <a:xfrm>
              <a:off x="4662675" y="2630025"/>
              <a:ext cx="38375" cy="62375"/>
            </a:xfrm>
            <a:custGeom>
              <a:rect b="b" l="l" r="r" t="t"/>
              <a:pathLst>
                <a:path extrusionOk="0" h="2495" w="1535">
                  <a:moveTo>
                    <a:pt x="1268" y="393"/>
                  </a:moveTo>
                  <a:lnTo>
                    <a:pt x="1268" y="1527"/>
                  </a:lnTo>
                  <a:lnTo>
                    <a:pt x="267" y="2094"/>
                  </a:lnTo>
                  <a:lnTo>
                    <a:pt x="267" y="960"/>
                  </a:lnTo>
                  <a:lnTo>
                    <a:pt x="1268" y="393"/>
                  </a:lnTo>
                  <a:close/>
                  <a:moveTo>
                    <a:pt x="1401" y="1"/>
                  </a:moveTo>
                  <a:cubicBezTo>
                    <a:pt x="1376" y="1"/>
                    <a:pt x="1351" y="9"/>
                    <a:pt x="1334" y="26"/>
                  </a:cubicBezTo>
                  <a:lnTo>
                    <a:pt x="67" y="726"/>
                  </a:lnTo>
                  <a:cubicBezTo>
                    <a:pt x="34" y="760"/>
                    <a:pt x="0" y="826"/>
                    <a:pt x="0" y="860"/>
                  </a:cubicBezTo>
                  <a:lnTo>
                    <a:pt x="0" y="2327"/>
                  </a:lnTo>
                  <a:cubicBezTo>
                    <a:pt x="0" y="2394"/>
                    <a:pt x="34" y="2428"/>
                    <a:pt x="67" y="2461"/>
                  </a:cubicBezTo>
                  <a:cubicBezTo>
                    <a:pt x="100" y="2461"/>
                    <a:pt x="100" y="2461"/>
                    <a:pt x="134" y="2494"/>
                  </a:cubicBezTo>
                  <a:cubicBezTo>
                    <a:pt x="167" y="2461"/>
                    <a:pt x="167" y="2461"/>
                    <a:pt x="200" y="2461"/>
                  </a:cubicBezTo>
                  <a:lnTo>
                    <a:pt x="1468" y="1727"/>
                  </a:lnTo>
                  <a:cubicBezTo>
                    <a:pt x="1535" y="1694"/>
                    <a:pt x="1535" y="1660"/>
                    <a:pt x="1535" y="1594"/>
                  </a:cubicBezTo>
                  <a:lnTo>
                    <a:pt x="1535" y="126"/>
                  </a:lnTo>
                  <a:cubicBezTo>
                    <a:pt x="1535" y="93"/>
                    <a:pt x="1535" y="26"/>
                    <a:pt x="1468" y="26"/>
                  </a:cubicBezTo>
                  <a:cubicBezTo>
                    <a:pt x="1451" y="9"/>
                    <a:pt x="1426" y="1"/>
                    <a:pt x="1401"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92"/>
            <p:cNvSpPr/>
            <p:nvPr/>
          </p:nvSpPr>
          <p:spPr>
            <a:xfrm>
              <a:off x="4662675" y="3032825"/>
              <a:ext cx="38375" cy="62350"/>
            </a:xfrm>
            <a:custGeom>
              <a:rect b="b" l="l" r="r" t="t"/>
              <a:pathLst>
                <a:path extrusionOk="0" h="2494" w="1535">
                  <a:moveTo>
                    <a:pt x="1268" y="392"/>
                  </a:moveTo>
                  <a:lnTo>
                    <a:pt x="1268" y="1560"/>
                  </a:lnTo>
                  <a:lnTo>
                    <a:pt x="267" y="2127"/>
                  </a:lnTo>
                  <a:lnTo>
                    <a:pt x="267" y="959"/>
                  </a:lnTo>
                  <a:lnTo>
                    <a:pt x="1268" y="392"/>
                  </a:lnTo>
                  <a:close/>
                  <a:moveTo>
                    <a:pt x="1401" y="0"/>
                  </a:moveTo>
                  <a:cubicBezTo>
                    <a:pt x="1376" y="0"/>
                    <a:pt x="1351" y="9"/>
                    <a:pt x="1334" y="25"/>
                  </a:cubicBezTo>
                  <a:lnTo>
                    <a:pt x="67" y="759"/>
                  </a:lnTo>
                  <a:cubicBezTo>
                    <a:pt x="34" y="793"/>
                    <a:pt x="0" y="826"/>
                    <a:pt x="0" y="893"/>
                  </a:cubicBezTo>
                  <a:lnTo>
                    <a:pt x="0" y="2360"/>
                  </a:lnTo>
                  <a:cubicBezTo>
                    <a:pt x="0" y="2394"/>
                    <a:pt x="34" y="2460"/>
                    <a:pt x="67" y="2494"/>
                  </a:cubicBezTo>
                  <a:lnTo>
                    <a:pt x="200" y="2494"/>
                  </a:lnTo>
                  <a:lnTo>
                    <a:pt x="1468" y="1760"/>
                  </a:lnTo>
                  <a:cubicBezTo>
                    <a:pt x="1535" y="1727"/>
                    <a:pt x="1535" y="1693"/>
                    <a:pt x="1535" y="1627"/>
                  </a:cubicBezTo>
                  <a:lnTo>
                    <a:pt x="1535" y="159"/>
                  </a:lnTo>
                  <a:cubicBezTo>
                    <a:pt x="1535" y="92"/>
                    <a:pt x="1535" y="59"/>
                    <a:pt x="1468" y="25"/>
                  </a:cubicBezTo>
                  <a:cubicBezTo>
                    <a:pt x="1451" y="9"/>
                    <a:pt x="1426" y="0"/>
                    <a:pt x="1401"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92"/>
            <p:cNvSpPr/>
            <p:nvPr/>
          </p:nvSpPr>
          <p:spPr>
            <a:xfrm>
              <a:off x="4239875" y="2874175"/>
              <a:ext cx="39200" cy="61725"/>
            </a:xfrm>
            <a:custGeom>
              <a:rect b="b" l="l" r="r" t="t"/>
              <a:pathLst>
                <a:path extrusionOk="0" h="2469" w="1568">
                  <a:moveTo>
                    <a:pt x="1301" y="367"/>
                  </a:moveTo>
                  <a:lnTo>
                    <a:pt x="1301" y="1501"/>
                  </a:lnTo>
                  <a:lnTo>
                    <a:pt x="300" y="2068"/>
                  </a:lnTo>
                  <a:lnTo>
                    <a:pt x="300" y="934"/>
                  </a:lnTo>
                  <a:lnTo>
                    <a:pt x="1301" y="367"/>
                  </a:lnTo>
                  <a:close/>
                  <a:moveTo>
                    <a:pt x="1368" y="0"/>
                  </a:moveTo>
                  <a:lnTo>
                    <a:pt x="100" y="734"/>
                  </a:lnTo>
                  <a:cubicBezTo>
                    <a:pt x="33" y="767"/>
                    <a:pt x="33" y="834"/>
                    <a:pt x="0" y="867"/>
                  </a:cubicBezTo>
                  <a:lnTo>
                    <a:pt x="0" y="2335"/>
                  </a:lnTo>
                  <a:cubicBezTo>
                    <a:pt x="33" y="2402"/>
                    <a:pt x="33" y="2435"/>
                    <a:pt x="100" y="2469"/>
                  </a:cubicBezTo>
                  <a:lnTo>
                    <a:pt x="234" y="2469"/>
                  </a:lnTo>
                  <a:lnTo>
                    <a:pt x="1501" y="1735"/>
                  </a:lnTo>
                  <a:cubicBezTo>
                    <a:pt x="1535" y="1701"/>
                    <a:pt x="1568" y="1668"/>
                    <a:pt x="1568" y="1601"/>
                  </a:cubicBezTo>
                  <a:lnTo>
                    <a:pt x="1568" y="134"/>
                  </a:lnTo>
                  <a:cubicBezTo>
                    <a:pt x="1568" y="67"/>
                    <a:pt x="1535" y="34"/>
                    <a:pt x="1501"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92"/>
            <p:cNvSpPr/>
            <p:nvPr/>
          </p:nvSpPr>
          <p:spPr>
            <a:xfrm>
              <a:off x="4239875" y="3277175"/>
              <a:ext cx="39200" cy="62350"/>
            </a:xfrm>
            <a:custGeom>
              <a:rect b="b" l="l" r="r" t="t"/>
              <a:pathLst>
                <a:path extrusionOk="0" h="2494" w="1568">
                  <a:moveTo>
                    <a:pt x="1301" y="392"/>
                  </a:moveTo>
                  <a:lnTo>
                    <a:pt x="1301" y="1526"/>
                  </a:lnTo>
                  <a:lnTo>
                    <a:pt x="300" y="2093"/>
                  </a:lnTo>
                  <a:lnTo>
                    <a:pt x="300" y="959"/>
                  </a:lnTo>
                  <a:lnTo>
                    <a:pt x="1301" y="392"/>
                  </a:lnTo>
                  <a:close/>
                  <a:moveTo>
                    <a:pt x="1434" y="0"/>
                  </a:moveTo>
                  <a:cubicBezTo>
                    <a:pt x="1409" y="0"/>
                    <a:pt x="1384" y="8"/>
                    <a:pt x="1368" y="25"/>
                  </a:cubicBezTo>
                  <a:lnTo>
                    <a:pt x="100" y="759"/>
                  </a:lnTo>
                  <a:cubicBezTo>
                    <a:pt x="33" y="759"/>
                    <a:pt x="33" y="826"/>
                    <a:pt x="0" y="859"/>
                  </a:cubicBezTo>
                  <a:lnTo>
                    <a:pt x="0" y="2327"/>
                  </a:lnTo>
                  <a:cubicBezTo>
                    <a:pt x="33" y="2393"/>
                    <a:pt x="33" y="2427"/>
                    <a:pt x="100" y="2460"/>
                  </a:cubicBezTo>
                  <a:cubicBezTo>
                    <a:pt x="100" y="2460"/>
                    <a:pt x="134" y="2460"/>
                    <a:pt x="167" y="2493"/>
                  </a:cubicBezTo>
                  <a:cubicBezTo>
                    <a:pt x="200" y="2493"/>
                    <a:pt x="234" y="2460"/>
                    <a:pt x="234" y="2460"/>
                  </a:cubicBezTo>
                  <a:lnTo>
                    <a:pt x="1501" y="1726"/>
                  </a:lnTo>
                  <a:cubicBezTo>
                    <a:pt x="1535" y="1693"/>
                    <a:pt x="1568" y="1660"/>
                    <a:pt x="1568" y="1593"/>
                  </a:cubicBezTo>
                  <a:lnTo>
                    <a:pt x="1568" y="125"/>
                  </a:lnTo>
                  <a:cubicBezTo>
                    <a:pt x="1568" y="92"/>
                    <a:pt x="1535" y="25"/>
                    <a:pt x="1501" y="25"/>
                  </a:cubicBezTo>
                  <a:cubicBezTo>
                    <a:pt x="1485" y="8"/>
                    <a:pt x="1459" y="0"/>
                    <a:pt x="1434"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92"/>
            <p:cNvSpPr/>
            <p:nvPr/>
          </p:nvSpPr>
          <p:spPr>
            <a:xfrm>
              <a:off x="4666000" y="2862225"/>
              <a:ext cx="31725" cy="46425"/>
            </a:xfrm>
            <a:custGeom>
              <a:rect b="b" l="l" r="r" t="t"/>
              <a:pathLst>
                <a:path extrusionOk="0" h="1857" w="1269">
                  <a:moveTo>
                    <a:pt x="912" y="1"/>
                  </a:moveTo>
                  <a:cubicBezTo>
                    <a:pt x="838" y="1"/>
                    <a:pt x="755" y="26"/>
                    <a:pt x="668" y="78"/>
                  </a:cubicBezTo>
                  <a:cubicBezTo>
                    <a:pt x="267" y="345"/>
                    <a:pt x="34" y="812"/>
                    <a:pt x="1" y="1312"/>
                  </a:cubicBezTo>
                  <a:cubicBezTo>
                    <a:pt x="1" y="1657"/>
                    <a:pt x="164" y="1856"/>
                    <a:pt x="398" y="1856"/>
                  </a:cubicBezTo>
                  <a:cubicBezTo>
                    <a:pt x="481" y="1856"/>
                    <a:pt x="572" y="1831"/>
                    <a:pt x="668" y="1779"/>
                  </a:cubicBezTo>
                  <a:cubicBezTo>
                    <a:pt x="1035" y="1479"/>
                    <a:pt x="1268" y="1045"/>
                    <a:pt x="1268" y="545"/>
                  </a:cubicBezTo>
                  <a:cubicBezTo>
                    <a:pt x="1268" y="200"/>
                    <a:pt x="1123" y="1"/>
                    <a:pt x="912"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92"/>
            <p:cNvSpPr/>
            <p:nvPr/>
          </p:nvSpPr>
          <p:spPr>
            <a:xfrm>
              <a:off x="4455025" y="2759650"/>
              <a:ext cx="31700" cy="46400"/>
            </a:xfrm>
            <a:custGeom>
              <a:rect b="b" l="l" r="r" t="t"/>
              <a:pathLst>
                <a:path extrusionOk="0" h="1856" w="1268">
                  <a:moveTo>
                    <a:pt x="884" y="1"/>
                  </a:moveTo>
                  <a:cubicBezTo>
                    <a:pt x="806" y="1"/>
                    <a:pt x="721" y="26"/>
                    <a:pt x="634" y="78"/>
                  </a:cubicBezTo>
                  <a:cubicBezTo>
                    <a:pt x="234" y="345"/>
                    <a:pt x="0" y="812"/>
                    <a:pt x="0" y="1279"/>
                  </a:cubicBezTo>
                  <a:cubicBezTo>
                    <a:pt x="0" y="1650"/>
                    <a:pt x="147" y="1856"/>
                    <a:pt x="373" y="1856"/>
                  </a:cubicBezTo>
                  <a:cubicBezTo>
                    <a:pt x="451" y="1856"/>
                    <a:pt x="539" y="1831"/>
                    <a:pt x="634" y="1779"/>
                  </a:cubicBezTo>
                  <a:cubicBezTo>
                    <a:pt x="1034" y="1479"/>
                    <a:pt x="1268" y="1045"/>
                    <a:pt x="1268" y="545"/>
                  </a:cubicBezTo>
                  <a:cubicBezTo>
                    <a:pt x="1268" y="200"/>
                    <a:pt x="1104" y="1"/>
                    <a:pt x="884"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92"/>
            <p:cNvSpPr/>
            <p:nvPr/>
          </p:nvSpPr>
          <p:spPr>
            <a:xfrm>
              <a:off x="4455025" y="3162925"/>
              <a:ext cx="31700" cy="46750"/>
            </a:xfrm>
            <a:custGeom>
              <a:rect b="b" l="l" r="r" t="t"/>
              <a:pathLst>
                <a:path extrusionOk="0" h="1870" w="1268">
                  <a:moveTo>
                    <a:pt x="890" y="0"/>
                  </a:moveTo>
                  <a:cubicBezTo>
                    <a:pt x="810" y="0"/>
                    <a:pt x="723" y="29"/>
                    <a:pt x="634" y="92"/>
                  </a:cubicBezTo>
                  <a:cubicBezTo>
                    <a:pt x="234" y="359"/>
                    <a:pt x="0" y="826"/>
                    <a:pt x="0" y="1293"/>
                  </a:cubicBezTo>
                  <a:cubicBezTo>
                    <a:pt x="0" y="1664"/>
                    <a:pt x="147" y="1870"/>
                    <a:pt x="373" y="1870"/>
                  </a:cubicBezTo>
                  <a:cubicBezTo>
                    <a:pt x="451" y="1870"/>
                    <a:pt x="539" y="1845"/>
                    <a:pt x="634" y="1793"/>
                  </a:cubicBezTo>
                  <a:cubicBezTo>
                    <a:pt x="1034" y="1493"/>
                    <a:pt x="1268" y="1059"/>
                    <a:pt x="1268" y="559"/>
                  </a:cubicBezTo>
                  <a:cubicBezTo>
                    <a:pt x="1268" y="217"/>
                    <a:pt x="1107" y="0"/>
                    <a:pt x="890"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92"/>
            <p:cNvSpPr/>
            <p:nvPr/>
          </p:nvSpPr>
          <p:spPr>
            <a:xfrm>
              <a:off x="4244025" y="3106200"/>
              <a:ext cx="31725" cy="46775"/>
            </a:xfrm>
            <a:custGeom>
              <a:rect b="b" l="l" r="r" t="t"/>
              <a:pathLst>
                <a:path extrusionOk="0" h="1871" w="1269">
                  <a:moveTo>
                    <a:pt x="891" y="1"/>
                  </a:moveTo>
                  <a:cubicBezTo>
                    <a:pt x="811" y="1"/>
                    <a:pt x="724" y="30"/>
                    <a:pt x="635" y="93"/>
                  </a:cubicBezTo>
                  <a:cubicBezTo>
                    <a:pt x="234" y="359"/>
                    <a:pt x="1" y="826"/>
                    <a:pt x="1" y="1293"/>
                  </a:cubicBezTo>
                  <a:cubicBezTo>
                    <a:pt x="1" y="1664"/>
                    <a:pt x="148" y="1870"/>
                    <a:pt x="373" y="1870"/>
                  </a:cubicBezTo>
                  <a:cubicBezTo>
                    <a:pt x="452" y="1870"/>
                    <a:pt x="540" y="1845"/>
                    <a:pt x="635" y="1794"/>
                  </a:cubicBezTo>
                  <a:cubicBezTo>
                    <a:pt x="1035" y="1494"/>
                    <a:pt x="1268" y="1060"/>
                    <a:pt x="1268" y="560"/>
                  </a:cubicBezTo>
                  <a:cubicBezTo>
                    <a:pt x="1268" y="218"/>
                    <a:pt x="1108" y="1"/>
                    <a:pt x="891"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92"/>
            <p:cNvSpPr/>
            <p:nvPr/>
          </p:nvSpPr>
          <p:spPr>
            <a:xfrm>
              <a:off x="4381625" y="2868775"/>
              <a:ext cx="178500" cy="230300"/>
            </a:xfrm>
            <a:custGeom>
              <a:rect b="b" l="l" r="r" t="t"/>
              <a:pathLst>
                <a:path extrusionOk="0" h="9212" w="7140">
                  <a:moveTo>
                    <a:pt x="2981" y="3149"/>
                  </a:moveTo>
                  <a:cubicBezTo>
                    <a:pt x="2999" y="3149"/>
                    <a:pt x="3018" y="3150"/>
                    <a:pt x="3036" y="3152"/>
                  </a:cubicBezTo>
                  <a:lnTo>
                    <a:pt x="5171" y="3252"/>
                  </a:lnTo>
                  <a:cubicBezTo>
                    <a:pt x="5571" y="3252"/>
                    <a:pt x="5672" y="3519"/>
                    <a:pt x="5438" y="3852"/>
                  </a:cubicBezTo>
                  <a:lnTo>
                    <a:pt x="5438" y="3819"/>
                  </a:lnTo>
                  <a:lnTo>
                    <a:pt x="2769" y="7021"/>
                  </a:lnTo>
                  <a:cubicBezTo>
                    <a:pt x="2658" y="7146"/>
                    <a:pt x="2559" y="7208"/>
                    <a:pt x="2480" y="7208"/>
                  </a:cubicBezTo>
                  <a:cubicBezTo>
                    <a:pt x="2371" y="7208"/>
                    <a:pt x="2302" y="7088"/>
                    <a:pt x="2302" y="6854"/>
                  </a:cubicBezTo>
                  <a:lnTo>
                    <a:pt x="2302" y="3852"/>
                  </a:lnTo>
                  <a:cubicBezTo>
                    <a:pt x="2302" y="3470"/>
                    <a:pt x="2606" y="3149"/>
                    <a:pt x="2981" y="3149"/>
                  </a:cubicBezTo>
                  <a:close/>
                  <a:moveTo>
                    <a:pt x="5155" y="0"/>
                  </a:moveTo>
                  <a:cubicBezTo>
                    <a:pt x="4677" y="0"/>
                    <a:pt x="4139" y="155"/>
                    <a:pt x="3570" y="483"/>
                  </a:cubicBezTo>
                  <a:cubicBezTo>
                    <a:pt x="1602" y="1651"/>
                    <a:pt x="1" y="4386"/>
                    <a:pt x="1" y="6687"/>
                  </a:cubicBezTo>
                  <a:cubicBezTo>
                    <a:pt x="1" y="8292"/>
                    <a:pt x="802" y="9212"/>
                    <a:pt x="1967" y="9212"/>
                  </a:cubicBezTo>
                  <a:cubicBezTo>
                    <a:pt x="2449" y="9212"/>
                    <a:pt x="2994" y="9054"/>
                    <a:pt x="3570" y="8722"/>
                  </a:cubicBezTo>
                  <a:cubicBezTo>
                    <a:pt x="5505" y="7621"/>
                    <a:pt x="7139" y="4819"/>
                    <a:pt x="7139" y="2551"/>
                  </a:cubicBezTo>
                  <a:cubicBezTo>
                    <a:pt x="7139" y="938"/>
                    <a:pt x="6330" y="0"/>
                    <a:pt x="5155"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92"/>
            <p:cNvSpPr/>
            <p:nvPr/>
          </p:nvSpPr>
          <p:spPr>
            <a:xfrm>
              <a:off x="4467525" y="3060350"/>
              <a:ext cx="167650" cy="347850"/>
            </a:xfrm>
            <a:custGeom>
              <a:rect b="b" l="l" r="r" t="t"/>
              <a:pathLst>
                <a:path extrusionOk="0" h="13914" w="6706">
                  <a:moveTo>
                    <a:pt x="127" y="0"/>
                  </a:moveTo>
                  <a:cubicBezTo>
                    <a:pt x="57" y="0"/>
                    <a:pt x="1" y="75"/>
                    <a:pt x="1" y="225"/>
                  </a:cubicBezTo>
                  <a:lnTo>
                    <a:pt x="1" y="12467"/>
                  </a:lnTo>
                  <a:cubicBezTo>
                    <a:pt x="1" y="12567"/>
                    <a:pt x="1" y="12634"/>
                    <a:pt x="34" y="12668"/>
                  </a:cubicBezTo>
                  <a:lnTo>
                    <a:pt x="1235" y="13368"/>
                  </a:lnTo>
                  <a:cubicBezTo>
                    <a:pt x="1302" y="13368"/>
                    <a:pt x="1368" y="13301"/>
                    <a:pt x="1435" y="13168"/>
                  </a:cubicBezTo>
                  <a:lnTo>
                    <a:pt x="2302" y="11300"/>
                  </a:lnTo>
                  <a:lnTo>
                    <a:pt x="2803" y="13068"/>
                  </a:lnTo>
                  <a:cubicBezTo>
                    <a:pt x="2803" y="13135"/>
                    <a:pt x="2836" y="13168"/>
                    <a:pt x="2903" y="13201"/>
                  </a:cubicBezTo>
                  <a:cubicBezTo>
                    <a:pt x="3003" y="13268"/>
                    <a:pt x="4070" y="13902"/>
                    <a:pt x="4104" y="13902"/>
                  </a:cubicBezTo>
                  <a:cubicBezTo>
                    <a:pt x="4111" y="13910"/>
                    <a:pt x="4129" y="13914"/>
                    <a:pt x="4152" y="13914"/>
                  </a:cubicBezTo>
                  <a:cubicBezTo>
                    <a:pt x="4230" y="13914"/>
                    <a:pt x="4376" y="13870"/>
                    <a:pt x="4504" y="13768"/>
                  </a:cubicBezTo>
                  <a:lnTo>
                    <a:pt x="5204" y="12934"/>
                  </a:lnTo>
                  <a:cubicBezTo>
                    <a:pt x="5404" y="12734"/>
                    <a:pt x="5471" y="12434"/>
                    <a:pt x="5438" y="12100"/>
                  </a:cubicBezTo>
                  <a:lnTo>
                    <a:pt x="4504" y="8698"/>
                  </a:lnTo>
                  <a:cubicBezTo>
                    <a:pt x="4470" y="8431"/>
                    <a:pt x="4637" y="8164"/>
                    <a:pt x="4904" y="8064"/>
                  </a:cubicBezTo>
                  <a:lnTo>
                    <a:pt x="6338" y="7430"/>
                  </a:lnTo>
                  <a:cubicBezTo>
                    <a:pt x="6605" y="7297"/>
                    <a:pt x="6705" y="7030"/>
                    <a:pt x="6539" y="6863"/>
                  </a:cubicBezTo>
                  <a:lnTo>
                    <a:pt x="1502" y="792"/>
                  </a:lnTo>
                  <a:cubicBezTo>
                    <a:pt x="1468" y="759"/>
                    <a:pt x="1435" y="726"/>
                    <a:pt x="1402" y="726"/>
                  </a:cubicBezTo>
                  <a:lnTo>
                    <a:pt x="201" y="25"/>
                  </a:lnTo>
                  <a:cubicBezTo>
                    <a:pt x="176" y="8"/>
                    <a:pt x="151" y="0"/>
                    <a:pt x="127"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92"/>
            <p:cNvSpPr/>
            <p:nvPr/>
          </p:nvSpPr>
          <p:spPr>
            <a:xfrm>
              <a:off x="4467525" y="3060350"/>
              <a:ext cx="167650" cy="347850"/>
            </a:xfrm>
            <a:custGeom>
              <a:rect b="b" l="l" r="r" t="t"/>
              <a:pathLst>
                <a:path extrusionOk="0" h="13914" w="6706">
                  <a:moveTo>
                    <a:pt x="127" y="0"/>
                  </a:moveTo>
                  <a:cubicBezTo>
                    <a:pt x="57" y="0"/>
                    <a:pt x="1" y="75"/>
                    <a:pt x="1" y="225"/>
                  </a:cubicBezTo>
                  <a:lnTo>
                    <a:pt x="1" y="12467"/>
                  </a:lnTo>
                  <a:cubicBezTo>
                    <a:pt x="1" y="12567"/>
                    <a:pt x="1" y="12634"/>
                    <a:pt x="34" y="12668"/>
                  </a:cubicBezTo>
                  <a:lnTo>
                    <a:pt x="1235" y="13368"/>
                  </a:lnTo>
                  <a:cubicBezTo>
                    <a:pt x="1302" y="13368"/>
                    <a:pt x="1368" y="13301"/>
                    <a:pt x="1435" y="13168"/>
                  </a:cubicBezTo>
                  <a:lnTo>
                    <a:pt x="2302" y="11300"/>
                  </a:lnTo>
                  <a:lnTo>
                    <a:pt x="2803" y="13068"/>
                  </a:lnTo>
                  <a:cubicBezTo>
                    <a:pt x="2803" y="13135"/>
                    <a:pt x="2836" y="13168"/>
                    <a:pt x="2903" y="13201"/>
                  </a:cubicBezTo>
                  <a:cubicBezTo>
                    <a:pt x="3003" y="13268"/>
                    <a:pt x="4070" y="13902"/>
                    <a:pt x="4104" y="13902"/>
                  </a:cubicBezTo>
                  <a:cubicBezTo>
                    <a:pt x="4111" y="13910"/>
                    <a:pt x="4129" y="13914"/>
                    <a:pt x="4152" y="13914"/>
                  </a:cubicBezTo>
                  <a:cubicBezTo>
                    <a:pt x="4230" y="13914"/>
                    <a:pt x="4376" y="13870"/>
                    <a:pt x="4504" y="13768"/>
                  </a:cubicBezTo>
                  <a:lnTo>
                    <a:pt x="5204" y="12934"/>
                  </a:lnTo>
                  <a:cubicBezTo>
                    <a:pt x="5404" y="12734"/>
                    <a:pt x="5471" y="12434"/>
                    <a:pt x="5438" y="12100"/>
                  </a:cubicBezTo>
                  <a:lnTo>
                    <a:pt x="4504" y="8698"/>
                  </a:lnTo>
                  <a:cubicBezTo>
                    <a:pt x="4470" y="8431"/>
                    <a:pt x="4637" y="8164"/>
                    <a:pt x="4904" y="8064"/>
                  </a:cubicBezTo>
                  <a:lnTo>
                    <a:pt x="6338" y="7430"/>
                  </a:lnTo>
                  <a:cubicBezTo>
                    <a:pt x="6605" y="7297"/>
                    <a:pt x="6705" y="7030"/>
                    <a:pt x="6539" y="6863"/>
                  </a:cubicBezTo>
                  <a:lnTo>
                    <a:pt x="1502" y="792"/>
                  </a:lnTo>
                  <a:cubicBezTo>
                    <a:pt x="1468" y="759"/>
                    <a:pt x="1435" y="726"/>
                    <a:pt x="1402" y="726"/>
                  </a:cubicBezTo>
                  <a:lnTo>
                    <a:pt x="201" y="25"/>
                  </a:lnTo>
                  <a:cubicBezTo>
                    <a:pt x="176" y="8"/>
                    <a:pt x="151" y="0"/>
                    <a:pt x="127"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92"/>
            <p:cNvSpPr/>
            <p:nvPr/>
          </p:nvSpPr>
          <p:spPr>
            <a:xfrm>
              <a:off x="4497550" y="3077825"/>
              <a:ext cx="137625" cy="330600"/>
            </a:xfrm>
            <a:custGeom>
              <a:rect b="b" l="l" r="r" t="t"/>
              <a:pathLst>
                <a:path extrusionOk="0" h="13224" w="5505">
                  <a:moveTo>
                    <a:pt x="142" y="1"/>
                  </a:moveTo>
                  <a:cubicBezTo>
                    <a:pt x="73" y="1"/>
                    <a:pt x="34" y="81"/>
                    <a:pt x="34" y="227"/>
                  </a:cubicBezTo>
                  <a:lnTo>
                    <a:pt x="0" y="12469"/>
                  </a:lnTo>
                  <a:cubicBezTo>
                    <a:pt x="0" y="12598"/>
                    <a:pt x="24" y="12665"/>
                    <a:pt x="60" y="12665"/>
                  </a:cubicBezTo>
                  <a:cubicBezTo>
                    <a:pt x="98" y="12665"/>
                    <a:pt x="149" y="12590"/>
                    <a:pt x="201" y="12436"/>
                  </a:cubicBezTo>
                  <a:lnTo>
                    <a:pt x="1468" y="9700"/>
                  </a:lnTo>
                  <a:cubicBezTo>
                    <a:pt x="1542" y="9554"/>
                    <a:pt x="1625" y="9477"/>
                    <a:pt x="1696" y="9477"/>
                  </a:cubicBezTo>
                  <a:cubicBezTo>
                    <a:pt x="1755" y="9477"/>
                    <a:pt x="1805" y="9528"/>
                    <a:pt x="1835" y="9634"/>
                  </a:cubicBezTo>
                  <a:lnTo>
                    <a:pt x="2769" y="13036"/>
                  </a:lnTo>
                  <a:cubicBezTo>
                    <a:pt x="2801" y="13165"/>
                    <a:pt x="2873" y="13224"/>
                    <a:pt x="2960" y="13224"/>
                  </a:cubicBezTo>
                  <a:cubicBezTo>
                    <a:pt x="3054" y="13224"/>
                    <a:pt x="3166" y="13157"/>
                    <a:pt x="3269" y="13036"/>
                  </a:cubicBezTo>
                  <a:lnTo>
                    <a:pt x="3970" y="12235"/>
                  </a:lnTo>
                  <a:cubicBezTo>
                    <a:pt x="4170" y="12002"/>
                    <a:pt x="4270" y="11702"/>
                    <a:pt x="4237" y="11401"/>
                  </a:cubicBezTo>
                  <a:lnTo>
                    <a:pt x="3269" y="7999"/>
                  </a:lnTo>
                  <a:cubicBezTo>
                    <a:pt x="3236" y="7699"/>
                    <a:pt x="3403" y="7432"/>
                    <a:pt x="3670" y="7332"/>
                  </a:cubicBezTo>
                  <a:lnTo>
                    <a:pt x="5104" y="6698"/>
                  </a:lnTo>
                  <a:cubicBezTo>
                    <a:pt x="5371" y="6565"/>
                    <a:pt x="5504" y="6331"/>
                    <a:pt x="5338" y="6164"/>
                  </a:cubicBezTo>
                  <a:lnTo>
                    <a:pt x="301" y="93"/>
                  </a:lnTo>
                  <a:cubicBezTo>
                    <a:pt x="238" y="30"/>
                    <a:pt x="184" y="1"/>
                    <a:pt x="14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92"/>
            <p:cNvSpPr/>
            <p:nvPr/>
          </p:nvSpPr>
          <p:spPr>
            <a:xfrm>
              <a:off x="4525075" y="3315500"/>
              <a:ext cx="44225" cy="92400"/>
            </a:xfrm>
            <a:custGeom>
              <a:rect b="b" l="l" r="r" t="t"/>
              <a:pathLst>
                <a:path extrusionOk="0" h="3696" w="1769">
                  <a:moveTo>
                    <a:pt x="605" y="1"/>
                  </a:moveTo>
                  <a:cubicBezTo>
                    <a:pt x="543" y="1"/>
                    <a:pt x="472" y="68"/>
                    <a:pt x="401" y="193"/>
                  </a:cubicBezTo>
                  <a:lnTo>
                    <a:pt x="0" y="1094"/>
                  </a:lnTo>
                  <a:lnTo>
                    <a:pt x="467" y="2862"/>
                  </a:lnTo>
                  <a:cubicBezTo>
                    <a:pt x="501" y="2929"/>
                    <a:pt x="534" y="2962"/>
                    <a:pt x="567" y="2995"/>
                  </a:cubicBezTo>
                  <a:cubicBezTo>
                    <a:pt x="667" y="3062"/>
                    <a:pt x="1635" y="3596"/>
                    <a:pt x="1768" y="3696"/>
                  </a:cubicBezTo>
                  <a:cubicBezTo>
                    <a:pt x="1735" y="3662"/>
                    <a:pt x="1701" y="3629"/>
                    <a:pt x="1701" y="3562"/>
                  </a:cubicBezTo>
                  <a:lnTo>
                    <a:pt x="734" y="160"/>
                  </a:lnTo>
                  <a:cubicBezTo>
                    <a:pt x="703" y="51"/>
                    <a:pt x="658" y="1"/>
                    <a:pt x="60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92"/>
            <p:cNvSpPr/>
            <p:nvPr/>
          </p:nvSpPr>
          <p:spPr>
            <a:xfrm>
              <a:off x="1909025" y="4171325"/>
              <a:ext cx="363625" cy="767675"/>
            </a:xfrm>
            <a:custGeom>
              <a:rect b="b" l="l" r="r" t="t"/>
              <a:pathLst>
                <a:path extrusionOk="0" h="30707" w="14545">
                  <a:moveTo>
                    <a:pt x="4126" y="0"/>
                  </a:moveTo>
                  <a:cubicBezTo>
                    <a:pt x="3834" y="0"/>
                    <a:pt x="3568" y="40"/>
                    <a:pt x="3337" y="118"/>
                  </a:cubicBezTo>
                  <a:cubicBezTo>
                    <a:pt x="768" y="1019"/>
                    <a:pt x="1" y="4021"/>
                    <a:pt x="4271" y="10125"/>
                  </a:cubicBezTo>
                  <a:cubicBezTo>
                    <a:pt x="6772" y="13728"/>
                    <a:pt x="9875" y="21267"/>
                    <a:pt x="9308" y="30707"/>
                  </a:cubicBezTo>
                  <a:lnTo>
                    <a:pt x="12577" y="28805"/>
                  </a:lnTo>
                  <a:cubicBezTo>
                    <a:pt x="12577" y="28805"/>
                    <a:pt x="14545" y="20699"/>
                    <a:pt x="13744" y="13394"/>
                  </a:cubicBezTo>
                  <a:cubicBezTo>
                    <a:pt x="12773" y="4046"/>
                    <a:pt x="7079" y="0"/>
                    <a:pt x="4126"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92"/>
            <p:cNvSpPr/>
            <p:nvPr/>
          </p:nvSpPr>
          <p:spPr>
            <a:xfrm>
              <a:off x="1909025" y="4171325"/>
              <a:ext cx="363625" cy="767675"/>
            </a:xfrm>
            <a:custGeom>
              <a:rect b="b" l="l" r="r" t="t"/>
              <a:pathLst>
                <a:path extrusionOk="0" h="30707" w="14545">
                  <a:moveTo>
                    <a:pt x="4126" y="0"/>
                  </a:moveTo>
                  <a:cubicBezTo>
                    <a:pt x="3834" y="0"/>
                    <a:pt x="3568" y="40"/>
                    <a:pt x="3337" y="118"/>
                  </a:cubicBezTo>
                  <a:cubicBezTo>
                    <a:pt x="768" y="1019"/>
                    <a:pt x="1" y="4021"/>
                    <a:pt x="4271" y="10125"/>
                  </a:cubicBezTo>
                  <a:cubicBezTo>
                    <a:pt x="6772" y="13728"/>
                    <a:pt x="9875" y="21267"/>
                    <a:pt x="9308" y="30707"/>
                  </a:cubicBezTo>
                  <a:lnTo>
                    <a:pt x="12577" y="28805"/>
                  </a:lnTo>
                  <a:cubicBezTo>
                    <a:pt x="12577" y="28805"/>
                    <a:pt x="14545" y="20699"/>
                    <a:pt x="13744" y="13394"/>
                  </a:cubicBezTo>
                  <a:cubicBezTo>
                    <a:pt x="12773" y="4046"/>
                    <a:pt x="7079" y="0"/>
                    <a:pt x="41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92"/>
            <p:cNvSpPr/>
            <p:nvPr/>
          </p:nvSpPr>
          <p:spPr>
            <a:xfrm>
              <a:off x="2027450" y="4209075"/>
              <a:ext cx="199325" cy="629850"/>
            </a:xfrm>
            <a:custGeom>
              <a:rect b="b" l="l" r="r" t="t"/>
              <a:pathLst>
                <a:path extrusionOk="0" h="25194" w="7973">
                  <a:moveTo>
                    <a:pt x="267" y="1"/>
                  </a:moveTo>
                  <a:cubicBezTo>
                    <a:pt x="209" y="1"/>
                    <a:pt x="151" y="26"/>
                    <a:pt x="101" y="76"/>
                  </a:cubicBezTo>
                  <a:cubicBezTo>
                    <a:pt x="1" y="176"/>
                    <a:pt x="1" y="309"/>
                    <a:pt x="101" y="409"/>
                  </a:cubicBezTo>
                  <a:cubicBezTo>
                    <a:pt x="4204" y="4812"/>
                    <a:pt x="7506" y="15453"/>
                    <a:pt x="5705" y="24927"/>
                  </a:cubicBezTo>
                  <a:cubicBezTo>
                    <a:pt x="5671" y="25060"/>
                    <a:pt x="5771" y="25194"/>
                    <a:pt x="5905" y="25194"/>
                  </a:cubicBezTo>
                  <a:lnTo>
                    <a:pt x="5938" y="25194"/>
                  </a:lnTo>
                  <a:cubicBezTo>
                    <a:pt x="6038" y="25194"/>
                    <a:pt x="6138" y="25127"/>
                    <a:pt x="6138" y="25027"/>
                  </a:cubicBezTo>
                  <a:cubicBezTo>
                    <a:pt x="7973" y="15387"/>
                    <a:pt x="4604" y="4579"/>
                    <a:pt x="434" y="76"/>
                  </a:cubicBezTo>
                  <a:cubicBezTo>
                    <a:pt x="384" y="26"/>
                    <a:pt x="326" y="1"/>
                    <a:pt x="2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92"/>
            <p:cNvSpPr/>
            <p:nvPr/>
          </p:nvSpPr>
          <p:spPr>
            <a:xfrm>
              <a:off x="1788950" y="4410675"/>
              <a:ext cx="417825" cy="648375"/>
            </a:xfrm>
            <a:custGeom>
              <a:rect b="b" l="l" r="r" t="t"/>
              <a:pathLst>
                <a:path extrusionOk="0" h="25935" w="16713">
                  <a:moveTo>
                    <a:pt x="3964" y="0"/>
                  </a:moveTo>
                  <a:cubicBezTo>
                    <a:pt x="3471" y="0"/>
                    <a:pt x="2992" y="144"/>
                    <a:pt x="2569" y="418"/>
                  </a:cubicBezTo>
                  <a:cubicBezTo>
                    <a:pt x="1969" y="951"/>
                    <a:pt x="1868" y="1885"/>
                    <a:pt x="2102" y="2653"/>
                  </a:cubicBezTo>
                  <a:cubicBezTo>
                    <a:pt x="2402" y="3420"/>
                    <a:pt x="2736" y="4154"/>
                    <a:pt x="3136" y="4821"/>
                  </a:cubicBezTo>
                  <a:cubicBezTo>
                    <a:pt x="3336" y="5155"/>
                    <a:pt x="3436" y="5521"/>
                    <a:pt x="3470" y="5922"/>
                  </a:cubicBezTo>
                  <a:cubicBezTo>
                    <a:pt x="3436" y="6522"/>
                    <a:pt x="3236" y="7123"/>
                    <a:pt x="2836" y="7590"/>
                  </a:cubicBezTo>
                  <a:cubicBezTo>
                    <a:pt x="2335" y="8257"/>
                    <a:pt x="1668" y="8790"/>
                    <a:pt x="1135" y="9424"/>
                  </a:cubicBezTo>
                  <a:cubicBezTo>
                    <a:pt x="534" y="10025"/>
                    <a:pt x="167" y="10825"/>
                    <a:pt x="34" y="11659"/>
                  </a:cubicBezTo>
                  <a:cubicBezTo>
                    <a:pt x="0" y="12760"/>
                    <a:pt x="801" y="13594"/>
                    <a:pt x="1568" y="14228"/>
                  </a:cubicBezTo>
                  <a:cubicBezTo>
                    <a:pt x="2269" y="14828"/>
                    <a:pt x="3036" y="15495"/>
                    <a:pt x="3103" y="16396"/>
                  </a:cubicBezTo>
                  <a:cubicBezTo>
                    <a:pt x="3103" y="16863"/>
                    <a:pt x="3036" y="17297"/>
                    <a:pt x="2836" y="17730"/>
                  </a:cubicBezTo>
                  <a:cubicBezTo>
                    <a:pt x="2702" y="18164"/>
                    <a:pt x="2536" y="18597"/>
                    <a:pt x="2402" y="19031"/>
                  </a:cubicBezTo>
                  <a:cubicBezTo>
                    <a:pt x="2235" y="19465"/>
                    <a:pt x="2102" y="19898"/>
                    <a:pt x="2002" y="20365"/>
                  </a:cubicBezTo>
                  <a:cubicBezTo>
                    <a:pt x="1835" y="21233"/>
                    <a:pt x="1902" y="22133"/>
                    <a:pt x="2269" y="22934"/>
                  </a:cubicBezTo>
                  <a:cubicBezTo>
                    <a:pt x="2569" y="23668"/>
                    <a:pt x="3069" y="24302"/>
                    <a:pt x="3703" y="24769"/>
                  </a:cubicBezTo>
                  <a:cubicBezTo>
                    <a:pt x="4005" y="25010"/>
                    <a:pt x="5127" y="25935"/>
                    <a:pt x="5683" y="25935"/>
                  </a:cubicBezTo>
                  <a:cubicBezTo>
                    <a:pt x="5742" y="25935"/>
                    <a:pt x="5794" y="25925"/>
                    <a:pt x="5838" y="25903"/>
                  </a:cubicBezTo>
                  <a:cubicBezTo>
                    <a:pt x="5905" y="25869"/>
                    <a:pt x="14111" y="21133"/>
                    <a:pt x="14111" y="21133"/>
                  </a:cubicBezTo>
                  <a:cubicBezTo>
                    <a:pt x="14711" y="20299"/>
                    <a:pt x="15278" y="19465"/>
                    <a:pt x="15778" y="18564"/>
                  </a:cubicBezTo>
                  <a:cubicBezTo>
                    <a:pt x="16212" y="17730"/>
                    <a:pt x="16512" y="16796"/>
                    <a:pt x="16612" y="15829"/>
                  </a:cubicBezTo>
                  <a:cubicBezTo>
                    <a:pt x="16712" y="15262"/>
                    <a:pt x="16612" y="14661"/>
                    <a:pt x="16379" y="14161"/>
                  </a:cubicBezTo>
                  <a:cubicBezTo>
                    <a:pt x="15745" y="12993"/>
                    <a:pt x="14544" y="12426"/>
                    <a:pt x="14177" y="11159"/>
                  </a:cubicBezTo>
                  <a:cubicBezTo>
                    <a:pt x="13777" y="9691"/>
                    <a:pt x="15111" y="8123"/>
                    <a:pt x="14511" y="6722"/>
                  </a:cubicBezTo>
                  <a:cubicBezTo>
                    <a:pt x="14144" y="6055"/>
                    <a:pt x="13510" y="5555"/>
                    <a:pt x="12743" y="5388"/>
                  </a:cubicBezTo>
                  <a:cubicBezTo>
                    <a:pt x="12009" y="5221"/>
                    <a:pt x="11275" y="4988"/>
                    <a:pt x="10541" y="4721"/>
                  </a:cubicBezTo>
                  <a:cubicBezTo>
                    <a:pt x="8740" y="3887"/>
                    <a:pt x="7839" y="1819"/>
                    <a:pt x="6172" y="751"/>
                  </a:cubicBezTo>
                  <a:cubicBezTo>
                    <a:pt x="5671" y="384"/>
                    <a:pt x="5104" y="151"/>
                    <a:pt x="4470" y="51"/>
                  </a:cubicBezTo>
                  <a:cubicBezTo>
                    <a:pt x="4301" y="17"/>
                    <a:pt x="4131" y="0"/>
                    <a:pt x="3964"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92"/>
            <p:cNvSpPr/>
            <p:nvPr/>
          </p:nvSpPr>
          <p:spPr>
            <a:xfrm>
              <a:off x="1788950" y="4410675"/>
              <a:ext cx="417825" cy="648375"/>
            </a:xfrm>
            <a:custGeom>
              <a:rect b="b" l="l" r="r" t="t"/>
              <a:pathLst>
                <a:path extrusionOk="0" h="25935" w="16713">
                  <a:moveTo>
                    <a:pt x="3964" y="0"/>
                  </a:moveTo>
                  <a:cubicBezTo>
                    <a:pt x="3471" y="0"/>
                    <a:pt x="2992" y="144"/>
                    <a:pt x="2569" y="418"/>
                  </a:cubicBezTo>
                  <a:cubicBezTo>
                    <a:pt x="1969" y="951"/>
                    <a:pt x="1868" y="1885"/>
                    <a:pt x="2102" y="2653"/>
                  </a:cubicBezTo>
                  <a:cubicBezTo>
                    <a:pt x="2402" y="3420"/>
                    <a:pt x="2736" y="4154"/>
                    <a:pt x="3136" y="4821"/>
                  </a:cubicBezTo>
                  <a:cubicBezTo>
                    <a:pt x="3336" y="5155"/>
                    <a:pt x="3436" y="5521"/>
                    <a:pt x="3470" y="5922"/>
                  </a:cubicBezTo>
                  <a:cubicBezTo>
                    <a:pt x="3436" y="6522"/>
                    <a:pt x="3236" y="7123"/>
                    <a:pt x="2836" y="7590"/>
                  </a:cubicBezTo>
                  <a:cubicBezTo>
                    <a:pt x="2335" y="8257"/>
                    <a:pt x="1668" y="8790"/>
                    <a:pt x="1135" y="9424"/>
                  </a:cubicBezTo>
                  <a:cubicBezTo>
                    <a:pt x="534" y="10025"/>
                    <a:pt x="167" y="10825"/>
                    <a:pt x="34" y="11659"/>
                  </a:cubicBezTo>
                  <a:cubicBezTo>
                    <a:pt x="0" y="12760"/>
                    <a:pt x="801" y="13594"/>
                    <a:pt x="1568" y="14228"/>
                  </a:cubicBezTo>
                  <a:cubicBezTo>
                    <a:pt x="2269" y="14828"/>
                    <a:pt x="3036" y="15495"/>
                    <a:pt x="3103" y="16396"/>
                  </a:cubicBezTo>
                  <a:cubicBezTo>
                    <a:pt x="3103" y="16863"/>
                    <a:pt x="3036" y="17297"/>
                    <a:pt x="2836" y="17730"/>
                  </a:cubicBezTo>
                  <a:cubicBezTo>
                    <a:pt x="2702" y="18164"/>
                    <a:pt x="2536" y="18597"/>
                    <a:pt x="2402" y="19031"/>
                  </a:cubicBezTo>
                  <a:cubicBezTo>
                    <a:pt x="2235" y="19465"/>
                    <a:pt x="2102" y="19898"/>
                    <a:pt x="2002" y="20365"/>
                  </a:cubicBezTo>
                  <a:cubicBezTo>
                    <a:pt x="1835" y="21233"/>
                    <a:pt x="1902" y="22133"/>
                    <a:pt x="2269" y="22934"/>
                  </a:cubicBezTo>
                  <a:cubicBezTo>
                    <a:pt x="2569" y="23668"/>
                    <a:pt x="3069" y="24302"/>
                    <a:pt x="3703" y="24769"/>
                  </a:cubicBezTo>
                  <a:cubicBezTo>
                    <a:pt x="4005" y="25010"/>
                    <a:pt x="5127" y="25935"/>
                    <a:pt x="5683" y="25935"/>
                  </a:cubicBezTo>
                  <a:cubicBezTo>
                    <a:pt x="5742" y="25935"/>
                    <a:pt x="5794" y="25925"/>
                    <a:pt x="5838" y="25903"/>
                  </a:cubicBezTo>
                  <a:cubicBezTo>
                    <a:pt x="5905" y="25869"/>
                    <a:pt x="14111" y="21133"/>
                    <a:pt x="14111" y="21133"/>
                  </a:cubicBezTo>
                  <a:cubicBezTo>
                    <a:pt x="14711" y="20299"/>
                    <a:pt x="15278" y="19465"/>
                    <a:pt x="15778" y="18564"/>
                  </a:cubicBezTo>
                  <a:cubicBezTo>
                    <a:pt x="16212" y="17730"/>
                    <a:pt x="16512" y="16796"/>
                    <a:pt x="16612" y="15829"/>
                  </a:cubicBezTo>
                  <a:cubicBezTo>
                    <a:pt x="16712" y="15262"/>
                    <a:pt x="16612" y="14661"/>
                    <a:pt x="16379" y="14161"/>
                  </a:cubicBezTo>
                  <a:cubicBezTo>
                    <a:pt x="15745" y="12993"/>
                    <a:pt x="14544" y="12426"/>
                    <a:pt x="14177" y="11159"/>
                  </a:cubicBezTo>
                  <a:cubicBezTo>
                    <a:pt x="13777" y="9691"/>
                    <a:pt x="15111" y="8123"/>
                    <a:pt x="14511" y="6722"/>
                  </a:cubicBezTo>
                  <a:cubicBezTo>
                    <a:pt x="14144" y="6055"/>
                    <a:pt x="13510" y="5555"/>
                    <a:pt x="12743" y="5388"/>
                  </a:cubicBezTo>
                  <a:cubicBezTo>
                    <a:pt x="12009" y="5221"/>
                    <a:pt x="11275" y="4988"/>
                    <a:pt x="10541" y="4721"/>
                  </a:cubicBezTo>
                  <a:cubicBezTo>
                    <a:pt x="8740" y="3887"/>
                    <a:pt x="7839" y="1819"/>
                    <a:pt x="6172" y="751"/>
                  </a:cubicBezTo>
                  <a:cubicBezTo>
                    <a:pt x="5671" y="384"/>
                    <a:pt x="5104" y="151"/>
                    <a:pt x="4470" y="51"/>
                  </a:cubicBezTo>
                  <a:cubicBezTo>
                    <a:pt x="4301" y="17"/>
                    <a:pt x="4131" y="0"/>
                    <a:pt x="39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92"/>
            <p:cNvSpPr/>
            <p:nvPr/>
          </p:nvSpPr>
          <p:spPr>
            <a:xfrm>
              <a:off x="1907275" y="4455650"/>
              <a:ext cx="172750" cy="540900"/>
            </a:xfrm>
            <a:custGeom>
              <a:rect b="b" l="l" r="r" t="t"/>
              <a:pathLst>
                <a:path extrusionOk="0" h="21636" w="6910">
                  <a:moveTo>
                    <a:pt x="301" y="1"/>
                  </a:moveTo>
                  <a:cubicBezTo>
                    <a:pt x="140" y="1"/>
                    <a:pt x="0" y="197"/>
                    <a:pt x="104" y="353"/>
                  </a:cubicBezTo>
                  <a:cubicBezTo>
                    <a:pt x="2906" y="3255"/>
                    <a:pt x="6442" y="12862"/>
                    <a:pt x="5675" y="21402"/>
                  </a:cubicBezTo>
                  <a:cubicBezTo>
                    <a:pt x="5642" y="21502"/>
                    <a:pt x="5742" y="21602"/>
                    <a:pt x="5875" y="21635"/>
                  </a:cubicBezTo>
                  <a:cubicBezTo>
                    <a:pt x="5975" y="21635"/>
                    <a:pt x="6075" y="21535"/>
                    <a:pt x="6109" y="21435"/>
                  </a:cubicBezTo>
                  <a:cubicBezTo>
                    <a:pt x="6909" y="12796"/>
                    <a:pt x="3273" y="2989"/>
                    <a:pt x="438" y="53"/>
                  </a:cubicBezTo>
                  <a:cubicBezTo>
                    <a:pt x="394" y="16"/>
                    <a:pt x="346" y="1"/>
                    <a:pt x="3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92"/>
            <p:cNvSpPr/>
            <p:nvPr/>
          </p:nvSpPr>
          <p:spPr>
            <a:xfrm>
              <a:off x="1872350" y="4690300"/>
              <a:ext cx="167625" cy="43550"/>
            </a:xfrm>
            <a:custGeom>
              <a:rect b="b" l="l" r="r" t="t"/>
              <a:pathLst>
                <a:path extrusionOk="0" h="1742" w="6705">
                  <a:moveTo>
                    <a:pt x="194" y="1"/>
                  </a:moveTo>
                  <a:cubicBezTo>
                    <a:pt x="108" y="1"/>
                    <a:pt x="29" y="87"/>
                    <a:pt x="0" y="174"/>
                  </a:cubicBezTo>
                  <a:cubicBezTo>
                    <a:pt x="0" y="307"/>
                    <a:pt x="100" y="407"/>
                    <a:pt x="200" y="407"/>
                  </a:cubicBezTo>
                  <a:cubicBezTo>
                    <a:pt x="2302" y="641"/>
                    <a:pt x="4337" y="1075"/>
                    <a:pt x="6338" y="1742"/>
                  </a:cubicBezTo>
                  <a:lnTo>
                    <a:pt x="6405" y="1742"/>
                  </a:lnTo>
                  <a:cubicBezTo>
                    <a:pt x="6638" y="1742"/>
                    <a:pt x="6705" y="1408"/>
                    <a:pt x="6505" y="1341"/>
                  </a:cubicBezTo>
                  <a:cubicBezTo>
                    <a:pt x="4470" y="641"/>
                    <a:pt x="2369" y="207"/>
                    <a:pt x="234" y="7"/>
                  </a:cubicBezTo>
                  <a:cubicBezTo>
                    <a:pt x="220" y="3"/>
                    <a:pt x="207" y="1"/>
                    <a:pt x="1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92"/>
            <p:cNvSpPr/>
            <p:nvPr/>
          </p:nvSpPr>
          <p:spPr>
            <a:xfrm>
              <a:off x="5208900" y="3894075"/>
              <a:ext cx="109250" cy="621400"/>
            </a:xfrm>
            <a:custGeom>
              <a:rect b="b" l="l" r="r" t="t"/>
              <a:pathLst>
                <a:path extrusionOk="0" h="24856" w="4370">
                  <a:moveTo>
                    <a:pt x="4370" y="0"/>
                  </a:moveTo>
                  <a:lnTo>
                    <a:pt x="2302" y="133"/>
                  </a:lnTo>
                  <a:lnTo>
                    <a:pt x="33" y="24584"/>
                  </a:lnTo>
                  <a:lnTo>
                    <a:pt x="0" y="24584"/>
                  </a:lnTo>
                  <a:cubicBezTo>
                    <a:pt x="33" y="24684"/>
                    <a:pt x="100" y="24751"/>
                    <a:pt x="167" y="24784"/>
                  </a:cubicBezTo>
                  <a:cubicBezTo>
                    <a:pt x="291" y="24831"/>
                    <a:pt x="415" y="24856"/>
                    <a:pt x="535" y="24856"/>
                  </a:cubicBezTo>
                  <a:cubicBezTo>
                    <a:pt x="674" y="24856"/>
                    <a:pt x="809" y="24823"/>
                    <a:pt x="934" y="24751"/>
                  </a:cubicBezTo>
                  <a:cubicBezTo>
                    <a:pt x="1001" y="24718"/>
                    <a:pt x="1034" y="24651"/>
                    <a:pt x="1068" y="24584"/>
                  </a:cubicBezTo>
                  <a:lnTo>
                    <a:pt x="437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92"/>
            <p:cNvSpPr/>
            <p:nvPr/>
          </p:nvSpPr>
          <p:spPr>
            <a:xfrm>
              <a:off x="5257250" y="3894075"/>
              <a:ext cx="60900" cy="101750"/>
            </a:xfrm>
            <a:custGeom>
              <a:rect b="b" l="l" r="r" t="t"/>
              <a:pathLst>
                <a:path extrusionOk="0" h="4070" w="2436">
                  <a:moveTo>
                    <a:pt x="2436" y="0"/>
                  </a:moveTo>
                  <a:lnTo>
                    <a:pt x="368" y="133"/>
                  </a:lnTo>
                  <a:lnTo>
                    <a:pt x="1" y="3036"/>
                  </a:lnTo>
                  <a:cubicBezTo>
                    <a:pt x="134" y="3236"/>
                    <a:pt x="334" y="3402"/>
                    <a:pt x="568" y="3503"/>
                  </a:cubicBezTo>
                  <a:cubicBezTo>
                    <a:pt x="968" y="3736"/>
                    <a:pt x="1402" y="3903"/>
                    <a:pt x="1835" y="4070"/>
                  </a:cubicBezTo>
                  <a:lnTo>
                    <a:pt x="2436"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92"/>
            <p:cNvSpPr/>
            <p:nvPr/>
          </p:nvSpPr>
          <p:spPr>
            <a:xfrm>
              <a:off x="5962775" y="3819000"/>
              <a:ext cx="135950" cy="589000"/>
            </a:xfrm>
            <a:custGeom>
              <a:rect b="b" l="l" r="r" t="t"/>
              <a:pathLst>
                <a:path extrusionOk="0" h="23560" w="5438">
                  <a:moveTo>
                    <a:pt x="0" y="1"/>
                  </a:moveTo>
                  <a:lnTo>
                    <a:pt x="4403" y="23284"/>
                  </a:lnTo>
                  <a:cubicBezTo>
                    <a:pt x="4403" y="23384"/>
                    <a:pt x="4470" y="23451"/>
                    <a:pt x="4537" y="23484"/>
                  </a:cubicBezTo>
                  <a:cubicBezTo>
                    <a:pt x="4653" y="23534"/>
                    <a:pt x="4787" y="23559"/>
                    <a:pt x="4920" y="23559"/>
                  </a:cubicBezTo>
                  <a:cubicBezTo>
                    <a:pt x="5054" y="23559"/>
                    <a:pt x="5187" y="23534"/>
                    <a:pt x="5304" y="23484"/>
                  </a:cubicBezTo>
                  <a:cubicBezTo>
                    <a:pt x="5404" y="23451"/>
                    <a:pt x="5437" y="23351"/>
                    <a:pt x="5437" y="23251"/>
                  </a:cubicBezTo>
                  <a:lnTo>
                    <a:pt x="2102"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92"/>
            <p:cNvSpPr/>
            <p:nvPr/>
          </p:nvSpPr>
          <p:spPr>
            <a:xfrm>
              <a:off x="5962775" y="3818175"/>
              <a:ext cx="72575" cy="166800"/>
            </a:xfrm>
            <a:custGeom>
              <a:rect b="b" l="l" r="r" t="t"/>
              <a:pathLst>
                <a:path extrusionOk="0" h="6672" w="2903">
                  <a:moveTo>
                    <a:pt x="0" y="1"/>
                  </a:moveTo>
                  <a:lnTo>
                    <a:pt x="1234" y="6672"/>
                  </a:lnTo>
                  <a:cubicBezTo>
                    <a:pt x="1835" y="6405"/>
                    <a:pt x="2402" y="6038"/>
                    <a:pt x="2902" y="5671"/>
                  </a:cubicBezTo>
                  <a:lnTo>
                    <a:pt x="2102" y="34"/>
                  </a:lnTo>
                  <a:lnTo>
                    <a:pt x="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92"/>
            <p:cNvSpPr/>
            <p:nvPr/>
          </p:nvSpPr>
          <p:spPr>
            <a:xfrm>
              <a:off x="5559975" y="4065025"/>
              <a:ext cx="94250" cy="630575"/>
            </a:xfrm>
            <a:custGeom>
              <a:rect b="b" l="l" r="r" t="t"/>
              <a:pathLst>
                <a:path extrusionOk="0" h="25223" w="3770">
                  <a:moveTo>
                    <a:pt x="3770" y="0"/>
                  </a:moveTo>
                  <a:lnTo>
                    <a:pt x="1668" y="100"/>
                  </a:lnTo>
                  <a:lnTo>
                    <a:pt x="0" y="24918"/>
                  </a:lnTo>
                  <a:cubicBezTo>
                    <a:pt x="0" y="25018"/>
                    <a:pt x="67" y="25118"/>
                    <a:pt x="167" y="25152"/>
                  </a:cubicBezTo>
                  <a:cubicBezTo>
                    <a:pt x="276" y="25198"/>
                    <a:pt x="398" y="25223"/>
                    <a:pt x="522" y="25223"/>
                  </a:cubicBezTo>
                  <a:cubicBezTo>
                    <a:pt x="665" y="25223"/>
                    <a:pt x="809" y="25190"/>
                    <a:pt x="934" y="25118"/>
                  </a:cubicBezTo>
                  <a:cubicBezTo>
                    <a:pt x="1001" y="25052"/>
                    <a:pt x="1035" y="24985"/>
                    <a:pt x="1068" y="24918"/>
                  </a:cubicBezTo>
                  <a:lnTo>
                    <a:pt x="3770"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92"/>
            <p:cNvSpPr/>
            <p:nvPr/>
          </p:nvSpPr>
          <p:spPr>
            <a:xfrm>
              <a:off x="5596675" y="4065025"/>
              <a:ext cx="57550" cy="86225"/>
            </a:xfrm>
            <a:custGeom>
              <a:rect b="b" l="l" r="r" t="t"/>
              <a:pathLst>
                <a:path extrusionOk="0" h="3449" w="2302">
                  <a:moveTo>
                    <a:pt x="2302" y="0"/>
                  </a:moveTo>
                  <a:lnTo>
                    <a:pt x="200" y="100"/>
                  </a:lnTo>
                  <a:lnTo>
                    <a:pt x="0" y="3236"/>
                  </a:lnTo>
                  <a:cubicBezTo>
                    <a:pt x="438" y="3374"/>
                    <a:pt x="875" y="3449"/>
                    <a:pt x="1324" y="3449"/>
                  </a:cubicBezTo>
                  <a:cubicBezTo>
                    <a:pt x="1525" y="3449"/>
                    <a:pt x="1728" y="3434"/>
                    <a:pt x="1935" y="3403"/>
                  </a:cubicBezTo>
                  <a:lnTo>
                    <a:pt x="230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92"/>
            <p:cNvSpPr/>
            <p:nvPr/>
          </p:nvSpPr>
          <p:spPr>
            <a:xfrm>
              <a:off x="5675900" y="3652225"/>
              <a:ext cx="136775" cy="600650"/>
            </a:xfrm>
            <a:custGeom>
              <a:rect b="b" l="l" r="r" t="t"/>
              <a:pathLst>
                <a:path extrusionOk="0" h="24026" w="5471">
                  <a:moveTo>
                    <a:pt x="0" y="0"/>
                  </a:moveTo>
                  <a:lnTo>
                    <a:pt x="4403" y="23751"/>
                  </a:lnTo>
                  <a:cubicBezTo>
                    <a:pt x="4437" y="23851"/>
                    <a:pt x="4503" y="23918"/>
                    <a:pt x="4570" y="23951"/>
                  </a:cubicBezTo>
                  <a:cubicBezTo>
                    <a:pt x="4687" y="24001"/>
                    <a:pt x="4812" y="24026"/>
                    <a:pt x="4937" y="24026"/>
                  </a:cubicBezTo>
                  <a:cubicBezTo>
                    <a:pt x="5062" y="24026"/>
                    <a:pt x="5187" y="24001"/>
                    <a:pt x="5304" y="23951"/>
                  </a:cubicBezTo>
                  <a:cubicBezTo>
                    <a:pt x="5404" y="23884"/>
                    <a:pt x="5471" y="23817"/>
                    <a:pt x="5471" y="23717"/>
                  </a:cubicBezTo>
                  <a:lnTo>
                    <a:pt x="210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92"/>
            <p:cNvSpPr/>
            <p:nvPr/>
          </p:nvSpPr>
          <p:spPr>
            <a:xfrm>
              <a:off x="5242250" y="3159375"/>
              <a:ext cx="898175" cy="957050"/>
            </a:xfrm>
            <a:custGeom>
              <a:rect b="b" l="l" r="r" t="t"/>
              <a:pathLst>
                <a:path extrusionOk="0" h="38282" w="35927">
                  <a:moveTo>
                    <a:pt x="21616" y="0"/>
                  </a:moveTo>
                  <a:cubicBezTo>
                    <a:pt x="21516" y="267"/>
                    <a:pt x="21416" y="534"/>
                    <a:pt x="21282" y="801"/>
                  </a:cubicBezTo>
                  <a:lnTo>
                    <a:pt x="21216" y="1068"/>
                  </a:lnTo>
                  <a:cubicBezTo>
                    <a:pt x="21182" y="1168"/>
                    <a:pt x="21115" y="1268"/>
                    <a:pt x="21082" y="1401"/>
                  </a:cubicBezTo>
                  <a:cubicBezTo>
                    <a:pt x="19414" y="6772"/>
                    <a:pt x="17947" y="16846"/>
                    <a:pt x="15478" y="18313"/>
                  </a:cubicBezTo>
                  <a:cubicBezTo>
                    <a:pt x="15478" y="18313"/>
                    <a:pt x="15478" y="18313"/>
                    <a:pt x="15478" y="18347"/>
                  </a:cubicBezTo>
                  <a:cubicBezTo>
                    <a:pt x="12309" y="20081"/>
                    <a:pt x="4103" y="24885"/>
                    <a:pt x="1835" y="26353"/>
                  </a:cubicBezTo>
                  <a:cubicBezTo>
                    <a:pt x="601" y="27153"/>
                    <a:pt x="34" y="27854"/>
                    <a:pt x="34" y="28521"/>
                  </a:cubicBezTo>
                  <a:lnTo>
                    <a:pt x="34" y="29755"/>
                  </a:lnTo>
                  <a:cubicBezTo>
                    <a:pt x="0" y="30289"/>
                    <a:pt x="367" y="30789"/>
                    <a:pt x="1034" y="31256"/>
                  </a:cubicBezTo>
                  <a:cubicBezTo>
                    <a:pt x="3303" y="32824"/>
                    <a:pt x="5671" y="34225"/>
                    <a:pt x="8106" y="35459"/>
                  </a:cubicBezTo>
                  <a:cubicBezTo>
                    <a:pt x="10185" y="36485"/>
                    <a:pt x="12776" y="38282"/>
                    <a:pt x="15866" y="38282"/>
                  </a:cubicBezTo>
                  <a:cubicBezTo>
                    <a:pt x="16793" y="38282"/>
                    <a:pt x="17764" y="38120"/>
                    <a:pt x="18780" y="37727"/>
                  </a:cubicBezTo>
                  <a:cubicBezTo>
                    <a:pt x="21182" y="36760"/>
                    <a:pt x="28521" y="32891"/>
                    <a:pt x="31056" y="30922"/>
                  </a:cubicBezTo>
                  <a:cubicBezTo>
                    <a:pt x="32557" y="29788"/>
                    <a:pt x="33558" y="29788"/>
                    <a:pt x="34392" y="22950"/>
                  </a:cubicBezTo>
                  <a:cubicBezTo>
                    <a:pt x="34992" y="18847"/>
                    <a:pt x="35926" y="9674"/>
                    <a:pt x="35693" y="6872"/>
                  </a:cubicBezTo>
                  <a:cubicBezTo>
                    <a:pt x="35626" y="5604"/>
                    <a:pt x="35326" y="4337"/>
                    <a:pt x="34859" y="3169"/>
                  </a:cubicBezTo>
                  <a:lnTo>
                    <a:pt x="21616"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92"/>
            <p:cNvSpPr/>
            <p:nvPr/>
          </p:nvSpPr>
          <p:spPr>
            <a:xfrm>
              <a:off x="5243075" y="3085600"/>
              <a:ext cx="898175" cy="1030325"/>
            </a:xfrm>
            <a:custGeom>
              <a:rect b="b" l="l" r="r" t="t"/>
              <a:pathLst>
                <a:path extrusionOk="0" h="41213" w="35927">
                  <a:moveTo>
                    <a:pt x="25637" y="0"/>
                  </a:moveTo>
                  <a:cubicBezTo>
                    <a:pt x="25154" y="0"/>
                    <a:pt x="24704" y="106"/>
                    <a:pt x="24285" y="349"/>
                  </a:cubicBezTo>
                  <a:cubicBezTo>
                    <a:pt x="24118" y="450"/>
                    <a:pt x="23584" y="783"/>
                    <a:pt x="23284" y="917"/>
                  </a:cubicBezTo>
                  <a:cubicBezTo>
                    <a:pt x="23084" y="1017"/>
                    <a:pt x="22917" y="1150"/>
                    <a:pt x="22750" y="1317"/>
                  </a:cubicBezTo>
                  <a:cubicBezTo>
                    <a:pt x="22250" y="1784"/>
                    <a:pt x="21883" y="2351"/>
                    <a:pt x="21616" y="2951"/>
                  </a:cubicBezTo>
                  <a:lnTo>
                    <a:pt x="21549" y="3051"/>
                  </a:lnTo>
                  <a:cubicBezTo>
                    <a:pt x="21516" y="3118"/>
                    <a:pt x="21483" y="3185"/>
                    <a:pt x="21449" y="3285"/>
                  </a:cubicBezTo>
                  <a:lnTo>
                    <a:pt x="21449" y="3352"/>
                  </a:lnTo>
                  <a:cubicBezTo>
                    <a:pt x="21283" y="3652"/>
                    <a:pt x="21183" y="3985"/>
                    <a:pt x="21082" y="4319"/>
                  </a:cubicBezTo>
                  <a:cubicBezTo>
                    <a:pt x="19381" y="9689"/>
                    <a:pt x="17914" y="19763"/>
                    <a:pt x="15478" y="21264"/>
                  </a:cubicBezTo>
                  <a:cubicBezTo>
                    <a:pt x="15445" y="21264"/>
                    <a:pt x="15445" y="21264"/>
                    <a:pt x="15445" y="21298"/>
                  </a:cubicBezTo>
                  <a:cubicBezTo>
                    <a:pt x="12276" y="23032"/>
                    <a:pt x="4070" y="27802"/>
                    <a:pt x="1835" y="29304"/>
                  </a:cubicBezTo>
                  <a:cubicBezTo>
                    <a:pt x="601" y="30071"/>
                    <a:pt x="1" y="30805"/>
                    <a:pt x="1" y="31438"/>
                  </a:cubicBezTo>
                  <a:cubicBezTo>
                    <a:pt x="1" y="31672"/>
                    <a:pt x="1" y="32506"/>
                    <a:pt x="1" y="32706"/>
                  </a:cubicBezTo>
                  <a:cubicBezTo>
                    <a:pt x="1" y="33206"/>
                    <a:pt x="334" y="33707"/>
                    <a:pt x="1001" y="34207"/>
                  </a:cubicBezTo>
                  <a:cubicBezTo>
                    <a:pt x="3270" y="35741"/>
                    <a:pt x="5638" y="37142"/>
                    <a:pt x="8107" y="38377"/>
                  </a:cubicBezTo>
                  <a:cubicBezTo>
                    <a:pt x="10156" y="39401"/>
                    <a:pt x="12736" y="41213"/>
                    <a:pt x="15818" y="41213"/>
                  </a:cubicBezTo>
                  <a:cubicBezTo>
                    <a:pt x="16749" y="41213"/>
                    <a:pt x="17726" y="41047"/>
                    <a:pt x="18747" y="40645"/>
                  </a:cubicBezTo>
                  <a:cubicBezTo>
                    <a:pt x="21149" y="39711"/>
                    <a:pt x="28488" y="35842"/>
                    <a:pt x="31056" y="33873"/>
                  </a:cubicBezTo>
                  <a:cubicBezTo>
                    <a:pt x="32524" y="32706"/>
                    <a:pt x="33558" y="32706"/>
                    <a:pt x="34392" y="25868"/>
                  </a:cubicBezTo>
                  <a:cubicBezTo>
                    <a:pt x="34959" y="21765"/>
                    <a:pt x="35926" y="12625"/>
                    <a:pt x="35660" y="9790"/>
                  </a:cubicBezTo>
                  <a:cubicBezTo>
                    <a:pt x="35593" y="8522"/>
                    <a:pt x="35293" y="7288"/>
                    <a:pt x="34826" y="6120"/>
                  </a:cubicBezTo>
                  <a:cubicBezTo>
                    <a:pt x="33958" y="4052"/>
                    <a:pt x="32524" y="2951"/>
                    <a:pt x="30823" y="2017"/>
                  </a:cubicBezTo>
                  <a:cubicBezTo>
                    <a:pt x="28800" y="943"/>
                    <a:pt x="27076" y="0"/>
                    <a:pt x="25637"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92"/>
            <p:cNvSpPr/>
            <p:nvPr/>
          </p:nvSpPr>
          <p:spPr>
            <a:xfrm>
              <a:off x="5243075" y="3085600"/>
              <a:ext cx="898175" cy="1030325"/>
            </a:xfrm>
            <a:custGeom>
              <a:rect b="b" l="l" r="r" t="t"/>
              <a:pathLst>
                <a:path extrusionOk="0" h="41213" w="35927">
                  <a:moveTo>
                    <a:pt x="25637" y="0"/>
                  </a:moveTo>
                  <a:cubicBezTo>
                    <a:pt x="25154" y="0"/>
                    <a:pt x="24704" y="106"/>
                    <a:pt x="24285" y="349"/>
                  </a:cubicBezTo>
                  <a:cubicBezTo>
                    <a:pt x="24118" y="450"/>
                    <a:pt x="23584" y="783"/>
                    <a:pt x="23284" y="917"/>
                  </a:cubicBezTo>
                  <a:cubicBezTo>
                    <a:pt x="23084" y="1017"/>
                    <a:pt x="22917" y="1150"/>
                    <a:pt x="22750" y="1317"/>
                  </a:cubicBezTo>
                  <a:cubicBezTo>
                    <a:pt x="22250" y="1784"/>
                    <a:pt x="21883" y="2351"/>
                    <a:pt x="21616" y="2951"/>
                  </a:cubicBezTo>
                  <a:lnTo>
                    <a:pt x="21549" y="3051"/>
                  </a:lnTo>
                  <a:cubicBezTo>
                    <a:pt x="21516" y="3118"/>
                    <a:pt x="21483" y="3185"/>
                    <a:pt x="21449" y="3285"/>
                  </a:cubicBezTo>
                  <a:lnTo>
                    <a:pt x="21449" y="3352"/>
                  </a:lnTo>
                  <a:cubicBezTo>
                    <a:pt x="21283" y="3652"/>
                    <a:pt x="21183" y="3985"/>
                    <a:pt x="21082" y="4319"/>
                  </a:cubicBezTo>
                  <a:cubicBezTo>
                    <a:pt x="19381" y="9689"/>
                    <a:pt x="17914" y="19763"/>
                    <a:pt x="15478" y="21264"/>
                  </a:cubicBezTo>
                  <a:cubicBezTo>
                    <a:pt x="15445" y="21264"/>
                    <a:pt x="15445" y="21264"/>
                    <a:pt x="15445" y="21298"/>
                  </a:cubicBezTo>
                  <a:cubicBezTo>
                    <a:pt x="12276" y="23032"/>
                    <a:pt x="4070" y="27802"/>
                    <a:pt x="1835" y="29304"/>
                  </a:cubicBezTo>
                  <a:cubicBezTo>
                    <a:pt x="601" y="30071"/>
                    <a:pt x="1" y="30805"/>
                    <a:pt x="1" y="31438"/>
                  </a:cubicBezTo>
                  <a:cubicBezTo>
                    <a:pt x="1" y="31672"/>
                    <a:pt x="1" y="32506"/>
                    <a:pt x="1" y="32706"/>
                  </a:cubicBezTo>
                  <a:cubicBezTo>
                    <a:pt x="1" y="33206"/>
                    <a:pt x="334" y="33707"/>
                    <a:pt x="1001" y="34207"/>
                  </a:cubicBezTo>
                  <a:cubicBezTo>
                    <a:pt x="3270" y="35741"/>
                    <a:pt x="5638" y="37142"/>
                    <a:pt x="8107" y="38377"/>
                  </a:cubicBezTo>
                  <a:cubicBezTo>
                    <a:pt x="10156" y="39401"/>
                    <a:pt x="12736" y="41213"/>
                    <a:pt x="15818" y="41213"/>
                  </a:cubicBezTo>
                  <a:cubicBezTo>
                    <a:pt x="16749" y="41213"/>
                    <a:pt x="17726" y="41047"/>
                    <a:pt x="18747" y="40645"/>
                  </a:cubicBezTo>
                  <a:cubicBezTo>
                    <a:pt x="21149" y="39711"/>
                    <a:pt x="28488" y="35842"/>
                    <a:pt x="31056" y="33873"/>
                  </a:cubicBezTo>
                  <a:cubicBezTo>
                    <a:pt x="32524" y="32706"/>
                    <a:pt x="33558" y="32706"/>
                    <a:pt x="34392" y="25868"/>
                  </a:cubicBezTo>
                  <a:cubicBezTo>
                    <a:pt x="34959" y="21765"/>
                    <a:pt x="35926" y="12625"/>
                    <a:pt x="35660" y="9790"/>
                  </a:cubicBezTo>
                  <a:cubicBezTo>
                    <a:pt x="35593" y="8522"/>
                    <a:pt x="35293" y="7288"/>
                    <a:pt x="34826" y="6120"/>
                  </a:cubicBezTo>
                  <a:cubicBezTo>
                    <a:pt x="33958" y="4052"/>
                    <a:pt x="32524" y="2951"/>
                    <a:pt x="30823" y="2017"/>
                  </a:cubicBezTo>
                  <a:cubicBezTo>
                    <a:pt x="28800" y="943"/>
                    <a:pt x="27076" y="0"/>
                    <a:pt x="256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92"/>
            <p:cNvSpPr/>
            <p:nvPr/>
          </p:nvSpPr>
          <p:spPr>
            <a:xfrm>
              <a:off x="5230575" y="3593850"/>
              <a:ext cx="832275" cy="490400"/>
            </a:xfrm>
            <a:custGeom>
              <a:rect b="b" l="l" r="r" t="t"/>
              <a:pathLst>
                <a:path extrusionOk="0" h="19616" w="33291">
                  <a:moveTo>
                    <a:pt x="17680" y="0"/>
                  </a:moveTo>
                  <a:cubicBezTo>
                    <a:pt x="17680" y="0"/>
                    <a:pt x="5338" y="6972"/>
                    <a:pt x="2302" y="8974"/>
                  </a:cubicBezTo>
                  <a:cubicBezTo>
                    <a:pt x="134" y="10375"/>
                    <a:pt x="0" y="11509"/>
                    <a:pt x="1501" y="12609"/>
                  </a:cubicBezTo>
                  <a:cubicBezTo>
                    <a:pt x="3770" y="14144"/>
                    <a:pt x="6138" y="15545"/>
                    <a:pt x="8607" y="16812"/>
                  </a:cubicBezTo>
                  <a:cubicBezTo>
                    <a:pt x="10655" y="17811"/>
                    <a:pt x="13254" y="19616"/>
                    <a:pt x="16328" y="19616"/>
                  </a:cubicBezTo>
                  <a:cubicBezTo>
                    <a:pt x="17258" y="19616"/>
                    <a:pt x="18232" y="19450"/>
                    <a:pt x="19247" y="19047"/>
                  </a:cubicBezTo>
                  <a:cubicBezTo>
                    <a:pt x="22283" y="17847"/>
                    <a:pt x="31957" y="12609"/>
                    <a:pt x="32624" y="10908"/>
                  </a:cubicBezTo>
                  <a:cubicBezTo>
                    <a:pt x="33291" y="9207"/>
                    <a:pt x="17680" y="0"/>
                    <a:pt x="17680"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92"/>
            <p:cNvSpPr/>
            <p:nvPr/>
          </p:nvSpPr>
          <p:spPr>
            <a:xfrm>
              <a:off x="5230575" y="3593850"/>
              <a:ext cx="832275" cy="490400"/>
            </a:xfrm>
            <a:custGeom>
              <a:rect b="b" l="l" r="r" t="t"/>
              <a:pathLst>
                <a:path extrusionOk="0" h="19616" w="33291">
                  <a:moveTo>
                    <a:pt x="17680" y="0"/>
                  </a:moveTo>
                  <a:cubicBezTo>
                    <a:pt x="17680" y="0"/>
                    <a:pt x="5338" y="6972"/>
                    <a:pt x="2302" y="8974"/>
                  </a:cubicBezTo>
                  <a:cubicBezTo>
                    <a:pt x="134" y="10375"/>
                    <a:pt x="0" y="11509"/>
                    <a:pt x="1501" y="12609"/>
                  </a:cubicBezTo>
                  <a:cubicBezTo>
                    <a:pt x="3770" y="14144"/>
                    <a:pt x="6138" y="15545"/>
                    <a:pt x="8607" y="16812"/>
                  </a:cubicBezTo>
                  <a:cubicBezTo>
                    <a:pt x="10655" y="17811"/>
                    <a:pt x="13254" y="19616"/>
                    <a:pt x="16328" y="19616"/>
                  </a:cubicBezTo>
                  <a:cubicBezTo>
                    <a:pt x="17258" y="19616"/>
                    <a:pt x="18232" y="19450"/>
                    <a:pt x="19247" y="19047"/>
                  </a:cubicBezTo>
                  <a:cubicBezTo>
                    <a:pt x="22283" y="17847"/>
                    <a:pt x="31957" y="12609"/>
                    <a:pt x="32624" y="10908"/>
                  </a:cubicBezTo>
                  <a:cubicBezTo>
                    <a:pt x="33291" y="9207"/>
                    <a:pt x="17680" y="0"/>
                    <a:pt x="176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92"/>
            <p:cNvSpPr/>
            <p:nvPr/>
          </p:nvSpPr>
          <p:spPr>
            <a:xfrm>
              <a:off x="5825175" y="3085950"/>
              <a:ext cx="288550" cy="168525"/>
            </a:xfrm>
            <a:custGeom>
              <a:rect b="b" l="l" r="r" t="t"/>
              <a:pathLst>
                <a:path extrusionOk="0" h="6741" w="11542">
                  <a:moveTo>
                    <a:pt x="112" y="850"/>
                  </a:moveTo>
                  <a:cubicBezTo>
                    <a:pt x="74" y="867"/>
                    <a:pt x="37" y="884"/>
                    <a:pt x="0" y="903"/>
                  </a:cubicBezTo>
                  <a:cubicBezTo>
                    <a:pt x="34" y="887"/>
                    <a:pt x="72" y="870"/>
                    <a:pt x="112" y="850"/>
                  </a:cubicBezTo>
                  <a:close/>
                  <a:moveTo>
                    <a:pt x="2381" y="1"/>
                  </a:moveTo>
                  <a:cubicBezTo>
                    <a:pt x="1888" y="1"/>
                    <a:pt x="1428" y="113"/>
                    <a:pt x="1001" y="369"/>
                  </a:cubicBezTo>
                  <a:cubicBezTo>
                    <a:pt x="883" y="428"/>
                    <a:pt x="423" y="697"/>
                    <a:pt x="112" y="850"/>
                  </a:cubicBezTo>
                  <a:lnTo>
                    <a:pt x="112" y="850"/>
                  </a:lnTo>
                  <a:cubicBezTo>
                    <a:pt x="465" y="694"/>
                    <a:pt x="839" y="624"/>
                    <a:pt x="1234" y="624"/>
                  </a:cubicBezTo>
                  <a:cubicBezTo>
                    <a:pt x="2684" y="624"/>
                    <a:pt x="4413" y="1568"/>
                    <a:pt x="6438" y="2670"/>
                  </a:cubicBezTo>
                  <a:cubicBezTo>
                    <a:pt x="8106" y="3604"/>
                    <a:pt x="9574" y="4705"/>
                    <a:pt x="10441" y="6740"/>
                  </a:cubicBezTo>
                  <a:lnTo>
                    <a:pt x="11542" y="6106"/>
                  </a:lnTo>
                  <a:cubicBezTo>
                    <a:pt x="10674" y="4071"/>
                    <a:pt x="9240" y="2971"/>
                    <a:pt x="7539" y="2037"/>
                  </a:cubicBezTo>
                  <a:cubicBezTo>
                    <a:pt x="5529" y="945"/>
                    <a:pt x="3814" y="1"/>
                    <a:pt x="2381"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92"/>
            <p:cNvSpPr/>
            <p:nvPr/>
          </p:nvSpPr>
          <p:spPr>
            <a:xfrm>
              <a:off x="5825175" y="3085950"/>
              <a:ext cx="288550" cy="168525"/>
            </a:xfrm>
            <a:custGeom>
              <a:rect b="b" l="l" r="r" t="t"/>
              <a:pathLst>
                <a:path extrusionOk="0" h="6741" w="11542">
                  <a:moveTo>
                    <a:pt x="112" y="850"/>
                  </a:moveTo>
                  <a:cubicBezTo>
                    <a:pt x="74" y="867"/>
                    <a:pt x="37" y="884"/>
                    <a:pt x="0" y="903"/>
                  </a:cubicBezTo>
                  <a:cubicBezTo>
                    <a:pt x="34" y="887"/>
                    <a:pt x="72" y="870"/>
                    <a:pt x="112" y="850"/>
                  </a:cubicBezTo>
                  <a:close/>
                  <a:moveTo>
                    <a:pt x="2381" y="1"/>
                  </a:moveTo>
                  <a:cubicBezTo>
                    <a:pt x="1888" y="1"/>
                    <a:pt x="1428" y="113"/>
                    <a:pt x="1001" y="369"/>
                  </a:cubicBezTo>
                  <a:cubicBezTo>
                    <a:pt x="883" y="428"/>
                    <a:pt x="423" y="697"/>
                    <a:pt x="112" y="850"/>
                  </a:cubicBezTo>
                  <a:lnTo>
                    <a:pt x="112" y="850"/>
                  </a:lnTo>
                  <a:cubicBezTo>
                    <a:pt x="465" y="694"/>
                    <a:pt x="839" y="624"/>
                    <a:pt x="1234" y="624"/>
                  </a:cubicBezTo>
                  <a:cubicBezTo>
                    <a:pt x="2684" y="624"/>
                    <a:pt x="4413" y="1568"/>
                    <a:pt x="6438" y="2670"/>
                  </a:cubicBezTo>
                  <a:cubicBezTo>
                    <a:pt x="8106" y="3604"/>
                    <a:pt x="9574" y="4705"/>
                    <a:pt x="10441" y="6740"/>
                  </a:cubicBezTo>
                  <a:lnTo>
                    <a:pt x="11542" y="6106"/>
                  </a:lnTo>
                  <a:cubicBezTo>
                    <a:pt x="10674" y="4071"/>
                    <a:pt x="9240" y="2971"/>
                    <a:pt x="7539" y="2037"/>
                  </a:cubicBezTo>
                  <a:cubicBezTo>
                    <a:pt x="5529" y="945"/>
                    <a:pt x="3814" y="1"/>
                    <a:pt x="23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92"/>
            <p:cNvSpPr/>
            <p:nvPr/>
          </p:nvSpPr>
          <p:spPr>
            <a:xfrm>
              <a:off x="5630025" y="3101750"/>
              <a:ext cx="487050" cy="778150"/>
            </a:xfrm>
            <a:custGeom>
              <a:rect b="b" l="l" r="r" t="t"/>
              <a:pathLst>
                <a:path extrusionOk="0" h="31126" w="19482">
                  <a:moveTo>
                    <a:pt x="8928" y="1"/>
                  </a:moveTo>
                  <a:cubicBezTo>
                    <a:pt x="8302" y="1"/>
                    <a:pt x="7711" y="262"/>
                    <a:pt x="7239" y="671"/>
                  </a:cubicBezTo>
                  <a:cubicBezTo>
                    <a:pt x="6205" y="1605"/>
                    <a:pt x="5638" y="3606"/>
                    <a:pt x="5571" y="3673"/>
                  </a:cubicBezTo>
                  <a:cubicBezTo>
                    <a:pt x="3903" y="9043"/>
                    <a:pt x="2436" y="19117"/>
                    <a:pt x="0" y="20618"/>
                  </a:cubicBezTo>
                  <a:cubicBezTo>
                    <a:pt x="0" y="20618"/>
                    <a:pt x="1602" y="21119"/>
                    <a:pt x="7272" y="23921"/>
                  </a:cubicBezTo>
                  <a:cubicBezTo>
                    <a:pt x="9607" y="25055"/>
                    <a:pt x="11142" y="26222"/>
                    <a:pt x="13310" y="27590"/>
                  </a:cubicBezTo>
                  <a:cubicBezTo>
                    <a:pt x="16512" y="29625"/>
                    <a:pt x="16279" y="31126"/>
                    <a:pt x="16279" y="31126"/>
                  </a:cubicBezTo>
                  <a:cubicBezTo>
                    <a:pt x="17880" y="29792"/>
                    <a:pt x="19481" y="14447"/>
                    <a:pt x="19081" y="9811"/>
                  </a:cubicBezTo>
                  <a:cubicBezTo>
                    <a:pt x="18981" y="8476"/>
                    <a:pt x="18681" y="7175"/>
                    <a:pt x="18147" y="5941"/>
                  </a:cubicBezTo>
                  <a:cubicBezTo>
                    <a:pt x="18113" y="5841"/>
                    <a:pt x="18080" y="5741"/>
                    <a:pt x="18013" y="5674"/>
                  </a:cubicBezTo>
                  <a:cubicBezTo>
                    <a:pt x="17980" y="5574"/>
                    <a:pt x="17980" y="5541"/>
                    <a:pt x="17947" y="5474"/>
                  </a:cubicBezTo>
                  <a:lnTo>
                    <a:pt x="17880" y="5408"/>
                  </a:lnTo>
                  <a:cubicBezTo>
                    <a:pt x="17747" y="5174"/>
                    <a:pt x="17613" y="4941"/>
                    <a:pt x="17480" y="4740"/>
                  </a:cubicBezTo>
                  <a:cubicBezTo>
                    <a:pt x="17446" y="4707"/>
                    <a:pt x="17413" y="4640"/>
                    <a:pt x="17380" y="4607"/>
                  </a:cubicBezTo>
                  <a:lnTo>
                    <a:pt x="17246" y="4440"/>
                  </a:lnTo>
                  <a:lnTo>
                    <a:pt x="17146" y="4307"/>
                  </a:lnTo>
                  <a:lnTo>
                    <a:pt x="17046" y="4207"/>
                  </a:lnTo>
                  <a:cubicBezTo>
                    <a:pt x="16846" y="3973"/>
                    <a:pt x="16679" y="3773"/>
                    <a:pt x="16479" y="3606"/>
                  </a:cubicBezTo>
                  <a:cubicBezTo>
                    <a:pt x="16412" y="3540"/>
                    <a:pt x="16379" y="3506"/>
                    <a:pt x="16312" y="3473"/>
                  </a:cubicBezTo>
                  <a:cubicBezTo>
                    <a:pt x="15979" y="3173"/>
                    <a:pt x="15645" y="2906"/>
                    <a:pt x="15311" y="2672"/>
                  </a:cubicBezTo>
                  <a:lnTo>
                    <a:pt x="15145" y="2572"/>
                  </a:lnTo>
                  <a:lnTo>
                    <a:pt x="14911" y="2439"/>
                  </a:lnTo>
                  <a:lnTo>
                    <a:pt x="14711" y="2339"/>
                  </a:lnTo>
                  <a:cubicBezTo>
                    <a:pt x="14544" y="2239"/>
                    <a:pt x="14377" y="2139"/>
                    <a:pt x="14211" y="2038"/>
                  </a:cubicBezTo>
                  <a:cubicBezTo>
                    <a:pt x="12209" y="938"/>
                    <a:pt x="10475" y="4"/>
                    <a:pt x="9040" y="4"/>
                  </a:cubicBezTo>
                  <a:cubicBezTo>
                    <a:pt x="9003" y="2"/>
                    <a:pt x="8965" y="1"/>
                    <a:pt x="8928"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92"/>
            <p:cNvSpPr/>
            <p:nvPr/>
          </p:nvSpPr>
          <p:spPr>
            <a:xfrm>
              <a:off x="5630025" y="3101750"/>
              <a:ext cx="487050" cy="778150"/>
            </a:xfrm>
            <a:custGeom>
              <a:rect b="b" l="l" r="r" t="t"/>
              <a:pathLst>
                <a:path extrusionOk="0" h="31126" w="19482">
                  <a:moveTo>
                    <a:pt x="8928" y="1"/>
                  </a:moveTo>
                  <a:cubicBezTo>
                    <a:pt x="8302" y="1"/>
                    <a:pt x="7711" y="262"/>
                    <a:pt x="7239" y="671"/>
                  </a:cubicBezTo>
                  <a:cubicBezTo>
                    <a:pt x="6205" y="1605"/>
                    <a:pt x="5638" y="3606"/>
                    <a:pt x="5571" y="3673"/>
                  </a:cubicBezTo>
                  <a:cubicBezTo>
                    <a:pt x="3903" y="9043"/>
                    <a:pt x="2436" y="19117"/>
                    <a:pt x="0" y="20618"/>
                  </a:cubicBezTo>
                  <a:cubicBezTo>
                    <a:pt x="0" y="20618"/>
                    <a:pt x="1602" y="21119"/>
                    <a:pt x="7272" y="23921"/>
                  </a:cubicBezTo>
                  <a:cubicBezTo>
                    <a:pt x="9607" y="25055"/>
                    <a:pt x="11142" y="26222"/>
                    <a:pt x="13310" y="27590"/>
                  </a:cubicBezTo>
                  <a:cubicBezTo>
                    <a:pt x="16512" y="29625"/>
                    <a:pt x="16279" y="31126"/>
                    <a:pt x="16279" y="31126"/>
                  </a:cubicBezTo>
                  <a:cubicBezTo>
                    <a:pt x="17880" y="29792"/>
                    <a:pt x="19481" y="14447"/>
                    <a:pt x="19081" y="9811"/>
                  </a:cubicBezTo>
                  <a:cubicBezTo>
                    <a:pt x="18981" y="8476"/>
                    <a:pt x="18681" y="7175"/>
                    <a:pt x="18147" y="5941"/>
                  </a:cubicBezTo>
                  <a:cubicBezTo>
                    <a:pt x="18113" y="5841"/>
                    <a:pt x="18080" y="5741"/>
                    <a:pt x="18013" y="5674"/>
                  </a:cubicBezTo>
                  <a:cubicBezTo>
                    <a:pt x="17980" y="5574"/>
                    <a:pt x="17980" y="5541"/>
                    <a:pt x="17947" y="5474"/>
                  </a:cubicBezTo>
                  <a:lnTo>
                    <a:pt x="17880" y="5408"/>
                  </a:lnTo>
                  <a:cubicBezTo>
                    <a:pt x="17747" y="5174"/>
                    <a:pt x="17613" y="4941"/>
                    <a:pt x="17480" y="4740"/>
                  </a:cubicBezTo>
                  <a:cubicBezTo>
                    <a:pt x="17446" y="4707"/>
                    <a:pt x="17413" y="4640"/>
                    <a:pt x="17380" y="4607"/>
                  </a:cubicBezTo>
                  <a:lnTo>
                    <a:pt x="17246" y="4440"/>
                  </a:lnTo>
                  <a:lnTo>
                    <a:pt x="17146" y="4307"/>
                  </a:lnTo>
                  <a:lnTo>
                    <a:pt x="17046" y="4207"/>
                  </a:lnTo>
                  <a:cubicBezTo>
                    <a:pt x="16846" y="3973"/>
                    <a:pt x="16679" y="3773"/>
                    <a:pt x="16479" y="3606"/>
                  </a:cubicBezTo>
                  <a:cubicBezTo>
                    <a:pt x="16412" y="3540"/>
                    <a:pt x="16379" y="3506"/>
                    <a:pt x="16312" y="3473"/>
                  </a:cubicBezTo>
                  <a:cubicBezTo>
                    <a:pt x="15979" y="3173"/>
                    <a:pt x="15645" y="2906"/>
                    <a:pt x="15311" y="2672"/>
                  </a:cubicBezTo>
                  <a:lnTo>
                    <a:pt x="15145" y="2572"/>
                  </a:lnTo>
                  <a:lnTo>
                    <a:pt x="14911" y="2439"/>
                  </a:lnTo>
                  <a:lnTo>
                    <a:pt x="14711" y="2339"/>
                  </a:lnTo>
                  <a:cubicBezTo>
                    <a:pt x="14544" y="2239"/>
                    <a:pt x="14377" y="2139"/>
                    <a:pt x="14211" y="2038"/>
                  </a:cubicBezTo>
                  <a:cubicBezTo>
                    <a:pt x="12209" y="938"/>
                    <a:pt x="10475" y="4"/>
                    <a:pt x="9040" y="4"/>
                  </a:cubicBezTo>
                  <a:cubicBezTo>
                    <a:pt x="9003" y="2"/>
                    <a:pt x="8965" y="1"/>
                    <a:pt x="89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92"/>
            <p:cNvSpPr/>
            <p:nvPr/>
          </p:nvSpPr>
          <p:spPr>
            <a:xfrm>
              <a:off x="5346500" y="4194275"/>
              <a:ext cx="177650" cy="363725"/>
            </a:xfrm>
            <a:custGeom>
              <a:rect b="b" l="l" r="r" t="t"/>
              <a:pathLst>
                <a:path extrusionOk="0" h="14549" w="7106">
                  <a:moveTo>
                    <a:pt x="5404" y="1"/>
                  </a:moveTo>
                  <a:lnTo>
                    <a:pt x="0" y="1535"/>
                  </a:lnTo>
                  <a:cubicBezTo>
                    <a:pt x="0" y="1535"/>
                    <a:pt x="2268" y="5938"/>
                    <a:pt x="2502" y="7706"/>
                  </a:cubicBezTo>
                  <a:cubicBezTo>
                    <a:pt x="2769" y="9574"/>
                    <a:pt x="3269" y="10141"/>
                    <a:pt x="3136" y="12209"/>
                  </a:cubicBezTo>
                  <a:cubicBezTo>
                    <a:pt x="3102" y="12643"/>
                    <a:pt x="2935" y="13544"/>
                    <a:pt x="2935" y="13911"/>
                  </a:cubicBezTo>
                  <a:cubicBezTo>
                    <a:pt x="2869" y="14244"/>
                    <a:pt x="3136" y="14544"/>
                    <a:pt x="3469" y="14544"/>
                  </a:cubicBezTo>
                  <a:cubicBezTo>
                    <a:pt x="3494" y="14547"/>
                    <a:pt x="3518" y="14549"/>
                    <a:pt x="3543" y="14549"/>
                  </a:cubicBezTo>
                  <a:cubicBezTo>
                    <a:pt x="4373" y="14549"/>
                    <a:pt x="5519" y="12960"/>
                    <a:pt x="6004" y="11309"/>
                  </a:cubicBezTo>
                  <a:cubicBezTo>
                    <a:pt x="6471" y="9341"/>
                    <a:pt x="6838" y="7339"/>
                    <a:pt x="7105" y="5304"/>
                  </a:cubicBezTo>
                  <a:cubicBezTo>
                    <a:pt x="7072" y="4871"/>
                    <a:pt x="6972" y="4437"/>
                    <a:pt x="6738" y="4037"/>
                  </a:cubicBezTo>
                  <a:cubicBezTo>
                    <a:pt x="6605" y="3803"/>
                    <a:pt x="6471" y="3603"/>
                    <a:pt x="6305" y="3403"/>
                  </a:cubicBezTo>
                  <a:cubicBezTo>
                    <a:pt x="5971" y="2602"/>
                    <a:pt x="5704" y="1068"/>
                    <a:pt x="5404"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92"/>
            <p:cNvSpPr/>
            <p:nvPr/>
          </p:nvSpPr>
          <p:spPr>
            <a:xfrm>
              <a:off x="5333975" y="4366075"/>
              <a:ext cx="241025" cy="291650"/>
            </a:xfrm>
            <a:custGeom>
              <a:rect b="b" l="l" r="r" t="t"/>
              <a:pathLst>
                <a:path extrusionOk="0" h="11666" w="9641">
                  <a:moveTo>
                    <a:pt x="9307" y="0"/>
                  </a:moveTo>
                  <a:cubicBezTo>
                    <a:pt x="9307" y="0"/>
                    <a:pt x="668" y="9474"/>
                    <a:pt x="334" y="9907"/>
                  </a:cubicBezTo>
                  <a:cubicBezTo>
                    <a:pt x="1" y="10308"/>
                    <a:pt x="701" y="11208"/>
                    <a:pt x="701" y="11208"/>
                  </a:cubicBezTo>
                  <a:cubicBezTo>
                    <a:pt x="701" y="11208"/>
                    <a:pt x="1077" y="11666"/>
                    <a:pt x="1966" y="11666"/>
                  </a:cubicBezTo>
                  <a:cubicBezTo>
                    <a:pt x="2347" y="11666"/>
                    <a:pt x="2823" y="11582"/>
                    <a:pt x="3403" y="11342"/>
                  </a:cubicBezTo>
                  <a:cubicBezTo>
                    <a:pt x="4938" y="10775"/>
                    <a:pt x="6272" y="9707"/>
                    <a:pt x="7239" y="8340"/>
                  </a:cubicBezTo>
                  <a:cubicBezTo>
                    <a:pt x="7940" y="7339"/>
                    <a:pt x="8273" y="6138"/>
                    <a:pt x="8207" y="4904"/>
                  </a:cubicBezTo>
                  <a:cubicBezTo>
                    <a:pt x="8040" y="4170"/>
                    <a:pt x="8207" y="3369"/>
                    <a:pt x="8607" y="2735"/>
                  </a:cubicBezTo>
                  <a:cubicBezTo>
                    <a:pt x="8907" y="2268"/>
                    <a:pt x="9641" y="968"/>
                    <a:pt x="9574" y="601"/>
                  </a:cubicBezTo>
                  <a:cubicBezTo>
                    <a:pt x="9541" y="367"/>
                    <a:pt x="9441" y="167"/>
                    <a:pt x="9307"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92"/>
            <p:cNvSpPr/>
            <p:nvPr/>
          </p:nvSpPr>
          <p:spPr>
            <a:xfrm>
              <a:off x="5331475" y="4279275"/>
              <a:ext cx="235200" cy="358650"/>
            </a:xfrm>
            <a:custGeom>
              <a:rect b="b" l="l" r="r" t="t"/>
              <a:pathLst>
                <a:path extrusionOk="0" h="14346" w="9408">
                  <a:moveTo>
                    <a:pt x="6938" y="0"/>
                  </a:moveTo>
                  <a:cubicBezTo>
                    <a:pt x="6913" y="0"/>
                    <a:pt x="6891" y="3"/>
                    <a:pt x="6872" y="3"/>
                  </a:cubicBezTo>
                  <a:cubicBezTo>
                    <a:pt x="6906" y="70"/>
                    <a:pt x="6939" y="136"/>
                    <a:pt x="6939" y="203"/>
                  </a:cubicBezTo>
                  <a:cubicBezTo>
                    <a:pt x="7106" y="537"/>
                    <a:pt x="7006" y="937"/>
                    <a:pt x="6739" y="1171"/>
                  </a:cubicBezTo>
                  <a:cubicBezTo>
                    <a:pt x="6564" y="1396"/>
                    <a:pt x="6295" y="1508"/>
                    <a:pt x="6016" y="1508"/>
                  </a:cubicBezTo>
                  <a:cubicBezTo>
                    <a:pt x="5924" y="1508"/>
                    <a:pt x="5830" y="1496"/>
                    <a:pt x="5738" y="1471"/>
                  </a:cubicBezTo>
                  <a:cubicBezTo>
                    <a:pt x="5471" y="1371"/>
                    <a:pt x="5238" y="1171"/>
                    <a:pt x="5004" y="1070"/>
                  </a:cubicBezTo>
                  <a:cubicBezTo>
                    <a:pt x="4798" y="996"/>
                    <a:pt x="4582" y="952"/>
                    <a:pt x="4366" y="952"/>
                  </a:cubicBezTo>
                  <a:cubicBezTo>
                    <a:pt x="4198" y="952"/>
                    <a:pt x="4031" y="979"/>
                    <a:pt x="3870" y="1037"/>
                  </a:cubicBezTo>
                  <a:cubicBezTo>
                    <a:pt x="3503" y="1137"/>
                    <a:pt x="3136" y="1304"/>
                    <a:pt x="2803" y="1504"/>
                  </a:cubicBezTo>
                  <a:cubicBezTo>
                    <a:pt x="2569" y="1571"/>
                    <a:pt x="2402" y="1738"/>
                    <a:pt x="2269" y="1938"/>
                  </a:cubicBezTo>
                  <a:cubicBezTo>
                    <a:pt x="2169" y="2171"/>
                    <a:pt x="2169" y="2438"/>
                    <a:pt x="2236" y="2672"/>
                  </a:cubicBezTo>
                  <a:cubicBezTo>
                    <a:pt x="2369" y="3172"/>
                    <a:pt x="2436" y="3672"/>
                    <a:pt x="2502" y="4206"/>
                  </a:cubicBezTo>
                  <a:cubicBezTo>
                    <a:pt x="2502" y="4706"/>
                    <a:pt x="2502" y="5240"/>
                    <a:pt x="2436" y="5774"/>
                  </a:cubicBezTo>
                  <a:cubicBezTo>
                    <a:pt x="2436" y="5774"/>
                    <a:pt x="1969" y="9510"/>
                    <a:pt x="968" y="11311"/>
                  </a:cubicBezTo>
                  <a:cubicBezTo>
                    <a:pt x="1" y="12979"/>
                    <a:pt x="1" y="13846"/>
                    <a:pt x="835" y="14213"/>
                  </a:cubicBezTo>
                  <a:cubicBezTo>
                    <a:pt x="1019" y="14298"/>
                    <a:pt x="1276" y="14345"/>
                    <a:pt x="1586" y="14345"/>
                  </a:cubicBezTo>
                  <a:cubicBezTo>
                    <a:pt x="2623" y="14345"/>
                    <a:pt x="4257" y="13816"/>
                    <a:pt x="5771" y="12379"/>
                  </a:cubicBezTo>
                  <a:cubicBezTo>
                    <a:pt x="7739" y="10511"/>
                    <a:pt x="7639" y="8876"/>
                    <a:pt x="7706" y="7508"/>
                  </a:cubicBezTo>
                  <a:cubicBezTo>
                    <a:pt x="7806" y="6107"/>
                    <a:pt x="9074" y="4973"/>
                    <a:pt x="9407" y="3472"/>
                  </a:cubicBezTo>
                  <a:cubicBezTo>
                    <a:pt x="9241" y="2738"/>
                    <a:pt x="8373" y="1938"/>
                    <a:pt x="8040" y="1471"/>
                  </a:cubicBezTo>
                  <a:cubicBezTo>
                    <a:pt x="7706" y="1037"/>
                    <a:pt x="7272" y="203"/>
                    <a:pt x="7206" y="136"/>
                  </a:cubicBezTo>
                  <a:cubicBezTo>
                    <a:pt x="7087" y="17"/>
                    <a:pt x="7002" y="0"/>
                    <a:pt x="6938"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92"/>
            <p:cNvSpPr/>
            <p:nvPr/>
          </p:nvSpPr>
          <p:spPr>
            <a:xfrm>
              <a:off x="5331475" y="4279275"/>
              <a:ext cx="235200" cy="358650"/>
            </a:xfrm>
            <a:custGeom>
              <a:rect b="b" l="l" r="r" t="t"/>
              <a:pathLst>
                <a:path extrusionOk="0" h="14346" w="9408">
                  <a:moveTo>
                    <a:pt x="6938" y="0"/>
                  </a:moveTo>
                  <a:cubicBezTo>
                    <a:pt x="6913" y="0"/>
                    <a:pt x="6891" y="3"/>
                    <a:pt x="6872" y="3"/>
                  </a:cubicBezTo>
                  <a:cubicBezTo>
                    <a:pt x="6906" y="70"/>
                    <a:pt x="6939" y="136"/>
                    <a:pt x="6939" y="203"/>
                  </a:cubicBezTo>
                  <a:cubicBezTo>
                    <a:pt x="7106" y="537"/>
                    <a:pt x="7006" y="937"/>
                    <a:pt x="6739" y="1171"/>
                  </a:cubicBezTo>
                  <a:cubicBezTo>
                    <a:pt x="6564" y="1396"/>
                    <a:pt x="6295" y="1508"/>
                    <a:pt x="6016" y="1508"/>
                  </a:cubicBezTo>
                  <a:cubicBezTo>
                    <a:pt x="5924" y="1508"/>
                    <a:pt x="5830" y="1496"/>
                    <a:pt x="5738" y="1471"/>
                  </a:cubicBezTo>
                  <a:cubicBezTo>
                    <a:pt x="5471" y="1371"/>
                    <a:pt x="5238" y="1171"/>
                    <a:pt x="5004" y="1070"/>
                  </a:cubicBezTo>
                  <a:cubicBezTo>
                    <a:pt x="4798" y="996"/>
                    <a:pt x="4582" y="952"/>
                    <a:pt x="4366" y="952"/>
                  </a:cubicBezTo>
                  <a:cubicBezTo>
                    <a:pt x="4198" y="952"/>
                    <a:pt x="4031" y="979"/>
                    <a:pt x="3870" y="1037"/>
                  </a:cubicBezTo>
                  <a:cubicBezTo>
                    <a:pt x="3503" y="1137"/>
                    <a:pt x="3136" y="1304"/>
                    <a:pt x="2803" y="1504"/>
                  </a:cubicBezTo>
                  <a:cubicBezTo>
                    <a:pt x="2569" y="1571"/>
                    <a:pt x="2402" y="1738"/>
                    <a:pt x="2269" y="1938"/>
                  </a:cubicBezTo>
                  <a:cubicBezTo>
                    <a:pt x="2169" y="2171"/>
                    <a:pt x="2169" y="2438"/>
                    <a:pt x="2236" y="2672"/>
                  </a:cubicBezTo>
                  <a:cubicBezTo>
                    <a:pt x="2369" y="3172"/>
                    <a:pt x="2436" y="3672"/>
                    <a:pt x="2502" y="4206"/>
                  </a:cubicBezTo>
                  <a:cubicBezTo>
                    <a:pt x="2502" y="4706"/>
                    <a:pt x="2502" y="5240"/>
                    <a:pt x="2436" y="5774"/>
                  </a:cubicBezTo>
                  <a:cubicBezTo>
                    <a:pt x="2436" y="5774"/>
                    <a:pt x="1969" y="9510"/>
                    <a:pt x="968" y="11311"/>
                  </a:cubicBezTo>
                  <a:cubicBezTo>
                    <a:pt x="1" y="12979"/>
                    <a:pt x="1" y="13846"/>
                    <a:pt x="835" y="14213"/>
                  </a:cubicBezTo>
                  <a:cubicBezTo>
                    <a:pt x="1019" y="14298"/>
                    <a:pt x="1276" y="14345"/>
                    <a:pt x="1586" y="14345"/>
                  </a:cubicBezTo>
                  <a:cubicBezTo>
                    <a:pt x="2623" y="14345"/>
                    <a:pt x="4257" y="13816"/>
                    <a:pt x="5771" y="12379"/>
                  </a:cubicBezTo>
                  <a:cubicBezTo>
                    <a:pt x="7739" y="10511"/>
                    <a:pt x="7639" y="8876"/>
                    <a:pt x="7706" y="7508"/>
                  </a:cubicBezTo>
                  <a:cubicBezTo>
                    <a:pt x="7806" y="6107"/>
                    <a:pt x="9074" y="4973"/>
                    <a:pt x="9407" y="3472"/>
                  </a:cubicBezTo>
                  <a:cubicBezTo>
                    <a:pt x="9241" y="2738"/>
                    <a:pt x="8373" y="1938"/>
                    <a:pt x="8040" y="1471"/>
                  </a:cubicBezTo>
                  <a:cubicBezTo>
                    <a:pt x="7706" y="1037"/>
                    <a:pt x="7272" y="203"/>
                    <a:pt x="7206" y="136"/>
                  </a:cubicBezTo>
                  <a:cubicBezTo>
                    <a:pt x="7087" y="17"/>
                    <a:pt x="7002" y="0"/>
                    <a:pt x="693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92"/>
            <p:cNvSpPr/>
            <p:nvPr/>
          </p:nvSpPr>
          <p:spPr>
            <a:xfrm>
              <a:off x="5328150" y="4516250"/>
              <a:ext cx="175975" cy="124075"/>
            </a:xfrm>
            <a:custGeom>
              <a:rect b="b" l="l" r="r" t="t"/>
              <a:pathLst>
                <a:path extrusionOk="0" h="4963" w="7039">
                  <a:moveTo>
                    <a:pt x="4284" y="1"/>
                  </a:moveTo>
                  <a:cubicBezTo>
                    <a:pt x="4135" y="1"/>
                    <a:pt x="3986" y="11"/>
                    <a:pt x="3836" y="31"/>
                  </a:cubicBezTo>
                  <a:cubicBezTo>
                    <a:pt x="1568" y="231"/>
                    <a:pt x="901" y="1432"/>
                    <a:pt x="634" y="2166"/>
                  </a:cubicBezTo>
                  <a:cubicBezTo>
                    <a:pt x="267" y="3000"/>
                    <a:pt x="0" y="4467"/>
                    <a:pt x="934" y="4801"/>
                  </a:cubicBezTo>
                  <a:cubicBezTo>
                    <a:pt x="1243" y="4907"/>
                    <a:pt x="1557" y="4963"/>
                    <a:pt x="1890" y="4963"/>
                  </a:cubicBezTo>
                  <a:cubicBezTo>
                    <a:pt x="2708" y="4963"/>
                    <a:pt x="3638" y="4626"/>
                    <a:pt x="4870" y="3867"/>
                  </a:cubicBezTo>
                  <a:cubicBezTo>
                    <a:pt x="5838" y="3333"/>
                    <a:pt x="6605" y="2466"/>
                    <a:pt x="7039" y="1432"/>
                  </a:cubicBezTo>
                  <a:cubicBezTo>
                    <a:pt x="6394" y="523"/>
                    <a:pt x="5362" y="1"/>
                    <a:pt x="428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92"/>
            <p:cNvSpPr/>
            <p:nvPr/>
          </p:nvSpPr>
          <p:spPr>
            <a:xfrm>
              <a:off x="5389850" y="4369300"/>
              <a:ext cx="92600" cy="32650"/>
            </a:xfrm>
            <a:custGeom>
              <a:rect b="b" l="l" r="r" t="t"/>
              <a:pathLst>
                <a:path extrusionOk="0" h="1306" w="3704">
                  <a:moveTo>
                    <a:pt x="2404" y="1"/>
                  </a:moveTo>
                  <a:cubicBezTo>
                    <a:pt x="1704" y="1"/>
                    <a:pt x="837" y="155"/>
                    <a:pt x="167" y="672"/>
                  </a:cubicBezTo>
                  <a:cubicBezTo>
                    <a:pt x="34" y="972"/>
                    <a:pt x="1" y="1205"/>
                    <a:pt x="167" y="1306"/>
                  </a:cubicBezTo>
                  <a:cubicBezTo>
                    <a:pt x="765" y="626"/>
                    <a:pt x="1705" y="455"/>
                    <a:pt x="2424" y="455"/>
                  </a:cubicBezTo>
                  <a:cubicBezTo>
                    <a:pt x="2869" y="455"/>
                    <a:pt x="3229" y="521"/>
                    <a:pt x="3370" y="572"/>
                  </a:cubicBezTo>
                  <a:cubicBezTo>
                    <a:pt x="3403" y="588"/>
                    <a:pt x="3436" y="597"/>
                    <a:pt x="3470" y="597"/>
                  </a:cubicBezTo>
                  <a:cubicBezTo>
                    <a:pt x="3503" y="597"/>
                    <a:pt x="3536" y="588"/>
                    <a:pt x="3570" y="572"/>
                  </a:cubicBezTo>
                  <a:cubicBezTo>
                    <a:pt x="3603" y="538"/>
                    <a:pt x="3637" y="505"/>
                    <a:pt x="3670" y="438"/>
                  </a:cubicBezTo>
                  <a:cubicBezTo>
                    <a:pt x="3703" y="338"/>
                    <a:pt x="3670" y="205"/>
                    <a:pt x="3536" y="171"/>
                  </a:cubicBezTo>
                  <a:cubicBezTo>
                    <a:pt x="3352" y="86"/>
                    <a:pt x="2924" y="1"/>
                    <a:pt x="240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92"/>
            <p:cNvSpPr/>
            <p:nvPr/>
          </p:nvSpPr>
          <p:spPr>
            <a:xfrm>
              <a:off x="5389025" y="4405175"/>
              <a:ext cx="89250" cy="30125"/>
            </a:xfrm>
            <a:custGeom>
              <a:rect b="b" l="l" r="r" t="t"/>
              <a:pathLst>
                <a:path extrusionOk="0" h="1205" w="3570">
                  <a:moveTo>
                    <a:pt x="2250" y="0"/>
                  </a:moveTo>
                  <a:cubicBezTo>
                    <a:pt x="1520" y="0"/>
                    <a:pt x="800" y="200"/>
                    <a:pt x="167" y="571"/>
                  </a:cubicBezTo>
                  <a:cubicBezTo>
                    <a:pt x="34" y="771"/>
                    <a:pt x="0" y="971"/>
                    <a:pt x="100" y="1205"/>
                  </a:cubicBezTo>
                  <a:cubicBezTo>
                    <a:pt x="695" y="590"/>
                    <a:pt x="1593" y="441"/>
                    <a:pt x="2281" y="441"/>
                  </a:cubicBezTo>
                  <a:cubicBezTo>
                    <a:pt x="2712" y="441"/>
                    <a:pt x="3061" y="499"/>
                    <a:pt x="3203" y="538"/>
                  </a:cubicBezTo>
                  <a:cubicBezTo>
                    <a:pt x="3236" y="554"/>
                    <a:pt x="3269" y="563"/>
                    <a:pt x="3303" y="563"/>
                  </a:cubicBezTo>
                  <a:cubicBezTo>
                    <a:pt x="3336" y="563"/>
                    <a:pt x="3369" y="554"/>
                    <a:pt x="3403" y="538"/>
                  </a:cubicBezTo>
                  <a:cubicBezTo>
                    <a:pt x="3469" y="538"/>
                    <a:pt x="3503" y="504"/>
                    <a:pt x="3503" y="438"/>
                  </a:cubicBezTo>
                  <a:cubicBezTo>
                    <a:pt x="3569" y="338"/>
                    <a:pt x="3503" y="204"/>
                    <a:pt x="3403" y="171"/>
                  </a:cubicBezTo>
                  <a:cubicBezTo>
                    <a:pt x="3023" y="56"/>
                    <a:pt x="2635" y="0"/>
                    <a:pt x="225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92"/>
            <p:cNvSpPr/>
            <p:nvPr/>
          </p:nvSpPr>
          <p:spPr>
            <a:xfrm>
              <a:off x="5374000" y="4476125"/>
              <a:ext cx="93425" cy="36750"/>
            </a:xfrm>
            <a:custGeom>
              <a:rect b="b" l="l" r="r" t="t"/>
              <a:pathLst>
                <a:path extrusionOk="0" h="1470" w="3737">
                  <a:moveTo>
                    <a:pt x="2411" y="0"/>
                  </a:moveTo>
                  <a:cubicBezTo>
                    <a:pt x="1649" y="0"/>
                    <a:pt x="898" y="215"/>
                    <a:pt x="234" y="635"/>
                  </a:cubicBezTo>
                  <a:cubicBezTo>
                    <a:pt x="68" y="869"/>
                    <a:pt x="1" y="1169"/>
                    <a:pt x="34" y="1469"/>
                  </a:cubicBezTo>
                  <a:cubicBezTo>
                    <a:pt x="614" y="653"/>
                    <a:pt x="1677" y="445"/>
                    <a:pt x="2460" y="445"/>
                  </a:cubicBezTo>
                  <a:cubicBezTo>
                    <a:pt x="2892" y="445"/>
                    <a:pt x="3239" y="509"/>
                    <a:pt x="3370" y="568"/>
                  </a:cubicBezTo>
                  <a:cubicBezTo>
                    <a:pt x="3401" y="576"/>
                    <a:pt x="3433" y="580"/>
                    <a:pt x="3463" y="580"/>
                  </a:cubicBezTo>
                  <a:cubicBezTo>
                    <a:pt x="3561" y="580"/>
                    <a:pt x="3645" y="537"/>
                    <a:pt x="3670" y="435"/>
                  </a:cubicBezTo>
                  <a:cubicBezTo>
                    <a:pt x="3737" y="335"/>
                    <a:pt x="3670" y="201"/>
                    <a:pt x="3570" y="168"/>
                  </a:cubicBezTo>
                  <a:cubicBezTo>
                    <a:pt x="3188" y="56"/>
                    <a:pt x="2798" y="0"/>
                    <a:pt x="241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92"/>
            <p:cNvSpPr/>
            <p:nvPr/>
          </p:nvSpPr>
          <p:spPr>
            <a:xfrm>
              <a:off x="5382350" y="4439950"/>
              <a:ext cx="90075" cy="31225"/>
            </a:xfrm>
            <a:custGeom>
              <a:rect b="b" l="l" r="r" t="t"/>
              <a:pathLst>
                <a:path extrusionOk="0" h="1249" w="3603">
                  <a:moveTo>
                    <a:pt x="2352" y="0"/>
                  </a:moveTo>
                  <a:cubicBezTo>
                    <a:pt x="1604" y="0"/>
                    <a:pt x="849" y="201"/>
                    <a:pt x="201" y="581"/>
                  </a:cubicBezTo>
                  <a:cubicBezTo>
                    <a:pt x="67" y="781"/>
                    <a:pt x="0" y="1015"/>
                    <a:pt x="67" y="1248"/>
                  </a:cubicBezTo>
                  <a:cubicBezTo>
                    <a:pt x="674" y="622"/>
                    <a:pt x="1586" y="460"/>
                    <a:pt x="2293" y="460"/>
                  </a:cubicBezTo>
                  <a:cubicBezTo>
                    <a:pt x="2752" y="460"/>
                    <a:pt x="3125" y="528"/>
                    <a:pt x="3269" y="581"/>
                  </a:cubicBezTo>
                  <a:cubicBezTo>
                    <a:pt x="3303" y="598"/>
                    <a:pt x="3336" y="606"/>
                    <a:pt x="3369" y="606"/>
                  </a:cubicBezTo>
                  <a:cubicBezTo>
                    <a:pt x="3403" y="606"/>
                    <a:pt x="3436" y="598"/>
                    <a:pt x="3470" y="581"/>
                  </a:cubicBezTo>
                  <a:cubicBezTo>
                    <a:pt x="3503" y="548"/>
                    <a:pt x="3536" y="514"/>
                    <a:pt x="3570" y="448"/>
                  </a:cubicBezTo>
                  <a:cubicBezTo>
                    <a:pt x="3603" y="348"/>
                    <a:pt x="3570" y="214"/>
                    <a:pt x="3436" y="147"/>
                  </a:cubicBezTo>
                  <a:cubicBezTo>
                    <a:pt x="3085" y="49"/>
                    <a:pt x="2719" y="0"/>
                    <a:pt x="235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92"/>
            <p:cNvSpPr/>
            <p:nvPr/>
          </p:nvSpPr>
          <p:spPr>
            <a:xfrm>
              <a:off x="5165525" y="4381900"/>
              <a:ext cx="265225" cy="382625"/>
            </a:xfrm>
            <a:custGeom>
              <a:rect b="b" l="l" r="r" t="t"/>
              <a:pathLst>
                <a:path extrusionOk="0" h="15305" w="10609">
                  <a:moveTo>
                    <a:pt x="5838" y="1"/>
                  </a:moveTo>
                  <a:cubicBezTo>
                    <a:pt x="5838" y="1"/>
                    <a:pt x="5138" y="5605"/>
                    <a:pt x="4204" y="7773"/>
                  </a:cubicBezTo>
                  <a:cubicBezTo>
                    <a:pt x="3270" y="9975"/>
                    <a:pt x="2769" y="11042"/>
                    <a:pt x="1435" y="12743"/>
                  </a:cubicBezTo>
                  <a:cubicBezTo>
                    <a:pt x="1135" y="13110"/>
                    <a:pt x="468" y="13778"/>
                    <a:pt x="234" y="14078"/>
                  </a:cubicBezTo>
                  <a:cubicBezTo>
                    <a:pt x="1" y="14345"/>
                    <a:pt x="34" y="14712"/>
                    <a:pt x="334" y="14912"/>
                  </a:cubicBezTo>
                  <a:cubicBezTo>
                    <a:pt x="605" y="15154"/>
                    <a:pt x="1246" y="15305"/>
                    <a:pt x="2007" y="15305"/>
                  </a:cubicBezTo>
                  <a:cubicBezTo>
                    <a:pt x="3028" y="15305"/>
                    <a:pt x="4263" y="15033"/>
                    <a:pt x="5104" y="14345"/>
                  </a:cubicBezTo>
                  <a:cubicBezTo>
                    <a:pt x="6539" y="13177"/>
                    <a:pt x="7806" y="10742"/>
                    <a:pt x="8640" y="9808"/>
                  </a:cubicBezTo>
                  <a:cubicBezTo>
                    <a:pt x="8974" y="9474"/>
                    <a:pt x="9274" y="9108"/>
                    <a:pt x="9574" y="8707"/>
                  </a:cubicBezTo>
                  <a:cubicBezTo>
                    <a:pt x="9841" y="8340"/>
                    <a:pt x="9741" y="8040"/>
                    <a:pt x="9741" y="7640"/>
                  </a:cubicBezTo>
                  <a:cubicBezTo>
                    <a:pt x="9741" y="7440"/>
                    <a:pt x="9707" y="6906"/>
                    <a:pt x="9707" y="6906"/>
                  </a:cubicBezTo>
                  <a:cubicBezTo>
                    <a:pt x="9874" y="5972"/>
                    <a:pt x="10375" y="4471"/>
                    <a:pt x="10608" y="3570"/>
                  </a:cubicBezTo>
                  <a:lnTo>
                    <a:pt x="5838"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92"/>
            <p:cNvSpPr/>
            <p:nvPr/>
          </p:nvSpPr>
          <p:spPr>
            <a:xfrm>
              <a:off x="5083800" y="4659600"/>
              <a:ext cx="341925" cy="191675"/>
            </a:xfrm>
            <a:custGeom>
              <a:rect b="b" l="l" r="r" t="t"/>
              <a:pathLst>
                <a:path extrusionOk="0" h="7667" w="13677">
                  <a:moveTo>
                    <a:pt x="13677" y="1"/>
                  </a:moveTo>
                  <a:cubicBezTo>
                    <a:pt x="13676" y="1"/>
                    <a:pt x="1035" y="4504"/>
                    <a:pt x="501" y="4738"/>
                  </a:cubicBezTo>
                  <a:cubicBezTo>
                    <a:pt x="1" y="4971"/>
                    <a:pt x="201" y="6139"/>
                    <a:pt x="201" y="6139"/>
                  </a:cubicBezTo>
                  <a:cubicBezTo>
                    <a:pt x="201" y="6139"/>
                    <a:pt x="468" y="7373"/>
                    <a:pt x="2602" y="7606"/>
                  </a:cubicBezTo>
                  <a:cubicBezTo>
                    <a:pt x="2947" y="7646"/>
                    <a:pt x="3293" y="7666"/>
                    <a:pt x="3638" y="7666"/>
                  </a:cubicBezTo>
                  <a:cubicBezTo>
                    <a:pt x="5030" y="7666"/>
                    <a:pt x="6410" y="7341"/>
                    <a:pt x="7639" y="6672"/>
                  </a:cubicBezTo>
                  <a:cubicBezTo>
                    <a:pt x="8807" y="6105"/>
                    <a:pt x="9707" y="5171"/>
                    <a:pt x="10208" y="4004"/>
                  </a:cubicBezTo>
                  <a:cubicBezTo>
                    <a:pt x="10441" y="3237"/>
                    <a:pt x="10975" y="2569"/>
                    <a:pt x="11676" y="2203"/>
                  </a:cubicBezTo>
                  <a:cubicBezTo>
                    <a:pt x="12176" y="1902"/>
                    <a:pt x="13477" y="1035"/>
                    <a:pt x="13610" y="668"/>
                  </a:cubicBezTo>
                  <a:cubicBezTo>
                    <a:pt x="13677" y="468"/>
                    <a:pt x="13677" y="234"/>
                    <a:pt x="13677"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92"/>
            <p:cNvSpPr/>
            <p:nvPr/>
          </p:nvSpPr>
          <p:spPr>
            <a:xfrm>
              <a:off x="5081300" y="4532625"/>
              <a:ext cx="349450" cy="295425"/>
            </a:xfrm>
            <a:custGeom>
              <a:rect b="b" l="l" r="r" t="t"/>
              <a:pathLst>
                <a:path extrusionOk="0" h="11817" w="13978">
                  <a:moveTo>
                    <a:pt x="8501" y="1"/>
                  </a:moveTo>
                  <a:cubicBezTo>
                    <a:pt x="8290" y="1"/>
                    <a:pt x="8098" y="61"/>
                    <a:pt x="7906" y="143"/>
                  </a:cubicBezTo>
                  <a:cubicBezTo>
                    <a:pt x="7706" y="310"/>
                    <a:pt x="7573" y="543"/>
                    <a:pt x="7506" y="810"/>
                  </a:cubicBezTo>
                  <a:cubicBezTo>
                    <a:pt x="7406" y="1311"/>
                    <a:pt x="7239" y="1844"/>
                    <a:pt x="7039" y="2345"/>
                  </a:cubicBezTo>
                  <a:cubicBezTo>
                    <a:pt x="6772" y="2845"/>
                    <a:pt x="6505" y="3312"/>
                    <a:pt x="6205" y="3779"/>
                  </a:cubicBezTo>
                  <a:cubicBezTo>
                    <a:pt x="6205" y="3779"/>
                    <a:pt x="3937" y="6981"/>
                    <a:pt x="2135" y="8149"/>
                  </a:cubicBezTo>
                  <a:cubicBezTo>
                    <a:pt x="401" y="9250"/>
                    <a:pt x="0" y="10050"/>
                    <a:pt x="568" y="10784"/>
                  </a:cubicBezTo>
                  <a:cubicBezTo>
                    <a:pt x="961" y="11316"/>
                    <a:pt x="2142" y="11817"/>
                    <a:pt x="3741" y="11817"/>
                  </a:cubicBezTo>
                  <a:cubicBezTo>
                    <a:pt x="4447" y="11817"/>
                    <a:pt x="5234" y="11719"/>
                    <a:pt x="6071" y="11485"/>
                  </a:cubicBezTo>
                  <a:cubicBezTo>
                    <a:pt x="8773" y="10751"/>
                    <a:pt x="9474" y="9216"/>
                    <a:pt x="10241" y="7949"/>
                  </a:cubicBezTo>
                  <a:cubicBezTo>
                    <a:pt x="10975" y="6714"/>
                    <a:pt x="12743" y="6281"/>
                    <a:pt x="13777" y="5080"/>
                  </a:cubicBezTo>
                  <a:cubicBezTo>
                    <a:pt x="13977" y="4313"/>
                    <a:pt x="13610" y="3145"/>
                    <a:pt x="13477" y="2578"/>
                  </a:cubicBezTo>
                  <a:cubicBezTo>
                    <a:pt x="13377" y="2011"/>
                    <a:pt x="13410" y="1010"/>
                    <a:pt x="13377" y="910"/>
                  </a:cubicBezTo>
                  <a:cubicBezTo>
                    <a:pt x="13310" y="677"/>
                    <a:pt x="13210" y="643"/>
                    <a:pt x="13143" y="610"/>
                  </a:cubicBezTo>
                  <a:cubicBezTo>
                    <a:pt x="13143" y="677"/>
                    <a:pt x="13110" y="777"/>
                    <a:pt x="13110" y="844"/>
                  </a:cubicBezTo>
                  <a:cubicBezTo>
                    <a:pt x="13076" y="1244"/>
                    <a:pt x="12810" y="1544"/>
                    <a:pt x="12443" y="1644"/>
                  </a:cubicBezTo>
                  <a:cubicBezTo>
                    <a:pt x="12333" y="1684"/>
                    <a:pt x="12218" y="1703"/>
                    <a:pt x="12103" y="1703"/>
                  </a:cubicBezTo>
                  <a:cubicBezTo>
                    <a:pt x="11832" y="1703"/>
                    <a:pt x="11562" y="1598"/>
                    <a:pt x="11375" y="1411"/>
                  </a:cubicBezTo>
                  <a:cubicBezTo>
                    <a:pt x="11142" y="1211"/>
                    <a:pt x="11042" y="910"/>
                    <a:pt x="10875" y="710"/>
                  </a:cubicBezTo>
                  <a:cubicBezTo>
                    <a:pt x="10608" y="377"/>
                    <a:pt x="10241" y="176"/>
                    <a:pt x="9841" y="110"/>
                  </a:cubicBezTo>
                  <a:cubicBezTo>
                    <a:pt x="9441" y="43"/>
                    <a:pt x="9040" y="10"/>
                    <a:pt x="8640" y="10"/>
                  </a:cubicBezTo>
                  <a:cubicBezTo>
                    <a:pt x="8593" y="4"/>
                    <a:pt x="8547" y="1"/>
                    <a:pt x="8501"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92"/>
            <p:cNvSpPr/>
            <p:nvPr/>
          </p:nvSpPr>
          <p:spPr>
            <a:xfrm>
              <a:off x="5081300" y="4532625"/>
              <a:ext cx="349450" cy="295425"/>
            </a:xfrm>
            <a:custGeom>
              <a:rect b="b" l="l" r="r" t="t"/>
              <a:pathLst>
                <a:path extrusionOk="0" h="11817" w="13978">
                  <a:moveTo>
                    <a:pt x="8501" y="1"/>
                  </a:moveTo>
                  <a:cubicBezTo>
                    <a:pt x="8290" y="1"/>
                    <a:pt x="8098" y="61"/>
                    <a:pt x="7906" y="143"/>
                  </a:cubicBezTo>
                  <a:cubicBezTo>
                    <a:pt x="7706" y="310"/>
                    <a:pt x="7573" y="543"/>
                    <a:pt x="7506" y="810"/>
                  </a:cubicBezTo>
                  <a:cubicBezTo>
                    <a:pt x="7406" y="1311"/>
                    <a:pt x="7239" y="1844"/>
                    <a:pt x="7039" y="2345"/>
                  </a:cubicBezTo>
                  <a:cubicBezTo>
                    <a:pt x="6772" y="2845"/>
                    <a:pt x="6505" y="3312"/>
                    <a:pt x="6205" y="3779"/>
                  </a:cubicBezTo>
                  <a:cubicBezTo>
                    <a:pt x="6205" y="3779"/>
                    <a:pt x="3937" y="6981"/>
                    <a:pt x="2135" y="8149"/>
                  </a:cubicBezTo>
                  <a:cubicBezTo>
                    <a:pt x="401" y="9250"/>
                    <a:pt x="0" y="10050"/>
                    <a:pt x="568" y="10784"/>
                  </a:cubicBezTo>
                  <a:cubicBezTo>
                    <a:pt x="961" y="11316"/>
                    <a:pt x="2142" y="11817"/>
                    <a:pt x="3741" y="11817"/>
                  </a:cubicBezTo>
                  <a:cubicBezTo>
                    <a:pt x="4447" y="11817"/>
                    <a:pt x="5234" y="11719"/>
                    <a:pt x="6071" y="11485"/>
                  </a:cubicBezTo>
                  <a:cubicBezTo>
                    <a:pt x="8773" y="10751"/>
                    <a:pt x="9474" y="9216"/>
                    <a:pt x="10241" y="7949"/>
                  </a:cubicBezTo>
                  <a:cubicBezTo>
                    <a:pt x="10975" y="6714"/>
                    <a:pt x="12743" y="6281"/>
                    <a:pt x="13777" y="5080"/>
                  </a:cubicBezTo>
                  <a:cubicBezTo>
                    <a:pt x="13977" y="4313"/>
                    <a:pt x="13610" y="3145"/>
                    <a:pt x="13477" y="2578"/>
                  </a:cubicBezTo>
                  <a:cubicBezTo>
                    <a:pt x="13377" y="2011"/>
                    <a:pt x="13410" y="1010"/>
                    <a:pt x="13377" y="910"/>
                  </a:cubicBezTo>
                  <a:cubicBezTo>
                    <a:pt x="13310" y="677"/>
                    <a:pt x="13210" y="643"/>
                    <a:pt x="13143" y="610"/>
                  </a:cubicBezTo>
                  <a:cubicBezTo>
                    <a:pt x="13143" y="677"/>
                    <a:pt x="13110" y="777"/>
                    <a:pt x="13110" y="844"/>
                  </a:cubicBezTo>
                  <a:cubicBezTo>
                    <a:pt x="13076" y="1244"/>
                    <a:pt x="12810" y="1544"/>
                    <a:pt x="12443" y="1644"/>
                  </a:cubicBezTo>
                  <a:cubicBezTo>
                    <a:pt x="12333" y="1684"/>
                    <a:pt x="12218" y="1703"/>
                    <a:pt x="12103" y="1703"/>
                  </a:cubicBezTo>
                  <a:cubicBezTo>
                    <a:pt x="11832" y="1703"/>
                    <a:pt x="11562" y="1598"/>
                    <a:pt x="11375" y="1411"/>
                  </a:cubicBezTo>
                  <a:cubicBezTo>
                    <a:pt x="11142" y="1211"/>
                    <a:pt x="11042" y="910"/>
                    <a:pt x="10875" y="710"/>
                  </a:cubicBezTo>
                  <a:cubicBezTo>
                    <a:pt x="10608" y="377"/>
                    <a:pt x="10241" y="176"/>
                    <a:pt x="9841" y="110"/>
                  </a:cubicBezTo>
                  <a:cubicBezTo>
                    <a:pt x="9441" y="43"/>
                    <a:pt x="9040" y="10"/>
                    <a:pt x="8640" y="10"/>
                  </a:cubicBezTo>
                  <a:cubicBezTo>
                    <a:pt x="8593" y="4"/>
                    <a:pt x="8547" y="1"/>
                    <a:pt x="85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92"/>
            <p:cNvSpPr/>
            <p:nvPr/>
          </p:nvSpPr>
          <p:spPr>
            <a:xfrm>
              <a:off x="5076300" y="4718450"/>
              <a:ext cx="200175" cy="112750"/>
            </a:xfrm>
            <a:custGeom>
              <a:rect b="b" l="l" r="r" t="t"/>
              <a:pathLst>
                <a:path extrusionOk="0" h="4510" w="8007">
                  <a:moveTo>
                    <a:pt x="3855" y="0"/>
                  </a:moveTo>
                  <a:cubicBezTo>
                    <a:pt x="2802" y="0"/>
                    <a:pt x="2135" y="460"/>
                    <a:pt x="1735" y="816"/>
                  </a:cubicBezTo>
                  <a:cubicBezTo>
                    <a:pt x="1001" y="1416"/>
                    <a:pt x="0" y="2617"/>
                    <a:pt x="734" y="3418"/>
                  </a:cubicBezTo>
                  <a:cubicBezTo>
                    <a:pt x="1350" y="4092"/>
                    <a:pt x="2379" y="4509"/>
                    <a:pt x="4070" y="4509"/>
                  </a:cubicBezTo>
                  <a:cubicBezTo>
                    <a:pt x="4302" y="4509"/>
                    <a:pt x="4546" y="4501"/>
                    <a:pt x="4804" y="4485"/>
                  </a:cubicBezTo>
                  <a:cubicBezTo>
                    <a:pt x="6972" y="4318"/>
                    <a:pt x="8006" y="3284"/>
                    <a:pt x="8006" y="3284"/>
                  </a:cubicBezTo>
                  <a:cubicBezTo>
                    <a:pt x="7839" y="1983"/>
                    <a:pt x="6972" y="883"/>
                    <a:pt x="5738" y="416"/>
                  </a:cubicBezTo>
                  <a:cubicBezTo>
                    <a:pt x="5004" y="115"/>
                    <a:pt x="4381" y="0"/>
                    <a:pt x="385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92"/>
            <p:cNvSpPr/>
            <p:nvPr/>
          </p:nvSpPr>
          <p:spPr>
            <a:xfrm>
              <a:off x="5245575" y="4592875"/>
              <a:ext cx="95925" cy="40075"/>
            </a:xfrm>
            <a:custGeom>
              <a:rect b="b" l="l" r="r" t="t"/>
              <a:pathLst>
                <a:path extrusionOk="0" h="1603" w="3837">
                  <a:moveTo>
                    <a:pt x="858" y="1"/>
                  </a:moveTo>
                  <a:cubicBezTo>
                    <a:pt x="707" y="1"/>
                    <a:pt x="554" y="11"/>
                    <a:pt x="401" y="35"/>
                  </a:cubicBezTo>
                  <a:cubicBezTo>
                    <a:pt x="101" y="235"/>
                    <a:pt x="1" y="435"/>
                    <a:pt x="68" y="602"/>
                  </a:cubicBezTo>
                  <a:cubicBezTo>
                    <a:pt x="340" y="503"/>
                    <a:pt x="618" y="461"/>
                    <a:pt x="891" y="461"/>
                  </a:cubicBezTo>
                  <a:cubicBezTo>
                    <a:pt x="2085" y="461"/>
                    <a:pt x="3186" y="1258"/>
                    <a:pt x="3403" y="1502"/>
                  </a:cubicBezTo>
                  <a:cubicBezTo>
                    <a:pt x="3470" y="1569"/>
                    <a:pt x="3537" y="1603"/>
                    <a:pt x="3603" y="1603"/>
                  </a:cubicBezTo>
                  <a:cubicBezTo>
                    <a:pt x="3637" y="1603"/>
                    <a:pt x="3703" y="1569"/>
                    <a:pt x="3737" y="1536"/>
                  </a:cubicBezTo>
                  <a:cubicBezTo>
                    <a:pt x="3837" y="1469"/>
                    <a:pt x="3837" y="1302"/>
                    <a:pt x="3770" y="1236"/>
                  </a:cubicBezTo>
                  <a:cubicBezTo>
                    <a:pt x="3500" y="875"/>
                    <a:pt x="2229" y="1"/>
                    <a:pt x="85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92"/>
            <p:cNvSpPr/>
            <p:nvPr/>
          </p:nvSpPr>
          <p:spPr>
            <a:xfrm>
              <a:off x="5228900" y="4623575"/>
              <a:ext cx="90925" cy="39400"/>
            </a:xfrm>
            <a:custGeom>
              <a:rect b="b" l="l" r="r" t="t"/>
              <a:pathLst>
                <a:path extrusionOk="0" h="1576" w="3637">
                  <a:moveTo>
                    <a:pt x="608" y="1"/>
                  </a:moveTo>
                  <a:cubicBezTo>
                    <a:pt x="529" y="1"/>
                    <a:pt x="448" y="3"/>
                    <a:pt x="368" y="8"/>
                  </a:cubicBezTo>
                  <a:cubicBezTo>
                    <a:pt x="167" y="108"/>
                    <a:pt x="34" y="308"/>
                    <a:pt x="1" y="541"/>
                  </a:cubicBezTo>
                  <a:cubicBezTo>
                    <a:pt x="222" y="478"/>
                    <a:pt x="447" y="451"/>
                    <a:pt x="670" y="451"/>
                  </a:cubicBezTo>
                  <a:cubicBezTo>
                    <a:pt x="1855" y="451"/>
                    <a:pt x="2978" y="1228"/>
                    <a:pt x="3203" y="1509"/>
                  </a:cubicBezTo>
                  <a:cubicBezTo>
                    <a:pt x="3236" y="1542"/>
                    <a:pt x="3303" y="1575"/>
                    <a:pt x="3403" y="1575"/>
                  </a:cubicBezTo>
                  <a:cubicBezTo>
                    <a:pt x="3436" y="1575"/>
                    <a:pt x="3503" y="1575"/>
                    <a:pt x="3537" y="1542"/>
                  </a:cubicBezTo>
                  <a:cubicBezTo>
                    <a:pt x="3637" y="1442"/>
                    <a:pt x="3637" y="1309"/>
                    <a:pt x="3570" y="1208"/>
                  </a:cubicBezTo>
                  <a:cubicBezTo>
                    <a:pt x="2761" y="430"/>
                    <a:pt x="1720" y="1"/>
                    <a:pt x="60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92"/>
            <p:cNvSpPr/>
            <p:nvPr/>
          </p:nvSpPr>
          <p:spPr>
            <a:xfrm>
              <a:off x="5175525" y="4683150"/>
              <a:ext cx="100950" cy="40200"/>
            </a:xfrm>
            <a:custGeom>
              <a:rect b="b" l="l" r="r" t="t"/>
              <a:pathLst>
                <a:path extrusionOk="0" h="1608" w="4038">
                  <a:moveTo>
                    <a:pt x="1000" y="1"/>
                  </a:moveTo>
                  <a:cubicBezTo>
                    <a:pt x="868" y="1"/>
                    <a:pt x="735" y="9"/>
                    <a:pt x="601" y="26"/>
                  </a:cubicBezTo>
                  <a:cubicBezTo>
                    <a:pt x="334" y="193"/>
                    <a:pt x="134" y="427"/>
                    <a:pt x="1" y="693"/>
                  </a:cubicBezTo>
                  <a:cubicBezTo>
                    <a:pt x="335" y="530"/>
                    <a:pt x="682" y="464"/>
                    <a:pt x="1023" y="464"/>
                  </a:cubicBezTo>
                  <a:cubicBezTo>
                    <a:pt x="2216" y="464"/>
                    <a:pt x="3337" y="1268"/>
                    <a:pt x="3570" y="1527"/>
                  </a:cubicBezTo>
                  <a:cubicBezTo>
                    <a:pt x="3625" y="1582"/>
                    <a:pt x="3690" y="1607"/>
                    <a:pt x="3755" y="1607"/>
                  </a:cubicBezTo>
                  <a:cubicBezTo>
                    <a:pt x="3807" y="1607"/>
                    <a:pt x="3859" y="1591"/>
                    <a:pt x="3904" y="1561"/>
                  </a:cubicBezTo>
                  <a:cubicBezTo>
                    <a:pt x="4004" y="1461"/>
                    <a:pt x="4037" y="1327"/>
                    <a:pt x="3937" y="1227"/>
                  </a:cubicBezTo>
                  <a:cubicBezTo>
                    <a:pt x="3663" y="892"/>
                    <a:pt x="2388" y="1"/>
                    <a:pt x="100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92"/>
            <p:cNvSpPr/>
            <p:nvPr/>
          </p:nvSpPr>
          <p:spPr>
            <a:xfrm>
              <a:off x="5204725" y="4653600"/>
              <a:ext cx="93425" cy="39400"/>
            </a:xfrm>
            <a:custGeom>
              <a:rect b="b" l="l" r="r" t="t"/>
              <a:pathLst>
                <a:path extrusionOk="0" h="1576" w="3737">
                  <a:moveTo>
                    <a:pt x="702" y="1"/>
                  </a:moveTo>
                  <a:cubicBezTo>
                    <a:pt x="624" y="1"/>
                    <a:pt x="546" y="3"/>
                    <a:pt x="467" y="7"/>
                  </a:cubicBezTo>
                  <a:cubicBezTo>
                    <a:pt x="234" y="108"/>
                    <a:pt x="67" y="308"/>
                    <a:pt x="0" y="575"/>
                  </a:cubicBezTo>
                  <a:cubicBezTo>
                    <a:pt x="259" y="484"/>
                    <a:pt x="522" y="446"/>
                    <a:pt x="781" y="446"/>
                  </a:cubicBezTo>
                  <a:cubicBezTo>
                    <a:pt x="1958" y="446"/>
                    <a:pt x="3051" y="1235"/>
                    <a:pt x="3269" y="1509"/>
                  </a:cubicBezTo>
                  <a:cubicBezTo>
                    <a:pt x="3336" y="1542"/>
                    <a:pt x="3403" y="1575"/>
                    <a:pt x="3469" y="1575"/>
                  </a:cubicBezTo>
                  <a:cubicBezTo>
                    <a:pt x="3536" y="1575"/>
                    <a:pt x="3570" y="1542"/>
                    <a:pt x="3603" y="1542"/>
                  </a:cubicBezTo>
                  <a:cubicBezTo>
                    <a:pt x="3703" y="1442"/>
                    <a:pt x="3736" y="1308"/>
                    <a:pt x="3670" y="1208"/>
                  </a:cubicBezTo>
                  <a:cubicBezTo>
                    <a:pt x="2861" y="430"/>
                    <a:pt x="1790" y="1"/>
                    <a:pt x="70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92"/>
            <p:cNvSpPr/>
            <p:nvPr/>
          </p:nvSpPr>
          <p:spPr>
            <a:xfrm>
              <a:off x="5215550" y="3559650"/>
              <a:ext cx="589625" cy="729725"/>
            </a:xfrm>
            <a:custGeom>
              <a:rect b="b" l="l" r="r" t="t"/>
              <a:pathLst>
                <a:path extrusionOk="0" h="29189" w="23585">
                  <a:moveTo>
                    <a:pt x="13811" y="1"/>
                  </a:moveTo>
                  <a:cubicBezTo>
                    <a:pt x="11576" y="1735"/>
                    <a:pt x="5138" y="6906"/>
                    <a:pt x="2002" y="10008"/>
                  </a:cubicBezTo>
                  <a:cubicBezTo>
                    <a:pt x="1102" y="10909"/>
                    <a:pt x="1" y="11809"/>
                    <a:pt x="501" y="14711"/>
                  </a:cubicBezTo>
                  <a:cubicBezTo>
                    <a:pt x="1068" y="18047"/>
                    <a:pt x="4538" y="29188"/>
                    <a:pt x="4538" y="29188"/>
                  </a:cubicBezTo>
                  <a:lnTo>
                    <a:pt x="23584" y="4738"/>
                  </a:lnTo>
                  <a:lnTo>
                    <a:pt x="1381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92"/>
            <p:cNvSpPr/>
            <p:nvPr/>
          </p:nvSpPr>
          <p:spPr>
            <a:xfrm>
              <a:off x="5337325" y="3666400"/>
              <a:ext cx="296900" cy="533750"/>
            </a:xfrm>
            <a:custGeom>
              <a:rect b="b" l="l" r="r" t="t"/>
              <a:pathLst>
                <a:path extrusionOk="0" h="21350" w="11876">
                  <a:moveTo>
                    <a:pt x="8673" y="1"/>
                  </a:moveTo>
                  <a:lnTo>
                    <a:pt x="8673" y="1"/>
                  </a:lnTo>
                  <a:cubicBezTo>
                    <a:pt x="8373" y="1168"/>
                    <a:pt x="9073" y="2803"/>
                    <a:pt x="9774" y="3737"/>
                  </a:cubicBezTo>
                  <a:cubicBezTo>
                    <a:pt x="9040" y="4404"/>
                    <a:pt x="5504" y="7573"/>
                    <a:pt x="2669" y="9974"/>
                  </a:cubicBezTo>
                  <a:cubicBezTo>
                    <a:pt x="1801" y="10608"/>
                    <a:pt x="1201" y="11575"/>
                    <a:pt x="1034" y="12643"/>
                  </a:cubicBezTo>
                  <a:cubicBezTo>
                    <a:pt x="567" y="15778"/>
                    <a:pt x="0" y="20715"/>
                    <a:pt x="100" y="21349"/>
                  </a:cubicBezTo>
                  <a:cubicBezTo>
                    <a:pt x="2936" y="18847"/>
                    <a:pt x="11875" y="3703"/>
                    <a:pt x="11875" y="3703"/>
                  </a:cubicBezTo>
                  <a:lnTo>
                    <a:pt x="11442" y="3636"/>
                  </a:lnTo>
                  <a:cubicBezTo>
                    <a:pt x="9307" y="2636"/>
                    <a:pt x="8673" y="1"/>
                    <a:pt x="8673"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92"/>
            <p:cNvSpPr/>
            <p:nvPr/>
          </p:nvSpPr>
          <p:spPr>
            <a:xfrm>
              <a:off x="5299800" y="3578825"/>
              <a:ext cx="708850" cy="914425"/>
            </a:xfrm>
            <a:custGeom>
              <a:rect b="b" l="l" r="r" t="t"/>
              <a:pathLst>
                <a:path extrusionOk="0" h="36577" w="28354">
                  <a:moveTo>
                    <a:pt x="11475" y="1"/>
                  </a:moveTo>
                  <a:lnTo>
                    <a:pt x="11475" y="1"/>
                  </a:lnTo>
                  <a:cubicBezTo>
                    <a:pt x="9907" y="4004"/>
                    <a:pt x="12976" y="7139"/>
                    <a:pt x="12976" y="7139"/>
                  </a:cubicBezTo>
                  <a:cubicBezTo>
                    <a:pt x="12976" y="7139"/>
                    <a:pt x="6138" y="13010"/>
                    <a:pt x="4637" y="14411"/>
                  </a:cubicBezTo>
                  <a:cubicBezTo>
                    <a:pt x="2935" y="16079"/>
                    <a:pt x="2935" y="16813"/>
                    <a:pt x="2669" y="18281"/>
                  </a:cubicBezTo>
                  <a:cubicBezTo>
                    <a:pt x="2202" y="20883"/>
                    <a:pt x="0" y="35260"/>
                    <a:pt x="0" y="35260"/>
                  </a:cubicBezTo>
                  <a:cubicBezTo>
                    <a:pt x="1392" y="36386"/>
                    <a:pt x="3179" y="36577"/>
                    <a:pt x="4227" y="36577"/>
                  </a:cubicBezTo>
                  <a:cubicBezTo>
                    <a:pt x="4761" y="36577"/>
                    <a:pt x="5104" y="36527"/>
                    <a:pt x="5104" y="36527"/>
                  </a:cubicBezTo>
                  <a:cubicBezTo>
                    <a:pt x="5104" y="36527"/>
                    <a:pt x="5737" y="35526"/>
                    <a:pt x="7539" y="31290"/>
                  </a:cubicBezTo>
                  <a:cubicBezTo>
                    <a:pt x="9373" y="26954"/>
                    <a:pt x="9373" y="25653"/>
                    <a:pt x="9640" y="23618"/>
                  </a:cubicBezTo>
                  <a:cubicBezTo>
                    <a:pt x="9907" y="21650"/>
                    <a:pt x="10274" y="20049"/>
                    <a:pt x="11008" y="19682"/>
                  </a:cubicBezTo>
                  <a:cubicBezTo>
                    <a:pt x="11975" y="19181"/>
                    <a:pt x="15645" y="16980"/>
                    <a:pt x="19814" y="14645"/>
                  </a:cubicBezTo>
                  <a:cubicBezTo>
                    <a:pt x="23917" y="12343"/>
                    <a:pt x="25352" y="10775"/>
                    <a:pt x="26319" y="9308"/>
                  </a:cubicBezTo>
                  <a:cubicBezTo>
                    <a:pt x="26986" y="8307"/>
                    <a:pt x="27787" y="7139"/>
                    <a:pt x="28354" y="2536"/>
                  </a:cubicBezTo>
                  <a:lnTo>
                    <a:pt x="11475"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92"/>
            <p:cNvSpPr/>
            <p:nvPr/>
          </p:nvSpPr>
          <p:spPr>
            <a:xfrm>
              <a:off x="5394850" y="3616375"/>
              <a:ext cx="549600" cy="876475"/>
            </a:xfrm>
            <a:custGeom>
              <a:rect b="b" l="l" r="r" t="t"/>
              <a:pathLst>
                <a:path extrusionOk="0" h="35059" w="21984">
                  <a:moveTo>
                    <a:pt x="17647" y="0"/>
                  </a:moveTo>
                  <a:cubicBezTo>
                    <a:pt x="17547" y="934"/>
                    <a:pt x="17447" y="1835"/>
                    <a:pt x="17380" y="2469"/>
                  </a:cubicBezTo>
                  <a:cubicBezTo>
                    <a:pt x="17213" y="3970"/>
                    <a:pt x="16980" y="6238"/>
                    <a:pt x="19381" y="7105"/>
                  </a:cubicBezTo>
                  <a:cubicBezTo>
                    <a:pt x="18614" y="7839"/>
                    <a:pt x="17780" y="8506"/>
                    <a:pt x="16913" y="9073"/>
                  </a:cubicBezTo>
                  <a:cubicBezTo>
                    <a:pt x="14978" y="10408"/>
                    <a:pt x="12743" y="11675"/>
                    <a:pt x="10775" y="12843"/>
                  </a:cubicBezTo>
                  <a:cubicBezTo>
                    <a:pt x="7806" y="14577"/>
                    <a:pt x="5438" y="15945"/>
                    <a:pt x="4938" y="16812"/>
                  </a:cubicBezTo>
                  <a:cubicBezTo>
                    <a:pt x="4504" y="17613"/>
                    <a:pt x="4270" y="19047"/>
                    <a:pt x="4004" y="20848"/>
                  </a:cubicBezTo>
                  <a:cubicBezTo>
                    <a:pt x="3770" y="22349"/>
                    <a:pt x="3503" y="24051"/>
                    <a:pt x="3036" y="25785"/>
                  </a:cubicBezTo>
                  <a:cubicBezTo>
                    <a:pt x="2336" y="28654"/>
                    <a:pt x="768" y="32990"/>
                    <a:pt x="1" y="35058"/>
                  </a:cubicBezTo>
                  <a:lnTo>
                    <a:pt x="468" y="35058"/>
                  </a:lnTo>
                  <a:cubicBezTo>
                    <a:pt x="1268" y="32924"/>
                    <a:pt x="2769" y="28687"/>
                    <a:pt x="3470" y="25885"/>
                  </a:cubicBezTo>
                  <a:cubicBezTo>
                    <a:pt x="3870" y="24251"/>
                    <a:pt x="4204" y="22583"/>
                    <a:pt x="4437" y="20882"/>
                  </a:cubicBezTo>
                  <a:cubicBezTo>
                    <a:pt x="4704" y="19114"/>
                    <a:pt x="4938" y="17746"/>
                    <a:pt x="5338" y="17012"/>
                  </a:cubicBezTo>
                  <a:cubicBezTo>
                    <a:pt x="5738" y="16278"/>
                    <a:pt x="8307" y="14744"/>
                    <a:pt x="11009" y="13210"/>
                  </a:cubicBezTo>
                  <a:cubicBezTo>
                    <a:pt x="12977" y="12042"/>
                    <a:pt x="15212" y="10741"/>
                    <a:pt x="17146" y="9440"/>
                  </a:cubicBezTo>
                  <a:cubicBezTo>
                    <a:pt x="21483" y="6538"/>
                    <a:pt x="21716" y="4737"/>
                    <a:pt x="21983" y="634"/>
                  </a:cubicBezTo>
                  <a:lnTo>
                    <a:pt x="21550" y="600"/>
                  </a:lnTo>
                  <a:cubicBezTo>
                    <a:pt x="21349" y="3436"/>
                    <a:pt x="21183" y="5070"/>
                    <a:pt x="19715" y="6738"/>
                  </a:cubicBezTo>
                  <a:cubicBezTo>
                    <a:pt x="17613" y="6071"/>
                    <a:pt x="17613" y="4437"/>
                    <a:pt x="17813" y="2535"/>
                  </a:cubicBezTo>
                  <a:cubicBezTo>
                    <a:pt x="17914" y="1901"/>
                    <a:pt x="18014" y="1001"/>
                    <a:pt x="18080" y="67"/>
                  </a:cubicBezTo>
                  <a:lnTo>
                    <a:pt x="17647"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92"/>
            <p:cNvSpPr/>
            <p:nvPr/>
          </p:nvSpPr>
          <p:spPr>
            <a:xfrm>
              <a:off x="5097975" y="2860225"/>
              <a:ext cx="562925" cy="609800"/>
            </a:xfrm>
            <a:custGeom>
              <a:rect b="b" l="l" r="r" t="t"/>
              <a:pathLst>
                <a:path extrusionOk="0" h="24392" w="22517">
                  <a:moveTo>
                    <a:pt x="3831" y="0"/>
                  </a:moveTo>
                  <a:cubicBezTo>
                    <a:pt x="3694" y="0"/>
                    <a:pt x="3572" y="78"/>
                    <a:pt x="3503" y="225"/>
                  </a:cubicBezTo>
                  <a:cubicBezTo>
                    <a:pt x="3336" y="491"/>
                    <a:pt x="3236" y="758"/>
                    <a:pt x="3170" y="1059"/>
                  </a:cubicBezTo>
                  <a:cubicBezTo>
                    <a:pt x="3003" y="1025"/>
                    <a:pt x="2869" y="1025"/>
                    <a:pt x="2736" y="1025"/>
                  </a:cubicBezTo>
                  <a:cubicBezTo>
                    <a:pt x="2702" y="1019"/>
                    <a:pt x="2667" y="1017"/>
                    <a:pt x="2633" y="1017"/>
                  </a:cubicBezTo>
                  <a:cubicBezTo>
                    <a:pt x="2469" y="1017"/>
                    <a:pt x="2313" y="1081"/>
                    <a:pt x="2202" y="1192"/>
                  </a:cubicBezTo>
                  <a:cubicBezTo>
                    <a:pt x="2069" y="1359"/>
                    <a:pt x="1969" y="1526"/>
                    <a:pt x="1802" y="1692"/>
                  </a:cubicBezTo>
                  <a:cubicBezTo>
                    <a:pt x="1668" y="1792"/>
                    <a:pt x="1468" y="1926"/>
                    <a:pt x="1302" y="1993"/>
                  </a:cubicBezTo>
                  <a:cubicBezTo>
                    <a:pt x="1" y="2793"/>
                    <a:pt x="368" y="5061"/>
                    <a:pt x="534" y="6296"/>
                  </a:cubicBezTo>
                  <a:cubicBezTo>
                    <a:pt x="901" y="8831"/>
                    <a:pt x="2202" y="9965"/>
                    <a:pt x="2636" y="10866"/>
                  </a:cubicBezTo>
                  <a:cubicBezTo>
                    <a:pt x="2769" y="11199"/>
                    <a:pt x="3036" y="12333"/>
                    <a:pt x="3670" y="14702"/>
                  </a:cubicBezTo>
                  <a:cubicBezTo>
                    <a:pt x="4404" y="17370"/>
                    <a:pt x="5071" y="20139"/>
                    <a:pt x="6572" y="22741"/>
                  </a:cubicBezTo>
                  <a:cubicBezTo>
                    <a:pt x="7277" y="23933"/>
                    <a:pt x="8109" y="24392"/>
                    <a:pt x="8978" y="24392"/>
                  </a:cubicBezTo>
                  <a:cubicBezTo>
                    <a:pt x="9713" y="24392"/>
                    <a:pt x="10475" y="24064"/>
                    <a:pt x="11209" y="23575"/>
                  </a:cubicBezTo>
                  <a:cubicBezTo>
                    <a:pt x="13510" y="22074"/>
                    <a:pt x="19815" y="17303"/>
                    <a:pt x="19815" y="17303"/>
                  </a:cubicBezTo>
                  <a:cubicBezTo>
                    <a:pt x="22150" y="13734"/>
                    <a:pt x="22517" y="7697"/>
                    <a:pt x="22517" y="7697"/>
                  </a:cubicBezTo>
                  <a:lnTo>
                    <a:pt x="22517" y="7697"/>
                  </a:lnTo>
                  <a:cubicBezTo>
                    <a:pt x="18180" y="8664"/>
                    <a:pt x="17913" y="9064"/>
                    <a:pt x="14878" y="12166"/>
                  </a:cubicBezTo>
                  <a:lnTo>
                    <a:pt x="10074" y="16970"/>
                  </a:lnTo>
                  <a:cubicBezTo>
                    <a:pt x="10074" y="16970"/>
                    <a:pt x="6572" y="10565"/>
                    <a:pt x="6439" y="9531"/>
                  </a:cubicBezTo>
                  <a:cubicBezTo>
                    <a:pt x="6272" y="8330"/>
                    <a:pt x="6739" y="7563"/>
                    <a:pt x="6805" y="6229"/>
                  </a:cubicBezTo>
                  <a:cubicBezTo>
                    <a:pt x="6872" y="4928"/>
                    <a:pt x="6739" y="4061"/>
                    <a:pt x="6972" y="3494"/>
                  </a:cubicBezTo>
                  <a:cubicBezTo>
                    <a:pt x="7101" y="3221"/>
                    <a:pt x="6913" y="3072"/>
                    <a:pt x="6642" y="3072"/>
                  </a:cubicBezTo>
                  <a:cubicBezTo>
                    <a:pt x="6350" y="3072"/>
                    <a:pt x="5962" y="3246"/>
                    <a:pt x="5771" y="3627"/>
                  </a:cubicBezTo>
                  <a:cubicBezTo>
                    <a:pt x="5428" y="4283"/>
                    <a:pt x="5465" y="5174"/>
                    <a:pt x="5196" y="5174"/>
                  </a:cubicBezTo>
                  <a:cubicBezTo>
                    <a:pt x="5178" y="5174"/>
                    <a:pt x="5159" y="5170"/>
                    <a:pt x="5138" y="5161"/>
                  </a:cubicBezTo>
                  <a:cubicBezTo>
                    <a:pt x="4837" y="5028"/>
                    <a:pt x="4404" y="2993"/>
                    <a:pt x="4504" y="1492"/>
                  </a:cubicBezTo>
                  <a:cubicBezTo>
                    <a:pt x="4575" y="454"/>
                    <a:pt x="4162" y="0"/>
                    <a:pt x="3831" y="0"/>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92"/>
            <p:cNvSpPr/>
            <p:nvPr/>
          </p:nvSpPr>
          <p:spPr>
            <a:xfrm>
              <a:off x="5214725" y="3055125"/>
              <a:ext cx="423675" cy="417600"/>
            </a:xfrm>
            <a:custGeom>
              <a:rect b="b" l="l" r="r" t="t"/>
              <a:pathLst>
                <a:path extrusionOk="0" h="16704" w="16947">
                  <a:moveTo>
                    <a:pt x="16946" y="1"/>
                  </a:moveTo>
                  <a:lnTo>
                    <a:pt x="16946" y="1"/>
                  </a:lnTo>
                  <a:cubicBezTo>
                    <a:pt x="15445" y="368"/>
                    <a:pt x="14177" y="501"/>
                    <a:pt x="12610" y="1869"/>
                  </a:cubicBezTo>
                  <a:cubicBezTo>
                    <a:pt x="11008" y="3203"/>
                    <a:pt x="5404" y="8940"/>
                    <a:pt x="5404" y="8940"/>
                  </a:cubicBezTo>
                  <a:lnTo>
                    <a:pt x="4571" y="7706"/>
                  </a:lnTo>
                  <a:cubicBezTo>
                    <a:pt x="4337" y="8707"/>
                    <a:pt x="3670" y="9541"/>
                    <a:pt x="2769" y="10041"/>
                  </a:cubicBezTo>
                  <a:cubicBezTo>
                    <a:pt x="2011" y="10525"/>
                    <a:pt x="1338" y="10650"/>
                    <a:pt x="846" y="10650"/>
                  </a:cubicBezTo>
                  <a:cubicBezTo>
                    <a:pt x="321" y="10650"/>
                    <a:pt x="1" y="10508"/>
                    <a:pt x="1" y="10508"/>
                  </a:cubicBezTo>
                  <a:lnTo>
                    <a:pt x="1" y="10508"/>
                  </a:lnTo>
                  <a:cubicBezTo>
                    <a:pt x="301" y="11609"/>
                    <a:pt x="668" y="12743"/>
                    <a:pt x="1135" y="13811"/>
                  </a:cubicBezTo>
                  <a:cubicBezTo>
                    <a:pt x="1869" y="15478"/>
                    <a:pt x="2736" y="16613"/>
                    <a:pt x="3970" y="16679"/>
                  </a:cubicBezTo>
                  <a:cubicBezTo>
                    <a:pt x="4146" y="16694"/>
                    <a:pt x="4307" y="16703"/>
                    <a:pt x="4461" y="16703"/>
                  </a:cubicBezTo>
                  <a:cubicBezTo>
                    <a:pt x="5387" y="16703"/>
                    <a:pt x="6081" y="16360"/>
                    <a:pt x="8540" y="14644"/>
                  </a:cubicBezTo>
                  <a:cubicBezTo>
                    <a:pt x="11442" y="12676"/>
                    <a:pt x="15445" y="9507"/>
                    <a:pt x="15445" y="9507"/>
                  </a:cubicBezTo>
                  <a:lnTo>
                    <a:pt x="16946"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92"/>
            <p:cNvSpPr/>
            <p:nvPr/>
          </p:nvSpPr>
          <p:spPr>
            <a:xfrm>
              <a:off x="5168025" y="3006750"/>
              <a:ext cx="42550" cy="86775"/>
            </a:xfrm>
            <a:custGeom>
              <a:rect b="b" l="l" r="r" t="t"/>
              <a:pathLst>
                <a:path extrusionOk="0" h="3471" w="1702">
                  <a:moveTo>
                    <a:pt x="1702" y="1"/>
                  </a:moveTo>
                  <a:cubicBezTo>
                    <a:pt x="1101" y="168"/>
                    <a:pt x="634" y="635"/>
                    <a:pt x="434" y="1235"/>
                  </a:cubicBezTo>
                  <a:cubicBezTo>
                    <a:pt x="1" y="2336"/>
                    <a:pt x="968" y="3470"/>
                    <a:pt x="968" y="3470"/>
                  </a:cubicBezTo>
                  <a:cubicBezTo>
                    <a:pt x="234" y="1135"/>
                    <a:pt x="1702" y="1"/>
                    <a:pt x="1702" y="1"/>
                  </a:cubicBezTo>
                  <a:close/>
                </a:path>
              </a:pathLst>
            </a:custGeom>
            <a:solidFill>
              <a:srgbClr val="9A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92"/>
            <p:cNvSpPr/>
            <p:nvPr/>
          </p:nvSpPr>
          <p:spPr>
            <a:xfrm>
              <a:off x="5349825" y="3266125"/>
              <a:ext cx="35875" cy="109250"/>
            </a:xfrm>
            <a:custGeom>
              <a:rect b="b" l="l" r="r" t="t"/>
              <a:pathLst>
                <a:path extrusionOk="0" h="4370" w="1435">
                  <a:moveTo>
                    <a:pt x="467" y="0"/>
                  </a:moveTo>
                  <a:lnTo>
                    <a:pt x="0" y="500"/>
                  </a:lnTo>
                  <a:cubicBezTo>
                    <a:pt x="0" y="500"/>
                    <a:pt x="934" y="1801"/>
                    <a:pt x="968" y="4370"/>
                  </a:cubicBezTo>
                  <a:cubicBezTo>
                    <a:pt x="1435" y="2902"/>
                    <a:pt x="1268" y="1301"/>
                    <a:pt x="467"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92"/>
            <p:cNvSpPr/>
            <p:nvPr/>
          </p:nvSpPr>
          <p:spPr>
            <a:xfrm>
              <a:off x="5529950" y="3033875"/>
              <a:ext cx="507050" cy="702675"/>
            </a:xfrm>
            <a:custGeom>
              <a:rect b="b" l="l" r="r" t="t"/>
              <a:pathLst>
                <a:path extrusionOk="0" h="28107" w="20282">
                  <a:moveTo>
                    <a:pt x="9423" y="0"/>
                  </a:moveTo>
                  <a:cubicBezTo>
                    <a:pt x="7915" y="0"/>
                    <a:pt x="6512" y="325"/>
                    <a:pt x="5004" y="651"/>
                  </a:cubicBezTo>
                  <a:cubicBezTo>
                    <a:pt x="3303" y="1017"/>
                    <a:pt x="1969" y="1951"/>
                    <a:pt x="1402" y="7055"/>
                  </a:cubicBezTo>
                  <a:cubicBezTo>
                    <a:pt x="1135" y="9524"/>
                    <a:pt x="1302" y="12793"/>
                    <a:pt x="1168" y="17262"/>
                  </a:cubicBezTo>
                  <a:cubicBezTo>
                    <a:pt x="1201" y="18930"/>
                    <a:pt x="801" y="20565"/>
                    <a:pt x="1" y="21999"/>
                  </a:cubicBezTo>
                  <a:cubicBezTo>
                    <a:pt x="3083" y="25533"/>
                    <a:pt x="10046" y="28107"/>
                    <a:pt x="14831" y="28107"/>
                  </a:cubicBezTo>
                  <a:cubicBezTo>
                    <a:pt x="16415" y="28107"/>
                    <a:pt x="17760" y="27825"/>
                    <a:pt x="18647" y="27203"/>
                  </a:cubicBezTo>
                  <a:cubicBezTo>
                    <a:pt x="19515" y="23433"/>
                    <a:pt x="20015" y="19597"/>
                    <a:pt x="20048" y="15761"/>
                  </a:cubicBezTo>
                  <a:cubicBezTo>
                    <a:pt x="20082" y="10191"/>
                    <a:pt x="20282" y="9524"/>
                    <a:pt x="20082" y="7689"/>
                  </a:cubicBezTo>
                  <a:cubicBezTo>
                    <a:pt x="19815" y="5154"/>
                    <a:pt x="19548" y="3653"/>
                    <a:pt x="18014" y="2785"/>
                  </a:cubicBezTo>
                  <a:cubicBezTo>
                    <a:pt x="16179" y="1751"/>
                    <a:pt x="12109" y="150"/>
                    <a:pt x="10008" y="17"/>
                  </a:cubicBezTo>
                  <a:cubicBezTo>
                    <a:pt x="9811" y="5"/>
                    <a:pt x="9616" y="0"/>
                    <a:pt x="9423"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92"/>
            <p:cNvSpPr/>
            <p:nvPr/>
          </p:nvSpPr>
          <p:spPr>
            <a:xfrm>
              <a:off x="5782625" y="2719050"/>
              <a:ext cx="105950" cy="269400"/>
            </a:xfrm>
            <a:custGeom>
              <a:rect b="b" l="l" r="r" t="t"/>
              <a:pathLst>
                <a:path extrusionOk="0" h="10776" w="4238">
                  <a:moveTo>
                    <a:pt x="2169" y="1"/>
                  </a:moveTo>
                  <a:lnTo>
                    <a:pt x="234" y="1602"/>
                  </a:lnTo>
                  <a:cubicBezTo>
                    <a:pt x="234" y="1602"/>
                    <a:pt x="1" y="2302"/>
                    <a:pt x="334" y="3870"/>
                  </a:cubicBezTo>
                  <a:cubicBezTo>
                    <a:pt x="568" y="5104"/>
                    <a:pt x="1869" y="6505"/>
                    <a:pt x="1869" y="6505"/>
                  </a:cubicBezTo>
                  <a:lnTo>
                    <a:pt x="1969" y="8273"/>
                  </a:lnTo>
                  <a:lnTo>
                    <a:pt x="2169" y="10775"/>
                  </a:lnTo>
                  <a:cubicBezTo>
                    <a:pt x="2536" y="10608"/>
                    <a:pt x="2836" y="10308"/>
                    <a:pt x="3003" y="9941"/>
                  </a:cubicBezTo>
                  <a:cubicBezTo>
                    <a:pt x="3237" y="9307"/>
                    <a:pt x="3470" y="8373"/>
                    <a:pt x="3770" y="6239"/>
                  </a:cubicBezTo>
                  <a:cubicBezTo>
                    <a:pt x="4037" y="4070"/>
                    <a:pt x="4237" y="2269"/>
                    <a:pt x="3837" y="1335"/>
                  </a:cubicBezTo>
                  <a:cubicBezTo>
                    <a:pt x="3570" y="601"/>
                    <a:pt x="2936" y="101"/>
                    <a:pt x="21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92"/>
            <p:cNvSpPr/>
            <p:nvPr/>
          </p:nvSpPr>
          <p:spPr>
            <a:xfrm>
              <a:off x="5560800" y="2658625"/>
              <a:ext cx="276075" cy="153025"/>
            </a:xfrm>
            <a:custGeom>
              <a:rect b="b" l="l" r="r" t="t"/>
              <a:pathLst>
                <a:path extrusionOk="0" h="6121" w="11043">
                  <a:moveTo>
                    <a:pt x="6256" y="0"/>
                  </a:moveTo>
                  <a:cubicBezTo>
                    <a:pt x="6087" y="0"/>
                    <a:pt x="5914" y="6"/>
                    <a:pt x="5738" y="16"/>
                  </a:cubicBezTo>
                  <a:cubicBezTo>
                    <a:pt x="3603" y="83"/>
                    <a:pt x="1735" y="1284"/>
                    <a:pt x="801" y="3185"/>
                  </a:cubicBezTo>
                  <a:cubicBezTo>
                    <a:pt x="1" y="4953"/>
                    <a:pt x="801" y="6120"/>
                    <a:pt x="801" y="6120"/>
                  </a:cubicBezTo>
                  <a:lnTo>
                    <a:pt x="9241" y="5153"/>
                  </a:lnTo>
                  <a:lnTo>
                    <a:pt x="11042" y="2418"/>
                  </a:lnTo>
                  <a:cubicBezTo>
                    <a:pt x="10636" y="1136"/>
                    <a:pt x="8793" y="0"/>
                    <a:pt x="625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92"/>
            <p:cNvSpPr/>
            <p:nvPr/>
          </p:nvSpPr>
          <p:spPr>
            <a:xfrm>
              <a:off x="5571650" y="2735675"/>
              <a:ext cx="354450" cy="407675"/>
            </a:xfrm>
            <a:custGeom>
              <a:rect b="b" l="l" r="r" t="t"/>
              <a:pathLst>
                <a:path extrusionOk="0" h="16307" w="14178">
                  <a:moveTo>
                    <a:pt x="4429" y="1"/>
                  </a:moveTo>
                  <a:cubicBezTo>
                    <a:pt x="2810" y="1"/>
                    <a:pt x="1372" y="401"/>
                    <a:pt x="634" y="1104"/>
                  </a:cubicBezTo>
                  <a:cubicBezTo>
                    <a:pt x="0" y="4773"/>
                    <a:pt x="267" y="8242"/>
                    <a:pt x="1035" y="10177"/>
                  </a:cubicBezTo>
                  <a:cubicBezTo>
                    <a:pt x="1535" y="11411"/>
                    <a:pt x="2335" y="12212"/>
                    <a:pt x="3503" y="12278"/>
                  </a:cubicBezTo>
                  <a:cubicBezTo>
                    <a:pt x="4003" y="12278"/>
                    <a:pt x="4504" y="12278"/>
                    <a:pt x="5037" y="12245"/>
                  </a:cubicBezTo>
                  <a:lnTo>
                    <a:pt x="5238" y="13879"/>
                  </a:lnTo>
                  <a:cubicBezTo>
                    <a:pt x="4637" y="14680"/>
                    <a:pt x="3837" y="15614"/>
                    <a:pt x="5538" y="16181"/>
                  </a:cubicBezTo>
                  <a:cubicBezTo>
                    <a:pt x="5794" y="16266"/>
                    <a:pt x="6088" y="16306"/>
                    <a:pt x="6406" y="16306"/>
                  </a:cubicBezTo>
                  <a:cubicBezTo>
                    <a:pt x="8204" y="16306"/>
                    <a:pt x="10767" y="15028"/>
                    <a:pt x="11475" y="13412"/>
                  </a:cubicBezTo>
                  <a:lnTo>
                    <a:pt x="11008" y="8175"/>
                  </a:lnTo>
                  <a:lnTo>
                    <a:pt x="11008" y="8175"/>
                  </a:lnTo>
                  <a:cubicBezTo>
                    <a:pt x="11008" y="8175"/>
                    <a:pt x="11309" y="8406"/>
                    <a:pt x="11780" y="8406"/>
                  </a:cubicBezTo>
                  <a:cubicBezTo>
                    <a:pt x="12109" y="8406"/>
                    <a:pt x="12523" y="8293"/>
                    <a:pt x="12976" y="7909"/>
                  </a:cubicBezTo>
                  <a:cubicBezTo>
                    <a:pt x="13944" y="7108"/>
                    <a:pt x="14177" y="5740"/>
                    <a:pt x="13544" y="4673"/>
                  </a:cubicBezTo>
                  <a:cubicBezTo>
                    <a:pt x="13244" y="4174"/>
                    <a:pt x="12823" y="4004"/>
                    <a:pt x="12416" y="4004"/>
                  </a:cubicBezTo>
                  <a:cubicBezTo>
                    <a:pt x="11869" y="4004"/>
                    <a:pt x="11347" y="4310"/>
                    <a:pt x="11175" y="4539"/>
                  </a:cubicBezTo>
                  <a:cubicBezTo>
                    <a:pt x="10914" y="4887"/>
                    <a:pt x="10704" y="5664"/>
                    <a:pt x="10346" y="5664"/>
                  </a:cubicBezTo>
                  <a:cubicBezTo>
                    <a:pt x="10293" y="5664"/>
                    <a:pt x="10236" y="5646"/>
                    <a:pt x="10174" y="5607"/>
                  </a:cubicBezTo>
                  <a:cubicBezTo>
                    <a:pt x="9941" y="5440"/>
                    <a:pt x="9741" y="5240"/>
                    <a:pt x="9607" y="5006"/>
                  </a:cubicBezTo>
                  <a:cubicBezTo>
                    <a:pt x="9507" y="4173"/>
                    <a:pt x="8773" y="3239"/>
                    <a:pt x="8640" y="937"/>
                  </a:cubicBezTo>
                  <a:cubicBezTo>
                    <a:pt x="7320" y="292"/>
                    <a:pt x="5809" y="1"/>
                    <a:pt x="4429" y="1"/>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92"/>
            <p:cNvSpPr/>
            <p:nvPr/>
          </p:nvSpPr>
          <p:spPr>
            <a:xfrm>
              <a:off x="5697575" y="2950050"/>
              <a:ext cx="130950" cy="113450"/>
            </a:xfrm>
            <a:custGeom>
              <a:rect b="b" l="l" r="r" t="t"/>
              <a:pathLst>
                <a:path extrusionOk="0" h="4538" w="5238">
                  <a:moveTo>
                    <a:pt x="5104" y="1"/>
                  </a:moveTo>
                  <a:cubicBezTo>
                    <a:pt x="4971" y="768"/>
                    <a:pt x="4637" y="1502"/>
                    <a:pt x="4137" y="2102"/>
                  </a:cubicBezTo>
                  <a:cubicBezTo>
                    <a:pt x="3403" y="2903"/>
                    <a:pt x="1435" y="3570"/>
                    <a:pt x="0" y="3703"/>
                  </a:cubicBezTo>
                  <a:lnTo>
                    <a:pt x="100" y="4537"/>
                  </a:lnTo>
                  <a:cubicBezTo>
                    <a:pt x="100" y="4537"/>
                    <a:pt x="2969" y="4204"/>
                    <a:pt x="4103" y="3070"/>
                  </a:cubicBezTo>
                  <a:cubicBezTo>
                    <a:pt x="5237" y="1936"/>
                    <a:pt x="5104" y="1"/>
                    <a:pt x="5104" y="1"/>
                  </a:cubicBezTo>
                  <a:close/>
                </a:path>
              </a:pathLst>
            </a:custGeom>
            <a:solidFill>
              <a:srgbClr val="9A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92"/>
            <p:cNvSpPr/>
            <p:nvPr/>
          </p:nvSpPr>
          <p:spPr>
            <a:xfrm>
              <a:off x="5548300" y="2822250"/>
              <a:ext cx="236025" cy="93000"/>
            </a:xfrm>
            <a:custGeom>
              <a:rect b="b" l="l" r="r" t="t"/>
              <a:pathLst>
                <a:path extrusionOk="0" h="3720" w="9441">
                  <a:moveTo>
                    <a:pt x="2092" y="410"/>
                  </a:moveTo>
                  <a:lnTo>
                    <a:pt x="2092" y="410"/>
                  </a:lnTo>
                  <a:cubicBezTo>
                    <a:pt x="3608" y="447"/>
                    <a:pt x="4134" y="851"/>
                    <a:pt x="3670" y="2377"/>
                  </a:cubicBezTo>
                  <a:cubicBezTo>
                    <a:pt x="3573" y="2912"/>
                    <a:pt x="2944" y="3270"/>
                    <a:pt x="2327" y="3270"/>
                  </a:cubicBezTo>
                  <a:cubicBezTo>
                    <a:pt x="2096" y="3270"/>
                    <a:pt x="1868" y="3220"/>
                    <a:pt x="1668" y="3111"/>
                  </a:cubicBezTo>
                  <a:cubicBezTo>
                    <a:pt x="1235" y="2844"/>
                    <a:pt x="934" y="2411"/>
                    <a:pt x="868" y="1910"/>
                  </a:cubicBezTo>
                  <a:cubicBezTo>
                    <a:pt x="735" y="1112"/>
                    <a:pt x="801" y="479"/>
                    <a:pt x="2092" y="410"/>
                  </a:cubicBezTo>
                  <a:close/>
                  <a:moveTo>
                    <a:pt x="7400" y="442"/>
                  </a:moveTo>
                  <a:cubicBezTo>
                    <a:pt x="7947" y="442"/>
                    <a:pt x="8446" y="549"/>
                    <a:pt x="8640" y="743"/>
                  </a:cubicBezTo>
                  <a:cubicBezTo>
                    <a:pt x="8840" y="1010"/>
                    <a:pt x="8707" y="1910"/>
                    <a:pt x="8573" y="2344"/>
                  </a:cubicBezTo>
                  <a:cubicBezTo>
                    <a:pt x="8573" y="2377"/>
                    <a:pt x="8540" y="2444"/>
                    <a:pt x="8540" y="2511"/>
                  </a:cubicBezTo>
                  <a:cubicBezTo>
                    <a:pt x="8325" y="3002"/>
                    <a:pt x="7855" y="3353"/>
                    <a:pt x="7313" y="3353"/>
                  </a:cubicBezTo>
                  <a:cubicBezTo>
                    <a:pt x="7267" y="3353"/>
                    <a:pt x="7220" y="3350"/>
                    <a:pt x="7172" y="3345"/>
                  </a:cubicBezTo>
                  <a:cubicBezTo>
                    <a:pt x="7136" y="3348"/>
                    <a:pt x="7099" y="3349"/>
                    <a:pt x="7063" y="3349"/>
                  </a:cubicBezTo>
                  <a:cubicBezTo>
                    <a:pt x="6672" y="3349"/>
                    <a:pt x="6313" y="3186"/>
                    <a:pt x="6038" y="2911"/>
                  </a:cubicBezTo>
                  <a:cubicBezTo>
                    <a:pt x="5838" y="2678"/>
                    <a:pt x="5705" y="2411"/>
                    <a:pt x="5638" y="2144"/>
                  </a:cubicBezTo>
                  <a:cubicBezTo>
                    <a:pt x="5538" y="1744"/>
                    <a:pt x="5538" y="1343"/>
                    <a:pt x="5671" y="976"/>
                  </a:cubicBezTo>
                  <a:lnTo>
                    <a:pt x="5638" y="976"/>
                  </a:lnTo>
                  <a:cubicBezTo>
                    <a:pt x="5970" y="607"/>
                    <a:pt x="6722" y="442"/>
                    <a:pt x="7400" y="442"/>
                  </a:cubicBezTo>
                  <a:close/>
                  <a:moveTo>
                    <a:pt x="2256" y="0"/>
                  </a:moveTo>
                  <a:cubicBezTo>
                    <a:pt x="1646" y="0"/>
                    <a:pt x="951" y="110"/>
                    <a:pt x="401" y="176"/>
                  </a:cubicBezTo>
                  <a:cubicBezTo>
                    <a:pt x="0" y="276"/>
                    <a:pt x="201" y="976"/>
                    <a:pt x="401" y="1177"/>
                  </a:cubicBezTo>
                  <a:cubicBezTo>
                    <a:pt x="634" y="1577"/>
                    <a:pt x="501" y="1677"/>
                    <a:pt x="734" y="2644"/>
                  </a:cubicBezTo>
                  <a:cubicBezTo>
                    <a:pt x="903" y="3235"/>
                    <a:pt x="1686" y="3666"/>
                    <a:pt x="2459" y="3666"/>
                  </a:cubicBezTo>
                  <a:cubicBezTo>
                    <a:pt x="2907" y="3666"/>
                    <a:pt x="3351" y="3521"/>
                    <a:pt x="3670" y="3178"/>
                  </a:cubicBezTo>
                  <a:cubicBezTo>
                    <a:pt x="3803" y="3011"/>
                    <a:pt x="3937" y="2811"/>
                    <a:pt x="4003" y="2611"/>
                  </a:cubicBezTo>
                  <a:cubicBezTo>
                    <a:pt x="4237" y="2111"/>
                    <a:pt x="4170" y="1410"/>
                    <a:pt x="4537" y="1343"/>
                  </a:cubicBezTo>
                  <a:cubicBezTo>
                    <a:pt x="4562" y="1340"/>
                    <a:pt x="4586" y="1338"/>
                    <a:pt x="4609" y="1338"/>
                  </a:cubicBezTo>
                  <a:cubicBezTo>
                    <a:pt x="5501" y="1338"/>
                    <a:pt x="4786" y="3719"/>
                    <a:pt x="7197" y="3719"/>
                  </a:cubicBezTo>
                  <a:cubicBezTo>
                    <a:pt x="7275" y="3719"/>
                    <a:pt x="7355" y="3717"/>
                    <a:pt x="7439" y="3712"/>
                  </a:cubicBezTo>
                  <a:cubicBezTo>
                    <a:pt x="8773" y="3678"/>
                    <a:pt x="8974" y="2377"/>
                    <a:pt x="9107" y="1343"/>
                  </a:cubicBezTo>
                  <a:cubicBezTo>
                    <a:pt x="9174" y="1043"/>
                    <a:pt x="9407" y="976"/>
                    <a:pt x="9441" y="609"/>
                  </a:cubicBezTo>
                  <a:cubicBezTo>
                    <a:pt x="9441" y="276"/>
                    <a:pt x="9140" y="142"/>
                    <a:pt x="8873" y="142"/>
                  </a:cubicBezTo>
                  <a:cubicBezTo>
                    <a:pt x="8448" y="79"/>
                    <a:pt x="8030" y="46"/>
                    <a:pt x="7613" y="46"/>
                  </a:cubicBezTo>
                  <a:cubicBezTo>
                    <a:pt x="7146" y="46"/>
                    <a:pt x="6680" y="88"/>
                    <a:pt x="6205" y="176"/>
                  </a:cubicBezTo>
                  <a:cubicBezTo>
                    <a:pt x="5371" y="409"/>
                    <a:pt x="5104" y="676"/>
                    <a:pt x="4637" y="676"/>
                  </a:cubicBezTo>
                  <a:cubicBezTo>
                    <a:pt x="4170" y="643"/>
                    <a:pt x="3903" y="376"/>
                    <a:pt x="3103" y="109"/>
                  </a:cubicBezTo>
                  <a:cubicBezTo>
                    <a:pt x="2864" y="30"/>
                    <a:pt x="2571" y="0"/>
                    <a:pt x="225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92"/>
            <p:cNvSpPr/>
            <p:nvPr/>
          </p:nvSpPr>
          <p:spPr>
            <a:xfrm>
              <a:off x="5620850" y="2854975"/>
              <a:ext cx="52575" cy="82600"/>
            </a:xfrm>
            <a:custGeom>
              <a:rect b="b" l="l" r="r" t="t"/>
              <a:pathLst>
                <a:path extrusionOk="0" h="3304" w="2103">
                  <a:moveTo>
                    <a:pt x="1735" y="1"/>
                  </a:moveTo>
                  <a:lnTo>
                    <a:pt x="1" y="2670"/>
                  </a:lnTo>
                  <a:lnTo>
                    <a:pt x="1902" y="3303"/>
                  </a:lnTo>
                  <a:lnTo>
                    <a:pt x="2102" y="268"/>
                  </a:lnTo>
                  <a:cubicBezTo>
                    <a:pt x="2069" y="101"/>
                    <a:pt x="1902" y="1"/>
                    <a:pt x="1735" y="1"/>
                  </a:cubicBezTo>
                  <a:close/>
                </a:path>
              </a:pathLst>
            </a:custGeom>
            <a:solidFill>
              <a:srgbClr val="9A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92"/>
            <p:cNvSpPr/>
            <p:nvPr/>
          </p:nvSpPr>
          <p:spPr>
            <a:xfrm>
              <a:off x="5722600" y="2797700"/>
              <a:ext cx="35875" cy="22275"/>
            </a:xfrm>
            <a:custGeom>
              <a:rect b="b" l="l" r="r" t="t"/>
              <a:pathLst>
                <a:path extrusionOk="0" h="891" w="1435">
                  <a:moveTo>
                    <a:pt x="662" y="0"/>
                  </a:moveTo>
                  <a:cubicBezTo>
                    <a:pt x="358" y="0"/>
                    <a:pt x="84" y="215"/>
                    <a:pt x="0" y="524"/>
                  </a:cubicBezTo>
                  <a:lnTo>
                    <a:pt x="1334" y="891"/>
                  </a:lnTo>
                  <a:cubicBezTo>
                    <a:pt x="1434" y="524"/>
                    <a:pt x="1201" y="124"/>
                    <a:pt x="834" y="24"/>
                  </a:cubicBezTo>
                  <a:cubicBezTo>
                    <a:pt x="776" y="8"/>
                    <a:pt x="719" y="0"/>
                    <a:pt x="66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92"/>
            <p:cNvSpPr/>
            <p:nvPr/>
          </p:nvSpPr>
          <p:spPr>
            <a:xfrm>
              <a:off x="5595000" y="2795125"/>
              <a:ext cx="34225" cy="21525"/>
            </a:xfrm>
            <a:custGeom>
              <a:rect b="b" l="l" r="r" t="t"/>
              <a:pathLst>
                <a:path extrusionOk="0" h="861" w="1369">
                  <a:moveTo>
                    <a:pt x="724" y="1"/>
                  </a:moveTo>
                  <a:cubicBezTo>
                    <a:pt x="661" y="1"/>
                    <a:pt x="598" y="9"/>
                    <a:pt x="534" y="27"/>
                  </a:cubicBezTo>
                  <a:cubicBezTo>
                    <a:pt x="201" y="160"/>
                    <a:pt x="0" y="527"/>
                    <a:pt x="101" y="861"/>
                  </a:cubicBezTo>
                  <a:lnTo>
                    <a:pt x="1368" y="494"/>
                  </a:lnTo>
                  <a:cubicBezTo>
                    <a:pt x="1285" y="190"/>
                    <a:pt x="1020" y="1"/>
                    <a:pt x="7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92"/>
            <p:cNvSpPr/>
            <p:nvPr/>
          </p:nvSpPr>
          <p:spPr>
            <a:xfrm>
              <a:off x="5600900" y="2847050"/>
              <a:ext cx="34000" cy="27200"/>
            </a:xfrm>
            <a:custGeom>
              <a:rect b="b" l="l" r="r" t="t"/>
              <a:pathLst>
                <a:path extrusionOk="0" h="1088" w="1360">
                  <a:moveTo>
                    <a:pt x="728" y="0"/>
                  </a:moveTo>
                  <a:cubicBezTo>
                    <a:pt x="272" y="0"/>
                    <a:pt x="0" y="584"/>
                    <a:pt x="365" y="918"/>
                  </a:cubicBezTo>
                  <a:cubicBezTo>
                    <a:pt x="483" y="1036"/>
                    <a:pt x="621" y="1088"/>
                    <a:pt x="754" y="1088"/>
                  </a:cubicBezTo>
                  <a:cubicBezTo>
                    <a:pt x="1072" y="1088"/>
                    <a:pt x="1360" y="794"/>
                    <a:pt x="1266" y="418"/>
                  </a:cubicBezTo>
                  <a:cubicBezTo>
                    <a:pt x="1232" y="218"/>
                    <a:pt x="1065" y="51"/>
                    <a:pt x="865" y="18"/>
                  </a:cubicBezTo>
                  <a:cubicBezTo>
                    <a:pt x="818" y="6"/>
                    <a:pt x="772" y="0"/>
                    <a:pt x="72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92"/>
            <p:cNvSpPr/>
            <p:nvPr/>
          </p:nvSpPr>
          <p:spPr>
            <a:xfrm>
              <a:off x="5709250" y="2847475"/>
              <a:ext cx="31700" cy="27275"/>
            </a:xfrm>
            <a:custGeom>
              <a:rect b="b" l="l" r="r" t="t"/>
              <a:pathLst>
                <a:path extrusionOk="0" h="1091" w="1268">
                  <a:moveTo>
                    <a:pt x="734" y="1"/>
                  </a:moveTo>
                  <a:cubicBezTo>
                    <a:pt x="234" y="1"/>
                    <a:pt x="0" y="568"/>
                    <a:pt x="334" y="935"/>
                  </a:cubicBezTo>
                  <a:cubicBezTo>
                    <a:pt x="441" y="1042"/>
                    <a:pt x="576" y="1091"/>
                    <a:pt x="710" y="1091"/>
                  </a:cubicBezTo>
                  <a:cubicBezTo>
                    <a:pt x="992" y="1091"/>
                    <a:pt x="1268" y="874"/>
                    <a:pt x="1268" y="534"/>
                  </a:cubicBezTo>
                  <a:cubicBezTo>
                    <a:pt x="1268" y="234"/>
                    <a:pt x="1034" y="1"/>
                    <a:pt x="7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92"/>
            <p:cNvSpPr/>
            <p:nvPr/>
          </p:nvSpPr>
          <p:spPr>
            <a:xfrm>
              <a:off x="5667550" y="2948375"/>
              <a:ext cx="61725" cy="36500"/>
            </a:xfrm>
            <a:custGeom>
              <a:rect b="b" l="l" r="r" t="t"/>
              <a:pathLst>
                <a:path extrusionOk="0" h="1460" w="2469">
                  <a:moveTo>
                    <a:pt x="2369" y="1"/>
                  </a:moveTo>
                  <a:lnTo>
                    <a:pt x="1" y="468"/>
                  </a:lnTo>
                  <a:cubicBezTo>
                    <a:pt x="88" y="1054"/>
                    <a:pt x="588" y="1459"/>
                    <a:pt x="1160" y="1459"/>
                  </a:cubicBezTo>
                  <a:cubicBezTo>
                    <a:pt x="1239" y="1459"/>
                    <a:pt x="1320" y="1452"/>
                    <a:pt x="1402" y="1435"/>
                  </a:cubicBezTo>
                  <a:cubicBezTo>
                    <a:pt x="2035" y="1302"/>
                    <a:pt x="2469" y="668"/>
                    <a:pt x="2369" y="1"/>
                  </a:cubicBezTo>
                  <a:close/>
                </a:path>
              </a:pathLst>
            </a:custGeom>
            <a:solidFill>
              <a:srgbClr val="9A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92"/>
            <p:cNvSpPr/>
            <p:nvPr/>
          </p:nvSpPr>
          <p:spPr>
            <a:xfrm>
              <a:off x="5692575" y="2956925"/>
              <a:ext cx="34200" cy="27125"/>
            </a:xfrm>
            <a:custGeom>
              <a:rect b="b" l="l" r="r" t="t"/>
              <a:pathLst>
                <a:path extrusionOk="0" h="1085" w="1368">
                  <a:moveTo>
                    <a:pt x="1218" y="1"/>
                  </a:moveTo>
                  <a:cubicBezTo>
                    <a:pt x="1168" y="1"/>
                    <a:pt x="1118" y="9"/>
                    <a:pt x="1068" y="26"/>
                  </a:cubicBezTo>
                  <a:cubicBezTo>
                    <a:pt x="501" y="26"/>
                    <a:pt x="34" y="493"/>
                    <a:pt x="0" y="1060"/>
                  </a:cubicBezTo>
                  <a:cubicBezTo>
                    <a:pt x="67" y="1077"/>
                    <a:pt x="134" y="1085"/>
                    <a:pt x="200" y="1085"/>
                  </a:cubicBezTo>
                  <a:cubicBezTo>
                    <a:pt x="267" y="1085"/>
                    <a:pt x="334" y="1077"/>
                    <a:pt x="401" y="1060"/>
                  </a:cubicBezTo>
                  <a:cubicBezTo>
                    <a:pt x="901" y="960"/>
                    <a:pt x="1268" y="526"/>
                    <a:pt x="1368" y="26"/>
                  </a:cubicBezTo>
                  <a:cubicBezTo>
                    <a:pt x="1318" y="9"/>
                    <a:pt x="1268" y="1"/>
                    <a:pt x="1218"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92"/>
            <p:cNvSpPr/>
            <p:nvPr/>
          </p:nvSpPr>
          <p:spPr>
            <a:xfrm>
              <a:off x="4436675" y="4009775"/>
              <a:ext cx="1109975" cy="978000"/>
            </a:xfrm>
            <a:custGeom>
              <a:rect b="b" l="l" r="r" t="t"/>
              <a:pathLst>
                <a:path extrusionOk="0" h="39120" w="44399">
                  <a:moveTo>
                    <a:pt x="3991" y="9"/>
                  </a:moveTo>
                  <a:cubicBezTo>
                    <a:pt x="3720" y="9"/>
                    <a:pt x="3453" y="75"/>
                    <a:pt x="3203" y="209"/>
                  </a:cubicBezTo>
                  <a:cubicBezTo>
                    <a:pt x="3003" y="276"/>
                    <a:pt x="2869" y="442"/>
                    <a:pt x="2869" y="642"/>
                  </a:cubicBezTo>
                  <a:lnTo>
                    <a:pt x="0" y="31364"/>
                  </a:lnTo>
                  <a:cubicBezTo>
                    <a:pt x="0" y="31498"/>
                    <a:pt x="100" y="31598"/>
                    <a:pt x="234" y="31665"/>
                  </a:cubicBezTo>
                  <a:cubicBezTo>
                    <a:pt x="401" y="31748"/>
                    <a:pt x="592" y="31790"/>
                    <a:pt x="784" y="31790"/>
                  </a:cubicBezTo>
                  <a:cubicBezTo>
                    <a:pt x="976" y="31790"/>
                    <a:pt x="1168" y="31748"/>
                    <a:pt x="1335" y="31665"/>
                  </a:cubicBezTo>
                  <a:cubicBezTo>
                    <a:pt x="1468" y="31598"/>
                    <a:pt x="1568" y="31498"/>
                    <a:pt x="1568" y="31364"/>
                  </a:cubicBezTo>
                  <a:lnTo>
                    <a:pt x="5104" y="642"/>
                  </a:lnTo>
                  <a:cubicBezTo>
                    <a:pt x="5104" y="442"/>
                    <a:pt x="4971" y="276"/>
                    <a:pt x="4804" y="209"/>
                  </a:cubicBezTo>
                  <a:cubicBezTo>
                    <a:pt x="4537" y="75"/>
                    <a:pt x="4262" y="9"/>
                    <a:pt x="3991" y="9"/>
                  </a:cubicBezTo>
                  <a:close/>
                  <a:moveTo>
                    <a:pt x="40396" y="0"/>
                  </a:moveTo>
                  <a:cubicBezTo>
                    <a:pt x="40121" y="0"/>
                    <a:pt x="39846" y="59"/>
                    <a:pt x="39595" y="175"/>
                  </a:cubicBezTo>
                  <a:cubicBezTo>
                    <a:pt x="39395" y="276"/>
                    <a:pt x="39295" y="442"/>
                    <a:pt x="39262" y="642"/>
                  </a:cubicBezTo>
                  <a:lnTo>
                    <a:pt x="42798" y="31364"/>
                  </a:lnTo>
                  <a:cubicBezTo>
                    <a:pt x="42831" y="31498"/>
                    <a:pt x="42898" y="31598"/>
                    <a:pt x="43031" y="31665"/>
                  </a:cubicBezTo>
                  <a:cubicBezTo>
                    <a:pt x="43215" y="31748"/>
                    <a:pt x="43406" y="31790"/>
                    <a:pt x="43598" y="31790"/>
                  </a:cubicBezTo>
                  <a:cubicBezTo>
                    <a:pt x="43790" y="31790"/>
                    <a:pt x="43982" y="31748"/>
                    <a:pt x="44165" y="31665"/>
                  </a:cubicBezTo>
                  <a:cubicBezTo>
                    <a:pt x="44299" y="31598"/>
                    <a:pt x="44365" y="31498"/>
                    <a:pt x="44399" y="31364"/>
                  </a:cubicBezTo>
                  <a:lnTo>
                    <a:pt x="41530" y="642"/>
                  </a:lnTo>
                  <a:cubicBezTo>
                    <a:pt x="41497" y="442"/>
                    <a:pt x="41363" y="276"/>
                    <a:pt x="41196" y="175"/>
                  </a:cubicBezTo>
                  <a:cubicBezTo>
                    <a:pt x="40946" y="59"/>
                    <a:pt x="40671" y="0"/>
                    <a:pt x="40396" y="0"/>
                  </a:cubicBezTo>
                  <a:close/>
                  <a:moveTo>
                    <a:pt x="22216" y="4679"/>
                  </a:moveTo>
                  <a:cubicBezTo>
                    <a:pt x="21916" y="4679"/>
                    <a:pt x="21616" y="4745"/>
                    <a:pt x="21349" y="4879"/>
                  </a:cubicBezTo>
                  <a:cubicBezTo>
                    <a:pt x="21149" y="4979"/>
                    <a:pt x="20982" y="5146"/>
                    <a:pt x="20982" y="5379"/>
                  </a:cubicBezTo>
                  <a:lnTo>
                    <a:pt x="21349" y="38636"/>
                  </a:lnTo>
                  <a:cubicBezTo>
                    <a:pt x="21349" y="38770"/>
                    <a:pt x="21449" y="38903"/>
                    <a:pt x="21582" y="38970"/>
                  </a:cubicBezTo>
                  <a:cubicBezTo>
                    <a:pt x="21783" y="39070"/>
                    <a:pt x="21999" y="39120"/>
                    <a:pt x="22216" y="39120"/>
                  </a:cubicBezTo>
                  <a:cubicBezTo>
                    <a:pt x="22433" y="39120"/>
                    <a:pt x="22650" y="39070"/>
                    <a:pt x="22850" y="38970"/>
                  </a:cubicBezTo>
                  <a:cubicBezTo>
                    <a:pt x="22983" y="38903"/>
                    <a:pt x="23084" y="38770"/>
                    <a:pt x="23084" y="38636"/>
                  </a:cubicBezTo>
                  <a:lnTo>
                    <a:pt x="23450" y="5379"/>
                  </a:lnTo>
                  <a:cubicBezTo>
                    <a:pt x="23450" y="5146"/>
                    <a:pt x="23284" y="4979"/>
                    <a:pt x="23084" y="4879"/>
                  </a:cubicBezTo>
                  <a:cubicBezTo>
                    <a:pt x="22817" y="4745"/>
                    <a:pt x="22516" y="4679"/>
                    <a:pt x="22216" y="4679"/>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92"/>
            <p:cNvSpPr/>
            <p:nvPr/>
          </p:nvSpPr>
          <p:spPr>
            <a:xfrm>
              <a:off x="4436675" y="4009775"/>
              <a:ext cx="1109975" cy="978000"/>
            </a:xfrm>
            <a:custGeom>
              <a:rect b="b" l="l" r="r" t="t"/>
              <a:pathLst>
                <a:path extrusionOk="0" h="39120" w="44399">
                  <a:moveTo>
                    <a:pt x="3991" y="9"/>
                  </a:moveTo>
                  <a:cubicBezTo>
                    <a:pt x="3720" y="9"/>
                    <a:pt x="3453" y="75"/>
                    <a:pt x="3203" y="209"/>
                  </a:cubicBezTo>
                  <a:cubicBezTo>
                    <a:pt x="3003" y="276"/>
                    <a:pt x="2869" y="442"/>
                    <a:pt x="2869" y="642"/>
                  </a:cubicBezTo>
                  <a:lnTo>
                    <a:pt x="0" y="31364"/>
                  </a:lnTo>
                  <a:cubicBezTo>
                    <a:pt x="0" y="31498"/>
                    <a:pt x="100" y="31598"/>
                    <a:pt x="234" y="31665"/>
                  </a:cubicBezTo>
                  <a:cubicBezTo>
                    <a:pt x="401" y="31748"/>
                    <a:pt x="592" y="31790"/>
                    <a:pt x="784" y="31790"/>
                  </a:cubicBezTo>
                  <a:cubicBezTo>
                    <a:pt x="976" y="31790"/>
                    <a:pt x="1168" y="31748"/>
                    <a:pt x="1335" y="31665"/>
                  </a:cubicBezTo>
                  <a:cubicBezTo>
                    <a:pt x="1468" y="31598"/>
                    <a:pt x="1568" y="31498"/>
                    <a:pt x="1568" y="31364"/>
                  </a:cubicBezTo>
                  <a:lnTo>
                    <a:pt x="5104" y="642"/>
                  </a:lnTo>
                  <a:cubicBezTo>
                    <a:pt x="5104" y="442"/>
                    <a:pt x="4971" y="276"/>
                    <a:pt x="4804" y="209"/>
                  </a:cubicBezTo>
                  <a:cubicBezTo>
                    <a:pt x="4537" y="75"/>
                    <a:pt x="4262" y="9"/>
                    <a:pt x="3991" y="9"/>
                  </a:cubicBezTo>
                  <a:close/>
                  <a:moveTo>
                    <a:pt x="40396" y="0"/>
                  </a:moveTo>
                  <a:cubicBezTo>
                    <a:pt x="40121" y="0"/>
                    <a:pt x="39846" y="59"/>
                    <a:pt x="39595" y="175"/>
                  </a:cubicBezTo>
                  <a:cubicBezTo>
                    <a:pt x="39395" y="276"/>
                    <a:pt x="39295" y="442"/>
                    <a:pt x="39262" y="642"/>
                  </a:cubicBezTo>
                  <a:lnTo>
                    <a:pt x="42798" y="31364"/>
                  </a:lnTo>
                  <a:cubicBezTo>
                    <a:pt x="42831" y="31498"/>
                    <a:pt x="42898" y="31598"/>
                    <a:pt x="43031" y="31665"/>
                  </a:cubicBezTo>
                  <a:cubicBezTo>
                    <a:pt x="43215" y="31748"/>
                    <a:pt x="43406" y="31790"/>
                    <a:pt x="43598" y="31790"/>
                  </a:cubicBezTo>
                  <a:cubicBezTo>
                    <a:pt x="43790" y="31790"/>
                    <a:pt x="43982" y="31748"/>
                    <a:pt x="44165" y="31665"/>
                  </a:cubicBezTo>
                  <a:cubicBezTo>
                    <a:pt x="44299" y="31598"/>
                    <a:pt x="44365" y="31498"/>
                    <a:pt x="44399" y="31364"/>
                  </a:cubicBezTo>
                  <a:lnTo>
                    <a:pt x="41530" y="642"/>
                  </a:lnTo>
                  <a:cubicBezTo>
                    <a:pt x="41497" y="442"/>
                    <a:pt x="41363" y="276"/>
                    <a:pt x="41196" y="175"/>
                  </a:cubicBezTo>
                  <a:cubicBezTo>
                    <a:pt x="40946" y="59"/>
                    <a:pt x="40671" y="0"/>
                    <a:pt x="40396" y="0"/>
                  </a:cubicBezTo>
                  <a:close/>
                  <a:moveTo>
                    <a:pt x="22216" y="4679"/>
                  </a:moveTo>
                  <a:cubicBezTo>
                    <a:pt x="21916" y="4679"/>
                    <a:pt x="21616" y="4745"/>
                    <a:pt x="21349" y="4879"/>
                  </a:cubicBezTo>
                  <a:cubicBezTo>
                    <a:pt x="21149" y="4979"/>
                    <a:pt x="20982" y="5146"/>
                    <a:pt x="20982" y="5379"/>
                  </a:cubicBezTo>
                  <a:lnTo>
                    <a:pt x="21349" y="38636"/>
                  </a:lnTo>
                  <a:cubicBezTo>
                    <a:pt x="21349" y="38770"/>
                    <a:pt x="21449" y="38903"/>
                    <a:pt x="21582" y="38970"/>
                  </a:cubicBezTo>
                  <a:cubicBezTo>
                    <a:pt x="21783" y="39070"/>
                    <a:pt x="21999" y="39120"/>
                    <a:pt x="22216" y="39120"/>
                  </a:cubicBezTo>
                  <a:cubicBezTo>
                    <a:pt x="22433" y="39120"/>
                    <a:pt x="22650" y="39070"/>
                    <a:pt x="22850" y="38970"/>
                  </a:cubicBezTo>
                  <a:cubicBezTo>
                    <a:pt x="22983" y="38903"/>
                    <a:pt x="23084" y="38770"/>
                    <a:pt x="23084" y="38636"/>
                  </a:cubicBezTo>
                  <a:lnTo>
                    <a:pt x="23450" y="5379"/>
                  </a:lnTo>
                  <a:cubicBezTo>
                    <a:pt x="23450" y="5146"/>
                    <a:pt x="23284" y="4979"/>
                    <a:pt x="23084" y="4879"/>
                  </a:cubicBezTo>
                  <a:cubicBezTo>
                    <a:pt x="22817" y="4745"/>
                    <a:pt x="22516" y="4679"/>
                    <a:pt x="22216" y="4679"/>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92"/>
            <p:cNvSpPr/>
            <p:nvPr/>
          </p:nvSpPr>
          <p:spPr>
            <a:xfrm>
              <a:off x="4961225" y="4126100"/>
              <a:ext cx="61725" cy="241450"/>
            </a:xfrm>
            <a:custGeom>
              <a:rect b="b" l="l" r="r" t="t"/>
              <a:pathLst>
                <a:path extrusionOk="0" h="9658" w="2469">
                  <a:moveTo>
                    <a:pt x="1234" y="1"/>
                  </a:moveTo>
                  <a:cubicBezTo>
                    <a:pt x="934" y="1"/>
                    <a:pt x="634" y="76"/>
                    <a:pt x="367" y="226"/>
                  </a:cubicBezTo>
                  <a:cubicBezTo>
                    <a:pt x="167" y="293"/>
                    <a:pt x="33" y="493"/>
                    <a:pt x="0" y="726"/>
                  </a:cubicBezTo>
                  <a:lnTo>
                    <a:pt x="100" y="9633"/>
                  </a:lnTo>
                  <a:cubicBezTo>
                    <a:pt x="467" y="9649"/>
                    <a:pt x="842" y="9658"/>
                    <a:pt x="1222" y="9658"/>
                  </a:cubicBezTo>
                  <a:cubicBezTo>
                    <a:pt x="1601" y="9658"/>
                    <a:pt x="1985" y="9649"/>
                    <a:pt x="2368" y="9633"/>
                  </a:cubicBezTo>
                  <a:lnTo>
                    <a:pt x="2468" y="726"/>
                  </a:lnTo>
                  <a:cubicBezTo>
                    <a:pt x="2468" y="493"/>
                    <a:pt x="2302" y="293"/>
                    <a:pt x="2102" y="226"/>
                  </a:cubicBezTo>
                  <a:cubicBezTo>
                    <a:pt x="1835" y="76"/>
                    <a:pt x="1534" y="1"/>
                    <a:pt x="123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92"/>
            <p:cNvSpPr/>
            <p:nvPr/>
          </p:nvSpPr>
          <p:spPr>
            <a:xfrm>
              <a:off x="4489200" y="4009775"/>
              <a:ext cx="75100" cy="252900"/>
            </a:xfrm>
            <a:custGeom>
              <a:rect b="b" l="l" r="r" t="t"/>
              <a:pathLst>
                <a:path extrusionOk="0" h="10116" w="3004">
                  <a:moveTo>
                    <a:pt x="1890" y="0"/>
                  </a:moveTo>
                  <a:cubicBezTo>
                    <a:pt x="1619" y="0"/>
                    <a:pt x="1352" y="59"/>
                    <a:pt x="1102" y="175"/>
                  </a:cubicBezTo>
                  <a:cubicBezTo>
                    <a:pt x="902" y="276"/>
                    <a:pt x="768" y="442"/>
                    <a:pt x="768" y="642"/>
                  </a:cubicBezTo>
                  <a:lnTo>
                    <a:pt x="1" y="8915"/>
                  </a:lnTo>
                  <a:cubicBezTo>
                    <a:pt x="435" y="9215"/>
                    <a:pt x="935" y="9549"/>
                    <a:pt x="1435" y="9849"/>
                  </a:cubicBezTo>
                  <a:lnTo>
                    <a:pt x="1936" y="10116"/>
                  </a:lnTo>
                  <a:lnTo>
                    <a:pt x="3003" y="642"/>
                  </a:lnTo>
                  <a:cubicBezTo>
                    <a:pt x="3003" y="442"/>
                    <a:pt x="2870" y="276"/>
                    <a:pt x="2703" y="175"/>
                  </a:cubicBezTo>
                  <a:cubicBezTo>
                    <a:pt x="2436" y="59"/>
                    <a:pt x="2161" y="0"/>
                    <a:pt x="189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92"/>
            <p:cNvSpPr/>
            <p:nvPr/>
          </p:nvSpPr>
          <p:spPr>
            <a:xfrm>
              <a:off x="5418200" y="4009775"/>
              <a:ext cx="75925" cy="252900"/>
            </a:xfrm>
            <a:custGeom>
              <a:rect b="b" l="l" r="r" t="t"/>
              <a:pathLst>
                <a:path extrusionOk="0" h="10116" w="3037">
                  <a:moveTo>
                    <a:pt x="1135" y="0"/>
                  </a:moveTo>
                  <a:cubicBezTo>
                    <a:pt x="860" y="0"/>
                    <a:pt x="585" y="59"/>
                    <a:pt x="334" y="175"/>
                  </a:cubicBezTo>
                  <a:cubicBezTo>
                    <a:pt x="134" y="276"/>
                    <a:pt x="34" y="442"/>
                    <a:pt x="1" y="642"/>
                  </a:cubicBezTo>
                  <a:lnTo>
                    <a:pt x="1102" y="10116"/>
                  </a:lnTo>
                  <a:cubicBezTo>
                    <a:pt x="1268" y="10016"/>
                    <a:pt x="1435" y="9949"/>
                    <a:pt x="1569" y="9849"/>
                  </a:cubicBezTo>
                  <a:cubicBezTo>
                    <a:pt x="2102" y="9549"/>
                    <a:pt x="2569" y="9249"/>
                    <a:pt x="3036" y="8915"/>
                  </a:cubicBezTo>
                  <a:lnTo>
                    <a:pt x="2269" y="642"/>
                  </a:lnTo>
                  <a:cubicBezTo>
                    <a:pt x="2236" y="442"/>
                    <a:pt x="2102" y="276"/>
                    <a:pt x="1935" y="175"/>
                  </a:cubicBezTo>
                  <a:cubicBezTo>
                    <a:pt x="1685" y="59"/>
                    <a:pt x="1410" y="0"/>
                    <a:pt x="113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92"/>
            <p:cNvSpPr/>
            <p:nvPr/>
          </p:nvSpPr>
          <p:spPr>
            <a:xfrm>
              <a:off x="4329100" y="3499400"/>
              <a:ext cx="1324300" cy="783500"/>
            </a:xfrm>
            <a:custGeom>
              <a:rect b="b" l="l" r="r" t="t"/>
              <a:pathLst>
                <a:path extrusionOk="0" h="31340" w="52972">
                  <a:moveTo>
                    <a:pt x="26486" y="1"/>
                  </a:moveTo>
                  <a:cubicBezTo>
                    <a:pt x="19714" y="1"/>
                    <a:pt x="12943" y="1493"/>
                    <a:pt x="7773" y="4479"/>
                  </a:cubicBezTo>
                  <a:cubicBezTo>
                    <a:pt x="2602" y="7448"/>
                    <a:pt x="0" y="11384"/>
                    <a:pt x="0" y="15287"/>
                  </a:cubicBezTo>
                  <a:lnTo>
                    <a:pt x="0" y="16054"/>
                  </a:lnTo>
                  <a:cubicBezTo>
                    <a:pt x="0" y="19957"/>
                    <a:pt x="2602" y="23859"/>
                    <a:pt x="7773" y="26862"/>
                  </a:cubicBezTo>
                  <a:cubicBezTo>
                    <a:pt x="12943" y="29847"/>
                    <a:pt x="19714" y="31340"/>
                    <a:pt x="26486" y="31340"/>
                  </a:cubicBezTo>
                  <a:cubicBezTo>
                    <a:pt x="33257" y="31340"/>
                    <a:pt x="40029" y="29847"/>
                    <a:pt x="45199" y="26862"/>
                  </a:cubicBezTo>
                  <a:cubicBezTo>
                    <a:pt x="50370" y="23859"/>
                    <a:pt x="52971" y="19957"/>
                    <a:pt x="52971" y="16054"/>
                  </a:cubicBezTo>
                  <a:lnTo>
                    <a:pt x="52971" y="15287"/>
                  </a:lnTo>
                  <a:cubicBezTo>
                    <a:pt x="52971" y="11384"/>
                    <a:pt x="50403" y="7448"/>
                    <a:pt x="45199" y="4479"/>
                  </a:cubicBezTo>
                  <a:cubicBezTo>
                    <a:pt x="40029" y="1493"/>
                    <a:pt x="33257" y="1"/>
                    <a:pt x="26486"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92"/>
            <p:cNvSpPr/>
            <p:nvPr/>
          </p:nvSpPr>
          <p:spPr>
            <a:xfrm>
              <a:off x="4329100" y="3499400"/>
              <a:ext cx="1324300" cy="783500"/>
            </a:xfrm>
            <a:custGeom>
              <a:rect b="b" l="l" r="r" t="t"/>
              <a:pathLst>
                <a:path extrusionOk="0" h="31340" w="52972">
                  <a:moveTo>
                    <a:pt x="26486" y="1"/>
                  </a:moveTo>
                  <a:cubicBezTo>
                    <a:pt x="19714" y="1"/>
                    <a:pt x="12943" y="1493"/>
                    <a:pt x="7773" y="4479"/>
                  </a:cubicBezTo>
                  <a:cubicBezTo>
                    <a:pt x="2602" y="7448"/>
                    <a:pt x="0" y="11384"/>
                    <a:pt x="0" y="15287"/>
                  </a:cubicBezTo>
                  <a:lnTo>
                    <a:pt x="0" y="16054"/>
                  </a:lnTo>
                  <a:cubicBezTo>
                    <a:pt x="0" y="19957"/>
                    <a:pt x="2602" y="23859"/>
                    <a:pt x="7773" y="26862"/>
                  </a:cubicBezTo>
                  <a:cubicBezTo>
                    <a:pt x="12943" y="29847"/>
                    <a:pt x="19714" y="31340"/>
                    <a:pt x="26486" y="31340"/>
                  </a:cubicBezTo>
                  <a:cubicBezTo>
                    <a:pt x="33257" y="31340"/>
                    <a:pt x="40029" y="29847"/>
                    <a:pt x="45199" y="26862"/>
                  </a:cubicBezTo>
                  <a:cubicBezTo>
                    <a:pt x="50370" y="23859"/>
                    <a:pt x="52971" y="19957"/>
                    <a:pt x="52971" y="16054"/>
                  </a:cubicBezTo>
                  <a:lnTo>
                    <a:pt x="52971" y="15287"/>
                  </a:lnTo>
                  <a:cubicBezTo>
                    <a:pt x="52971" y="11384"/>
                    <a:pt x="50403" y="7448"/>
                    <a:pt x="45199" y="4479"/>
                  </a:cubicBezTo>
                  <a:cubicBezTo>
                    <a:pt x="40029" y="1493"/>
                    <a:pt x="33257" y="1"/>
                    <a:pt x="2648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92"/>
            <p:cNvSpPr/>
            <p:nvPr/>
          </p:nvSpPr>
          <p:spPr>
            <a:xfrm>
              <a:off x="4329925" y="3449375"/>
              <a:ext cx="1323475" cy="797675"/>
            </a:xfrm>
            <a:custGeom>
              <a:rect b="b" l="l" r="r" t="t"/>
              <a:pathLst>
                <a:path extrusionOk="0" h="31907" w="52939">
                  <a:moveTo>
                    <a:pt x="26482" y="0"/>
                  </a:moveTo>
                  <a:cubicBezTo>
                    <a:pt x="19706" y="0"/>
                    <a:pt x="12927" y="1493"/>
                    <a:pt x="7740" y="4478"/>
                  </a:cubicBezTo>
                  <a:cubicBezTo>
                    <a:pt x="2569" y="7481"/>
                    <a:pt x="1" y="11383"/>
                    <a:pt x="1" y="15286"/>
                  </a:cubicBezTo>
                  <a:lnTo>
                    <a:pt x="1" y="16587"/>
                  </a:lnTo>
                  <a:cubicBezTo>
                    <a:pt x="1" y="20523"/>
                    <a:pt x="2569" y="24426"/>
                    <a:pt x="7740" y="27428"/>
                  </a:cubicBezTo>
                  <a:cubicBezTo>
                    <a:pt x="12910" y="30414"/>
                    <a:pt x="19690" y="31906"/>
                    <a:pt x="26470" y="31906"/>
                  </a:cubicBezTo>
                  <a:cubicBezTo>
                    <a:pt x="33249" y="31906"/>
                    <a:pt x="40029" y="30414"/>
                    <a:pt x="45200" y="27428"/>
                  </a:cubicBezTo>
                  <a:cubicBezTo>
                    <a:pt x="50370" y="24426"/>
                    <a:pt x="52938" y="19956"/>
                    <a:pt x="52938" y="16053"/>
                  </a:cubicBezTo>
                  <a:lnTo>
                    <a:pt x="52938" y="15286"/>
                  </a:lnTo>
                  <a:cubicBezTo>
                    <a:pt x="52938" y="11383"/>
                    <a:pt x="50370" y="7481"/>
                    <a:pt x="45200" y="4478"/>
                  </a:cubicBezTo>
                  <a:cubicBezTo>
                    <a:pt x="40029" y="1493"/>
                    <a:pt x="33258" y="0"/>
                    <a:pt x="26482"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92"/>
            <p:cNvSpPr/>
            <p:nvPr/>
          </p:nvSpPr>
          <p:spPr>
            <a:xfrm>
              <a:off x="4329925" y="3449375"/>
              <a:ext cx="1323475" cy="797675"/>
            </a:xfrm>
            <a:custGeom>
              <a:rect b="b" l="l" r="r" t="t"/>
              <a:pathLst>
                <a:path extrusionOk="0" h="31907" w="52939">
                  <a:moveTo>
                    <a:pt x="26482" y="0"/>
                  </a:moveTo>
                  <a:cubicBezTo>
                    <a:pt x="19706" y="0"/>
                    <a:pt x="12927" y="1493"/>
                    <a:pt x="7740" y="4478"/>
                  </a:cubicBezTo>
                  <a:cubicBezTo>
                    <a:pt x="2569" y="7481"/>
                    <a:pt x="1" y="11383"/>
                    <a:pt x="1" y="15286"/>
                  </a:cubicBezTo>
                  <a:lnTo>
                    <a:pt x="1" y="16587"/>
                  </a:lnTo>
                  <a:cubicBezTo>
                    <a:pt x="1" y="20523"/>
                    <a:pt x="2569" y="24426"/>
                    <a:pt x="7740" y="27428"/>
                  </a:cubicBezTo>
                  <a:cubicBezTo>
                    <a:pt x="12910" y="30414"/>
                    <a:pt x="19690" y="31906"/>
                    <a:pt x="26470" y="31906"/>
                  </a:cubicBezTo>
                  <a:cubicBezTo>
                    <a:pt x="33249" y="31906"/>
                    <a:pt x="40029" y="30414"/>
                    <a:pt x="45200" y="27428"/>
                  </a:cubicBezTo>
                  <a:cubicBezTo>
                    <a:pt x="50370" y="24426"/>
                    <a:pt x="52938" y="19956"/>
                    <a:pt x="52938" y="16053"/>
                  </a:cubicBezTo>
                  <a:lnTo>
                    <a:pt x="52938" y="15286"/>
                  </a:lnTo>
                  <a:cubicBezTo>
                    <a:pt x="52938" y="11383"/>
                    <a:pt x="50370" y="7481"/>
                    <a:pt x="45200" y="4478"/>
                  </a:cubicBezTo>
                  <a:cubicBezTo>
                    <a:pt x="40029" y="1493"/>
                    <a:pt x="33258" y="0"/>
                    <a:pt x="264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92"/>
            <p:cNvSpPr/>
            <p:nvPr/>
          </p:nvSpPr>
          <p:spPr>
            <a:xfrm>
              <a:off x="4329925" y="3449375"/>
              <a:ext cx="1323475" cy="797675"/>
            </a:xfrm>
            <a:custGeom>
              <a:rect b="b" l="l" r="r" t="t"/>
              <a:pathLst>
                <a:path extrusionOk="0" h="31907" w="52939">
                  <a:moveTo>
                    <a:pt x="26482" y="0"/>
                  </a:moveTo>
                  <a:cubicBezTo>
                    <a:pt x="19706" y="0"/>
                    <a:pt x="12927" y="1493"/>
                    <a:pt x="7740" y="4478"/>
                  </a:cubicBezTo>
                  <a:cubicBezTo>
                    <a:pt x="2569" y="7481"/>
                    <a:pt x="1" y="11383"/>
                    <a:pt x="1" y="15286"/>
                  </a:cubicBezTo>
                  <a:lnTo>
                    <a:pt x="1" y="16587"/>
                  </a:lnTo>
                  <a:cubicBezTo>
                    <a:pt x="1" y="20523"/>
                    <a:pt x="2569" y="24426"/>
                    <a:pt x="7740" y="27428"/>
                  </a:cubicBezTo>
                  <a:cubicBezTo>
                    <a:pt x="12910" y="30414"/>
                    <a:pt x="19690" y="31906"/>
                    <a:pt x="26470" y="31906"/>
                  </a:cubicBezTo>
                  <a:cubicBezTo>
                    <a:pt x="33249" y="31906"/>
                    <a:pt x="40029" y="30414"/>
                    <a:pt x="45200" y="27428"/>
                  </a:cubicBezTo>
                  <a:cubicBezTo>
                    <a:pt x="50370" y="24426"/>
                    <a:pt x="52938" y="19956"/>
                    <a:pt x="52938" y="16053"/>
                  </a:cubicBezTo>
                  <a:lnTo>
                    <a:pt x="52938" y="15286"/>
                  </a:lnTo>
                  <a:cubicBezTo>
                    <a:pt x="52938" y="11383"/>
                    <a:pt x="50370" y="7481"/>
                    <a:pt x="45200" y="4478"/>
                  </a:cubicBezTo>
                  <a:cubicBezTo>
                    <a:pt x="40029" y="1493"/>
                    <a:pt x="33258" y="0"/>
                    <a:pt x="264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92"/>
            <p:cNvSpPr/>
            <p:nvPr/>
          </p:nvSpPr>
          <p:spPr>
            <a:xfrm>
              <a:off x="4264875" y="3449375"/>
              <a:ext cx="1453575" cy="764625"/>
            </a:xfrm>
            <a:custGeom>
              <a:rect b="b" l="l" r="r" t="t"/>
              <a:pathLst>
                <a:path extrusionOk="0" h="30585" w="58143">
                  <a:moveTo>
                    <a:pt x="29072" y="0"/>
                  </a:moveTo>
                  <a:cubicBezTo>
                    <a:pt x="22292" y="0"/>
                    <a:pt x="15512" y="1493"/>
                    <a:pt x="10342" y="4478"/>
                  </a:cubicBezTo>
                  <a:cubicBezTo>
                    <a:pt x="1" y="10449"/>
                    <a:pt x="1" y="20123"/>
                    <a:pt x="10342" y="26094"/>
                  </a:cubicBezTo>
                  <a:cubicBezTo>
                    <a:pt x="15505" y="29092"/>
                    <a:pt x="22273" y="30585"/>
                    <a:pt x="29043" y="30585"/>
                  </a:cubicBezTo>
                  <a:cubicBezTo>
                    <a:pt x="35833" y="30585"/>
                    <a:pt x="42624" y="29084"/>
                    <a:pt x="47802" y="26094"/>
                  </a:cubicBezTo>
                  <a:cubicBezTo>
                    <a:pt x="58142" y="20123"/>
                    <a:pt x="58142" y="10449"/>
                    <a:pt x="47802" y="4478"/>
                  </a:cubicBezTo>
                  <a:cubicBezTo>
                    <a:pt x="42631" y="1493"/>
                    <a:pt x="35851" y="0"/>
                    <a:pt x="29072"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92"/>
            <p:cNvSpPr/>
            <p:nvPr/>
          </p:nvSpPr>
          <p:spPr>
            <a:xfrm>
              <a:off x="4264875" y="3449375"/>
              <a:ext cx="1453575" cy="764625"/>
            </a:xfrm>
            <a:custGeom>
              <a:rect b="b" l="l" r="r" t="t"/>
              <a:pathLst>
                <a:path extrusionOk="0" h="30585" w="58143">
                  <a:moveTo>
                    <a:pt x="29055" y="0"/>
                  </a:moveTo>
                  <a:cubicBezTo>
                    <a:pt x="22283" y="0"/>
                    <a:pt x="15512" y="1493"/>
                    <a:pt x="10342" y="4478"/>
                  </a:cubicBezTo>
                  <a:cubicBezTo>
                    <a:pt x="1" y="10449"/>
                    <a:pt x="1" y="20123"/>
                    <a:pt x="10342" y="26094"/>
                  </a:cubicBezTo>
                  <a:cubicBezTo>
                    <a:pt x="15505" y="29092"/>
                    <a:pt x="22265" y="30585"/>
                    <a:pt x="29027" y="30585"/>
                  </a:cubicBezTo>
                  <a:cubicBezTo>
                    <a:pt x="35808" y="30585"/>
                    <a:pt x="42591" y="29084"/>
                    <a:pt x="47768" y="26094"/>
                  </a:cubicBezTo>
                  <a:cubicBezTo>
                    <a:pt x="58109" y="20123"/>
                    <a:pt x="58142" y="10449"/>
                    <a:pt x="47768" y="4478"/>
                  </a:cubicBezTo>
                  <a:cubicBezTo>
                    <a:pt x="42598" y="1493"/>
                    <a:pt x="35826" y="0"/>
                    <a:pt x="290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92"/>
            <p:cNvSpPr/>
            <p:nvPr/>
          </p:nvSpPr>
          <p:spPr>
            <a:xfrm>
              <a:off x="4809450" y="3534650"/>
              <a:ext cx="783900" cy="452850"/>
            </a:xfrm>
            <a:custGeom>
              <a:rect b="b" l="l" r="r" t="t"/>
              <a:pathLst>
                <a:path extrusionOk="0" h="18114" w="31356">
                  <a:moveTo>
                    <a:pt x="11492" y="0"/>
                  </a:moveTo>
                  <a:cubicBezTo>
                    <a:pt x="11383" y="0"/>
                    <a:pt x="11275" y="33"/>
                    <a:pt x="11175" y="100"/>
                  </a:cubicBezTo>
                  <a:lnTo>
                    <a:pt x="0" y="6571"/>
                  </a:lnTo>
                  <a:lnTo>
                    <a:pt x="19948" y="18113"/>
                  </a:lnTo>
                  <a:lnTo>
                    <a:pt x="31256" y="11575"/>
                  </a:lnTo>
                  <a:cubicBezTo>
                    <a:pt x="31356" y="11508"/>
                    <a:pt x="31356" y="11375"/>
                    <a:pt x="31256" y="11308"/>
                  </a:cubicBezTo>
                  <a:lnTo>
                    <a:pt x="11808" y="100"/>
                  </a:lnTo>
                  <a:cubicBezTo>
                    <a:pt x="11708" y="33"/>
                    <a:pt x="11600" y="0"/>
                    <a:pt x="1149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92"/>
            <p:cNvSpPr/>
            <p:nvPr/>
          </p:nvSpPr>
          <p:spPr>
            <a:xfrm>
              <a:off x="4830275" y="3664725"/>
              <a:ext cx="751400" cy="293375"/>
            </a:xfrm>
            <a:custGeom>
              <a:rect b="b" l="l" r="r" t="t"/>
              <a:pathLst>
                <a:path extrusionOk="0" h="11735" w="30056">
                  <a:moveTo>
                    <a:pt x="1" y="1"/>
                  </a:moveTo>
                  <a:lnTo>
                    <a:pt x="1" y="234"/>
                  </a:lnTo>
                  <a:cubicBezTo>
                    <a:pt x="1" y="601"/>
                    <a:pt x="201" y="968"/>
                    <a:pt x="501" y="1135"/>
                  </a:cubicBezTo>
                  <a:lnTo>
                    <a:pt x="18614" y="11609"/>
                  </a:lnTo>
                  <a:cubicBezTo>
                    <a:pt x="18781" y="11692"/>
                    <a:pt x="18956" y="11734"/>
                    <a:pt x="19131" y="11734"/>
                  </a:cubicBezTo>
                  <a:cubicBezTo>
                    <a:pt x="19306" y="11734"/>
                    <a:pt x="19482" y="11692"/>
                    <a:pt x="19648" y="11609"/>
                  </a:cubicBezTo>
                  <a:lnTo>
                    <a:pt x="29522" y="5905"/>
                  </a:lnTo>
                  <a:cubicBezTo>
                    <a:pt x="29856" y="5738"/>
                    <a:pt x="30022" y="5405"/>
                    <a:pt x="30056" y="5038"/>
                  </a:cubicBezTo>
                  <a:lnTo>
                    <a:pt x="30056" y="4671"/>
                  </a:lnTo>
                  <a:cubicBezTo>
                    <a:pt x="30056" y="4738"/>
                    <a:pt x="30022" y="4771"/>
                    <a:pt x="29989" y="4804"/>
                  </a:cubicBezTo>
                  <a:lnTo>
                    <a:pt x="19148" y="11042"/>
                  </a:lnTo>
                  <a:lnTo>
                    <a:pt x="1"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92"/>
            <p:cNvSpPr/>
            <p:nvPr/>
          </p:nvSpPr>
          <p:spPr>
            <a:xfrm>
              <a:off x="4830275" y="3507750"/>
              <a:ext cx="751400" cy="433050"/>
            </a:xfrm>
            <a:custGeom>
              <a:rect b="b" l="l" r="r" t="t"/>
              <a:pathLst>
                <a:path extrusionOk="0" h="17322" w="30056">
                  <a:moveTo>
                    <a:pt x="11030" y="0"/>
                  </a:moveTo>
                  <a:cubicBezTo>
                    <a:pt x="10925" y="0"/>
                    <a:pt x="10825" y="25"/>
                    <a:pt x="10742" y="75"/>
                  </a:cubicBezTo>
                  <a:lnTo>
                    <a:pt x="1" y="6280"/>
                  </a:lnTo>
                  <a:lnTo>
                    <a:pt x="19115" y="17321"/>
                  </a:lnTo>
                  <a:lnTo>
                    <a:pt x="29956" y="11083"/>
                  </a:lnTo>
                  <a:cubicBezTo>
                    <a:pt x="30056" y="11017"/>
                    <a:pt x="30056" y="10883"/>
                    <a:pt x="29956" y="10850"/>
                  </a:cubicBezTo>
                  <a:lnTo>
                    <a:pt x="11342" y="75"/>
                  </a:lnTo>
                  <a:cubicBezTo>
                    <a:pt x="11242" y="25"/>
                    <a:pt x="11134" y="0"/>
                    <a:pt x="1103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92"/>
            <p:cNvSpPr/>
            <p:nvPr/>
          </p:nvSpPr>
          <p:spPr>
            <a:xfrm>
              <a:off x="4887000" y="3590500"/>
              <a:ext cx="568750" cy="327775"/>
            </a:xfrm>
            <a:custGeom>
              <a:rect b="b" l="l" r="r" t="t"/>
              <a:pathLst>
                <a:path extrusionOk="0" h="13111" w="22750">
                  <a:moveTo>
                    <a:pt x="5838" y="1"/>
                  </a:moveTo>
                  <a:lnTo>
                    <a:pt x="0" y="3303"/>
                  </a:lnTo>
                  <a:lnTo>
                    <a:pt x="16946" y="13110"/>
                  </a:lnTo>
                  <a:lnTo>
                    <a:pt x="22750" y="9775"/>
                  </a:lnTo>
                  <a:lnTo>
                    <a:pt x="5838"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92"/>
            <p:cNvSpPr/>
            <p:nvPr/>
          </p:nvSpPr>
          <p:spPr>
            <a:xfrm>
              <a:off x="4887000" y="3590500"/>
              <a:ext cx="568750" cy="247725"/>
            </a:xfrm>
            <a:custGeom>
              <a:rect b="b" l="l" r="r" t="t"/>
              <a:pathLst>
                <a:path extrusionOk="0" h="9909" w="22750">
                  <a:moveTo>
                    <a:pt x="5838" y="1"/>
                  </a:moveTo>
                  <a:lnTo>
                    <a:pt x="0" y="3303"/>
                  </a:lnTo>
                  <a:lnTo>
                    <a:pt x="234" y="3437"/>
                  </a:lnTo>
                  <a:lnTo>
                    <a:pt x="5838" y="234"/>
                  </a:lnTo>
                  <a:lnTo>
                    <a:pt x="22516" y="9908"/>
                  </a:lnTo>
                  <a:lnTo>
                    <a:pt x="22750" y="9775"/>
                  </a:lnTo>
                  <a:lnTo>
                    <a:pt x="583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92"/>
            <p:cNvSpPr/>
            <p:nvPr/>
          </p:nvSpPr>
          <p:spPr>
            <a:xfrm>
              <a:off x="5179700" y="3611350"/>
              <a:ext cx="202675" cy="116775"/>
            </a:xfrm>
            <a:custGeom>
              <a:rect b="b" l="l" r="r" t="t"/>
              <a:pathLst>
                <a:path extrusionOk="0" h="4671" w="8107">
                  <a:moveTo>
                    <a:pt x="2936" y="1"/>
                  </a:moveTo>
                  <a:lnTo>
                    <a:pt x="1" y="1702"/>
                  </a:lnTo>
                  <a:lnTo>
                    <a:pt x="101" y="1769"/>
                  </a:lnTo>
                  <a:lnTo>
                    <a:pt x="5171" y="4671"/>
                  </a:lnTo>
                  <a:lnTo>
                    <a:pt x="8006" y="3036"/>
                  </a:lnTo>
                  <a:lnTo>
                    <a:pt x="8106" y="2970"/>
                  </a:lnTo>
                  <a:lnTo>
                    <a:pt x="2936"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92"/>
            <p:cNvSpPr/>
            <p:nvPr/>
          </p:nvSpPr>
          <p:spPr>
            <a:xfrm>
              <a:off x="5182200" y="3614700"/>
              <a:ext cx="197675" cy="113425"/>
            </a:xfrm>
            <a:custGeom>
              <a:rect b="b" l="l" r="r" t="t"/>
              <a:pathLst>
                <a:path extrusionOk="0" h="4537" w="7907">
                  <a:moveTo>
                    <a:pt x="2836" y="0"/>
                  </a:moveTo>
                  <a:lnTo>
                    <a:pt x="1" y="1635"/>
                  </a:lnTo>
                  <a:lnTo>
                    <a:pt x="5071" y="4537"/>
                  </a:lnTo>
                  <a:lnTo>
                    <a:pt x="7906" y="2902"/>
                  </a:lnTo>
                  <a:lnTo>
                    <a:pt x="2836"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92"/>
            <p:cNvSpPr/>
            <p:nvPr/>
          </p:nvSpPr>
          <p:spPr>
            <a:xfrm>
              <a:off x="4830275" y="3664725"/>
              <a:ext cx="478700" cy="293575"/>
            </a:xfrm>
            <a:custGeom>
              <a:rect b="b" l="l" r="r" t="t"/>
              <a:pathLst>
                <a:path extrusionOk="0" h="11743" w="19148">
                  <a:moveTo>
                    <a:pt x="1" y="1"/>
                  </a:moveTo>
                  <a:lnTo>
                    <a:pt x="1" y="234"/>
                  </a:lnTo>
                  <a:cubicBezTo>
                    <a:pt x="1" y="601"/>
                    <a:pt x="201" y="968"/>
                    <a:pt x="501" y="1135"/>
                  </a:cubicBezTo>
                  <a:lnTo>
                    <a:pt x="18614" y="11609"/>
                  </a:lnTo>
                  <a:cubicBezTo>
                    <a:pt x="18781" y="11676"/>
                    <a:pt x="18948" y="11743"/>
                    <a:pt x="19148" y="11743"/>
                  </a:cubicBezTo>
                  <a:lnTo>
                    <a:pt x="19148" y="11042"/>
                  </a:lnTo>
                  <a:lnTo>
                    <a:pt x="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92"/>
            <p:cNvSpPr/>
            <p:nvPr/>
          </p:nvSpPr>
          <p:spPr>
            <a:xfrm>
              <a:off x="5315600" y="3549325"/>
              <a:ext cx="331125" cy="152025"/>
            </a:xfrm>
            <a:custGeom>
              <a:rect b="b" l="l" r="r" t="t"/>
              <a:pathLst>
                <a:path extrusionOk="0" h="6081" w="13245">
                  <a:moveTo>
                    <a:pt x="5470" y="1"/>
                  </a:moveTo>
                  <a:cubicBezTo>
                    <a:pt x="5206" y="1"/>
                    <a:pt x="4955" y="39"/>
                    <a:pt x="4705" y="114"/>
                  </a:cubicBezTo>
                  <a:cubicBezTo>
                    <a:pt x="3971" y="180"/>
                    <a:pt x="3371" y="280"/>
                    <a:pt x="2604" y="314"/>
                  </a:cubicBezTo>
                  <a:cubicBezTo>
                    <a:pt x="2570" y="314"/>
                    <a:pt x="2504" y="347"/>
                    <a:pt x="2470" y="380"/>
                  </a:cubicBezTo>
                  <a:cubicBezTo>
                    <a:pt x="2370" y="480"/>
                    <a:pt x="2437" y="647"/>
                    <a:pt x="2504" y="781"/>
                  </a:cubicBezTo>
                  <a:cubicBezTo>
                    <a:pt x="2737" y="1048"/>
                    <a:pt x="3071" y="1248"/>
                    <a:pt x="3404" y="1348"/>
                  </a:cubicBezTo>
                  <a:cubicBezTo>
                    <a:pt x="3771" y="1448"/>
                    <a:pt x="4105" y="1515"/>
                    <a:pt x="4472" y="1548"/>
                  </a:cubicBezTo>
                  <a:cubicBezTo>
                    <a:pt x="4205" y="1615"/>
                    <a:pt x="3971" y="1681"/>
                    <a:pt x="3738" y="1781"/>
                  </a:cubicBezTo>
                  <a:cubicBezTo>
                    <a:pt x="2737" y="2148"/>
                    <a:pt x="1536" y="3316"/>
                    <a:pt x="702" y="4150"/>
                  </a:cubicBezTo>
                  <a:cubicBezTo>
                    <a:pt x="0" y="4852"/>
                    <a:pt x="433" y="5223"/>
                    <a:pt x="867" y="5223"/>
                  </a:cubicBezTo>
                  <a:cubicBezTo>
                    <a:pt x="948" y="5223"/>
                    <a:pt x="1029" y="5210"/>
                    <a:pt x="1103" y="5184"/>
                  </a:cubicBezTo>
                  <a:cubicBezTo>
                    <a:pt x="1132" y="5174"/>
                    <a:pt x="1163" y="5170"/>
                    <a:pt x="1195" y="5170"/>
                  </a:cubicBezTo>
                  <a:cubicBezTo>
                    <a:pt x="1662" y="5170"/>
                    <a:pt x="2504" y="6081"/>
                    <a:pt x="3275" y="6081"/>
                  </a:cubicBezTo>
                  <a:cubicBezTo>
                    <a:pt x="3387" y="6081"/>
                    <a:pt x="3497" y="6062"/>
                    <a:pt x="3604" y="6018"/>
                  </a:cubicBezTo>
                  <a:cubicBezTo>
                    <a:pt x="4675" y="5651"/>
                    <a:pt x="5774" y="5480"/>
                    <a:pt x="6901" y="5480"/>
                  </a:cubicBezTo>
                  <a:cubicBezTo>
                    <a:pt x="7003" y="5480"/>
                    <a:pt x="7105" y="5481"/>
                    <a:pt x="7207" y="5484"/>
                  </a:cubicBezTo>
                  <a:cubicBezTo>
                    <a:pt x="7761" y="5503"/>
                    <a:pt x="8457" y="5588"/>
                    <a:pt x="9158" y="5588"/>
                  </a:cubicBezTo>
                  <a:cubicBezTo>
                    <a:pt x="9681" y="5588"/>
                    <a:pt x="10206" y="5541"/>
                    <a:pt x="10676" y="5384"/>
                  </a:cubicBezTo>
                  <a:cubicBezTo>
                    <a:pt x="11143" y="5217"/>
                    <a:pt x="11577" y="5017"/>
                    <a:pt x="12010" y="4817"/>
                  </a:cubicBezTo>
                  <a:cubicBezTo>
                    <a:pt x="12377" y="4717"/>
                    <a:pt x="12778" y="4617"/>
                    <a:pt x="13178" y="4550"/>
                  </a:cubicBezTo>
                  <a:cubicBezTo>
                    <a:pt x="13245" y="3616"/>
                    <a:pt x="13078" y="2682"/>
                    <a:pt x="12678" y="1815"/>
                  </a:cubicBezTo>
                  <a:cubicBezTo>
                    <a:pt x="12255" y="937"/>
                    <a:pt x="11991" y="312"/>
                    <a:pt x="11761" y="312"/>
                  </a:cubicBezTo>
                  <a:cubicBezTo>
                    <a:pt x="11755" y="312"/>
                    <a:pt x="11749" y="313"/>
                    <a:pt x="11744" y="314"/>
                  </a:cubicBezTo>
                  <a:cubicBezTo>
                    <a:pt x="11744" y="314"/>
                    <a:pt x="10810" y="447"/>
                    <a:pt x="10409" y="480"/>
                  </a:cubicBezTo>
                  <a:cubicBezTo>
                    <a:pt x="10094" y="506"/>
                    <a:pt x="9779" y="519"/>
                    <a:pt x="9464" y="519"/>
                  </a:cubicBezTo>
                  <a:cubicBezTo>
                    <a:pt x="8547" y="519"/>
                    <a:pt x="7634" y="412"/>
                    <a:pt x="6740" y="214"/>
                  </a:cubicBezTo>
                  <a:cubicBezTo>
                    <a:pt x="6273" y="114"/>
                    <a:pt x="6039" y="80"/>
                    <a:pt x="5739" y="13"/>
                  </a:cubicBezTo>
                  <a:cubicBezTo>
                    <a:pt x="5648" y="5"/>
                    <a:pt x="5558" y="1"/>
                    <a:pt x="5470" y="1"/>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92"/>
            <p:cNvSpPr/>
            <p:nvPr/>
          </p:nvSpPr>
          <p:spPr>
            <a:xfrm>
              <a:off x="5380675" y="3570500"/>
              <a:ext cx="91750" cy="16700"/>
            </a:xfrm>
            <a:custGeom>
              <a:rect b="b" l="l" r="r" t="t"/>
              <a:pathLst>
                <a:path extrusionOk="0" h="668" w="3670">
                  <a:moveTo>
                    <a:pt x="1" y="0"/>
                  </a:moveTo>
                  <a:cubicBezTo>
                    <a:pt x="234" y="234"/>
                    <a:pt x="501" y="401"/>
                    <a:pt x="801" y="501"/>
                  </a:cubicBezTo>
                  <a:cubicBezTo>
                    <a:pt x="1168" y="567"/>
                    <a:pt x="1502" y="634"/>
                    <a:pt x="1869" y="668"/>
                  </a:cubicBezTo>
                  <a:cubicBezTo>
                    <a:pt x="2469" y="501"/>
                    <a:pt x="3070" y="367"/>
                    <a:pt x="3670" y="334"/>
                  </a:cubicBezTo>
                  <a:cubicBezTo>
                    <a:pt x="3309" y="195"/>
                    <a:pt x="2924" y="126"/>
                    <a:pt x="2516" y="126"/>
                  </a:cubicBezTo>
                  <a:cubicBezTo>
                    <a:pt x="2435" y="126"/>
                    <a:pt x="2352" y="128"/>
                    <a:pt x="2269" y="134"/>
                  </a:cubicBezTo>
                  <a:cubicBezTo>
                    <a:pt x="1942" y="186"/>
                    <a:pt x="1499" y="255"/>
                    <a:pt x="1069" y="255"/>
                  </a:cubicBezTo>
                  <a:cubicBezTo>
                    <a:pt x="666" y="255"/>
                    <a:pt x="275" y="194"/>
                    <a:pt x="1" y="0"/>
                  </a:cubicBezTo>
                  <a:close/>
                </a:path>
              </a:pathLst>
            </a:custGeom>
            <a:solidFill>
              <a:srgbClr val="9A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92"/>
            <p:cNvSpPr/>
            <p:nvPr/>
          </p:nvSpPr>
          <p:spPr>
            <a:xfrm>
              <a:off x="5563300" y="3096000"/>
              <a:ext cx="503725" cy="573750"/>
            </a:xfrm>
            <a:custGeom>
              <a:rect b="b" l="l" r="r" t="t"/>
              <a:pathLst>
                <a:path extrusionOk="0" h="22950" w="20149">
                  <a:moveTo>
                    <a:pt x="15812" y="0"/>
                  </a:moveTo>
                  <a:cubicBezTo>
                    <a:pt x="15812" y="0"/>
                    <a:pt x="13944" y="1301"/>
                    <a:pt x="13210" y="4303"/>
                  </a:cubicBezTo>
                  <a:cubicBezTo>
                    <a:pt x="12777" y="5771"/>
                    <a:pt x="12543" y="7272"/>
                    <a:pt x="12410" y="8773"/>
                  </a:cubicBezTo>
                  <a:lnTo>
                    <a:pt x="11142" y="15912"/>
                  </a:lnTo>
                  <a:cubicBezTo>
                    <a:pt x="11142" y="15912"/>
                    <a:pt x="7606" y="16979"/>
                    <a:pt x="5572" y="17513"/>
                  </a:cubicBezTo>
                  <a:cubicBezTo>
                    <a:pt x="2970" y="18180"/>
                    <a:pt x="1836" y="18413"/>
                    <a:pt x="902" y="18580"/>
                  </a:cubicBezTo>
                  <a:cubicBezTo>
                    <a:pt x="1" y="18714"/>
                    <a:pt x="2102" y="22950"/>
                    <a:pt x="2102" y="22950"/>
                  </a:cubicBezTo>
                  <a:cubicBezTo>
                    <a:pt x="3337" y="22483"/>
                    <a:pt x="6172" y="22616"/>
                    <a:pt x="9975" y="22249"/>
                  </a:cubicBezTo>
                  <a:cubicBezTo>
                    <a:pt x="11409" y="22116"/>
                    <a:pt x="12810" y="21949"/>
                    <a:pt x="14211" y="21682"/>
                  </a:cubicBezTo>
                  <a:cubicBezTo>
                    <a:pt x="15645" y="21349"/>
                    <a:pt x="16413" y="21349"/>
                    <a:pt x="17113" y="19347"/>
                  </a:cubicBezTo>
                  <a:cubicBezTo>
                    <a:pt x="17947" y="16979"/>
                    <a:pt x="19415" y="9974"/>
                    <a:pt x="19748" y="7572"/>
                  </a:cubicBezTo>
                  <a:cubicBezTo>
                    <a:pt x="20149" y="4837"/>
                    <a:pt x="19815" y="3269"/>
                    <a:pt x="18981" y="2035"/>
                  </a:cubicBezTo>
                  <a:cubicBezTo>
                    <a:pt x="18114" y="767"/>
                    <a:pt x="15812" y="0"/>
                    <a:pt x="15812" y="0"/>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92"/>
            <p:cNvSpPr/>
            <p:nvPr/>
          </p:nvSpPr>
          <p:spPr>
            <a:xfrm>
              <a:off x="5788475" y="3091000"/>
              <a:ext cx="283550" cy="556250"/>
            </a:xfrm>
            <a:custGeom>
              <a:rect b="b" l="l" r="r" t="t"/>
              <a:pathLst>
                <a:path extrusionOk="0" h="22250" w="11342">
                  <a:moveTo>
                    <a:pt x="6638" y="0"/>
                  </a:moveTo>
                  <a:cubicBezTo>
                    <a:pt x="4437" y="1668"/>
                    <a:pt x="3770" y="5737"/>
                    <a:pt x="3436" y="7939"/>
                  </a:cubicBezTo>
                  <a:cubicBezTo>
                    <a:pt x="3069" y="10141"/>
                    <a:pt x="2035" y="16045"/>
                    <a:pt x="2035" y="16045"/>
                  </a:cubicBezTo>
                  <a:lnTo>
                    <a:pt x="0" y="16745"/>
                  </a:lnTo>
                  <a:cubicBezTo>
                    <a:pt x="1101" y="17212"/>
                    <a:pt x="2002" y="18013"/>
                    <a:pt x="2602" y="19080"/>
                  </a:cubicBezTo>
                  <a:cubicBezTo>
                    <a:pt x="3169" y="20014"/>
                    <a:pt x="3269" y="21215"/>
                    <a:pt x="2869" y="22249"/>
                  </a:cubicBezTo>
                  <a:cubicBezTo>
                    <a:pt x="2869" y="22249"/>
                    <a:pt x="4337" y="22149"/>
                    <a:pt x="5838" y="21882"/>
                  </a:cubicBezTo>
                  <a:cubicBezTo>
                    <a:pt x="7339" y="21582"/>
                    <a:pt x="7906" y="20848"/>
                    <a:pt x="8206" y="19881"/>
                  </a:cubicBezTo>
                  <a:cubicBezTo>
                    <a:pt x="8540" y="18880"/>
                    <a:pt x="9707" y="13843"/>
                    <a:pt x="10108" y="12009"/>
                  </a:cubicBezTo>
                  <a:cubicBezTo>
                    <a:pt x="10508" y="10141"/>
                    <a:pt x="11342" y="6171"/>
                    <a:pt x="10808" y="3803"/>
                  </a:cubicBezTo>
                  <a:cubicBezTo>
                    <a:pt x="10308" y="1468"/>
                    <a:pt x="7773" y="367"/>
                    <a:pt x="663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92"/>
            <p:cNvSpPr/>
            <p:nvPr/>
          </p:nvSpPr>
          <p:spPr>
            <a:xfrm>
              <a:off x="5839350" y="3472650"/>
              <a:ext cx="101750" cy="69525"/>
            </a:xfrm>
            <a:custGeom>
              <a:rect b="b" l="l" r="r" t="t"/>
              <a:pathLst>
                <a:path extrusionOk="0" h="2781" w="4070">
                  <a:moveTo>
                    <a:pt x="449" y="0"/>
                  </a:moveTo>
                  <a:cubicBezTo>
                    <a:pt x="346" y="0"/>
                    <a:pt x="241" y="4"/>
                    <a:pt x="134" y="12"/>
                  </a:cubicBezTo>
                  <a:lnTo>
                    <a:pt x="0" y="779"/>
                  </a:lnTo>
                  <a:cubicBezTo>
                    <a:pt x="135" y="743"/>
                    <a:pt x="303" y="725"/>
                    <a:pt x="492" y="725"/>
                  </a:cubicBezTo>
                  <a:cubicBezTo>
                    <a:pt x="1704" y="725"/>
                    <a:pt x="3810" y="1453"/>
                    <a:pt x="4070" y="2780"/>
                  </a:cubicBezTo>
                  <a:cubicBezTo>
                    <a:pt x="4006" y="1634"/>
                    <a:pt x="2635" y="0"/>
                    <a:pt x="449"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92"/>
            <p:cNvSpPr/>
            <p:nvPr/>
          </p:nvSpPr>
          <p:spPr>
            <a:xfrm>
              <a:off x="4759400" y="3339500"/>
              <a:ext cx="542075" cy="607450"/>
            </a:xfrm>
            <a:custGeom>
              <a:rect b="b" l="l" r="r" t="t"/>
              <a:pathLst>
                <a:path extrusionOk="0" h="24298" w="21683">
                  <a:moveTo>
                    <a:pt x="368" y="0"/>
                  </a:moveTo>
                  <a:cubicBezTo>
                    <a:pt x="167" y="234"/>
                    <a:pt x="34" y="534"/>
                    <a:pt x="34" y="868"/>
                  </a:cubicBezTo>
                  <a:cubicBezTo>
                    <a:pt x="1" y="934"/>
                    <a:pt x="1" y="1001"/>
                    <a:pt x="34" y="1068"/>
                  </a:cubicBezTo>
                  <a:lnTo>
                    <a:pt x="2002" y="12843"/>
                  </a:lnTo>
                  <a:cubicBezTo>
                    <a:pt x="2069" y="13210"/>
                    <a:pt x="2269" y="13510"/>
                    <a:pt x="2602" y="13710"/>
                  </a:cubicBezTo>
                  <a:lnTo>
                    <a:pt x="20615" y="24118"/>
                  </a:lnTo>
                  <a:cubicBezTo>
                    <a:pt x="20815" y="24238"/>
                    <a:pt x="21028" y="24298"/>
                    <a:pt x="21245" y="24298"/>
                  </a:cubicBezTo>
                  <a:cubicBezTo>
                    <a:pt x="21389" y="24298"/>
                    <a:pt x="21536" y="24271"/>
                    <a:pt x="21683" y="24218"/>
                  </a:cubicBezTo>
                  <a:lnTo>
                    <a:pt x="19548" y="11442"/>
                  </a:lnTo>
                  <a:cubicBezTo>
                    <a:pt x="19515" y="11175"/>
                    <a:pt x="19348" y="10942"/>
                    <a:pt x="19114" y="10808"/>
                  </a:cubicBezTo>
                  <a:lnTo>
                    <a:pt x="368"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92"/>
            <p:cNvSpPr/>
            <p:nvPr/>
          </p:nvSpPr>
          <p:spPr>
            <a:xfrm>
              <a:off x="4768575" y="3335325"/>
              <a:ext cx="540400" cy="609625"/>
            </a:xfrm>
            <a:custGeom>
              <a:rect b="b" l="l" r="r" t="t"/>
              <a:pathLst>
                <a:path extrusionOk="0" h="24385" w="21616">
                  <a:moveTo>
                    <a:pt x="267" y="1"/>
                  </a:moveTo>
                  <a:cubicBezTo>
                    <a:pt x="167" y="34"/>
                    <a:pt x="67" y="101"/>
                    <a:pt x="1" y="167"/>
                  </a:cubicBezTo>
                  <a:lnTo>
                    <a:pt x="18747" y="11009"/>
                  </a:lnTo>
                  <a:cubicBezTo>
                    <a:pt x="18981" y="11142"/>
                    <a:pt x="19114" y="11375"/>
                    <a:pt x="19181" y="11642"/>
                  </a:cubicBezTo>
                  <a:lnTo>
                    <a:pt x="21316" y="24385"/>
                  </a:lnTo>
                  <a:cubicBezTo>
                    <a:pt x="21349" y="24351"/>
                    <a:pt x="21416" y="24318"/>
                    <a:pt x="21483" y="24285"/>
                  </a:cubicBezTo>
                  <a:lnTo>
                    <a:pt x="21616" y="24218"/>
                  </a:lnTo>
                  <a:lnTo>
                    <a:pt x="19448" y="11476"/>
                  </a:lnTo>
                  <a:cubicBezTo>
                    <a:pt x="19414" y="11209"/>
                    <a:pt x="19248" y="10975"/>
                    <a:pt x="19014" y="10842"/>
                  </a:cubicBezTo>
                  <a:lnTo>
                    <a:pt x="267"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92"/>
            <p:cNvSpPr/>
            <p:nvPr/>
          </p:nvSpPr>
          <p:spPr>
            <a:xfrm>
              <a:off x="5243925" y="3612200"/>
              <a:ext cx="65050" cy="332750"/>
            </a:xfrm>
            <a:custGeom>
              <a:rect b="b" l="l" r="r" t="t"/>
              <a:pathLst>
                <a:path extrusionOk="0" h="13310" w="2602">
                  <a:moveTo>
                    <a:pt x="267" y="0"/>
                  </a:moveTo>
                  <a:lnTo>
                    <a:pt x="0" y="167"/>
                  </a:lnTo>
                  <a:cubicBezTo>
                    <a:pt x="67" y="267"/>
                    <a:pt x="134" y="401"/>
                    <a:pt x="167" y="567"/>
                  </a:cubicBezTo>
                  <a:lnTo>
                    <a:pt x="2302" y="13310"/>
                  </a:lnTo>
                  <a:cubicBezTo>
                    <a:pt x="2335" y="13276"/>
                    <a:pt x="2402" y="13243"/>
                    <a:pt x="2469" y="13210"/>
                  </a:cubicBezTo>
                  <a:lnTo>
                    <a:pt x="2602" y="13143"/>
                  </a:lnTo>
                  <a:lnTo>
                    <a:pt x="434" y="401"/>
                  </a:lnTo>
                  <a:cubicBezTo>
                    <a:pt x="434" y="267"/>
                    <a:pt x="367" y="134"/>
                    <a:pt x="2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92"/>
            <p:cNvSpPr/>
            <p:nvPr/>
          </p:nvSpPr>
          <p:spPr>
            <a:xfrm>
              <a:off x="4966275" y="3608075"/>
              <a:ext cx="83000" cy="84925"/>
            </a:xfrm>
            <a:custGeom>
              <a:rect b="b" l="l" r="r" t="t"/>
              <a:pathLst>
                <a:path extrusionOk="0" h="3397" w="3320">
                  <a:moveTo>
                    <a:pt x="608" y="1"/>
                  </a:moveTo>
                  <a:cubicBezTo>
                    <a:pt x="211" y="1"/>
                    <a:pt x="1" y="273"/>
                    <a:pt x="65" y="766"/>
                  </a:cubicBezTo>
                  <a:cubicBezTo>
                    <a:pt x="198" y="1566"/>
                    <a:pt x="1032" y="2600"/>
                    <a:pt x="1900" y="3134"/>
                  </a:cubicBezTo>
                  <a:cubicBezTo>
                    <a:pt x="2208" y="3312"/>
                    <a:pt x="2482" y="3397"/>
                    <a:pt x="2702" y="3397"/>
                  </a:cubicBezTo>
                  <a:cubicBezTo>
                    <a:pt x="3101" y="3397"/>
                    <a:pt x="3320" y="3117"/>
                    <a:pt x="3234" y="2600"/>
                  </a:cubicBezTo>
                  <a:cubicBezTo>
                    <a:pt x="3100" y="1800"/>
                    <a:pt x="2300" y="766"/>
                    <a:pt x="1433" y="265"/>
                  </a:cubicBezTo>
                  <a:cubicBezTo>
                    <a:pt x="1110" y="86"/>
                    <a:pt x="830" y="1"/>
                    <a:pt x="608"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92"/>
            <p:cNvSpPr/>
            <p:nvPr/>
          </p:nvSpPr>
          <p:spPr>
            <a:xfrm>
              <a:off x="4506725" y="3926175"/>
              <a:ext cx="233525" cy="110100"/>
            </a:xfrm>
            <a:custGeom>
              <a:rect b="b" l="l" r="r" t="t"/>
              <a:pathLst>
                <a:path extrusionOk="0" h="4404" w="9341">
                  <a:moveTo>
                    <a:pt x="4670" y="0"/>
                  </a:moveTo>
                  <a:cubicBezTo>
                    <a:pt x="3645" y="0"/>
                    <a:pt x="2619" y="217"/>
                    <a:pt x="1668" y="651"/>
                  </a:cubicBezTo>
                  <a:cubicBezTo>
                    <a:pt x="0" y="1485"/>
                    <a:pt x="0" y="2886"/>
                    <a:pt x="1668" y="3753"/>
                  </a:cubicBezTo>
                  <a:cubicBezTo>
                    <a:pt x="2619" y="4187"/>
                    <a:pt x="3645" y="4403"/>
                    <a:pt x="4670" y="4403"/>
                  </a:cubicBezTo>
                  <a:cubicBezTo>
                    <a:pt x="5696" y="4403"/>
                    <a:pt x="6722" y="4187"/>
                    <a:pt x="7673" y="3753"/>
                  </a:cubicBezTo>
                  <a:cubicBezTo>
                    <a:pt x="9340" y="2886"/>
                    <a:pt x="9340" y="1485"/>
                    <a:pt x="7673" y="651"/>
                  </a:cubicBezTo>
                  <a:cubicBezTo>
                    <a:pt x="6722" y="217"/>
                    <a:pt x="5696" y="0"/>
                    <a:pt x="4670"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92"/>
            <p:cNvSpPr/>
            <p:nvPr/>
          </p:nvSpPr>
          <p:spPr>
            <a:xfrm>
              <a:off x="4520075" y="3778350"/>
              <a:ext cx="206000" cy="65900"/>
            </a:xfrm>
            <a:custGeom>
              <a:rect b="b" l="l" r="r" t="t"/>
              <a:pathLst>
                <a:path extrusionOk="0" h="2636" w="8240">
                  <a:moveTo>
                    <a:pt x="4064" y="0"/>
                  </a:moveTo>
                  <a:cubicBezTo>
                    <a:pt x="3201" y="0"/>
                    <a:pt x="2340" y="117"/>
                    <a:pt x="1501" y="359"/>
                  </a:cubicBezTo>
                  <a:cubicBezTo>
                    <a:pt x="33" y="893"/>
                    <a:pt x="0" y="1694"/>
                    <a:pt x="1501" y="2261"/>
                  </a:cubicBezTo>
                  <a:cubicBezTo>
                    <a:pt x="2352" y="2511"/>
                    <a:pt x="3244" y="2636"/>
                    <a:pt x="4141" y="2636"/>
                  </a:cubicBezTo>
                  <a:cubicBezTo>
                    <a:pt x="5037" y="2636"/>
                    <a:pt x="5938" y="2511"/>
                    <a:pt x="6805" y="2261"/>
                  </a:cubicBezTo>
                  <a:cubicBezTo>
                    <a:pt x="8239" y="1760"/>
                    <a:pt x="8239" y="926"/>
                    <a:pt x="6805" y="393"/>
                  </a:cubicBezTo>
                  <a:cubicBezTo>
                    <a:pt x="5909" y="134"/>
                    <a:pt x="4986" y="0"/>
                    <a:pt x="406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92"/>
            <p:cNvSpPr/>
            <p:nvPr/>
          </p:nvSpPr>
          <p:spPr>
            <a:xfrm>
              <a:off x="4528400" y="3743950"/>
              <a:ext cx="190175" cy="271350"/>
            </a:xfrm>
            <a:custGeom>
              <a:rect b="b" l="l" r="r" t="t"/>
              <a:pathLst>
                <a:path extrusionOk="0" h="10854" w="7607">
                  <a:moveTo>
                    <a:pt x="1" y="1"/>
                  </a:moveTo>
                  <a:lnTo>
                    <a:pt x="501" y="9541"/>
                  </a:lnTo>
                  <a:cubicBezTo>
                    <a:pt x="534" y="9874"/>
                    <a:pt x="835" y="10175"/>
                    <a:pt x="1435" y="10408"/>
                  </a:cubicBezTo>
                  <a:cubicBezTo>
                    <a:pt x="2242" y="10702"/>
                    <a:pt x="3089" y="10854"/>
                    <a:pt x="3938" y="10854"/>
                  </a:cubicBezTo>
                  <a:cubicBezTo>
                    <a:pt x="4633" y="10854"/>
                    <a:pt x="5329" y="10752"/>
                    <a:pt x="6005" y="10542"/>
                  </a:cubicBezTo>
                  <a:cubicBezTo>
                    <a:pt x="6605" y="10308"/>
                    <a:pt x="6906" y="10008"/>
                    <a:pt x="6939" y="9708"/>
                  </a:cubicBezTo>
                  <a:lnTo>
                    <a:pt x="7606" y="168"/>
                  </a:lnTo>
                  <a:lnTo>
                    <a:pt x="1"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92"/>
            <p:cNvSpPr/>
            <p:nvPr/>
          </p:nvSpPr>
          <p:spPr>
            <a:xfrm>
              <a:off x="4528400" y="3743950"/>
              <a:ext cx="190175" cy="64950"/>
            </a:xfrm>
            <a:custGeom>
              <a:rect b="b" l="l" r="r" t="t"/>
              <a:pathLst>
                <a:path extrusionOk="0" h="2598" w="7607">
                  <a:moveTo>
                    <a:pt x="1" y="1"/>
                  </a:moveTo>
                  <a:lnTo>
                    <a:pt x="67" y="1669"/>
                  </a:lnTo>
                  <a:cubicBezTo>
                    <a:pt x="201" y="1769"/>
                    <a:pt x="368" y="1869"/>
                    <a:pt x="534" y="1935"/>
                  </a:cubicBezTo>
                  <a:cubicBezTo>
                    <a:pt x="601" y="1969"/>
                    <a:pt x="668" y="2002"/>
                    <a:pt x="735" y="2036"/>
                  </a:cubicBezTo>
                  <a:cubicBezTo>
                    <a:pt x="1796" y="2413"/>
                    <a:pt x="2897" y="2597"/>
                    <a:pt x="4000" y="2597"/>
                  </a:cubicBezTo>
                  <a:cubicBezTo>
                    <a:pt x="4941" y="2597"/>
                    <a:pt x="5884" y="2463"/>
                    <a:pt x="6806" y="2202"/>
                  </a:cubicBezTo>
                  <a:cubicBezTo>
                    <a:pt x="7006" y="2102"/>
                    <a:pt x="7239" y="2002"/>
                    <a:pt x="7439" y="1869"/>
                  </a:cubicBezTo>
                  <a:lnTo>
                    <a:pt x="7606" y="168"/>
                  </a:lnTo>
                  <a:lnTo>
                    <a:pt x="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92"/>
            <p:cNvSpPr/>
            <p:nvPr/>
          </p:nvSpPr>
          <p:spPr>
            <a:xfrm>
              <a:off x="4515900" y="3703650"/>
              <a:ext cx="215175" cy="89275"/>
            </a:xfrm>
            <a:custGeom>
              <a:rect b="b" l="l" r="r" t="t"/>
              <a:pathLst>
                <a:path extrusionOk="0" h="3571" w="8607">
                  <a:moveTo>
                    <a:pt x="4108" y="0"/>
                  </a:moveTo>
                  <a:cubicBezTo>
                    <a:pt x="3166" y="0"/>
                    <a:pt x="2223" y="135"/>
                    <a:pt x="1301" y="412"/>
                  </a:cubicBezTo>
                  <a:cubicBezTo>
                    <a:pt x="1168" y="479"/>
                    <a:pt x="1034" y="512"/>
                    <a:pt x="901" y="579"/>
                  </a:cubicBezTo>
                  <a:lnTo>
                    <a:pt x="34" y="545"/>
                  </a:lnTo>
                  <a:lnTo>
                    <a:pt x="0" y="1846"/>
                  </a:lnTo>
                  <a:cubicBezTo>
                    <a:pt x="0" y="2247"/>
                    <a:pt x="401" y="2680"/>
                    <a:pt x="1235" y="3014"/>
                  </a:cubicBezTo>
                  <a:cubicBezTo>
                    <a:pt x="2282" y="3386"/>
                    <a:pt x="3376" y="3570"/>
                    <a:pt x="4467" y="3570"/>
                  </a:cubicBezTo>
                  <a:cubicBezTo>
                    <a:pt x="5427" y="3570"/>
                    <a:pt x="6385" y="3428"/>
                    <a:pt x="7306" y="3147"/>
                  </a:cubicBezTo>
                  <a:cubicBezTo>
                    <a:pt x="8139" y="2847"/>
                    <a:pt x="8573" y="2447"/>
                    <a:pt x="8573" y="2013"/>
                  </a:cubicBezTo>
                  <a:lnTo>
                    <a:pt x="8606" y="745"/>
                  </a:lnTo>
                  <a:lnTo>
                    <a:pt x="7739" y="745"/>
                  </a:lnTo>
                  <a:cubicBezTo>
                    <a:pt x="7606" y="679"/>
                    <a:pt x="7506" y="612"/>
                    <a:pt x="7372" y="545"/>
                  </a:cubicBezTo>
                  <a:cubicBezTo>
                    <a:pt x="6311" y="185"/>
                    <a:pt x="5210" y="0"/>
                    <a:pt x="4108"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92"/>
            <p:cNvSpPr/>
            <p:nvPr/>
          </p:nvSpPr>
          <p:spPr>
            <a:xfrm>
              <a:off x="4505900" y="3679050"/>
              <a:ext cx="236025" cy="81900"/>
            </a:xfrm>
            <a:custGeom>
              <a:rect b="b" l="l" r="r" t="t"/>
              <a:pathLst>
                <a:path extrusionOk="0" h="3276" w="9441">
                  <a:moveTo>
                    <a:pt x="4540" y="0"/>
                  </a:moveTo>
                  <a:cubicBezTo>
                    <a:pt x="3599" y="0"/>
                    <a:pt x="2656" y="134"/>
                    <a:pt x="1735" y="395"/>
                  </a:cubicBezTo>
                  <a:cubicBezTo>
                    <a:pt x="33" y="996"/>
                    <a:pt x="0" y="2063"/>
                    <a:pt x="1668" y="2730"/>
                  </a:cubicBezTo>
                  <a:cubicBezTo>
                    <a:pt x="2729" y="3090"/>
                    <a:pt x="3840" y="3275"/>
                    <a:pt x="4946" y="3275"/>
                  </a:cubicBezTo>
                  <a:cubicBezTo>
                    <a:pt x="5891" y="3275"/>
                    <a:pt x="6832" y="3140"/>
                    <a:pt x="7739" y="2864"/>
                  </a:cubicBezTo>
                  <a:cubicBezTo>
                    <a:pt x="9407" y="2263"/>
                    <a:pt x="9440" y="1229"/>
                    <a:pt x="7806" y="562"/>
                  </a:cubicBezTo>
                  <a:cubicBezTo>
                    <a:pt x="6744" y="184"/>
                    <a:pt x="5643" y="0"/>
                    <a:pt x="454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92"/>
            <p:cNvSpPr/>
            <p:nvPr/>
          </p:nvSpPr>
          <p:spPr>
            <a:xfrm>
              <a:off x="4532575" y="3683925"/>
              <a:ext cx="182650" cy="64900"/>
            </a:xfrm>
            <a:custGeom>
              <a:rect b="b" l="l" r="r" t="t"/>
              <a:pathLst>
                <a:path extrusionOk="0" h="2596" w="7306">
                  <a:moveTo>
                    <a:pt x="467" y="0"/>
                  </a:moveTo>
                  <a:lnTo>
                    <a:pt x="167" y="1034"/>
                  </a:lnTo>
                  <a:cubicBezTo>
                    <a:pt x="0" y="1434"/>
                    <a:pt x="334" y="1868"/>
                    <a:pt x="1135" y="2168"/>
                  </a:cubicBezTo>
                  <a:cubicBezTo>
                    <a:pt x="2006" y="2453"/>
                    <a:pt x="2907" y="2595"/>
                    <a:pt x="3805" y="2595"/>
                  </a:cubicBezTo>
                  <a:cubicBezTo>
                    <a:pt x="4591" y="2595"/>
                    <a:pt x="5375" y="2486"/>
                    <a:pt x="6138" y="2268"/>
                  </a:cubicBezTo>
                  <a:cubicBezTo>
                    <a:pt x="6939" y="2001"/>
                    <a:pt x="7306" y="1601"/>
                    <a:pt x="7172" y="1234"/>
                  </a:cubicBezTo>
                  <a:lnTo>
                    <a:pt x="6905" y="167"/>
                  </a:lnTo>
                  <a:lnTo>
                    <a:pt x="4804" y="100"/>
                  </a:lnTo>
                  <a:cubicBezTo>
                    <a:pt x="4377" y="42"/>
                    <a:pt x="3962" y="6"/>
                    <a:pt x="3545" y="6"/>
                  </a:cubicBezTo>
                  <a:cubicBezTo>
                    <a:pt x="3245" y="6"/>
                    <a:pt x="2943" y="25"/>
                    <a:pt x="2636" y="67"/>
                  </a:cubicBezTo>
                  <a:lnTo>
                    <a:pt x="467"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92"/>
            <p:cNvSpPr/>
            <p:nvPr/>
          </p:nvSpPr>
          <p:spPr>
            <a:xfrm>
              <a:off x="4535075" y="3660800"/>
              <a:ext cx="179325" cy="56400"/>
            </a:xfrm>
            <a:custGeom>
              <a:rect b="b" l="l" r="r" t="t"/>
              <a:pathLst>
                <a:path extrusionOk="0" h="2256" w="7173">
                  <a:moveTo>
                    <a:pt x="3419" y="1"/>
                  </a:moveTo>
                  <a:cubicBezTo>
                    <a:pt x="2718" y="1"/>
                    <a:pt x="2016" y="94"/>
                    <a:pt x="1335" y="291"/>
                  </a:cubicBezTo>
                  <a:cubicBezTo>
                    <a:pt x="67" y="692"/>
                    <a:pt x="1" y="1392"/>
                    <a:pt x="1268" y="1859"/>
                  </a:cubicBezTo>
                  <a:cubicBezTo>
                    <a:pt x="2105" y="2119"/>
                    <a:pt x="2973" y="2255"/>
                    <a:pt x="3837" y="2255"/>
                  </a:cubicBezTo>
                  <a:cubicBezTo>
                    <a:pt x="4523" y="2255"/>
                    <a:pt x="5207" y="2170"/>
                    <a:pt x="5871" y="1992"/>
                  </a:cubicBezTo>
                  <a:cubicBezTo>
                    <a:pt x="7139" y="1559"/>
                    <a:pt x="7172" y="858"/>
                    <a:pt x="5905" y="391"/>
                  </a:cubicBezTo>
                  <a:cubicBezTo>
                    <a:pt x="5103" y="136"/>
                    <a:pt x="4262" y="1"/>
                    <a:pt x="341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92"/>
            <p:cNvSpPr/>
            <p:nvPr/>
          </p:nvSpPr>
          <p:spPr>
            <a:xfrm>
              <a:off x="4555100" y="3671200"/>
              <a:ext cx="140125" cy="35425"/>
            </a:xfrm>
            <a:custGeom>
              <a:rect b="b" l="l" r="r" t="t"/>
              <a:pathLst>
                <a:path extrusionOk="0" h="1417" w="5605">
                  <a:moveTo>
                    <a:pt x="2478" y="0"/>
                  </a:moveTo>
                  <a:cubicBezTo>
                    <a:pt x="1864" y="0"/>
                    <a:pt x="1254" y="74"/>
                    <a:pt x="667" y="242"/>
                  </a:cubicBezTo>
                  <a:cubicBezTo>
                    <a:pt x="134" y="409"/>
                    <a:pt x="0" y="609"/>
                    <a:pt x="0" y="642"/>
                  </a:cubicBezTo>
                  <a:cubicBezTo>
                    <a:pt x="33" y="709"/>
                    <a:pt x="67" y="743"/>
                    <a:pt x="134" y="776"/>
                  </a:cubicBezTo>
                  <a:cubicBezTo>
                    <a:pt x="300" y="909"/>
                    <a:pt x="467" y="976"/>
                    <a:pt x="634" y="1043"/>
                  </a:cubicBezTo>
                  <a:cubicBezTo>
                    <a:pt x="1334" y="1276"/>
                    <a:pt x="2068" y="1410"/>
                    <a:pt x="2802" y="1410"/>
                  </a:cubicBezTo>
                  <a:cubicBezTo>
                    <a:pt x="2897" y="1414"/>
                    <a:pt x="2991" y="1416"/>
                    <a:pt x="3085" y="1416"/>
                  </a:cubicBezTo>
                  <a:cubicBezTo>
                    <a:pt x="3717" y="1416"/>
                    <a:pt x="4327" y="1321"/>
                    <a:pt x="4937" y="1176"/>
                  </a:cubicBezTo>
                  <a:cubicBezTo>
                    <a:pt x="5104" y="1109"/>
                    <a:pt x="5304" y="1009"/>
                    <a:pt x="5437" y="909"/>
                  </a:cubicBezTo>
                  <a:cubicBezTo>
                    <a:pt x="5571" y="843"/>
                    <a:pt x="5604" y="776"/>
                    <a:pt x="5604" y="776"/>
                  </a:cubicBezTo>
                  <a:cubicBezTo>
                    <a:pt x="5604" y="743"/>
                    <a:pt x="5471" y="542"/>
                    <a:pt x="4970" y="342"/>
                  </a:cubicBezTo>
                  <a:cubicBezTo>
                    <a:pt x="4270" y="109"/>
                    <a:pt x="3569" y="9"/>
                    <a:pt x="2835" y="9"/>
                  </a:cubicBezTo>
                  <a:cubicBezTo>
                    <a:pt x="2716" y="3"/>
                    <a:pt x="2597" y="0"/>
                    <a:pt x="247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92"/>
            <p:cNvSpPr/>
            <p:nvPr/>
          </p:nvSpPr>
          <p:spPr>
            <a:xfrm>
              <a:off x="4558425" y="3678700"/>
              <a:ext cx="132625" cy="27925"/>
            </a:xfrm>
            <a:custGeom>
              <a:rect b="b" l="l" r="r" t="t"/>
              <a:pathLst>
                <a:path extrusionOk="0" h="1117" w="5305">
                  <a:moveTo>
                    <a:pt x="2345" y="1"/>
                  </a:moveTo>
                  <a:cubicBezTo>
                    <a:pt x="1731" y="1"/>
                    <a:pt x="1121" y="75"/>
                    <a:pt x="534" y="242"/>
                  </a:cubicBezTo>
                  <a:cubicBezTo>
                    <a:pt x="334" y="309"/>
                    <a:pt x="167" y="376"/>
                    <a:pt x="1" y="476"/>
                  </a:cubicBezTo>
                  <a:cubicBezTo>
                    <a:pt x="167" y="609"/>
                    <a:pt x="334" y="676"/>
                    <a:pt x="534" y="743"/>
                  </a:cubicBezTo>
                  <a:cubicBezTo>
                    <a:pt x="1201" y="976"/>
                    <a:pt x="1935" y="1110"/>
                    <a:pt x="2669" y="1110"/>
                  </a:cubicBezTo>
                  <a:cubicBezTo>
                    <a:pt x="2764" y="1114"/>
                    <a:pt x="2858" y="1116"/>
                    <a:pt x="2952" y="1116"/>
                  </a:cubicBezTo>
                  <a:cubicBezTo>
                    <a:pt x="3584" y="1116"/>
                    <a:pt x="4194" y="1021"/>
                    <a:pt x="4804" y="876"/>
                  </a:cubicBezTo>
                  <a:cubicBezTo>
                    <a:pt x="4971" y="809"/>
                    <a:pt x="5171" y="709"/>
                    <a:pt x="5304" y="609"/>
                  </a:cubicBezTo>
                  <a:cubicBezTo>
                    <a:pt x="5171" y="509"/>
                    <a:pt x="5004" y="409"/>
                    <a:pt x="4804" y="342"/>
                  </a:cubicBezTo>
                  <a:cubicBezTo>
                    <a:pt x="4137" y="109"/>
                    <a:pt x="3403" y="9"/>
                    <a:pt x="2702" y="9"/>
                  </a:cubicBezTo>
                  <a:cubicBezTo>
                    <a:pt x="2583" y="3"/>
                    <a:pt x="2464" y="1"/>
                    <a:pt x="2345"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92"/>
            <p:cNvSpPr/>
            <p:nvPr/>
          </p:nvSpPr>
          <p:spPr>
            <a:xfrm>
              <a:off x="4575100" y="3689425"/>
              <a:ext cx="21700" cy="9825"/>
            </a:xfrm>
            <a:custGeom>
              <a:rect b="b" l="l" r="r" t="t"/>
              <a:pathLst>
                <a:path extrusionOk="0" h="393" w="868">
                  <a:moveTo>
                    <a:pt x="245" y="1"/>
                  </a:moveTo>
                  <a:cubicBezTo>
                    <a:pt x="199" y="1"/>
                    <a:pt x="151" y="5"/>
                    <a:pt x="101" y="14"/>
                  </a:cubicBezTo>
                  <a:cubicBezTo>
                    <a:pt x="1" y="80"/>
                    <a:pt x="101" y="180"/>
                    <a:pt x="268" y="280"/>
                  </a:cubicBezTo>
                  <a:cubicBezTo>
                    <a:pt x="393" y="355"/>
                    <a:pt x="518" y="393"/>
                    <a:pt x="643" y="393"/>
                  </a:cubicBezTo>
                  <a:cubicBezTo>
                    <a:pt x="685" y="393"/>
                    <a:pt x="726" y="389"/>
                    <a:pt x="768" y="380"/>
                  </a:cubicBezTo>
                  <a:cubicBezTo>
                    <a:pt x="868" y="347"/>
                    <a:pt x="801" y="214"/>
                    <a:pt x="634" y="114"/>
                  </a:cubicBezTo>
                  <a:cubicBezTo>
                    <a:pt x="509" y="39"/>
                    <a:pt x="384" y="1"/>
                    <a:pt x="24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92"/>
            <p:cNvSpPr/>
            <p:nvPr/>
          </p:nvSpPr>
          <p:spPr>
            <a:xfrm>
              <a:off x="4530075" y="3811500"/>
              <a:ext cx="186825" cy="108025"/>
            </a:xfrm>
            <a:custGeom>
              <a:rect b="b" l="l" r="r" t="t"/>
              <a:pathLst>
                <a:path extrusionOk="0" h="4321" w="7473">
                  <a:moveTo>
                    <a:pt x="0" y="1"/>
                  </a:moveTo>
                  <a:cubicBezTo>
                    <a:pt x="0" y="20"/>
                    <a:pt x="2" y="40"/>
                    <a:pt x="4" y="60"/>
                  </a:cubicBezTo>
                  <a:lnTo>
                    <a:pt x="4" y="60"/>
                  </a:lnTo>
                  <a:lnTo>
                    <a:pt x="0" y="1"/>
                  </a:lnTo>
                  <a:close/>
                  <a:moveTo>
                    <a:pt x="7472" y="34"/>
                  </a:moveTo>
                  <a:lnTo>
                    <a:pt x="7467" y="103"/>
                  </a:lnTo>
                  <a:lnTo>
                    <a:pt x="7467" y="103"/>
                  </a:lnTo>
                  <a:cubicBezTo>
                    <a:pt x="7471" y="80"/>
                    <a:pt x="7472" y="57"/>
                    <a:pt x="7472" y="34"/>
                  </a:cubicBezTo>
                  <a:close/>
                  <a:moveTo>
                    <a:pt x="4" y="60"/>
                  </a:moveTo>
                  <a:lnTo>
                    <a:pt x="201" y="3070"/>
                  </a:lnTo>
                  <a:cubicBezTo>
                    <a:pt x="201" y="3403"/>
                    <a:pt x="534" y="3703"/>
                    <a:pt x="1235" y="3970"/>
                  </a:cubicBezTo>
                  <a:cubicBezTo>
                    <a:pt x="2052" y="4204"/>
                    <a:pt x="2894" y="4320"/>
                    <a:pt x="3732" y="4320"/>
                  </a:cubicBezTo>
                  <a:cubicBezTo>
                    <a:pt x="4570" y="4320"/>
                    <a:pt x="5404" y="4204"/>
                    <a:pt x="6205" y="3970"/>
                  </a:cubicBezTo>
                  <a:cubicBezTo>
                    <a:pt x="6905" y="3703"/>
                    <a:pt x="7239" y="3403"/>
                    <a:pt x="7239" y="3103"/>
                  </a:cubicBezTo>
                  <a:lnTo>
                    <a:pt x="7467" y="103"/>
                  </a:lnTo>
                  <a:lnTo>
                    <a:pt x="7467" y="103"/>
                  </a:lnTo>
                  <a:cubicBezTo>
                    <a:pt x="7420" y="413"/>
                    <a:pt x="7055" y="717"/>
                    <a:pt x="6372" y="935"/>
                  </a:cubicBezTo>
                  <a:cubicBezTo>
                    <a:pt x="5521" y="1185"/>
                    <a:pt x="4637" y="1310"/>
                    <a:pt x="3749" y="1310"/>
                  </a:cubicBezTo>
                  <a:cubicBezTo>
                    <a:pt x="2861" y="1310"/>
                    <a:pt x="1968" y="1185"/>
                    <a:pt x="1101" y="935"/>
                  </a:cubicBezTo>
                  <a:cubicBezTo>
                    <a:pt x="411" y="684"/>
                    <a:pt x="45" y="374"/>
                    <a:pt x="4" y="6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92"/>
            <p:cNvSpPr/>
            <p:nvPr/>
          </p:nvSpPr>
          <p:spPr>
            <a:xfrm>
              <a:off x="4644325" y="3862025"/>
              <a:ext cx="45050" cy="41000"/>
            </a:xfrm>
            <a:custGeom>
              <a:rect b="b" l="l" r="r" t="t"/>
              <a:pathLst>
                <a:path extrusionOk="0" h="1640" w="1802">
                  <a:moveTo>
                    <a:pt x="1538" y="1"/>
                  </a:moveTo>
                  <a:cubicBezTo>
                    <a:pt x="1524" y="1"/>
                    <a:pt x="1511" y="5"/>
                    <a:pt x="1501" y="14"/>
                  </a:cubicBezTo>
                  <a:cubicBezTo>
                    <a:pt x="1134" y="148"/>
                    <a:pt x="834" y="381"/>
                    <a:pt x="634" y="715"/>
                  </a:cubicBezTo>
                  <a:cubicBezTo>
                    <a:pt x="534" y="882"/>
                    <a:pt x="434" y="1082"/>
                    <a:pt x="334" y="1249"/>
                  </a:cubicBezTo>
                  <a:cubicBezTo>
                    <a:pt x="267" y="1349"/>
                    <a:pt x="134" y="1449"/>
                    <a:pt x="34" y="1516"/>
                  </a:cubicBezTo>
                  <a:cubicBezTo>
                    <a:pt x="0" y="1516"/>
                    <a:pt x="34" y="1582"/>
                    <a:pt x="34" y="1582"/>
                  </a:cubicBezTo>
                  <a:cubicBezTo>
                    <a:pt x="158" y="1620"/>
                    <a:pt x="287" y="1639"/>
                    <a:pt x="416" y="1639"/>
                  </a:cubicBezTo>
                  <a:cubicBezTo>
                    <a:pt x="740" y="1639"/>
                    <a:pt x="1063" y="1520"/>
                    <a:pt x="1301" y="1282"/>
                  </a:cubicBezTo>
                  <a:cubicBezTo>
                    <a:pt x="1668" y="982"/>
                    <a:pt x="1802" y="481"/>
                    <a:pt x="1635" y="48"/>
                  </a:cubicBezTo>
                  <a:cubicBezTo>
                    <a:pt x="1611" y="24"/>
                    <a:pt x="1571" y="1"/>
                    <a:pt x="153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92"/>
            <p:cNvSpPr/>
            <p:nvPr/>
          </p:nvSpPr>
          <p:spPr>
            <a:xfrm>
              <a:off x="4630150" y="3853750"/>
              <a:ext cx="47550" cy="42625"/>
            </a:xfrm>
            <a:custGeom>
              <a:rect b="b" l="l" r="r" t="t"/>
              <a:pathLst>
                <a:path extrusionOk="0" h="1705" w="1902">
                  <a:moveTo>
                    <a:pt x="1419" y="0"/>
                  </a:moveTo>
                  <a:cubicBezTo>
                    <a:pt x="1087" y="0"/>
                    <a:pt x="763" y="127"/>
                    <a:pt x="534" y="379"/>
                  </a:cubicBezTo>
                  <a:cubicBezTo>
                    <a:pt x="134" y="679"/>
                    <a:pt x="0" y="1213"/>
                    <a:pt x="267" y="1680"/>
                  </a:cubicBezTo>
                  <a:cubicBezTo>
                    <a:pt x="284" y="1696"/>
                    <a:pt x="309" y="1705"/>
                    <a:pt x="334" y="1705"/>
                  </a:cubicBezTo>
                  <a:cubicBezTo>
                    <a:pt x="359" y="1705"/>
                    <a:pt x="384" y="1696"/>
                    <a:pt x="401" y="1680"/>
                  </a:cubicBezTo>
                  <a:cubicBezTo>
                    <a:pt x="634" y="1513"/>
                    <a:pt x="801" y="1313"/>
                    <a:pt x="901" y="1046"/>
                  </a:cubicBezTo>
                  <a:cubicBezTo>
                    <a:pt x="1001" y="846"/>
                    <a:pt x="1134" y="679"/>
                    <a:pt x="1335" y="546"/>
                  </a:cubicBezTo>
                  <a:cubicBezTo>
                    <a:pt x="1468" y="412"/>
                    <a:pt x="1668" y="312"/>
                    <a:pt x="1868" y="245"/>
                  </a:cubicBezTo>
                  <a:cubicBezTo>
                    <a:pt x="1902" y="212"/>
                    <a:pt x="1902" y="112"/>
                    <a:pt x="1868" y="79"/>
                  </a:cubicBezTo>
                  <a:cubicBezTo>
                    <a:pt x="1722" y="26"/>
                    <a:pt x="1570" y="0"/>
                    <a:pt x="14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92"/>
            <p:cNvSpPr/>
            <p:nvPr/>
          </p:nvSpPr>
          <p:spPr>
            <a:xfrm>
              <a:off x="5719250" y="2334625"/>
              <a:ext cx="83425" cy="175975"/>
            </a:xfrm>
            <a:custGeom>
              <a:rect b="b" l="l" r="r" t="t"/>
              <a:pathLst>
                <a:path extrusionOk="0" h="7039" w="3337">
                  <a:moveTo>
                    <a:pt x="268" y="0"/>
                  </a:moveTo>
                  <a:lnTo>
                    <a:pt x="268" y="1768"/>
                  </a:lnTo>
                  <a:lnTo>
                    <a:pt x="1268" y="4703"/>
                  </a:lnTo>
                  <a:lnTo>
                    <a:pt x="1" y="7038"/>
                  </a:lnTo>
                  <a:lnTo>
                    <a:pt x="1" y="7038"/>
                  </a:lnTo>
                  <a:lnTo>
                    <a:pt x="1902" y="5938"/>
                  </a:lnTo>
                  <a:cubicBezTo>
                    <a:pt x="1969" y="5904"/>
                    <a:pt x="2002" y="5871"/>
                    <a:pt x="2002" y="5838"/>
                  </a:cubicBezTo>
                  <a:lnTo>
                    <a:pt x="3336" y="3536"/>
                  </a:lnTo>
                  <a:lnTo>
                    <a:pt x="3336" y="1768"/>
                  </a:lnTo>
                  <a:lnTo>
                    <a:pt x="268"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92"/>
            <p:cNvSpPr/>
            <p:nvPr/>
          </p:nvSpPr>
          <p:spPr>
            <a:xfrm>
              <a:off x="5719250" y="2334625"/>
              <a:ext cx="83425" cy="175975"/>
            </a:xfrm>
            <a:custGeom>
              <a:rect b="b" l="l" r="r" t="t"/>
              <a:pathLst>
                <a:path extrusionOk="0" h="7039" w="3337">
                  <a:moveTo>
                    <a:pt x="268" y="0"/>
                  </a:moveTo>
                  <a:lnTo>
                    <a:pt x="268" y="1768"/>
                  </a:lnTo>
                  <a:lnTo>
                    <a:pt x="1268" y="4703"/>
                  </a:lnTo>
                  <a:lnTo>
                    <a:pt x="1" y="7038"/>
                  </a:lnTo>
                  <a:lnTo>
                    <a:pt x="1" y="7038"/>
                  </a:lnTo>
                  <a:lnTo>
                    <a:pt x="1902" y="5938"/>
                  </a:lnTo>
                  <a:cubicBezTo>
                    <a:pt x="1969" y="5904"/>
                    <a:pt x="2002" y="5871"/>
                    <a:pt x="2002" y="5838"/>
                  </a:cubicBezTo>
                  <a:lnTo>
                    <a:pt x="3336" y="3536"/>
                  </a:lnTo>
                  <a:lnTo>
                    <a:pt x="3336" y="1768"/>
                  </a:lnTo>
                  <a:lnTo>
                    <a:pt x="26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92"/>
            <p:cNvSpPr/>
            <p:nvPr/>
          </p:nvSpPr>
          <p:spPr>
            <a:xfrm>
              <a:off x="5555800" y="1915350"/>
              <a:ext cx="386975" cy="599200"/>
            </a:xfrm>
            <a:custGeom>
              <a:rect b="b" l="l" r="r" t="t"/>
              <a:pathLst>
                <a:path extrusionOk="0" h="23968" w="15479">
                  <a:moveTo>
                    <a:pt x="2586" y="1"/>
                  </a:moveTo>
                  <a:cubicBezTo>
                    <a:pt x="2269" y="1"/>
                    <a:pt x="1952" y="76"/>
                    <a:pt x="1669" y="226"/>
                  </a:cubicBezTo>
                  <a:lnTo>
                    <a:pt x="901" y="659"/>
                  </a:lnTo>
                  <a:cubicBezTo>
                    <a:pt x="368" y="1026"/>
                    <a:pt x="34" y="1594"/>
                    <a:pt x="1" y="2261"/>
                  </a:cubicBezTo>
                  <a:lnTo>
                    <a:pt x="1" y="15804"/>
                  </a:lnTo>
                  <a:cubicBezTo>
                    <a:pt x="34" y="16437"/>
                    <a:pt x="368" y="17038"/>
                    <a:pt x="935" y="17405"/>
                  </a:cubicBezTo>
                  <a:lnTo>
                    <a:pt x="4871" y="19640"/>
                  </a:lnTo>
                  <a:lnTo>
                    <a:pt x="6238" y="23676"/>
                  </a:lnTo>
                  <a:cubicBezTo>
                    <a:pt x="6274" y="23764"/>
                    <a:pt x="6355" y="23806"/>
                    <a:pt x="6435" y="23806"/>
                  </a:cubicBezTo>
                  <a:cubicBezTo>
                    <a:pt x="6505" y="23806"/>
                    <a:pt x="6574" y="23772"/>
                    <a:pt x="6605" y="23709"/>
                  </a:cubicBezTo>
                  <a:lnTo>
                    <a:pt x="7940" y="21408"/>
                  </a:lnTo>
                  <a:lnTo>
                    <a:pt x="11943" y="23743"/>
                  </a:lnTo>
                  <a:cubicBezTo>
                    <a:pt x="12243" y="23893"/>
                    <a:pt x="12560" y="23968"/>
                    <a:pt x="12877" y="23968"/>
                  </a:cubicBezTo>
                  <a:cubicBezTo>
                    <a:pt x="13193" y="23968"/>
                    <a:pt x="13510" y="23893"/>
                    <a:pt x="13811" y="23743"/>
                  </a:cubicBezTo>
                  <a:lnTo>
                    <a:pt x="14544" y="23309"/>
                  </a:lnTo>
                  <a:cubicBezTo>
                    <a:pt x="15112" y="22975"/>
                    <a:pt x="15445" y="22375"/>
                    <a:pt x="15478" y="21741"/>
                  </a:cubicBezTo>
                  <a:lnTo>
                    <a:pt x="15478" y="8198"/>
                  </a:lnTo>
                  <a:cubicBezTo>
                    <a:pt x="15445" y="7564"/>
                    <a:pt x="15112" y="6964"/>
                    <a:pt x="14544" y="6597"/>
                  </a:cubicBezTo>
                  <a:lnTo>
                    <a:pt x="3503" y="226"/>
                  </a:lnTo>
                  <a:cubicBezTo>
                    <a:pt x="3220" y="76"/>
                    <a:pt x="2903" y="1"/>
                    <a:pt x="2586"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92"/>
            <p:cNvSpPr/>
            <p:nvPr/>
          </p:nvSpPr>
          <p:spPr>
            <a:xfrm>
              <a:off x="5859350" y="2096950"/>
              <a:ext cx="83425" cy="417225"/>
            </a:xfrm>
            <a:custGeom>
              <a:rect b="b" l="l" r="r" t="t"/>
              <a:pathLst>
                <a:path extrusionOk="0" h="16689" w="3337">
                  <a:moveTo>
                    <a:pt x="1" y="16545"/>
                  </a:moveTo>
                  <a:lnTo>
                    <a:pt x="1" y="16545"/>
                  </a:lnTo>
                  <a:cubicBezTo>
                    <a:pt x="26" y="16556"/>
                    <a:pt x="52" y="16565"/>
                    <a:pt x="77" y="16573"/>
                  </a:cubicBezTo>
                  <a:lnTo>
                    <a:pt x="77" y="16573"/>
                  </a:lnTo>
                  <a:cubicBezTo>
                    <a:pt x="52" y="16564"/>
                    <a:pt x="26" y="16555"/>
                    <a:pt x="1" y="16545"/>
                  </a:cubicBezTo>
                  <a:close/>
                  <a:moveTo>
                    <a:pt x="3070" y="0"/>
                  </a:moveTo>
                  <a:lnTo>
                    <a:pt x="601" y="1435"/>
                  </a:lnTo>
                  <a:cubicBezTo>
                    <a:pt x="768" y="1835"/>
                    <a:pt x="801" y="2269"/>
                    <a:pt x="768" y="2669"/>
                  </a:cubicBezTo>
                  <a:lnTo>
                    <a:pt x="768" y="15945"/>
                  </a:lnTo>
                  <a:cubicBezTo>
                    <a:pt x="768" y="16364"/>
                    <a:pt x="541" y="16598"/>
                    <a:pt x="250" y="16598"/>
                  </a:cubicBezTo>
                  <a:cubicBezTo>
                    <a:pt x="194" y="16598"/>
                    <a:pt x="137" y="16590"/>
                    <a:pt x="77" y="16573"/>
                  </a:cubicBezTo>
                  <a:lnTo>
                    <a:pt x="77" y="16573"/>
                  </a:lnTo>
                  <a:cubicBezTo>
                    <a:pt x="302" y="16648"/>
                    <a:pt x="538" y="16688"/>
                    <a:pt x="774" y="16688"/>
                  </a:cubicBezTo>
                  <a:cubicBezTo>
                    <a:pt x="1077" y="16688"/>
                    <a:pt x="1383" y="16622"/>
                    <a:pt x="1669" y="16479"/>
                  </a:cubicBezTo>
                  <a:lnTo>
                    <a:pt x="2402" y="16045"/>
                  </a:lnTo>
                  <a:cubicBezTo>
                    <a:pt x="2970" y="15711"/>
                    <a:pt x="3303" y="15111"/>
                    <a:pt x="3336" y="14477"/>
                  </a:cubicBezTo>
                  <a:lnTo>
                    <a:pt x="3336" y="901"/>
                  </a:lnTo>
                  <a:cubicBezTo>
                    <a:pt x="3336" y="567"/>
                    <a:pt x="3236" y="267"/>
                    <a:pt x="307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92"/>
            <p:cNvSpPr/>
            <p:nvPr/>
          </p:nvSpPr>
          <p:spPr>
            <a:xfrm>
              <a:off x="5556650" y="1915350"/>
              <a:ext cx="379450" cy="218300"/>
            </a:xfrm>
            <a:custGeom>
              <a:rect b="b" l="l" r="r" t="t"/>
              <a:pathLst>
                <a:path extrusionOk="0" h="8732" w="15178">
                  <a:moveTo>
                    <a:pt x="2552" y="1"/>
                  </a:moveTo>
                  <a:cubicBezTo>
                    <a:pt x="2235" y="1"/>
                    <a:pt x="1918" y="76"/>
                    <a:pt x="1635" y="226"/>
                  </a:cubicBezTo>
                  <a:lnTo>
                    <a:pt x="867" y="626"/>
                  </a:lnTo>
                  <a:cubicBezTo>
                    <a:pt x="400" y="960"/>
                    <a:pt x="67" y="1427"/>
                    <a:pt x="0" y="1994"/>
                  </a:cubicBezTo>
                  <a:cubicBezTo>
                    <a:pt x="65" y="1735"/>
                    <a:pt x="227" y="1588"/>
                    <a:pt x="450" y="1588"/>
                  </a:cubicBezTo>
                  <a:cubicBezTo>
                    <a:pt x="573" y="1588"/>
                    <a:pt x="714" y="1632"/>
                    <a:pt x="867" y="1727"/>
                  </a:cubicBezTo>
                  <a:lnTo>
                    <a:pt x="11909" y="8098"/>
                  </a:lnTo>
                  <a:cubicBezTo>
                    <a:pt x="12242" y="8232"/>
                    <a:pt x="12509" y="8432"/>
                    <a:pt x="12709" y="8732"/>
                  </a:cubicBezTo>
                  <a:lnTo>
                    <a:pt x="15178" y="7298"/>
                  </a:lnTo>
                  <a:cubicBezTo>
                    <a:pt x="15011" y="6997"/>
                    <a:pt x="14777" y="6764"/>
                    <a:pt x="14510" y="6597"/>
                  </a:cubicBezTo>
                  <a:lnTo>
                    <a:pt x="3469" y="226"/>
                  </a:lnTo>
                  <a:cubicBezTo>
                    <a:pt x="3186" y="76"/>
                    <a:pt x="2869" y="1"/>
                    <a:pt x="25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92"/>
            <p:cNvSpPr/>
            <p:nvPr/>
          </p:nvSpPr>
          <p:spPr>
            <a:xfrm>
              <a:off x="5599175" y="2058100"/>
              <a:ext cx="240200" cy="349325"/>
            </a:xfrm>
            <a:custGeom>
              <a:rect b="b" l="l" r="r" t="t"/>
              <a:pathLst>
                <a:path extrusionOk="0" h="13973" w="9608">
                  <a:moveTo>
                    <a:pt x="3135" y="696"/>
                  </a:moveTo>
                  <a:cubicBezTo>
                    <a:pt x="3302" y="696"/>
                    <a:pt x="3471" y="715"/>
                    <a:pt x="3636" y="754"/>
                  </a:cubicBezTo>
                  <a:cubicBezTo>
                    <a:pt x="3403" y="987"/>
                    <a:pt x="3203" y="1254"/>
                    <a:pt x="3069" y="1554"/>
                  </a:cubicBezTo>
                  <a:cubicBezTo>
                    <a:pt x="2936" y="1788"/>
                    <a:pt x="2869" y="2021"/>
                    <a:pt x="2769" y="2288"/>
                  </a:cubicBezTo>
                  <a:cubicBezTo>
                    <a:pt x="2736" y="2221"/>
                    <a:pt x="2702" y="2188"/>
                    <a:pt x="2669" y="2121"/>
                  </a:cubicBezTo>
                  <a:lnTo>
                    <a:pt x="2602" y="2021"/>
                  </a:lnTo>
                  <a:cubicBezTo>
                    <a:pt x="2369" y="1688"/>
                    <a:pt x="2168" y="1354"/>
                    <a:pt x="1968" y="1021"/>
                  </a:cubicBezTo>
                  <a:cubicBezTo>
                    <a:pt x="2323" y="808"/>
                    <a:pt x="2727" y="696"/>
                    <a:pt x="3135" y="696"/>
                  </a:cubicBezTo>
                  <a:close/>
                  <a:moveTo>
                    <a:pt x="4270" y="954"/>
                  </a:moveTo>
                  <a:cubicBezTo>
                    <a:pt x="4403" y="1021"/>
                    <a:pt x="4503" y="1054"/>
                    <a:pt x="4604" y="1121"/>
                  </a:cubicBezTo>
                  <a:lnTo>
                    <a:pt x="4637" y="1121"/>
                  </a:lnTo>
                  <a:lnTo>
                    <a:pt x="4637" y="4056"/>
                  </a:lnTo>
                  <a:cubicBezTo>
                    <a:pt x="4437" y="3923"/>
                    <a:pt x="4237" y="3789"/>
                    <a:pt x="4070" y="3622"/>
                  </a:cubicBezTo>
                  <a:lnTo>
                    <a:pt x="3970" y="3556"/>
                  </a:lnTo>
                  <a:cubicBezTo>
                    <a:pt x="3636" y="3255"/>
                    <a:pt x="3303" y="2922"/>
                    <a:pt x="3036" y="2555"/>
                  </a:cubicBezTo>
                  <a:cubicBezTo>
                    <a:pt x="3102" y="2321"/>
                    <a:pt x="3169" y="2121"/>
                    <a:pt x="3269" y="1888"/>
                  </a:cubicBezTo>
                  <a:cubicBezTo>
                    <a:pt x="3569" y="1321"/>
                    <a:pt x="3903" y="987"/>
                    <a:pt x="4270" y="954"/>
                  </a:cubicBezTo>
                  <a:close/>
                  <a:moveTo>
                    <a:pt x="5971" y="2155"/>
                  </a:moveTo>
                  <a:lnTo>
                    <a:pt x="5971" y="2155"/>
                  </a:lnTo>
                  <a:cubicBezTo>
                    <a:pt x="6672" y="2822"/>
                    <a:pt x="7272" y="3622"/>
                    <a:pt x="7739" y="4490"/>
                  </a:cubicBezTo>
                  <a:cubicBezTo>
                    <a:pt x="7539" y="4623"/>
                    <a:pt x="7305" y="4690"/>
                    <a:pt x="7072" y="4757"/>
                  </a:cubicBezTo>
                  <a:lnTo>
                    <a:pt x="6872" y="4757"/>
                  </a:lnTo>
                  <a:cubicBezTo>
                    <a:pt x="6772" y="4323"/>
                    <a:pt x="6672" y="3923"/>
                    <a:pt x="6538" y="3556"/>
                  </a:cubicBezTo>
                  <a:cubicBezTo>
                    <a:pt x="6405" y="3055"/>
                    <a:pt x="6205" y="2588"/>
                    <a:pt x="5971" y="2155"/>
                  </a:cubicBezTo>
                  <a:close/>
                  <a:moveTo>
                    <a:pt x="5004" y="1354"/>
                  </a:moveTo>
                  <a:cubicBezTo>
                    <a:pt x="5104" y="1421"/>
                    <a:pt x="5237" y="1521"/>
                    <a:pt x="5337" y="1588"/>
                  </a:cubicBezTo>
                  <a:cubicBezTo>
                    <a:pt x="5771" y="2221"/>
                    <a:pt x="6138" y="2922"/>
                    <a:pt x="6338" y="3656"/>
                  </a:cubicBezTo>
                  <a:lnTo>
                    <a:pt x="6338" y="3689"/>
                  </a:lnTo>
                  <a:cubicBezTo>
                    <a:pt x="6438" y="4023"/>
                    <a:pt x="6538" y="4390"/>
                    <a:pt x="6605" y="4790"/>
                  </a:cubicBezTo>
                  <a:cubicBezTo>
                    <a:pt x="6271" y="4757"/>
                    <a:pt x="5971" y="4723"/>
                    <a:pt x="5638" y="4590"/>
                  </a:cubicBezTo>
                  <a:lnTo>
                    <a:pt x="5571" y="4556"/>
                  </a:lnTo>
                  <a:cubicBezTo>
                    <a:pt x="5371" y="4490"/>
                    <a:pt x="5171" y="4390"/>
                    <a:pt x="4970" y="4290"/>
                  </a:cubicBezTo>
                  <a:lnTo>
                    <a:pt x="4970" y="1354"/>
                  </a:lnTo>
                  <a:close/>
                  <a:moveTo>
                    <a:pt x="1735" y="1187"/>
                  </a:moveTo>
                  <a:cubicBezTo>
                    <a:pt x="1935" y="1554"/>
                    <a:pt x="2168" y="1955"/>
                    <a:pt x="2435" y="2321"/>
                  </a:cubicBezTo>
                  <a:lnTo>
                    <a:pt x="2435" y="2288"/>
                  </a:lnTo>
                  <a:lnTo>
                    <a:pt x="2535" y="2422"/>
                  </a:lnTo>
                  <a:cubicBezTo>
                    <a:pt x="2569" y="2488"/>
                    <a:pt x="2635" y="2555"/>
                    <a:pt x="2702" y="2622"/>
                  </a:cubicBezTo>
                  <a:cubicBezTo>
                    <a:pt x="2469" y="3522"/>
                    <a:pt x="2369" y="4423"/>
                    <a:pt x="2369" y="5324"/>
                  </a:cubicBezTo>
                  <a:lnTo>
                    <a:pt x="534" y="4256"/>
                  </a:lnTo>
                  <a:cubicBezTo>
                    <a:pt x="567" y="2855"/>
                    <a:pt x="1001" y="1754"/>
                    <a:pt x="1735" y="1187"/>
                  </a:cubicBezTo>
                  <a:close/>
                  <a:moveTo>
                    <a:pt x="2936" y="2955"/>
                  </a:moveTo>
                  <a:cubicBezTo>
                    <a:pt x="3236" y="3322"/>
                    <a:pt x="3569" y="3656"/>
                    <a:pt x="3903" y="3956"/>
                  </a:cubicBezTo>
                  <a:lnTo>
                    <a:pt x="4003" y="4023"/>
                  </a:lnTo>
                  <a:cubicBezTo>
                    <a:pt x="4203" y="4189"/>
                    <a:pt x="4403" y="4356"/>
                    <a:pt x="4637" y="4490"/>
                  </a:cubicBezTo>
                  <a:lnTo>
                    <a:pt x="4637" y="6658"/>
                  </a:lnTo>
                  <a:lnTo>
                    <a:pt x="2635" y="5524"/>
                  </a:lnTo>
                  <a:cubicBezTo>
                    <a:pt x="2635" y="4656"/>
                    <a:pt x="2736" y="3789"/>
                    <a:pt x="2936" y="2955"/>
                  </a:cubicBezTo>
                  <a:close/>
                  <a:moveTo>
                    <a:pt x="4970" y="4690"/>
                  </a:moveTo>
                  <a:cubicBezTo>
                    <a:pt x="5171" y="4823"/>
                    <a:pt x="5371" y="4923"/>
                    <a:pt x="5604" y="4990"/>
                  </a:cubicBezTo>
                  <a:lnTo>
                    <a:pt x="5704" y="5023"/>
                  </a:lnTo>
                  <a:cubicBezTo>
                    <a:pt x="6005" y="5157"/>
                    <a:pt x="6371" y="5224"/>
                    <a:pt x="6705" y="5224"/>
                  </a:cubicBezTo>
                  <a:cubicBezTo>
                    <a:pt x="6872" y="6158"/>
                    <a:pt x="6972" y="7092"/>
                    <a:pt x="6972" y="8026"/>
                  </a:cubicBezTo>
                  <a:lnTo>
                    <a:pt x="4970" y="6858"/>
                  </a:lnTo>
                  <a:lnTo>
                    <a:pt x="4970" y="4690"/>
                  </a:lnTo>
                  <a:close/>
                  <a:moveTo>
                    <a:pt x="534" y="4690"/>
                  </a:moveTo>
                  <a:lnTo>
                    <a:pt x="2369" y="5791"/>
                  </a:lnTo>
                  <a:cubicBezTo>
                    <a:pt x="2402" y="6791"/>
                    <a:pt x="2502" y="7825"/>
                    <a:pt x="2702" y="8826"/>
                  </a:cubicBezTo>
                  <a:lnTo>
                    <a:pt x="2535" y="8859"/>
                  </a:lnTo>
                  <a:lnTo>
                    <a:pt x="2435" y="8859"/>
                  </a:lnTo>
                  <a:cubicBezTo>
                    <a:pt x="2202" y="8926"/>
                    <a:pt x="1935" y="9026"/>
                    <a:pt x="1735" y="9160"/>
                  </a:cubicBezTo>
                  <a:cubicBezTo>
                    <a:pt x="1001" y="7759"/>
                    <a:pt x="601" y="6258"/>
                    <a:pt x="534" y="4690"/>
                  </a:cubicBezTo>
                  <a:close/>
                  <a:moveTo>
                    <a:pt x="2635" y="5957"/>
                  </a:moveTo>
                  <a:lnTo>
                    <a:pt x="4637" y="7125"/>
                  </a:lnTo>
                  <a:lnTo>
                    <a:pt x="4637" y="9260"/>
                  </a:lnTo>
                  <a:cubicBezTo>
                    <a:pt x="4437" y="9160"/>
                    <a:pt x="4237" y="9060"/>
                    <a:pt x="4003" y="8993"/>
                  </a:cubicBezTo>
                  <a:lnTo>
                    <a:pt x="3903" y="8960"/>
                  </a:lnTo>
                  <a:cubicBezTo>
                    <a:pt x="3603" y="8859"/>
                    <a:pt x="3269" y="8826"/>
                    <a:pt x="2936" y="8826"/>
                  </a:cubicBezTo>
                  <a:cubicBezTo>
                    <a:pt x="2736" y="7892"/>
                    <a:pt x="2635" y="6925"/>
                    <a:pt x="2635" y="5957"/>
                  </a:cubicBezTo>
                  <a:close/>
                  <a:moveTo>
                    <a:pt x="7973" y="4990"/>
                  </a:moveTo>
                  <a:cubicBezTo>
                    <a:pt x="8640" y="6324"/>
                    <a:pt x="9040" y="7792"/>
                    <a:pt x="9107" y="9293"/>
                  </a:cubicBezTo>
                  <a:lnTo>
                    <a:pt x="7239" y="8192"/>
                  </a:lnTo>
                  <a:cubicBezTo>
                    <a:pt x="7239" y="7192"/>
                    <a:pt x="7139" y="6224"/>
                    <a:pt x="6972" y="5257"/>
                  </a:cubicBezTo>
                  <a:lnTo>
                    <a:pt x="7239" y="5257"/>
                  </a:lnTo>
                  <a:cubicBezTo>
                    <a:pt x="7472" y="5190"/>
                    <a:pt x="7739" y="5123"/>
                    <a:pt x="7973" y="4990"/>
                  </a:cubicBezTo>
                  <a:close/>
                  <a:moveTo>
                    <a:pt x="4970" y="7292"/>
                  </a:moveTo>
                  <a:lnTo>
                    <a:pt x="6972" y="8459"/>
                  </a:lnTo>
                  <a:cubicBezTo>
                    <a:pt x="6972" y="9293"/>
                    <a:pt x="6872" y="10127"/>
                    <a:pt x="6705" y="10928"/>
                  </a:cubicBezTo>
                  <a:cubicBezTo>
                    <a:pt x="6405" y="10561"/>
                    <a:pt x="6071" y="10227"/>
                    <a:pt x="5704" y="9960"/>
                  </a:cubicBezTo>
                  <a:lnTo>
                    <a:pt x="5604" y="9860"/>
                  </a:lnTo>
                  <a:cubicBezTo>
                    <a:pt x="5404" y="9727"/>
                    <a:pt x="5204" y="9593"/>
                    <a:pt x="4970" y="9460"/>
                  </a:cubicBezTo>
                  <a:lnTo>
                    <a:pt x="4970" y="7292"/>
                  </a:lnTo>
                  <a:close/>
                  <a:moveTo>
                    <a:pt x="2769" y="9326"/>
                  </a:moveTo>
                  <a:cubicBezTo>
                    <a:pt x="2869" y="9660"/>
                    <a:pt x="2969" y="10027"/>
                    <a:pt x="3069" y="10361"/>
                  </a:cubicBezTo>
                  <a:cubicBezTo>
                    <a:pt x="3203" y="10861"/>
                    <a:pt x="3403" y="11328"/>
                    <a:pt x="3636" y="11795"/>
                  </a:cubicBezTo>
                  <a:cubicBezTo>
                    <a:pt x="2969" y="11161"/>
                    <a:pt x="2402" y="10427"/>
                    <a:pt x="1968" y="9627"/>
                  </a:cubicBezTo>
                  <a:cubicBezTo>
                    <a:pt x="2168" y="9493"/>
                    <a:pt x="2369" y="9393"/>
                    <a:pt x="2602" y="9360"/>
                  </a:cubicBezTo>
                  <a:lnTo>
                    <a:pt x="2602" y="9326"/>
                  </a:lnTo>
                  <a:close/>
                  <a:moveTo>
                    <a:pt x="3036" y="9260"/>
                  </a:moveTo>
                  <a:cubicBezTo>
                    <a:pt x="3336" y="9260"/>
                    <a:pt x="3670" y="9293"/>
                    <a:pt x="3970" y="9393"/>
                  </a:cubicBezTo>
                  <a:lnTo>
                    <a:pt x="4070" y="9427"/>
                  </a:lnTo>
                  <a:cubicBezTo>
                    <a:pt x="4270" y="9460"/>
                    <a:pt x="4437" y="9560"/>
                    <a:pt x="4637" y="9660"/>
                  </a:cubicBezTo>
                  <a:lnTo>
                    <a:pt x="4637" y="12562"/>
                  </a:lnTo>
                  <a:lnTo>
                    <a:pt x="4604" y="12562"/>
                  </a:lnTo>
                  <a:cubicBezTo>
                    <a:pt x="4503" y="12495"/>
                    <a:pt x="4403" y="12429"/>
                    <a:pt x="4270" y="12362"/>
                  </a:cubicBezTo>
                  <a:cubicBezTo>
                    <a:pt x="3836" y="11728"/>
                    <a:pt x="3503" y="10994"/>
                    <a:pt x="3269" y="10260"/>
                  </a:cubicBezTo>
                  <a:cubicBezTo>
                    <a:pt x="3203" y="9927"/>
                    <a:pt x="3102" y="9593"/>
                    <a:pt x="3036" y="9260"/>
                  </a:cubicBezTo>
                  <a:close/>
                  <a:moveTo>
                    <a:pt x="7239" y="8626"/>
                  </a:moveTo>
                  <a:lnTo>
                    <a:pt x="9107" y="9727"/>
                  </a:lnTo>
                  <a:cubicBezTo>
                    <a:pt x="9073" y="11094"/>
                    <a:pt x="8640" y="12128"/>
                    <a:pt x="7973" y="12696"/>
                  </a:cubicBezTo>
                  <a:cubicBezTo>
                    <a:pt x="7739" y="12295"/>
                    <a:pt x="7506" y="11895"/>
                    <a:pt x="7205" y="11528"/>
                  </a:cubicBezTo>
                  <a:lnTo>
                    <a:pt x="7205" y="11528"/>
                  </a:lnTo>
                  <a:lnTo>
                    <a:pt x="7239" y="11561"/>
                  </a:lnTo>
                  <a:lnTo>
                    <a:pt x="7139" y="11428"/>
                  </a:lnTo>
                  <a:lnTo>
                    <a:pt x="6972" y="11228"/>
                  </a:lnTo>
                  <a:cubicBezTo>
                    <a:pt x="7139" y="10394"/>
                    <a:pt x="7239" y="9527"/>
                    <a:pt x="7239" y="8626"/>
                  </a:cubicBezTo>
                  <a:close/>
                  <a:moveTo>
                    <a:pt x="4970" y="9827"/>
                  </a:moveTo>
                  <a:cubicBezTo>
                    <a:pt x="5171" y="9960"/>
                    <a:pt x="5371" y="10094"/>
                    <a:pt x="5571" y="10260"/>
                  </a:cubicBezTo>
                  <a:lnTo>
                    <a:pt x="5671" y="10327"/>
                  </a:lnTo>
                  <a:cubicBezTo>
                    <a:pt x="6005" y="10627"/>
                    <a:pt x="6338" y="10928"/>
                    <a:pt x="6638" y="11261"/>
                  </a:cubicBezTo>
                  <a:cubicBezTo>
                    <a:pt x="6572" y="11528"/>
                    <a:pt x="6472" y="11795"/>
                    <a:pt x="6338" y="12028"/>
                  </a:cubicBezTo>
                  <a:cubicBezTo>
                    <a:pt x="6071" y="12629"/>
                    <a:pt x="5704" y="12929"/>
                    <a:pt x="5337" y="12962"/>
                  </a:cubicBezTo>
                  <a:cubicBezTo>
                    <a:pt x="5237" y="12896"/>
                    <a:pt x="5104" y="12862"/>
                    <a:pt x="5037" y="12796"/>
                  </a:cubicBezTo>
                  <a:lnTo>
                    <a:pt x="4970" y="12796"/>
                  </a:lnTo>
                  <a:lnTo>
                    <a:pt x="4970" y="9827"/>
                  </a:lnTo>
                  <a:close/>
                  <a:moveTo>
                    <a:pt x="6872" y="11561"/>
                  </a:moveTo>
                  <a:lnTo>
                    <a:pt x="7005" y="11695"/>
                  </a:lnTo>
                  <a:lnTo>
                    <a:pt x="7072" y="11828"/>
                  </a:lnTo>
                  <a:cubicBezTo>
                    <a:pt x="7339" y="12162"/>
                    <a:pt x="7539" y="12495"/>
                    <a:pt x="7772" y="12862"/>
                  </a:cubicBezTo>
                  <a:cubicBezTo>
                    <a:pt x="7391" y="13101"/>
                    <a:pt x="6959" y="13220"/>
                    <a:pt x="6524" y="13220"/>
                  </a:cubicBezTo>
                  <a:cubicBezTo>
                    <a:pt x="6350" y="13220"/>
                    <a:pt x="6176" y="13201"/>
                    <a:pt x="6005" y="13163"/>
                  </a:cubicBezTo>
                  <a:cubicBezTo>
                    <a:pt x="6238" y="12929"/>
                    <a:pt x="6438" y="12662"/>
                    <a:pt x="6538" y="12362"/>
                  </a:cubicBezTo>
                  <a:lnTo>
                    <a:pt x="6572" y="12395"/>
                  </a:lnTo>
                  <a:cubicBezTo>
                    <a:pt x="6705" y="12128"/>
                    <a:pt x="6805" y="11828"/>
                    <a:pt x="6872" y="11561"/>
                  </a:cubicBezTo>
                  <a:close/>
                  <a:moveTo>
                    <a:pt x="2936" y="0"/>
                  </a:moveTo>
                  <a:cubicBezTo>
                    <a:pt x="2425" y="0"/>
                    <a:pt x="1951" y="142"/>
                    <a:pt x="1535" y="420"/>
                  </a:cubicBezTo>
                  <a:lnTo>
                    <a:pt x="1468" y="453"/>
                  </a:lnTo>
                  <a:lnTo>
                    <a:pt x="1435" y="487"/>
                  </a:lnTo>
                  <a:cubicBezTo>
                    <a:pt x="501" y="1187"/>
                    <a:pt x="0" y="2488"/>
                    <a:pt x="0" y="4223"/>
                  </a:cubicBezTo>
                  <a:cubicBezTo>
                    <a:pt x="34" y="6091"/>
                    <a:pt x="534" y="7925"/>
                    <a:pt x="1435" y="9560"/>
                  </a:cubicBezTo>
                  <a:cubicBezTo>
                    <a:pt x="2168" y="11128"/>
                    <a:pt x="3369" y="12462"/>
                    <a:pt x="4837" y="13396"/>
                  </a:cubicBezTo>
                  <a:cubicBezTo>
                    <a:pt x="5501" y="13780"/>
                    <a:pt x="6156" y="13973"/>
                    <a:pt x="6758" y="13973"/>
                  </a:cubicBezTo>
                  <a:cubicBezTo>
                    <a:pt x="7306" y="13973"/>
                    <a:pt x="7811" y="13814"/>
                    <a:pt x="8239" y="13496"/>
                  </a:cubicBezTo>
                  <a:cubicBezTo>
                    <a:pt x="9140" y="12796"/>
                    <a:pt x="9607" y="11461"/>
                    <a:pt x="9607" y="9760"/>
                  </a:cubicBezTo>
                  <a:cubicBezTo>
                    <a:pt x="9574" y="7925"/>
                    <a:pt x="9107" y="6124"/>
                    <a:pt x="8273" y="4523"/>
                  </a:cubicBezTo>
                  <a:lnTo>
                    <a:pt x="8206" y="4390"/>
                  </a:lnTo>
                  <a:cubicBezTo>
                    <a:pt x="7439" y="2822"/>
                    <a:pt x="6271" y="1521"/>
                    <a:pt x="4837" y="587"/>
                  </a:cubicBezTo>
                  <a:cubicBezTo>
                    <a:pt x="4174" y="192"/>
                    <a:pt x="3529" y="0"/>
                    <a:pt x="29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92" name="Google Shape;3792;p92"/>
          <p:cNvGrpSpPr/>
          <p:nvPr/>
        </p:nvGrpSpPr>
        <p:grpSpPr>
          <a:xfrm>
            <a:off x="295600" y="1295710"/>
            <a:ext cx="2478579" cy="2293329"/>
            <a:chOff x="1335300" y="611050"/>
            <a:chExt cx="4922700" cy="4554775"/>
          </a:xfrm>
        </p:grpSpPr>
        <p:sp>
          <p:nvSpPr>
            <p:cNvPr id="3793" name="Google Shape;3793;p92"/>
            <p:cNvSpPr/>
            <p:nvPr/>
          </p:nvSpPr>
          <p:spPr>
            <a:xfrm>
              <a:off x="1335300" y="2448850"/>
              <a:ext cx="4922700" cy="2716975"/>
            </a:xfrm>
            <a:custGeom>
              <a:rect b="b" l="l" r="r" t="t"/>
              <a:pathLst>
                <a:path extrusionOk="0" h="108679" w="196908">
                  <a:moveTo>
                    <a:pt x="98470" y="1"/>
                  </a:moveTo>
                  <a:cubicBezTo>
                    <a:pt x="44065" y="1"/>
                    <a:pt x="0" y="24352"/>
                    <a:pt x="0" y="54340"/>
                  </a:cubicBezTo>
                  <a:cubicBezTo>
                    <a:pt x="0" y="84361"/>
                    <a:pt x="44065" y="108679"/>
                    <a:pt x="98470" y="108679"/>
                  </a:cubicBezTo>
                  <a:cubicBezTo>
                    <a:pt x="152843" y="108679"/>
                    <a:pt x="196907" y="84361"/>
                    <a:pt x="196907" y="54340"/>
                  </a:cubicBezTo>
                  <a:cubicBezTo>
                    <a:pt x="196907" y="24352"/>
                    <a:pt x="152843" y="1"/>
                    <a:pt x="98470"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92"/>
            <p:cNvSpPr/>
            <p:nvPr/>
          </p:nvSpPr>
          <p:spPr>
            <a:xfrm>
              <a:off x="4200675" y="3841525"/>
              <a:ext cx="1508600" cy="871475"/>
            </a:xfrm>
            <a:custGeom>
              <a:rect b="b" l="l" r="r" t="t"/>
              <a:pathLst>
                <a:path extrusionOk="0" h="34859" w="60344">
                  <a:moveTo>
                    <a:pt x="30155" y="1"/>
                  </a:moveTo>
                  <a:cubicBezTo>
                    <a:pt x="13510" y="1"/>
                    <a:pt x="0" y="7806"/>
                    <a:pt x="0" y="17446"/>
                  </a:cubicBezTo>
                  <a:cubicBezTo>
                    <a:pt x="0" y="27053"/>
                    <a:pt x="13510" y="34859"/>
                    <a:pt x="30155" y="34859"/>
                  </a:cubicBezTo>
                  <a:cubicBezTo>
                    <a:pt x="46834" y="34859"/>
                    <a:pt x="60343" y="27053"/>
                    <a:pt x="60343" y="17446"/>
                  </a:cubicBezTo>
                  <a:cubicBezTo>
                    <a:pt x="60343" y="7806"/>
                    <a:pt x="46834" y="1"/>
                    <a:pt x="30155" y="1"/>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92"/>
            <p:cNvSpPr/>
            <p:nvPr/>
          </p:nvSpPr>
          <p:spPr>
            <a:xfrm>
              <a:off x="1802300" y="3841525"/>
              <a:ext cx="1508600" cy="871475"/>
            </a:xfrm>
            <a:custGeom>
              <a:rect b="b" l="l" r="r" t="t"/>
              <a:pathLst>
                <a:path extrusionOk="0" h="34859" w="60344">
                  <a:moveTo>
                    <a:pt x="30155" y="1"/>
                  </a:moveTo>
                  <a:cubicBezTo>
                    <a:pt x="13510" y="1"/>
                    <a:pt x="0" y="7806"/>
                    <a:pt x="0" y="17446"/>
                  </a:cubicBezTo>
                  <a:cubicBezTo>
                    <a:pt x="0" y="27053"/>
                    <a:pt x="13510" y="34859"/>
                    <a:pt x="30155" y="34859"/>
                  </a:cubicBezTo>
                  <a:cubicBezTo>
                    <a:pt x="46834" y="34859"/>
                    <a:pt x="60343" y="27053"/>
                    <a:pt x="60343" y="17446"/>
                  </a:cubicBezTo>
                  <a:cubicBezTo>
                    <a:pt x="60343" y="7806"/>
                    <a:pt x="46834" y="1"/>
                    <a:pt x="30155" y="1"/>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92"/>
            <p:cNvSpPr/>
            <p:nvPr/>
          </p:nvSpPr>
          <p:spPr>
            <a:xfrm>
              <a:off x="2116675" y="2604800"/>
              <a:ext cx="3390775" cy="1953925"/>
            </a:xfrm>
            <a:custGeom>
              <a:rect b="b" l="l" r="r" t="t"/>
              <a:pathLst>
                <a:path extrusionOk="0" h="78157" w="135631">
                  <a:moveTo>
                    <a:pt x="71539" y="1"/>
                  </a:moveTo>
                  <a:cubicBezTo>
                    <a:pt x="71243" y="1"/>
                    <a:pt x="70951" y="67"/>
                    <a:pt x="70685" y="201"/>
                  </a:cubicBezTo>
                  <a:lnTo>
                    <a:pt x="468" y="40730"/>
                  </a:lnTo>
                  <a:cubicBezTo>
                    <a:pt x="1" y="40897"/>
                    <a:pt x="1" y="41564"/>
                    <a:pt x="468" y="41731"/>
                  </a:cubicBezTo>
                  <a:lnTo>
                    <a:pt x="63179" y="77957"/>
                  </a:lnTo>
                  <a:cubicBezTo>
                    <a:pt x="63446" y="78090"/>
                    <a:pt x="63746" y="78157"/>
                    <a:pt x="64047" y="78157"/>
                  </a:cubicBezTo>
                  <a:cubicBezTo>
                    <a:pt x="64347" y="78157"/>
                    <a:pt x="64647" y="78090"/>
                    <a:pt x="64914" y="77957"/>
                  </a:cubicBezTo>
                  <a:lnTo>
                    <a:pt x="135164" y="37428"/>
                  </a:lnTo>
                  <a:cubicBezTo>
                    <a:pt x="135631" y="37261"/>
                    <a:pt x="135631" y="36594"/>
                    <a:pt x="135164" y="36427"/>
                  </a:cubicBezTo>
                  <a:lnTo>
                    <a:pt x="72419" y="201"/>
                  </a:lnTo>
                  <a:cubicBezTo>
                    <a:pt x="72136" y="67"/>
                    <a:pt x="71835" y="1"/>
                    <a:pt x="71539" y="1"/>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7" name="Google Shape;3797;p92"/>
            <p:cNvSpPr/>
            <p:nvPr/>
          </p:nvSpPr>
          <p:spPr>
            <a:xfrm>
              <a:off x="4758575" y="2169075"/>
              <a:ext cx="26700" cy="832700"/>
            </a:xfrm>
            <a:custGeom>
              <a:rect b="b" l="l" r="r" t="t"/>
              <a:pathLst>
                <a:path extrusionOk="0" h="33308" w="1068">
                  <a:moveTo>
                    <a:pt x="534" y="1"/>
                  </a:moveTo>
                  <a:cubicBezTo>
                    <a:pt x="267" y="1"/>
                    <a:pt x="0" y="184"/>
                    <a:pt x="34" y="551"/>
                  </a:cubicBezTo>
                  <a:lnTo>
                    <a:pt x="34" y="32807"/>
                  </a:lnTo>
                  <a:cubicBezTo>
                    <a:pt x="34" y="33074"/>
                    <a:pt x="234" y="33308"/>
                    <a:pt x="534" y="33308"/>
                  </a:cubicBezTo>
                  <a:cubicBezTo>
                    <a:pt x="801" y="33308"/>
                    <a:pt x="1034" y="33074"/>
                    <a:pt x="1034" y="32807"/>
                  </a:cubicBezTo>
                  <a:lnTo>
                    <a:pt x="1034" y="551"/>
                  </a:lnTo>
                  <a:cubicBezTo>
                    <a:pt x="1068" y="184"/>
                    <a:pt x="801" y="1"/>
                    <a:pt x="5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92"/>
            <p:cNvSpPr/>
            <p:nvPr/>
          </p:nvSpPr>
          <p:spPr>
            <a:xfrm>
              <a:off x="4258200" y="2057000"/>
              <a:ext cx="277275" cy="652075"/>
            </a:xfrm>
            <a:custGeom>
              <a:rect b="b" l="l" r="r" t="t"/>
              <a:pathLst>
                <a:path extrusionOk="0" h="26083" w="11091">
                  <a:moveTo>
                    <a:pt x="10454" y="1"/>
                  </a:moveTo>
                  <a:cubicBezTo>
                    <a:pt x="10273" y="1"/>
                    <a:pt x="10094" y="99"/>
                    <a:pt x="10008" y="331"/>
                  </a:cubicBezTo>
                  <a:lnTo>
                    <a:pt x="101" y="25382"/>
                  </a:lnTo>
                  <a:cubicBezTo>
                    <a:pt x="1" y="25649"/>
                    <a:pt x="134" y="25916"/>
                    <a:pt x="401" y="26049"/>
                  </a:cubicBezTo>
                  <a:cubicBezTo>
                    <a:pt x="435" y="26049"/>
                    <a:pt x="501" y="26049"/>
                    <a:pt x="568" y="26082"/>
                  </a:cubicBezTo>
                  <a:cubicBezTo>
                    <a:pt x="768" y="26049"/>
                    <a:pt x="968" y="25949"/>
                    <a:pt x="1035" y="25749"/>
                  </a:cubicBezTo>
                  <a:lnTo>
                    <a:pt x="10942" y="698"/>
                  </a:lnTo>
                  <a:cubicBezTo>
                    <a:pt x="11090" y="296"/>
                    <a:pt x="10769" y="1"/>
                    <a:pt x="1045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92"/>
            <p:cNvSpPr/>
            <p:nvPr/>
          </p:nvSpPr>
          <p:spPr>
            <a:xfrm>
              <a:off x="4286575" y="2111125"/>
              <a:ext cx="967375" cy="522050"/>
            </a:xfrm>
            <a:custGeom>
              <a:rect b="b" l="l" r="r" t="t"/>
              <a:pathLst>
                <a:path extrusionOk="0" h="20882" w="38695">
                  <a:moveTo>
                    <a:pt x="19381" y="0"/>
                  </a:moveTo>
                  <a:cubicBezTo>
                    <a:pt x="19247" y="0"/>
                    <a:pt x="19114" y="67"/>
                    <a:pt x="19014" y="167"/>
                  </a:cubicBezTo>
                  <a:lnTo>
                    <a:pt x="267" y="20048"/>
                  </a:lnTo>
                  <a:cubicBezTo>
                    <a:pt x="0" y="20348"/>
                    <a:pt x="200" y="20849"/>
                    <a:pt x="634" y="20882"/>
                  </a:cubicBezTo>
                  <a:cubicBezTo>
                    <a:pt x="767" y="20882"/>
                    <a:pt x="901" y="20815"/>
                    <a:pt x="1001" y="20715"/>
                  </a:cubicBezTo>
                  <a:lnTo>
                    <a:pt x="19414" y="1235"/>
                  </a:lnTo>
                  <a:lnTo>
                    <a:pt x="37794" y="20648"/>
                  </a:lnTo>
                  <a:cubicBezTo>
                    <a:pt x="37894" y="20748"/>
                    <a:pt x="38019" y="20799"/>
                    <a:pt x="38144" y="20799"/>
                  </a:cubicBezTo>
                  <a:cubicBezTo>
                    <a:pt x="38269" y="20799"/>
                    <a:pt x="38394" y="20748"/>
                    <a:pt x="38494" y="20648"/>
                  </a:cubicBezTo>
                  <a:cubicBezTo>
                    <a:pt x="38694" y="20482"/>
                    <a:pt x="38694" y="20148"/>
                    <a:pt x="38528" y="19948"/>
                  </a:cubicBezTo>
                  <a:lnTo>
                    <a:pt x="19748" y="167"/>
                  </a:lnTo>
                  <a:cubicBezTo>
                    <a:pt x="19647" y="67"/>
                    <a:pt x="19514" y="0"/>
                    <a:pt x="1938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92"/>
            <p:cNvSpPr/>
            <p:nvPr/>
          </p:nvSpPr>
          <p:spPr>
            <a:xfrm>
              <a:off x="5007850" y="2057000"/>
              <a:ext cx="276950" cy="652075"/>
            </a:xfrm>
            <a:custGeom>
              <a:rect b="b" l="l" r="r" t="t"/>
              <a:pathLst>
                <a:path extrusionOk="0" h="26083" w="11078">
                  <a:moveTo>
                    <a:pt x="635" y="1"/>
                  </a:moveTo>
                  <a:cubicBezTo>
                    <a:pt x="314" y="1"/>
                    <a:pt x="1" y="296"/>
                    <a:pt x="170" y="698"/>
                  </a:cubicBezTo>
                  <a:lnTo>
                    <a:pt x="10044" y="25749"/>
                  </a:lnTo>
                  <a:cubicBezTo>
                    <a:pt x="10144" y="25949"/>
                    <a:pt x="10310" y="26049"/>
                    <a:pt x="10511" y="26082"/>
                  </a:cubicBezTo>
                  <a:cubicBezTo>
                    <a:pt x="10577" y="26049"/>
                    <a:pt x="10644" y="26049"/>
                    <a:pt x="10711" y="26049"/>
                  </a:cubicBezTo>
                  <a:cubicBezTo>
                    <a:pt x="10978" y="25916"/>
                    <a:pt x="11078" y="25649"/>
                    <a:pt x="10978" y="25382"/>
                  </a:cubicBezTo>
                  <a:lnTo>
                    <a:pt x="1104" y="331"/>
                  </a:lnTo>
                  <a:cubicBezTo>
                    <a:pt x="1006" y="99"/>
                    <a:pt x="819" y="1"/>
                    <a:pt x="63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92"/>
            <p:cNvSpPr/>
            <p:nvPr/>
          </p:nvSpPr>
          <p:spPr>
            <a:xfrm>
              <a:off x="4256550" y="2613975"/>
              <a:ext cx="59225" cy="97600"/>
            </a:xfrm>
            <a:custGeom>
              <a:rect b="b" l="l" r="r" t="t"/>
              <a:pathLst>
                <a:path extrusionOk="0" h="3904" w="2369">
                  <a:moveTo>
                    <a:pt x="1335" y="1"/>
                  </a:moveTo>
                  <a:lnTo>
                    <a:pt x="0" y="3436"/>
                  </a:lnTo>
                  <a:cubicBezTo>
                    <a:pt x="0" y="3470"/>
                    <a:pt x="0" y="3503"/>
                    <a:pt x="0" y="3537"/>
                  </a:cubicBezTo>
                  <a:lnTo>
                    <a:pt x="0" y="3603"/>
                  </a:lnTo>
                  <a:cubicBezTo>
                    <a:pt x="34" y="3670"/>
                    <a:pt x="134" y="3770"/>
                    <a:pt x="200" y="3803"/>
                  </a:cubicBezTo>
                  <a:cubicBezTo>
                    <a:pt x="334" y="3870"/>
                    <a:pt x="476" y="3903"/>
                    <a:pt x="613" y="3903"/>
                  </a:cubicBezTo>
                  <a:cubicBezTo>
                    <a:pt x="751" y="3903"/>
                    <a:pt x="884" y="3870"/>
                    <a:pt x="1001" y="3803"/>
                  </a:cubicBezTo>
                  <a:cubicBezTo>
                    <a:pt x="1068" y="3770"/>
                    <a:pt x="1134" y="3703"/>
                    <a:pt x="1168" y="3637"/>
                  </a:cubicBezTo>
                  <a:lnTo>
                    <a:pt x="1168" y="3603"/>
                  </a:lnTo>
                  <a:lnTo>
                    <a:pt x="2369" y="368"/>
                  </a:lnTo>
                  <a:lnTo>
                    <a:pt x="1335"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2" name="Google Shape;3802;p92"/>
            <p:cNvSpPr/>
            <p:nvPr/>
          </p:nvSpPr>
          <p:spPr>
            <a:xfrm>
              <a:off x="5227225" y="2613975"/>
              <a:ext cx="59250" cy="97600"/>
            </a:xfrm>
            <a:custGeom>
              <a:rect b="b" l="l" r="r" t="t"/>
              <a:pathLst>
                <a:path extrusionOk="0" h="3904" w="2370">
                  <a:moveTo>
                    <a:pt x="1068" y="1"/>
                  </a:moveTo>
                  <a:lnTo>
                    <a:pt x="1" y="368"/>
                  </a:lnTo>
                  <a:lnTo>
                    <a:pt x="1235" y="3603"/>
                  </a:lnTo>
                  <a:lnTo>
                    <a:pt x="1235" y="3637"/>
                  </a:lnTo>
                  <a:cubicBezTo>
                    <a:pt x="1269" y="3703"/>
                    <a:pt x="1302" y="3770"/>
                    <a:pt x="1369" y="3803"/>
                  </a:cubicBezTo>
                  <a:cubicBezTo>
                    <a:pt x="1502" y="3870"/>
                    <a:pt x="1644" y="3903"/>
                    <a:pt x="1781" y="3903"/>
                  </a:cubicBezTo>
                  <a:cubicBezTo>
                    <a:pt x="1919" y="3903"/>
                    <a:pt x="2052" y="3870"/>
                    <a:pt x="2169" y="3803"/>
                  </a:cubicBezTo>
                  <a:cubicBezTo>
                    <a:pt x="2269" y="3770"/>
                    <a:pt x="2336" y="3670"/>
                    <a:pt x="2369" y="3603"/>
                  </a:cubicBezTo>
                  <a:cubicBezTo>
                    <a:pt x="2369" y="3570"/>
                    <a:pt x="2369" y="3537"/>
                    <a:pt x="2369" y="3537"/>
                  </a:cubicBezTo>
                  <a:cubicBezTo>
                    <a:pt x="2369" y="3503"/>
                    <a:pt x="2369" y="3470"/>
                    <a:pt x="2369" y="3436"/>
                  </a:cubicBezTo>
                  <a:lnTo>
                    <a:pt x="1068"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92"/>
            <p:cNvSpPr/>
            <p:nvPr/>
          </p:nvSpPr>
          <p:spPr>
            <a:xfrm>
              <a:off x="4756900" y="2922950"/>
              <a:ext cx="30050" cy="83825"/>
            </a:xfrm>
            <a:custGeom>
              <a:rect b="b" l="l" r="r" t="t"/>
              <a:pathLst>
                <a:path extrusionOk="0" h="3353" w="1202">
                  <a:moveTo>
                    <a:pt x="601" y="1"/>
                  </a:moveTo>
                  <a:cubicBezTo>
                    <a:pt x="393" y="1"/>
                    <a:pt x="184" y="51"/>
                    <a:pt x="1" y="151"/>
                  </a:cubicBezTo>
                  <a:lnTo>
                    <a:pt x="1" y="3019"/>
                  </a:lnTo>
                  <a:cubicBezTo>
                    <a:pt x="34" y="3119"/>
                    <a:pt x="101" y="3220"/>
                    <a:pt x="201" y="3253"/>
                  </a:cubicBezTo>
                  <a:cubicBezTo>
                    <a:pt x="317" y="3320"/>
                    <a:pt x="459" y="3353"/>
                    <a:pt x="605" y="3353"/>
                  </a:cubicBezTo>
                  <a:cubicBezTo>
                    <a:pt x="751" y="3353"/>
                    <a:pt x="901" y="3320"/>
                    <a:pt x="1035" y="3253"/>
                  </a:cubicBezTo>
                  <a:cubicBezTo>
                    <a:pt x="1101" y="3220"/>
                    <a:pt x="1168" y="3119"/>
                    <a:pt x="1201" y="3019"/>
                  </a:cubicBezTo>
                  <a:lnTo>
                    <a:pt x="1201" y="151"/>
                  </a:lnTo>
                  <a:cubicBezTo>
                    <a:pt x="1018" y="51"/>
                    <a:pt x="809" y="1"/>
                    <a:pt x="601"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92"/>
            <p:cNvSpPr/>
            <p:nvPr/>
          </p:nvSpPr>
          <p:spPr>
            <a:xfrm>
              <a:off x="4210675" y="1081600"/>
              <a:ext cx="1139175" cy="1233750"/>
            </a:xfrm>
            <a:custGeom>
              <a:rect b="b" l="l" r="r" t="t"/>
              <a:pathLst>
                <a:path extrusionOk="0" h="49350" w="45567">
                  <a:moveTo>
                    <a:pt x="31638" y="1"/>
                  </a:moveTo>
                  <a:cubicBezTo>
                    <a:pt x="30978" y="1"/>
                    <a:pt x="30362" y="148"/>
                    <a:pt x="29789" y="486"/>
                  </a:cubicBezTo>
                  <a:cubicBezTo>
                    <a:pt x="29555" y="619"/>
                    <a:pt x="28588" y="1186"/>
                    <a:pt x="28321" y="1319"/>
                  </a:cubicBezTo>
                  <a:cubicBezTo>
                    <a:pt x="27187" y="1987"/>
                    <a:pt x="26219" y="3388"/>
                    <a:pt x="25452" y="5889"/>
                  </a:cubicBezTo>
                  <a:cubicBezTo>
                    <a:pt x="23150" y="13161"/>
                    <a:pt x="22150" y="21734"/>
                    <a:pt x="18814" y="23735"/>
                  </a:cubicBezTo>
                  <a:cubicBezTo>
                    <a:pt x="18814" y="23735"/>
                    <a:pt x="18781" y="23769"/>
                    <a:pt x="18781" y="23769"/>
                  </a:cubicBezTo>
                  <a:cubicBezTo>
                    <a:pt x="14478" y="26171"/>
                    <a:pt x="5538" y="31174"/>
                    <a:pt x="2469" y="33176"/>
                  </a:cubicBezTo>
                  <a:cubicBezTo>
                    <a:pt x="801" y="34243"/>
                    <a:pt x="1" y="35177"/>
                    <a:pt x="1" y="36078"/>
                  </a:cubicBezTo>
                  <a:cubicBezTo>
                    <a:pt x="1" y="36378"/>
                    <a:pt x="1" y="37512"/>
                    <a:pt x="1" y="37812"/>
                  </a:cubicBezTo>
                  <a:cubicBezTo>
                    <a:pt x="1" y="38513"/>
                    <a:pt x="468" y="39180"/>
                    <a:pt x="1368" y="39814"/>
                  </a:cubicBezTo>
                  <a:cubicBezTo>
                    <a:pt x="4437" y="41915"/>
                    <a:pt x="7673" y="43817"/>
                    <a:pt x="10975" y="45518"/>
                  </a:cubicBezTo>
                  <a:cubicBezTo>
                    <a:pt x="13743" y="46902"/>
                    <a:pt x="17280" y="49350"/>
                    <a:pt x="21463" y="49350"/>
                  </a:cubicBezTo>
                  <a:cubicBezTo>
                    <a:pt x="22724" y="49350"/>
                    <a:pt x="24044" y="49127"/>
                    <a:pt x="25419" y="48587"/>
                  </a:cubicBezTo>
                  <a:cubicBezTo>
                    <a:pt x="28688" y="47286"/>
                    <a:pt x="36493" y="43516"/>
                    <a:pt x="39962" y="40848"/>
                  </a:cubicBezTo>
                  <a:cubicBezTo>
                    <a:pt x="41997" y="39313"/>
                    <a:pt x="43365" y="39313"/>
                    <a:pt x="44499" y="30007"/>
                  </a:cubicBezTo>
                  <a:cubicBezTo>
                    <a:pt x="45233" y="24469"/>
                    <a:pt x="45566" y="17131"/>
                    <a:pt x="45233" y="13295"/>
                  </a:cubicBezTo>
                  <a:cubicBezTo>
                    <a:pt x="44733" y="6990"/>
                    <a:pt x="42064" y="4622"/>
                    <a:pt x="38695" y="2787"/>
                  </a:cubicBezTo>
                  <a:cubicBezTo>
                    <a:pt x="35928" y="1291"/>
                    <a:pt x="33589" y="1"/>
                    <a:pt x="31638"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92"/>
            <p:cNvSpPr/>
            <p:nvPr/>
          </p:nvSpPr>
          <p:spPr>
            <a:xfrm>
              <a:off x="4210675" y="1081600"/>
              <a:ext cx="1139175" cy="1233750"/>
            </a:xfrm>
            <a:custGeom>
              <a:rect b="b" l="l" r="r" t="t"/>
              <a:pathLst>
                <a:path extrusionOk="0" h="49350" w="45567">
                  <a:moveTo>
                    <a:pt x="31638" y="1"/>
                  </a:moveTo>
                  <a:cubicBezTo>
                    <a:pt x="30978" y="1"/>
                    <a:pt x="30362" y="148"/>
                    <a:pt x="29789" y="486"/>
                  </a:cubicBezTo>
                  <a:cubicBezTo>
                    <a:pt x="29555" y="619"/>
                    <a:pt x="28588" y="1186"/>
                    <a:pt x="28321" y="1319"/>
                  </a:cubicBezTo>
                  <a:cubicBezTo>
                    <a:pt x="27187" y="1987"/>
                    <a:pt x="26219" y="3388"/>
                    <a:pt x="25452" y="5889"/>
                  </a:cubicBezTo>
                  <a:cubicBezTo>
                    <a:pt x="23150" y="13161"/>
                    <a:pt x="22150" y="21734"/>
                    <a:pt x="18814" y="23735"/>
                  </a:cubicBezTo>
                  <a:cubicBezTo>
                    <a:pt x="18814" y="23735"/>
                    <a:pt x="18781" y="23769"/>
                    <a:pt x="18781" y="23769"/>
                  </a:cubicBezTo>
                  <a:cubicBezTo>
                    <a:pt x="14478" y="26171"/>
                    <a:pt x="5538" y="31174"/>
                    <a:pt x="2469" y="33176"/>
                  </a:cubicBezTo>
                  <a:cubicBezTo>
                    <a:pt x="801" y="34243"/>
                    <a:pt x="1" y="35177"/>
                    <a:pt x="1" y="36078"/>
                  </a:cubicBezTo>
                  <a:cubicBezTo>
                    <a:pt x="1" y="36378"/>
                    <a:pt x="1" y="37512"/>
                    <a:pt x="1" y="37812"/>
                  </a:cubicBezTo>
                  <a:cubicBezTo>
                    <a:pt x="1" y="38513"/>
                    <a:pt x="468" y="39180"/>
                    <a:pt x="1368" y="39814"/>
                  </a:cubicBezTo>
                  <a:cubicBezTo>
                    <a:pt x="4437" y="41915"/>
                    <a:pt x="7673" y="43817"/>
                    <a:pt x="10975" y="45518"/>
                  </a:cubicBezTo>
                  <a:cubicBezTo>
                    <a:pt x="13743" y="46902"/>
                    <a:pt x="17280" y="49350"/>
                    <a:pt x="21463" y="49350"/>
                  </a:cubicBezTo>
                  <a:cubicBezTo>
                    <a:pt x="22724" y="49350"/>
                    <a:pt x="24044" y="49127"/>
                    <a:pt x="25419" y="48587"/>
                  </a:cubicBezTo>
                  <a:cubicBezTo>
                    <a:pt x="28688" y="47286"/>
                    <a:pt x="36493" y="43516"/>
                    <a:pt x="39962" y="40848"/>
                  </a:cubicBezTo>
                  <a:cubicBezTo>
                    <a:pt x="41997" y="39313"/>
                    <a:pt x="43365" y="39313"/>
                    <a:pt x="44499" y="30007"/>
                  </a:cubicBezTo>
                  <a:cubicBezTo>
                    <a:pt x="45233" y="24469"/>
                    <a:pt x="45566" y="17131"/>
                    <a:pt x="45233" y="13295"/>
                  </a:cubicBezTo>
                  <a:cubicBezTo>
                    <a:pt x="44733" y="6990"/>
                    <a:pt x="42064" y="4622"/>
                    <a:pt x="38695" y="2787"/>
                  </a:cubicBezTo>
                  <a:cubicBezTo>
                    <a:pt x="35928" y="1291"/>
                    <a:pt x="33589" y="1"/>
                    <a:pt x="3163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92"/>
            <p:cNvSpPr/>
            <p:nvPr/>
          </p:nvSpPr>
          <p:spPr>
            <a:xfrm>
              <a:off x="4193175" y="1643275"/>
              <a:ext cx="1076625" cy="628725"/>
            </a:xfrm>
            <a:custGeom>
              <a:rect b="b" l="l" r="r" t="t"/>
              <a:pathLst>
                <a:path extrusionOk="0" h="25149" w="43065">
                  <a:moveTo>
                    <a:pt x="21882" y="1"/>
                  </a:moveTo>
                  <a:cubicBezTo>
                    <a:pt x="21882" y="1"/>
                    <a:pt x="7272" y="8007"/>
                    <a:pt x="3169" y="10675"/>
                  </a:cubicBezTo>
                  <a:cubicBezTo>
                    <a:pt x="200" y="12610"/>
                    <a:pt x="0" y="14144"/>
                    <a:pt x="2102" y="15645"/>
                  </a:cubicBezTo>
                  <a:cubicBezTo>
                    <a:pt x="5170" y="17747"/>
                    <a:pt x="8373" y="19648"/>
                    <a:pt x="11675" y="21316"/>
                  </a:cubicBezTo>
                  <a:cubicBezTo>
                    <a:pt x="14469" y="22700"/>
                    <a:pt x="17992" y="25148"/>
                    <a:pt x="22183" y="25148"/>
                  </a:cubicBezTo>
                  <a:cubicBezTo>
                    <a:pt x="23446" y="25148"/>
                    <a:pt x="24769" y="24926"/>
                    <a:pt x="26152" y="24385"/>
                  </a:cubicBezTo>
                  <a:cubicBezTo>
                    <a:pt x="30288" y="22751"/>
                    <a:pt x="41230" y="17080"/>
                    <a:pt x="42130" y="14778"/>
                  </a:cubicBezTo>
                  <a:cubicBezTo>
                    <a:pt x="43064" y="12510"/>
                    <a:pt x="21882" y="1"/>
                    <a:pt x="21882"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92"/>
            <p:cNvSpPr/>
            <p:nvPr/>
          </p:nvSpPr>
          <p:spPr>
            <a:xfrm>
              <a:off x="4193175" y="1643275"/>
              <a:ext cx="1076625" cy="628725"/>
            </a:xfrm>
            <a:custGeom>
              <a:rect b="b" l="l" r="r" t="t"/>
              <a:pathLst>
                <a:path extrusionOk="0" h="25149" w="43065">
                  <a:moveTo>
                    <a:pt x="21882" y="1"/>
                  </a:moveTo>
                  <a:cubicBezTo>
                    <a:pt x="21882" y="1"/>
                    <a:pt x="7272" y="8007"/>
                    <a:pt x="3169" y="10675"/>
                  </a:cubicBezTo>
                  <a:cubicBezTo>
                    <a:pt x="200" y="12610"/>
                    <a:pt x="0" y="14144"/>
                    <a:pt x="2102" y="15645"/>
                  </a:cubicBezTo>
                  <a:cubicBezTo>
                    <a:pt x="5170" y="17747"/>
                    <a:pt x="8373" y="19648"/>
                    <a:pt x="11675" y="21316"/>
                  </a:cubicBezTo>
                  <a:cubicBezTo>
                    <a:pt x="14469" y="22700"/>
                    <a:pt x="17992" y="25148"/>
                    <a:pt x="22183" y="25148"/>
                  </a:cubicBezTo>
                  <a:cubicBezTo>
                    <a:pt x="23446" y="25148"/>
                    <a:pt x="24769" y="24926"/>
                    <a:pt x="26152" y="24385"/>
                  </a:cubicBezTo>
                  <a:cubicBezTo>
                    <a:pt x="30288" y="22751"/>
                    <a:pt x="41230" y="17080"/>
                    <a:pt x="42130" y="14778"/>
                  </a:cubicBezTo>
                  <a:cubicBezTo>
                    <a:pt x="43064" y="12510"/>
                    <a:pt x="21882" y="1"/>
                    <a:pt x="2188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92"/>
            <p:cNvSpPr/>
            <p:nvPr/>
          </p:nvSpPr>
          <p:spPr>
            <a:xfrm>
              <a:off x="4922025" y="1081475"/>
              <a:ext cx="391125" cy="229100"/>
            </a:xfrm>
            <a:custGeom>
              <a:rect b="b" l="l" r="r" t="t"/>
              <a:pathLst>
                <a:path extrusionOk="0" h="9164" w="15645">
                  <a:moveTo>
                    <a:pt x="3205" y="0"/>
                  </a:moveTo>
                  <a:cubicBezTo>
                    <a:pt x="2537" y="0"/>
                    <a:pt x="1914" y="150"/>
                    <a:pt x="1335" y="491"/>
                  </a:cubicBezTo>
                  <a:lnTo>
                    <a:pt x="0" y="1258"/>
                  </a:lnTo>
                  <a:cubicBezTo>
                    <a:pt x="531" y="980"/>
                    <a:pt x="1099" y="857"/>
                    <a:pt x="1705" y="857"/>
                  </a:cubicBezTo>
                  <a:cubicBezTo>
                    <a:pt x="3651" y="857"/>
                    <a:pt x="5985" y="2125"/>
                    <a:pt x="8706" y="3626"/>
                  </a:cubicBezTo>
                  <a:cubicBezTo>
                    <a:pt x="11008" y="4894"/>
                    <a:pt x="12976" y="6395"/>
                    <a:pt x="14144" y="9163"/>
                  </a:cubicBezTo>
                  <a:lnTo>
                    <a:pt x="15645" y="8296"/>
                  </a:lnTo>
                  <a:cubicBezTo>
                    <a:pt x="14444" y="5527"/>
                    <a:pt x="12509" y="4026"/>
                    <a:pt x="10241" y="2759"/>
                  </a:cubicBezTo>
                  <a:cubicBezTo>
                    <a:pt x="7484" y="1269"/>
                    <a:pt x="5153" y="0"/>
                    <a:pt x="3205"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92"/>
            <p:cNvSpPr/>
            <p:nvPr/>
          </p:nvSpPr>
          <p:spPr>
            <a:xfrm>
              <a:off x="4922025" y="1081475"/>
              <a:ext cx="391125" cy="229100"/>
            </a:xfrm>
            <a:custGeom>
              <a:rect b="b" l="l" r="r" t="t"/>
              <a:pathLst>
                <a:path extrusionOk="0" h="9164" w="15645">
                  <a:moveTo>
                    <a:pt x="3205" y="0"/>
                  </a:moveTo>
                  <a:cubicBezTo>
                    <a:pt x="2537" y="0"/>
                    <a:pt x="1914" y="150"/>
                    <a:pt x="1335" y="491"/>
                  </a:cubicBezTo>
                  <a:lnTo>
                    <a:pt x="0" y="1258"/>
                  </a:lnTo>
                  <a:cubicBezTo>
                    <a:pt x="531" y="980"/>
                    <a:pt x="1099" y="857"/>
                    <a:pt x="1705" y="857"/>
                  </a:cubicBezTo>
                  <a:cubicBezTo>
                    <a:pt x="3651" y="857"/>
                    <a:pt x="5985" y="2125"/>
                    <a:pt x="8706" y="3626"/>
                  </a:cubicBezTo>
                  <a:cubicBezTo>
                    <a:pt x="11008" y="4894"/>
                    <a:pt x="12976" y="6395"/>
                    <a:pt x="14144" y="9163"/>
                  </a:cubicBezTo>
                  <a:lnTo>
                    <a:pt x="15645" y="8296"/>
                  </a:lnTo>
                  <a:cubicBezTo>
                    <a:pt x="14444" y="5527"/>
                    <a:pt x="12509" y="4026"/>
                    <a:pt x="10241" y="2759"/>
                  </a:cubicBezTo>
                  <a:cubicBezTo>
                    <a:pt x="7484" y="1269"/>
                    <a:pt x="5153" y="0"/>
                    <a:pt x="320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92"/>
            <p:cNvSpPr/>
            <p:nvPr/>
          </p:nvSpPr>
          <p:spPr>
            <a:xfrm>
              <a:off x="4656000" y="1102800"/>
              <a:ext cx="661325" cy="929850"/>
            </a:xfrm>
            <a:custGeom>
              <a:rect b="b" l="l" r="r" t="t"/>
              <a:pathLst>
                <a:path extrusionOk="0" h="37194" w="26453">
                  <a:moveTo>
                    <a:pt x="12321" y="0"/>
                  </a:moveTo>
                  <a:cubicBezTo>
                    <a:pt x="10356" y="0"/>
                    <a:pt x="8796" y="1304"/>
                    <a:pt x="7639" y="5008"/>
                  </a:cubicBezTo>
                  <a:cubicBezTo>
                    <a:pt x="5337" y="12280"/>
                    <a:pt x="4337" y="20853"/>
                    <a:pt x="1001" y="22887"/>
                  </a:cubicBezTo>
                  <a:cubicBezTo>
                    <a:pt x="1001" y="22887"/>
                    <a:pt x="0" y="22954"/>
                    <a:pt x="8240" y="29192"/>
                  </a:cubicBezTo>
                  <a:cubicBezTo>
                    <a:pt x="10875" y="31160"/>
                    <a:pt x="14044" y="32795"/>
                    <a:pt x="16145" y="34029"/>
                  </a:cubicBezTo>
                  <a:cubicBezTo>
                    <a:pt x="19708" y="36161"/>
                    <a:pt x="22070" y="37193"/>
                    <a:pt x="22871" y="37193"/>
                  </a:cubicBezTo>
                  <a:cubicBezTo>
                    <a:pt x="22985" y="37193"/>
                    <a:pt x="23067" y="37173"/>
                    <a:pt x="23117" y="37131"/>
                  </a:cubicBezTo>
                  <a:cubicBezTo>
                    <a:pt x="25285" y="35330"/>
                    <a:pt x="26453" y="19618"/>
                    <a:pt x="25919" y="13314"/>
                  </a:cubicBezTo>
                  <a:cubicBezTo>
                    <a:pt x="25385" y="6976"/>
                    <a:pt x="22750" y="4641"/>
                    <a:pt x="19347" y="2773"/>
                  </a:cubicBezTo>
                  <a:cubicBezTo>
                    <a:pt x="16609" y="1279"/>
                    <a:pt x="14267" y="0"/>
                    <a:pt x="12321"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92"/>
            <p:cNvSpPr/>
            <p:nvPr/>
          </p:nvSpPr>
          <p:spPr>
            <a:xfrm>
              <a:off x="4445000" y="2794100"/>
              <a:ext cx="98450" cy="168500"/>
            </a:xfrm>
            <a:custGeom>
              <a:rect b="b" l="l" r="r" t="t"/>
              <a:pathLst>
                <a:path extrusionOk="0" h="6740" w="3938">
                  <a:moveTo>
                    <a:pt x="1" y="1"/>
                  </a:moveTo>
                  <a:lnTo>
                    <a:pt x="1" y="6739"/>
                  </a:lnTo>
                  <a:lnTo>
                    <a:pt x="3937" y="6739"/>
                  </a:lnTo>
                  <a:lnTo>
                    <a:pt x="3937"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92"/>
            <p:cNvSpPr/>
            <p:nvPr/>
          </p:nvSpPr>
          <p:spPr>
            <a:xfrm>
              <a:off x="4168975" y="2663175"/>
              <a:ext cx="103450" cy="181825"/>
            </a:xfrm>
            <a:custGeom>
              <a:rect b="b" l="l" r="r" t="t"/>
              <a:pathLst>
                <a:path extrusionOk="0" h="7273" w="4138">
                  <a:moveTo>
                    <a:pt x="3937" y="1"/>
                  </a:moveTo>
                  <a:lnTo>
                    <a:pt x="1" y="134"/>
                  </a:lnTo>
                  <a:lnTo>
                    <a:pt x="201" y="7273"/>
                  </a:lnTo>
                  <a:lnTo>
                    <a:pt x="4137" y="7139"/>
                  </a:lnTo>
                  <a:lnTo>
                    <a:pt x="3937"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92"/>
            <p:cNvSpPr/>
            <p:nvPr/>
          </p:nvSpPr>
          <p:spPr>
            <a:xfrm>
              <a:off x="3899625" y="2809075"/>
              <a:ext cx="409475" cy="200925"/>
            </a:xfrm>
            <a:custGeom>
              <a:rect b="b" l="l" r="r" t="t"/>
              <a:pathLst>
                <a:path extrusionOk="0" h="8037" w="16379">
                  <a:moveTo>
                    <a:pt x="14865" y="0"/>
                  </a:moveTo>
                  <a:cubicBezTo>
                    <a:pt x="14858" y="0"/>
                    <a:pt x="14851" y="1"/>
                    <a:pt x="14844" y="2"/>
                  </a:cubicBezTo>
                  <a:lnTo>
                    <a:pt x="14844" y="369"/>
                  </a:lnTo>
                  <a:cubicBezTo>
                    <a:pt x="14542" y="823"/>
                    <a:pt x="13428" y="1109"/>
                    <a:pt x="12399" y="1109"/>
                  </a:cubicBezTo>
                  <a:cubicBezTo>
                    <a:pt x="11840" y="1109"/>
                    <a:pt x="11306" y="1024"/>
                    <a:pt x="10942" y="836"/>
                  </a:cubicBezTo>
                  <a:lnTo>
                    <a:pt x="10942" y="236"/>
                  </a:lnTo>
                  <a:cubicBezTo>
                    <a:pt x="10741" y="236"/>
                    <a:pt x="10575" y="536"/>
                    <a:pt x="10108" y="1003"/>
                  </a:cubicBezTo>
                  <a:cubicBezTo>
                    <a:pt x="9541" y="1603"/>
                    <a:pt x="8340" y="2237"/>
                    <a:pt x="7439" y="2671"/>
                  </a:cubicBezTo>
                  <a:cubicBezTo>
                    <a:pt x="5971" y="3405"/>
                    <a:pt x="2102" y="4372"/>
                    <a:pt x="834" y="4973"/>
                  </a:cubicBezTo>
                  <a:cubicBezTo>
                    <a:pt x="0" y="5339"/>
                    <a:pt x="201" y="6607"/>
                    <a:pt x="1368" y="7308"/>
                  </a:cubicBezTo>
                  <a:cubicBezTo>
                    <a:pt x="1950" y="7680"/>
                    <a:pt x="3457" y="8036"/>
                    <a:pt x="5143" y="8036"/>
                  </a:cubicBezTo>
                  <a:cubicBezTo>
                    <a:pt x="5873" y="8036"/>
                    <a:pt x="6636" y="7969"/>
                    <a:pt x="7372" y="7808"/>
                  </a:cubicBezTo>
                  <a:cubicBezTo>
                    <a:pt x="8707" y="7508"/>
                    <a:pt x="10708" y="6574"/>
                    <a:pt x="11709" y="6440"/>
                  </a:cubicBezTo>
                  <a:cubicBezTo>
                    <a:pt x="12776" y="6273"/>
                    <a:pt x="14778" y="6040"/>
                    <a:pt x="15578" y="5506"/>
                  </a:cubicBezTo>
                  <a:cubicBezTo>
                    <a:pt x="16379" y="4939"/>
                    <a:pt x="16045" y="3772"/>
                    <a:pt x="15812" y="2738"/>
                  </a:cubicBezTo>
                  <a:cubicBezTo>
                    <a:pt x="15583" y="1658"/>
                    <a:pt x="15225" y="0"/>
                    <a:pt x="148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92"/>
            <p:cNvSpPr/>
            <p:nvPr/>
          </p:nvSpPr>
          <p:spPr>
            <a:xfrm>
              <a:off x="4172325" y="2909925"/>
              <a:ext cx="408650" cy="200500"/>
            </a:xfrm>
            <a:custGeom>
              <a:rect b="b" l="l" r="r" t="t"/>
              <a:pathLst>
                <a:path extrusionOk="0" h="8020" w="16346">
                  <a:moveTo>
                    <a:pt x="14875" y="0"/>
                  </a:moveTo>
                  <a:cubicBezTo>
                    <a:pt x="14865" y="0"/>
                    <a:pt x="14855" y="2"/>
                    <a:pt x="14844" y="5"/>
                  </a:cubicBezTo>
                  <a:lnTo>
                    <a:pt x="14844" y="338"/>
                  </a:lnTo>
                  <a:cubicBezTo>
                    <a:pt x="14542" y="792"/>
                    <a:pt x="13413" y="1078"/>
                    <a:pt x="12375" y="1078"/>
                  </a:cubicBezTo>
                  <a:cubicBezTo>
                    <a:pt x="11810" y="1078"/>
                    <a:pt x="11272" y="993"/>
                    <a:pt x="10908" y="805"/>
                  </a:cubicBezTo>
                  <a:lnTo>
                    <a:pt x="10908" y="205"/>
                  </a:lnTo>
                  <a:cubicBezTo>
                    <a:pt x="10708" y="205"/>
                    <a:pt x="10541" y="505"/>
                    <a:pt x="10074" y="1005"/>
                  </a:cubicBezTo>
                  <a:cubicBezTo>
                    <a:pt x="9540" y="1572"/>
                    <a:pt x="8306" y="2206"/>
                    <a:pt x="7439" y="2640"/>
                  </a:cubicBezTo>
                  <a:cubicBezTo>
                    <a:pt x="5971" y="3374"/>
                    <a:pt x="2102" y="4374"/>
                    <a:pt x="801" y="4941"/>
                  </a:cubicBezTo>
                  <a:cubicBezTo>
                    <a:pt x="0" y="5308"/>
                    <a:pt x="200" y="6576"/>
                    <a:pt x="1334" y="7276"/>
                  </a:cubicBezTo>
                  <a:cubicBezTo>
                    <a:pt x="1938" y="7648"/>
                    <a:pt x="3448" y="8020"/>
                    <a:pt x="5131" y="8020"/>
                  </a:cubicBezTo>
                  <a:cubicBezTo>
                    <a:pt x="5865" y="8020"/>
                    <a:pt x="6633" y="7949"/>
                    <a:pt x="7372" y="7777"/>
                  </a:cubicBezTo>
                  <a:cubicBezTo>
                    <a:pt x="8673" y="7477"/>
                    <a:pt x="10708" y="6576"/>
                    <a:pt x="11675" y="6409"/>
                  </a:cubicBezTo>
                  <a:cubicBezTo>
                    <a:pt x="12776" y="6242"/>
                    <a:pt x="14744" y="6042"/>
                    <a:pt x="15545" y="5475"/>
                  </a:cubicBezTo>
                  <a:cubicBezTo>
                    <a:pt x="16345" y="4941"/>
                    <a:pt x="16045" y="3741"/>
                    <a:pt x="15811" y="2740"/>
                  </a:cubicBezTo>
                  <a:cubicBezTo>
                    <a:pt x="15585" y="1638"/>
                    <a:pt x="15232" y="0"/>
                    <a:pt x="1487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92"/>
            <p:cNvSpPr/>
            <p:nvPr/>
          </p:nvSpPr>
          <p:spPr>
            <a:xfrm>
              <a:off x="4158150" y="1778375"/>
              <a:ext cx="938175" cy="1118525"/>
            </a:xfrm>
            <a:custGeom>
              <a:rect b="b" l="l" r="r" t="t"/>
              <a:pathLst>
                <a:path extrusionOk="0" h="44741" w="37527">
                  <a:moveTo>
                    <a:pt x="20181" y="1"/>
                  </a:moveTo>
                  <a:cubicBezTo>
                    <a:pt x="20181" y="1"/>
                    <a:pt x="17179" y="1435"/>
                    <a:pt x="14977" y="2736"/>
                  </a:cubicBezTo>
                  <a:cubicBezTo>
                    <a:pt x="4537" y="8907"/>
                    <a:pt x="0" y="12109"/>
                    <a:pt x="0" y="14945"/>
                  </a:cubicBezTo>
                  <a:cubicBezTo>
                    <a:pt x="0" y="16813"/>
                    <a:pt x="267" y="39062"/>
                    <a:pt x="267" y="39062"/>
                  </a:cubicBezTo>
                  <a:cubicBezTo>
                    <a:pt x="701" y="39395"/>
                    <a:pt x="1267" y="39512"/>
                    <a:pt x="1845" y="39512"/>
                  </a:cubicBezTo>
                  <a:cubicBezTo>
                    <a:pt x="3175" y="39512"/>
                    <a:pt x="4570" y="38895"/>
                    <a:pt x="4570" y="38895"/>
                  </a:cubicBezTo>
                  <a:cubicBezTo>
                    <a:pt x="4570" y="38895"/>
                    <a:pt x="6805" y="29822"/>
                    <a:pt x="7672" y="24285"/>
                  </a:cubicBezTo>
                  <a:cubicBezTo>
                    <a:pt x="8039" y="21950"/>
                    <a:pt x="8306" y="18214"/>
                    <a:pt x="8306" y="18214"/>
                  </a:cubicBezTo>
                  <a:lnTo>
                    <a:pt x="18972" y="11434"/>
                  </a:lnTo>
                  <a:lnTo>
                    <a:pt x="18972" y="11434"/>
                  </a:lnTo>
                  <a:cubicBezTo>
                    <a:pt x="17920" y="12363"/>
                    <a:pt x="11356" y="18194"/>
                    <a:pt x="11141" y="19114"/>
                  </a:cubicBezTo>
                  <a:cubicBezTo>
                    <a:pt x="10808" y="20515"/>
                    <a:pt x="11208" y="22617"/>
                    <a:pt x="11141" y="30356"/>
                  </a:cubicBezTo>
                  <a:cubicBezTo>
                    <a:pt x="11108" y="35226"/>
                    <a:pt x="11141" y="43999"/>
                    <a:pt x="11141" y="43999"/>
                  </a:cubicBezTo>
                  <a:cubicBezTo>
                    <a:pt x="11575" y="44555"/>
                    <a:pt x="12220" y="44740"/>
                    <a:pt x="12887" y="44740"/>
                  </a:cubicBezTo>
                  <a:cubicBezTo>
                    <a:pt x="14221" y="44740"/>
                    <a:pt x="15645" y="43999"/>
                    <a:pt x="15645" y="43999"/>
                  </a:cubicBezTo>
                  <a:cubicBezTo>
                    <a:pt x="15645" y="43999"/>
                    <a:pt x="18680" y="32124"/>
                    <a:pt x="18647" y="28254"/>
                  </a:cubicBezTo>
                  <a:cubicBezTo>
                    <a:pt x="18580" y="23918"/>
                    <a:pt x="18280" y="22383"/>
                    <a:pt x="18280" y="22383"/>
                  </a:cubicBezTo>
                  <a:cubicBezTo>
                    <a:pt x="18280" y="22383"/>
                    <a:pt x="25151" y="18814"/>
                    <a:pt x="29088" y="16779"/>
                  </a:cubicBezTo>
                  <a:cubicBezTo>
                    <a:pt x="36960" y="12710"/>
                    <a:pt x="37527" y="11276"/>
                    <a:pt x="37293" y="6539"/>
                  </a:cubicBezTo>
                  <a:lnTo>
                    <a:pt x="2018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92"/>
            <p:cNvSpPr/>
            <p:nvPr/>
          </p:nvSpPr>
          <p:spPr>
            <a:xfrm>
              <a:off x="4365800" y="1916825"/>
              <a:ext cx="321900" cy="316900"/>
            </a:xfrm>
            <a:custGeom>
              <a:rect b="b" l="l" r="r" t="t"/>
              <a:pathLst>
                <a:path extrusionOk="0" h="12676" w="12876">
                  <a:moveTo>
                    <a:pt x="9340" y="0"/>
                  </a:moveTo>
                  <a:lnTo>
                    <a:pt x="9340" y="0"/>
                  </a:lnTo>
                  <a:cubicBezTo>
                    <a:pt x="9440" y="1268"/>
                    <a:pt x="9840" y="2502"/>
                    <a:pt x="10474" y="3636"/>
                  </a:cubicBezTo>
                  <a:cubicBezTo>
                    <a:pt x="11241" y="4804"/>
                    <a:pt x="0" y="12676"/>
                    <a:pt x="0" y="12676"/>
                  </a:cubicBezTo>
                  <a:lnTo>
                    <a:pt x="12876" y="4470"/>
                  </a:lnTo>
                  <a:cubicBezTo>
                    <a:pt x="12876" y="4470"/>
                    <a:pt x="11008" y="3536"/>
                    <a:pt x="9340"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92"/>
            <p:cNvSpPr/>
            <p:nvPr/>
          </p:nvSpPr>
          <p:spPr>
            <a:xfrm>
              <a:off x="4477525" y="1162100"/>
              <a:ext cx="263550" cy="528750"/>
            </a:xfrm>
            <a:custGeom>
              <a:rect b="b" l="l" r="r" t="t"/>
              <a:pathLst>
                <a:path extrusionOk="0" h="21150" w="10542">
                  <a:moveTo>
                    <a:pt x="10542" y="1"/>
                  </a:moveTo>
                  <a:cubicBezTo>
                    <a:pt x="6706" y="168"/>
                    <a:pt x="5872" y="2036"/>
                    <a:pt x="4804" y="4337"/>
                  </a:cubicBezTo>
                  <a:cubicBezTo>
                    <a:pt x="3737" y="6572"/>
                    <a:pt x="1" y="16012"/>
                    <a:pt x="1" y="16012"/>
                  </a:cubicBezTo>
                  <a:lnTo>
                    <a:pt x="3036" y="21149"/>
                  </a:lnTo>
                  <a:cubicBezTo>
                    <a:pt x="4171" y="20215"/>
                    <a:pt x="7306" y="12510"/>
                    <a:pt x="7673" y="11909"/>
                  </a:cubicBezTo>
                  <a:cubicBezTo>
                    <a:pt x="8707" y="10308"/>
                    <a:pt x="10542" y="1"/>
                    <a:pt x="10542"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92"/>
            <p:cNvSpPr/>
            <p:nvPr/>
          </p:nvSpPr>
          <p:spPr>
            <a:xfrm>
              <a:off x="4494225" y="1157200"/>
              <a:ext cx="336075" cy="424400"/>
            </a:xfrm>
            <a:custGeom>
              <a:rect b="b" l="l" r="r" t="t"/>
              <a:pathLst>
                <a:path extrusionOk="0" h="16976" w="13443">
                  <a:moveTo>
                    <a:pt x="9769" y="1"/>
                  </a:moveTo>
                  <a:cubicBezTo>
                    <a:pt x="7269" y="1"/>
                    <a:pt x="5696" y="1015"/>
                    <a:pt x="4703" y="2632"/>
                  </a:cubicBezTo>
                  <a:cubicBezTo>
                    <a:pt x="3136" y="5134"/>
                    <a:pt x="0" y="13640"/>
                    <a:pt x="0" y="13640"/>
                  </a:cubicBezTo>
                  <a:cubicBezTo>
                    <a:pt x="0" y="13640"/>
                    <a:pt x="1901" y="16542"/>
                    <a:pt x="5504" y="16975"/>
                  </a:cubicBezTo>
                  <a:lnTo>
                    <a:pt x="11075" y="7335"/>
                  </a:lnTo>
                  <a:lnTo>
                    <a:pt x="13443" y="697"/>
                  </a:lnTo>
                  <a:cubicBezTo>
                    <a:pt x="12742" y="364"/>
                    <a:pt x="11975" y="130"/>
                    <a:pt x="11175" y="97"/>
                  </a:cubicBezTo>
                  <a:cubicBezTo>
                    <a:pt x="10676" y="32"/>
                    <a:pt x="10208" y="1"/>
                    <a:pt x="9769"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92"/>
            <p:cNvSpPr/>
            <p:nvPr/>
          </p:nvSpPr>
          <p:spPr>
            <a:xfrm>
              <a:off x="4494225" y="1157200"/>
              <a:ext cx="336075" cy="424400"/>
            </a:xfrm>
            <a:custGeom>
              <a:rect b="b" l="l" r="r" t="t"/>
              <a:pathLst>
                <a:path extrusionOk="0" h="16976" w="13443">
                  <a:moveTo>
                    <a:pt x="9769" y="1"/>
                  </a:moveTo>
                  <a:cubicBezTo>
                    <a:pt x="7269" y="1"/>
                    <a:pt x="5696" y="1015"/>
                    <a:pt x="4703" y="2632"/>
                  </a:cubicBezTo>
                  <a:cubicBezTo>
                    <a:pt x="3136" y="5134"/>
                    <a:pt x="0" y="13640"/>
                    <a:pt x="0" y="13640"/>
                  </a:cubicBezTo>
                  <a:cubicBezTo>
                    <a:pt x="0" y="13640"/>
                    <a:pt x="1901" y="16542"/>
                    <a:pt x="5504" y="16975"/>
                  </a:cubicBezTo>
                  <a:lnTo>
                    <a:pt x="11075" y="7335"/>
                  </a:lnTo>
                  <a:lnTo>
                    <a:pt x="13443" y="697"/>
                  </a:lnTo>
                  <a:cubicBezTo>
                    <a:pt x="12742" y="364"/>
                    <a:pt x="11975" y="130"/>
                    <a:pt x="11175" y="97"/>
                  </a:cubicBezTo>
                  <a:cubicBezTo>
                    <a:pt x="10676" y="32"/>
                    <a:pt x="10208" y="1"/>
                    <a:pt x="976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92"/>
            <p:cNvSpPr/>
            <p:nvPr/>
          </p:nvSpPr>
          <p:spPr>
            <a:xfrm>
              <a:off x="4609300" y="1159600"/>
              <a:ext cx="481200" cy="817350"/>
            </a:xfrm>
            <a:custGeom>
              <a:rect b="b" l="l" r="r" t="t"/>
              <a:pathLst>
                <a:path extrusionOk="0" h="32694" w="19248">
                  <a:moveTo>
                    <a:pt x="6572" y="1"/>
                  </a:moveTo>
                  <a:cubicBezTo>
                    <a:pt x="1835" y="268"/>
                    <a:pt x="100" y="4004"/>
                    <a:pt x="100" y="7106"/>
                  </a:cubicBezTo>
                  <a:cubicBezTo>
                    <a:pt x="100" y="10208"/>
                    <a:pt x="0" y="25953"/>
                    <a:pt x="0" y="25953"/>
                  </a:cubicBezTo>
                  <a:cubicBezTo>
                    <a:pt x="1197" y="30396"/>
                    <a:pt x="8574" y="32694"/>
                    <a:pt x="13952" y="32694"/>
                  </a:cubicBezTo>
                  <a:cubicBezTo>
                    <a:pt x="16367" y="32694"/>
                    <a:pt x="18379" y="32230"/>
                    <a:pt x="19247" y="31290"/>
                  </a:cubicBezTo>
                  <a:lnTo>
                    <a:pt x="18747" y="14711"/>
                  </a:lnTo>
                  <a:lnTo>
                    <a:pt x="18747" y="1769"/>
                  </a:lnTo>
                  <a:cubicBezTo>
                    <a:pt x="17046" y="1168"/>
                    <a:pt x="13210" y="268"/>
                    <a:pt x="12743" y="168"/>
                  </a:cubicBezTo>
                  <a:lnTo>
                    <a:pt x="657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92"/>
            <p:cNvSpPr/>
            <p:nvPr/>
          </p:nvSpPr>
          <p:spPr>
            <a:xfrm>
              <a:off x="4930350" y="731875"/>
              <a:ext cx="93425" cy="328525"/>
            </a:xfrm>
            <a:custGeom>
              <a:rect b="b" l="l" r="r" t="t"/>
              <a:pathLst>
                <a:path extrusionOk="0" h="13141" w="3737">
                  <a:moveTo>
                    <a:pt x="2298" y="0"/>
                  </a:moveTo>
                  <a:cubicBezTo>
                    <a:pt x="2118" y="0"/>
                    <a:pt x="1936" y="42"/>
                    <a:pt x="1769" y="131"/>
                  </a:cubicBezTo>
                  <a:cubicBezTo>
                    <a:pt x="1202" y="431"/>
                    <a:pt x="968" y="1132"/>
                    <a:pt x="1235" y="1699"/>
                  </a:cubicBezTo>
                  <a:lnTo>
                    <a:pt x="735" y="7269"/>
                  </a:lnTo>
                  <a:lnTo>
                    <a:pt x="234" y="7236"/>
                  </a:lnTo>
                  <a:lnTo>
                    <a:pt x="68" y="10472"/>
                  </a:lnTo>
                  <a:lnTo>
                    <a:pt x="1" y="13140"/>
                  </a:lnTo>
                  <a:cubicBezTo>
                    <a:pt x="1302" y="13107"/>
                    <a:pt x="2269" y="11839"/>
                    <a:pt x="3003" y="7503"/>
                  </a:cubicBezTo>
                  <a:cubicBezTo>
                    <a:pt x="3603" y="4200"/>
                    <a:pt x="3737" y="2766"/>
                    <a:pt x="3003" y="1999"/>
                  </a:cubicBezTo>
                  <a:cubicBezTo>
                    <a:pt x="2703" y="1699"/>
                    <a:pt x="2336" y="1499"/>
                    <a:pt x="1902" y="1432"/>
                  </a:cubicBezTo>
                  <a:lnTo>
                    <a:pt x="3337" y="665"/>
                  </a:lnTo>
                  <a:cubicBezTo>
                    <a:pt x="3148" y="241"/>
                    <a:pt x="2728" y="0"/>
                    <a:pt x="2298"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92"/>
            <p:cNvSpPr/>
            <p:nvPr/>
          </p:nvSpPr>
          <p:spPr>
            <a:xfrm>
              <a:off x="4930350" y="731875"/>
              <a:ext cx="93425" cy="328525"/>
            </a:xfrm>
            <a:custGeom>
              <a:rect b="b" l="l" r="r" t="t"/>
              <a:pathLst>
                <a:path extrusionOk="0" h="13141" w="3737">
                  <a:moveTo>
                    <a:pt x="2298" y="0"/>
                  </a:moveTo>
                  <a:cubicBezTo>
                    <a:pt x="2118" y="0"/>
                    <a:pt x="1936" y="42"/>
                    <a:pt x="1769" y="131"/>
                  </a:cubicBezTo>
                  <a:cubicBezTo>
                    <a:pt x="1202" y="431"/>
                    <a:pt x="968" y="1132"/>
                    <a:pt x="1235" y="1699"/>
                  </a:cubicBezTo>
                  <a:lnTo>
                    <a:pt x="735" y="7269"/>
                  </a:lnTo>
                  <a:lnTo>
                    <a:pt x="234" y="7236"/>
                  </a:lnTo>
                  <a:lnTo>
                    <a:pt x="68" y="10472"/>
                  </a:lnTo>
                  <a:lnTo>
                    <a:pt x="1" y="13140"/>
                  </a:lnTo>
                  <a:cubicBezTo>
                    <a:pt x="1302" y="13107"/>
                    <a:pt x="2269" y="11839"/>
                    <a:pt x="3003" y="7503"/>
                  </a:cubicBezTo>
                  <a:cubicBezTo>
                    <a:pt x="3603" y="4200"/>
                    <a:pt x="3737" y="2766"/>
                    <a:pt x="3003" y="1999"/>
                  </a:cubicBezTo>
                  <a:cubicBezTo>
                    <a:pt x="2703" y="1699"/>
                    <a:pt x="2336" y="1499"/>
                    <a:pt x="1902" y="1432"/>
                  </a:cubicBezTo>
                  <a:lnTo>
                    <a:pt x="3337" y="665"/>
                  </a:lnTo>
                  <a:cubicBezTo>
                    <a:pt x="3148" y="241"/>
                    <a:pt x="2728" y="0"/>
                    <a:pt x="229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92"/>
            <p:cNvSpPr/>
            <p:nvPr/>
          </p:nvSpPr>
          <p:spPr>
            <a:xfrm>
              <a:off x="4564350" y="732975"/>
              <a:ext cx="92500" cy="75575"/>
            </a:xfrm>
            <a:custGeom>
              <a:rect b="b" l="l" r="r" t="t"/>
              <a:pathLst>
                <a:path extrusionOk="0" h="3023" w="3700">
                  <a:moveTo>
                    <a:pt x="472" y="1"/>
                  </a:moveTo>
                  <a:cubicBezTo>
                    <a:pt x="53" y="1"/>
                    <a:pt x="1" y="655"/>
                    <a:pt x="297" y="1221"/>
                  </a:cubicBezTo>
                  <a:cubicBezTo>
                    <a:pt x="831" y="2255"/>
                    <a:pt x="1865" y="2922"/>
                    <a:pt x="2999" y="3022"/>
                  </a:cubicBezTo>
                  <a:cubicBezTo>
                    <a:pt x="3033" y="2922"/>
                    <a:pt x="3700" y="1188"/>
                    <a:pt x="3700" y="1188"/>
                  </a:cubicBezTo>
                  <a:lnTo>
                    <a:pt x="2265" y="420"/>
                  </a:lnTo>
                  <a:cubicBezTo>
                    <a:pt x="1765" y="420"/>
                    <a:pt x="1265" y="287"/>
                    <a:pt x="831" y="120"/>
                  </a:cubicBezTo>
                  <a:cubicBezTo>
                    <a:pt x="691" y="37"/>
                    <a:pt x="571" y="1"/>
                    <a:pt x="472"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92"/>
            <p:cNvSpPr/>
            <p:nvPr/>
          </p:nvSpPr>
          <p:spPr>
            <a:xfrm>
              <a:off x="4564350" y="732975"/>
              <a:ext cx="92500" cy="75575"/>
            </a:xfrm>
            <a:custGeom>
              <a:rect b="b" l="l" r="r" t="t"/>
              <a:pathLst>
                <a:path extrusionOk="0" h="3023" w="3700">
                  <a:moveTo>
                    <a:pt x="472" y="1"/>
                  </a:moveTo>
                  <a:cubicBezTo>
                    <a:pt x="53" y="1"/>
                    <a:pt x="1" y="655"/>
                    <a:pt x="297" y="1221"/>
                  </a:cubicBezTo>
                  <a:cubicBezTo>
                    <a:pt x="831" y="2255"/>
                    <a:pt x="1865" y="2922"/>
                    <a:pt x="2999" y="3022"/>
                  </a:cubicBezTo>
                  <a:cubicBezTo>
                    <a:pt x="3033" y="2922"/>
                    <a:pt x="3700" y="1188"/>
                    <a:pt x="3700" y="1188"/>
                  </a:cubicBezTo>
                  <a:lnTo>
                    <a:pt x="2265" y="420"/>
                  </a:lnTo>
                  <a:cubicBezTo>
                    <a:pt x="1765" y="420"/>
                    <a:pt x="1265" y="287"/>
                    <a:pt x="831" y="120"/>
                  </a:cubicBezTo>
                  <a:cubicBezTo>
                    <a:pt x="691" y="37"/>
                    <a:pt x="571" y="1"/>
                    <a:pt x="4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92"/>
            <p:cNvSpPr/>
            <p:nvPr/>
          </p:nvSpPr>
          <p:spPr>
            <a:xfrm>
              <a:off x="4618475" y="700450"/>
              <a:ext cx="426150" cy="552075"/>
            </a:xfrm>
            <a:custGeom>
              <a:rect b="b" l="l" r="r" t="t"/>
              <a:pathLst>
                <a:path extrusionOk="0" h="22083" w="17046">
                  <a:moveTo>
                    <a:pt x="6034" y="1"/>
                  </a:moveTo>
                  <a:cubicBezTo>
                    <a:pt x="3445" y="1"/>
                    <a:pt x="992" y="1242"/>
                    <a:pt x="601" y="4457"/>
                  </a:cubicBezTo>
                  <a:cubicBezTo>
                    <a:pt x="0" y="9227"/>
                    <a:pt x="267" y="11195"/>
                    <a:pt x="968" y="13597"/>
                  </a:cubicBezTo>
                  <a:cubicBezTo>
                    <a:pt x="1368" y="15098"/>
                    <a:pt x="2235" y="16199"/>
                    <a:pt x="3636" y="16399"/>
                  </a:cubicBezTo>
                  <a:cubicBezTo>
                    <a:pt x="3925" y="16421"/>
                    <a:pt x="4211" y="16432"/>
                    <a:pt x="4495" y="16432"/>
                  </a:cubicBezTo>
                  <a:cubicBezTo>
                    <a:pt x="5063" y="16432"/>
                    <a:pt x="5627" y="16388"/>
                    <a:pt x="6205" y="16299"/>
                  </a:cubicBezTo>
                  <a:lnTo>
                    <a:pt x="6205" y="18367"/>
                  </a:lnTo>
                  <a:cubicBezTo>
                    <a:pt x="5183" y="19636"/>
                    <a:pt x="4507" y="22082"/>
                    <a:pt x="7079" y="22082"/>
                  </a:cubicBezTo>
                  <a:cubicBezTo>
                    <a:pt x="7279" y="22082"/>
                    <a:pt x="7498" y="22067"/>
                    <a:pt x="7739" y="22036"/>
                  </a:cubicBezTo>
                  <a:cubicBezTo>
                    <a:pt x="11075" y="21569"/>
                    <a:pt x="12342" y="18567"/>
                    <a:pt x="12342" y="18567"/>
                  </a:cubicBezTo>
                  <a:lnTo>
                    <a:pt x="12476" y="11729"/>
                  </a:lnTo>
                  <a:cubicBezTo>
                    <a:pt x="12476" y="11729"/>
                    <a:pt x="12672" y="12515"/>
                    <a:pt x="13736" y="12515"/>
                  </a:cubicBezTo>
                  <a:cubicBezTo>
                    <a:pt x="13988" y="12515"/>
                    <a:pt x="14287" y="12471"/>
                    <a:pt x="14644" y="12362"/>
                  </a:cubicBezTo>
                  <a:cubicBezTo>
                    <a:pt x="15745" y="11995"/>
                    <a:pt x="17046" y="10027"/>
                    <a:pt x="16379" y="8526"/>
                  </a:cubicBezTo>
                  <a:cubicBezTo>
                    <a:pt x="16046" y="7829"/>
                    <a:pt x="15555" y="7599"/>
                    <a:pt x="15089" y="7599"/>
                  </a:cubicBezTo>
                  <a:cubicBezTo>
                    <a:pt x="14573" y="7599"/>
                    <a:pt x="14087" y="7881"/>
                    <a:pt x="13877" y="8126"/>
                  </a:cubicBezTo>
                  <a:cubicBezTo>
                    <a:pt x="13498" y="8505"/>
                    <a:pt x="13093" y="9063"/>
                    <a:pt x="12752" y="9063"/>
                  </a:cubicBezTo>
                  <a:cubicBezTo>
                    <a:pt x="12703" y="9063"/>
                    <a:pt x="12655" y="9052"/>
                    <a:pt x="12609" y="9027"/>
                  </a:cubicBezTo>
                  <a:cubicBezTo>
                    <a:pt x="12609" y="9027"/>
                    <a:pt x="13843" y="3323"/>
                    <a:pt x="10541" y="1254"/>
                  </a:cubicBezTo>
                  <a:cubicBezTo>
                    <a:pt x="9291" y="477"/>
                    <a:pt x="7637" y="1"/>
                    <a:pt x="6034"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92"/>
            <p:cNvSpPr/>
            <p:nvPr/>
          </p:nvSpPr>
          <p:spPr>
            <a:xfrm>
              <a:off x="4586775" y="611050"/>
              <a:ext cx="393650" cy="329250"/>
            </a:xfrm>
            <a:custGeom>
              <a:rect b="b" l="l" r="r" t="t"/>
              <a:pathLst>
                <a:path extrusionOk="0" h="13170" w="15746">
                  <a:moveTo>
                    <a:pt x="1011" y="0"/>
                  </a:moveTo>
                  <a:cubicBezTo>
                    <a:pt x="673" y="0"/>
                    <a:pt x="561" y="235"/>
                    <a:pt x="434" y="728"/>
                  </a:cubicBezTo>
                  <a:cubicBezTo>
                    <a:pt x="134" y="1762"/>
                    <a:pt x="1" y="4163"/>
                    <a:pt x="1435" y="5764"/>
                  </a:cubicBezTo>
                  <a:lnTo>
                    <a:pt x="2603" y="6165"/>
                  </a:lnTo>
                  <a:cubicBezTo>
                    <a:pt x="2603" y="6165"/>
                    <a:pt x="3236" y="6732"/>
                    <a:pt x="5471" y="6999"/>
                  </a:cubicBezTo>
                  <a:cubicBezTo>
                    <a:pt x="6127" y="7078"/>
                    <a:pt x="6896" y="7107"/>
                    <a:pt x="7664" y="7107"/>
                  </a:cubicBezTo>
                  <a:cubicBezTo>
                    <a:pt x="9474" y="7107"/>
                    <a:pt x="11281" y="6945"/>
                    <a:pt x="11609" y="6899"/>
                  </a:cubicBezTo>
                  <a:cubicBezTo>
                    <a:pt x="11652" y="6892"/>
                    <a:pt x="11692" y="6888"/>
                    <a:pt x="11730" y="6888"/>
                  </a:cubicBezTo>
                  <a:cubicBezTo>
                    <a:pt x="12262" y="6888"/>
                    <a:pt x="12399" y="7547"/>
                    <a:pt x="12710" y="9134"/>
                  </a:cubicBezTo>
                  <a:cubicBezTo>
                    <a:pt x="13043" y="10635"/>
                    <a:pt x="13310" y="13170"/>
                    <a:pt x="13877" y="13170"/>
                  </a:cubicBezTo>
                  <a:cubicBezTo>
                    <a:pt x="14044" y="13170"/>
                    <a:pt x="14711" y="12069"/>
                    <a:pt x="15145" y="11702"/>
                  </a:cubicBezTo>
                  <a:cubicBezTo>
                    <a:pt x="15745" y="11135"/>
                    <a:pt x="14945" y="6231"/>
                    <a:pt x="14945" y="6231"/>
                  </a:cubicBezTo>
                  <a:cubicBezTo>
                    <a:pt x="14945" y="6231"/>
                    <a:pt x="15578" y="4363"/>
                    <a:pt x="14378" y="3129"/>
                  </a:cubicBezTo>
                  <a:cubicBezTo>
                    <a:pt x="13210" y="1895"/>
                    <a:pt x="10908" y="2095"/>
                    <a:pt x="9241" y="2028"/>
                  </a:cubicBezTo>
                  <a:cubicBezTo>
                    <a:pt x="9168" y="2030"/>
                    <a:pt x="9095" y="2030"/>
                    <a:pt x="9022" y="2030"/>
                  </a:cubicBezTo>
                  <a:cubicBezTo>
                    <a:pt x="7060" y="2030"/>
                    <a:pt x="5103" y="1599"/>
                    <a:pt x="3270" y="828"/>
                  </a:cubicBezTo>
                  <a:cubicBezTo>
                    <a:pt x="2028" y="286"/>
                    <a:pt x="1383" y="0"/>
                    <a:pt x="1011"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92"/>
            <p:cNvSpPr/>
            <p:nvPr/>
          </p:nvSpPr>
          <p:spPr>
            <a:xfrm>
              <a:off x="4586775" y="611050"/>
              <a:ext cx="393650" cy="329250"/>
            </a:xfrm>
            <a:custGeom>
              <a:rect b="b" l="l" r="r" t="t"/>
              <a:pathLst>
                <a:path extrusionOk="0" h="13170" w="15746">
                  <a:moveTo>
                    <a:pt x="1011" y="0"/>
                  </a:moveTo>
                  <a:cubicBezTo>
                    <a:pt x="673" y="0"/>
                    <a:pt x="561" y="235"/>
                    <a:pt x="434" y="728"/>
                  </a:cubicBezTo>
                  <a:cubicBezTo>
                    <a:pt x="134" y="1762"/>
                    <a:pt x="1" y="4163"/>
                    <a:pt x="1435" y="5764"/>
                  </a:cubicBezTo>
                  <a:lnTo>
                    <a:pt x="2603" y="6165"/>
                  </a:lnTo>
                  <a:cubicBezTo>
                    <a:pt x="2603" y="6165"/>
                    <a:pt x="3236" y="6732"/>
                    <a:pt x="5471" y="6999"/>
                  </a:cubicBezTo>
                  <a:cubicBezTo>
                    <a:pt x="6127" y="7078"/>
                    <a:pt x="6896" y="7107"/>
                    <a:pt x="7664" y="7107"/>
                  </a:cubicBezTo>
                  <a:cubicBezTo>
                    <a:pt x="9474" y="7107"/>
                    <a:pt x="11281" y="6945"/>
                    <a:pt x="11609" y="6899"/>
                  </a:cubicBezTo>
                  <a:cubicBezTo>
                    <a:pt x="11652" y="6892"/>
                    <a:pt x="11692" y="6888"/>
                    <a:pt x="11730" y="6888"/>
                  </a:cubicBezTo>
                  <a:cubicBezTo>
                    <a:pt x="12262" y="6888"/>
                    <a:pt x="12399" y="7547"/>
                    <a:pt x="12710" y="9134"/>
                  </a:cubicBezTo>
                  <a:cubicBezTo>
                    <a:pt x="13043" y="10635"/>
                    <a:pt x="13310" y="13170"/>
                    <a:pt x="13877" y="13170"/>
                  </a:cubicBezTo>
                  <a:cubicBezTo>
                    <a:pt x="14044" y="13170"/>
                    <a:pt x="14711" y="12069"/>
                    <a:pt x="15145" y="11702"/>
                  </a:cubicBezTo>
                  <a:cubicBezTo>
                    <a:pt x="15745" y="11135"/>
                    <a:pt x="14945" y="6231"/>
                    <a:pt x="14945" y="6231"/>
                  </a:cubicBezTo>
                  <a:cubicBezTo>
                    <a:pt x="14945" y="6231"/>
                    <a:pt x="15578" y="4363"/>
                    <a:pt x="14378" y="3129"/>
                  </a:cubicBezTo>
                  <a:cubicBezTo>
                    <a:pt x="13210" y="1895"/>
                    <a:pt x="10908" y="2095"/>
                    <a:pt x="9241" y="2028"/>
                  </a:cubicBezTo>
                  <a:cubicBezTo>
                    <a:pt x="9168" y="2030"/>
                    <a:pt x="9095" y="2030"/>
                    <a:pt x="9022" y="2030"/>
                  </a:cubicBezTo>
                  <a:cubicBezTo>
                    <a:pt x="7060" y="2030"/>
                    <a:pt x="5103" y="1599"/>
                    <a:pt x="3270" y="828"/>
                  </a:cubicBezTo>
                  <a:cubicBezTo>
                    <a:pt x="2028" y="286"/>
                    <a:pt x="1383" y="0"/>
                    <a:pt x="10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92"/>
            <p:cNvSpPr/>
            <p:nvPr/>
          </p:nvSpPr>
          <p:spPr>
            <a:xfrm>
              <a:off x="4774425" y="1040350"/>
              <a:ext cx="141775" cy="87600"/>
            </a:xfrm>
            <a:custGeom>
              <a:rect b="b" l="l" r="r" t="t"/>
              <a:pathLst>
                <a:path extrusionOk="0" h="3504" w="5671">
                  <a:moveTo>
                    <a:pt x="5671" y="1"/>
                  </a:moveTo>
                  <a:lnTo>
                    <a:pt x="5671" y="1"/>
                  </a:lnTo>
                  <a:cubicBezTo>
                    <a:pt x="5304" y="634"/>
                    <a:pt x="4803" y="1135"/>
                    <a:pt x="4170" y="1468"/>
                  </a:cubicBezTo>
                  <a:cubicBezTo>
                    <a:pt x="3102" y="2069"/>
                    <a:pt x="0" y="2669"/>
                    <a:pt x="0" y="2669"/>
                  </a:cubicBezTo>
                  <a:lnTo>
                    <a:pt x="0" y="3503"/>
                  </a:lnTo>
                  <a:cubicBezTo>
                    <a:pt x="0" y="3503"/>
                    <a:pt x="4036" y="2769"/>
                    <a:pt x="4837" y="1735"/>
                  </a:cubicBezTo>
                  <a:cubicBezTo>
                    <a:pt x="5204" y="1235"/>
                    <a:pt x="5504" y="634"/>
                    <a:pt x="5671"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92"/>
            <p:cNvSpPr/>
            <p:nvPr/>
          </p:nvSpPr>
          <p:spPr>
            <a:xfrm>
              <a:off x="4761900" y="889400"/>
              <a:ext cx="36725" cy="31550"/>
            </a:xfrm>
            <a:custGeom>
              <a:rect b="b" l="l" r="r" t="t"/>
              <a:pathLst>
                <a:path extrusionOk="0" h="1262" w="1469">
                  <a:moveTo>
                    <a:pt x="634" y="1"/>
                  </a:moveTo>
                  <a:cubicBezTo>
                    <a:pt x="301" y="1"/>
                    <a:pt x="1" y="301"/>
                    <a:pt x="1" y="668"/>
                  </a:cubicBezTo>
                  <a:cubicBezTo>
                    <a:pt x="23" y="1024"/>
                    <a:pt x="327" y="1261"/>
                    <a:pt x="636" y="1261"/>
                  </a:cubicBezTo>
                  <a:cubicBezTo>
                    <a:pt x="790" y="1261"/>
                    <a:pt x="946" y="1202"/>
                    <a:pt x="1068" y="1068"/>
                  </a:cubicBezTo>
                  <a:cubicBezTo>
                    <a:pt x="1468" y="668"/>
                    <a:pt x="1168" y="1"/>
                    <a:pt x="6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0" name="Google Shape;3830;p92"/>
            <p:cNvSpPr/>
            <p:nvPr/>
          </p:nvSpPr>
          <p:spPr>
            <a:xfrm>
              <a:off x="4778575" y="836675"/>
              <a:ext cx="38400" cy="28575"/>
            </a:xfrm>
            <a:custGeom>
              <a:rect b="b" l="l" r="r" t="t"/>
              <a:pathLst>
                <a:path extrusionOk="0" h="1143" w="1536">
                  <a:moveTo>
                    <a:pt x="668" y="1"/>
                  </a:moveTo>
                  <a:cubicBezTo>
                    <a:pt x="399" y="1"/>
                    <a:pt x="138" y="158"/>
                    <a:pt x="1" y="409"/>
                  </a:cubicBezTo>
                  <a:lnTo>
                    <a:pt x="1335" y="1143"/>
                  </a:lnTo>
                  <a:cubicBezTo>
                    <a:pt x="1535" y="776"/>
                    <a:pt x="1402" y="309"/>
                    <a:pt x="1035" y="109"/>
                  </a:cubicBezTo>
                  <a:cubicBezTo>
                    <a:pt x="919" y="35"/>
                    <a:pt x="792" y="1"/>
                    <a:pt x="6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1" name="Google Shape;3831;p92"/>
            <p:cNvSpPr/>
            <p:nvPr/>
          </p:nvSpPr>
          <p:spPr>
            <a:xfrm>
              <a:off x="4724375" y="1012825"/>
              <a:ext cx="39225" cy="26425"/>
            </a:xfrm>
            <a:custGeom>
              <a:rect b="b" l="l" r="r" t="t"/>
              <a:pathLst>
                <a:path extrusionOk="0" h="1057" w="1569">
                  <a:moveTo>
                    <a:pt x="1435" y="1"/>
                  </a:moveTo>
                  <a:lnTo>
                    <a:pt x="1" y="535"/>
                  </a:lnTo>
                  <a:cubicBezTo>
                    <a:pt x="104" y="846"/>
                    <a:pt x="389" y="1056"/>
                    <a:pt x="699" y="1056"/>
                  </a:cubicBezTo>
                  <a:cubicBezTo>
                    <a:pt x="788" y="1056"/>
                    <a:pt x="879" y="1039"/>
                    <a:pt x="968" y="1002"/>
                  </a:cubicBezTo>
                  <a:cubicBezTo>
                    <a:pt x="1368" y="868"/>
                    <a:pt x="1568" y="401"/>
                    <a:pt x="1435"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2" name="Google Shape;3832;p92"/>
            <p:cNvSpPr/>
            <p:nvPr/>
          </p:nvSpPr>
          <p:spPr>
            <a:xfrm>
              <a:off x="4630975" y="828650"/>
              <a:ext cx="36725" cy="31600"/>
            </a:xfrm>
            <a:custGeom>
              <a:rect b="b" l="l" r="r" t="t"/>
              <a:pathLst>
                <a:path extrusionOk="0" h="1264" w="1469">
                  <a:moveTo>
                    <a:pt x="863" y="0"/>
                  </a:moveTo>
                  <a:cubicBezTo>
                    <a:pt x="701" y="0"/>
                    <a:pt x="537" y="54"/>
                    <a:pt x="401" y="163"/>
                  </a:cubicBezTo>
                  <a:cubicBezTo>
                    <a:pt x="67" y="430"/>
                    <a:pt x="1" y="897"/>
                    <a:pt x="267" y="1263"/>
                  </a:cubicBezTo>
                  <a:lnTo>
                    <a:pt x="1468" y="329"/>
                  </a:lnTo>
                  <a:cubicBezTo>
                    <a:pt x="1330" y="112"/>
                    <a:pt x="1099" y="0"/>
                    <a:pt x="86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3" name="Google Shape;3833;p92"/>
            <p:cNvSpPr/>
            <p:nvPr/>
          </p:nvSpPr>
          <p:spPr>
            <a:xfrm>
              <a:off x="4640150" y="880250"/>
              <a:ext cx="36725" cy="30875"/>
            </a:xfrm>
            <a:custGeom>
              <a:rect b="b" l="l" r="r" t="t"/>
              <a:pathLst>
                <a:path extrusionOk="0" h="1235" w="1469">
                  <a:moveTo>
                    <a:pt x="634" y="0"/>
                  </a:moveTo>
                  <a:cubicBezTo>
                    <a:pt x="301" y="0"/>
                    <a:pt x="1" y="300"/>
                    <a:pt x="34" y="634"/>
                  </a:cubicBezTo>
                  <a:cubicBezTo>
                    <a:pt x="34" y="1006"/>
                    <a:pt x="321" y="1234"/>
                    <a:pt x="632" y="1234"/>
                  </a:cubicBezTo>
                  <a:cubicBezTo>
                    <a:pt x="795" y="1234"/>
                    <a:pt x="964" y="1172"/>
                    <a:pt x="1101" y="1034"/>
                  </a:cubicBezTo>
                  <a:cubicBezTo>
                    <a:pt x="1468" y="667"/>
                    <a:pt x="1201" y="0"/>
                    <a:pt x="6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4" name="Google Shape;3834;p92"/>
            <p:cNvSpPr/>
            <p:nvPr/>
          </p:nvSpPr>
          <p:spPr>
            <a:xfrm>
              <a:off x="4663500" y="886900"/>
              <a:ext cx="54225" cy="93425"/>
            </a:xfrm>
            <a:custGeom>
              <a:rect b="b" l="l" r="r" t="t"/>
              <a:pathLst>
                <a:path extrusionOk="0" h="3737" w="2169">
                  <a:moveTo>
                    <a:pt x="2169" y="1"/>
                  </a:moveTo>
                  <a:lnTo>
                    <a:pt x="1" y="3070"/>
                  </a:lnTo>
                  <a:lnTo>
                    <a:pt x="1935" y="3737"/>
                  </a:lnTo>
                  <a:lnTo>
                    <a:pt x="2169" y="1"/>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5" name="Google Shape;3835;p92"/>
            <p:cNvSpPr/>
            <p:nvPr/>
          </p:nvSpPr>
          <p:spPr>
            <a:xfrm>
              <a:off x="4965375" y="1196300"/>
              <a:ext cx="764750" cy="480350"/>
            </a:xfrm>
            <a:custGeom>
              <a:rect b="b" l="l" r="r" t="t"/>
              <a:pathLst>
                <a:path extrusionOk="0" h="19214" w="30590">
                  <a:moveTo>
                    <a:pt x="3070" y="0"/>
                  </a:moveTo>
                  <a:cubicBezTo>
                    <a:pt x="3070" y="1"/>
                    <a:pt x="1" y="7339"/>
                    <a:pt x="3637" y="10575"/>
                  </a:cubicBezTo>
                  <a:cubicBezTo>
                    <a:pt x="4471" y="12042"/>
                    <a:pt x="5438" y="13443"/>
                    <a:pt x="6539" y="14744"/>
                  </a:cubicBezTo>
                  <a:cubicBezTo>
                    <a:pt x="8140" y="16712"/>
                    <a:pt x="9808" y="18781"/>
                    <a:pt x="10375" y="19147"/>
                  </a:cubicBezTo>
                  <a:cubicBezTo>
                    <a:pt x="10441" y="19192"/>
                    <a:pt x="10530" y="19214"/>
                    <a:pt x="10637" y="19214"/>
                  </a:cubicBezTo>
                  <a:cubicBezTo>
                    <a:pt x="12690" y="19214"/>
                    <a:pt x="21826" y="11452"/>
                    <a:pt x="22650" y="11008"/>
                  </a:cubicBezTo>
                  <a:cubicBezTo>
                    <a:pt x="23518" y="10508"/>
                    <a:pt x="24552" y="10074"/>
                    <a:pt x="25319" y="9574"/>
                  </a:cubicBezTo>
                  <a:cubicBezTo>
                    <a:pt x="26620" y="8740"/>
                    <a:pt x="27787" y="7706"/>
                    <a:pt x="28788" y="6505"/>
                  </a:cubicBezTo>
                  <a:cubicBezTo>
                    <a:pt x="29755" y="5271"/>
                    <a:pt x="30589" y="3903"/>
                    <a:pt x="30222" y="2269"/>
                  </a:cubicBezTo>
                  <a:cubicBezTo>
                    <a:pt x="30156" y="2035"/>
                    <a:pt x="30089" y="1802"/>
                    <a:pt x="29956" y="1602"/>
                  </a:cubicBezTo>
                  <a:cubicBezTo>
                    <a:pt x="29755" y="1335"/>
                    <a:pt x="29489" y="1101"/>
                    <a:pt x="29188" y="934"/>
                  </a:cubicBezTo>
                  <a:cubicBezTo>
                    <a:pt x="28975" y="721"/>
                    <a:pt x="28676" y="614"/>
                    <a:pt x="28377" y="614"/>
                  </a:cubicBezTo>
                  <a:cubicBezTo>
                    <a:pt x="28302" y="614"/>
                    <a:pt x="28228" y="621"/>
                    <a:pt x="28154" y="634"/>
                  </a:cubicBezTo>
                  <a:cubicBezTo>
                    <a:pt x="27954" y="734"/>
                    <a:pt x="27754" y="901"/>
                    <a:pt x="27654" y="1101"/>
                  </a:cubicBezTo>
                  <a:cubicBezTo>
                    <a:pt x="26920" y="2002"/>
                    <a:pt x="26353" y="2969"/>
                    <a:pt x="25419" y="3670"/>
                  </a:cubicBezTo>
                  <a:cubicBezTo>
                    <a:pt x="25234" y="3824"/>
                    <a:pt x="24736" y="4178"/>
                    <a:pt x="24450" y="4178"/>
                  </a:cubicBezTo>
                  <a:cubicBezTo>
                    <a:pt x="24427" y="4178"/>
                    <a:pt x="24405" y="4175"/>
                    <a:pt x="24385" y="4170"/>
                  </a:cubicBezTo>
                  <a:cubicBezTo>
                    <a:pt x="24018" y="4103"/>
                    <a:pt x="23684" y="3103"/>
                    <a:pt x="23484" y="2802"/>
                  </a:cubicBezTo>
                  <a:cubicBezTo>
                    <a:pt x="23351" y="2469"/>
                    <a:pt x="23117" y="2169"/>
                    <a:pt x="22884" y="1935"/>
                  </a:cubicBezTo>
                  <a:cubicBezTo>
                    <a:pt x="22708" y="1776"/>
                    <a:pt x="22342" y="1647"/>
                    <a:pt x="22022" y="1647"/>
                  </a:cubicBezTo>
                  <a:cubicBezTo>
                    <a:pt x="21674" y="1647"/>
                    <a:pt x="21380" y="1800"/>
                    <a:pt x="21449" y="2235"/>
                  </a:cubicBezTo>
                  <a:cubicBezTo>
                    <a:pt x="21516" y="2602"/>
                    <a:pt x="21883" y="3536"/>
                    <a:pt x="21783" y="4604"/>
                  </a:cubicBezTo>
                  <a:cubicBezTo>
                    <a:pt x="21716" y="5271"/>
                    <a:pt x="21716" y="6438"/>
                    <a:pt x="21249" y="7039"/>
                  </a:cubicBezTo>
                  <a:cubicBezTo>
                    <a:pt x="20782" y="7639"/>
                    <a:pt x="12310" y="12109"/>
                    <a:pt x="12310" y="12109"/>
                  </a:cubicBezTo>
                  <a:lnTo>
                    <a:pt x="11009" y="9908"/>
                  </a:lnTo>
                  <a:cubicBezTo>
                    <a:pt x="9608" y="7539"/>
                    <a:pt x="7373" y="4037"/>
                    <a:pt x="6706" y="2669"/>
                  </a:cubicBezTo>
                  <a:cubicBezTo>
                    <a:pt x="5572" y="434"/>
                    <a:pt x="3070" y="0"/>
                    <a:pt x="3070"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6" name="Google Shape;3836;p92"/>
            <p:cNvSpPr/>
            <p:nvPr/>
          </p:nvSpPr>
          <p:spPr>
            <a:xfrm>
              <a:off x="4977900" y="1191300"/>
              <a:ext cx="296900" cy="401150"/>
            </a:xfrm>
            <a:custGeom>
              <a:rect b="b" l="l" r="r" t="t"/>
              <a:pathLst>
                <a:path extrusionOk="0" h="16046" w="11876">
                  <a:moveTo>
                    <a:pt x="2369" y="0"/>
                  </a:moveTo>
                  <a:cubicBezTo>
                    <a:pt x="968" y="1335"/>
                    <a:pt x="0" y="5905"/>
                    <a:pt x="2002" y="9807"/>
                  </a:cubicBezTo>
                  <a:lnTo>
                    <a:pt x="6638" y="16045"/>
                  </a:lnTo>
                  <a:cubicBezTo>
                    <a:pt x="8373" y="15945"/>
                    <a:pt x="10975" y="12876"/>
                    <a:pt x="11875" y="11709"/>
                  </a:cubicBezTo>
                  <a:cubicBezTo>
                    <a:pt x="11875" y="11709"/>
                    <a:pt x="10841" y="10274"/>
                    <a:pt x="8206" y="5638"/>
                  </a:cubicBezTo>
                  <a:cubicBezTo>
                    <a:pt x="6371" y="2435"/>
                    <a:pt x="5938" y="601"/>
                    <a:pt x="2369"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7" name="Google Shape;3837;p92"/>
            <p:cNvSpPr/>
            <p:nvPr/>
          </p:nvSpPr>
          <p:spPr>
            <a:xfrm>
              <a:off x="4977900" y="1191300"/>
              <a:ext cx="296900" cy="401150"/>
            </a:xfrm>
            <a:custGeom>
              <a:rect b="b" l="l" r="r" t="t"/>
              <a:pathLst>
                <a:path extrusionOk="0" h="16046" w="11876">
                  <a:moveTo>
                    <a:pt x="2369" y="0"/>
                  </a:moveTo>
                  <a:cubicBezTo>
                    <a:pt x="968" y="1335"/>
                    <a:pt x="0" y="5905"/>
                    <a:pt x="2002" y="9807"/>
                  </a:cubicBezTo>
                  <a:lnTo>
                    <a:pt x="6638" y="16045"/>
                  </a:lnTo>
                  <a:cubicBezTo>
                    <a:pt x="8373" y="15945"/>
                    <a:pt x="10975" y="12876"/>
                    <a:pt x="11875" y="11709"/>
                  </a:cubicBezTo>
                  <a:cubicBezTo>
                    <a:pt x="11875" y="11709"/>
                    <a:pt x="10841" y="10274"/>
                    <a:pt x="8206" y="5638"/>
                  </a:cubicBezTo>
                  <a:cubicBezTo>
                    <a:pt x="6371" y="2435"/>
                    <a:pt x="5938" y="601"/>
                    <a:pt x="236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8" name="Google Shape;3838;p92"/>
            <p:cNvSpPr/>
            <p:nvPr/>
          </p:nvSpPr>
          <p:spPr>
            <a:xfrm>
              <a:off x="3037350" y="2175950"/>
              <a:ext cx="25025" cy="830825"/>
            </a:xfrm>
            <a:custGeom>
              <a:rect b="b" l="l" r="r" t="t"/>
              <a:pathLst>
                <a:path extrusionOk="0" h="33233" w="1001">
                  <a:moveTo>
                    <a:pt x="488" y="1"/>
                  </a:moveTo>
                  <a:cubicBezTo>
                    <a:pt x="250" y="1"/>
                    <a:pt x="17" y="159"/>
                    <a:pt x="0" y="476"/>
                  </a:cubicBezTo>
                  <a:lnTo>
                    <a:pt x="0" y="32733"/>
                  </a:lnTo>
                  <a:cubicBezTo>
                    <a:pt x="0" y="32999"/>
                    <a:pt x="200" y="33233"/>
                    <a:pt x="500" y="33233"/>
                  </a:cubicBezTo>
                  <a:cubicBezTo>
                    <a:pt x="767" y="33233"/>
                    <a:pt x="1001" y="32999"/>
                    <a:pt x="1001" y="32733"/>
                  </a:cubicBezTo>
                  <a:lnTo>
                    <a:pt x="1001" y="476"/>
                  </a:lnTo>
                  <a:cubicBezTo>
                    <a:pt x="967" y="159"/>
                    <a:pt x="726" y="1"/>
                    <a:pt x="48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9" name="Google Shape;3839;p92"/>
            <p:cNvSpPr/>
            <p:nvPr/>
          </p:nvSpPr>
          <p:spPr>
            <a:xfrm>
              <a:off x="3284700" y="2060450"/>
              <a:ext cx="278050" cy="652800"/>
            </a:xfrm>
            <a:custGeom>
              <a:rect b="b" l="l" r="r" t="t"/>
              <a:pathLst>
                <a:path extrusionOk="0" h="26112" w="11122">
                  <a:moveTo>
                    <a:pt x="680" y="0"/>
                  </a:moveTo>
                  <a:cubicBezTo>
                    <a:pt x="343" y="0"/>
                    <a:pt x="1" y="323"/>
                    <a:pt x="213" y="726"/>
                  </a:cubicBezTo>
                  <a:lnTo>
                    <a:pt x="10087" y="25778"/>
                  </a:lnTo>
                  <a:cubicBezTo>
                    <a:pt x="10187" y="25978"/>
                    <a:pt x="10354" y="26111"/>
                    <a:pt x="10554" y="26111"/>
                  </a:cubicBezTo>
                  <a:cubicBezTo>
                    <a:pt x="10621" y="26111"/>
                    <a:pt x="10687" y="26078"/>
                    <a:pt x="10754" y="26078"/>
                  </a:cubicBezTo>
                  <a:cubicBezTo>
                    <a:pt x="11021" y="25978"/>
                    <a:pt x="11121" y="25678"/>
                    <a:pt x="11021" y="25411"/>
                  </a:cubicBezTo>
                  <a:lnTo>
                    <a:pt x="1147" y="359"/>
                  </a:lnTo>
                  <a:cubicBezTo>
                    <a:pt x="1063" y="105"/>
                    <a:pt x="872" y="0"/>
                    <a:pt x="68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0" name="Google Shape;3840;p92"/>
            <p:cNvSpPr/>
            <p:nvPr/>
          </p:nvSpPr>
          <p:spPr>
            <a:xfrm>
              <a:off x="2563175" y="2116125"/>
              <a:ext cx="972050" cy="522075"/>
            </a:xfrm>
            <a:custGeom>
              <a:rect b="b" l="l" r="r" t="t"/>
              <a:pathLst>
                <a:path extrusionOk="0" h="20883" w="38882">
                  <a:moveTo>
                    <a:pt x="19467" y="0"/>
                  </a:moveTo>
                  <a:cubicBezTo>
                    <a:pt x="19334" y="0"/>
                    <a:pt x="19201" y="34"/>
                    <a:pt x="19101" y="134"/>
                  </a:cubicBezTo>
                  <a:lnTo>
                    <a:pt x="354" y="19948"/>
                  </a:lnTo>
                  <a:cubicBezTo>
                    <a:pt x="1" y="20301"/>
                    <a:pt x="334" y="20788"/>
                    <a:pt x="720" y="20788"/>
                  </a:cubicBezTo>
                  <a:cubicBezTo>
                    <a:pt x="844" y="20788"/>
                    <a:pt x="974" y="20737"/>
                    <a:pt x="1088" y="20615"/>
                  </a:cubicBezTo>
                  <a:lnTo>
                    <a:pt x="19467" y="1235"/>
                  </a:lnTo>
                  <a:lnTo>
                    <a:pt x="37881" y="20715"/>
                  </a:lnTo>
                  <a:cubicBezTo>
                    <a:pt x="37981" y="20815"/>
                    <a:pt x="38114" y="20882"/>
                    <a:pt x="38248" y="20882"/>
                  </a:cubicBezTo>
                  <a:lnTo>
                    <a:pt x="38248" y="20849"/>
                  </a:lnTo>
                  <a:cubicBezTo>
                    <a:pt x="38648" y="20849"/>
                    <a:pt x="38881" y="20348"/>
                    <a:pt x="38614" y="20015"/>
                  </a:cubicBezTo>
                  <a:lnTo>
                    <a:pt x="19834" y="167"/>
                  </a:lnTo>
                  <a:cubicBezTo>
                    <a:pt x="19734" y="34"/>
                    <a:pt x="19601" y="0"/>
                    <a:pt x="194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1" name="Google Shape;3841;p92"/>
            <p:cNvSpPr/>
            <p:nvPr/>
          </p:nvSpPr>
          <p:spPr>
            <a:xfrm>
              <a:off x="2536150" y="2060450"/>
              <a:ext cx="278875" cy="652800"/>
            </a:xfrm>
            <a:custGeom>
              <a:rect b="b" l="l" r="r" t="t"/>
              <a:pathLst>
                <a:path extrusionOk="0" h="26112" w="11155">
                  <a:moveTo>
                    <a:pt x="10460" y="0"/>
                  </a:moveTo>
                  <a:cubicBezTo>
                    <a:pt x="10267" y="0"/>
                    <a:pt x="10080" y="105"/>
                    <a:pt x="10008" y="359"/>
                  </a:cubicBezTo>
                  <a:lnTo>
                    <a:pt x="101" y="25411"/>
                  </a:lnTo>
                  <a:cubicBezTo>
                    <a:pt x="0" y="25678"/>
                    <a:pt x="134" y="25978"/>
                    <a:pt x="401" y="26078"/>
                  </a:cubicBezTo>
                  <a:cubicBezTo>
                    <a:pt x="434" y="26078"/>
                    <a:pt x="501" y="26111"/>
                    <a:pt x="568" y="26111"/>
                  </a:cubicBezTo>
                  <a:cubicBezTo>
                    <a:pt x="768" y="26111"/>
                    <a:pt x="968" y="25978"/>
                    <a:pt x="1035" y="25778"/>
                  </a:cubicBezTo>
                  <a:lnTo>
                    <a:pt x="10942" y="726"/>
                  </a:lnTo>
                  <a:cubicBezTo>
                    <a:pt x="11154" y="323"/>
                    <a:pt x="10798" y="0"/>
                    <a:pt x="1046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2" name="Google Shape;3842;p92"/>
            <p:cNvSpPr/>
            <p:nvPr/>
          </p:nvSpPr>
          <p:spPr>
            <a:xfrm>
              <a:off x="3505175" y="2618150"/>
              <a:ext cx="59225" cy="98425"/>
            </a:xfrm>
            <a:custGeom>
              <a:rect b="b" l="l" r="r" t="t"/>
              <a:pathLst>
                <a:path extrusionOk="0" h="3937" w="2369">
                  <a:moveTo>
                    <a:pt x="1068" y="0"/>
                  </a:moveTo>
                  <a:lnTo>
                    <a:pt x="0" y="401"/>
                  </a:lnTo>
                  <a:lnTo>
                    <a:pt x="1235" y="3636"/>
                  </a:lnTo>
                  <a:lnTo>
                    <a:pt x="1235" y="3670"/>
                  </a:lnTo>
                  <a:cubicBezTo>
                    <a:pt x="1268" y="3736"/>
                    <a:pt x="1301" y="3803"/>
                    <a:pt x="1368" y="3837"/>
                  </a:cubicBezTo>
                  <a:cubicBezTo>
                    <a:pt x="1502" y="3903"/>
                    <a:pt x="1643" y="3937"/>
                    <a:pt x="1781" y="3937"/>
                  </a:cubicBezTo>
                  <a:cubicBezTo>
                    <a:pt x="1919" y="3937"/>
                    <a:pt x="2052" y="3903"/>
                    <a:pt x="2169" y="3837"/>
                  </a:cubicBezTo>
                  <a:cubicBezTo>
                    <a:pt x="2269" y="3803"/>
                    <a:pt x="2335" y="3703"/>
                    <a:pt x="2369" y="3636"/>
                  </a:cubicBezTo>
                  <a:lnTo>
                    <a:pt x="2369" y="3570"/>
                  </a:lnTo>
                  <a:cubicBezTo>
                    <a:pt x="2369" y="3536"/>
                    <a:pt x="2369" y="3503"/>
                    <a:pt x="2369" y="3470"/>
                  </a:cubicBezTo>
                  <a:lnTo>
                    <a:pt x="1068"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3" name="Google Shape;3843;p92"/>
            <p:cNvSpPr/>
            <p:nvPr/>
          </p:nvSpPr>
          <p:spPr>
            <a:xfrm>
              <a:off x="2534475" y="2618150"/>
              <a:ext cx="59250" cy="98425"/>
            </a:xfrm>
            <a:custGeom>
              <a:rect b="b" l="l" r="r" t="t"/>
              <a:pathLst>
                <a:path extrusionOk="0" h="3937" w="2370">
                  <a:moveTo>
                    <a:pt x="1335" y="0"/>
                  </a:moveTo>
                  <a:lnTo>
                    <a:pt x="34" y="3470"/>
                  </a:lnTo>
                  <a:cubicBezTo>
                    <a:pt x="1" y="3503"/>
                    <a:pt x="1" y="3536"/>
                    <a:pt x="34" y="3570"/>
                  </a:cubicBezTo>
                  <a:lnTo>
                    <a:pt x="34" y="3636"/>
                  </a:lnTo>
                  <a:cubicBezTo>
                    <a:pt x="67" y="3703"/>
                    <a:pt x="134" y="3803"/>
                    <a:pt x="201" y="3837"/>
                  </a:cubicBezTo>
                  <a:cubicBezTo>
                    <a:pt x="334" y="3903"/>
                    <a:pt x="476" y="3937"/>
                    <a:pt x="614" y="3937"/>
                  </a:cubicBezTo>
                  <a:cubicBezTo>
                    <a:pt x="751" y="3937"/>
                    <a:pt x="885" y="3903"/>
                    <a:pt x="1001" y="3837"/>
                  </a:cubicBezTo>
                  <a:cubicBezTo>
                    <a:pt x="1068" y="3803"/>
                    <a:pt x="1135" y="3736"/>
                    <a:pt x="1168" y="3670"/>
                  </a:cubicBezTo>
                  <a:lnTo>
                    <a:pt x="1168" y="3636"/>
                  </a:lnTo>
                  <a:lnTo>
                    <a:pt x="2369" y="401"/>
                  </a:lnTo>
                  <a:lnTo>
                    <a:pt x="1335"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4" name="Google Shape;3844;p92"/>
            <p:cNvSpPr/>
            <p:nvPr/>
          </p:nvSpPr>
          <p:spPr>
            <a:xfrm>
              <a:off x="3034850" y="2927950"/>
              <a:ext cx="29200" cy="83850"/>
            </a:xfrm>
            <a:custGeom>
              <a:rect b="b" l="l" r="r" t="t"/>
              <a:pathLst>
                <a:path extrusionOk="0" h="3354" w="1168">
                  <a:moveTo>
                    <a:pt x="584" y="1"/>
                  </a:moveTo>
                  <a:cubicBezTo>
                    <a:pt x="384" y="1"/>
                    <a:pt x="183" y="51"/>
                    <a:pt x="0" y="151"/>
                  </a:cubicBezTo>
                  <a:lnTo>
                    <a:pt x="0" y="3020"/>
                  </a:lnTo>
                  <a:cubicBezTo>
                    <a:pt x="0" y="3120"/>
                    <a:pt x="67" y="3186"/>
                    <a:pt x="167" y="3253"/>
                  </a:cubicBezTo>
                  <a:cubicBezTo>
                    <a:pt x="300" y="3320"/>
                    <a:pt x="442" y="3353"/>
                    <a:pt x="584" y="3353"/>
                  </a:cubicBezTo>
                  <a:cubicBezTo>
                    <a:pt x="726" y="3353"/>
                    <a:pt x="867" y="3320"/>
                    <a:pt x="1001" y="3253"/>
                  </a:cubicBezTo>
                  <a:cubicBezTo>
                    <a:pt x="1101" y="3186"/>
                    <a:pt x="1168" y="3120"/>
                    <a:pt x="1168" y="3020"/>
                  </a:cubicBezTo>
                  <a:lnTo>
                    <a:pt x="1168" y="151"/>
                  </a:lnTo>
                  <a:cubicBezTo>
                    <a:pt x="984" y="51"/>
                    <a:pt x="784" y="1"/>
                    <a:pt x="584"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5" name="Google Shape;3845;p92"/>
            <p:cNvSpPr/>
            <p:nvPr/>
          </p:nvSpPr>
          <p:spPr>
            <a:xfrm>
              <a:off x="2471100" y="1168325"/>
              <a:ext cx="1140000" cy="1234225"/>
            </a:xfrm>
            <a:custGeom>
              <a:rect b="b" l="l" r="r" t="t"/>
              <a:pathLst>
                <a:path extrusionOk="0" h="49369" w="45600">
                  <a:moveTo>
                    <a:pt x="13944" y="1"/>
                  </a:moveTo>
                  <a:cubicBezTo>
                    <a:pt x="11998" y="1"/>
                    <a:pt x="9648" y="1292"/>
                    <a:pt x="6906" y="2787"/>
                  </a:cubicBezTo>
                  <a:cubicBezTo>
                    <a:pt x="3503" y="4655"/>
                    <a:pt x="868" y="7024"/>
                    <a:pt x="334" y="13328"/>
                  </a:cubicBezTo>
                  <a:cubicBezTo>
                    <a:pt x="1" y="17164"/>
                    <a:pt x="334" y="24469"/>
                    <a:pt x="1101" y="30040"/>
                  </a:cubicBezTo>
                  <a:cubicBezTo>
                    <a:pt x="2236" y="39313"/>
                    <a:pt x="3603" y="39347"/>
                    <a:pt x="5638" y="40881"/>
                  </a:cubicBezTo>
                  <a:cubicBezTo>
                    <a:pt x="9074" y="43550"/>
                    <a:pt x="16879" y="47319"/>
                    <a:pt x="20148" y="48587"/>
                  </a:cubicBezTo>
                  <a:cubicBezTo>
                    <a:pt x="21545" y="49141"/>
                    <a:pt x="22882" y="49368"/>
                    <a:pt x="24156" y="49368"/>
                  </a:cubicBezTo>
                  <a:cubicBezTo>
                    <a:pt x="28329" y="49368"/>
                    <a:pt x="31832" y="46931"/>
                    <a:pt x="34592" y="45551"/>
                  </a:cubicBezTo>
                  <a:cubicBezTo>
                    <a:pt x="37928" y="43850"/>
                    <a:pt x="41130" y="41949"/>
                    <a:pt x="44232" y="39847"/>
                  </a:cubicBezTo>
                  <a:cubicBezTo>
                    <a:pt x="45133" y="39180"/>
                    <a:pt x="45600" y="38513"/>
                    <a:pt x="45600" y="37812"/>
                  </a:cubicBezTo>
                  <a:cubicBezTo>
                    <a:pt x="45566" y="37512"/>
                    <a:pt x="45600" y="36378"/>
                    <a:pt x="45600" y="36078"/>
                  </a:cubicBezTo>
                  <a:cubicBezTo>
                    <a:pt x="45600" y="35177"/>
                    <a:pt x="44799" y="34243"/>
                    <a:pt x="43131" y="33176"/>
                  </a:cubicBezTo>
                  <a:cubicBezTo>
                    <a:pt x="40063" y="31174"/>
                    <a:pt x="31089" y="26171"/>
                    <a:pt x="26786" y="23769"/>
                  </a:cubicBezTo>
                  <a:cubicBezTo>
                    <a:pt x="26786" y="23769"/>
                    <a:pt x="26786" y="23736"/>
                    <a:pt x="26753" y="23736"/>
                  </a:cubicBezTo>
                  <a:cubicBezTo>
                    <a:pt x="23417" y="21734"/>
                    <a:pt x="22450" y="13161"/>
                    <a:pt x="20148" y="5890"/>
                  </a:cubicBezTo>
                  <a:cubicBezTo>
                    <a:pt x="19348" y="3388"/>
                    <a:pt x="18414" y="1987"/>
                    <a:pt x="17280" y="1320"/>
                  </a:cubicBezTo>
                  <a:cubicBezTo>
                    <a:pt x="17013" y="1186"/>
                    <a:pt x="16012" y="619"/>
                    <a:pt x="15779" y="486"/>
                  </a:cubicBezTo>
                  <a:cubicBezTo>
                    <a:pt x="15214" y="148"/>
                    <a:pt x="14602" y="1"/>
                    <a:pt x="139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6" name="Google Shape;3846;p92"/>
            <p:cNvSpPr/>
            <p:nvPr/>
          </p:nvSpPr>
          <p:spPr>
            <a:xfrm>
              <a:off x="2552000" y="1730025"/>
              <a:ext cx="1076625" cy="628700"/>
            </a:xfrm>
            <a:custGeom>
              <a:rect b="b" l="l" r="r" t="t"/>
              <a:pathLst>
                <a:path extrusionOk="0" h="25148" w="43065">
                  <a:moveTo>
                    <a:pt x="21182" y="0"/>
                  </a:moveTo>
                  <a:cubicBezTo>
                    <a:pt x="21182" y="0"/>
                    <a:pt x="0" y="12509"/>
                    <a:pt x="934" y="14777"/>
                  </a:cubicBezTo>
                  <a:cubicBezTo>
                    <a:pt x="1835" y="17079"/>
                    <a:pt x="12776" y="22750"/>
                    <a:pt x="16912" y="24384"/>
                  </a:cubicBezTo>
                  <a:cubicBezTo>
                    <a:pt x="18295" y="24925"/>
                    <a:pt x="19619" y="25147"/>
                    <a:pt x="20881" y="25147"/>
                  </a:cubicBezTo>
                  <a:cubicBezTo>
                    <a:pt x="25071" y="25147"/>
                    <a:pt x="28588" y="22699"/>
                    <a:pt x="31356" y="21315"/>
                  </a:cubicBezTo>
                  <a:cubicBezTo>
                    <a:pt x="34692" y="19647"/>
                    <a:pt x="37894" y="17746"/>
                    <a:pt x="40996" y="15645"/>
                  </a:cubicBezTo>
                  <a:cubicBezTo>
                    <a:pt x="43064" y="14144"/>
                    <a:pt x="42864" y="12609"/>
                    <a:pt x="39895" y="10674"/>
                  </a:cubicBezTo>
                  <a:cubicBezTo>
                    <a:pt x="35792" y="8006"/>
                    <a:pt x="21182" y="0"/>
                    <a:pt x="21182"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7" name="Google Shape;3847;p92"/>
            <p:cNvSpPr/>
            <p:nvPr/>
          </p:nvSpPr>
          <p:spPr>
            <a:xfrm>
              <a:off x="2508625" y="1168200"/>
              <a:ext cx="391150" cy="229100"/>
            </a:xfrm>
            <a:custGeom>
              <a:rect b="b" l="l" r="r" t="t"/>
              <a:pathLst>
                <a:path extrusionOk="0" h="9164" w="15646">
                  <a:moveTo>
                    <a:pt x="12422" y="1"/>
                  </a:moveTo>
                  <a:cubicBezTo>
                    <a:pt x="10480" y="1"/>
                    <a:pt x="8136" y="1269"/>
                    <a:pt x="5405" y="2759"/>
                  </a:cubicBezTo>
                  <a:cubicBezTo>
                    <a:pt x="3136" y="4027"/>
                    <a:pt x="1168" y="5528"/>
                    <a:pt x="1" y="8296"/>
                  </a:cubicBezTo>
                  <a:lnTo>
                    <a:pt x="1502" y="9164"/>
                  </a:lnTo>
                  <a:cubicBezTo>
                    <a:pt x="2669" y="6395"/>
                    <a:pt x="4637" y="4894"/>
                    <a:pt x="6939" y="3626"/>
                  </a:cubicBezTo>
                  <a:cubicBezTo>
                    <a:pt x="9661" y="2126"/>
                    <a:pt x="11994" y="858"/>
                    <a:pt x="13940" y="858"/>
                  </a:cubicBezTo>
                  <a:cubicBezTo>
                    <a:pt x="14546" y="858"/>
                    <a:pt x="15114" y="981"/>
                    <a:pt x="15645" y="1258"/>
                  </a:cubicBezTo>
                  <a:lnTo>
                    <a:pt x="14278" y="491"/>
                  </a:lnTo>
                  <a:cubicBezTo>
                    <a:pt x="13707" y="150"/>
                    <a:pt x="13088" y="1"/>
                    <a:pt x="124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8" name="Google Shape;3848;p92"/>
            <p:cNvSpPr/>
            <p:nvPr/>
          </p:nvSpPr>
          <p:spPr>
            <a:xfrm>
              <a:off x="2504450" y="1189525"/>
              <a:ext cx="660500" cy="929875"/>
            </a:xfrm>
            <a:custGeom>
              <a:rect b="b" l="l" r="r" t="t"/>
              <a:pathLst>
                <a:path extrusionOk="0" h="37195" w="26420">
                  <a:moveTo>
                    <a:pt x="14120" y="0"/>
                  </a:moveTo>
                  <a:cubicBezTo>
                    <a:pt x="12179" y="0"/>
                    <a:pt x="9845" y="1279"/>
                    <a:pt x="7106" y="2773"/>
                  </a:cubicBezTo>
                  <a:cubicBezTo>
                    <a:pt x="3737" y="4641"/>
                    <a:pt x="1068" y="6976"/>
                    <a:pt x="535" y="13314"/>
                  </a:cubicBezTo>
                  <a:cubicBezTo>
                    <a:pt x="1" y="19619"/>
                    <a:pt x="1168" y="35330"/>
                    <a:pt x="3337" y="37131"/>
                  </a:cubicBezTo>
                  <a:cubicBezTo>
                    <a:pt x="3387" y="37174"/>
                    <a:pt x="3472" y="37195"/>
                    <a:pt x="3588" y="37195"/>
                  </a:cubicBezTo>
                  <a:cubicBezTo>
                    <a:pt x="4390" y="37195"/>
                    <a:pt x="6726" y="36184"/>
                    <a:pt x="10308" y="34029"/>
                  </a:cubicBezTo>
                  <a:cubicBezTo>
                    <a:pt x="12376" y="32795"/>
                    <a:pt x="15579" y="31160"/>
                    <a:pt x="18181" y="29192"/>
                  </a:cubicBezTo>
                  <a:cubicBezTo>
                    <a:pt x="26420" y="22954"/>
                    <a:pt x="25419" y="22888"/>
                    <a:pt x="25419" y="22888"/>
                  </a:cubicBezTo>
                  <a:cubicBezTo>
                    <a:pt x="22117" y="20853"/>
                    <a:pt x="21116" y="12280"/>
                    <a:pt x="18814" y="5008"/>
                  </a:cubicBezTo>
                  <a:cubicBezTo>
                    <a:pt x="17641" y="1304"/>
                    <a:pt x="16081" y="0"/>
                    <a:pt x="14120"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9" name="Google Shape;3849;p92"/>
            <p:cNvSpPr/>
            <p:nvPr/>
          </p:nvSpPr>
          <p:spPr>
            <a:xfrm>
              <a:off x="3190775" y="2553925"/>
              <a:ext cx="209350" cy="347750"/>
            </a:xfrm>
            <a:custGeom>
              <a:rect b="b" l="l" r="r" t="t"/>
              <a:pathLst>
                <a:path extrusionOk="0" h="13910" w="8374">
                  <a:moveTo>
                    <a:pt x="701" y="1"/>
                  </a:moveTo>
                  <a:cubicBezTo>
                    <a:pt x="401" y="268"/>
                    <a:pt x="1" y="601"/>
                    <a:pt x="1" y="1002"/>
                  </a:cubicBezTo>
                  <a:cubicBezTo>
                    <a:pt x="34" y="1836"/>
                    <a:pt x="334" y="2636"/>
                    <a:pt x="835" y="3303"/>
                  </a:cubicBezTo>
                  <a:cubicBezTo>
                    <a:pt x="1569" y="4271"/>
                    <a:pt x="1936" y="6005"/>
                    <a:pt x="1969" y="7173"/>
                  </a:cubicBezTo>
                  <a:cubicBezTo>
                    <a:pt x="2002" y="8340"/>
                    <a:pt x="1802" y="11242"/>
                    <a:pt x="3136" y="12543"/>
                  </a:cubicBezTo>
                  <a:cubicBezTo>
                    <a:pt x="3899" y="13286"/>
                    <a:pt x="5347" y="13910"/>
                    <a:pt x="6492" y="13910"/>
                  </a:cubicBezTo>
                  <a:cubicBezTo>
                    <a:pt x="7351" y="13910"/>
                    <a:pt x="8040" y="13559"/>
                    <a:pt x="8140" y="12643"/>
                  </a:cubicBezTo>
                  <a:cubicBezTo>
                    <a:pt x="8373" y="10509"/>
                    <a:pt x="5004" y="1936"/>
                    <a:pt x="5004" y="1936"/>
                  </a:cubicBezTo>
                  <a:lnTo>
                    <a:pt x="70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0" name="Google Shape;3850;p92"/>
            <p:cNvSpPr/>
            <p:nvPr/>
          </p:nvSpPr>
          <p:spPr>
            <a:xfrm>
              <a:off x="3254150" y="2593125"/>
              <a:ext cx="107950" cy="215525"/>
            </a:xfrm>
            <a:custGeom>
              <a:rect b="b" l="l" r="r" t="t"/>
              <a:pathLst>
                <a:path extrusionOk="0" h="8621" w="4318">
                  <a:moveTo>
                    <a:pt x="1" y="1"/>
                  </a:moveTo>
                  <a:cubicBezTo>
                    <a:pt x="435" y="1535"/>
                    <a:pt x="768" y="3103"/>
                    <a:pt x="968" y="4704"/>
                  </a:cubicBezTo>
                  <a:cubicBezTo>
                    <a:pt x="1135" y="6439"/>
                    <a:pt x="1502" y="7706"/>
                    <a:pt x="2336" y="8240"/>
                  </a:cubicBezTo>
                  <a:cubicBezTo>
                    <a:pt x="2684" y="8477"/>
                    <a:pt x="3113" y="8620"/>
                    <a:pt x="3468" y="8620"/>
                  </a:cubicBezTo>
                  <a:cubicBezTo>
                    <a:pt x="3965" y="8620"/>
                    <a:pt x="4318" y="8340"/>
                    <a:pt x="4104" y="7640"/>
                  </a:cubicBezTo>
                  <a:cubicBezTo>
                    <a:pt x="3737" y="6439"/>
                    <a:pt x="2469" y="368"/>
                    <a:pt x="2469" y="368"/>
                  </a:cubicBezTo>
                  <a:lnTo>
                    <a:pt x="1" y="1"/>
                  </a:lnTo>
                  <a:close/>
                </a:path>
              </a:pathLst>
            </a:custGeom>
            <a:solidFill>
              <a:srgbClr val="9A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1" name="Google Shape;3851;p92"/>
            <p:cNvSpPr/>
            <p:nvPr/>
          </p:nvSpPr>
          <p:spPr>
            <a:xfrm>
              <a:off x="3003975" y="1787550"/>
              <a:ext cx="507050" cy="722225"/>
            </a:xfrm>
            <a:custGeom>
              <a:rect b="b" l="l" r="r" t="t"/>
              <a:pathLst>
                <a:path extrusionOk="0" h="28889" w="20282">
                  <a:moveTo>
                    <a:pt x="3403" y="1"/>
                  </a:moveTo>
                  <a:lnTo>
                    <a:pt x="1" y="8440"/>
                  </a:lnTo>
                  <a:lnTo>
                    <a:pt x="9474" y="15545"/>
                  </a:lnTo>
                  <a:lnTo>
                    <a:pt x="15178" y="28888"/>
                  </a:lnTo>
                  <a:cubicBezTo>
                    <a:pt x="15178" y="28888"/>
                    <a:pt x="17613" y="21016"/>
                    <a:pt x="18014" y="19782"/>
                  </a:cubicBezTo>
                  <a:cubicBezTo>
                    <a:pt x="19948" y="14077"/>
                    <a:pt x="20282" y="11876"/>
                    <a:pt x="19715" y="10275"/>
                  </a:cubicBezTo>
                  <a:cubicBezTo>
                    <a:pt x="19215" y="8740"/>
                    <a:pt x="17547" y="7239"/>
                    <a:pt x="14378" y="5104"/>
                  </a:cubicBezTo>
                  <a:cubicBezTo>
                    <a:pt x="11209" y="2969"/>
                    <a:pt x="3403" y="1"/>
                    <a:pt x="3403"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2" name="Google Shape;3852;p92"/>
            <p:cNvSpPr/>
            <p:nvPr/>
          </p:nvSpPr>
          <p:spPr>
            <a:xfrm>
              <a:off x="3003975" y="1787550"/>
              <a:ext cx="507050" cy="722225"/>
            </a:xfrm>
            <a:custGeom>
              <a:rect b="b" l="l" r="r" t="t"/>
              <a:pathLst>
                <a:path extrusionOk="0" h="28889" w="20282">
                  <a:moveTo>
                    <a:pt x="3403" y="1"/>
                  </a:moveTo>
                  <a:lnTo>
                    <a:pt x="1" y="8440"/>
                  </a:lnTo>
                  <a:lnTo>
                    <a:pt x="9474" y="15545"/>
                  </a:lnTo>
                  <a:lnTo>
                    <a:pt x="15178" y="28888"/>
                  </a:lnTo>
                  <a:cubicBezTo>
                    <a:pt x="15178" y="28888"/>
                    <a:pt x="17613" y="21016"/>
                    <a:pt x="18014" y="19782"/>
                  </a:cubicBezTo>
                  <a:cubicBezTo>
                    <a:pt x="19948" y="14077"/>
                    <a:pt x="20282" y="11876"/>
                    <a:pt x="19715" y="10275"/>
                  </a:cubicBezTo>
                  <a:cubicBezTo>
                    <a:pt x="19215" y="8740"/>
                    <a:pt x="17547" y="7239"/>
                    <a:pt x="14378" y="5104"/>
                  </a:cubicBezTo>
                  <a:cubicBezTo>
                    <a:pt x="11209" y="2969"/>
                    <a:pt x="3403" y="1"/>
                    <a:pt x="34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3" name="Google Shape;3853;p92"/>
            <p:cNvSpPr/>
            <p:nvPr/>
          </p:nvSpPr>
          <p:spPr>
            <a:xfrm>
              <a:off x="3358400" y="2872500"/>
              <a:ext cx="339425" cy="228100"/>
            </a:xfrm>
            <a:custGeom>
              <a:rect b="b" l="l" r="r" t="t"/>
              <a:pathLst>
                <a:path extrusionOk="0" h="9124" w="13577">
                  <a:moveTo>
                    <a:pt x="835" y="0"/>
                  </a:moveTo>
                  <a:cubicBezTo>
                    <a:pt x="534" y="167"/>
                    <a:pt x="501" y="868"/>
                    <a:pt x="468" y="1401"/>
                  </a:cubicBezTo>
                  <a:cubicBezTo>
                    <a:pt x="434" y="1902"/>
                    <a:pt x="1" y="2536"/>
                    <a:pt x="668" y="3436"/>
                  </a:cubicBezTo>
                  <a:cubicBezTo>
                    <a:pt x="1335" y="4304"/>
                    <a:pt x="2602" y="4504"/>
                    <a:pt x="3503" y="5671"/>
                  </a:cubicBezTo>
                  <a:cubicBezTo>
                    <a:pt x="4404" y="6872"/>
                    <a:pt x="5004" y="8573"/>
                    <a:pt x="7773" y="9007"/>
                  </a:cubicBezTo>
                  <a:cubicBezTo>
                    <a:pt x="8255" y="9087"/>
                    <a:pt x="8715" y="9123"/>
                    <a:pt x="9149" y="9123"/>
                  </a:cubicBezTo>
                  <a:cubicBezTo>
                    <a:pt x="11239" y="9123"/>
                    <a:pt x="12723" y="8291"/>
                    <a:pt x="13110" y="7573"/>
                  </a:cubicBezTo>
                  <a:cubicBezTo>
                    <a:pt x="13577" y="6739"/>
                    <a:pt x="13077" y="5971"/>
                    <a:pt x="11242" y="5071"/>
                  </a:cubicBezTo>
                  <a:cubicBezTo>
                    <a:pt x="9307" y="4103"/>
                    <a:pt x="8740" y="3837"/>
                    <a:pt x="8740" y="3837"/>
                  </a:cubicBezTo>
                  <a:lnTo>
                    <a:pt x="83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4" name="Google Shape;3854;p92"/>
            <p:cNvSpPr/>
            <p:nvPr/>
          </p:nvSpPr>
          <p:spPr>
            <a:xfrm>
              <a:off x="3346725" y="2726550"/>
              <a:ext cx="276050" cy="300050"/>
            </a:xfrm>
            <a:custGeom>
              <a:rect b="b" l="l" r="r" t="t"/>
              <a:pathLst>
                <a:path extrusionOk="0" h="12002" w="11042">
                  <a:moveTo>
                    <a:pt x="3970" y="1"/>
                  </a:moveTo>
                  <a:lnTo>
                    <a:pt x="1" y="1769"/>
                  </a:lnTo>
                  <a:cubicBezTo>
                    <a:pt x="1" y="1769"/>
                    <a:pt x="1402" y="5005"/>
                    <a:pt x="1302" y="5838"/>
                  </a:cubicBezTo>
                  <a:cubicBezTo>
                    <a:pt x="1268" y="6005"/>
                    <a:pt x="1235" y="6139"/>
                    <a:pt x="1235" y="6272"/>
                  </a:cubicBezTo>
                  <a:cubicBezTo>
                    <a:pt x="1168" y="6672"/>
                    <a:pt x="1335" y="7073"/>
                    <a:pt x="1668" y="7340"/>
                  </a:cubicBezTo>
                  <a:cubicBezTo>
                    <a:pt x="1969" y="7606"/>
                    <a:pt x="2436" y="7973"/>
                    <a:pt x="2903" y="8340"/>
                  </a:cubicBezTo>
                  <a:cubicBezTo>
                    <a:pt x="3837" y="9107"/>
                    <a:pt x="4637" y="10542"/>
                    <a:pt x="6172" y="11476"/>
                  </a:cubicBezTo>
                  <a:cubicBezTo>
                    <a:pt x="6813" y="11852"/>
                    <a:pt x="7623" y="12001"/>
                    <a:pt x="8390" y="12001"/>
                  </a:cubicBezTo>
                  <a:cubicBezTo>
                    <a:pt x="9459" y="12001"/>
                    <a:pt x="10445" y="11711"/>
                    <a:pt x="10775" y="11342"/>
                  </a:cubicBezTo>
                  <a:cubicBezTo>
                    <a:pt x="11042" y="11142"/>
                    <a:pt x="11008" y="10709"/>
                    <a:pt x="10742" y="10508"/>
                  </a:cubicBezTo>
                  <a:cubicBezTo>
                    <a:pt x="10475" y="10275"/>
                    <a:pt x="9741" y="9708"/>
                    <a:pt x="9407" y="9408"/>
                  </a:cubicBezTo>
                  <a:cubicBezTo>
                    <a:pt x="7906" y="7973"/>
                    <a:pt x="7306" y="6906"/>
                    <a:pt x="6405" y="5271"/>
                  </a:cubicBezTo>
                  <a:cubicBezTo>
                    <a:pt x="5505" y="3604"/>
                    <a:pt x="3970" y="1"/>
                    <a:pt x="3970" y="1"/>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5" name="Google Shape;3855;p92"/>
            <p:cNvSpPr/>
            <p:nvPr/>
          </p:nvSpPr>
          <p:spPr>
            <a:xfrm>
              <a:off x="2579525" y="1787550"/>
              <a:ext cx="871475" cy="985600"/>
            </a:xfrm>
            <a:custGeom>
              <a:rect b="b" l="l" r="r" t="t"/>
              <a:pathLst>
                <a:path extrusionOk="0" h="39424" w="34859">
                  <a:moveTo>
                    <a:pt x="20381" y="1"/>
                  </a:moveTo>
                  <a:lnTo>
                    <a:pt x="1301" y="1502"/>
                  </a:lnTo>
                  <a:cubicBezTo>
                    <a:pt x="200" y="4704"/>
                    <a:pt x="0" y="8807"/>
                    <a:pt x="2935" y="11509"/>
                  </a:cubicBezTo>
                  <a:cubicBezTo>
                    <a:pt x="4870" y="13310"/>
                    <a:pt x="9173" y="16112"/>
                    <a:pt x="12576" y="17680"/>
                  </a:cubicBezTo>
                  <a:cubicBezTo>
                    <a:pt x="15945" y="19248"/>
                    <a:pt x="21082" y="21816"/>
                    <a:pt x="22082" y="22150"/>
                  </a:cubicBezTo>
                  <a:cubicBezTo>
                    <a:pt x="23083" y="22450"/>
                    <a:pt x="23217" y="23017"/>
                    <a:pt x="23283" y="24852"/>
                  </a:cubicBezTo>
                  <a:cubicBezTo>
                    <a:pt x="23350" y="26686"/>
                    <a:pt x="24284" y="29622"/>
                    <a:pt x="26686" y="33158"/>
                  </a:cubicBezTo>
                  <a:cubicBezTo>
                    <a:pt x="29221" y="36894"/>
                    <a:pt x="30689" y="39329"/>
                    <a:pt x="30689" y="39329"/>
                  </a:cubicBezTo>
                  <a:cubicBezTo>
                    <a:pt x="30986" y="39392"/>
                    <a:pt x="31285" y="39423"/>
                    <a:pt x="31581" y="39423"/>
                  </a:cubicBezTo>
                  <a:cubicBezTo>
                    <a:pt x="32843" y="39423"/>
                    <a:pt x="34048" y="38861"/>
                    <a:pt x="34858" y="37861"/>
                  </a:cubicBezTo>
                  <a:cubicBezTo>
                    <a:pt x="34858" y="37861"/>
                    <a:pt x="30188" y="18447"/>
                    <a:pt x="29121" y="16146"/>
                  </a:cubicBezTo>
                  <a:cubicBezTo>
                    <a:pt x="28087" y="13844"/>
                    <a:pt x="18647" y="7306"/>
                    <a:pt x="18647" y="7306"/>
                  </a:cubicBezTo>
                  <a:cubicBezTo>
                    <a:pt x="19347" y="4904"/>
                    <a:pt x="19914" y="2469"/>
                    <a:pt x="20381"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6" name="Google Shape;3856;p92"/>
            <p:cNvSpPr/>
            <p:nvPr/>
          </p:nvSpPr>
          <p:spPr>
            <a:xfrm>
              <a:off x="2579525" y="1787550"/>
              <a:ext cx="871475" cy="985600"/>
            </a:xfrm>
            <a:custGeom>
              <a:rect b="b" l="l" r="r" t="t"/>
              <a:pathLst>
                <a:path extrusionOk="0" h="39424" w="34859">
                  <a:moveTo>
                    <a:pt x="20381" y="1"/>
                  </a:moveTo>
                  <a:lnTo>
                    <a:pt x="1301" y="1502"/>
                  </a:lnTo>
                  <a:cubicBezTo>
                    <a:pt x="200" y="4704"/>
                    <a:pt x="0" y="8807"/>
                    <a:pt x="2935" y="11509"/>
                  </a:cubicBezTo>
                  <a:cubicBezTo>
                    <a:pt x="4870" y="13310"/>
                    <a:pt x="9173" y="16112"/>
                    <a:pt x="12576" y="17680"/>
                  </a:cubicBezTo>
                  <a:cubicBezTo>
                    <a:pt x="15945" y="19248"/>
                    <a:pt x="21082" y="21816"/>
                    <a:pt x="22082" y="22150"/>
                  </a:cubicBezTo>
                  <a:cubicBezTo>
                    <a:pt x="23083" y="22450"/>
                    <a:pt x="23217" y="23017"/>
                    <a:pt x="23283" y="24852"/>
                  </a:cubicBezTo>
                  <a:cubicBezTo>
                    <a:pt x="23350" y="26686"/>
                    <a:pt x="24284" y="29622"/>
                    <a:pt x="26686" y="33158"/>
                  </a:cubicBezTo>
                  <a:cubicBezTo>
                    <a:pt x="29221" y="36894"/>
                    <a:pt x="30689" y="39329"/>
                    <a:pt x="30689" y="39329"/>
                  </a:cubicBezTo>
                  <a:cubicBezTo>
                    <a:pt x="30986" y="39392"/>
                    <a:pt x="31285" y="39423"/>
                    <a:pt x="31581" y="39423"/>
                  </a:cubicBezTo>
                  <a:cubicBezTo>
                    <a:pt x="32843" y="39423"/>
                    <a:pt x="34048" y="38861"/>
                    <a:pt x="34858" y="37861"/>
                  </a:cubicBezTo>
                  <a:cubicBezTo>
                    <a:pt x="34858" y="37861"/>
                    <a:pt x="30188" y="18447"/>
                    <a:pt x="29121" y="16146"/>
                  </a:cubicBezTo>
                  <a:cubicBezTo>
                    <a:pt x="28087" y="13844"/>
                    <a:pt x="18647" y="7306"/>
                    <a:pt x="18647" y="7306"/>
                  </a:cubicBezTo>
                  <a:cubicBezTo>
                    <a:pt x="19347" y="4904"/>
                    <a:pt x="19914" y="2469"/>
                    <a:pt x="203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7" name="Google Shape;3857;p92"/>
            <p:cNvSpPr/>
            <p:nvPr/>
          </p:nvSpPr>
          <p:spPr>
            <a:xfrm>
              <a:off x="3045675" y="1890125"/>
              <a:ext cx="353625" cy="634650"/>
            </a:xfrm>
            <a:custGeom>
              <a:rect b="b" l="l" r="r" t="t"/>
              <a:pathLst>
                <a:path extrusionOk="0" h="25386" w="14145">
                  <a:moveTo>
                    <a:pt x="1435" y="1"/>
                  </a:moveTo>
                  <a:cubicBezTo>
                    <a:pt x="1435" y="1"/>
                    <a:pt x="501" y="2169"/>
                    <a:pt x="1" y="3203"/>
                  </a:cubicBezTo>
                  <a:cubicBezTo>
                    <a:pt x="1" y="3203"/>
                    <a:pt x="9474" y="9808"/>
                    <a:pt x="10475" y="12043"/>
                  </a:cubicBezTo>
                  <a:cubicBezTo>
                    <a:pt x="11075" y="13310"/>
                    <a:pt x="12576" y="20248"/>
                    <a:pt x="14144" y="25385"/>
                  </a:cubicBezTo>
                  <a:cubicBezTo>
                    <a:pt x="13977" y="24585"/>
                    <a:pt x="12810" y="15412"/>
                    <a:pt x="12109" y="13177"/>
                  </a:cubicBezTo>
                  <a:cubicBezTo>
                    <a:pt x="11375" y="10808"/>
                    <a:pt x="9407" y="9107"/>
                    <a:pt x="7539" y="7673"/>
                  </a:cubicBezTo>
                  <a:cubicBezTo>
                    <a:pt x="6038" y="6505"/>
                    <a:pt x="2136" y="3670"/>
                    <a:pt x="801" y="2703"/>
                  </a:cubicBezTo>
                  <a:cubicBezTo>
                    <a:pt x="1101" y="1835"/>
                    <a:pt x="1302" y="901"/>
                    <a:pt x="14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8" name="Google Shape;3858;p92"/>
            <p:cNvSpPr/>
            <p:nvPr/>
          </p:nvSpPr>
          <p:spPr>
            <a:xfrm>
              <a:off x="1922375" y="1272175"/>
              <a:ext cx="719700" cy="531550"/>
            </a:xfrm>
            <a:custGeom>
              <a:rect b="b" l="l" r="r" t="t"/>
              <a:pathLst>
                <a:path extrusionOk="0" h="21262" w="28788">
                  <a:moveTo>
                    <a:pt x="26586" y="1"/>
                  </a:moveTo>
                  <a:cubicBezTo>
                    <a:pt x="26586" y="1"/>
                    <a:pt x="24318" y="468"/>
                    <a:pt x="23417" y="3837"/>
                  </a:cubicBezTo>
                  <a:cubicBezTo>
                    <a:pt x="23017" y="5338"/>
                    <a:pt x="21683" y="9741"/>
                    <a:pt x="21082" y="12477"/>
                  </a:cubicBezTo>
                  <a:cubicBezTo>
                    <a:pt x="20763" y="13882"/>
                    <a:pt x="20505" y="14920"/>
                    <a:pt x="20483" y="15006"/>
                  </a:cubicBezTo>
                  <a:lnTo>
                    <a:pt x="20483" y="15006"/>
                  </a:lnTo>
                  <a:cubicBezTo>
                    <a:pt x="19878" y="14897"/>
                    <a:pt x="10853" y="13263"/>
                    <a:pt x="10208" y="12843"/>
                  </a:cubicBezTo>
                  <a:cubicBezTo>
                    <a:pt x="9574" y="12443"/>
                    <a:pt x="9241" y="11242"/>
                    <a:pt x="8974" y="10642"/>
                  </a:cubicBezTo>
                  <a:cubicBezTo>
                    <a:pt x="8507" y="9641"/>
                    <a:pt x="8607" y="8640"/>
                    <a:pt x="8540" y="8240"/>
                  </a:cubicBezTo>
                  <a:cubicBezTo>
                    <a:pt x="8489" y="7920"/>
                    <a:pt x="8295" y="7801"/>
                    <a:pt x="8060" y="7801"/>
                  </a:cubicBezTo>
                  <a:cubicBezTo>
                    <a:pt x="7684" y="7801"/>
                    <a:pt x="7203" y="8106"/>
                    <a:pt x="7039" y="8374"/>
                  </a:cubicBezTo>
                  <a:cubicBezTo>
                    <a:pt x="6906" y="8707"/>
                    <a:pt x="6772" y="9074"/>
                    <a:pt x="6739" y="9441"/>
                  </a:cubicBezTo>
                  <a:cubicBezTo>
                    <a:pt x="6639" y="9775"/>
                    <a:pt x="6605" y="10875"/>
                    <a:pt x="6305" y="11042"/>
                  </a:cubicBezTo>
                  <a:cubicBezTo>
                    <a:pt x="6255" y="11071"/>
                    <a:pt x="6184" y="11083"/>
                    <a:pt x="6102" y="11083"/>
                  </a:cubicBezTo>
                  <a:cubicBezTo>
                    <a:pt x="5802" y="11083"/>
                    <a:pt x="5347" y="10928"/>
                    <a:pt x="5138" y="10875"/>
                  </a:cubicBezTo>
                  <a:cubicBezTo>
                    <a:pt x="4003" y="10442"/>
                    <a:pt x="3136" y="9708"/>
                    <a:pt x="2169" y="9041"/>
                  </a:cubicBezTo>
                  <a:cubicBezTo>
                    <a:pt x="2002" y="8907"/>
                    <a:pt x="1769" y="8807"/>
                    <a:pt x="1535" y="8774"/>
                  </a:cubicBezTo>
                  <a:cubicBezTo>
                    <a:pt x="1168" y="8807"/>
                    <a:pt x="801" y="9041"/>
                    <a:pt x="601" y="9374"/>
                  </a:cubicBezTo>
                  <a:cubicBezTo>
                    <a:pt x="368" y="9608"/>
                    <a:pt x="201" y="9941"/>
                    <a:pt x="101" y="10275"/>
                  </a:cubicBezTo>
                  <a:cubicBezTo>
                    <a:pt x="34" y="10508"/>
                    <a:pt x="1" y="10742"/>
                    <a:pt x="34" y="11009"/>
                  </a:cubicBezTo>
                  <a:cubicBezTo>
                    <a:pt x="201" y="12677"/>
                    <a:pt x="1402" y="13777"/>
                    <a:pt x="2736" y="14645"/>
                  </a:cubicBezTo>
                  <a:cubicBezTo>
                    <a:pt x="4070" y="15512"/>
                    <a:pt x="5538" y="16179"/>
                    <a:pt x="7039" y="16613"/>
                  </a:cubicBezTo>
                  <a:cubicBezTo>
                    <a:pt x="7973" y="16846"/>
                    <a:pt x="9074" y="16980"/>
                    <a:pt x="10074" y="17147"/>
                  </a:cubicBezTo>
                  <a:cubicBezTo>
                    <a:pt x="10978" y="17327"/>
                    <a:pt x="20804" y="21262"/>
                    <a:pt x="23610" y="21262"/>
                  </a:cubicBezTo>
                  <a:cubicBezTo>
                    <a:pt x="23911" y="21262"/>
                    <a:pt x="24132" y="21216"/>
                    <a:pt x="24251" y="21116"/>
                  </a:cubicBezTo>
                  <a:cubicBezTo>
                    <a:pt x="25052" y="20449"/>
                    <a:pt x="25819" y="17814"/>
                    <a:pt x="26653" y="15345"/>
                  </a:cubicBezTo>
                  <a:cubicBezTo>
                    <a:pt x="27454" y="12810"/>
                    <a:pt x="28154" y="10208"/>
                    <a:pt x="28688" y="7573"/>
                  </a:cubicBezTo>
                  <a:cubicBezTo>
                    <a:pt x="28788" y="4904"/>
                    <a:pt x="28054" y="2236"/>
                    <a:pt x="26586" y="1"/>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9" name="Google Shape;3859;p92"/>
            <p:cNvSpPr/>
            <p:nvPr/>
          </p:nvSpPr>
          <p:spPr>
            <a:xfrm>
              <a:off x="2444425" y="1207975"/>
              <a:ext cx="248525" cy="408625"/>
            </a:xfrm>
            <a:custGeom>
              <a:rect b="b" l="l" r="r" t="t"/>
              <a:pathLst>
                <a:path extrusionOk="0" h="16345" w="9941">
                  <a:moveTo>
                    <a:pt x="7739" y="0"/>
                  </a:moveTo>
                  <a:cubicBezTo>
                    <a:pt x="4170" y="601"/>
                    <a:pt x="3269" y="2302"/>
                    <a:pt x="2268" y="5638"/>
                  </a:cubicBezTo>
                  <a:cubicBezTo>
                    <a:pt x="767" y="10741"/>
                    <a:pt x="0" y="14077"/>
                    <a:pt x="0" y="14077"/>
                  </a:cubicBezTo>
                  <a:cubicBezTo>
                    <a:pt x="779" y="15086"/>
                    <a:pt x="3899" y="16344"/>
                    <a:pt x="5808" y="16344"/>
                  </a:cubicBezTo>
                  <a:cubicBezTo>
                    <a:pt x="6108" y="16344"/>
                    <a:pt x="6378" y="16313"/>
                    <a:pt x="6605" y="16245"/>
                  </a:cubicBezTo>
                  <a:lnTo>
                    <a:pt x="8673" y="9074"/>
                  </a:lnTo>
                  <a:cubicBezTo>
                    <a:pt x="9941" y="6138"/>
                    <a:pt x="9140" y="1335"/>
                    <a:pt x="773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0" name="Google Shape;3860;p92"/>
            <p:cNvSpPr/>
            <p:nvPr/>
          </p:nvSpPr>
          <p:spPr>
            <a:xfrm>
              <a:off x="2911425" y="1167950"/>
              <a:ext cx="323575" cy="390300"/>
            </a:xfrm>
            <a:custGeom>
              <a:rect b="b" l="l" r="r" t="t"/>
              <a:pathLst>
                <a:path extrusionOk="0" h="15612" w="12943">
                  <a:moveTo>
                    <a:pt x="3102" y="0"/>
                  </a:moveTo>
                  <a:cubicBezTo>
                    <a:pt x="2002" y="0"/>
                    <a:pt x="934" y="301"/>
                    <a:pt x="0" y="901"/>
                  </a:cubicBezTo>
                  <a:lnTo>
                    <a:pt x="2369" y="7539"/>
                  </a:lnTo>
                  <a:lnTo>
                    <a:pt x="8006" y="15611"/>
                  </a:lnTo>
                  <a:cubicBezTo>
                    <a:pt x="10408" y="14911"/>
                    <a:pt x="12276" y="13043"/>
                    <a:pt x="12943" y="10675"/>
                  </a:cubicBezTo>
                  <a:cubicBezTo>
                    <a:pt x="12943" y="10675"/>
                    <a:pt x="9273" y="5104"/>
                    <a:pt x="7706" y="2569"/>
                  </a:cubicBezTo>
                  <a:cubicBezTo>
                    <a:pt x="6538" y="667"/>
                    <a:pt x="4704" y="100"/>
                    <a:pt x="310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1" name="Google Shape;3861;p92"/>
            <p:cNvSpPr/>
            <p:nvPr/>
          </p:nvSpPr>
          <p:spPr>
            <a:xfrm>
              <a:off x="2612025" y="1160450"/>
              <a:ext cx="520400" cy="738900"/>
            </a:xfrm>
            <a:custGeom>
              <a:rect b="b" l="l" r="r" t="t"/>
              <a:pathLst>
                <a:path extrusionOk="0" h="29556" w="20816">
                  <a:moveTo>
                    <a:pt x="11643" y="0"/>
                  </a:moveTo>
                  <a:lnTo>
                    <a:pt x="5738" y="500"/>
                  </a:lnTo>
                  <a:lnTo>
                    <a:pt x="768" y="1968"/>
                  </a:lnTo>
                  <a:cubicBezTo>
                    <a:pt x="4504" y="8973"/>
                    <a:pt x="768" y="12376"/>
                    <a:pt x="768" y="12376"/>
                  </a:cubicBezTo>
                  <a:lnTo>
                    <a:pt x="2336" y="19214"/>
                  </a:lnTo>
                  <a:cubicBezTo>
                    <a:pt x="1769" y="21749"/>
                    <a:pt x="1002" y="24217"/>
                    <a:pt x="1" y="26619"/>
                  </a:cubicBezTo>
                  <a:cubicBezTo>
                    <a:pt x="1152" y="28427"/>
                    <a:pt x="5090" y="29555"/>
                    <a:pt x="9291" y="29555"/>
                  </a:cubicBezTo>
                  <a:cubicBezTo>
                    <a:pt x="9352" y="29555"/>
                    <a:pt x="9413" y="29555"/>
                    <a:pt x="9474" y="29555"/>
                  </a:cubicBezTo>
                  <a:cubicBezTo>
                    <a:pt x="13044" y="29521"/>
                    <a:pt x="17447" y="29254"/>
                    <a:pt x="19081" y="25085"/>
                  </a:cubicBezTo>
                  <a:cubicBezTo>
                    <a:pt x="19081" y="25085"/>
                    <a:pt x="18247" y="16512"/>
                    <a:pt x="17980" y="14043"/>
                  </a:cubicBezTo>
                  <a:cubicBezTo>
                    <a:pt x="20816" y="10741"/>
                    <a:pt x="19548" y="7806"/>
                    <a:pt x="18948" y="6238"/>
                  </a:cubicBezTo>
                  <a:cubicBezTo>
                    <a:pt x="18314" y="4637"/>
                    <a:pt x="17013" y="1735"/>
                    <a:pt x="15078" y="300"/>
                  </a:cubicBezTo>
                  <a:lnTo>
                    <a:pt x="11643"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2" name="Google Shape;3862;p92"/>
            <p:cNvSpPr/>
            <p:nvPr/>
          </p:nvSpPr>
          <p:spPr>
            <a:xfrm>
              <a:off x="2611200" y="1328900"/>
              <a:ext cx="204350" cy="570425"/>
            </a:xfrm>
            <a:custGeom>
              <a:rect b="b" l="l" r="r" t="t"/>
              <a:pathLst>
                <a:path extrusionOk="0" h="22817" w="8174">
                  <a:moveTo>
                    <a:pt x="2336" y="0"/>
                  </a:moveTo>
                  <a:cubicBezTo>
                    <a:pt x="2703" y="3069"/>
                    <a:pt x="1435" y="4904"/>
                    <a:pt x="935" y="5471"/>
                  </a:cubicBezTo>
                  <a:lnTo>
                    <a:pt x="768" y="5638"/>
                  </a:lnTo>
                  <a:lnTo>
                    <a:pt x="2336" y="12476"/>
                  </a:lnTo>
                  <a:cubicBezTo>
                    <a:pt x="2336" y="12476"/>
                    <a:pt x="2169" y="13410"/>
                    <a:pt x="1769" y="14811"/>
                  </a:cubicBezTo>
                  <a:lnTo>
                    <a:pt x="1602" y="15345"/>
                  </a:lnTo>
                  <a:cubicBezTo>
                    <a:pt x="1168" y="16879"/>
                    <a:pt x="634" y="18413"/>
                    <a:pt x="1" y="19914"/>
                  </a:cubicBezTo>
                  <a:cubicBezTo>
                    <a:pt x="1035" y="21582"/>
                    <a:pt x="4404" y="22650"/>
                    <a:pt x="8173" y="22817"/>
                  </a:cubicBezTo>
                  <a:cubicBezTo>
                    <a:pt x="3937" y="21749"/>
                    <a:pt x="1969" y="18980"/>
                    <a:pt x="2035" y="18147"/>
                  </a:cubicBezTo>
                  <a:cubicBezTo>
                    <a:pt x="2102" y="17079"/>
                    <a:pt x="2936" y="13810"/>
                    <a:pt x="2936" y="13810"/>
                  </a:cubicBezTo>
                  <a:lnTo>
                    <a:pt x="5271" y="14711"/>
                  </a:lnTo>
                  <a:lnTo>
                    <a:pt x="3336" y="11942"/>
                  </a:lnTo>
                  <a:lnTo>
                    <a:pt x="2035" y="5971"/>
                  </a:lnTo>
                  <a:cubicBezTo>
                    <a:pt x="3436" y="3937"/>
                    <a:pt x="2336" y="1"/>
                    <a:pt x="2336"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3" name="Google Shape;3863;p92"/>
            <p:cNvSpPr/>
            <p:nvPr/>
          </p:nvSpPr>
          <p:spPr>
            <a:xfrm>
              <a:off x="2592850" y="625900"/>
              <a:ext cx="491225" cy="510375"/>
            </a:xfrm>
            <a:custGeom>
              <a:rect b="b" l="l" r="r" t="t"/>
              <a:pathLst>
                <a:path extrusionOk="0" h="20415" w="19649">
                  <a:moveTo>
                    <a:pt x="9841" y="0"/>
                  </a:moveTo>
                  <a:cubicBezTo>
                    <a:pt x="4404" y="0"/>
                    <a:pt x="1" y="4403"/>
                    <a:pt x="1" y="9840"/>
                  </a:cubicBezTo>
                  <a:lnTo>
                    <a:pt x="1" y="12776"/>
                  </a:lnTo>
                  <a:cubicBezTo>
                    <a:pt x="1" y="16979"/>
                    <a:pt x="3403" y="20415"/>
                    <a:pt x="7606" y="20415"/>
                  </a:cubicBezTo>
                  <a:lnTo>
                    <a:pt x="19648" y="20415"/>
                  </a:lnTo>
                  <a:lnTo>
                    <a:pt x="19648" y="9840"/>
                  </a:lnTo>
                  <a:cubicBezTo>
                    <a:pt x="19648" y="4403"/>
                    <a:pt x="15278" y="0"/>
                    <a:pt x="984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4" name="Google Shape;3864;p92"/>
            <p:cNvSpPr/>
            <p:nvPr/>
          </p:nvSpPr>
          <p:spPr>
            <a:xfrm>
              <a:off x="2751300" y="731800"/>
              <a:ext cx="235200" cy="202700"/>
            </a:xfrm>
            <a:custGeom>
              <a:rect b="b" l="l" r="r" t="t"/>
              <a:pathLst>
                <a:path extrusionOk="0" h="8108" w="9408">
                  <a:moveTo>
                    <a:pt x="9407" y="0"/>
                  </a:moveTo>
                  <a:cubicBezTo>
                    <a:pt x="6839" y="3303"/>
                    <a:pt x="3637" y="6038"/>
                    <a:pt x="1" y="8106"/>
                  </a:cubicBezTo>
                  <a:cubicBezTo>
                    <a:pt x="53" y="8107"/>
                    <a:pt x="105" y="8107"/>
                    <a:pt x="157" y="8107"/>
                  </a:cubicBezTo>
                  <a:cubicBezTo>
                    <a:pt x="8682" y="8107"/>
                    <a:pt x="9407" y="1"/>
                    <a:pt x="9407"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5" name="Google Shape;3865;p92"/>
            <p:cNvSpPr/>
            <p:nvPr/>
          </p:nvSpPr>
          <p:spPr>
            <a:xfrm>
              <a:off x="2572000" y="679175"/>
              <a:ext cx="87600" cy="80175"/>
            </a:xfrm>
            <a:custGeom>
              <a:rect b="b" l="l" r="r" t="t"/>
              <a:pathLst>
                <a:path extrusionOk="0" h="3207" w="3504">
                  <a:moveTo>
                    <a:pt x="2083" y="0"/>
                  </a:moveTo>
                  <a:cubicBezTo>
                    <a:pt x="1945" y="0"/>
                    <a:pt x="1805" y="23"/>
                    <a:pt x="1669" y="71"/>
                  </a:cubicBezTo>
                  <a:lnTo>
                    <a:pt x="2236" y="1972"/>
                  </a:lnTo>
                  <a:cubicBezTo>
                    <a:pt x="2102" y="1739"/>
                    <a:pt x="1869" y="1572"/>
                    <a:pt x="1635" y="1505"/>
                  </a:cubicBezTo>
                  <a:cubicBezTo>
                    <a:pt x="1493" y="1457"/>
                    <a:pt x="1349" y="1435"/>
                    <a:pt x="1208" y="1435"/>
                  </a:cubicBezTo>
                  <a:cubicBezTo>
                    <a:pt x="658" y="1435"/>
                    <a:pt x="160" y="1781"/>
                    <a:pt x="1" y="2339"/>
                  </a:cubicBezTo>
                  <a:lnTo>
                    <a:pt x="2469" y="3206"/>
                  </a:lnTo>
                  <a:cubicBezTo>
                    <a:pt x="2503" y="3006"/>
                    <a:pt x="2536" y="2773"/>
                    <a:pt x="2503" y="2539"/>
                  </a:cubicBezTo>
                  <a:cubicBezTo>
                    <a:pt x="3136" y="2306"/>
                    <a:pt x="3503" y="1572"/>
                    <a:pt x="3303" y="905"/>
                  </a:cubicBezTo>
                  <a:cubicBezTo>
                    <a:pt x="3144" y="347"/>
                    <a:pt x="2625" y="0"/>
                    <a:pt x="2083"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6" name="Google Shape;3866;p92"/>
            <p:cNvSpPr/>
            <p:nvPr/>
          </p:nvSpPr>
          <p:spPr>
            <a:xfrm>
              <a:off x="2647900" y="731800"/>
              <a:ext cx="399475" cy="555275"/>
            </a:xfrm>
            <a:custGeom>
              <a:rect b="b" l="l" r="r" t="t"/>
              <a:pathLst>
                <a:path extrusionOk="0" h="22211" w="15979">
                  <a:moveTo>
                    <a:pt x="13543" y="0"/>
                  </a:moveTo>
                  <a:cubicBezTo>
                    <a:pt x="13276" y="2669"/>
                    <a:pt x="11709" y="5071"/>
                    <a:pt x="9374" y="6405"/>
                  </a:cubicBezTo>
                  <a:cubicBezTo>
                    <a:pt x="6405" y="8140"/>
                    <a:pt x="4137" y="8140"/>
                    <a:pt x="4137" y="8140"/>
                  </a:cubicBezTo>
                  <a:cubicBezTo>
                    <a:pt x="3781" y="7389"/>
                    <a:pt x="3051" y="6989"/>
                    <a:pt x="2313" y="6989"/>
                  </a:cubicBezTo>
                  <a:cubicBezTo>
                    <a:pt x="1806" y="6989"/>
                    <a:pt x="1295" y="7178"/>
                    <a:pt x="901" y="7573"/>
                  </a:cubicBezTo>
                  <a:cubicBezTo>
                    <a:pt x="0" y="8507"/>
                    <a:pt x="434" y="10241"/>
                    <a:pt x="1635" y="11208"/>
                  </a:cubicBezTo>
                  <a:cubicBezTo>
                    <a:pt x="2249" y="11711"/>
                    <a:pt x="2747" y="11857"/>
                    <a:pt x="3117" y="11857"/>
                  </a:cubicBezTo>
                  <a:cubicBezTo>
                    <a:pt x="3632" y="11857"/>
                    <a:pt x="3903" y="11575"/>
                    <a:pt x="3903" y="11575"/>
                  </a:cubicBezTo>
                  <a:lnTo>
                    <a:pt x="4037" y="18013"/>
                  </a:lnTo>
                  <a:cubicBezTo>
                    <a:pt x="4037" y="18013"/>
                    <a:pt x="5638" y="20382"/>
                    <a:pt x="7506" y="21583"/>
                  </a:cubicBezTo>
                  <a:cubicBezTo>
                    <a:pt x="8189" y="22022"/>
                    <a:pt x="9045" y="22211"/>
                    <a:pt x="9862" y="22211"/>
                  </a:cubicBezTo>
                  <a:cubicBezTo>
                    <a:pt x="11281" y="22211"/>
                    <a:pt x="12579" y="21641"/>
                    <a:pt x="12643" y="20815"/>
                  </a:cubicBezTo>
                  <a:cubicBezTo>
                    <a:pt x="12743" y="19548"/>
                    <a:pt x="10174" y="17146"/>
                    <a:pt x="10174" y="17146"/>
                  </a:cubicBezTo>
                  <a:lnTo>
                    <a:pt x="10174" y="14811"/>
                  </a:lnTo>
                  <a:cubicBezTo>
                    <a:pt x="10972" y="14925"/>
                    <a:pt x="11791" y="15028"/>
                    <a:pt x="12484" y="15028"/>
                  </a:cubicBezTo>
                  <a:cubicBezTo>
                    <a:pt x="13009" y="15028"/>
                    <a:pt x="13461" y="14969"/>
                    <a:pt x="13777" y="14811"/>
                  </a:cubicBezTo>
                  <a:cubicBezTo>
                    <a:pt x="14544" y="14478"/>
                    <a:pt x="15978" y="13277"/>
                    <a:pt x="15978" y="8640"/>
                  </a:cubicBezTo>
                  <a:cubicBezTo>
                    <a:pt x="15978" y="3169"/>
                    <a:pt x="14611" y="601"/>
                    <a:pt x="13543" y="0"/>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7" name="Google Shape;3867;p92"/>
            <p:cNvSpPr/>
            <p:nvPr/>
          </p:nvSpPr>
          <p:spPr>
            <a:xfrm>
              <a:off x="2898075" y="901850"/>
              <a:ext cx="34225" cy="29175"/>
            </a:xfrm>
            <a:custGeom>
              <a:rect b="b" l="l" r="r" t="t"/>
              <a:pathLst>
                <a:path extrusionOk="0" h="1167" w="1369">
                  <a:moveTo>
                    <a:pt x="790" y="1"/>
                  </a:moveTo>
                  <a:cubicBezTo>
                    <a:pt x="772" y="1"/>
                    <a:pt x="753" y="1"/>
                    <a:pt x="734" y="3"/>
                  </a:cubicBezTo>
                  <a:cubicBezTo>
                    <a:pt x="201" y="37"/>
                    <a:pt x="0" y="670"/>
                    <a:pt x="401" y="1004"/>
                  </a:cubicBezTo>
                  <a:cubicBezTo>
                    <a:pt x="514" y="1117"/>
                    <a:pt x="649" y="1167"/>
                    <a:pt x="782" y="1167"/>
                  </a:cubicBezTo>
                  <a:cubicBezTo>
                    <a:pt x="1081" y="1167"/>
                    <a:pt x="1368" y="917"/>
                    <a:pt x="1368" y="570"/>
                  </a:cubicBezTo>
                  <a:cubicBezTo>
                    <a:pt x="1337" y="256"/>
                    <a:pt x="1097" y="1"/>
                    <a:pt x="79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8" name="Google Shape;3868;p92"/>
            <p:cNvSpPr/>
            <p:nvPr/>
          </p:nvSpPr>
          <p:spPr>
            <a:xfrm>
              <a:off x="2920600" y="1020350"/>
              <a:ext cx="37550" cy="23950"/>
            </a:xfrm>
            <a:custGeom>
              <a:rect b="b" l="l" r="r" t="t"/>
              <a:pathLst>
                <a:path extrusionOk="0" h="958" w="1502">
                  <a:moveTo>
                    <a:pt x="134" y="0"/>
                  </a:moveTo>
                  <a:cubicBezTo>
                    <a:pt x="0" y="400"/>
                    <a:pt x="234" y="801"/>
                    <a:pt x="634" y="934"/>
                  </a:cubicBezTo>
                  <a:cubicBezTo>
                    <a:pt x="692" y="950"/>
                    <a:pt x="750" y="957"/>
                    <a:pt x="808" y="957"/>
                  </a:cubicBezTo>
                  <a:cubicBezTo>
                    <a:pt x="1119" y="957"/>
                    <a:pt x="1417" y="743"/>
                    <a:pt x="1501" y="434"/>
                  </a:cubicBezTo>
                  <a:lnTo>
                    <a:pt x="134" y="0"/>
                  </a:lnTo>
                  <a:close/>
                </a:path>
              </a:pathLst>
            </a:custGeom>
            <a:solidFill>
              <a:srgbClr val="9A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9" name="Google Shape;3869;p92"/>
            <p:cNvSpPr/>
            <p:nvPr/>
          </p:nvSpPr>
          <p:spPr>
            <a:xfrm>
              <a:off x="3005650" y="838950"/>
              <a:ext cx="35050" cy="27975"/>
            </a:xfrm>
            <a:custGeom>
              <a:rect b="b" l="l" r="r" t="t"/>
              <a:pathLst>
                <a:path extrusionOk="0" h="1119" w="1402">
                  <a:moveTo>
                    <a:pt x="600" y="0"/>
                  </a:moveTo>
                  <a:cubicBezTo>
                    <a:pt x="363" y="0"/>
                    <a:pt x="132" y="133"/>
                    <a:pt x="1" y="351"/>
                  </a:cubicBezTo>
                  <a:lnTo>
                    <a:pt x="1201" y="1118"/>
                  </a:lnTo>
                  <a:cubicBezTo>
                    <a:pt x="1402" y="785"/>
                    <a:pt x="1301" y="351"/>
                    <a:pt x="968" y="118"/>
                  </a:cubicBezTo>
                  <a:cubicBezTo>
                    <a:pt x="853" y="37"/>
                    <a:pt x="726" y="0"/>
                    <a:pt x="6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0" name="Google Shape;3870;p92"/>
            <p:cNvSpPr/>
            <p:nvPr/>
          </p:nvSpPr>
          <p:spPr>
            <a:xfrm>
              <a:off x="3001100" y="886675"/>
              <a:ext cx="36275" cy="30400"/>
            </a:xfrm>
            <a:custGeom>
              <a:rect b="b" l="l" r="r" t="t"/>
              <a:pathLst>
                <a:path extrusionOk="0" h="1216" w="1451">
                  <a:moveTo>
                    <a:pt x="802" y="0"/>
                  </a:moveTo>
                  <a:cubicBezTo>
                    <a:pt x="635" y="0"/>
                    <a:pt x="469" y="67"/>
                    <a:pt x="349" y="210"/>
                  </a:cubicBezTo>
                  <a:cubicBezTo>
                    <a:pt x="0" y="622"/>
                    <a:pt x="315" y="1216"/>
                    <a:pt x="806" y="1216"/>
                  </a:cubicBezTo>
                  <a:cubicBezTo>
                    <a:pt x="831" y="1216"/>
                    <a:pt x="857" y="1214"/>
                    <a:pt x="883" y="1211"/>
                  </a:cubicBezTo>
                  <a:cubicBezTo>
                    <a:pt x="1217" y="1177"/>
                    <a:pt x="1450" y="877"/>
                    <a:pt x="1417" y="577"/>
                  </a:cubicBezTo>
                  <a:cubicBezTo>
                    <a:pt x="1395" y="213"/>
                    <a:pt x="1099" y="0"/>
                    <a:pt x="8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1" name="Google Shape;3871;p92"/>
            <p:cNvSpPr/>
            <p:nvPr/>
          </p:nvSpPr>
          <p:spPr>
            <a:xfrm>
              <a:off x="2969800" y="899425"/>
              <a:ext cx="47550" cy="95075"/>
            </a:xfrm>
            <a:custGeom>
              <a:rect b="b" l="l" r="r" t="t"/>
              <a:pathLst>
                <a:path extrusionOk="0" h="3803" w="1902">
                  <a:moveTo>
                    <a:pt x="0" y="0"/>
                  </a:moveTo>
                  <a:lnTo>
                    <a:pt x="67" y="3803"/>
                  </a:lnTo>
                  <a:lnTo>
                    <a:pt x="1902" y="3169"/>
                  </a:lnTo>
                  <a:lnTo>
                    <a:pt x="0" y="0"/>
                  </a:lnTo>
                  <a:close/>
                </a:path>
              </a:pathLst>
            </a:custGeom>
            <a:solidFill>
              <a:srgbClr val="9A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2" name="Google Shape;3872;p92"/>
            <p:cNvSpPr/>
            <p:nvPr/>
          </p:nvSpPr>
          <p:spPr>
            <a:xfrm>
              <a:off x="2773825" y="1048700"/>
              <a:ext cx="128450" cy="76750"/>
            </a:xfrm>
            <a:custGeom>
              <a:rect b="b" l="l" r="r" t="t"/>
              <a:pathLst>
                <a:path extrusionOk="0" h="3070" w="5138">
                  <a:moveTo>
                    <a:pt x="0" y="0"/>
                  </a:moveTo>
                  <a:lnTo>
                    <a:pt x="0" y="0"/>
                  </a:lnTo>
                  <a:cubicBezTo>
                    <a:pt x="234" y="601"/>
                    <a:pt x="601" y="1134"/>
                    <a:pt x="1134" y="1501"/>
                  </a:cubicBezTo>
                  <a:cubicBezTo>
                    <a:pt x="2068" y="2269"/>
                    <a:pt x="5137" y="3069"/>
                    <a:pt x="5137" y="3069"/>
                  </a:cubicBezTo>
                  <a:lnTo>
                    <a:pt x="5137" y="2135"/>
                  </a:lnTo>
                  <a:cubicBezTo>
                    <a:pt x="3636" y="2002"/>
                    <a:pt x="534" y="1168"/>
                    <a:pt x="0" y="0"/>
                  </a:cubicBezTo>
                  <a:close/>
                </a:path>
              </a:pathLst>
            </a:custGeom>
            <a:solidFill>
              <a:srgbClr val="9A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3" name="Google Shape;3873;p92"/>
            <p:cNvSpPr/>
            <p:nvPr/>
          </p:nvSpPr>
          <p:spPr>
            <a:xfrm>
              <a:off x="3842925" y="3364525"/>
              <a:ext cx="50050" cy="1030975"/>
            </a:xfrm>
            <a:custGeom>
              <a:rect b="b" l="l" r="r" t="t"/>
              <a:pathLst>
                <a:path extrusionOk="0" h="41239" w="2002">
                  <a:moveTo>
                    <a:pt x="33" y="0"/>
                  </a:moveTo>
                  <a:lnTo>
                    <a:pt x="0" y="40663"/>
                  </a:lnTo>
                  <a:cubicBezTo>
                    <a:pt x="0" y="40829"/>
                    <a:pt x="100" y="40996"/>
                    <a:pt x="267" y="41063"/>
                  </a:cubicBezTo>
                  <a:cubicBezTo>
                    <a:pt x="500" y="41180"/>
                    <a:pt x="742" y="41238"/>
                    <a:pt x="984" y="41238"/>
                  </a:cubicBezTo>
                  <a:cubicBezTo>
                    <a:pt x="1226" y="41238"/>
                    <a:pt x="1468" y="41180"/>
                    <a:pt x="1701" y="41063"/>
                  </a:cubicBezTo>
                  <a:cubicBezTo>
                    <a:pt x="1868" y="40996"/>
                    <a:pt x="1968" y="40829"/>
                    <a:pt x="2002" y="40663"/>
                  </a:cubicBezTo>
                  <a:lnTo>
                    <a:pt x="2002"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4" name="Google Shape;3874;p92"/>
            <p:cNvSpPr/>
            <p:nvPr/>
          </p:nvSpPr>
          <p:spPr>
            <a:xfrm>
              <a:off x="3870425" y="3364525"/>
              <a:ext cx="22550" cy="1030750"/>
            </a:xfrm>
            <a:custGeom>
              <a:rect b="b" l="l" r="r" t="t"/>
              <a:pathLst>
                <a:path extrusionOk="0" h="41230" w="902">
                  <a:moveTo>
                    <a:pt x="1" y="0"/>
                  </a:moveTo>
                  <a:lnTo>
                    <a:pt x="1" y="41230"/>
                  </a:lnTo>
                  <a:cubicBezTo>
                    <a:pt x="201" y="41230"/>
                    <a:pt x="401" y="41163"/>
                    <a:pt x="601" y="41063"/>
                  </a:cubicBezTo>
                  <a:cubicBezTo>
                    <a:pt x="768" y="40996"/>
                    <a:pt x="868" y="40829"/>
                    <a:pt x="868" y="40663"/>
                  </a:cubicBezTo>
                  <a:lnTo>
                    <a:pt x="902"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5" name="Google Shape;3875;p92"/>
            <p:cNvSpPr/>
            <p:nvPr/>
          </p:nvSpPr>
          <p:spPr>
            <a:xfrm>
              <a:off x="3841250" y="3350125"/>
              <a:ext cx="55050" cy="29000"/>
            </a:xfrm>
            <a:custGeom>
              <a:rect b="b" l="l" r="r" t="t"/>
              <a:pathLst>
                <a:path extrusionOk="0" h="1160" w="2202">
                  <a:moveTo>
                    <a:pt x="1068" y="1"/>
                  </a:moveTo>
                  <a:cubicBezTo>
                    <a:pt x="826" y="1"/>
                    <a:pt x="584" y="59"/>
                    <a:pt x="367" y="176"/>
                  </a:cubicBezTo>
                  <a:cubicBezTo>
                    <a:pt x="0" y="409"/>
                    <a:pt x="0" y="776"/>
                    <a:pt x="367" y="1010"/>
                  </a:cubicBezTo>
                  <a:cubicBezTo>
                    <a:pt x="584" y="1110"/>
                    <a:pt x="826" y="1160"/>
                    <a:pt x="1068" y="1160"/>
                  </a:cubicBezTo>
                  <a:cubicBezTo>
                    <a:pt x="1310" y="1160"/>
                    <a:pt x="1552" y="1110"/>
                    <a:pt x="1768" y="1010"/>
                  </a:cubicBezTo>
                  <a:cubicBezTo>
                    <a:pt x="2169" y="776"/>
                    <a:pt x="2202" y="409"/>
                    <a:pt x="1768" y="176"/>
                  </a:cubicBezTo>
                  <a:cubicBezTo>
                    <a:pt x="1552" y="59"/>
                    <a:pt x="1310" y="1"/>
                    <a:pt x="10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6" name="Google Shape;3876;p92"/>
            <p:cNvSpPr/>
            <p:nvPr/>
          </p:nvSpPr>
          <p:spPr>
            <a:xfrm>
              <a:off x="5280600" y="2530575"/>
              <a:ext cx="50075" cy="1030975"/>
            </a:xfrm>
            <a:custGeom>
              <a:rect b="b" l="l" r="r" t="t"/>
              <a:pathLst>
                <a:path extrusionOk="0" h="41239" w="2003">
                  <a:moveTo>
                    <a:pt x="2002" y="1"/>
                  </a:moveTo>
                  <a:lnTo>
                    <a:pt x="1" y="34"/>
                  </a:lnTo>
                  <a:lnTo>
                    <a:pt x="1" y="40663"/>
                  </a:lnTo>
                  <a:cubicBezTo>
                    <a:pt x="1" y="40830"/>
                    <a:pt x="101" y="40997"/>
                    <a:pt x="268" y="41064"/>
                  </a:cubicBezTo>
                  <a:cubicBezTo>
                    <a:pt x="501" y="41180"/>
                    <a:pt x="743" y="41239"/>
                    <a:pt x="985" y="41239"/>
                  </a:cubicBezTo>
                  <a:cubicBezTo>
                    <a:pt x="1227" y="41239"/>
                    <a:pt x="1469" y="41180"/>
                    <a:pt x="1702" y="41064"/>
                  </a:cubicBezTo>
                  <a:cubicBezTo>
                    <a:pt x="1869" y="40997"/>
                    <a:pt x="1969" y="40830"/>
                    <a:pt x="1969" y="40663"/>
                  </a:cubicBezTo>
                  <a:lnTo>
                    <a:pt x="2002"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7" name="Google Shape;3877;p92"/>
            <p:cNvSpPr/>
            <p:nvPr/>
          </p:nvSpPr>
          <p:spPr>
            <a:xfrm>
              <a:off x="5308125" y="2530575"/>
              <a:ext cx="22550" cy="1030775"/>
            </a:xfrm>
            <a:custGeom>
              <a:rect b="b" l="l" r="r" t="t"/>
              <a:pathLst>
                <a:path extrusionOk="0" h="41231" w="902">
                  <a:moveTo>
                    <a:pt x="1" y="1"/>
                  </a:moveTo>
                  <a:lnTo>
                    <a:pt x="1" y="41230"/>
                  </a:lnTo>
                  <a:cubicBezTo>
                    <a:pt x="201" y="41230"/>
                    <a:pt x="401" y="41164"/>
                    <a:pt x="568" y="41064"/>
                  </a:cubicBezTo>
                  <a:cubicBezTo>
                    <a:pt x="734" y="40997"/>
                    <a:pt x="868" y="40830"/>
                    <a:pt x="868" y="40663"/>
                  </a:cubicBezTo>
                  <a:lnTo>
                    <a:pt x="901"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8" name="Google Shape;3878;p92"/>
            <p:cNvSpPr/>
            <p:nvPr/>
          </p:nvSpPr>
          <p:spPr>
            <a:xfrm>
              <a:off x="5278950" y="2516200"/>
              <a:ext cx="54225" cy="29000"/>
            </a:xfrm>
            <a:custGeom>
              <a:rect b="b" l="l" r="r" t="t"/>
              <a:pathLst>
                <a:path extrusionOk="0" h="1160" w="2169">
                  <a:moveTo>
                    <a:pt x="1068" y="1"/>
                  </a:moveTo>
                  <a:cubicBezTo>
                    <a:pt x="826" y="1"/>
                    <a:pt x="584" y="59"/>
                    <a:pt x="367" y="176"/>
                  </a:cubicBezTo>
                  <a:cubicBezTo>
                    <a:pt x="0" y="409"/>
                    <a:pt x="0" y="776"/>
                    <a:pt x="367" y="1010"/>
                  </a:cubicBezTo>
                  <a:cubicBezTo>
                    <a:pt x="584" y="1110"/>
                    <a:pt x="826" y="1160"/>
                    <a:pt x="1068" y="1160"/>
                  </a:cubicBezTo>
                  <a:cubicBezTo>
                    <a:pt x="1309" y="1160"/>
                    <a:pt x="1551" y="1110"/>
                    <a:pt x="1768" y="1010"/>
                  </a:cubicBezTo>
                  <a:cubicBezTo>
                    <a:pt x="2168" y="776"/>
                    <a:pt x="2168" y="409"/>
                    <a:pt x="1768" y="176"/>
                  </a:cubicBezTo>
                  <a:cubicBezTo>
                    <a:pt x="1551" y="59"/>
                    <a:pt x="1309" y="1"/>
                    <a:pt x="10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9" name="Google Shape;3879;p92"/>
            <p:cNvSpPr/>
            <p:nvPr/>
          </p:nvSpPr>
          <p:spPr>
            <a:xfrm>
              <a:off x="2366850" y="2508075"/>
              <a:ext cx="50900" cy="1030975"/>
            </a:xfrm>
            <a:custGeom>
              <a:rect b="b" l="l" r="r" t="t"/>
              <a:pathLst>
                <a:path extrusionOk="0" h="41239" w="2036">
                  <a:moveTo>
                    <a:pt x="34" y="0"/>
                  </a:moveTo>
                  <a:lnTo>
                    <a:pt x="1" y="40663"/>
                  </a:lnTo>
                  <a:cubicBezTo>
                    <a:pt x="1" y="40830"/>
                    <a:pt x="101" y="40996"/>
                    <a:pt x="301" y="41063"/>
                  </a:cubicBezTo>
                  <a:cubicBezTo>
                    <a:pt x="518" y="41180"/>
                    <a:pt x="760" y="41238"/>
                    <a:pt x="1002" y="41238"/>
                  </a:cubicBezTo>
                  <a:cubicBezTo>
                    <a:pt x="1244" y="41238"/>
                    <a:pt x="1485" y="41180"/>
                    <a:pt x="1702" y="41063"/>
                  </a:cubicBezTo>
                  <a:cubicBezTo>
                    <a:pt x="1869" y="40996"/>
                    <a:pt x="1969" y="40830"/>
                    <a:pt x="2002" y="40663"/>
                  </a:cubicBezTo>
                  <a:lnTo>
                    <a:pt x="2036"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0" name="Google Shape;3880;p92"/>
            <p:cNvSpPr/>
            <p:nvPr/>
          </p:nvSpPr>
          <p:spPr>
            <a:xfrm>
              <a:off x="2394375" y="2508075"/>
              <a:ext cx="23375" cy="1030750"/>
            </a:xfrm>
            <a:custGeom>
              <a:rect b="b" l="l" r="r" t="t"/>
              <a:pathLst>
                <a:path extrusionOk="0" h="41230" w="935">
                  <a:moveTo>
                    <a:pt x="34" y="0"/>
                  </a:moveTo>
                  <a:lnTo>
                    <a:pt x="1" y="41230"/>
                  </a:lnTo>
                  <a:cubicBezTo>
                    <a:pt x="201" y="41230"/>
                    <a:pt x="401" y="41163"/>
                    <a:pt x="601" y="41063"/>
                  </a:cubicBezTo>
                  <a:cubicBezTo>
                    <a:pt x="768" y="40996"/>
                    <a:pt x="868" y="40830"/>
                    <a:pt x="901" y="40663"/>
                  </a:cubicBezTo>
                  <a:lnTo>
                    <a:pt x="935"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1" name="Google Shape;3881;p92"/>
            <p:cNvSpPr/>
            <p:nvPr/>
          </p:nvSpPr>
          <p:spPr>
            <a:xfrm>
              <a:off x="2365200" y="2493675"/>
              <a:ext cx="55050" cy="28800"/>
            </a:xfrm>
            <a:custGeom>
              <a:rect b="b" l="l" r="r" t="t"/>
              <a:pathLst>
                <a:path extrusionOk="0" h="1152" w="2202">
                  <a:moveTo>
                    <a:pt x="1084" y="1"/>
                  </a:moveTo>
                  <a:cubicBezTo>
                    <a:pt x="843" y="1"/>
                    <a:pt x="601" y="59"/>
                    <a:pt x="367" y="176"/>
                  </a:cubicBezTo>
                  <a:cubicBezTo>
                    <a:pt x="0" y="410"/>
                    <a:pt x="0" y="776"/>
                    <a:pt x="367" y="977"/>
                  </a:cubicBezTo>
                  <a:cubicBezTo>
                    <a:pt x="601" y="1093"/>
                    <a:pt x="843" y="1152"/>
                    <a:pt x="1084" y="1152"/>
                  </a:cubicBezTo>
                  <a:cubicBezTo>
                    <a:pt x="1326" y="1152"/>
                    <a:pt x="1568" y="1093"/>
                    <a:pt x="1802" y="977"/>
                  </a:cubicBezTo>
                  <a:cubicBezTo>
                    <a:pt x="2168" y="776"/>
                    <a:pt x="2202" y="410"/>
                    <a:pt x="1802" y="176"/>
                  </a:cubicBezTo>
                  <a:cubicBezTo>
                    <a:pt x="1568" y="59"/>
                    <a:pt x="1326" y="1"/>
                    <a:pt x="10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2" name="Google Shape;3882;p92"/>
            <p:cNvSpPr/>
            <p:nvPr/>
          </p:nvSpPr>
          <p:spPr>
            <a:xfrm>
              <a:off x="2106675" y="1600125"/>
              <a:ext cx="3410800" cy="2013750"/>
            </a:xfrm>
            <a:custGeom>
              <a:rect b="b" l="l" r="r" t="t"/>
              <a:pathLst>
                <a:path extrusionOk="0" h="80550" w="136432">
                  <a:moveTo>
                    <a:pt x="71939" y="1"/>
                  </a:moveTo>
                  <a:cubicBezTo>
                    <a:pt x="71643" y="1"/>
                    <a:pt x="71351" y="76"/>
                    <a:pt x="71085" y="226"/>
                  </a:cubicBezTo>
                  <a:lnTo>
                    <a:pt x="868" y="40755"/>
                  </a:lnTo>
                  <a:cubicBezTo>
                    <a:pt x="334" y="41088"/>
                    <a:pt x="34" y="41655"/>
                    <a:pt x="1" y="42256"/>
                  </a:cubicBezTo>
                  <a:lnTo>
                    <a:pt x="1" y="42589"/>
                  </a:lnTo>
                  <a:cubicBezTo>
                    <a:pt x="34" y="43223"/>
                    <a:pt x="334" y="43790"/>
                    <a:pt x="868" y="44124"/>
                  </a:cubicBezTo>
                  <a:lnTo>
                    <a:pt x="63579" y="80350"/>
                  </a:lnTo>
                  <a:cubicBezTo>
                    <a:pt x="63846" y="80483"/>
                    <a:pt x="64146" y="80550"/>
                    <a:pt x="64447" y="80550"/>
                  </a:cubicBezTo>
                  <a:cubicBezTo>
                    <a:pt x="64747" y="80550"/>
                    <a:pt x="65047" y="80483"/>
                    <a:pt x="65314" y="80350"/>
                  </a:cubicBezTo>
                  <a:lnTo>
                    <a:pt x="135564" y="39787"/>
                  </a:lnTo>
                  <a:cubicBezTo>
                    <a:pt x="136064" y="39454"/>
                    <a:pt x="136398" y="38887"/>
                    <a:pt x="136431" y="38286"/>
                  </a:cubicBezTo>
                  <a:lnTo>
                    <a:pt x="136431" y="37919"/>
                  </a:lnTo>
                  <a:cubicBezTo>
                    <a:pt x="136398" y="37319"/>
                    <a:pt x="136064" y="36752"/>
                    <a:pt x="135564" y="36418"/>
                  </a:cubicBezTo>
                  <a:lnTo>
                    <a:pt x="72819" y="226"/>
                  </a:lnTo>
                  <a:cubicBezTo>
                    <a:pt x="72536" y="76"/>
                    <a:pt x="72235" y="1"/>
                    <a:pt x="71939"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3" name="Google Shape;3883;p92"/>
            <p:cNvSpPr/>
            <p:nvPr/>
          </p:nvSpPr>
          <p:spPr>
            <a:xfrm>
              <a:off x="2106675" y="1600125"/>
              <a:ext cx="3410800" cy="2013750"/>
            </a:xfrm>
            <a:custGeom>
              <a:rect b="b" l="l" r="r" t="t"/>
              <a:pathLst>
                <a:path extrusionOk="0" h="80550" w="136432">
                  <a:moveTo>
                    <a:pt x="71939" y="1"/>
                  </a:moveTo>
                  <a:cubicBezTo>
                    <a:pt x="71643" y="1"/>
                    <a:pt x="71351" y="76"/>
                    <a:pt x="71085" y="226"/>
                  </a:cubicBezTo>
                  <a:lnTo>
                    <a:pt x="868" y="40755"/>
                  </a:lnTo>
                  <a:cubicBezTo>
                    <a:pt x="334" y="41088"/>
                    <a:pt x="34" y="41655"/>
                    <a:pt x="1" y="42256"/>
                  </a:cubicBezTo>
                  <a:lnTo>
                    <a:pt x="1" y="42589"/>
                  </a:lnTo>
                  <a:cubicBezTo>
                    <a:pt x="34" y="43223"/>
                    <a:pt x="334" y="43790"/>
                    <a:pt x="868" y="44124"/>
                  </a:cubicBezTo>
                  <a:lnTo>
                    <a:pt x="63579" y="80350"/>
                  </a:lnTo>
                  <a:cubicBezTo>
                    <a:pt x="63846" y="80483"/>
                    <a:pt x="64146" y="80550"/>
                    <a:pt x="64447" y="80550"/>
                  </a:cubicBezTo>
                  <a:cubicBezTo>
                    <a:pt x="64747" y="80550"/>
                    <a:pt x="65047" y="80483"/>
                    <a:pt x="65314" y="80350"/>
                  </a:cubicBezTo>
                  <a:lnTo>
                    <a:pt x="135564" y="39787"/>
                  </a:lnTo>
                  <a:cubicBezTo>
                    <a:pt x="136064" y="39454"/>
                    <a:pt x="136398" y="38887"/>
                    <a:pt x="136431" y="38286"/>
                  </a:cubicBezTo>
                  <a:lnTo>
                    <a:pt x="136431" y="37919"/>
                  </a:lnTo>
                  <a:cubicBezTo>
                    <a:pt x="136398" y="37319"/>
                    <a:pt x="136064" y="36752"/>
                    <a:pt x="135564" y="36418"/>
                  </a:cubicBezTo>
                  <a:lnTo>
                    <a:pt x="72819" y="226"/>
                  </a:lnTo>
                  <a:cubicBezTo>
                    <a:pt x="72536" y="76"/>
                    <a:pt x="72235" y="1"/>
                    <a:pt x="71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4" name="Google Shape;3884;p92"/>
            <p:cNvSpPr/>
            <p:nvPr/>
          </p:nvSpPr>
          <p:spPr>
            <a:xfrm>
              <a:off x="2106675" y="2621475"/>
              <a:ext cx="1611175" cy="992400"/>
            </a:xfrm>
            <a:custGeom>
              <a:rect b="b" l="l" r="r" t="t"/>
              <a:pathLst>
                <a:path extrusionOk="0" h="39696" w="64447">
                  <a:moveTo>
                    <a:pt x="701" y="1"/>
                  </a:moveTo>
                  <a:lnTo>
                    <a:pt x="701" y="1"/>
                  </a:lnTo>
                  <a:cubicBezTo>
                    <a:pt x="267" y="334"/>
                    <a:pt x="34" y="868"/>
                    <a:pt x="1" y="1402"/>
                  </a:cubicBezTo>
                  <a:lnTo>
                    <a:pt x="1" y="1735"/>
                  </a:lnTo>
                  <a:cubicBezTo>
                    <a:pt x="34" y="2369"/>
                    <a:pt x="367" y="2936"/>
                    <a:pt x="868" y="3270"/>
                  </a:cubicBezTo>
                  <a:lnTo>
                    <a:pt x="63579" y="39496"/>
                  </a:lnTo>
                  <a:cubicBezTo>
                    <a:pt x="63846" y="39629"/>
                    <a:pt x="64146" y="39696"/>
                    <a:pt x="64447" y="39696"/>
                  </a:cubicBezTo>
                  <a:lnTo>
                    <a:pt x="64447" y="37328"/>
                  </a:lnTo>
                  <a:cubicBezTo>
                    <a:pt x="64146" y="37328"/>
                    <a:pt x="63846" y="37261"/>
                    <a:pt x="63579" y="37127"/>
                  </a:cubicBezTo>
                  <a:lnTo>
                    <a:pt x="868" y="902"/>
                  </a:lnTo>
                  <a:cubicBezTo>
                    <a:pt x="434" y="668"/>
                    <a:pt x="401" y="268"/>
                    <a:pt x="701"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5" name="Google Shape;3885;p92"/>
            <p:cNvSpPr/>
            <p:nvPr/>
          </p:nvSpPr>
          <p:spPr>
            <a:xfrm>
              <a:off x="2106675" y="2621475"/>
              <a:ext cx="1611175" cy="992400"/>
            </a:xfrm>
            <a:custGeom>
              <a:rect b="b" l="l" r="r" t="t"/>
              <a:pathLst>
                <a:path extrusionOk="0" h="39696" w="64447">
                  <a:moveTo>
                    <a:pt x="701" y="1"/>
                  </a:moveTo>
                  <a:lnTo>
                    <a:pt x="701" y="1"/>
                  </a:lnTo>
                  <a:cubicBezTo>
                    <a:pt x="267" y="334"/>
                    <a:pt x="34" y="868"/>
                    <a:pt x="1" y="1402"/>
                  </a:cubicBezTo>
                  <a:lnTo>
                    <a:pt x="1" y="1735"/>
                  </a:lnTo>
                  <a:cubicBezTo>
                    <a:pt x="34" y="2369"/>
                    <a:pt x="367" y="2936"/>
                    <a:pt x="868" y="3270"/>
                  </a:cubicBezTo>
                  <a:lnTo>
                    <a:pt x="63579" y="39496"/>
                  </a:lnTo>
                  <a:cubicBezTo>
                    <a:pt x="63846" y="39629"/>
                    <a:pt x="64146" y="39696"/>
                    <a:pt x="64447" y="39696"/>
                  </a:cubicBezTo>
                  <a:lnTo>
                    <a:pt x="64447" y="37328"/>
                  </a:lnTo>
                  <a:cubicBezTo>
                    <a:pt x="64146" y="37328"/>
                    <a:pt x="63846" y="37261"/>
                    <a:pt x="63579" y="37127"/>
                  </a:cubicBezTo>
                  <a:lnTo>
                    <a:pt x="868" y="902"/>
                  </a:lnTo>
                  <a:cubicBezTo>
                    <a:pt x="434" y="668"/>
                    <a:pt x="401" y="268"/>
                    <a:pt x="7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6" name="Google Shape;3886;p92"/>
            <p:cNvSpPr/>
            <p:nvPr/>
          </p:nvSpPr>
          <p:spPr>
            <a:xfrm>
              <a:off x="2116675" y="1599925"/>
              <a:ext cx="3390775" cy="1954750"/>
            </a:xfrm>
            <a:custGeom>
              <a:rect b="b" l="l" r="r" t="t"/>
              <a:pathLst>
                <a:path extrusionOk="0" h="78190" w="135631">
                  <a:moveTo>
                    <a:pt x="71539" y="0"/>
                  </a:moveTo>
                  <a:cubicBezTo>
                    <a:pt x="71243" y="0"/>
                    <a:pt x="70951" y="67"/>
                    <a:pt x="70685" y="200"/>
                  </a:cubicBezTo>
                  <a:lnTo>
                    <a:pt x="468" y="40763"/>
                  </a:lnTo>
                  <a:cubicBezTo>
                    <a:pt x="1" y="40896"/>
                    <a:pt x="1" y="41597"/>
                    <a:pt x="468" y="41764"/>
                  </a:cubicBezTo>
                  <a:lnTo>
                    <a:pt x="63179" y="77989"/>
                  </a:lnTo>
                  <a:cubicBezTo>
                    <a:pt x="63446" y="78123"/>
                    <a:pt x="63746" y="78190"/>
                    <a:pt x="64047" y="78190"/>
                  </a:cubicBezTo>
                  <a:cubicBezTo>
                    <a:pt x="64347" y="78190"/>
                    <a:pt x="64647" y="78123"/>
                    <a:pt x="64914" y="77989"/>
                  </a:cubicBezTo>
                  <a:lnTo>
                    <a:pt x="135164" y="37460"/>
                  </a:lnTo>
                  <a:cubicBezTo>
                    <a:pt x="135631" y="37294"/>
                    <a:pt x="135631" y="36593"/>
                    <a:pt x="135164" y="36426"/>
                  </a:cubicBezTo>
                  <a:lnTo>
                    <a:pt x="72419" y="200"/>
                  </a:lnTo>
                  <a:cubicBezTo>
                    <a:pt x="72136" y="67"/>
                    <a:pt x="71835" y="0"/>
                    <a:pt x="71539"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7" name="Google Shape;3887;p92"/>
            <p:cNvSpPr/>
            <p:nvPr/>
          </p:nvSpPr>
          <p:spPr>
            <a:xfrm>
              <a:off x="2116675" y="1599925"/>
              <a:ext cx="3390775" cy="1954750"/>
            </a:xfrm>
            <a:custGeom>
              <a:rect b="b" l="l" r="r" t="t"/>
              <a:pathLst>
                <a:path extrusionOk="0" h="78190" w="135631">
                  <a:moveTo>
                    <a:pt x="71539" y="0"/>
                  </a:moveTo>
                  <a:cubicBezTo>
                    <a:pt x="71243" y="0"/>
                    <a:pt x="70951" y="67"/>
                    <a:pt x="70685" y="200"/>
                  </a:cubicBezTo>
                  <a:lnTo>
                    <a:pt x="468" y="40763"/>
                  </a:lnTo>
                  <a:cubicBezTo>
                    <a:pt x="1" y="40896"/>
                    <a:pt x="1" y="41597"/>
                    <a:pt x="468" y="41764"/>
                  </a:cubicBezTo>
                  <a:lnTo>
                    <a:pt x="63179" y="77989"/>
                  </a:lnTo>
                  <a:cubicBezTo>
                    <a:pt x="63446" y="78123"/>
                    <a:pt x="63746" y="78190"/>
                    <a:pt x="64047" y="78190"/>
                  </a:cubicBezTo>
                  <a:cubicBezTo>
                    <a:pt x="64347" y="78190"/>
                    <a:pt x="64647" y="78123"/>
                    <a:pt x="64914" y="77989"/>
                  </a:cubicBezTo>
                  <a:lnTo>
                    <a:pt x="135164" y="37460"/>
                  </a:lnTo>
                  <a:cubicBezTo>
                    <a:pt x="135631" y="37294"/>
                    <a:pt x="135631" y="36593"/>
                    <a:pt x="135164" y="36426"/>
                  </a:cubicBezTo>
                  <a:lnTo>
                    <a:pt x="72419" y="200"/>
                  </a:lnTo>
                  <a:cubicBezTo>
                    <a:pt x="72136" y="67"/>
                    <a:pt x="71835" y="0"/>
                    <a:pt x="715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8" name="Google Shape;3888;p92"/>
            <p:cNvSpPr/>
            <p:nvPr/>
          </p:nvSpPr>
          <p:spPr>
            <a:xfrm>
              <a:off x="2835525" y="2504100"/>
              <a:ext cx="827275" cy="488500"/>
            </a:xfrm>
            <a:custGeom>
              <a:rect b="b" l="l" r="r" t="t"/>
              <a:pathLst>
                <a:path extrusionOk="0" h="19540" w="33091">
                  <a:moveTo>
                    <a:pt x="12430" y="1"/>
                  </a:moveTo>
                  <a:cubicBezTo>
                    <a:pt x="12134" y="1"/>
                    <a:pt x="11842" y="76"/>
                    <a:pt x="11576" y="226"/>
                  </a:cubicBezTo>
                  <a:lnTo>
                    <a:pt x="735" y="6464"/>
                  </a:lnTo>
                  <a:cubicBezTo>
                    <a:pt x="1" y="6864"/>
                    <a:pt x="1" y="7932"/>
                    <a:pt x="735" y="8332"/>
                  </a:cubicBezTo>
                  <a:lnTo>
                    <a:pt x="19781" y="19306"/>
                  </a:lnTo>
                  <a:cubicBezTo>
                    <a:pt x="20048" y="19440"/>
                    <a:pt x="20349" y="19540"/>
                    <a:pt x="20649" y="19540"/>
                  </a:cubicBezTo>
                  <a:cubicBezTo>
                    <a:pt x="20949" y="19540"/>
                    <a:pt x="21249" y="19440"/>
                    <a:pt x="21516" y="19306"/>
                  </a:cubicBezTo>
                  <a:lnTo>
                    <a:pt x="32324" y="13069"/>
                  </a:lnTo>
                  <a:cubicBezTo>
                    <a:pt x="33091" y="12668"/>
                    <a:pt x="33091" y="11601"/>
                    <a:pt x="32324" y="11201"/>
                  </a:cubicBezTo>
                  <a:lnTo>
                    <a:pt x="13310" y="226"/>
                  </a:lnTo>
                  <a:cubicBezTo>
                    <a:pt x="13027" y="76"/>
                    <a:pt x="12726" y="1"/>
                    <a:pt x="1243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9" name="Google Shape;3889;p92"/>
            <p:cNvSpPr/>
            <p:nvPr/>
          </p:nvSpPr>
          <p:spPr>
            <a:xfrm>
              <a:off x="2847200" y="2497225"/>
              <a:ext cx="799775" cy="477875"/>
            </a:xfrm>
            <a:custGeom>
              <a:rect b="b" l="l" r="r" t="t"/>
              <a:pathLst>
                <a:path extrusionOk="0" h="19115" w="31991">
                  <a:moveTo>
                    <a:pt x="11959" y="1"/>
                  </a:moveTo>
                  <a:cubicBezTo>
                    <a:pt x="11792" y="1"/>
                    <a:pt x="11626" y="34"/>
                    <a:pt x="11476" y="101"/>
                  </a:cubicBezTo>
                  <a:lnTo>
                    <a:pt x="668" y="6372"/>
                  </a:lnTo>
                  <a:cubicBezTo>
                    <a:pt x="1" y="6705"/>
                    <a:pt x="1" y="7673"/>
                    <a:pt x="668" y="8006"/>
                  </a:cubicBezTo>
                  <a:lnTo>
                    <a:pt x="19681" y="19014"/>
                  </a:lnTo>
                  <a:cubicBezTo>
                    <a:pt x="19848" y="19081"/>
                    <a:pt x="20023" y="19114"/>
                    <a:pt x="20194" y="19114"/>
                  </a:cubicBezTo>
                  <a:cubicBezTo>
                    <a:pt x="20365" y="19114"/>
                    <a:pt x="20532" y="19081"/>
                    <a:pt x="20682" y="19014"/>
                  </a:cubicBezTo>
                  <a:lnTo>
                    <a:pt x="31490" y="12743"/>
                  </a:lnTo>
                  <a:cubicBezTo>
                    <a:pt x="31790" y="12576"/>
                    <a:pt x="31957" y="12243"/>
                    <a:pt x="31990" y="11909"/>
                  </a:cubicBezTo>
                  <a:cubicBezTo>
                    <a:pt x="31957" y="11576"/>
                    <a:pt x="31790" y="11275"/>
                    <a:pt x="31490" y="11109"/>
                  </a:cubicBezTo>
                  <a:lnTo>
                    <a:pt x="12443" y="101"/>
                  </a:lnTo>
                  <a:cubicBezTo>
                    <a:pt x="12293" y="34"/>
                    <a:pt x="12126" y="1"/>
                    <a:pt x="11959"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0" name="Google Shape;3890;p92"/>
            <p:cNvSpPr/>
            <p:nvPr/>
          </p:nvSpPr>
          <p:spPr>
            <a:xfrm>
              <a:off x="3351725" y="2775750"/>
              <a:ext cx="299400" cy="199350"/>
            </a:xfrm>
            <a:custGeom>
              <a:rect b="b" l="l" r="r" t="t"/>
              <a:pathLst>
                <a:path extrusionOk="0" h="7974" w="11976">
                  <a:moveTo>
                    <a:pt x="11376" y="1"/>
                  </a:moveTo>
                  <a:cubicBezTo>
                    <a:pt x="11576" y="134"/>
                    <a:pt x="11576" y="368"/>
                    <a:pt x="11309" y="535"/>
                  </a:cubicBezTo>
                  <a:lnTo>
                    <a:pt x="501" y="6773"/>
                  </a:lnTo>
                  <a:cubicBezTo>
                    <a:pt x="334" y="6873"/>
                    <a:pt x="168" y="6906"/>
                    <a:pt x="1" y="6906"/>
                  </a:cubicBezTo>
                  <a:lnTo>
                    <a:pt x="1" y="7973"/>
                  </a:lnTo>
                  <a:cubicBezTo>
                    <a:pt x="168" y="7973"/>
                    <a:pt x="334" y="7940"/>
                    <a:pt x="501" y="7873"/>
                  </a:cubicBezTo>
                  <a:lnTo>
                    <a:pt x="11309" y="1602"/>
                  </a:lnTo>
                  <a:cubicBezTo>
                    <a:pt x="11943" y="1269"/>
                    <a:pt x="11976" y="368"/>
                    <a:pt x="113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1" name="Google Shape;3891;p92"/>
            <p:cNvSpPr/>
            <p:nvPr/>
          </p:nvSpPr>
          <p:spPr>
            <a:xfrm>
              <a:off x="3145750" y="2084525"/>
              <a:ext cx="519575" cy="692925"/>
            </a:xfrm>
            <a:custGeom>
              <a:rect b="b" l="l" r="r" t="t"/>
              <a:pathLst>
                <a:path extrusionOk="0" h="27717" w="20783">
                  <a:moveTo>
                    <a:pt x="723" y="1"/>
                  </a:moveTo>
                  <a:cubicBezTo>
                    <a:pt x="566" y="1"/>
                    <a:pt x="409" y="34"/>
                    <a:pt x="267" y="97"/>
                  </a:cubicBezTo>
                  <a:cubicBezTo>
                    <a:pt x="1" y="264"/>
                    <a:pt x="34" y="531"/>
                    <a:pt x="34" y="831"/>
                  </a:cubicBezTo>
                  <a:lnTo>
                    <a:pt x="34" y="15741"/>
                  </a:lnTo>
                  <a:cubicBezTo>
                    <a:pt x="34" y="16108"/>
                    <a:pt x="234" y="16409"/>
                    <a:pt x="501" y="16609"/>
                  </a:cubicBezTo>
                  <a:lnTo>
                    <a:pt x="19548" y="27617"/>
                  </a:lnTo>
                  <a:cubicBezTo>
                    <a:pt x="19698" y="27683"/>
                    <a:pt x="19865" y="27717"/>
                    <a:pt x="20032" y="27717"/>
                  </a:cubicBezTo>
                  <a:cubicBezTo>
                    <a:pt x="20198" y="27717"/>
                    <a:pt x="20365" y="27683"/>
                    <a:pt x="20515" y="27617"/>
                  </a:cubicBezTo>
                  <a:cubicBezTo>
                    <a:pt x="20782" y="27483"/>
                    <a:pt x="20749" y="27216"/>
                    <a:pt x="20749" y="26916"/>
                  </a:cubicBezTo>
                  <a:lnTo>
                    <a:pt x="20749" y="11972"/>
                  </a:lnTo>
                  <a:cubicBezTo>
                    <a:pt x="20749" y="11639"/>
                    <a:pt x="20549" y="11305"/>
                    <a:pt x="20248" y="11105"/>
                  </a:cubicBezTo>
                  <a:lnTo>
                    <a:pt x="1235" y="130"/>
                  </a:lnTo>
                  <a:cubicBezTo>
                    <a:pt x="1076" y="42"/>
                    <a:pt x="899" y="1"/>
                    <a:pt x="7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2" name="Google Shape;3892;p92"/>
            <p:cNvSpPr/>
            <p:nvPr/>
          </p:nvSpPr>
          <p:spPr>
            <a:xfrm>
              <a:off x="3636100" y="2371300"/>
              <a:ext cx="29225" cy="406375"/>
            </a:xfrm>
            <a:custGeom>
              <a:rect b="b" l="l" r="r" t="t"/>
              <a:pathLst>
                <a:path extrusionOk="0" h="16255" w="1169">
                  <a:moveTo>
                    <a:pt x="1" y="16179"/>
                  </a:moveTo>
                  <a:lnTo>
                    <a:pt x="1" y="16179"/>
                  </a:lnTo>
                  <a:cubicBezTo>
                    <a:pt x="23" y="16189"/>
                    <a:pt x="46" y="16196"/>
                    <a:pt x="68" y="16202"/>
                  </a:cubicBezTo>
                  <a:lnTo>
                    <a:pt x="68" y="16202"/>
                  </a:lnTo>
                  <a:cubicBezTo>
                    <a:pt x="45" y="16195"/>
                    <a:pt x="22" y="16187"/>
                    <a:pt x="1" y="16179"/>
                  </a:cubicBezTo>
                  <a:close/>
                  <a:moveTo>
                    <a:pt x="1001" y="1"/>
                  </a:moveTo>
                  <a:lnTo>
                    <a:pt x="301" y="434"/>
                  </a:lnTo>
                  <a:cubicBezTo>
                    <a:pt x="367" y="568"/>
                    <a:pt x="434" y="735"/>
                    <a:pt x="434" y="935"/>
                  </a:cubicBezTo>
                  <a:lnTo>
                    <a:pt x="434" y="15845"/>
                  </a:lnTo>
                  <a:cubicBezTo>
                    <a:pt x="434" y="16079"/>
                    <a:pt x="313" y="16212"/>
                    <a:pt x="149" y="16212"/>
                  </a:cubicBezTo>
                  <a:cubicBezTo>
                    <a:pt x="123" y="16212"/>
                    <a:pt x="96" y="16208"/>
                    <a:pt x="68" y="16202"/>
                  </a:cubicBezTo>
                  <a:lnTo>
                    <a:pt x="68" y="16202"/>
                  </a:lnTo>
                  <a:cubicBezTo>
                    <a:pt x="183" y="16237"/>
                    <a:pt x="309" y="16254"/>
                    <a:pt x="438" y="16254"/>
                  </a:cubicBezTo>
                  <a:cubicBezTo>
                    <a:pt x="593" y="16254"/>
                    <a:pt x="751" y="16229"/>
                    <a:pt x="901" y="16179"/>
                  </a:cubicBezTo>
                  <a:cubicBezTo>
                    <a:pt x="1168" y="16012"/>
                    <a:pt x="1135" y="15745"/>
                    <a:pt x="1135" y="15445"/>
                  </a:cubicBezTo>
                  <a:lnTo>
                    <a:pt x="1135" y="501"/>
                  </a:lnTo>
                  <a:cubicBezTo>
                    <a:pt x="1135" y="334"/>
                    <a:pt x="1068" y="168"/>
                    <a:pt x="10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3" name="Google Shape;3893;p92"/>
            <p:cNvSpPr/>
            <p:nvPr/>
          </p:nvSpPr>
          <p:spPr>
            <a:xfrm>
              <a:off x="3146575" y="2095975"/>
              <a:ext cx="500400" cy="680400"/>
            </a:xfrm>
            <a:custGeom>
              <a:rect b="b" l="l" r="r" t="t"/>
              <a:pathLst>
                <a:path extrusionOk="0" h="27216" w="20016">
                  <a:moveTo>
                    <a:pt x="255" y="1"/>
                  </a:moveTo>
                  <a:cubicBezTo>
                    <a:pt x="101" y="1"/>
                    <a:pt x="1" y="137"/>
                    <a:pt x="1" y="373"/>
                  </a:cubicBezTo>
                  <a:lnTo>
                    <a:pt x="1" y="15317"/>
                  </a:lnTo>
                  <a:cubicBezTo>
                    <a:pt x="1" y="15650"/>
                    <a:pt x="201" y="15984"/>
                    <a:pt x="468" y="16184"/>
                  </a:cubicBezTo>
                  <a:lnTo>
                    <a:pt x="19515" y="27159"/>
                  </a:lnTo>
                  <a:cubicBezTo>
                    <a:pt x="19591" y="27197"/>
                    <a:pt x="19665" y="27216"/>
                    <a:pt x="19731" y="27216"/>
                  </a:cubicBezTo>
                  <a:cubicBezTo>
                    <a:pt x="19896" y="27216"/>
                    <a:pt x="20015" y="27097"/>
                    <a:pt x="20015" y="26858"/>
                  </a:cubicBezTo>
                  <a:lnTo>
                    <a:pt x="20015" y="11914"/>
                  </a:lnTo>
                  <a:cubicBezTo>
                    <a:pt x="19982" y="11581"/>
                    <a:pt x="19815" y="11247"/>
                    <a:pt x="19515" y="11080"/>
                  </a:cubicBezTo>
                  <a:lnTo>
                    <a:pt x="468" y="73"/>
                  </a:lnTo>
                  <a:cubicBezTo>
                    <a:pt x="390" y="24"/>
                    <a:pt x="318" y="1"/>
                    <a:pt x="255"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4" name="Google Shape;3894;p92"/>
            <p:cNvSpPr/>
            <p:nvPr/>
          </p:nvSpPr>
          <p:spPr>
            <a:xfrm>
              <a:off x="2856375" y="2496600"/>
              <a:ext cx="784750" cy="451600"/>
            </a:xfrm>
            <a:custGeom>
              <a:rect b="b" l="l" r="r" t="t"/>
              <a:pathLst>
                <a:path extrusionOk="0" h="18064" w="31390">
                  <a:moveTo>
                    <a:pt x="11592" y="1"/>
                  </a:moveTo>
                  <a:cubicBezTo>
                    <a:pt x="11425" y="1"/>
                    <a:pt x="11259" y="42"/>
                    <a:pt x="11109" y="126"/>
                  </a:cubicBezTo>
                  <a:lnTo>
                    <a:pt x="301" y="6397"/>
                  </a:lnTo>
                  <a:cubicBezTo>
                    <a:pt x="1" y="6464"/>
                    <a:pt x="1" y="6864"/>
                    <a:pt x="301" y="6964"/>
                  </a:cubicBezTo>
                  <a:lnTo>
                    <a:pt x="19314" y="17939"/>
                  </a:lnTo>
                  <a:cubicBezTo>
                    <a:pt x="19481" y="18022"/>
                    <a:pt x="19656" y="18064"/>
                    <a:pt x="19827" y="18064"/>
                  </a:cubicBezTo>
                  <a:cubicBezTo>
                    <a:pt x="19998" y="18064"/>
                    <a:pt x="20165" y="18022"/>
                    <a:pt x="20315" y="17939"/>
                  </a:cubicBezTo>
                  <a:lnTo>
                    <a:pt x="31123" y="11701"/>
                  </a:lnTo>
                  <a:cubicBezTo>
                    <a:pt x="31390" y="11601"/>
                    <a:pt x="31390" y="11200"/>
                    <a:pt x="31123" y="11100"/>
                  </a:cubicBezTo>
                  <a:lnTo>
                    <a:pt x="12076" y="126"/>
                  </a:lnTo>
                  <a:cubicBezTo>
                    <a:pt x="11926" y="42"/>
                    <a:pt x="11759" y="1"/>
                    <a:pt x="1159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5" name="Google Shape;3895;p92"/>
            <p:cNvSpPr/>
            <p:nvPr/>
          </p:nvSpPr>
          <p:spPr>
            <a:xfrm>
              <a:off x="3161600" y="2120975"/>
              <a:ext cx="473700" cy="628300"/>
            </a:xfrm>
            <a:custGeom>
              <a:rect b="b" l="l" r="r" t="t"/>
              <a:pathLst>
                <a:path extrusionOk="0" h="25132" w="18948">
                  <a:moveTo>
                    <a:pt x="172" y="0"/>
                  </a:moveTo>
                  <a:cubicBezTo>
                    <a:pt x="70" y="0"/>
                    <a:pt x="0" y="86"/>
                    <a:pt x="0" y="207"/>
                  </a:cubicBezTo>
                  <a:lnTo>
                    <a:pt x="0" y="13983"/>
                  </a:lnTo>
                  <a:cubicBezTo>
                    <a:pt x="0" y="14183"/>
                    <a:pt x="134" y="14384"/>
                    <a:pt x="301" y="14484"/>
                  </a:cubicBezTo>
                  <a:lnTo>
                    <a:pt x="18647" y="25091"/>
                  </a:lnTo>
                  <a:cubicBezTo>
                    <a:pt x="18693" y="25119"/>
                    <a:pt x="18736" y="25131"/>
                    <a:pt x="18775" y="25131"/>
                  </a:cubicBezTo>
                  <a:cubicBezTo>
                    <a:pt x="18877" y="25131"/>
                    <a:pt x="18947" y="25045"/>
                    <a:pt x="18947" y="24924"/>
                  </a:cubicBezTo>
                  <a:lnTo>
                    <a:pt x="18947" y="11148"/>
                  </a:lnTo>
                  <a:cubicBezTo>
                    <a:pt x="18947" y="10948"/>
                    <a:pt x="18814" y="10748"/>
                    <a:pt x="18647" y="10648"/>
                  </a:cubicBezTo>
                  <a:lnTo>
                    <a:pt x="301" y="40"/>
                  </a:lnTo>
                  <a:cubicBezTo>
                    <a:pt x="255" y="12"/>
                    <a:pt x="211" y="0"/>
                    <a:pt x="172"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6" name="Google Shape;3896;p92"/>
            <p:cNvSpPr/>
            <p:nvPr/>
          </p:nvSpPr>
          <p:spPr>
            <a:xfrm>
              <a:off x="3161600" y="2120975"/>
              <a:ext cx="473700" cy="628300"/>
            </a:xfrm>
            <a:custGeom>
              <a:rect b="b" l="l" r="r" t="t"/>
              <a:pathLst>
                <a:path extrusionOk="0" h="25132" w="18948">
                  <a:moveTo>
                    <a:pt x="172" y="0"/>
                  </a:moveTo>
                  <a:cubicBezTo>
                    <a:pt x="70" y="0"/>
                    <a:pt x="0" y="86"/>
                    <a:pt x="0" y="207"/>
                  </a:cubicBezTo>
                  <a:lnTo>
                    <a:pt x="0" y="13983"/>
                  </a:lnTo>
                  <a:cubicBezTo>
                    <a:pt x="0" y="14183"/>
                    <a:pt x="134" y="14384"/>
                    <a:pt x="301" y="14484"/>
                  </a:cubicBezTo>
                  <a:lnTo>
                    <a:pt x="18647" y="25091"/>
                  </a:lnTo>
                  <a:cubicBezTo>
                    <a:pt x="18693" y="25119"/>
                    <a:pt x="18736" y="25131"/>
                    <a:pt x="18775" y="25131"/>
                  </a:cubicBezTo>
                  <a:cubicBezTo>
                    <a:pt x="18877" y="25131"/>
                    <a:pt x="18947" y="25045"/>
                    <a:pt x="18947" y="24924"/>
                  </a:cubicBezTo>
                  <a:lnTo>
                    <a:pt x="18947" y="11148"/>
                  </a:lnTo>
                  <a:cubicBezTo>
                    <a:pt x="18947" y="10948"/>
                    <a:pt x="18814" y="10748"/>
                    <a:pt x="18647" y="10648"/>
                  </a:cubicBezTo>
                  <a:lnTo>
                    <a:pt x="301" y="40"/>
                  </a:lnTo>
                  <a:cubicBezTo>
                    <a:pt x="255" y="12"/>
                    <a:pt x="211" y="0"/>
                    <a:pt x="1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7" name="Google Shape;3897;p92"/>
            <p:cNvSpPr/>
            <p:nvPr/>
          </p:nvSpPr>
          <p:spPr>
            <a:xfrm>
              <a:off x="3134900" y="2518700"/>
              <a:ext cx="468700" cy="269175"/>
            </a:xfrm>
            <a:custGeom>
              <a:rect b="b" l="l" r="r" t="t"/>
              <a:pathLst>
                <a:path extrusionOk="0" h="10767" w="18748">
                  <a:moveTo>
                    <a:pt x="697" y="1"/>
                  </a:moveTo>
                  <a:cubicBezTo>
                    <a:pt x="610" y="1"/>
                    <a:pt x="518" y="26"/>
                    <a:pt x="435" y="76"/>
                  </a:cubicBezTo>
                  <a:lnTo>
                    <a:pt x="168" y="209"/>
                  </a:lnTo>
                  <a:cubicBezTo>
                    <a:pt x="1" y="276"/>
                    <a:pt x="1" y="476"/>
                    <a:pt x="168" y="509"/>
                  </a:cubicBezTo>
                  <a:lnTo>
                    <a:pt x="17814" y="10717"/>
                  </a:lnTo>
                  <a:cubicBezTo>
                    <a:pt x="17897" y="10750"/>
                    <a:pt x="17980" y="10767"/>
                    <a:pt x="18064" y="10767"/>
                  </a:cubicBezTo>
                  <a:cubicBezTo>
                    <a:pt x="18147" y="10767"/>
                    <a:pt x="18231" y="10750"/>
                    <a:pt x="18314" y="10717"/>
                  </a:cubicBezTo>
                  <a:lnTo>
                    <a:pt x="18614" y="10550"/>
                  </a:lnTo>
                  <a:cubicBezTo>
                    <a:pt x="18748" y="10516"/>
                    <a:pt x="18748" y="10316"/>
                    <a:pt x="18614" y="10250"/>
                  </a:cubicBezTo>
                  <a:lnTo>
                    <a:pt x="935" y="76"/>
                  </a:lnTo>
                  <a:cubicBezTo>
                    <a:pt x="868" y="26"/>
                    <a:pt x="785" y="1"/>
                    <a:pt x="6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8" name="Google Shape;3898;p92"/>
            <p:cNvSpPr/>
            <p:nvPr/>
          </p:nvSpPr>
          <p:spPr>
            <a:xfrm>
              <a:off x="2994800" y="2539350"/>
              <a:ext cx="574600" cy="330175"/>
            </a:xfrm>
            <a:custGeom>
              <a:rect b="b" l="l" r="r" t="t"/>
              <a:pathLst>
                <a:path extrusionOk="0" h="13207" w="22984">
                  <a:moveTo>
                    <a:pt x="4925" y="0"/>
                  </a:moveTo>
                  <a:cubicBezTo>
                    <a:pt x="4846" y="0"/>
                    <a:pt x="4771" y="17"/>
                    <a:pt x="4704" y="50"/>
                  </a:cubicBezTo>
                  <a:lnTo>
                    <a:pt x="134" y="2685"/>
                  </a:lnTo>
                  <a:cubicBezTo>
                    <a:pt x="1" y="2752"/>
                    <a:pt x="34" y="2886"/>
                    <a:pt x="168" y="2952"/>
                  </a:cubicBezTo>
                  <a:lnTo>
                    <a:pt x="17814" y="13126"/>
                  </a:lnTo>
                  <a:cubicBezTo>
                    <a:pt x="17887" y="13181"/>
                    <a:pt x="17971" y="13206"/>
                    <a:pt x="18053" y="13206"/>
                  </a:cubicBezTo>
                  <a:cubicBezTo>
                    <a:pt x="18121" y="13206"/>
                    <a:pt x="18187" y="13190"/>
                    <a:pt x="18247" y="13160"/>
                  </a:cubicBezTo>
                  <a:lnTo>
                    <a:pt x="22884" y="10524"/>
                  </a:lnTo>
                  <a:cubicBezTo>
                    <a:pt x="22984" y="10458"/>
                    <a:pt x="22951" y="10358"/>
                    <a:pt x="22817" y="10258"/>
                  </a:cubicBezTo>
                  <a:lnTo>
                    <a:pt x="5171" y="50"/>
                  </a:lnTo>
                  <a:cubicBezTo>
                    <a:pt x="5088" y="17"/>
                    <a:pt x="5004" y="0"/>
                    <a:pt x="49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9" name="Google Shape;3899;p92"/>
            <p:cNvSpPr/>
            <p:nvPr/>
          </p:nvSpPr>
          <p:spPr>
            <a:xfrm>
              <a:off x="3006475" y="2548925"/>
              <a:ext cx="551250" cy="315250"/>
            </a:xfrm>
            <a:custGeom>
              <a:rect b="b" l="l" r="r" t="t"/>
              <a:pathLst>
                <a:path extrusionOk="0" h="12610" w="22050">
                  <a:moveTo>
                    <a:pt x="4304" y="1"/>
                  </a:moveTo>
                  <a:lnTo>
                    <a:pt x="4171" y="68"/>
                  </a:lnTo>
                  <a:cubicBezTo>
                    <a:pt x="4137" y="68"/>
                    <a:pt x="4137" y="101"/>
                    <a:pt x="4171" y="134"/>
                  </a:cubicBezTo>
                  <a:lnTo>
                    <a:pt x="4704" y="434"/>
                  </a:lnTo>
                  <a:cubicBezTo>
                    <a:pt x="4721" y="451"/>
                    <a:pt x="4738" y="459"/>
                    <a:pt x="4754" y="459"/>
                  </a:cubicBezTo>
                  <a:cubicBezTo>
                    <a:pt x="4771" y="459"/>
                    <a:pt x="4788" y="451"/>
                    <a:pt x="4804" y="434"/>
                  </a:cubicBezTo>
                  <a:lnTo>
                    <a:pt x="4938" y="368"/>
                  </a:lnTo>
                  <a:cubicBezTo>
                    <a:pt x="4938" y="368"/>
                    <a:pt x="4938" y="334"/>
                    <a:pt x="4938" y="301"/>
                  </a:cubicBezTo>
                  <a:lnTo>
                    <a:pt x="4371" y="1"/>
                  </a:lnTo>
                  <a:close/>
                  <a:moveTo>
                    <a:pt x="5105" y="468"/>
                  </a:moveTo>
                  <a:lnTo>
                    <a:pt x="4971" y="568"/>
                  </a:lnTo>
                  <a:lnTo>
                    <a:pt x="4971" y="601"/>
                  </a:lnTo>
                  <a:lnTo>
                    <a:pt x="5505" y="935"/>
                  </a:lnTo>
                  <a:lnTo>
                    <a:pt x="5605" y="935"/>
                  </a:lnTo>
                  <a:lnTo>
                    <a:pt x="5738" y="835"/>
                  </a:lnTo>
                  <a:lnTo>
                    <a:pt x="5738" y="801"/>
                  </a:lnTo>
                  <a:lnTo>
                    <a:pt x="5205" y="468"/>
                  </a:lnTo>
                  <a:close/>
                  <a:moveTo>
                    <a:pt x="3620" y="409"/>
                  </a:moveTo>
                  <a:cubicBezTo>
                    <a:pt x="3603" y="409"/>
                    <a:pt x="3587" y="418"/>
                    <a:pt x="3570" y="434"/>
                  </a:cubicBezTo>
                  <a:lnTo>
                    <a:pt x="3036" y="735"/>
                  </a:lnTo>
                  <a:cubicBezTo>
                    <a:pt x="3036" y="735"/>
                    <a:pt x="3036" y="768"/>
                    <a:pt x="3036" y="768"/>
                  </a:cubicBezTo>
                  <a:lnTo>
                    <a:pt x="3603" y="1102"/>
                  </a:lnTo>
                  <a:lnTo>
                    <a:pt x="3670" y="1102"/>
                  </a:lnTo>
                  <a:lnTo>
                    <a:pt x="4204" y="768"/>
                  </a:lnTo>
                  <a:cubicBezTo>
                    <a:pt x="4237" y="768"/>
                    <a:pt x="4237" y="735"/>
                    <a:pt x="4204" y="735"/>
                  </a:cubicBezTo>
                  <a:lnTo>
                    <a:pt x="3670" y="434"/>
                  </a:lnTo>
                  <a:cubicBezTo>
                    <a:pt x="3653" y="418"/>
                    <a:pt x="3637" y="409"/>
                    <a:pt x="3620" y="409"/>
                  </a:cubicBezTo>
                  <a:close/>
                  <a:moveTo>
                    <a:pt x="5905" y="935"/>
                  </a:moveTo>
                  <a:lnTo>
                    <a:pt x="5772" y="1002"/>
                  </a:lnTo>
                  <a:cubicBezTo>
                    <a:pt x="5738" y="1002"/>
                    <a:pt x="5772" y="1035"/>
                    <a:pt x="5772" y="1068"/>
                  </a:cubicBezTo>
                  <a:lnTo>
                    <a:pt x="6305" y="1368"/>
                  </a:lnTo>
                  <a:cubicBezTo>
                    <a:pt x="6322" y="1385"/>
                    <a:pt x="6339" y="1393"/>
                    <a:pt x="6355" y="1393"/>
                  </a:cubicBezTo>
                  <a:cubicBezTo>
                    <a:pt x="6372" y="1393"/>
                    <a:pt x="6389" y="1385"/>
                    <a:pt x="6405" y="1368"/>
                  </a:cubicBezTo>
                  <a:lnTo>
                    <a:pt x="6539" y="1302"/>
                  </a:lnTo>
                  <a:lnTo>
                    <a:pt x="6539" y="1235"/>
                  </a:lnTo>
                  <a:lnTo>
                    <a:pt x="6005" y="935"/>
                  </a:lnTo>
                  <a:close/>
                  <a:moveTo>
                    <a:pt x="4392" y="876"/>
                  </a:moveTo>
                  <a:cubicBezTo>
                    <a:pt x="4379" y="876"/>
                    <a:pt x="4371" y="885"/>
                    <a:pt x="4371" y="901"/>
                  </a:cubicBezTo>
                  <a:lnTo>
                    <a:pt x="3837" y="1202"/>
                  </a:lnTo>
                  <a:cubicBezTo>
                    <a:pt x="3804" y="1202"/>
                    <a:pt x="3804" y="1235"/>
                    <a:pt x="3837" y="1235"/>
                  </a:cubicBezTo>
                  <a:lnTo>
                    <a:pt x="4371" y="1569"/>
                  </a:lnTo>
                  <a:lnTo>
                    <a:pt x="4471" y="1569"/>
                  </a:lnTo>
                  <a:lnTo>
                    <a:pt x="5004" y="1268"/>
                  </a:lnTo>
                  <a:cubicBezTo>
                    <a:pt x="5004" y="1268"/>
                    <a:pt x="5004" y="1235"/>
                    <a:pt x="5004" y="1202"/>
                  </a:cubicBezTo>
                  <a:lnTo>
                    <a:pt x="4437" y="901"/>
                  </a:lnTo>
                  <a:cubicBezTo>
                    <a:pt x="4421" y="885"/>
                    <a:pt x="4404" y="876"/>
                    <a:pt x="4392" y="876"/>
                  </a:cubicBezTo>
                  <a:close/>
                  <a:moveTo>
                    <a:pt x="6706" y="1402"/>
                  </a:moveTo>
                  <a:lnTo>
                    <a:pt x="6572" y="1469"/>
                  </a:lnTo>
                  <a:cubicBezTo>
                    <a:pt x="6539" y="1469"/>
                    <a:pt x="6572" y="1502"/>
                    <a:pt x="6572" y="1535"/>
                  </a:cubicBezTo>
                  <a:lnTo>
                    <a:pt x="7139" y="1835"/>
                  </a:lnTo>
                  <a:cubicBezTo>
                    <a:pt x="7139" y="1852"/>
                    <a:pt x="7148" y="1861"/>
                    <a:pt x="7160" y="1861"/>
                  </a:cubicBezTo>
                  <a:cubicBezTo>
                    <a:pt x="7173" y="1861"/>
                    <a:pt x="7189" y="1852"/>
                    <a:pt x="7206" y="1835"/>
                  </a:cubicBezTo>
                  <a:lnTo>
                    <a:pt x="7339" y="1769"/>
                  </a:lnTo>
                  <a:lnTo>
                    <a:pt x="7339" y="1735"/>
                  </a:lnTo>
                  <a:lnTo>
                    <a:pt x="6806" y="1402"/>
                  </a:lnTo>
                  <a:close/>
                  <a:moveTo>
                    <a:pt x="2803" y="868"/>
                  </a:moveTo>
                  <a:lnTo>
                    <a:pt x="1502" y="1602"/>
                  </a:lnTo>
                  <a:lnTo>
                    <a:pt x="1502" y="1669"/>
                  </a:lnTo>
                  <a:lnTo>
                    <a:pt x="2036" y="1969"/>
                  </a:lnTo>
                  <a:cubicBezTo>
                    <a:pt x="2052" y="1986"/>
                    <a:pt x="2069" y="1994"/>
                    <a:pt x="2086" y="1994"/>
                  </a:cubicBezTo>
                  <a:cubicBezTo>
                    <a:pt x="2102" y="1994"/>
                    <a:pt x="2119" y="1986"/>
                    <a:pt x="2136" y="1969"/>
                  </a:cubicBezTo>
                  <a:lnTo>
                    <a:pt x="3403" y="1235"/>
                  </a:lnTo>
                  <a:cubicBezTo>
                    <a:pt x="3470" y="1202"/>
                    <a:pt x="3470" y="1202"/>
                    <a:pt x="3437" y="1168"/>
                  </a:cubicBezTo>
                  <a:lnTo>
                    <a:pt x="3437" y="1168"/>
                  </a:lnTo>
                  <a:lnTo>
                    <a:pt x="3437" y="1202"/>
                  </a:lnTo>
                  <a:lnTo>
                    <a:pt x="2870" y="868"/>
                  </a:lnTo>
                  <a:close/>
                  <a:moveTo>
                    <a:pt x="3649" y="1310"/>
                  </a:moveTo>
                  <a:cubicBezTo>
                    <a:pt x="3637" y="1310"/>
                    <a:pt x="3620" y="1318"/>
                    <a:pt x="3603" y="1335"/>
                  </a:cubicBezTo>
                  <a:lnTo>
                    <a:pt x="3070" y="1635"/>
                  </a:lnTo>
                  <a:cubicBezTo>
                    <a:pt x="3036" y="1635"/>
                    <a:pt x="3036" y="1669"/>
                    <a:pt x="3070" y="1669"/>
                  </a:cubicBezTo>
                  <a:lnTo>
                    <a:pt x="3637" y="2002"/>
                  </a:lnTo>
                  <a:lnTo>
                    <a:pt x="3704" y="2002"/>
                  </a:lnTo>
                  <a:lnTo>
                    <a:pt x="4237" y="1702"/>
                  </a:lnTo>
                  <a:cubicBezTo>
                    <a:pt x="4271" y="1702"/>
                    <a:pt x="4237" y="1669"/>
                    <a:pt x="4237" y="1635"/>
                  </a:cubicBezTo>
                  <a:lnTo>
                    <a:pt x="3670" y="1335"/>
                  </a:lnTo>
                  <a:cubicBezTo>
                    <a:pt x="3670" y="1318"/>
                    <a:pt x="3662" y="1310"/>
                    <a:pt x="3649" y="1310"/>
                  </a:cubicBezTo>
                  <a:close/>
                  <a:moveTo>
                    <a:pt x="5171" y="1335"/>
                  </a:moveTo>
                  <a:lnTo>
                    <a:pt x="4638" y="1635"/>
                  </a:lnTo>
                  <a:cubicBezTo>
                    <a:pt x="4604" y="1635"/>
                    <a:pt x="4604" y="1669"/>
                    <a:pt x="4638" y="1702"/>
                  </a:cubicBezTo>
                  <a:lnTo>
                    <a:pt x="5205" y="2002"/>
                  </a:lnTo>
                  <a:cubicBezTo>
                    <a:pt x="5205" y="2019"/>
                    <a:pt x="5213" y="2027"/>
                    <a:pt x="5225" y="2027"/>
                  </a:cubicBezTo>
                  <a:cubicBezTo>
                    <a:pt x="5238" y="2027"/>
                    <a:pt x="5255" y="2019"/>
                    <a:pt x="5271" y="2002"/>
                  </a:cubicBezTo>
                  <a:lnTo>
                    <a:pt x="5805" y="1702"/>
                  </a:lnTo>
                  <a:cubicBezTo>
                    <a:pt x="5805" y="1702"/>
                    <a:pt x="5805" y="1669"/>
                    <a:pt x="5805" y="1669"/>
                  </a:cubicBezTo>
                  <a:lnTo>
                    <a:pt x="5238" y="1335"/>
                  </a:lnTo>
                  <a:cubicBezTo>
                    <a:pt x="5238" y="1335"/>
                    <a:pt x="5205" y="1335"/>
                    <a:pt x="5171" y="1368"/>
                  </a:cubicBezTo>
                  <a:lnTo>
                    <a:pt x="5171" y="1335"/>
                  </a:lnTo>
                  <a:close/>
                  <a:moveTo>
                    <a:pt x="2886" y="1744"/>
                  </a:moveTo>
                  <a:cubicBezTo>
                    <a:pt x="2870" y="1744"/>
                    <a:pt x="2853" y="1752"/>
                    <a:pt x="2836" y="1769"/>
                  </a:cubicBezTo>
                  <a:lnTo>
                    <a:pt x="2303" y="2069"/>
                  </a:lnTo>
                  <a:cubicBezTo>
                    <a:pt x="2303" y="2069"/>
                    <a:pt x="2303" y="2102"/>
                    <a:pt x="2303" y="2102"/>
                  </a:cubicBezTo>
                  <a:lnTo>
                    <a:pt x="2870" y="2436"/>
                  </a:lnTo>
                  <a:cubicBezTo>
                    <a:pt x="2886" y="2453"/>
                    <a:pt x="2903" y="2461"/>
                    <a:pt x="2920" y="2461"/>
                  </a:cubicBezTo>
                  <a:cubicBezTo>
                    <a:pt x="2936" y="2461"/>
                    <a:pt x="2953" y="2453"/>
                    <a:pt x="2970" y="2436"/>
                  </a:cubicBezTo>
                  <a:lnTo>
                    <a:pt x="2936" y="2436"/>
                  </a:lnTo>
                  <a:lnTo>
                    <a:pt x="3470" y="2136"/>
                  </a:lnTo>
                  <a:cubicBezTo>
                    <a:pt x="3503" y="2136"/>
                    <a:pt x="3503" y="2102"/>
                    <a:pt x="3470" y="2102"/>
                  </a:cubicBezTo>
                  <a:lnTo>
                    <a:pt x="2936" y="1769"/>
                  </a:lnTo>
                  <a:cubicBezTo>
                    <a:pt x="2920" y="1752"/>
                    <a:pt x="2903" y="1744"/>
                    <a:pt x="2886" y="1744"/>
                  </a:cubicBezTo>
                  <a:close/>
                  <a:moveTo>
                    <a:pt x="4454" y="1777"/>
                  </a:moveTo>
                  <a:cubicBezTo>
                    <a:pt x="4437" y="1777"/>
                    <a:pt x="4421" y="1785"/>
                    <a:pt x="4404" y="1802"/>
                  </a:cubicBezTo>
                  <a:lnTo>
                    <a:pt x="3904" y="2102"/>
                  </a:lnTo>
                  <a:cubicBezTo>
                    <a:pt x="3870" y="2102"/>
                    <a:pt x="3870" y="2136"/>
                    <a:pt x="3904" y="2136"/>
                  </a:cubicBezTo>
                  <a:lnTo>
                    <a:pt x="4437" y="2469"/>
                  </a:lnTo>
                  <a:lnTo>
                    <a:pt x="4504" y="2469"/>
                  </a:lnTo>
                  <a:lnTo>
                    <a:pt x="5038" y="2169"/>
                  </a:lnTo>
                  <a:cubicBezTo>
                    <a:pt x="5071" y="2169"/>
                    <a:pt x="5038" y="2136"/>
                    <a:pt x="5038" y="2102"/>
                  </a:cubicBezTo>
                  <a:lnTo>
                    <a:pt x="4504" y="1802"/>
                  </a:lnTo>
                  <a:cubicBezTo>
                    <a:pt x="4487" y="1785"/>
                    <a:pt x="4471" y="1777"/>
                    <a:pt x="4454" y="1777"/>
                  </a:cubicBezTo>
                  <a:close/>
                  <a:moveTo>
                    <a:pt x="5972" y="1802"/>
                  </a:moveTo>
                  <a:lnTo>
                    <a:pt x="5438" y="2102"/>
                  </a:lnTo>
                  <a:cubicBezTo>
                    <a:pt x="5405" y="2102"/>
                    <a:pt x="5405" y="2136"/>
                    <a:pt x="5438" y="2169"/>
                  </a:cubicBezTo>
                  <a:lnTo>
                    <a:pt x="6005" y="2469"/>
                  </a:lnTo>
                  <a:cubicBezTo>
                    <a:pt x="6005" y="2486"/>
                    <a:pt x="6014" y="2494"/>
                    <a:pt x="6026" y="2494"/>
                  </a:cubicBezTo>
                  <a:cubicBezTo>
                    <a:pt x="6039" y="2494"/>
                    <a:pt x="6055" y="2486"/>
                    <a:pt x="6072" y="2469"/>
                  </a:cubicBezTo>
                  <a:lnTo>
                    <a:pt x="6606" y="2169"/>
                  </a:lnTo>
                  <a:cubicBezTo>
                    <a:pt x="6639" y="2169"/>
                    <a:pt x="6606" y="2136"/>
                    <a:pt x="6606" y="2136"/>
                  </a:cubicBezTo>
                  <a:lnTo>
                    <a:pt x="6039" y="1802"/>
                  </a:lnTo>
                  <a:cubicBezTo>
                    <a:pt x="6039" y="1802"/>
                    <a:pt x="6005" y="1802"/>
                    <a:pt x="6005" y="1835"/>
                  </a:cubicBezTo>
                  <a:lnTo>
                    <a:pt x="5972" y="1802"/>
                  </a:lnTo>
                  <a:close/>
                  <a:moveTo>
                    <a:pt x="7907" y="1835"/>
                  </a:moveTo>
                  <a:lnTo>
                    <a:pt x="7373" y="2169"/>
                  </a:lnTo>
                  <a:lnTo>
                    <a:pt x="7373" y="2202"/>
                  </a:lnTo>
                  <a:lnTo>
                    <a:pt x="7907" y="2536"/>
                  </a:lnTo>
                  <a:lnTo>
                    <a:pt x="8007" y="2536"/>
                  </a:lnTo>
                  <a:lnTo>
                    <a:pt x="8540" y="2236"/>
                  </a:lnTo>
                  <a:cubicBezTo>
                    <a:pt x="8540" y="2236"/>
                    <a:pt x="8540" y="2202"/>
                    <a:pt x="8540" y="2169"/>
                  </a:cubicBezTo>
                  <a:lnTo>
                    <a:pt x="7973" y="1835"/>
                  </a:lnTo>
                  <a:close/>
                  <a:moveTo>
                    <a:pt x="2152" y="2177"/>
                  </a:moveTo>
                  <a:cubicBezTo>
                    <a:pt x="2136" y="2177"/>
                    <a:pt x="2119" y="2186"/>
                    <a:pt x="2102" y="2202"/>
                  </a:cubicBezTo>
                  <a:lnTo>
                    <a:pt x="1569" y="2503"/>
                  </a:lnTo>
                  <a:cubicBezTo>
                    <a:pt x="1569" y="2503"/>
                    <a:pt x="1569" y="2536"/>
                    <a:pt x="1569" y="2536"/>
                  </a:cubicBezTo>
                  <a:lnTo>
                    <a:pt x="2136" y="2870"/>
                  </a:lnTo>
                  <a:lnTo>
                    <a:pt x="2202" y="2870"/>
                  </a:lnTo>
                  <a:lnTo>
                    <a:pt x="2736" y="2569"/>
                  </a:lnTo>
                  <a:cubicBezTo>
                    <a:pt x="2770" y="2569"/>
                    <a:pt x="2736" y="2536"/>
                    <a:pt x="2736" y="2503"/>
                  </a:cubicBezTo>
                  <a:lnTo>
                    <a:pt x="2202" y="2202"/>
                  </a:lnTo>
                  <a:cubicBezTo>
                    <a:pt x="2186" y="2186"/>
                    <a:pt x="2169" y="2177"/>
                    <a:pt x="2152" y="2177"/>
                  </a:cubicBezTo>
                  <a:close/>
                  <a:moveTo>
                    <a:pt x="1348" y="1744"/>
                  </a:moveTo>
                  <a:cubicBezTo>
                    <a:pt x="1335" y="1744"/>
                    <a:pt x="1318" y="1752"/>
                    <a:pt x="1302" y="1769"/>
                  </a:cubicBezTo>
                  <a:lnTo>
                    <a:pt x="1" y="2503"/>
                  </a:lnTo>
                  <a:cubicBezTo>
                    <a:pt x="1" y="2503"/>
                    <a:pt x="1" y="2503"/>
                    <a:pt x="34" y="2536"/>
                  </a:cubicBezTo>
                  <a:lnTo>
                    <a:pt x="1" y="2569"/>
                  </a:lnTo>
                  <a:lnTo>
                    <a:pt x="568" y="2870"/>
                  </a:lnTo>
                  <a:cubicBezTo>
                    <a:pt x="585" y="2886"/>
                    <a:pt x="601" y="2895"/>
                    <a:pt x="614" y="2895"/>
                  </a:cubicBezTo>
                  <a:cubicBezTo>
                    <a:pt x="626" y="2895"/>
                    <a:pt x="635" y="2886"/>
                    <a:pt x="635" y="2870"/>
                  </a:cubicBezTo>
                  <a:lnTo>
                    <a:pt x="1936" y="2136"/>
                  </a:lnTo>
                  <a:cubicBezTo>
                    <a:pt x="1969" y="2136"/>
                    <a:pt x="1969" y="2102"/>
                    <a:pt x="1936" y="2069"/>
                  </a:cubicBezTo>
                  <a:lnTo>
                    <a:pt x="1369" y="1769"/>
                  </a:lnTo>
                  <a:cubicBezTo>
                    <a:pt x="1369" y="1752"/>
                    <a:pt x="1360" y="1744"/>
                    <a:pt x="1348" y="1744"/>
                  </a:cubicBezTo>
                  <a:close/>
                  <a:moveTo>
                    <a:pt x="3637" y="2236"/>
                  </a:moveTo>
                  <a:lnTo>
                    <a:pt x="3136" y="2536"/>
                  </a:lnTo>
                  <a:cubicBezTo>
                    <a:pt x="3103" y="2536"/>
                    <a:pt x="3136" y="2569"/>
                    <a:pt x="3136" y="2569"/>
                  </a:cubicBezTo>
                  <a:lnTo>
                    <a:pt x="3670" y="2903"/>
                  </a:lnTo>
                  <a:cubicBezTo>
                    <a:pt x="3687" y="2920"/>
                    <a:pt x="3704" y="2928"/>
                    <a:pt x="3720" y="2928"/>
                  </a:cubicBezTo>
                  <a:cubicBezTo>
                    <a:pt x="3737" y="2928"/>
                    <a:pt x="3754" y="2920"/>
                    <a:pt x="3770" y="2903"/>
                  </a:cubicBezTo>
                  <a:lnTo>
                    <a:pt x="4304" y="2603"/>
                  </a:lnTo>
                  <a:cubicBezTo>
                    <a:pt x="4304" y="2603"/>
                    <a:pt x="4304" y="2569"/>
                    <a:pt x="4304" y="2569"/>
                  </a:cubicBezTo>
                  <a:lnTo>
                    <a:pt x="3737" y="2236"/>
                  </a:lnTo>
                  <a:close/>
                  <a:moveTo>
                    <a:pt x="5288" y="2244"/>
                  </a:moveTo>
                  <a:cubicBezTo>
                    <a:pt x="5271" y="2244"/>
                    <a:pt x="5255" y="2252"/>
                    <a:pt x="5238" y="2269"/>
                  </a:cubicBezTo>
                  <a:lnTo>
                    <a:pt x="5205" y="2269"/>
                  </a:lnTo>
                  <a:lnTo>
                    <a:pt x="4671" y="2569"/>
                  </a:lnTo>
                  <a:cubicBezTo>
                    <a:pt x="4671" y="2569"/>
                    <a:pt x="4671" y="2603"/>
                    <a:pt x="4671" y="2603"/>
                  </a:cubicBezTo>
                  <a:lnTo>
                    <a:pt x="5238" y="2936"/>
                  </a:lnTo>
                  <a:lnTo>
                    <a:pt x="5305" y="2936"/>
                  </a:lnTo>
                  <a:lnTo>
                    <a:pt x="5838" y="2636"/>
                  </a:lnTo>
                  <a:cubicBezTo>
                    <a:pt x="5872" y="2636"/>
                    <a:pt x="5872" y="2603"/>
                    <a:pt x="5838" y="2603"/>
                  </a:cubicBezTo>
                  <a:lnTo>
                    <a:pt x="5338" y="2269"/>
                  </a:lnTo>
                  <a:cubicBezTo>
                    <a:pt x="5321" y="2252"/>
                    <a:pt x="5305" y="2244"/>
                    <a:pt x="5288" y="2244"/>
                  </a:cubicBezTo>
                  <a:close/>
                  <a:moveTo>
                    <a:pt x="8707" y="2302"/>
                  </a:moveTo>
                  <a:lnTo>
                    <a:pt x="8173" y="2636"/>
                  </a:lnTo>
                  <a:lnTo>
                    <a:pt x="8173" y="2669"/>
                  </a:lnTo>
                  <a:lnTo>
                    <a:pt x="8707" y="3003"/>
                  </a:lnTo>
                  <a:lnTo>
                    <a:pt x="8807" y="3003"/>
                  </a:lnTo>
                  <a:lnTo>
                    <a:pt x="9341" y="2703"/>
                  </a:lnTo>
                  <a:lnTo>
                    <a:pt x="9341" y="2636"/>
                  </a:lnTo>
                  <a:lnTo>
                    <a:pt x="8774" y="2302"/>
                  </a:lnTo>
                  <a:close/>
                  <a:moveTo>
                    <a:pt x="6939" y="2369"/>
                  </a:moveTo>
                  <a:lnTo>
                    <a:pt x="6405" y="2669"/>
                  </a:lnTo>
                  <a:cubicBezTo>
                    <a:pt x="6405" y="2669"/>
                    <a:pt x="6405" y="2703"/>
                    <a:pt x="6405" y="2736"/>
                  </a:cubicBezTo>
                  <a:lnTo>
                    <a:pt x="7006" y="3070"/>
                  </a:lnTo>
                  <a:lnTo>
                    <a:pt x="7073" y="3070"/>
                  </a:lnTo>
                  <a:lnTo>
                    <a:pt x="7606" y="2736"/>
                  </a:lnTo>
                  <a:cubicBezTo>
                    <a:pt x="7606" y="2736"/>
                    <a:pt x="7606" y="2703"/>
                    <a:pt x="7606" y="2703"/>
                  </a:cubicBezTo>
                  <a:lnTo>
                    <a:pt x="7039" y="2369"/>
                  </a:lnTo>
                  <a:cubicBezTo>
                    <a:pt x="7039" y="2369"/>
                    <a:pt x="7006" y="2369"/>
                    <a:pt x="7006" y="2403"/>
                  </a:cubicBezTo>
                  <a:lnTo>
                    <a:pt x="6939" y="2369"/>
                  </a:lnTo>
                  <a:close/>
                  <a:moveTo>
                    <a:pt x="1385" y="2644"/>
                  </a:moveTo>
                  <a:cubicBezTo>
                    <a:pt x="1369" y="2644"/>
                    <a:pt x="1352" y="2653"/>
                    <a:pt x="1335" y="2669"/>
                  </a:cubicBezTo>
                  <a:lnTo>
                    <a:pt x="835" y="2970"/>
                  </a:lnTo>
                  <a:cubicBezTo>
                    <a:pt x="801" y="2970"/>
                    <a:pt x="801" y="3003"/>
                    <a:pt x="835" y="3003"/>
                  </a:cubicBezTo>
                  <a:lnTo>
                    <a:pt x="1369" y="3337"/>
                  </a:lnTo>
                  <a:lnTo>
                    <a:pt x="1469" y="3337"/>
                  </a:lnTo>
                  <a:lnTo>
                    <a:pt x="1969" y="3036"/>
                  </a:lnTo>
                  <a:cubicBezTo>
                    <a:pt x="2002" y="3036"/>
                    <a:pt x="1969" y="3003"/>
                    <a:pt x="1969" y="2970"/>
                  </a:cubicBezTo>
                  <a:lnTo>
                    <a:pt x="1435" y="2669"/>
                  </a:lnTo>
                  <a:cubicBezTo>
                    <a:pt x="1419" y="2653"/>
                    <a:pt x="1402" y="2644"/>
                    <a:pt x="1385" y="2644"/>
                  </a:cubicBezTo>
                  <a:close/>
                  <a:moveTo>
                    <a:pt x="2953" y="2644"/>
                  </a:moveTo>
                  <a:cubicBezTo>
                    <a:pt x="2936" y="2644"/>
                    <a:pt x="2920" y="2653"/>
                    <a:pt x="2903" y="2669"/>
                  </a:cubicBezTo>
                  <a:lnTo>
                    <a:pt x="2369" y="2970"/>
                  </a:lnTo>
                  <a:cubicBezTo>
                    <a:pt x="2369" y="2970"/>
                    <a:pt x="2369" y="3003"/>
                    <a:pt x="2369" y="3003"/>
                  </a:cubicBezTo>
                  <a:lnTo>
                    <a:pt x="2936" y="3337"/>
                  </a:lnTo>
                  <a:lnTo>
                    <a:pt x="3003" y="3337"/>
                  </a:lnTo>
                  <a:lnTo>
                    <a:pt x="3537" y="3036"/>
                  </a:lnTo>
                  <a:cubicBezTo>
                    <a:pt x="3570" y="3036"/>
                    <a:pt x="3537" y="3003"/>
                    <a:pt x="3537" y="2970"/>
                  </a:cubicBezTo>
                  <a:lnTo>
                    <a:pt x="3003" y="2669"/>
                  </a:lnTo>
                  <a:cubicBezTo>
                    <a:pt x="2986" y="2653"/>
                    <a:pt x="2970" y="2644"/>
                    <a:pt x="2953" y="2644"/>
                  </a:cubicBezTo>
                  <a:close/>
                  <a:moveTo>
                    <a:pt x="4471" y="2669"/>
                  </a:moveTo>
                  <a:lnTo>
                    <a:pt x="3937" y="3003"/>
                  </a:lnTo>
                  <a:cubicBezTo>
                    <a:pt x="3937" y="3003"/>
                    <a:pt x="3937" y="3036"/>
                    <a:pt x="3937" y="3036"/>
                  </a:cubicBezTo>
                  <a:lnTo>
                    <a:pt x="4504" y="3370"/>
                  </a:lnTo>
                  <a:lnTo>
                    <a:pt x="4571" y="3370"/>
                  </a:lnTo>
                  <a:lnTo>
                    <a:pt x="5105" y="3036"/>
                  </a:lnTo>
                  <a:cubicBezTo>
                    <a:pt x="5138" y="3036"/>
                    <a:pt x="5138" y="3003"/>
                    <a:pt x="5105" y="3003"/>
                  </a:cubicBezTo>
                  <a:lnTo>
                    <a:pt x="4571" y="2669"/>
                  </a:lnTo>
                  <a:close/>
                  <a:moveTo>
                    <a:pt x="9554" y="2778"/>
                  </a:moveTo>
                  <a:cubicBezTo>
                    <a:pt x="9541" y="2778"/>
                    <a:pt x="9524" y="2786"/>
                    <a:pt x="9508" y="2803"/>
                  </a:cubicBezTo>
                  <a:lnTo>
                    <a:pt x="8974" y="3103"/>
                  </a:lnTo>
                  <a:lnTo>
                    <a:pt x="8974" y="3136"/>
                  </a:lnTo>
                  <a:lnTo>
                    <a:pt x="9541" y="3470"/>
                  </a:lnTo>
                  <a:lnTo>
                    <a:pt x="9608" y="3470"/>
                  </a:lnTo>
                  <a:lnTo>
                    <a:pt x="10141" y="3170"/>
                  </a:lnTo>
                  <a:cubicBezTo>
                    <a:pt x="10175" y="3170"/>
                    <a:pt x="10175" y="3136"/>
                    <a:pt x="10141" y="3103"/>
                  </a:cubicBezTo>
                  <a:lnTo>
                    <a:pt x="9574" y="2803"/>
                  </a:lnTo>
                  <a:cubicBezTo>
                    <a:pt x="9574" y="2786"/>
                    <a:pt x="9566" y="2778"/>
                    <a:pt x="9554" y="2778"/>
                  </a:cubicBezTo>
                  <a:close/>
                  <a:moveTo>
                    <a:pt x="6205" y="2803"/>
                  </a:moveTo>
                  <a:lnTo>
                    <a:pt x="5672" y="3136"/>
                  </a:lnTo>
                  <a:cubicBezTo>
                    <a:pt x="5672" y="3136"/>
                    <a:pt x="5672" y="3136"/>
                    <a:pt x="5672" y="3170"/>
                  </a:cubicBezTo>
                  <a:lnTo>
                    <a:pt x="6239" y="3470"/>
                  </a:lnTo>
                  <a:cubicBezTo>
                    <a:pt x="6272" y="3503"/>
                    <a:pt x="6305" y="3503"/>
                    <a:pt x="6339" y="3503"/>
                  </a:cubicBezTo>
                  <a:lnTo>
                    <a:pt x="6305" y="3470"/>
                  </a:lnTo>
                  <a:lnTo>
                    <a:pt x="6839" y="3170"/>
                  </a:lnTo>
                  <a:cubicBezTo>
                    <a:pt x="6872" y="3170"/>
                    <a:pt x="6872" y="3136"/>
                    <a:pt x="6839" y="3136"/>
                  </a:cubicBezTo>
                  <a:lnTo>
                    <a:pt x="6305" y="2803"/>
                  </a:lnTo>
                  <a:close/>
                  <a:moveTo>
                    <a:pt x="7823" y="2845"/>
                  </a:moveTo>
                  <a:cubicBezTo>
                    <a:pt x="7806" y="2845"/>
                    <a:pt x="7790" y="2853"/>
                    <a:pt x="7773" y="2870"/>
                  </a:cubicBezTo>
                  <a:lnTo>
                    <a:pt x="7239" y="3170"/>
                  </a:lnTo>
                  <a:cubicBezTo>
                    <a:pt x="7239" y="3170"/>
                    <a:pt x="7239" y="3203"/>
                    <a:pt x="7239" y="3203"/>
                  </a:cubicBezTo>
                  <a:lnTo>
                    <a:pt x="7806" y="3537"/>
                  </a:lnTo>
                  <a:lnTo>
                    <a:pt x="7873" y="3537"/>
                  </a:lnTo>
                  <a:lnTo>
                    <a:pt x="8407" y="3236"/>
                  </a:lnTo>
                  <a:cubicBezTo>
                    <a:pt x="8440" y="3236"/>
                    <a:pt x="8440" y="3203"/>
                    <a:pt x="8407" y="3170"/>
                  </a:cubicBezTo>
                  <a:lnTo>
                    <a:pt x="7873" y="2870"/>
                  </a:lnTo>
                  <a:cubicBezTo>
                    <a:pt x="7856" y="2853"/>
                    <a:pt x="7840" y="2845"/>
                    <a:pt x="7823" y="2845"/>
                  </a:cubicBezTo>
                  <a:close/>
                  <a:moveTo>
                    <a:pt x="3758" y="3111"/>
                  </a:moveTo>
                  <a:cubicBezTo>
                    <a:pt x="3745" y="3111"/>
                    <a:pt x="3737" y="3120"/>
                    <a:pt x="3737" y="3136"/>
                  </a:cubicBezTo>
                  <a:lnTo>
                    <a:pt x="3203" y="3437"/>
                  </a:lnTo>
                  <a:cubicBezTo>
                    <a:pt x="3170" y="3437"/>
                    <a:pt x="3170" y="3470"/>
                    <a:pt x="3203" y="3470"/>
                  </a:cubicBezTo>
                  <a:lnTo>
                    <a:pt x="3737" y="3804"/>
                  </a:lnTo>
                  <a:lnTo>
                    <a:pt x="3837" y="3804"/>
                  </a:lnTo>
                  <a:lnTo>
                    <a:pt x="4371" y="3503"/>
                  </a:lnTo>
                  <a:cubicBezTo>
                    <a:pt x="4371" y="3503"/>
                    <a:pt x="4371" y="3437"/>
                    <a:pt x="4371" y="3437"/>
                  </a:cubicBezTo>
                  <a:lnTo>
                    <a:pt x="3804" y="3136"/>
                  </a:lnTo>
                  <a:cubicBezTo>
                    <a:pt x="3787" y="3120"/>
                    <a:pt x="3770" y="3111"/>
                    <a:pt x="3758" y="3111"/>
                  </a:cubicBezTo>
                  <a:close/>
                  <a:moveTo>
                    <a:pt x="7060" y="3278"/>
                  </a:moveTo>
                  <a:cubicBezTo>
                    <a:pt x="7048" y="3278"/>
                    <a:pt x="7039" y="3287"/>
                    <a:pt x="7039" y="3303"/>
                  </a:cubicBezTo>
                  <a:lnTo>
                    <a:pt x="6506" y="3603"/>
                  </a:lnTo>
                  <a:cubicBezTo>
                    <a:pt x="6472" y="3603"/>
                    <a:pt x="6506" y="3637"/>
                    <a:pt x="6506" y="3637"/>
                  </a:cubicBezTo>
                  <a:lnTo>
                    <a:pt x="7039" y="3970"/>
                  </a:lnTo>
                  <a:lnTo>
                    <a:pt x="7139" y="3970"/>
                  </a:lnTo>
                  <a:lnTo>
                    <a:pt x="7673" y="3670"/>
                  </a:lnTo>
                  <a:lnTo>
                    <a:pt x="7673" y="3603"/>
                  </a:lnTo>
                  <a:lnTo>
                    <a:pt x="7106" y="3303"/>
                  </a:lnTo>
                  <a:cubicBezTo>
                    <a:pt x="7089" y="3287"/>
                    <a:pt x="7073" y="3278"/>
                    <a:pt x="7060" y="3278"/>
                  </a:cubicBezTo>
                  <a:close/>
                  <a:moveTo>
                    <a:pt x="8624" y="3312"/>
                  </a:moveTo>
                  <a:cubicBezTo>
                    <a:pt x="8607" y="3312"/>
                    <a:pt x="8590" y="3320"/>
                    <a:pt x="8574" y="3337"/>
                  </a:cubicBezTo>
                  <a:lnTo>
                    <a:pt x="8073" y="3637"/>
                  </a:lnTo>
                  <a:cubicBezTo>
                    <a:pt x="8040" y="3637"/>
                    <a:pt x="8073" y="3670"/>
                    <a:pt x="8073" y="3670"/>
                  </a:cubicBezTo>
                  <a:lnTo>
                    <a:pt x="8607" y="4004"/>
                  </a:lnTo>
                  <a:lnTo>
                    <a:pt x="8707" y="4004"/>
                  </a:lnTo>
                  <a:lnTo>
                    <a:pt x="9207" y="3703"/>
                  </a:lnTo>
                  <a:lnTo>
                    <a:pt x="9207" y="3637"/>
                  </a:lnTo>
                  <a:lnTo>
                    <a:pt x="8674" y="3337"/>
                  </a:lnTo>
                  <a:cubicBezTo>
                    <a:pt x="8657" y="3320"/>
                    <a:pt x="8640" y="3312"/>
                    <a:pt x="8624" y="3312"/>
                  </a:cubicBezTo>
                  <a:close/>
                  <a:moveTo>
                    <a:pt x="10529" y="3345"/>
                  </a:moveTo>
                  <a:cubicBezTo>
                    <a:pt x="10517" y="3345"/>
                    <a:pt x="10508" y="3353"/>
                    <a:pt x="10508" y="3370"/>
                  </a:cubicBezTo>
                  <a:lnTo>
                    <a:pt x="9975" y="3670"/>
                  </a:lnTo>
                  <a:lnTo>
                    <a:pt x="9975" y="3703"/>
                  </a:lnTo>
                  <a:lnTo>
                    <a:pt x="10508" y="4037"/>
                  </a:lnTo>
                  <a:lnTo>
                    <a:pt x="10608" y="4037"/>
                  </a:lnTo>
                  <a:lnTo>
                    <a:pt x="11142" y="3737"/>
                  </a:lnTo>
                  <a:lnTo>
                    <a:pt x="11142" y="3670"/>
                  </a:lnTo>
                  <a:lnTo>
                    <a:pt x="10575" y="3370"/>
                  </a:lnTo>
                  <a:cubicBezTo>
                    <a:pt x="10558" y="3353"/>
                    <a:pt x="10542" y="3345"/>
                    <a:pt x="10529" y="3345"/>
                  </a:cubicBezTo>
                  <a:close/>
                  <a:moveTo>
                    <a:pt x="2169" y="3136"/>
                  </a:moveTo>
                  <a:lnTo>
                    <a:pt x="1635" y="3437"/>
                  </a:lnTo>
                  <a:cubicBezTo>
                    <a:pt x="1602" y="3437"/>
                    <a:pt x="1602" y="3470"/>
                    <a:pt x="1635" y="3470"/>
                  </a:cubicBezTo>
                  <a:lnTo>
                    <a:pt x="2970" y="4271"/>
                  </a:lnTo>
                  <a:lnTo>
                    <a:pt x="3070" y="4271"/>
                  </a:lnTo>
                  <a:lnTo>
                    <a:pt x="3603" y="3970"/>
                  </a:lnTo>
                  <a:cubicBezTo>
                    <a:pt x="3603" y="3970"/>
                    <a:pt x="3603" y="3937"/>
                    <a:pt x="3603" y="3937"/>
                  </a:cubicBezTo>
                  <a:lnTo>
                    <a:pt x="2236" y="3136"/>
                  </a:lnTo>
                  <a:close/>
                  <a:moveTo>
                    <a:pt x="7886" y="3745"/>
                  </a:moveTo>
                  <a:cubicBezTo>
                    <a:pt x="7873" y="3745"/>
                    <a:pt x="7856" y="3754"/>
                    <a:pt x="7840" y="3770"/>
                  </a:cubicBezTo>
                  <a:lnTo>
                    <a:pt x="7306" y="4070"/>
                  </a:lnTo>
                  <a:cubicBezTo>
                    <a:pt x="7273" y="4070"/>
                    <a:pt x="7273" y="4104"/>
                    <a:pt x="7306" y="4104"/>
                  </a:cubicBezTo>
                  <a:lnTo>
                    <a:pt x="7873" y="4437"/>
                  </a:lnTo>
                  <a:lnTo>
                    <a:pt x="7940" y="4437"/>
                  </a:lnTo>
                  <a:lnTo>
                    <a:pt x="8474" y="4137"/>
                  </a:lnTo>
                  <a:lnTo>
                    <a:pt x="8474" y="4070"/>
                  </a:lnTo>
                  <a:lnTo>
                    <a:pt x="7907" y="3770"/>
                  </a:lnTo>
                  <a:cubicBezTo>
                    <a:pt x="7907" y="3754"/>
                    <a:pt x="7898" y="3745"/>
                    <a:pt x="7886" y="3745"/>
                  </a:cubicBezTo>
                  <a:close/>
                  <a:moveTo>
                    <a:pt x="11355" y="3812"/>
                  </a:moveTo>
                  <a:cubicBezTo>
                    <a:pt x="11342" y="3812"/>
                    <a:pt x="11326" y="3820"/>
                    <a:pt x="11309" y="3837"/>
                  </a:cubicBezTo>
                  <a:lnTo>
                    <a:pt x="10775" y="4137"/>
                  </a:lnTo>
                  <a:lnTo>
                    <a:pt x="10775" y="4170"/>
                  </a:lnTo>
                  <a:lnTo>
                    <a:pt x="11342" y="4504"/>
                  </a:lnTo>
                  <a:lnTo>
                    <a:pt x="11409" y="4504"/>
                  </a:lnTo>
                  <a:lnTo>
                    <a:pt x="11943" y="4204"/>
                  </a:lnTo>
                  <a:lnTo>
                    <a:pt x="11943" y="4137"/>
                  </a:lnTo>
                  <a:lnTo>
                    <a:pt x="11376" y="3837"/>
                  </a:lnTo>
                  <a:cubicBezTo>
                    <a:pt x="11376" y="3820"/>
                    <a:pt x="11367" y="3812"/>
                    <a:pt x="11355" y="3812"/>
                  </a:cubicBezTo>
                  <a:close/>
                  <a:moveTo>
                    <a:pt x="9595" y="3879"/>
                  </a:moveTo>
                  <a:cubicBezTo>
                    <a:pt x="9583" y="3879"/>
                    <a:pt x="9574" y="3887"/>
                    <a:pt x="9574" y="3904"/>
                  </a:cubicBezTo>
                  <a:lnTo>
                    <a:pt x="9041" y="4204"/>
                  </a:lnTo>
                  <a:lnTo>
                    <a:pt x="9041" y="4237"/>
                  </a:lnTo>
                  <a:lnTo>
                    <a:pt x="9975" y="4771"/>
                  </a:lnTo>
                  <a:cubicBezTo>
                    <a:pt x="9991" y="4788"/>
                    <a:pt x="10008" y="4796"/>
                    <a:pt x="10021" y="4796"/>
                  </a:cubicBezTo>
                  <a:cubicBezTo>
                    <a:pt x="10033" y="4796"/>
                    <a:pt x="10041" y="4788"/>
                    <a:pt x="10041" y="4771"/>
                  </a:cubicBezTo>
                  <a:lnTo>
                    <a:pt x="10575" y="4471"/>
                  </a:lnTo>
                  <a:cubicBezTo>
                    <a:pt x="10608" y="4471"/>
                    <a:pt x="10575" y="4437"/>
                    <a:pt x="10575" y="4437"/>
                  </a:cubicBezTo>
                  <a:lnTo>
                    <a:pt x="9641" y="3904"/>
                  </a:lnTo>
                  <a:cubicBezTo>
                    <a:pt x="9624" y="3887"/>
                    <a:pt x="9608" y="3879"/>
                    <a:pt x="9595" y="3879"/>
                  </a:cubicBezTo>
                  <a:close/>
                  <a:moveTo>
                    <a:pt x="5505" y="4137"/>
                  </a:moveTo>
                  <a:lnTo>
                    <a:pt x="4971" y="4437"/>
                  </a:lnTo>
                  <a:cubicBezTo>
                    <a:pt x="4971" y="4437"/>
                    <a:pt x="4971" y="4471"/>
                    <a:pt x="4971" y="4504"/>
                  </a:cubicBezTo>
                  <a:lnTo>
                    <a:pt x="5538" y="4804"/>
                  </a:lnTo>
                  <a:cubicBezTo>
                    <a:pt x="5538" y="4821"/>
                    <a:pt x="5547" y="4829"/>
                    <a:pt x="5559" y="4829"/>
                  </a:cubicBezTo>
                  <a:cubicBezTo>
                    <a:pt x="5572" y="4829"/>
                    <a:pt x="5588" y="4821"/>
                    <a:pt x="5605" y="4804"/>
                  </a:cubicBezTo>
                  <a:lnTo>
                    <a:pt x="6139" y="4504"/>
                  </a:lnTo>
                  <a:cubicBezTo>
                    <a:pt x="6172" y="4504"/>
                    <a:pt x="6172" y="4471"/>
                    <a:pt x="6139" y="4471"/>
                  </a:cubicBezTo>
                  <a:lnTo>
                    <a:pt x="5605" y="4137"/>
                  </a:lnTo>
                  <a:close/>
                  <a:moveTo>
                    <a:pt x="3987" y="4145"/>
                  </a:moveTo>
                  <a:cubicBezTo>
                    <a:pt x="3970" y="4145"/>
                    <a:pt x="3954" y="4154"/>
                    <a:pt x="3937" y="4170"/>
                  </a:cubicBezTo>
                  <a:lnTo>
                    <a:pt x="3403" y="4471"/>
                  </a:lnTo>
                  <a:cubicBezTo>
                    <a:pt x="3403" y="4471"/>
                    <a:pt x="3403" y="4504"/>
                    <a:pt x="3403" y="4504"/>
                  </a:cubicBezTo>
                  <a:lnTo>
                    <a:pt x="3970" y="4838"/>
                  </a:lnTo>
                  <a:lnTo>
                    <a:pt x="4037" y="4838"/>
                  </a:lnTo>
                  <a:lnTo>
                    <a:pt x="4571" y="4537"/>
                  </a:lnTo>
                  <a:cubicBezTo>
                    <a:pt x="4604" y="4537"/>
                    <a:pt x="4604" y="4504"/>
                    <a:pt x="4571" y="4471"/>
                  </a:cubicBezTo>
                  <a:lnTo>
                    <a:pt x="4037" y="4170"/>
                  </a:lnTo>
                  <a:cubicBezTo>
                    <a:pt x="4020" y="4154"/>
                    <a:pt x="4004" y="4145"/>
                    <a:pt x="3987" y="4145"/>
                  </a:cubicBezTo>
                  <a:close/>
                  <a:moveTo>
                    <a:pt x="12160" y="4279"/>
                  </a:moveTo>
                  <a:cubicBezTo>
                    <a:pt x="12143" y="4279"/>
                    <a:pt x="12126" y="4287"/>
                    <a:pt x="12110" y="4304"/>
                  </a:cubicBezTo>
                  <a:lnTo>
                    <a:pt x="11576" y="4604"/>
                  </a:lnTo>
                  <a:lnTo>
                    <a:pt x="11576" y="4637"/>
                  </a:lnTo>
                  <a:lnTo>
                    <a:pt x="12143" y="4971"/>
                  </a:lnTo>
                  <a:lnTo>
                    <a:pt x="12210" y="4971"/>
                  </a:lnTo>
                  <a:lnTo>
                    <a:pt x="12743" y="4671"/>
                  </a:lnTo>
                  <a:cubicBezTo>
                    <a:pt x="12777" y="4671"/>
                    <a:pt x="12743" y="4637"/>
                    <a:pt x="12743" y="4604"/>
                  </a:cubicBezTo>
                  <a:lnTo>
                    <a:pt x="12210" y="4304"/>
                  </a:lnTo>
                  <a:cubicBezTo>
                    <a:pt x="12193" y="4287"/>
                    <a:pt x="12176" y="4279"/>
                    <a:pt x="12160" y="4279"/>
                  </a:cubicBezTo>
                  <a:close/>
                  <a:moveTo>
                    <a:pt x="10792" y="4546"/>
                  </a:moveTo>
                  <a:cubicBezTo>
                    <a:pt x="10775" y="4546"/>
                    <a:pt x="10759" y="4554"/>
                    <a:pt x="10742" y="4571"/>
                  </a:cubicBezTo>
                  <a:lnTo>
                    <a:pt x="10775" y="4571"/>
                  </a:lnTo>
                  <a:lnTo>
                    <a:pt x="10242" y="4871"/>
                  </a:lnTo>
                  <a:cubicBezTo>
                    <a:pt x="10208" y="4871"/>
                    <a:pt x="10208" y="4904"/>
                    <a:pt x="10242" y="4938"/>
                  </a:cubicBezTo>
                  <a:lnTo>
                    <a:pt x="10775" y="5238"/>
                  </a:lnTo>
                  <a:cubicBezTo>
                    <a:pt x="10792" y="5255"/>
                    <a:pt x="10809" y="5263"/>
                    <a:pt x="10825" y="5263"/>
                  </a:cubicBezTo>
                  <a:cubicBezTo>
                    <a:pt x="10842" y="5263"/>
                    <a:pt x="10859" y="5255"/>
                    <a:pt x="10875" y="5238"/>
                  </a:cubicBezTo>
                  <a:lnTo>
                    <a:pt x="11409" y="4938"/>
                  </a:lnTo>
                  <a:cubicBezTo>
                    <a:pt x="11409" y="4938"/>
                    <a:pt x="11409" y="4904"/>
                    <a:pt x="11409" y="4904"/>
                  </a:cubicBezTo>
                  <a:lnTo>
                    <a:pt x="10842" y="4571"/>
                  </a:lnTo>
                  <a:cubicBezTo>
                    <a:pt x="10825" y="4554"/>
                    <a:pt x="10809" y="4546"/>
                    <a:pt x="10792" y="4546"/>
                  </a:cubicBezTo>
                  <a:close/>
                  <a:moveTo>
                    <a:pt x="4738" y="4571"/>
                  </a:moveTo>
                  <a:lnTo>
                    <a:pt x="4204" y="4904"/>
                  </a:lnTo>
                  <a:cubicBezTo>
                    <a:pt x="4204" y="4904"/>
                    <a:pt x="4204" y="4938"/>
                    <a:pt x="4204" y="4938"/>
                  </a:cubicBezTo>
                  <a:lnTo>
                    <a:pt x="4771" y="5271"/>
                  </a:lnTo>
                  <a:lnTo>
                    <a:pt x="4838" y="5271"/>
                  </a:lnTo>
                  <a:lnTo>
                    <a:pt x="5371" y="4938"/>
                  </a:lnTo>
                  <a:cubicBezTo>
                    <a:pt x="5405" y="4938"/>
                    <a:pt x="5405" y="4904"/>
                    <a:pt x="5371" y="4904"/>
                  </a:cubicBezTo>
                  <a:lnTo>
                    <a:pt x="4838" y="4571"/>
                  </a:lnTo>
                  <a:close/>
                  <a:moveTo>
                    <a:pt x="12910" y="4771"/>
                  </a:moveTo>
                  <a:lnTo>
                    <a:pt x="12376" y="5071"/>
                  </a:lnTo>
                  <a:lnTo>
                    <a:pt x="12376" y="5138"/>
                  </a:lnTo>
                  <a:lnTo>
                    <a:pt x="12943" y="5438"/>
                  </a:lnTo>
                  <a:cubicBezTo>
                    <a:pt x="12960" y="5455"/>
                    <a:pt x="12977" y="5463"/>
                    <a:pt x="12994" y="5463"/>
                  </a:cubicBezTo>
                  <a:cubicBezTo>
                    <a:pt x="13010" y="5463"/>
                    <a:pt x="13027" y="5455"/>
                    <a:pt x="13044" y="5438"/>
                  </a:cubicBezTo>
                  <a:lnTo>
                    <a:pt x="13544" y="5138"/>
                  </a:lnTo>
                  <a:cubicBezTo>
                    <a:pt x="13577" y="5138"/>
                    <a:pt x="13544" y="5104"/>
                    <a:pt x="13544" y="5104"/>
                  </a:cubicBezTo>
                  <a:lnTo>
                    <a:pt x="13010" y="4771"/>
                  </a:lnTo>
                  <a:close/>
                  <a:moveTo>
                    <a:pt x="9674" y="4838"/>
                  </a:moveTo>
                  <a:lnTo>
                    <a:pt x="9174" y="5138"/>
                  </a:lnTo>
                  <a:cubicBezTo>
                    <a:pt x="9141" y="5138"/>
                    <a:pt x="9141" y="5171"/>
                    <a:pt x="9174" y="5205"/>
                  </a:cubicBezTo>
                  <a:lnTo>
                    <a:pt x="9708" y="5505"/>
                  </a:lnTo>
                  <a:cubicBezTo>
                    <a:pt x="9724" y="5521"/>
                    <a:pt x="9741" y="5530"/>
                    <a:pt x="9758" y="5530"/>
                  </a:cubicBezTo>
                  <a:cubicBezTo>
                    <a:pt x="9775" y="5530"/>
                    <a:pt x="9791" y="5521"/>
                    <a:pt x="9808" y="5505"/>
                  </a:cubicBezTo>
                  <a:lnTo>
                    <a:pt x="10308" y="5205"/>
                  </a:lnTo>
                  <a:cubicBezTo>
                    <a:pt x="10342" y="5205"/>
                    <a:pt x="10308" y="5171"/>
                    <a:pt x="10308" y="5171"/>
                  </a:cubicBezTo>
                  <a:lnTo>
                    <a:pt x="9775" y="4838"/>
                  </a:lnTo>
                  <a:close/>
                  <a:moveTo>
                    <a:pt x="11576" y="5038"/>
                  </a:moveTo>
                  <a:lnTo>
                    <a:pt x="11042" y="5338"/>
                  </a:lnTo>
                  <a:cubicBezTo>
                    <a:pt x="11009" y="5338"/>
                    <a:pt x="11009" y="5371"/>
                    <a:pt x="11042" y="5405"/>
                  </a:cubicBezTo>
                  <a:lnTo>
                    <a:pt x="11576" y="5705"/>
                  </a:lnTo>
                  <a:cubicBezTo>
                    <a:pt x="11593" y="5722"/>
                    <a:pt x="11609" y="5730"/>
                    <a:pt x="11626" y="5730"/>
                  </a:cubicBezTo>
                  <a:cubicBezTo>
                    <a:pt x="11643" y="5730"/>
                    <a:pt x="11659" y="5722"/>
                    <a:pt x="11676" y="5705"/>
                  </a:cubicBezTo>
                  <a:lnTo>
                    <a:pt x="12210" y="5405"/>
                  </a:lnTo>
                  <a:cubicBezTo>
                    <a:pt x="12210" y="5405"/>
                    <a:pt x="12210" y="5371"/>
                    <a:pt x="12210" y="5371"/>
                  </a:cubicBezTo>
                  <a:lnTo>
                    <a:pt x="11643" y="5038"/>
                  </a:lnTo>
                  <a:close/>
                  <a:moveTo>
                    <a:pt x="5592" y="5079"/>
                  </a:moveTo>
                  <a:cubicBezTo>
                    <a:pt x="5580" y="5079"/>
                    <a:pt x="5572" y="5088"/>
                    <a:pt x="5572" y="5104"/>
                  </a:cubicBezTo>
                  <a:lnTo>
                    <a:pt x="5038" y="5405"/>
                  </a:lnTo>
                  <a:cubicBezTo>
                    <a:pt x="5004" y="5405"/>
                    <a:pt x="5004" y="5438"/>
                    <a:pt x="5038" y="5438"/>
                  </a:cubicBezTo>
                  <a:lnTo>
                    <a:pt x="5572" y="5772"/>
                  </a:lnTo>
                  <a:lnTo>
                    <a:pt x="5672" y="5772"/>
                  </a:lnTo>
                  <a:lnTo>
                    <a:pt x="6205" y="5471"/>
                  </a:lnTo>
                  <a:lnTo>
                    <a:pt x="6205" y="5405"/>
                  </a:lnTo>
                  <a:lnTo>
                    <a:pt x="5638" y="5104"/>
                  </a:lnTo>
                  <a:cubicBezTo>
                    <a:pt x="5622" y="5088"/>
                    <a:pt x="5605" y="5079"/>
                    <a:pt x="5592" y="5079"/>
                  </a:cubicBezTo>
                  <a:close/>
                  <a:moveTo>
                    <a:pt x="8861" y="4312"/>
                  </a:moveTo>
                  <a:cubicBezTo>
                    <a:pt x="8849" y="4312"/>
                    <a:pt x="8841" y="4321"/>
                    <a:pt x="8841" y="4337"/>
                  </a:cubicBezTo>
                  <a:lnTo>
                    <a:pt x="7540" y="5071"/>
                  </a:lnTo>
                  <a:cubicBezTo>
                    <a:pt x="7506" y="5071"/>
                    <a:pt x="7540" y="5104"/>
                    <a:pt x="7540" y="5104"/>
                  </a:cubicBezTo>
                  <a:lnTo>
                    <a:pt x="8807" y="5838"/>
                  </a:lnTo>
                  <a:lnTo>
                    <a:pt x="8841" y="5838"/>
                  </a:lnTo>
                  <a:lnTo>
                    <a:pt x="9374" y="5538"/>
                  </a:lnTo>
                  <a:cubicBezTo>
                    <a:pt x="9408" y="5538"/>
                    <a:pt x="9374" y="5505"/>
                    <a:pt x="9374" y="5471"/>
                  </a:cubicBezTo>
                  <a:lnTo>
                    <a:pt x="8874" y="5171"/>
                  </a:lnTo>
                  <a:cubicBezTo>
                    <a:pt x="8841" y="5171"/>
                    <a:pt x="8841" y="5138"/>
                    <a:pt x="8874" y="5138"/>
                  </a:cubicBezTo>
                  <a:lnTo>
                    <a:pt x="9541" y="4738"/>
                  </a:lnTo>
                  <a:cubicBezTo>
                    <a:pt x="9574" y="4738"/>
                    <a:pt x="9574" y="4704"/>
                    <a:pt x="9541" y="4704"/>
                  </a:cubicBezTo>
                  <a:lnTo>
                    <a:pt x="8907" y="4337"/>
                  </a:lnTo>
                  <a:cubicBezTo>
                    <a:pt x="8891" y="4321"/>
                    <a:pt x="8874" y="4312"/>
                    <a:pt x="8861" y="4312"/>
                  </a:cubicBezTo>
                  <a:close/>
                  <a:moveTo>
                    <a:pt x="10475" y="5305"/>
                  </a:moveTo>
                  <a:lnTo>
                    <a:pt x="9975" y="5605"/>
                  </a:lnTo>
                  <a:cubicBezTo>
                    <a:pt x="9941" y="5605"/>
                    <a:pt x="9941" y="5638"/>
                    <a:pt x="9975" y="5672"/>
                  </a:cubicBezTo>
                  <a:lnTo>
                    <a:pt x="10508" y="5972"/>
                  </a:lnTo>
                  <a:cubicBezTo>
                    <a:pt x="10525" y="5988"/>
                    <a:pt x="10542" y="5997"/>
                    <a:pt x="10558" y="5997"/>
                  </a:cubicBezTo>
                  <a:cubicBezTo>
                    <a:pt x="10575" y="5997"/>
                    <a:pt x="10592" y="5988"/>
                    <a:pt x="10608" y="5972"/>
                  </a:cubicBezTo>
                  <a:lnTo>
                    <a:pt x="11142" y="5672"/>
                  </a:lnTo>
                  <a:cubicBezTo>
                    <a:pt x="11142" y="5672"/>
                    <a:pt x="11142" y="5638"/>
                    <a:pt x="11142" y="5638"/>
                  </a:cubicBezTo>
                  <a:lnTo>
                    <a:pt x="10575" y="5305"/>
                  </a:lnTo>
                  <a:close/>
                  <a:moveTo>
                    <a:pt x="14123" y="5413"/>
                  </a:moveTo>
                  <a:cubicBezTo>
                    <a:pt x="14111" y="5413"/>
                    <a:pt x="14094" y="5421"/>
                    <a:pt x="14078" y="5438"/>
                  </a:cubicBezTo>
                  <a:lnTo>
                    <a:pt x="13544" y="5738"/>
                  </a:lnTo>
                  <a:lnTo>
                    <a:pt x="13544" y="5772"/>
                  </a:lnTo>
                  <a:lnTo>
                    <a:pt x="14111" y="6105"/>
                  </a:lnTo>
                  <a:lnTo>
                    <a:pt x="14178" y="6105"/>
                  </a:lnTo>
                  <a:lnTo>
                    <a:pt x="14711" y="5805"/>
                  </a:lnTo>
                  <a:cubicBezTo>
                    <a:pt x="14745" y="5805"/>
                    <a:pt x="14711" y="5772"/>
                    <a:pt x="14711" y="5772"/>
                  </a:cubicBezTo>
                  <a:lnTo>
                    <a:pt x="14144" y="5438"/>
                  </a:lnTo>
                  <a:cubicBezTo>
                    <a:pt x="14144" y="5421"/>
                    <a:pt x="14136" y="5413"/>
                    <a:pt x="14123" y="5413"/>
                  </a:cubicBezTo>
                  <a:close/>
                  <a:moveTo>
                    <a:pt x="12376" y="5505"/>
                  </a:moveTo>
                  <a:lnTo>
                    <a:pt x="11843" y="5805"/>
                  </a:lnTo>
                  <a:lnTo>
                    <a:pt x="11843" y="5872"/>
                  </a:lnTo>
                  <a:lnTo>
                    <a:pt x="12410" y="6172"/>
                  </a:lnTo>
                  <a:cubicBezTo>
                    <a:pt x="12410" y="6189"/>
                    <a:pt x="12418" y="6197"/>
                    <a:pt x="12431" y="6197"/>
                  </a:cubicBezTo>
                  <a:cubicBezTo>
                    <a:pt x="12443" y="6197"/>
                    <a:pt x="12460" y="6189"/>
                    <a:pt x="12476" y="6172"/>
                  </a:cubicBezTo>
                  <a:lnTo>
                    <a:pt x="13010" y="5872"/>
                  </a:lnTo>
                  <a:cubicBezTo>
                    <a:pt x="13010" y="5872"/>
                    <a:pt x="13010" y="5838"/>
                    <a:pt x="13010" y="5838"/>
                  </a:cubicBezTo>
                  <a:lnTo>
                    <a:pt x="12443" y="5505"/>
                  </a:lnTo>
                  <a:close/>
                  <a:moveTo>
                    <a:pt x="9591" y="5613"/>
                  </a:moveTo>
                  <a:cubicBezTo>
                    <a:pt x="9574" y="5613"/>
                    <a:pt x="9558" y="5622"/>
                    <a:pt x="9541" y="5638"/>
                  </a:cubicBezTo>
                  <a:lnTo>
                    <a:pt x="9007" y="5938"/>
                  </a:lnTo>
                  <a:lnTo>
                    <a:pt x="9007" y="5972"/>
                  </a:lnTo>
                  <a:lnTo>
                    <a:pt x="9574" y="6305"/>
                  </a:lnTo>
                  <a:lnTo>
                    <a:pt x="9641" y="6305"/>
                  </a:lnTo>
                  <a:lnTo>
                    <a:pt x="10175" y="6005"/>
                  </a:lnTo>
                  <a:lnTo>
                    <a:pt x="10175" y="5938"/>
                  </a:lnTo>
                  <a:lnTo>
                    <a:pt x="9641" y="5638"/>
                  </a:lnTo>
                  <a:cubicBezTo>
                    <a:pt x="9624" y="5622"/>
                    <a:pt x="9608" y="5613"/>
                    <a:pt x="9591" y="5613"/>
                  </a:cubicBezTo>
                  <a:close/>
                  <a:moveTo>
                    <a:pt x="11309" y="5772"/>
                  </a:moveTo>
                  <a:lnTo>
                    <a:pt x="10775" y="6072"/>
                  </a:lnTo>
                  <a:cubicBezTo>
                    <a:pt x="10742" y="6072"/>
                    <a:pt x="10742" y="6105"/>
                    <a:pt x="10775" y="6139"/>
                  </a:cubicBezTo>
                  <a:lnTo>
                    <a:pt x="11309" y="6439"/>
                  </a:lnTo>
                  <a:cubicBezTo>
                    <a:pt x="11326" y="6455"/>
                    <a:pt x="11342" y="6464"/>
                    <a:pt x="11359" y="6464"/>
                  </a:cubicBezTo>
                  <a:cubicBezTo>
                    <a:pt x="11376" y="6464"/>
                    <a:pt x="11392" y="6455"/>
                    <a:pt x="11409" y="6439"/>
                  </a:cubicBezTo>
                  <a:lnTo>
                    <a:pt x="11943" y="6139"/>
                  </a:lnTo>
                  <a:cubicBezTo>
                    <a:pt x="11943" y="6139"/>
                    <a:pt x="11943" y="6105"/>
                    <a:pt x="11943" y="6105"/>
                  </a:cubicBezTo>
                  <a:lnTo>
                    <a:pt x="11376" y="5772"/>
                  </a:lnTo>
                  <a:close/>
                  <a:moveTo>
                    <a:pt x="7306" y="5171"/>
                  </a:moveTo>
                  <a:lnTo>
                    <a:pt x="6772" y="5471"/>
                  </a:lnTo>
                  <a:cubicBezTo>
                    <a:pt x="6739" y="5471"/>
                    <a:pt x="6772" y="5538"/>
                    <a:pt x="6772" y="5538"/>
                  </a:cubicBezTo>
                  <a:lnTo>
                    <a:pt x="8374" y="6472"/>
                  </a:lnTo>
                  <a:cubicBezTo>
                    <a:pt x="8390" y="6489"/>
                    <a:pt x="8407" y="6497"/>
                    <a:pt x="8424" y="6497"/>
                  </a:cubicBezTo>
                  <a:cubicBezTo>
                    <a:pt x="8440" y="6497"/>
                    <a:pt x="8457" y="6489"/>
                    <a:pt x="8474" y="6472"/>
                  </a:cubicBezTo>
                  <a:lnTo>
                    <a:pt x="9007" y="6172"/>
                  </a:lnTo>
                  <a:cubicBezTo>
                    <a:pt x="9007" y="6172"/>
                    <a:pt x="9007" y="6139"/>
                    <a:pt x="9007" y="6105"/>
                  </a:cubicBezTo>
                  <a:lnTo>
                    <a:pt x="7373" y="5171"/>
                  </a:lnTo>
                  <a:close/>
                  <a:moveTo>
                    <a:pt x="6539" y="5638"/>
                  </a:moveTo>
                  <a:lnTo>
                    <a:pt x="6005" y="5972"/>
                  </a:lnTo>
                  <a:lnTo>
                    <a:pt x="6005" y="6005"/>
                  </a:lnTo>
                  <a:lnTo>
                    <a:pt x="6839" y="6505"/>
                  </a:lnTo>
                  <a:lnTo>
                    <a:pt x="6906" y="6505"/>
                  </a:lnTo>
                  <a:lnTo>
                    <a:pt x="7440" y="6205"/>
                  </a:lnTo>
                  <a:cubicBezTo>
                    <a:pt x="7473" y="6205"/>
                    <a:pt x="7473" y="6172"/>
                    <a:pt x="7440" y="6139"/>
                  </a:cubicBezTo>
                  <a:lnTo>
                    <a:pt x="6606" y="5638"/>
                  </a:lnTo>
                  <a:close/>
                  <a:moveTo>
                    <a:pt x="14878" y="5905"/>
                  </a:moveTo>
                  <a:lnTo>
                    <a:pt x="14344" y="6205"/>
                  </a:lnTo>
                  <a:lnTo>
                    <a:pt x="14344" y="6272"/>
                  </a:lnTo>
                  <a:lnTo>
                    <a:pt x="14912" y="6606"/>
                  </a:lnTo>
                  <a:lnTo>
                    <a:pt x="14978" y="6606"/>
                  </a:lnTo>
                  <a:lnTo>
                    <a:pt x="15512" y="6272"/>
                  </a:lnTo>
                  <a:cubicBezTo>
                    <a:pt x="15545" y="6272"/>
                    <a:pt x="15512" y="6239"/>
                    <a:pt x="15512" y="6239"/>
                  </a:cubicBezTo>
                  <a:lnTo>
                    <a:pt x="14978" y="5905"/>
                  </a:lnTo>
                  <a:close/>
                  <a:moveTo>
                    <a:pt x="13177" y="5972"/>
                  </a:moveTo>
                  <a:lnTo>
                    <a:pt x="12643" y="6272"/>
                  </a:lnTo>
                  <a:cubicBezTo>
                    <a:pt x="12643" y="6272"/>
                    <a:pt x="12643" y="6305"/>
                    <a:pt x="12643" y="6339"/>
                  </a:cubicBezTo>
                  <a:lnTo>
                    <a:pt x="13210" y="6639"/>
                  </a:lnTo>
                  <a:cubicBezTo>
                    <a:pt x="13227" y="6656"/>
                    <a:pt x="13235" y="6664"/>
                    <a:pt x="13244" y="6664"/>
                  </a:cubicBezTo>
                  <a:cubicBezTo>
                    <a:pt x="13252" y="6664"/>
                    <a:pt x="13260" y="6656"/>
                    <a:pt x="13277" y="6639"/>
                  </a:cubicBezTo>
                  <a:lnTo>
                    <a:pt x="13811" y="6339"/>
                  </a:lnTo>
                  <a:cubicBezTo>
                    <a:pt x="13844" y="6339"/>
                    <a:pt x="13844" y="6305"/>
                    <a:pt x="13811" y="6305"/>
                  </a:cubicBezTo>
                  <a:lnTo>
                    <a:pt x="13277" y="5972"/>
                  </a:lnTo>
                  <a:close/>
                  <a:moveTo>
                    <a:pt x="10392" y="6080"/>
                  </a:moveTo>
                  <a:cubicBezTo>
                    <a:pt x="10375" y="6080"/>
                    <a:pt x="10358" y="6089"/>
                    <a:pt x="10342" y="6105"/>
                  </a:cubicBezTo>
                  <a:lnTo>
                    <a:pt x="9841" y="6405"/>
                  </a:lnTo>
                  <a:lnTo>
                    <a:pt x="9841" y="6439"/>
                  </a:lnTo>
                  <a:lnTo>
                    <a:pt x="10375" y="6772"/>
                  </a:lnTo>
                  <a:lnTo>
                    <a:pt x="10475" y="6772"/>
                  </a:lnTo>
                  <a:lnTo>
                    <a:pt x="10975" y="6472"/>
                  </a:lnTo>
                  <a:lnTo>
                    <a:pt x="10975" y="6405"/>
                  </a:lnTo>
                  <a:lnTo>
                    <a:pt x="10442" y="6105"/>
                  </a:lnTo>
                  <a:cubicBezTo>
                    <a:pt x="10425" y="6089"/>
                    <a:pt x="10408" y="6080"/>
                    <a:pt x="10392" y="6080"/>
                  </a:cubicBezTo>
                  <a:close/>
                  <a:moveTo>
                    <a:pt x="12110" y="6239"/>
                  </a:moveTo>
                  <a:lnTo>
                    <a:pt x="11609" y="6539"/>
                  </a:lnTo>
                  <a:cubicBezTo>
                    <a:pt x="11576" y="6539"/>
                    <a:pt x="11576" y="6572"/>
                    <a:pt x="11609" y="6606"/>
                  </a:cubicBezTo>
                  <a:lnTo>
                    <a:pt x="12143" y="6906"/>
                  </a:lnTo>
                  <a:cubicBezTo>
                    <a:pt x="12160" y="6922"/>
                    <a:pt x="12176" y="6931"/>
                    <a:pt x="12189" y="6931"/>
                  </a:cubicBezTo>
                  <a:cubicBezTo>
                    <a:pt x="12201" y="6931"/>
                    <a:pt x="12210" y="6922"/>
                    <a:pt x="12210" y="6906"/>
                  </a:cubicBezTo>
                  <a:lnTo>
                    <a:pt x="12743" y="6606"/>
                  </a:lnTo>
                  <a:lnTo>
                    <a:pt x="12743" y="6572"/>
                  </a:lnTo>
                  <a:lnTo>
                    <a:pt x="12210" y="6239"/>
                  </a:lnTo>
                  <a:close/>
                  <a:moveTo>
                    <a:pt x="9195" y="6247"/>
                  </a:moveTo>
                  <a:cubicBezTo>
                    <a:pt x="9182" y="6247"/>
                    <a:pt x="9174" y="6255"/>
                    <a:pt x="9174" y="6272"/>
                  </a:cubicBezTo>
                  <a:lnTo>
                    <a:pt x="8640" y="6572"/>
                  </a:lnTo>
                  <a:cubicBezTo>
                    <a:pt x="8607" y="6572"/>
                    <a:pt x="8640" y="6606"/>
                    <a:pt x="8640" y="6606"/>
                  </a:cubicBezTo>
                  <a:lnTo>
                    <a:pt x="9207" y="6939"/>
                  </a:lnTo>
                  <a:cubicBezTo>
                    <a:pt x="9207" y="6956"/>
                    <a:pt x="9216" y="6964"/>
                    <a:pt x="9228" y="6964"/>
                  </a:cubicBezTo>
                  <a:cubicBezTo>
                    <a:pt x="9241" y="6964"/>
                    <a:pt x="9257" y="6956"/>
                    <a:pt x="9274" y="6939"/>
                  </a:cubicBezTo>
                  <a:lnTo>
                    <a:pt x="9808" y="6639"/>
                  </a:lnTo>
                  <a:cubicBezTo>
                    <a:pt x="9808" y="6639"/>
                    <a:pt x="9808" y="6606"/>
                    <a:pt x="9808" y="6572"/>
                  </a:cubicBezTo>
                  <a:lnTo>
                    <a:pt x="9241" y="6272"/>
                  </a:lnTo>
                  <a:cubicBezTo>
                    <a:pt x="9224" y="6255"/>
                    <a:pt x="9207" y="6247"/>
                    <a:pt x="9195" y="6247"/>
                  </a:cubicBezTo>
                  <a:close/>
                  <a:moveTo>
                    <a:pt x="7690" y="6247"/>
                  </a:moveTo>
                  <a:cubicBezTo>
                    <a:pt x="7673" y="6247"/>
                    <a:pt x="7656" y="6255"/>
                    <a:pt x="7640" y="6272"/>
                  </a:cubicBezTo>
                  <a:lnTo>
                    <a:pt x="7106" y="6572"/>
                  </a:lnTo>
                  <a:cubicBezTo>
                    <a:pt x="7106" y="6572"/>
                    <a:pt x="7106" y="6606"/>
                    <a:pt x="7106" y="6606"/>
                  </a:cubicBezTo>
                  <a:lnTo>
                    <a:pt x="7806" y="7006"/>
                  </a:lnTo>
                  <a:lnTo>
                    <a:pt x="7873" y="7006"/>
                  </a:lnTo>
                  <a:lnTo>
                    <a:pt x="8407" y="6706"/>
                  </a:lnTo>
                  <a:cubicBezTo>
                    <a:pt x="8440" y="6706"/>
                    <a:pt x="8407" y="6672"/>
                    <a:pt x="8407" y="6639"/>
                  </a:cubicBezTo>
                  <a:lnTo>
                    <a:pt x="7740" y="6272"/>
                  </a:lnTo>
                  <a:cubicBezTo>
                    <a:pt x="7723" y="6255"/>
                    <a:pt x="7706" y="6247"/>
                    <a:pt x="7690" y="6247"/>
                  </a:cubicBezTo>
                  <a:close/>
                  <a:moveTo>
                    <a:pt x="15733" y="6347"/>
                  </a:moveTo>
                  <a:cubicBezTo>
                    <a:pt x="15720" y="6347"/>
                    <a:pt x="15712" y="6355"/>
                    <a:pt x="15712" y="6372"/>
                  </a:cubicBezTo>
                  <a:lnTo>
                    <a:pt x="15178" y="6672"/>
                  </a:lnTo>
                  <a:cubicBezTo>
                    <a:pt x="15145" y="6672"/>
                    <a:pt x="15145" y="6706"/>
                    <a:pt x="15178" y="6706"/>
                  </a:cubicBezTo>
                  <a:lnTo>
                    <a:pt x="15712" y="7039"/>
                  </a:lnTo>
                  <a:lnTo>
                    <a:pt x="15812" y="7039"/>
                  </a:lnTo>
                  <a:lnTo>
                    <a:pt x="16346" y="6739"/>
                  </a:lnTo>
                  <a:cubicBezTo>
                    <a:pt x="16346" y="6739"/>
                    <a:pt x="16346" y="6706"/>
                    <a:pt x="16346" y="6706"/>
                  </a:cubicBezTo>
                  <a:lnTo>
                    <a:pt x="15779" y="6372"/>
                  </a:lnTo>
                  <a:cubicBezTo>
                    <a:pt x="15762" y="6355"/>
                    <a:pt x="15745" y="6347"/>
                    <a:pt x="15733" y="6347"/>
                  </a:cubicBezTo>
                  <a:close/>
                  <a:moveTo>
                    <a:pt x="13978" y="6439"/>
                  </a:moveTo>
                  <a:lnTo>
                    <a:pt x="13444" y="6739"/>
                  </a:lnTo>
                  <a:cubicBezTo>
                    <a:pt x="13410" y="6739"/>
                    <a:pt x="13444" y="6772"/>
                    <a:pt x="13444" y="6772"/>
                  </a:cubicBezTo>
                  <a:lnTo>
                    <a:pt x="14011" y="7106"/>
                  </a:lnTo>
                  <a:lnTo>
                    <a:pt x="14078" y="7106"/>
                  </a:lnTo>
                  <a:lnTo>
                    <a:pt x="14611" y="6806"/>
                  </a:lnTo>
                  <a:cubicBezTo>
                    <a:pt x="14611" y="6806"/>
                    <a:pt x="14611" y="6772"/>
                    <a:pt x="14611" y="6739"/>
                  </a:cubicBezTo>
                  <a:lnTo>
                    <a:pt x="14044" y="6439"/>
                  </a:lnTo>
                  <a:close/>
                  <a:moveTo>
                    <a:pt x="11196" y="6547"/>
                  </a:moveTo>
                  <a:cubicBezTo>
                    <a:pt x="11184" y="6547"/>
                    <a:pt x="11176" y="6556"/>
                    <a:pt x="11176" y="6572"/>
                  </a:cubicBezTo>
                  <a:lnTo>
                    <a:pt x="10642" y="6872"/>
                  </a:lnTo>
                  <a:lnTo>
                    <a:pt x="10642" y="6906"/>
                  </a:lnTo>
                  <a:lnTo>
                    <a:pt x="11176" y="7239"/>
                  </a:lnTo>
                  <a:lnTo>
                    <a:pt x="11276" y="7239"/>
                  </a:lnTo>
                  <a:lnTo>
                    <a:pt x="11809" y="6939"/>
                  </a:lnTo>
                  <a:cubicBezTo>
                    <a:pt x="11809" y="6939"/>
                    <a:pt x="11809" y="6906"/>
                    <a:pt x="11809" y="6872"/>
                  </a:cubicBezTo>
                  <a:lnTo>
                    <a:pt x="11242" y="6572"/>
                  </a:lnTo>
                  <a:cubicBezTo>
                    <a:pt x="11226" y="6556"/>
                    <a:pt x="11209" y="6547"/>
                    <a:pt x="11196" y="6547"/>
                  </a:cubicBezTo>
                  <a:close/>
                  <a:moveTo>
                    <a:pt x="12943" y="6706"/>
                  </a:moveTo>
                  <a:lnTo>
                    <a:pt x="12410" y="7006"/>
                  </a:lnTo>
                  <a:cubicBezTo>
                    <a:pt x="12376" y="7006"/>
                    <a:pt x="12376" y="7039"/>
                    <a:pt x="12410" y="7073"/>
                  </a:cubicBezTo>
                  <a:lnTo>
                    <a:pt x="12943" y="7373"/>
                  </a:lnTo>
                  <a:lnTo>
                    <a:pt x="13044" y="7373"/>
                  </a:lnTo>
                  <a:lnTo>
                    <a:pt x="13577" y="7073"/>
                  </a:lnTo>
                  <a:lnTo>
                    <a:pt x="13577" y="7039"/>
                  </a:lnTo>
                  <a:lnTo>
                    <a:pt x="13010" y="6706"/>
                  </a:lnTo>
                  <a:close/>
                  <a:moveTo>
                    <a:pt x="10025" y="6747"/>
                  </a:moveTo>
                  <a:cubicBezTo>
                    <a:pt x="10008" y="6747"/>
                    <a:pt x="9991" y="6756"/>
                    <a:pt x="9975" y="6772"/>
                  </a:cubicBezTo>
                  <a:lnTo>
                    <a:pt x="9441" y="7073"/>
                  </a:lnTo>
                  <a:cubicBezTo>
                    <a:pt x="9441" y="7073"/>
                    <a:pt x="9441" y="7106"/>
                    <a:pt x="9441" y="7139"/>
                  </a:cubicBezTo>
                  <a:lnTo>
                    <a:pt x="10008" y="7439"/>
                  </a:lnTo>
                  <a:cubicBezTo>
                    <a:pt x="10041" y="7439"/>
                    <a:pt x="10075" y="7439"/>
                    <a:pt x="10075" y="7406"/>
                  </a:cubicBezTo>
                  <a:lnTo>
                    <a:pt x="10075" y="7439"/>
                  </a:lnTo>
                  <a:lnTo>
                    <a:pt x="10608" y="7139"/>
                  </a:lnTo>
                  <a:cubicBezTo>
                    <a:pt x="10642" y="7139"/>
                    <a:pt x="10608" y="7106"/>
                    <a:pt x="10608" y="7106"/>
                  </a:cubicBezTo>
                  <a:lnTo>
                    <a:pt x="10075" y="6772"/>
                  </a:lnTo>
                  <a:cubicBezTo>
                    <a:pt x="10058" y="6756"/>
                    <a:pt x="10041" y="6747"/>
                    <a:pt x="10025" y="6747"/>
                  </a:cubicBezTo>
                  <a:close/>
                  <a:moveTo>
                    <a:pt x="16513" y="6839"/>
                  </a:moveTo>
                  <a:lnTo>
                    <a:pt x="15979" y="7173"/>
                  </a:lnTo>
                  <a:cubicBezTo>
                    <a:pt x="15946" y="7173"/>
                    <a:pt x="15946" y="7206"/>
                    <a:pt x="15979" y="7206"/>
                  </a:cubicBezTo>
                  <a:lnTo>
                    <a:pt x="16513" y="7540"/>
                  </a:lnTo>
                  <a:lnTo>
                    <a:pt x="16613" y="7540"/>
                  </a:lnTo>
                  <a:lnTo>
                    <a:pt x="17146" y="7206"/>
                  </a:lnTo>
                  <a:cubicBezTo>
                    <a:pt x="17146" y="7206"/>
                    <a:pt x="17146" y="7173"/>
                    <a:pt x="17146" y="7173"/>
                  </a:cubicBezTo>
                  <a:lnTo>
                    <a:pt x="16579" y="6839"/>
                  </a:lnTo>
                  <a:close/>
                  <a:moveTo>
                    <a:pt x="14778" y="6906"/>
                  </a:moveTo>
                  <a:lnTo>
                    <a:pt x="14244" y="7206"/>
                  </a:lnTo>
                  <a:cubicBezTo>
                    <a:pt x="14244" y="7206"/>
                    <a:pt x="14244" y="7239"/>
                    <a:pt x="14244" y="7239"/>
                  </a:cubicBezTo>
                  <a:lnTo>
                    <a:pt x="14811" y="7573"/>
                  </a:lnTo>
                  <a:lnTo>
                    <a:pt x="14878" y="7573"/>
                  </a:lnTo>
                  <a:lnTo>
                    <a:pt x="15412" y="7273"/>
                  </a:lnTo>
                  <a:cubicBezTo>
                    <a:pt x="15445" y="7273"/>
                    <a:pt x="15445" y="7239"/>
                    <a:pt x="15412" y="7206"/>
                  </a:cubicBezTo>
                  <a:lnTo>
                    <a:pt x="14845" y="6906"/>
                  </a:lnTo>
                  <a:close/>
                  <a:moveTo>
                    <a:pt x="8574" y="6806"/>
                  </a:moveTo>
                  <a:lnTo>
                    <a:pt x="8040" y="7139"/>
                  </a:lnTo>
                  <a:cubicBezTo>
                    <a:pt x="8040" y="7139"/>
                    <a:pt x="8040" y="7173"/>
                    <a:pt x="8040" y="7173"/>
                  </a:cubicBezTo>
                  <a:lnTo>
                    <a:pt x="8740" y="7573"/>
                  </a:lnTo>
                  <a:cubicBezTo>
                    <a:pt x="8740" y="7590"/>
                    <a:pt x="8749" y="7598"/>
                    <a:pt x="8761" y="7598"/>
                  </a:cubicBezTo>
                  <a:cubicBezTo>
                    <a:pt x="8774" y="7598"/>
                    <a:pt x="8790" y="7590"/>
                    <a:pt x="8807" y="7573"/>
                  </a:cubicBezTo>
                  <a:lnTo>
                    <a:pt x="9341" y="7273"/>
                  </a:lnTo>
                  <a:cubicBezTo>
                    <a:pt x="9374" y="7273"/>
                    <a:pt x="9374" y="7239"/>
                    <a:pt x="9341" y="7239"/>
                  </a:cubicBezTo>
                  <a:lnTo>
                    <a:pt x="8674" y="6806"/>
                  </a:lnTo>
                  <a:close/>
                  <a:moveTo>
                    <a:pt x="12009" y="7014"/>
                  </a:moveTo>
                  <a:cubicBezTo>
                    <a:pt x="12001" y="7014"/>
                    <a:pt x="11993" y="7023"/>
                    <a:pt x="11976" y="7039"/>
                  </a:cubicBezTo>
                  <a:lnTo>
                    <a:pt x="11442" y="7339"/>
                  </a:lnTo>
                  <a:lnTo>
                    <a:pt x="11442" y="7373"/>
                  </a:lnTo>
                  <a:lnTo>
                    <a:pt x="12009" y="7706"/>
                  </a:lnTo>
                  <a:lnTo>
                    <a:pt x="12076" y="7706"/>
                  </a:lnTo>
                  <a:lnTo>
                    <a:pt x="12610" y="7406"/>
                  </a:lnTo>
                  <a:cubicBezTo>
                    <a:pt x="12643" y="7406"/>
                    <a:pt x="12643" y="7373"/>
                    <a:pt x="12610" y="7339"/>
                  </a:cubicBezTo>
                  <a:lnTo>
                    <a:pt x="12043" y="7039"/>
                  </a:lnTo>
                  <a:cubicBezTo>
                    <a:pt x="12026" y="7023"/>
                    <a:pt x="12018" y="7014"/>
                    <a:pt x="12009" y="7014"/>
                  </a:cubicBezTo>
                  <a:close/>
                  <a:moveTo>
                    <a:pt x="13744" y="7173"/>
                  </a:moveTo>
                  <a:lnTo>
                    <a:pt x="13210" y="7473"/>
                  </a:lnTo>
                  <a:cubicBezTo>
                    <a:pt x="13177" y="7473"/>
                    <a:pt x="13210" y="7506"/>
                    <a:pt x="13210" y="7540"/>
                  </a:cubicBezTo>
                  <a:lnTo>
                    <a:pt x="13744" y="7840"/>
                  </a:lnTo>
                  <a:cubicBezTo>
                    <a:pt x="13761" y="7856"/>
                    <a:pt x="13777" y="7865"/>
                    <a:pt x="13794" y="7865"/>
                  </a:cubicBezTo>
                  <a:cubicBezTo>
                    <a:pt x="13811" y="7865"/>
                    <a:pt x="13827" y="7856"/>
                    <a:pt x="13844" y="7840"/>
                  </a:cubicBezTo>
                  <a:lnTo>
                    <a:pt x="14378" y="7540"/>
                  </a:lnTo>
                  <a:cubicBezTo>
                    <a:pt x="14378" y="7540"/>
                    <a:pt x="14378" y="7506"/>
                    <a:pt x="14378" y="7506"/>
                  </a:cubicBezTo>
                  <a:lnTo>
                    <a:pt x="13811" y="7173"/>
                  </a:lnTo>
                  <a:close/>
                  <a:moveTo>
                    <a:pt x="10825" y="7214"/>
                  </a:moveTo>
                  <a:cubicBezTo>
                    <a:pt x="10809" y="7214"/>
                    <a:pt x="10792" y="7223"/>
                    <a:pt x="10775" y="7239"/>
                  </a:cubicBezTo>
                  <a:lnTo>
                    <a:pt x="10275" y="7540"/>
                  </a:lnTo>
                  <a:cubicBezTo>
                    <a:pt x="10242" y="7540"/>
                    <a:pt x="10242" y="7573"/>
                    <a:pt x="10275" y="7573"/>
                  </a:cubicBezTo>
                  <a:lnTo>
                    <a:pt x="10809" y="7906"/>
                  </a:lnTo>
                  <a:cubicBezTo>
                    <a:pt x="10842" y="7906"/>
                    <a:pt x="10875" y="7906"/>
                    <a:pt x="10909" y="7873"/>
                  </a:cubicBezTo>
                  <a:lnTo>
                    <a:pt x="10909" y="7906"/>
                  </a:lnTo>
                  <a:lnTo>
                    <a:pt x="11442" y="7606"/>
                  </a:lnTo>
                  <a:cubicBezTo>
                    <a:pt x="11442" y="7606"/>
                    <a:pt x="11442" y="7573"/>
                    <a:pt x="11442" y="7540"/>
                  </a:cubicBezTo>
                  <a:lnTo>
                    <a:pt x="10875" y="7239"/>
                  </a:lnTo>
                  <a:cubicBezTo>
                    <a:pt x="10859" y="7223"/>
                    <a:pt x="10842" y="7214"/>
                    <a:pt x="10825" y="7214"/>
                  </a:cubicBezTo>
                  <a:close/>
                  <a:moveTo>
                    <a:pt x="15579" y="7373"/>
                  </a:moveTo>
                  <a:lnTo>
                    <a:pt x="15045" y="7673"/>
                  </a:lnTo>
                  <a:cubicBezTo>
                    <a:pt x="15045" y="7673"/>
                    <a:pt x="15045" y="7706"/>
                    <a:pt x="15045" y="7706"/>
                  </a:cubicBezTo>
                  <a:lnTo>
                    <a:pt x="15612" y="8040"/>
                  </a:lnTo>
                  <a:lnTo>
                    <a:pt x="15679" y="8040"/>
                  </a:lnTo>
                  <a:lnTo>
                    <a:pt x="16212" y="7740"/>
                  </a:lnTo>
                  <a:cubicBezTo>
                    <a:pt x="16246" y="7740"/>
                    <a:pt x="16246" y="7706"/>
                    <a:pt x="16212" y="7673"/>
                  </a:cubicBezTo>
                  <a:lnTo>
                    <a:pt x="15679" y="7373"/>
                  </a:lnTo>
                  <a:close/>
                  <a:moveTo>
                    <a:pt x="9558" y="7314"/>
                  </a:moveTo>
                  <a:cubicBezTo>
                    <a:pt x="9541" y="7314"/>
                    <a:pt x="9524" y="7323"/>
                    <a:pt x="9508" y="7339"/>
                  </a:cubicBezTo>
                  <a:lnTo>
                    <a:pt x="9007" y="7640"/>
                  </a:lnTo>
                  <a:cubicBezTo>
                    <a:pt x="8974" y="7640"/>
                    <a:pt x="9007" y="7673"/>
                    <a:pt x="9007" y="7706"/>
                  </a:cubicBezTo>
                  <a:lnTo>
                    <a:pt x="9674" y="8073"/>
                  </a:lnTo>
                  <a:cubicBezTo>
                    <a:pt x="9691" y="8090"/>
                    <a:pt x="9708" y="8098"/>
                    <a:pt x="9720" y="8098"/>
                  </a:cubicBezTo>
                  <a:cubicBezTo>
                    <a:pt x="9733" y="8098"/>
                    <a:pt x="9741" y="8090"/>
                    <a:pt x="9741" y="8073"/>
                  </a:cubicBezTo>
                  <a:lnTo>
                    <a:pt x="10275" y="7773"/>
                  </a:lnTo>
                  <a:cubicBezTo>
                    <a:pt x="10308" y="7773"/>
                    <a:pt x="10275" y="7740"/>
                    <a:pt x="10275" y="7740"/>
                  </a:cubicBezTo>
                  <a:lnTo>
                    <a:pt x="9608" y="7339"/>
                  </a:lnTo>
                  <a:cubicBezTo>
                    <a:pt x="9591" y="7323"/>
                    <a:pt x="9574" y="7314"/>
                    <a:pt x="9558" y="7314"/>
                  </a:cubicBezTo>
                  <a:close/>
                  <a:moveTo>
                    <a:pt x="12798" y="7481"/>
                  </a:moveTo>
                  <a:cubicBezTo>
                    <a:pt x="12785" y="7481"/>
                    <a:pt x="12777" y="7490"/>
                    <a:pt x="12777" y="7506"/>
                  </a:cubicBezTo>
                  <a:lnTo>
                    <a:pt x="12243" y="7806"/>
                  </a:lnTo>
                  <a:cubicBezTo>
                    <a:pt x="12210" y="7806"/>
                    <a:pt x="12243" y="7840"/>
                    <a:pt x="12243" y="7840"/>
                  </a:cubicBezTo>
                  <a:lnTo>
                    <a:pt x="12777" y="8173"/>
                  </a:lnTo>
                  <a:lnTo>
                    <a:pt x="12877" y="8173"/>
                  </a:lnTo>
                  <a:lnTo>
                    <a:pt x="13410" y="7873"/>
                  </a:lnTo>
                  <a:cubicBezTo>
                    <a:pt x="13410" y="7873"/>
                    <a:pt x="13410" y="7840"/>
                    <a:pt x="13410" y="7806"/>
                  </a:cubicBezTo>
                  <a:lnTo>
                    <a:pt x="12843" y="7506"/>
                  </a:lnTo>
                  <a:cubicBezTo>
                    <a:pt x="12827" y="7490"/>
                    <a:pt x="12810" y="7481"/>
                    <a:pt x="12798" y="7481"/>
                  </a:cubicBezTo>
                  <a:close/>
                  <a:moveTo>
                    <a:pt x="17701" y="7515"/>
                  </a:moveTo>
                  <a:cubicBezTo>
                    <a:pt x="17689" y="7515"/>
                    <a:pt x="17680" y="7523"/>
                    <a:pt x="17680" y="7540"/>
                  </a:cubicBezTo>
                  <a:lnTo>
                    <a:pt x="17146" y="7840"/>
                  </a:lnTo>
                  <a:cubicBezTo>
                    <a:pt x="17113" y="7840"/>
                    <a:pt x="17113" y="7873"/>
                    <a:pt x="17146" y="7906"/>
                  </a:cubicBezTo>
                  <a:lnTo>
                    <a:pt x="17680" y="8207"/>
                  </a:lnTo>
                  <a:lnTo>
                    <a:pt x="17780" y="8207"/>
                  </a:lnTo>
                  <a:lnTo>
                    <a:pt x="18314" y="7906"/>
                  </a:lnTo>
                  <a:cubicBezTo>
                    <a:pt x="18314" y="7906"/>
                    <a:pt x="18314" y="7873"/>
                    <a:pt x="18314" y="7840"/>
                  </a:cubicBezTo>
                  <a:lnTo>
                    <a:pt x="17747" y="7540"/>
                  </a:lnTo>
                  <a:cubicBezTo>
                    <a:pt x="17730" y="7523"/>
                    <a:pt x="17714" y="7515"/>
                    <a:pt x="17701" y="7515"/>
                  </a:cubicBezTo>
                  <a:close/>
                  <a:moveTo>
                    <a:pt x="14545" y="7640"/>
                  </a:moveTo>
                  <a:lnTo>
                    <a:pt x="14011" y="7940"/>
                  </a:lnTo>
                  <a:cubicBezTo>
                    <a:pt x="14011" y="7940"/>
                    <a:pt x="14011" y="7973"/>
                    <a:pt x="14011" y="8007"/>
                  </a:cubicBezTo>
                  <a:lnTo>
                    <a:pt x="14578" y="8307"/>
                  </a:lnTo>
                  <a:cubicBezTo>
                    <a:pt x="14595" y="8323"/>
                    <a:pt x="14611" y="8332"/>
                    <a:pt x="14624" y="8332"/>
                  </a:cubicBezTo>
                  <a:cubicBezTo>
                    <a:pt x="14636" y="8332"/>
                    <a:pt x="14645" y="8323"/>
                    <a:pt x="14645" y="8307"/>
                  </a:cubicBezTo>
                  <a:lnTo>
                    <a:pt x="15178" y="8007"/>
                  </a:lnTo>
                  <a:cubicBezTo>
                    <a:pt x="15212" y="8007"/>
                    <a:pt x="15212" y="7973"/>
                    <a:pt x="15178" y="7940"/>
                  </a:cubicBezTo>
                  <a:lnTo>
                    <a:pt x="14645" y="7640"/>
                  </a:lnTo>
                  <a:close/>
                  <a:moveTo>
                    <a:pt x="11630" y="7681"/>
                  </a:moveTo>
                  <a:cubicBezTo>
                    <a:pt x="11618" y="7681"/>
                    <a:pt x="11609" y="7690"/>
                    <a:pt x="11609" y="7706"/>
                  </a:cubicBezTo>
                  <a:lnTo>
                    <a:pt x="11075" y="8007"/>
                  </a:lnTo>
                  <a:cubicBezTo>
                    <a:pt x="11042" y="8007"/>
                    <a:pt x="11042" y="8040"/>
                    <a:pt x="11075" y="8073"/>
                  </a:cubicBezTo>
                  <a:lnTo>
                    <a:pt x="11643" y="8373"/>
                  </a:lnTo>
                  <a:cubicBezTo>
                    <a:pt x="11643" y="8373"/>
                    <a:pt x="11676" y="8373"/>
                    <a:pt x="11709" y="8340"/>
                  </a:cubicBezTo>
                  <a:lnTo>
                    <a:pt x="11709" y="8373"/>
                  </a:lnTo>
                  <a:lnTo>
                    <a:pt x="12243" y="8073"/>
                  </a:lnTo>
                  <a:lnTo>
                    <a:pt x="12243" y="8007"/>
                  </a:lnTo>
                  <a:lnTo>
                    <a:pt x="11676" y="7706"/>
                  </a:lnTo>
                  <a:cubicBezTo>
                    <a:pt x="11659" y="7690"/>
                    <a:pt x="11643" y="7681"/>
                    <a:pt x="11630" y="7681"/>
                  </a:cubicBezTo>
                  <a:close/>
                  <a:moveTo>
                    <a:pt x="16413" y="7840"/>
                  </a:moveTo>
                  <a:lnTo>
                    <a:pt x="15879" y="8140"/>
                  </a:lnTo>
                  <a:cubicBezTo>
                    <a:pt x="15846" y="8140"/>
                    <a:pt x="15846" y="8173"/>
                    <a:pt x="15879" y="8173"/>
                  </a:cubicBezTo>
                  <a:lnTo>
                    <a:pt x="16413" y="8507"/>
                  </a:lnTo>
                  <a:lnTo>
                    <a:pt x="16513" y="8507"/>
                  </a:lnTo>
                  <a:lnTo>
                    <a:pt x="17046" y="8207"/>
                  </a:lnTo>
                  <a:cubicBezTo>
                    <a:pt x="17046" y="8207"/>
                    <a:pt x="17046" y="8173"/>
                    <a:pt x="17046" y="8140"/>
                  </a:cubicBezTo>
                  <a:lnTo>
                    <a:pt x="16479" y="7840"/>
                  </a:lnTo>
                  <a:close/>
                  <a:moveTo>
                    <a:pt x="13577" y="7940"/>
                  </a:moveTo>
                  <a:lnTo>
                    <a:pt x="13044" y="8240"/>
                  </a:lnTo>
                  <a:cubicBezTo>
                    <a:pt x="13010" y="8240"/>
                    <a:pt x="13010" y="8273"/>
                    <a:pt x="13044" y="8307"/>
                  </a:cubicBezTo>
                  <a:lnTo>
                    <a:pt x="13611" y="8607"/>
                  </a:lnTo>
                  <a:cubicBezTo>
                    <a:pt x="13611" y="8640"/>
                    <a:pt x="13677" y="8640"/>
                    <a:pt x="13711" y="8640"/>
                  </a:cubicBezTo>
                  <a:lnTo>
                    <a:pt x="13677" y="8607"/>
                  </a:lnTo>
                  <a:lnTo>
                    <a:pt x="14211" y="8307"/>
                  </a:lnTo>
                  <a:cubicBezTo>
                    <a:pt x="14211" y="8307"/>
                    <a:pt x="14211" y="8273"/>
                    <a:pt x="14211" y="8273"/>
                  </a:cubicBezTo>
                  <a:lnTo>
                    <a:pt x="13644" y="7940"/>
                  </a:lnTo>
                  <a:close/>
                  <a:moveTo>
                    <a:pt x="18502" y="7982"/>
                  </a:moveTo>
                  <a:cubicBezTo>
                    <a:pt x="18489" y="7982"/>
                    <a:pt x="18481" y="7990"/>
                    <a:pt x="18481" y="8007"/>
                  </a:cubicBezTo>
                  <a:lnTo>
                    <a:pt x="17947" y="8307"/>
                  </a:lnTo>
                  <a:cubicBezTo>
                    <a:pt x="17914" y="8307"/>
                    <a:pt x="17914" y="8340"/>
                    <a:pt x="17947" y="8340"/>
                  </a:cubicBezTo>
                  <a:lnTo>
                    <a:pt x="18514" y="8674"/>
                  </a:lnTo>
                  <a:lnTo>
                    <a:pt x="18581" y="8674"/>
                  </a:lnTo>
                  <a:lnTo>
                    <a:pt x="19115" y="8373"/>
                  </a:lnTo>
                  <a:cubicBezTo>
                    <a:pt x="19115" y="8373"/>
                    <a:pt x="19115" y="8340"/>
                    <a:pt x="19115" y="8307"/>
                  </a:cubicBezTo>
                  <a:lnTo>
                    <a:pt x="18547" y="8007"/>
                  </a:lnTo>
                  <a:cubicBezTo>
                    <a:pt x="18531" y="7990"/>
                    <a:pt x="18514" y="7982"/>
                    <a:pt x="18502" y="7982"/>
                  </a:cubicBezTo>
                  <a:close/>
                  <a:moveTo>
                    <a:pt x="15345" y="8107"/>
                  </a:moveTo>
                  <a:lnTo>
                    <a:pt x="14811" y="8407"/>
                  </a:lnTo>
                  <a:cubicBezTo>
                    <a:pt x="14811" y="8407"/>
                    <a:pt x="14811" y="8440"/>
                    <a:pt x="14811" y="8474"/>
                  </a:cubicBezTo>
                  <a:lnTo>
                    <a:pt x="15379" y="8774"/>
                  </a:lnTo>
                  <a:cubicBezTo>
                    <a:pt x="15395" y="8790"/>
                    <a:pt x="15412" y="8799"/>
                    <a:pt x="15424" y="8799"/>
                  </a:cubicBezTo>
                  <a:cubicBezTo>
                    <a:pt x="15437" y="8799"/>
                    <a:pt x="15445" y="8790"/>
                    <a:pt x="15445" y="8774"/>
                  </a:cubicBezTo>
                  <a:lnTo>
                    <a:pt x="15979" y="8474"/>
                  </a:lnTo>
                  <a:lnTo>
                    <a:pt x="15979" y="8440"/>
                  </a:lnTo>
                  <a:lnTo>
                    <a:pt x="15445" y="8107"/>
                  </a:lnTo>
                  <a:close/>
                  <a:moveTo>
                    <a:pt x="12460" y="8148"/>
                  </a:moveTo>
                  <a:cubicBezTo>
                    <a:pt x="12443" y="8148"/>
                    <a:pt x="12426" y="8157"/>
                    <a:pt x="12410" y="8173"/>
                  </a:cubicBezTo>
                  <a:lnTo>
                    <a:pt x="11876" y="8474"/>
                  </a:lnTo>
                  <a:cubicBezTo>
                    <a:pt x="11876" y="8474"/>
                    <a:pt x="11876" y="8507"/>
                    <a:pt x="11876" y="8507"/>
                  </a:cubicBezTo>
                  <a:lnTo>
                    <a:pt x="12443" y="8840"/>
                  </a:lnTo>
                  <a:cubicBezTo>
                    <a:pt x="12476" y="8840"/>
                    <a:pt x="12476" y="8840"/>
                    <a:pt x="12510" y="8807"/>
                  </a:cubicBezTo>
                  <a:lnTo>
                    <a:pt x="12510" y="8840"/>
                  </a:lnTo>
                  <a:lnTo>
                    <a:pt x="13044" y="8540"/>
                  </a:lnTo>
                  <a:lnTo>
                    <a:pt x="13044" y="8474"/>
                  </a:lnTo>
                  <a:lnTo>
                    <a:pt x="12510" y="8173"/>
                  </a:lnTo>
                  <a:cubicBezTo>
                    <a:pt x="12493" y="8157"/>
                    <a:pt x="12476" y="8148"/>
                    <a:pt x="12460" y="8148"/>
                  </a:cubicBezTo>
                  <a:close/>
                  <a:moveTo>
                    <a:pt x="17213" y="8307"/>
                  </a:moveTo>
                  <a:lnTo>
                    <a:pt x="16679" y="8607"/>
                  </a:lnTo>
                  <a:cubicBezTo>
                    <a:pt x="16646" y="8607"/>
                    <a:pt x="16646" y="8640"/>
                    <a:pt x="16679" y="8640"/>
                  </a:cubicBezTo>
                  <a:lnTo>
                    <a:pt x="17247" y="8974"/>
                  </a:lnTo>
                  <a:lnTo>
                    <a:pt x="17313" y="8974"/>
                  </a:lnTo>
                  <a:lnTo>
                    <a:pt x="17847" y="8674"/>
                  </a:lnTo>
                  <a:lnTo>
                    <a:pt x="17847" y="8607"/>
                  </a:lnTo>
                  <a:lnTo>
                    <a:pt x="17280" y="8307"/>
                  </a:lnTo>
                  <a:close/>
                  <a:moveTo>
                    <a:pt x="14428" y="8415"/>
                  </a:moveTo>
                  <a:cubicBezTo>
                    <a:pt x="14411" y="8415"/>
                    <a:pt x="14395" y="8424"/>
                    <a:pt x="14378" y="8440"/>
                  </a:cubicBezTo>
                  <a:lnTo>
                    <a:pt x="13877" y="8740"/>
                  </a:lnTo>
                  <a:cubicBezTo>
                    <a:pt x="13844" y="8740"/>
                    <a:pt x="13844" y="8774"/>
                    <a:pt x="13877" y="8774"/>
                  </a:cubicBezTo>
                  <a:lnTo>
                    <a:pt x="14411" y="9107"/>
                  </a:lnTo>
                  <a:lnTo>
                    <a:pt x="14511" y="9107"/>
                  </a:lnTo>
                  <a:lnTo>
                    <a:pt x="15012" y="8807"/>
                  </a:lnTo>
                  <a:cubicBezTo>
                    <a:pt x="15045" y="8807"/>
                    <a:pt x="15012" y="8774"/>
                    <a:pt x="15012" y="8740"/>
                  </a:cubicBezTo>
                  <a:lnTo>
                    <a:pt x="14478" y="8440"/>
                  </a:lnTo>
                  <a:cubicBezTo>
                    <a:pt x="14461" y="8424"/>
                    <a:pt x="14445" y="8415"/>
                    <a:pt x="14428" y="8415"/>
                  </a:cubicBezTo>
                  <a:close/>
                  <a:moveTo>
                    <a:pt x="19327" y="8449"/>
                  </a:moveTo>
                  <a:cubicBezTo>
                    <a:pt x="19315" y="8449"/>
                    <a:pt x="19298" y="8457"/>
                    <a:pt x="19281" y="8474"/>
                  </a:cubicBezTo>
                  <a:lnTo>
                    <a:pt x="18748" y="8774"/>
                  </a:lnTo>
                  <a:cubicBezTo>
                    <a:pt x="18714" y="8774"/>
                    <a:pt x="18714" y="8807"/>
                    <a:pt x="18748" y="8807"/>
                  </a:cubicBezTo>
                  <a:lnTo>
                    <a:pt x="19315" y="9141"/>
                  </a:lnTo>
                  <a:lnTo>
                    <a:pt x="19381" y="9141"/>
                  </a:lnTo>
                  <a:lnTo>
                    <a:pt x="19915" y="8807"/>
                  </a:lnTo>
                  <a:cubicBezTo>
                    <a:pt x="19948" y="8807"/>
                    <a:pt x="19915" y="8807"/>
                    <a:pt x="19915" y="8774"/>
                  </a:cubicBezTo>
                  <a:lnTo>
                    <a:pt x="19348" y="8474"/>
                  </a:lnTo>
                  <a:cubicBezTo>
                    <a:pt x="19348" y="8457"/>
                    <a:pt x="19340" y="8449"/>
                    <a:pt x="19327" y="8449"/>
                  </a:cubicBezTo>
                  <a:close/>
                  <a:moveTo>
                    <a:pt x="16179" y="8574"/>
                  </a:moveTo>
                  <a:lnTo>
                    <a:pt x="15645" y="8874"/>
                  </a:lnTo>
                  <a:cubicBezTo>
                    <a:pt x="15612" y="8874"/>
                    <a:pt x="15645" y="8907"/>
                    <a:pt x="15645" y="8941"/>
                  </a:cubicBezTo>
                  <a:lnTo>
                    <a:pt x="16179" y="9241"/>
                  </a:lnTo>
                  <a:cubicBezTo>
                    <a:pt x="16196" y="9257"/>
                    <a:pt x="16212" y="9266"/>
                    <a:pt x="16229" y="9266"/>
                  </a:cubicBezTo>
                  <a:cubicBezTo>
                    <a:pt x="16246" y="9266"/>
                    <a:pt x="16263" y="9257"/>
                    <a:pt x="16279" y="9241"/>
                  </a:cubicBezTo>
                  <a:lnTo>
                    <a:pt x="16813" y="8941"/>
                  </a:lnTo>
                  <a:lnTo>
                    <a:pt x="16813" y="8907"/>
                  </a:lnTo>
                  <a:lnTo>
                    <a:pt x="16246" y="8574"/>
                  </a:lnTo>
                  <a:close/>
                  <a:moveTo>
                    <a:pt x="13260" y="8615"/>
                  </a:moveTo>
                  <a:cubicBezTo>
                    <a:pt x="13244" y="8615"/>
                    <a:pt x="13227" y="8624"/>
                    <a:pt x="13210" y="8640"/>
                  </a:cubicBezTo>
                  <a:lnTo>
                    <a:pt x="12677" y="8941"/>
                  </a:lnTo>
                  <a:cubicBezTo>
                    <a:pt x="12677" y="8941"/>
                    <a:pt x="12677" y="8974"/>
                    <a:pt x="12677" y="8974"/>
                  </a:cubicBezTo>
                  <a:lnTo>
                    <a:pt x="13244" y="9307"/>
                  </a:lnTo>
                  <a:lnTo>
                    <a:pt x="13310" y="9307"/>
                  </a:lnTo>
                  <a:lnTo>
                    <a:pt x="13844" y="9007"/>
                  </a:lnTo>
                  <a:cubicBezTo>
                    <a:pt x="13877" y="9007"/>
                    <a:pt x="13877" y="8974"/>
                    <a:pt x="13844" y="8941"/>
                  </a:cubicBezTo>
                  <a:lnTo>
                    <a:pt x="13310" y="8640"/>
                  </a:lnTo>
                  <a:cubicBezTo>
                    <a:pt x="13294" y="8624"/>
                    <a:pt x="13277" y="8615"/>
                    <a:pt x="13260" y="8615"/>
                  </a:cubicBezTo>
                  <a:close/>
                  <a:moveTo>
                    <a:pt x="18014" y="8774"/>
                  </a:moveTo>
                  <a:lnTo>
                    <a:pt x="17480" y="9074"/>
                  </a:lnTo>
                  <a:cubicBezTo>
                    <a:pt x="17447" y="9074"/>
                    <a:pt x="17447" y="9107"/>
                    <a:pt x="17480" y="9107"/>
                  </a:cubicBezTo>
                  <a:lnTo>
                    <a:pt x="18047" y="9441"/>
                  </a:lnTo>
                  <a:lnTo>
                    <a:pt x="18114" y="9441"/>
                  </a:lnTo>
                  <a:lnTo>
                    <a:pt x="18648" y="9141"/>
                  </a:lnTo>
                  <a:lnTo>
                    <a:pt x="18648" y="9074"/>
                  </a:lnTo>
                  <a:lnTo>
                    <a:pt x="18080" y="8774"/>
                  </a:lnTo>
                  <a:close/>
                  <a:moveTo>
                    <a:pt x="15262" y="8882"/>
                  </a:moveTo>
                  <a:cubicBezTo>
                    <a:pt x="15245" y="8882"/>
                    <a:pt x="15228" y="8891"/>
                    <a:pt x="15212" y="8907"/>
                  </a:cubicBezTo>
                  <a:lnTo>
                    <a:pt x="14711" y="9207"/>
                  </a:lnTo>
                  <a:cubicBezTo>
                    <a:pt x="14678" y="9207"/>
                    <a:pt x="14678" y="9241"/>
                    <a:pt x="14711" y="9241"/>
                  </a:cubicBezTo>
                  <a:lnTo>
                    <a:pt x="15245" y="9574"/>
                  </a:lnTo>
                  <a:lnTo>
                    <a:pt x="15345" y="9574"/>
                  </a:lnTo>
                  <a:lnTo>
                    <a:pt x="15846" y="9274"/>
                  </a:lnTo>
                  <a:cubicBezTo>
                    <a:pt x="15879" y="9274"/>
                    <a:pt x="15846" y="9241"/>
                    <a:pt x="15846" y="9207"/>
                  </a:cubicBezTo>
                  <a:lnTo>
                    <a:pt x="15312" y="8907"/>
                  </a:lnTo>
                  <a:cubicBezTo>
                    <a:pt x="15295" y="8891"/>
                    <a:pt x="15278" y="8882"/>
                    <a:pt x="15262" y="8882"/>
                  </a:cubicBezTo>
                  <a:close/>
                  <a:moveTo>
                    <a:pt x="20082" y="8907"/>
                  </a:moveTo>
                  <a:lnTo>
                    <a:pt x="19582" y="9207"/>
                  </a:lnTo>
                  <a:cubicBezTo>
                    <a:pt x="19548" y="9207"/>
                    <a:pt x="19548" y="9241"/>
                    <a:pt x="19582" y="9274"/>
                  </a:cubicBezTo>
                  <a:lnTo>
                    <a:pt x="20115" y="9574"/>
                  </a:lnTo>
                  <a:lnTo>
                    <a:pt x="20182" y="9574"/>
                  </a:lnTo>
                  <a:lnTo>
                    <a:pt x="20716" y="9274"/>
                  </a:lnTo>
                  <a:cubicBezTo>
                    <a:pt x="20749" y="9274"/>
                    <a:pt x="20716" y="9241"/>
                    <a:pt x="20716" y="9241"/>
                  </a:cubicBezTo>
                  <a:lnTo>
                    <a:pt x="20182" y="8907"/>
                  </a:lnTo>
                  <a:close/>
                  <a:moveTo>
                    <a:pt x="16980" y="9041"/>
                  </a:moveTo>
                  <a:lnTo>
                    <a:pt x="16446" y="9341"/>
                  </a:lnTo>
                  <a:cubicBezTo>
                    <a:pt x="16413" y="9341"/>
                    <a:pt x="16413" y="9374"/>
                    <a:pt x="16446" y="9408"/>
                  </a:cubicBezTo>
                  <a:lnTo>
                    <a:pt x="17013" y="9741"/>
                  </a:lnTo>
                  <a:lnTo>
                    <a:pt x="17080" y="9741"/>
                  </a:lnTo>
                  <a:lnTo>
                    <a:pt x="17613" y="9408"/>
                  </a:lnTo>
                  <a:lnTo>
                    <a:pt x="17613" y="9374"/>
                  </a:lnTo>
                  <a:lnTo>
                    <a:pt x="17046" y="9041"/>
                  </a:lnTo>
                  <a:close/>
                  <a:moveTo>
                    <a:pt x="14061" y="9082"/>
                  </a:moveTo>
                  <a:cubicBezTo>
                    <a:pt x="14044" y="9082"/>
                    <a:pt x="14028" y="9091"/>
                    <a:pt x="14011" y="9107"/>
                  </a:cubicBezTo>
                  <a:lnTo>
                    <a:pt x="13511" y="9408"/>
                  </a:lnTo>
                  <a:cubicBezTo>
                    <a:pt x="13477" y="9408"/>
                    <a:pt x="13511" y="9441"/>
                    <a:pt x="13511" y="9441"/>
                  </a:cubicBezTo>
                  <a:lnTo>
                    <a:pt x="14044" y="9774"/>
                  </a:lnTo>
                  <a:cubicBezTo>
                    <a:pt x="14078" y="9774"/>
                    <a:pt x="14111" y="9774"/>
                    <a:pt x="14144" y="9741"/>
                  </a:cubicBezTo>
                  <a:lnTo>
                    <a:pt x="14144" y="9774"/>
                  </a:lnTo>
                  <a:lnTo>
                    <a:pt x="14645" y="9474"/>
                  </a:lnTo>
                  <a:cubicBezTo>
                    <a:pt x="14678" y="9474"/>
                    <a:pt x="14678" y="9441"/>
                    <a:pt x="14645" y="9408"/>
                  </a:cubicBezTo>
                  <a:lnTo>
                    <a:pt x="14111" y="9107"/>
                  </a:lnTo>
                  <a:cubicBezTo>
                    <a:pt x="14094" y="9091"/>
                    <a:pt x="14078" y="9082"/>
                    <a:pt x="14061" y="9082"/>
                  </a:cubicBezTo>
                  <a:close/>
                  <a:moveTo>
                    <a:pt x="18814" y="9241"/>
                  </a:moveTo>
                  <a:lnTo>
                    <a:pt x="18281" y="9541"/>
                  </a:lnTo>
                  <a:lnTo>
                    <a:pt x="18281" y="9574"/>
                  </a:lnTo>
                  <a:lnTo>
                    <a:pt x="18848" y="9908"/>
                  </a:lnTo>
                  <a:lnTo>
                    <a:pt x="18914" y="9908"/>
                  </a:lnTo>
                  <a:lnTo>
                    <a:pt x="19448" y="9608"/>
                  </a:lnTo>
                  <a:lnTo>
                    <a:pt x="19448" y="9541"/>
                  </a:lnTo>
                  <a:lnTo>
                    <a:pt x="18914" y="9241"/>
                  </a:lnTo>
                  <a:close/>
                  <a:moveTo>
                    <a:pt x="16029" y="9349"/>
                  </a:moveTo>
                  <a:cubicBezTo>
                    <a:pt x="16012" y="9349"/>
                    <a:pt x="15996" y="9358"/>
                    <a:pt x="15979" y="9374"/>
                  </a:cubicBezTo>
                  <a:lnTo>
                    <a:pt x="15479" y="9674"/>
                  </a:lnTo>
                  <a:cubicBezTo>
                    <a:pt x="15445" y="9674"/>
                    <a:pt x="15445" y="9708"/>
                    <a:pt x="15479" y="9708"/>
                  </a:cubicBezTo>
                  <a:lnTo>
                    <a:pt x="16012" y="10041"/>
                  </a:lnTo>
                  <a:lnTo>
                    <a:pt x="16112" y="10041"/>
                  </a:lnTo>
                  <a:lnTo>
                    <a:pt x="16613" y="9741"/>
                  </a:lnTo>
                  <a:cubicBezTo>
                    <a:pt x="16646" y="9741"/>
                    <a:pt x="16613" y="9708"/>
                    <a:pt x="16613" y="9674"/>
                  </a:cubicBezTo>
                  <a:lnTo>
                    <a:pt x="16079" y="9374"/>
                  </a:lnTo>
                  <a:cubicBezTo>
                    <a:pt x="16062" y="9358"/>
                    <a:pt x="16046" y="9349"/>
                    <a:pt x="16029" y="9349"/>
                  </a:cubicBezTo>
                  <a:close/>
                  <a:moveTo>
                    <a:pt x="17780" y="9508"/>
                  </a:moveTo>
                  <a:lnTo>
                    <a:pt x="17247" y="9808"/>
                  </a:lnTo>
                  <a:lnTo>
                    <a:pt x="17247" y="9875"/>
                  </a:lnTo>
                  <a:lnTo>
                    <a:pt x="17780" y="10175"/>
                  </a:lnTo>
                  <a:cubicBezTo>
                    <a:pt x="17797" y="10191"/>
                    <a:pt x="17814" y="10200"/>
                    <a:pt x="17830" y="10200"/>
                  </a:cubicBezTo>
                  <a:cubicBezTo>
                    <a:pt x="17847" y="10200"/>
                    <a:pt x="17864" y="10191"/>
                    <a:pt x="17880" y="10175"/>
                  </a:cubicBezTo>
                  <a:lnTo>
                    <a:pt x="18414" y="9875"/>
                  </a:lnTo>
                  <a:lnTo>
                    <a:pt x="18414" y="9841"/>
                  </a:lnTo>
                  <a:lnTo>
                    <a:pt x="17847" y="9508"/>
                  </a:lnTo>
                  <a:close/>
                  <a:moveTo>
                    <a:pt x="14845" y="9574"/>
                  </a:moveTo>
                  <a:lnTo>
                    <a:pt x="14311" y="9875"/>
                  </a:lnTo>
                  <a:cubicBezTo>
                    <a:pt x="14278" y="9875"/>
                    <a:pt x="14311" y="9908"/>
                    <a:pt x="14311" y="9941"/>
                  </a:cubicBezTo>
                  <a:lnTo>
                    <a:pt x="14845" y="10241"/>
                  </a:lnTo>
                  <a:cubicBezTo>
                    <a:pt x="14878" y="10241"/>
                    <a:pt x="14912" y="10241"/>
                    <a:pt x="14945" y="10208"/>
                  </a:cubicBezTo>
                  <a:lnTo>
                    <a:pt x="14945" y="10241"/>
                  </a:lnTo>
                  <a:lnTo>
                    <a:pt x="15479" y="9941"/>
                  </a:lnTo>
                  <a:lnTo>
                    <a:pt x="15479" y="9908"/>
                  </a:lnTo>
                  <a:lnTo>
                    <a:pt x="14912" y="9574"/>
                  </a:lnTo>
                  <a:close/>
                  <a:moveTo>
                    <a:pt x="21249" y="9541"/>
                  </a:moveTo>
                  <a:lnTo>
                    <a:pt x="20716" y="9841"/>
                  </a:lnTo>
                  <a:cubicBezTo>
                    <a:pt x="20716" y="9908"/>
                    <a:pt x="20716" y="9908"/>
                    <a:pt x="20716" y="9941"/>
                  </a:cubicBezTo>
                  <a:lnTo>
                    <a:pt x="21416" y="10308"/>
                  </a:lnTo>
                  <a:cubicBezTo>
                    <a:pt x="21416" y="10325"/>
                    <a:pt x="21425" y="10333"/>
                    <a:pt x="21437" y="10333"/>
                  </a:cubicBezTo>
                  <a:cubicBezTo>
                    <a:pt x="21450" y="10333"/>
                    <a:pt x="21466" y="10325"/>
                    <a:pt x="21483" y="10308"/>
                  </a:cubicBezTo>
                  <a:lnTo>
                    <a:pt x="22017" y="10008"/>
                  </a:lnTo>
                  <a:cubicBezTo>
                    <a:pt x="22050" y="10008"/>
                    <a:pt x="22050" y="9975"/>
                    <a:pt x="22017" y="9975"/>
                  </a:cubicBezTo>
                  <a:lnTo>
                    <a:pt x="21316" y="9541"/>
                  </a:lnTo>
                  <a:close/>
                  <a:moveTo>
                    <a:pt x="19648" y="9708"/>
                  </a:moveTo>
                  <a:lnTo>
                    <a:pt x="19115" y="10008"/>
                  </a:lnTo>
                  <a:lnTo>
                    <a:pt x="19115" y="10075"/>
                  </a:lnTo>
                  <a:lnTo>
                    <a:pt x="19648" y="10375"/>
                  </a:lnTo>
                  <a:cubicBezTo>
                    <a:pt x="19665" y="10392"/>
                    <a:pt x="19682" y="10400"/>
                    <a:pt x="19698" y="10400"/>
                  </a:cubicBezTo>
                  <a:cubicBezTo>
                    <a:pt x="19715" y="10400"/>
                    <a:pt x="19732" y="10392"/>
                    <a:pt x="19748" y="10375"/>
                  </a:cubicBezTo>
                  <a:lnTo>
                    <a:pt x="20282" y="10075"/>
                  </a:lnTo>
                  <a:lnTo>
                    <a:pt x="20282" y="10041"/>
                  </a:lnTo>
                  <a:lnTo>
                    <a:pt x="19715" y="9708"/>
                  </a:lnTo>
                  <a:cubicBezTo>
                    <a:pt x="19682" y="9708"/>
                    <a:pt x="19682" y="9708"/>
                    <a:pt x="19648" y="9741"/>
                  </a:cubicBezTo>
                  <a:lnTo>
                    <a:pt x="19648" y="9708"/>
                  </a:lnTo>
                  <a:close/>
                  <a:moveTo>
                    <a:pt x="16846" y="9816"/>
                  </a:moveTo>
                  <a:cubicBezTo>
                    <a:pt x="16838" y="9816"/>
                    <a:pt x="16830" y="9825"/>
                    <a:pt x="16813" y="9841"/>
                  </a:cubicBezTo>
                  <a:lnTo>
                    <a:pt x="16279" y="10141"/>
                  </a:lnTo>
                  <a:cubicBezTo>
                    <a:pt x="16246" y="10141"/>
                    <a:pt x="16246" y="10175"/>
                    <a:pt x="16279" y="10175"/>
                  </a:cubicBezTo>
                  <a:lnTo>
                    <a:pt x="16846" y="10508"/>
                  </a:lnTo>
                  <a:lnTo>
                    <a:pt x="16913" y="10508"/>
                  </a:lnTo>
                  <a:lnTo>
                    <a:pt x="17447" y="10208"/>
                  </a:lnTo>
                  <a:lnTo>
                    <a:pt x="17447" y="10141"/>
                  </a:lnTo>
                  <a:lnTo>
                    <a:pt x="16880" y="9841"/>
                  </a:lnTo>
                  <a:cubicBezTo>
                    <a:pt x="16863" y="9825"/>
                    <a:pt x="16855" y="9816"/>
                    <a:pt x="16846" y="9816"/>
                  </a:cubicBezTo>
                  <a:close/>
                  <a:moveTo>
                    <a:pt x="18581" y="9975"/>
                  </a:moveTo>
                  <a:lnTo>
                    <a:pt x="18047" y="10275"/>
                  </a:lnTo>
                  <a:lnTo>
                    <a:pt x="18047" y="10342"/>
                  </a:lnTo>
                  <a:lnTo>
                    <a:pt x="18614" y="10642"/>
                  </a:lnTo>
                  <a:cubicBezTo>
                    <a:pt x="18631" y="10658"/>
                    <a:pt x="18648" y="10667"/>
                    <a:pt x="18660" y="10667"/>
                  </a:cubicBezTo>
                  <a:cubicBezTo>
                    <a:pt x="18673" y="10667"/>
                    <a:pt x="18681" y="10658"/>
                    <a:pt x="18681" y="10642"/>
                  </a:cubicBezTo>
                  <a:lnTo>
                    <a:pt x="19215" y="10342"/>
                  </a:lnTo>
                  <a:lnTo>
                    <a:pt x="19215" y="10308"/>
                  </a:lnTo>
                  <a:lnTo>
                    <a:pt x="18681" y="9975"/>
                  </a:lnTo>
                  <a:close/>
                  <a:moveTo>
                    <a:pt x="15645" y="10008"/>
                  </a:moveTo>
                  <a:lnTo>
                    <a:pt x="15112" y="10308"/>
                  </a:lnTo>
                  <a:cubicBezTo>
                    <a:pt x="15078" y="10308"/>
                    <a:pt x="15112" y="10342"/>
                    <a:pt x="15112" y="10375"/>
                  </a:cubicBezTo>
                  <a:lnTo>
                    <a:pt x="15679" y="10675"/>
                  </a:lnTo>
                  <a:cubicBezTo>
                    <a:pt x="15679" y="10692"/>
                    <a:pt x="15687" y="10700"/>
                    <a:pt x="15700" y="10700"/>
                  </a:cubicBezTo>
                  <a:cubicBezTo>
                    <a:pt x="15712" y="10700"/>
                    <a:pt x="15729" y="10692"/>
                    <a:pt x="15745" y="10675"/>
                  </a:cubicBezTo>
                  <a:lnTo>
                    <a:pt x="16279" y="10375"/>
                  </a:lnTo>
                  <a:lnTo>
                    <a:pt x="16279" y="10342"/>
                  </a:lnTo>
                  <a:lnTo>
                    <a:pt x="15712" y="10008"/>
                  </a:lnTo>
                  <a:close/>
                  <a:moveTo>
                    <a:pt x="20449" y="10175"/>
                  </a:moveTo>
                  <a:lnTo>
                    <a:pt x="19948" y="10475"/>
                  </a:lnTo>
                  <a:cubicBezTo>
                    <a:pt x="19915" y="10508"/>
                    <a:pt x="19915" y="10508"/>
                    <a:pt x="19948" y="10542"/>
                  </a:cubicBezTo>
                  <a:lnTo>
                    <a:pt x="20482" y="10842"/>
                  </a:lnTo>
                  <a:cubicBezTo>
                    <a:pt x="20499" y="10859"/>
                    <a:pt x="20516" y="10867"/>
                    <a:pt x="20532" y="10867"/>
                  </a:cubicBezTo>
                  <a:cubicBezTo>
                    <a:pt x="20549" y="10867"/>
                    <a:pt x="20566" y="10859"/>
                    <a:pt x="20582" y="10842"/>
                  </a:cubicBezTo>
                  <a:lnTo>
                    <a:pt x="21083" y="10542"/>
                  </a:lnTo>
                  <a:lnTo>
                    <a:pt x="21083" y="10508"/>
                  </a:lnTo>
                  <a:lnTo>
                    <a:pt x="20549" y="10175"/>
                  </a:lnTo>
                  <a:close/>
                  <a:moveTo>
                    <a:pt x="10508" y="7881"/>
                  </a:moveTo>
                  <a:cubicBezTo>
                    <a:pt x="10500" y="7881"/>
                    <a:pt x="10492" y="7890"/>
                    <a:pt x="10475" y="7906"/>
                  </a:cubicBezTo>
                  <a:lnTo>
                    <a:pt x="9908" y="8207"/>
                  </a:lnTo>
                  <a:cubicBezTo>
                    <a:pt x="9908" y="8207"/>
                    <a:pt x="9908" y="8240"/>
                    <a:pt x="9908" y="8273"/>
                  </a:cubicBezTo>
                  <a:lnTo>
                    <a:pt x="14511" y="10875"/>
                  </a:lnTo>
                  <a:lnTo>
                    <a:pt x="14578" y="10875"/>
                  </a:lnTo>
                  <a:lnTo>
                    <a:pt x="15112" y="10575"/>
                  </a:lnTo>
                  <a:cubicBezTo>
                    <a:pt x="15112" y="10575"/>
                    <a:pt x="15112" y="10542"/>
                    <a:pt x="15112" y="10542"/>
                  </a:cubicBezTo>
                  <a:lnTo>
                    <a:pt x="10542" y="7906"/>
                  </a:lnTo>
                  <a:cubicBezTo>
                    <a:pt x="10525" y="7890"/>
                    <a:pt x="10517" y="7881"/>
                    <a:pt x="10508" y="7881"/>
                  </a:cubicBezTo>
                  <a:close/>
                  <a:moveTo>
                    <a:pt x="17664" y="10283"/>
                  </a:moveTo>
                  <a:cubicBezTo>
                    <a:pt x="17647" y="10283"/>
                    <a:pt x="17630" y="10292"/>
                    <a:pt x="17613" y="10308"/>
                  </a:cubicBezTo>
                  <a:lnTo>
                    <a:pt x="17080" y="10608"/>
                  </a:lnTo>
                  <a:cubicBezTo>
                    <a:pt x="17080" y="10608"/>
                    <a:pt x="17080" y="10642"/>
                    <a:pt x="17080" y="10642"/>
                  </a:cubicBezTo>
                  <a:lnTo>
                    <a:pt x="17647" y="10975"/>
                  </a:lnTo>
                  <a:lnTo>
                    <a:pt x="17714" y="10975"/>
                  </a:lnTo>
                  <a:lnTo>
                    <a:pt x="18247" y="10642"/>
                  </a:lnTo>
                  <a:cubicBezTo>
                    <a:pt x="18281" y="10642"/>
                    <a:pt x="18281" y="10642"/>
                    <a:pt x="18247" y="10608"/>
                  </a:cubicBezTo>
                  <a:lnTo>
                    <a:pt x="17714" y="10308"/>
                  </a:lnTo>
                  <a:cubicBezTo>
                    <a:pt x="17697" y="10292"/>
                    <a:pt x="17680" y="10283"/>
                    <a:pt x="17664" y="10283"/>
                  </a:cubicBezTo>
                  <a:close/>
                  <a:moveTo>
                    <a:pt x="16446" y="10475"/>
                  </a:moveTo>
                  <a:lnTo>
                    <a:pt x="15912" y="10775"/>
                  </a:lnTo>
                  <a:lnTo>
                    <a:pt x="15912" y="10842"/>
                  </a:lnTo>
                  <a:lnTo>
                    <a:pt x="16446" y="11142"/>
                  </a:lnTo>
                  <a:cubicBezTo>
                    <a:pt x="16463" y="11159"/>
                    <a:pt x="16479" y="11167"/>
                    <a:pt x="16496" y="11167"/>
                  </a:cubicBezTo>
                  <a:cubicBezTo>
                    <a:pt x="16513" y="11167"/>
                    <a:pt x="16529" y="11159"/>
                    <a:pt x="16546" y="11142"/>
                  </a:cubicBezTo>
                  <a:lnTo>
                    <a:pt x="17080" y="10842"/>
                  </a:lnTo>
                  <a:lnTo>
                    <a:pt x="17080" y="10809"/>
                  </a:lnTo>
                  <a:lnTo>
                    <a:pt x="16513" y="10475"/>
                  </a:lnTo>
                  <a:close/>
                  <a:moveTo>
                    <a:pt x="19465" y="10417"/>
                  </a:moveTo>
                  <a:cubicBezTo>
                    <a:pt x="19448" y="10417"/>
                    <a:pt x="19431" y="10425"/>
                    <a:pt x="19415" y="10442"/>
                  </a:cubicBezTo>
                  <a:lnTo>
                    <a:pt x="18881" y="10742"/>
                  </a:lnTo>
                  <a:cubicBezTo>
                    <a:pt x="18881" y="10742"/>
                    <a:pt x="18848" y="10775"/>
                    <a:pt x="18881" y="10809"/>
                  </a:cubicBezTo>
                  <a:lnTo>
                    <a:pt x="19715" y="11276"/>
                  </a:lnTo>
                  <a:cubicBezTo>
                    <a:pt x="19732" y="11292"/>
                    <a:pt x="19748" y="11301"/>
                    <a:pt x="19761" y="11301"/>
                  </a:cubicBezTo>
                  <a:cubicBezTo>
                    <a:pt x="19773" y="11301"/>
                    <a:pt x="19782" y="11292"/>
                    <a:pt x="19782" y="11276"/>
                  </a:cubicBezTo>
                  <a:lnTo>
                    <a:pt x="20349" y="10975"/>
                  </a:lnTo>
                  <a:lnTo>
                    <a:pt x="20349" y="10942"/>
                  </a:lnTo>
                  <a:lnTo>
                    <a:pt x="19515" y="10442"/>
                  </a:lnTo>
                  <a:cubicBezTo>
                    <a:pt x="19498" y="10425"/>
                    <a:pt x="19481" y="10417"/>
                    <a:pt x="19465" y="10417"/>
                  </a:cubicBezTo>
                  <a:close/>
                  <a:moveTo>
                    <a:pt x="15299" y="10650"/>
                  </a:moveTo>
                  <a:cubicBezTo>
                    <a:pt x="15287" y="10650"/>
                    <a:pt x="15278" y="10658"/>
                    <a:pt x="15278" y="10675"/>
                  </a:cubicBezTo>
                  <a:lnTo>
                    <a:pt x="14745" y="10975"/>
                  </a:lnTo>
                  <a:cubicBezTo>
                    <a:pt x="14711" y="10975"/>
                    <a:pt x="14711" y="11009"/>
                    <a:pt x="14745" y="11009"/>
                  </a:cubicBezTo>
                  <a:lnTo>
                    <a:pt x="15412" y="11409"/>
                  </a:lnTo>
                  <a:cubicBezTo>
                    <a:pt x="15429" y="11426"/>
                    <a:pt x="15445" y="11434"/>
                    <a:pt x="15462" y="11434"/>
                  </a:cubicBezTo>
                  <a:cubicBezTo>
                    <a:pt x="15479" y="11434"/>
                    <a:pt x="15495" y="11426"/>
                    <a:pt x="15512" y="11409"/>
                  </a:cubicBezTo>
                  <a:lnTo>
                    <a:pt x="16012" y="11109"/>
                  </a:lnTo>
                  <a:lnTo>
                    <a:pt x="16012" y="11075"/>
                  </a:lnTo>
                  <a:lnTo>
                    <a:pt x="15345" y="10675"/>
                  </a:lnTo>
                  <a:cubicBezTo>
                    <a:pt x="15329" y="10658"/>
                    <a:pt x="15312" y="10650"/>
                    <a:pt x="15299" y="10650"/>
                  </a:cubicBezTo>
                  <a:close/>
                  <a:moveTo>
                    <a:pt x="17247" y="10942"/>
                  </a:moveTo>
                  <a:lnTo>
                    <a:pt x="16713" y="11242"/>
                  </a:lnTo>
                  <a:lnTo>
                    <a:pt x="16713" y="11309"/>
                  </a:lnTo>
                  <a:lnTo>
                    <a:pt x="17280" y="11609"/>
                  </a:lnTo>
                  <a:cubicBezTo>
                    <a:pt x="17280" y="11626"/>
                    <a:pt x="17288" y="11634"/>
                    <a:pt x="17301" y="11634"/>
                  </a:cubicBezTo>
                  <a:cubicBezTo>
                    <a:pt x="17313" y="11634"/>
                    <a:pt x="17330" y="11626"/>
                    <a:pt x="17347" y="11609"/>
                  </a:cubicBezTo>
                  <a:lnTo>
                    <a:pt x="17880" y="11309"/>
                  </a:lnTo>
                  <a:lnTo>
                    <a:pt x="17880" y="11276"/>
                  </a:lnTo>
                  <a:lnTo>
                    <a:pt x="17313" y="10942"/>
                  </a:lnTo>
                  <a:close/>
                  <a:moveTo>
                    <a:pt x="18468" y="10750"/>
                  </a:moveTo>
                  <a:cubicBezTo>
                    <a:pt x="18456" y="10750"/>
                    <a:pt x="18447" y="10759"/>
                    <a:pt x="18447" y="10775"/>
                  </a:cubicBezTo>
                  <a:lnTo>
                    <a:pt x="17914" y="11075"/>
                  </a:lnTo>
                  <a:cubicBezTo>
                    <a:pt x="17880" y="11075"/>
                    <a:pt x="17880" y="11109"/>
                    <a:pt x="17914" y="11109"/>
                  </a:cubicBezTo>
                  <a:lnTo>
                    <a:pt x="18981" y="11709"/>
                  </a:lnTo>
                  <a:cubicBezTo>
                    <a:pt x="18981" y="11726"/>
                    <a:pt x="18989" y="11734"/>
                    <a:pt x="19002" y="11734"/>
                  </a:cubicBezTo>
                  <a:cubicBezTo>
                    <a:pt x="19014" y="11734"/>
                    <a:pt x="19031" y="11726"/>
                    <a:pt x="19048" y="11709"/>
                  </a:cubicBezTo>
                  <a:lnTo>
                    <a:pt x="19582" y="11409"/>
                  </a:lnTo>
                  <a:lnTo>
                    <a:pt x="19582" y="11376"/>
                  </a:lnTo>
                  <a:lnTo>
                    <a:pt x="18514" y="10775"/>
                  </a:lnTo>
                  <a:cubicBezTo>
                    <a:pt x="18497" y="10759"/>
                    <a:pt x="18481" y="10750"/>
                    <a:pt x="18468" y="10750"/>
                  </a:cubicBezTo>
                  <a:close/>
                  <a:moveTo>
                    <a:pt x="16229" y="11184"/>
                  </a:moveTo>
                  <a:cubicBezTo>
                    <a:pt x="16212" y="11184"/>
                    <a:pt x="16196" y="11192"/>
                    <a:pt x="16179" y="11209"/>
                  </a:cubicBezTo>
                  <a:lnTo>
                    <a:pt x="15679" y="11509"/>
                  </a:lnTo>
                  <a:lnTo>
                    <a:pt x="15679" y="11542"/>
                  </a:lnTo>
                  <a:lnTo>
                    <a:pt x="16346" y="11943"/>
                  </a:lnTo>
                  <a:lnTo>
                    <a:pt x="16413" y="11943"/>
                  </a:lnTo>
                  <a:lnTo>
                    <a:pt x="16946" y="11643"/>
                  </a:lnTo>
                  <a:lnTo>
                    <a:pt x="16946" y="11576"/>
                  </a:lnTo>
                  <a:lnTo>
                    <a:pt x="16279" y="11209"/>
                  </a:lnTo>
                  <a:cubicBezTo>
                    <a:pt x="16263" y="11192"/>
                    <a:pt x="16246" y="11184"/>
                    <a:pt x="16229" y="11184"/>
                  </a:cubicBezTo>
                  <a:close/>
                  <a:moveTo>
                    <a:pt x="18080" y="11409"/>
                  </a:moveTo>
                  <a:lnTo>
                    <a:pt x="17547" y="11709"/>
                  </a:lnTo>
                  <a:cubicBezTo>
                    <a:pt x="17547" y="11709"/>
                    <a:pt x="17513" y="11743"/>
                    <a:pt x="17547" y="11776"/>
                  </a:cubicBezTo>
                  <a:lnTo>
                    <a:pt x="18214" y="12143"/>
                  </a:lnTo>
                  <a:cubicBezTo>
                    <a:pt x="18231" y="12160"/>
                    <a:pt x="18247" y="12168"/>
                    <a:pt x="18264" y="12168"/>
                  </a:cubicBezTo>
                  <a:cubicBezTo>
                    <a:pt x="18281" y="12168"/>
                    <a:pt x="18297" y="12160"/>
                    <a:pt x="18314" y="12143"/>
                  </a:cubicBezTo>
                  <a:lnTo>
                    <a:pt x="18814" y="11843"/>
                  </a:lnTo>
                  <a:cubicBezTo>
                    <a:pt x="18848" y="11843"/>
                    <a:pt x="18848" y="11809"/>
                    <a:pt x="18814" y="11809"/>
                  </a:cubicBezTo>
                  <a:lnTo>
                    <a:pt x="18147" y="11409"/>
                  </a:lnTo>
                  <a:close/>
                  <a:moveTo>
                    <a:pt x="17167" y="11751"/>
                  </a:moveTo>
                  <a:cubicBezTo>
                    <a:pt x="17155" y="11751"/>
                    <a:pt x="17146" y="11759"/>
                    <a:pt x="17146" y="11776"/>
                  </a:cubicBezTo>
                  <a:lnTo>
                    <a:pt x="16613" y="12076"/>
                  </a:lnTo>
                  <a:lnTo>
                    <a:pt x="16613" y="12110"/>
                  </a:lnTo>
                  <a:lnTo>
                    <a:pt x="17447" y="12610"/>
                  </a:lnTo>
                  <a:lnTo>
                    <a:pt x="17513" y="12610"/>
                  </a:lnTo>
                  <a:lnTo>
                    <a:pt x="18047" y="12310"/>
                  </a:lnTo>
                  <a:lnTo>
                    <a:pt x="18047" y="12243"/>
                  </a:lnTo>
                  <a:lnTo>
                    <a:pt x="17213" y="11776"/>
                  </a:lnTo>
                  <a:cubicBezTo>
                    <a:pt x="17197" y="11759"/>
                    <a:pt x="17180" y="11751"/>
                    <a:pt x="17167" y="1175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0" name="Google Shape;3900;p92"/>
            <p:cNvSpPr/>
            <p:nvPr/>
          </p:nvSpPr>
          <p:spPr>
            <a:xfrm>
              <a:off x="3006475" y="2548925"/>
              <a:ext cx="551250" cy="315250"/>
            </a:xfrm>
            <a:custGeom>
              <a:rect b="b" l="l" r="r" t="t"/>
              <a:pathLst>
                <a:path extrusionOk="0" h="12610" w="22050">
                  <a:moveTo>
                    <a:pt x="4304" y="1"/>
                  </a:moveTo>
                  <a:lnTo>
                    <a:pt x="4171" y="68"/>
                  </a:lnTo>
                  <a:cubicBezTo>
                    <a:pt x="4137" y="68"/>
                    <a:pt x="4137" y="101"/>
                    <a:pt x="4171" y="134"/>
                  </a:cubicBezTo>
                  <a:lnTo>
                    <a:pt x="4704" y="434"/>
                  </a:lnTo>
                  <a:cubicBezTo>
                    <a:pt x="4721" y="451"/>
                    <a:pt x="4738" y="459"/>
                    <a:pt x="4754" y="459"/>
                  </a:cubicBezTo>
                  <a:cubicBezTo>
                    <a:pt x="4771" y="459"/>
                    <a:pt x="4788" y="451"/>
                    <a:pt x="4804" y="434"/>
                  </a:cubicBezTo>
                  <a:lnTo>
                    <a:pt x="4938" y="368"/>
                  </a:lnTo>
                  <a:cubicBezTo>
                    <a:pt x="4938" y="368"/>
                    <a:pt x="4938" y="334"/>
                    <a:pt x="4938" y="301"/>
                  </a:cubicBezTo>
                  <a:lnTo>
                    <a:pt x="4371" y="1"/>
                  </a:lnTo>
                  <a:close/>
                  <a:moveTo>
                    <a:pt x="5105" y="468"/>
                  </a:moveTo>
                  <a:lnTo>
                    <a:pt x="4971" y="568"/>
                  </a:lnTo>
                  <a:lnTo>
                    <a:pt x="4971" y="601"/>
                  </a:lnTo>
                  <a:lnTo>
                    <a:pt x="5505" y="935"/>
                  </a:lnTo>
                  <a:lnTo>
                    <a:pt x="5605" y="935"/>
                  </a:lnTo>
                  <a:lnTo>
                    <a:pt x="5738" y="835"/>
                  </a:lnTo>
                  <a:lnTo>
                    <a:pt x="5738" y="801"/>
                  </a:lnTo>
                  <a:lnTo>
                    <a:pt x="5205" y="468"/>
                  </a:lnTo>
                  <a:close/>
                  <a:moveTo>
                    <a:pt x="3620" y="409"/>
                  </a:moveTo>
                  <a:cubicBezTo>
                    <a:pt x="3603" y="409"/>
                    <a:pt x="3587" y="418"/>
                    <a:pt x="3570" y="434"/>
                  </a:cubicBezTo>
                  <a:lnTo>
                    <a:pt x="3036" y="735"/>
                  </a:lnTo>
                  <a:cubicBezTo>
                    <a:pt x="3036" y="735"/>
                    <a:pt x="3036" y="768"/>
                    <a:pt x="3036" y="768"/>
                  </a:cubicBezTo>
                  <a:lnTo>
                    <a:pt x="3603" y="1102"/>
                  </a:lnTo>
                  <a:lnTo>
                    <a:pt x="3670" y="1102"/>
                  </a:lnTo>
                  <a:lnTo>
                    <a:pt x="4204" y="768"/>
                  </a:lnTo>
                  <a:cubicBezTo>
                    <a:pt x="4237" y="768"/>
                    <a:pt x="4237" y="735"/>
                    <a:pt x="4204" y="735"/>
                  </a:cubicBezTo>
                  <a:lnTo>
                    <a:pt x="3670" y="434"/>
                  </a:lnTo>
                  <a:cubicBezTo>
                    <a:pt x="3653" y="418"/>
                    <a:pt x="3637" y="409"/>
                    <a:pt x="3620" y="409"/>
                  </a:cubicBezTo>
                  <a:close/>
                  <a:moveTo>
                    <a:pt x="5905" y="935"/>
                  </a:moveTo>
                  <a:lnTo>
                    <a:pt x="5772" y="1002"/>
                  </a:lnTo>
                  <a:cubicBezTo>
                    <a:pt x="5738" y="1002"/>
                    <a:pt x="5772" y="1035"/>
                    <a:pt x="5772" y="1068"/>
                  </a:cubicBezTo>
                  <a:lnTo>
                    <a:pt x="6305" y="1368"/>
                  </a:lnTo>
                  <a:cubicBezTo>
                    <a:pt x="6322" y="1385"/>
                    <a:pt x="6339" y="1393"/>
                    <a:pt x="6355" y="1393"/>
                  </a:cubicBezTo>
                  <a:cubicBezTo>
                    <a:pt x="6372" y="1393"/>
                    <a:pt x="6389" y="1385"/>
                    <a:pt x="6405" y="1368"/>
                  </a:cubicBezTo>
                  <a:lnTo>
                    <a:pt x="6539" y="1302"/>
                  </a:lnTo>
                  <a:lnTo>
                    <a:pt x="6539" y="1235"/>
                  </a:lnTo>
                  <a:lnTo>
                    <a:pt x="6005" y="935"/>
                  </a:lnTo>
                  <a:close/>
                  <a:moveTo>
                    <a:pt x="4392" y="876"/>
                  </a:moveTo>
                  <a:cubicBezTo>
                    <a:pt x="4379" y="876"/>
                    <a:pt x="4371" y="885"/>
                    <a:pt x="4371" y="901"/>
                  </a:cubicBezTo>
                  <a:lnTo>
                    <a:pt x="3837" y="1202"/>
                  </a:lnTo>
                  <a:cubicBezTo>
                    <a:pt x="3804" y="1202"/>
                    <a:pt x="3804" y="1235"/>
                    <a:pt x="3837" y="1235"/>
                  </a:cubicBezTo>
                  <a:lnTo>
                    <a:pt x="4371" y="1569"/>
                  </a:lnTo>
                  <a:lnTo>
                    <a:pt x="4471" y="1569"/>
                  </a:lnTo>
                  <a:lnTo>
                    <a:pt x="5004" y="1268"/>
                  </a:lnTo>
                  <a:cubicBezTo>
                    <a:pt x="5004" y="1268"/>
                    <a:pt x="5004" y="1235"/>
                    <a:pt x="5004" y="1202"/>
                  </a:cubicBezTo>
                  <a:lnTo>
                    <a:pt x="4437" y="901"/>
                  </a:lnTo>
                  <a:cubicBezTo>
                    <a:pt x="4421" y="885"/>
                    <a:pt x="4404" y="876"/>
                    <a:pt x="4392" y="876"/>
                  </a:cubicBezTo>
                  <a:close/>
                  <a:moveTo>
                    <a:pt x="6706" y="1402"/>
                  </a:moveTo>
                  <a:lnTo>
                    <a:pt x="6572" y="1469"/>
                  </a:lnTo>
                  <a:cubicBezTo>
                    <a:pt x="6539" y="1469"/>
                    <a:pt x="6572" y="1502"/>
                    <a:pt x="6572" y="1535"/>
                  </a:cubicBezTo>
                  <a:lnTo>
                    <a:pt x="7139" y="1835"/>
                  </a:lnTo>
                  <a:cubicBezTo>
                    <a:pt x="7139" y="1852"/>
                    <a:pt x="7148" y="1861"/>
                    <a:pt x="7160" y="1861"/>
                  </a:cubicBezTo>
                  <a:cubicBezTo>
                    <a:pt x="7173" y="1861"/>
                    <a:pt x="7189" y="1852"/>
                    <a:pt x="7206" y="1835"/>
                  </a:cubicBezTo>
                  <a:lnTo>
                    <a:pt x="7339" y="1769"/>
                  </a:lnTo>
                  <a:lnTo>
                    <a:pt x="7339" y="1735"/>
                  </a:lnTo>
                  <a:lnTo>
                    <a:pt x="6806" y="1402"/>
                  </a:lnTo>
                  <a:close/>
                  <a:moveTo>
                    <a:pt x="2803" y="868"/>
                  </a:moveTo>
                  <a:lnTo>
                    <a:pt x="1502" y="1602"/>
                  </a:lnTo>
                  <a:lnTo>
                    <a:pt x="1502" y="1669"/>
                  </a:lnTo>
                  <a:lnTo>
                    <a:pt x="2036" y="1969"/>
                  </a:lnTo>
                  <a:cubicBezTo>
                    <a:pt x="2052" y="1986"/>
                    <a:pt x="2069" y="1994"/>
                    <a:pt x="2086" y="1994"/>
                  </a:cubicBezTo>
                  <a:cubicBezTo>
                    <a:pt x="2102" y="1994"/>
                    <a:pt x="2119" y="1986"/>
                    <a:pt x="2136" y="1969"/>
                  </a:cubicBezTo>
                  <a:lnTo>
                    <a:pt x="3403" y="1235"/>
                  </a:lnTo>
                  <a:cubicBezTo>
                    <a:pt x="3470" y="1202"/>
                    <a:pt x="3470" y="1202"/>
                    <a:pt x="3437" y="1168"/>
                  </a:cubicBezTo>
                  <a:lnTo>
                    <a:pt x="3437" y="1168"/>
                  </a:lnTo>
                  <a:lnTo>
                    <a:pt x="3437" y="1202"/>
                  </a:lnTo>
                  <a:lnTo>
                    <a:pt x="2870" y="868"/>
                  </a:lnTo>
                  <a:close/>
                  <a:moveTo>
                    <a:pt x="3649" y="1310"/>
                  </a:moveTo>
                  <a:cubicBezTo>
                    <a:pt x="3637" y="1310"/>
                    <a:pt x="3620" y="1318"/>
                    <a:pt x="3603" y="1335"/>
                  </a:cubicBezTo>
                  <a:lnTo>
                    <a:pt x="3070" y="1635"/>
                  </a:lnTo>
                  <a:cubicBezTo>
                    <a:pt x="3036" y="1635"/>
                    <a:pt x="3036" y="1669"/>
                    <a:pt x="3070" y="1669"/>
                  </a:cubicBezTo>
                  <a:lnTo>
                    <a:pt x="3637" y="2002"/>
                  </a:lnTo>
                  <a:lnTo>
                    <a:pt x="3704" y="2002"/>
                  </a:lnTo>
                  <a:lnTo>
                    <a:pt x="4237" y="1702"/>
                  </a:lnTo>
                  <a:cubicBezTo>
                    <a:pt x="4271" y="1702"/>
                    <a:pt x="4237" y="1669"/>
                    <a:pt x="4237" y="1635"/>
                  </a:cubicBezTo>
                  <a:lnTo>
                    <a:pt x="3670" y="1335"/>
                  </a:lnTo>
                  <a:cubicBezTo>
                    <a:pt x="3670" y="1318"/>
                    <a:pt x="3662" y="1310"/>
                    <a:pt x="3649" y="1310"/>
                  </a:cubicBezTo>
                  <a:close/>
                  <a:moveTo>
                    <a:pt x="5171" y="1335"/>
                  </a:moveTo>
                  <a:lnTo>
                    <a:pt x="4638" y="1635"/>
                  </a:lnTo>
                  <a:cubicBezTo>
                    <a:pt x="4604" y="1635"/>
                    <a:pt x="4604" y="1669"/>
                    <a:pt x="4638" y="1702"/>
                  </a:cubicBezTo>
                  <a:lnTo>
                    <a:pt x="5205" y="2002"/>
                  </a:lnTo>
                  <a:cubicBezTo>
                    <a:pt x="5205" y="2019"/>
                    <a:pt x="5213" y="2027"/>
                    <a:pt x="5225" y="2027"/>
                  </a:cubicBezTo>
                  <a:cubicBezTo>
                    <a:pt x="5238" y="2027"/>
                    <a:pt x="5255" y="2019"/>
                    <a:pt x="5271" y="2002"/>
                  </a:cubicBezTo>
                  <a:lnTo>
                    <a:pt x="5805" y="1702"/>
                  </a:lnTo>
                  <a:cubicBezTo>
                    <a:pt x="5805" y="1702"/>
                    <a:pt x="5805" y="1669"/>
                    <a:pt x="5805" y="1669"/>
                  </a:cubicBezTo>
                  <a:lnTo>
                    <a:pt x="5238" y="1335"/>
                  </a:lnTo>
                  <a:cubicBezTo>
                    <a:pt x="5238" y="1335"/>
                    <a:pt x="5205" y="1335"/>
                    <a:pt x="5171" y="1368"/>
                  </a:cubicBezTo>
                  <a:lnTo>
                    <a:pt x="5171" y="1335"/>
                  </a:lnTo>
                  <a:close/>
                  <a:moveTo>
                    <a:pt x="2886" y="1744"/>
                  </a:moveTo>
                  <a:cubicBezTo>
                    <a:pt x="2870" y="1744"/>
                    <a:pt x="2853" y="1752"/>
                    <a:pt x="2836" y="1769"/>
                  </a:cubicBezTo>
                  <a:lnTo>
                    <a:pt x="2303" y="2069"/>
                  </a:lnTo>
                  <a:cubicBezTo>
                    <a:pt x="2303" y="2069"/>
                    <a:pt x="2303" y="2102"/>
                    <a:pt x="2303" y="2102"/>
                  </a:cubicBezTo>
                  <a:lnTo>
                    <a:pt x="2870" y="2436"/>
                  </a:lnTo>
                  <a:cubicBezTo>
                    <a:pt x="2886" y="2453"/>
                    <a:pt x="2903" y="2461"/>
                    <a:pt x="2920" y="2461"/>
                  </a:cubicBezTo>
                  <a:cubicBezTo>
                    <a:pt x="2936" y="2461"/>
                    <a:pt x="2953" y="2453"/>
                    <a:pt x="2970" y="2436"/>
                  </a:cubicBezTo>
                  <a:lnTo>
                    <a:pt x="2936" y="2436"/>
                  </a:lnTo>
                  <a:lnTo>
                    <a:pt x="3470" y="2136"/>
                  </a:lnTo>
                  <a:cubicBezTo>
                    <a:pt x="3503" y="2136"/>
                    <a:pt x="3503" y="2102"/>
                    <a:pt x="3470" y="2102"/>
                  </a:cubicBezTo>
                  <a:lnTo>
                    <a:pt x="2936" y="1769"/>
                  </a:lnTo>
                  <a:cubicBezTo>
                    <a:pt x="2920" y="1752"/>
                    <a:pt x="2903" y="1744"/>
                    <a:pt x="2886" y="1744"/>
                  </a:cubicBezTo>
                  <a:close/>
                  <a:moveTo>
                    <a:pt x="4454" y="1777"/>
                  </a:moveTo>
                  <a:cubicBezTo>
                    <a:pt x="4437" y="1777"/>
                    <a:pt x="4421" y="1785"/>
                    <a:pt x="4404" y="1802"/>
                  </a:cubicBezTo>
                  <a:lnTo>
                    <a:pt x="3904" y="2102"/>
                  </a:lnTo>
                  <a:cubicBezTo>
                    <a:pt x="3870" y="2102"/>
                    <a:pt x="3870" y="2136"/>
                    <a:pt x="3904" y="2136"/>
                  </a:cubicBezTo>
                  <a:lnTo>
                    <a:pt x="4437" y="2469"/>
                  </a:lnTo>
                  <a:lnTo>
                    <a:pt x="4504" y="2469"/>
                  </a:lnTo>
                  <a:lnTo>
                    <a:pt x="5038" y="2169"/>
                  </a:lnTo>
                  <a:cubicBezTo>
                    <a:pt x="5071" y="2169"/>
                    <a:pt x="5038" y="2136"/>
                    <a:pt x="5038" y="2102"/>
                  </a:cubicBezTo>
                  <a:lnTo>
                    <a:pt x="4504" y="1802"/>
                  </a:lnTo>
                  <a:cubicBezTo>
                    <a:pt x="4487" y="1785"/>
                    <a:pt x="4471" y="1777"/>
                    <a:pt x="4454" y="1777"/>
                  </a:cubicBezTo>
                  <a:close/>
                  <a:moveTo>
                    <a:pt x="5972" y="1802"/>
                  </a:moveTo>
                  <a:lnTo>
                    <a:pt x="5438" y="2102"/>
                  </a:lnTo>
                  <a:cubicBezTo>
                    <a:pt x="5405" y="2102"/>
                    <a:pt x="5405" y="2136"/>
                    <a:pt x="5438" y="2169"/>
                  </a:cubicBezTo>
                  <a:lnTo>
                    <a:pt x="6005" y="2469"/>
                  </a:lnTo>
                  <a:cubicBezTo>
                    <a:pt x="6005" y="2486"/>
                    <a:pt x="6014" y="2494"/>
                    <a:pt x="6026" y="2494"/>
                  </a:cubicBezTo>
                  <a:cubicBezTo>
                    <a:pt x="6039" y="2494"/>
                    <a:pt x="6055" y="2486"/>
                    <a:pt x="6072" y="2469"/>
                  </a:cubicBezTo>
                  <a:lnTo>
                    <a:pt x="6606" y="2169"/>
                  </a:lnTo>
                  <a:cubicBezTo>
                    <a:pt x="6639" y="2169"/>
                    <a:pt x="6606" y="2136"/>
                    <a:pt x="6606" y="2136"/>
                  </a:cubicBezTo>
                  <a:lnTo>
                    <a:pt x="6039" y="1802"/>
                  </a:lnTo>
                  <a:cubicBezTo>
                    <a:pt x="6039" y="1802"/>
                    <a:pt x="6005" y="1802"/>
                    <a:pt x="6005" y="1835"/>
                  </a:cubicBezTo>
                  <a:lnTo>
                    <a:pt x="5972" y="1802"/>
                  </a:lnTo>
                  <a:close/>
                  <a:moveTo>
                    <a:pt x="7907" y="1835"/>
                  </a:moveTo>
                  <a:lnTo>
                    <a:pt x="7373" y="2169"/>
                  </a:lnTo>
                  <a:lnTo>
                    <a:pt x="7373" y="2202"/>
                  </a:lnTo>
                  <a:lnTo>
                    <a:pt x="7907" y="2536"/>
                  </a:lnTo>
                  <a:lnTo>
                    <a:pt x="8007" y="2536"/>
                  </a:lnTo>
                  <a:lnTo>
                    <a:pt x="8540" y="2236"/>
                  </a:lnTo>
                  <a:cubicBezTo>
                    <a:pt x="8540" y="2236"/>
                    <a:pt x="8540" y="2202"/>
                    <a:pt x="8540" y="2169"/>
                  </a:cubicBezTo>
                  <a:lnTo>
                    <a:pt x="7973" y="1835"/>
                  </a:lnTo>
                  <a:close/>
                  <a:moveTo>
                    <a:pt x="2152" y="2177"/>
                  </a:moveTo>
                  <a:cubicBezTo>
                    <a:pt x="2136" y="2177"/>
                    <a:pt x="2119" y="2186"/>
                    <a:pt x="2102" y="2202"/>
                  </a:cubicBezTo>
                  <a:lnTo>
                    <a:pt x="1569" y="2503"/>
                  </a:lnTo>
                  <a:cubicBezTo>
                    <a:pt x="1569" y="2503"/>
                    <a:pt x="1569" y="2536"/>
                    <a:pt x="1569" y="2536"/>
                  </a:cubicBezTo>
                  <a:lnTo>
                    <a:pt x="2136" y="2870"/>
                  </a:lnTo>
                  <a:lnTo>
                    <a:pt x="2202" y="2870"/>
                  </a:lnTo>
                  <a:lnTo>
                    <a:pt x="2736" y="2569"/>
                  </a:lnTo>
                  <a:cubicBezTo>
                    <a:pt x="2770" y="2569"/>
                    <a:pt x="2736" y="2536"/>
                    <a:pt x="2736" y="2503"/>
                  </a:cubicBezTo>
                  <a:lnTo>
                    <a:pt x="2202" y="2202"/>
                  </a:lnTo>
                  <a:cubicBezTo>
                    <a:pt x="2186" y="2186"/>
                    <a:pt x="2169" y="2177"/>
                    <a:pt x="2152" y="2177"/>
                  </a:cubicBezTo>
                  <a:close/>
                  <a:moveTo>
                    <a:pt x="1348" y="1744"/>
                  </a:moveTo>
                  <a:cubicBezTo>
                    <a:pt x="1335" y="1744"/>
                    <a:pt x="1318" y="1752"/>
                    <a:pt x="1302" y="1769"/>
                  </a:cubicBezTo>
                  <a:lnTo>
                    <a:pt x="1" y="2503"/>
                  </a:lnTo>
                  <a:cubicBezTo>
                    <a:pt x="1" y="2503"/>
                    <a:pt x="1" y="2503"/>
                    <a:pt x="34" y="2536"/>
                  </a:cubicBezTo>
                  <a:lnTo>
                    <a:pt x="1" y="2569"/>
                  </a:lnTo>
                  <a:lnTo>
                    <a:pt x="568" y="2870"/>
                  </a:lnTo>
                  <a:cubicBezTo>
                    <a:pt x="585" y="2886"/>
                    <a:pt x="601" y="2895"/>
                    <a:pt x="614" y="2895"/>
                  </a:cubicBezTo>
                  <a:cubicBezTo>
                    <a:pt x="626" y="2895"/>
                    <a:pt x="635" y="2886"/>
                    <a:pt x="635" y="2870"/>
                  </a:cubicBezTo>
                  <a:lnTo>
                    <a:pt x="1936" y="2136"/>
                  </a:lnTo>
                  <a:cubicBezTo>
                    <a:pt x="1969" y="2136"/>
                    <a:pt x="1969" y="2102"/>
                    <a:pt x="1936" y="2069"/>
                  </a:cubicBezTo>
                  <a:lnTo>
                    <a:pt x="1369" y="1769"/>
                  </a:lnTo>
                  <a:cubicBezTo>
                    <a:pt x="1369" y="1752"/>
                    <a:pt x="1360" y="1744"/>
                    <a:pt x="1348" y="1744"/>
                  </a:cubicBezTo>
                  <a:close/>
                  <a:moveTo>
                    <a:pt x="3637" y="2236"/>
                  </a:moveTo>
                  <a:lnTo>
                    <a:pt x="3136" y="2536"/>
                  </a:lnTo>
                  <a:cubicBezTo>
                    <a:pt x="3103" y="2536"/>
                    <a:pt x="3136" y="2569"/>
                    <a:pt x="3136" y="2569"/>
                  </a:cubicBezTo>
                  <a:lnTo>
                    <a:pt x="3670" y="2903"/>
                  </a:lnTo>
                  <a:cubicBezTo>
                    <a:pt x="3687" y="2920"/>
                    <a:pt x="3704" y="2928"/>
                    <a:pt x="3720" y="2928"/>
                  </a:cubicBezTo>
                  <a:cubicBezTo>
                    <a:pt x="3737" y="2928"/>
                    <a:pt x="3754" y="2920"/>
                    <a:pt x="3770" y="2903"/>
                  </a:cubicBezTo>
                  <a:lnTo>
                    <a:pt x="4304" y="2603"/>
                  </a:lnTo>
                  <a:cubicBezTo>
                    <a:pt x="4304" y="2603"/>
                    <a:pt x="4304" y="2569"/>
                    <a:pt x="4304" y="2569"/>
                  </a:cubicBezTo>
                  <a:lnTo>
                    <a:pt x="3737" y="2236"/>
                  </a:lnTo>
                  <a:close/>
                  <a:moveTo>
                    <a:pt x="5288" y="2244"/>
                  </a:moveTo>
                  <a:cubicBezTo>
                    <a:pt x="5271" y="2244"/>
                    <a:pt x="5255" y="2252"/>
                    <a:pt x="5238" y="2269"/>
                  </a:cubicBezTo>
                  <a:lnTo>
                    <a:pt x="5205" y="2269"/>
                  </a:lnTo>
                  <a:lnTo>
                    <a:pt x="4671" y="2569"/>
                  </a:lnTo>
                  <a:cubicBezTo>
                    <a:pt x="4671" y="2569"/>
                    <a:pt x="4671" y="2603"/>
                    <a:pt x="4671" y="2603"/>
                  </a:cubicBezTo>
                  <a:lnTo>
                    <a:pt x="5238" y="2936"/>
                  </a:lnTo>
                  <a:lnTo>
                    <a:pt x="5305" y="2936"/>
                  </a:lnTo>
                  <a:lnTo>
                    <a:pt x="5838" y="2636"/>
                  </a:lnTo>
                  <a:cubicBezTo>
                    <a:pt x="5872" y="2636"/>
                    <a:pt x="5872" y="2603"/>
                    <a:pt x="5838" y="2603"/>
                  </a:cubicBezTo>
                  <a:lnTo>
                    <a:pt x="5338" y="2269"/>
                  </a:lnTo>
                  <a:cubicBezTo>
                    <a:pt x="5321" y="2252"/>
                    <a:pt x="5305" y="2244"/>
                    <a:pt x="5288" y="2244"/>
                  </a:cubicBezTo>
                  <a:close/>
                  <a:moveTo>
                    <a:pt x="8707" y="2302"/>
                  </a:moveTo>
                  <a:lnTo>
                    <a:pt x="8173" y="2636"/>
                  </a:lnTo>
                  <a:lnTo>
                    <a:pt x="8173" y="2669"/>
                  </a:lnTo>
                  <a:lnTo>
                    <a:pt x="8707" y="3003"/>
                  </a:lnTo>
                  <a:lnTo>
                    <a:pt x="8807" y="3003"/>
                  </a:lnTo>
                  <a:lnTo>
                    <a:pt x="9341" y="2703"/>
                  </a:lnTo>
                  <a:lnTo>
                    <a:pt x="9341" y="2636"/>
                  </a:lnTo>
                  <a:lnTo>
                    <a:pt x="8774" y="2302"/>
                  </a:lnTo>
                  <a:close/>
                  <a:moveTo>
                    <a:pt x="6939" y="2369"/>
                  </a:moveTo>
                  <a:lnTo>
                    <a:pt x="6405" y="2669"/>
                  </a:lnTo>
                  <a:cubicBezTo>
                    <a:pt x="6405" y="2669"/>
                    <a:pt x="6405" y="2703"/>
                    <a:pt x="6405" y="2736"/>
                  </a:cubicBezTo>
                  <a:lnTo>
                    <a:pt x="7006" y="3070"/>
                  </a:lnTo>
                  <a:lnTo>
                    <a:pt x="7073" y="3070"/>
                  </a:lnTo>
                  <a:lnTo>
                    <a:pt x="7606" y="2736"/>
                  </a:lnTo>
                  <a:cubicBezTo>
                    <a:pt x="7606" y="2736"/>
                    <a:pt x="7606" y="2703"/>
                    <a:pt x="7606" y="2703"/>
                  </a:cubicBezTo>
                  <a:lnTo>
                    <a:pt x="7039" y="2369"/>
                  </a:lnTo>
                  <a:cubicBezTo>
                    <a:pt x="7039" y="2369"/>
                    <a:pt x="7006" y="2369"/>
                    <a:pt x="7006" y="2403"/>
                  </a:cubicBezTo>
                  <a:lnTo>
                    <a:pt x="6939" y="2369"/>
                  </a:lnTo>
                  <a:close/>
                  <a:moveTo>
                    <a:pt x="1385" y="2644"/>
                  </a:moveTo>
                  <a:cubicBezTo>
                    <a:pt x="1369" y="2644"/>
                    <a:pt x="1352" y="2653"/>
                    <a:pt x="1335" y="2669"/>
                  </a:cubicBezTo>
                  <a:lnTo>
                    <a:pt x="835" y="2970"/>
                  </a:lnTo>
                  <a:cubicBezTo>
                    <a:pt x="801" y="2970"/>
                    <a:pt x="801" y="3003"/>
                    <a:pt x="835" y="3003"/>
                  </a:cubicBezTo>
                  <a:lnTo>
                    <a:pt x="1369" y="3337"/>
                  </a:lnTo>
                  <a:lnTo>
                    <a:pt x="1469" y="3337"/>
                  </a:lnTo>
                  <a:lnTo>
                    <a:pt x="1969" y="3036"/>
                  </a:lnTo>
                  <a:cubicBezTo>
                    <a:pt x="2002" y="3036"/>
                    <a:pt x="1969" y="3003"/>
                    <a:pt x="1969" y="2970"/>
                  </a:cubicBezTo>
                  <a:lnTo>
                    <a:pt x="1435" y="2669"/>
                  </a:lnTo>
                  <a:cubicBezTo>
                    <a:pt x="1419" y="2653"/>
                    <a:pt x="1402" y="2644"/>
                    <a:pt x="1385" y="2644"/>
                  </a:cubicBezTo>
                  <a:close/>
                  <a:moveTo>
                    <a:pt x="2953" y="2644"/>
                  </a:moveTo>
                  <a:cubicBezTo>
                    <a:pt x="2936" y="2644"/>
                    <a:pt x="2920" y="2653"/>
                    <a:pt x="2903" y="2669"/>
                  </a:cubicBezTo>
                  <a:lnTo>
                    <a:pt x="2369" y="2970"/>
                  </a:lnTo>
                  <a:cubicBezTo>
                    <a:pt x="2369" y="2970"/>
                    <a:pt x="2369" y="3003"/>
                    <a:pt x="2369" y="3003"/>
                  </a:cubicBezTo>
                  <a:lnTo>
                    <a:pt x="2936" y="3337"/>
                  </a:lnTo>
                  <a:lnTo>
                    <a:pt x="3003" y="3337"/>
                  </a:lnTo>
                  <a:lnTo>
                    <a:pt x="3537" y="3036"/>
                  </a:lnTo>
                  <a:cubicBezTo>
                    <a:pt x="3570" y="3036"/>
                    <a:pt x="3537" y="3003"/>
                    <a:pt x="3537" y="2970"/>
                  </a:cubicBezTo>
                  <a:lnTo>
                    <a:pt x="3003" y="2669"/>
                  </a:lnTo>
                  <a:cubicBezTo>
                    <a:pt x="2986" y="2653"/>
                    <a:pt x="2970" y="2644"/>
                    <a:pt x="2953" y="2644"/>
                  </a:cubicBezTo>
                  <a:close/>
                  <a:moveTo>
                    <a:pt x="4471" y="2669"/>
                  </a:moveTo>
                  <a:lnTo>
                    <a:pt x="3937" y="3003"/>
                  </a:lnTo>
                  <a:cubicBezTo>
                    <a:pt x="3937" y="3003"/>
                    <a:pt x="3937" y="3036"/>
                    <a:pt x="3937" y="3036"/>
                  </a:cubicBezTo>
                  <a:lnTo>
                    <a:pt x="4504" y="3370"/>
                  </a:lnTo>
                  <a:lnTo>
                    <a:pt x="4571" y="3370"/>
                  </a:lnTo>
                  <a:lnTo>
                    <a:pt x="5105" y="3036"/>
                  </a:lnTo>
                  <a:cubicBezTo>
                    <a:pt x="5138" y="3036"/>
                    <a:pt x="5138" y="3003"/>
                    <a:pt x="5105" y="3003"/>
                  </a:cubicBezTo>
                  <a:lnTo>
                    <a:pt x="4571" y="2669"/>
                  </a:lnTo>
                  <a:close/>
                  <a:moveTo>
                    <a:pt x="9554" y="2778"/>
                  </a:moveTo>
                  <a:cubicBezTo>
                    <a:pt x="9541" y="2778"/>
                    <a:pt x="9524" y="2786"/>
                    <a:pt x="9508" y="2803"/>
                  </a:cubicBezTo>
                  <a:lnTo>
                    <a:pt x="8974" y="3103"/>
                  </a:lnTo>
                  <a:lnTo>
                    <a:pt x="8974" y="3136"/>
                  </a:lnTo>
                  <a:lnTo>
                    <a:pt x="9541" y="3470"/>
                  </a:lnTo>
                  <a:lnTo>
                    <a:pt x="9608" y="3470"/>
                  </a:lnTo>
                  <a:lnTo>
                    <a:pt x="10141" y="3170"/>
                  </a:lnTo>
                  <a:cubicBezTo>
                    <a:pt x="10175" y="3170"/>
                    <a:pt x="10175" y="3136"/>
                    <a:pt x="10141" y="3103"/>
                  </a:cubicBezTo>
                  <a:lnTo>
                    <a:pt x="9574" y="2803"/>
                  </a:lnTo>
                  <a:cubicBezTo>
                    <a:pt x="9574" y="2786"/>
                    <a:pt x="9566" y="2778"/>
                    <a:pt x="9554" y="2778"/>
                  </a:cubicBezTo>
                  <a:close/>
                  <a:moveTo>
                    <a:pt x="6205" y="2803"/>
                  </a:moveTo>
                  <a:lnTo>
                    <a:pt x="5672" y="3136"/>
                  </a:lnTo>
                  <a:cubicBezTo>
                    <a:pt x="5672" y="3136"/>
                    <a:pt x="5672" y="3136"/>
                    <a:pt x="5672" y="3170"/>
                  </a:cubicBezTo>
                  <a:lnTo>
                    <a:pt x="6239" y="3470"/>
                  </a:lnTo>
                  <a:cubicBezTo>
                    <a:pt x="6272" y="3503"/>
                    <a:pt x="6305" y="3503"/>
                    <a:pt x="6339" y="3503"/>
                  </a:cubicBezTo>
                  <a:lnTo>
                    <a:pt x="6305" y="3470"/>
                  </a:lnTo>
                  <a:lnTo>
                    <a:pt x="6839" y="3170"/>
                  </a:lnTo>
                  <a:cubicBezTo>
                    <a:pt x="6872" y="3170"/>
                    <a:pt x="6872" y="3136"/>
                    <a:pt x="6839" y="3136"/>
                  </a:cubicBezTo>
                  <a:lnTo>
                    <a:pt x="6305" y="2803"/>
                  </a:lnTo>
                  <a:close/>
                  <a:moveTo>
                    <a:pt x="7823" y="2845"/>
                  </a:moveTo>
                  <a:cubicBezTo>
                    <a:pt x="7806" y="2845"/>
                    <a:pt x="7790" y="2853"/>
                    <a:pt x="7773" y="2870"/>
                  </a:cubicBezTo>
                  <a:lnTo>
                    <a:pt x="7239" y="3170"/>
                  </a:lnTo>
                  <a:cubicBezTo>
                    <a:pt x="7239" y="3170"/>
                    <a:pt x="7239" y="3203"/>
                    <a:pt x="7239" y="3203"/>
                  </a:cubicBezTo>
                  <a:lnTo>
                    <a:pt x="7806" y="3537"/>
                  </a:lnTo>
                  <a:lnTo>
                    <a:pt x="7873" y="3537"/>
                  </a:lnTo>
                  <a:lnTo>
                    <a:pt x="8407" y="3236"/>
                  </a:lnTo>
                  <a:cubicBezTo>
                    <a:pt x="8440" y="3236"/>
                    <a:pt x="8440" y="3203"/>
                    <a:pt x="8407" y="3170"/>
                  </a:cubicBezTo>
                  <a:lnTo>
                    <a:pt x="7873" y="2870"/>
                  </a:lnTo>
                  <a:cubicBezTo>
                    <a:pt x="7856" y="2853"/>
                    <a:pt x="7840" y="2845"/>
                    <a:pt x="7823" y="2845"/>
                  </a:cubicBezTo>
                  <a:close/>
                  <a:moveTo>
                    <a:pt x="3758" y="3111"/>
                  </a:moveTo>
                  <a:cubicBezTo>
                    <a:pt x="3745" y="3111"/>
                    <a:pt x="3737" y="3120"/>
                    <a:pt x="3737" y="3136"/>
                  </a:cubicBezTo>
                  <a:lnTo>
                    <a:pt x="3203" y="3437"/>
                  </a:lnTo>
                  <a:cubicBezTo>
                    <a:pt x="3170" y="3437"/>
                    <a:pt x="3170" y="3470"/>
                    <a:pt x="3203" y="3470"/>
                  </a:cubicBezTo>
                  <a:lnTo>
                    <a:pt x="3737" y="3804"/>
                  </a:lnTo>
                  <a:lnTo>
                    <a:pt x="3837" y="3804"/>
                  </a:lnTo>
                  <a:lnTo>
                    <a:pt x="4371" y="3503"/>
                  </a:lnTo>
                  <a:cubicBezTo>
                    <a:pt x="4371" y="3503"/>
                    <a:pt x="4371" y="3437"/>
                    <a:pt x="4371" y="3437"/>
                  </a:cubicBezTo>
                  <a:lnTo>
                    <a:pt x="3804" y="3136"/>
                  </a:lnTo>
                  <a:cubicBezTo>
                    <a:pt x="3787" y="3120"/>
                    <a:pt x="3770" y="3111"/>
                    <a:pt x="3758" y="3111"/>
                  </a:cubicBezTo>
                  <a:close/>
                  <a:moveTo>
                    <a:pt x="7060" y="3278"/>
                  </a:moveTo>
                  <a:cubicBezTo>
                    <a:pt x="7048" y="3278"/>
                    <a:pt x="7039" y="3287"/>
                    <a:pt x="7039" y="3303"/>
                  </a:cubicBezTo>
                  <a:lnTo>
                    <a:pt x="6506" y="3603"/>
                  </a:lnTo>
                  <a:cubicBezTo>
                    <a:pt x="6472" y="3603"/>
                    <a:pt x="6506" y="3637"/>
                    <a:pt x="6506" y="3637"/>
                  </a:cubicBezTo>
                  <a:lnTo>
                    <a:pt x="7039" y="3970"/>
                  </a:lnTo>
                  <a:lnTo>
                    <a:pt x="7139" y="3970"/>
                  </a:lnTo>
                  <a:lnTo>
                    <a:pt x="7673" y="3670"/>
                  </a:lnTo>
                  <a:lnTo>
                    <a:pt x="7673" y="3603"/>
                  </a:lnTo>
                  <a:lnTo>
                    <a:pt x="7106" y="3303"/>
                  </a:lnTo>
                  <a:cubicBezTo>
                    <a:pt x="7089" y="3287"/>
                    <a:pt x="7073" y="3278"/>
                    <a:pt x="7060" y="3278"/>
                  </a:cubicBezTo>
                  <a:close/>
                  <a:moveTo>
                    <a:pt x="8624" y="3312"/>
                  </a:moveTo>
                  <a:cubicBezTo>
                    <a:pt x="8607" y="3312"/>
                    <a:pt x="8590" y="3320"/>
                    <a:pt x="8574" y="3337"/>
                  </a:cubicBezTo>
                  <a:lnTo>
                    <a:pt x="8073" y="3637"/>
                  </a:lnTo>
                  <a:cubicBezTo>
                    <a:pt x="8040" y="3637"/>
                    <a:pt x="8073" y="3670"/>
                    <a:pt x="8073" y="3670"/>
                  </a:cubicBezTo>
                  <a:lnTo>
                    <a:pt x="8607" y="4004"/>
                  </a:lnTo>
                  <a:lnTo>
                    <a:pt x="8707" y="4004"/>
                  </a:lnTo>
                  <a:lnTo>
                    <a:pt x="9207" y="3703"/>
                  </a:lnTo>
                  <a:lnTo>
                    <a:pt x="9207" y="3637"/>
                  </a:lnTo>
                  <a:lnTo>
                    <a:pt x="8674" y="3337"/>
                  </a:lnTo>
                  <a:cubicBezTo>
                    <a:pt x="8657" y="3320"/>
                    <a:pt x="8640" y="3312"/>
                    <a:pt x="8624" y="3312"/>
                  </a:cubicBezTo>
                  <a:close/>
                  <a:moveTo>
                    <a:pt x="10529" y="3345"/>
                  </a:moveTo>
                  <a:cubicBezTo>
                    <a:pt x="10517" y="3345"/>
                    <a:pt x="10508" y="3353"/>
                    <a:pt x="10508" y="3370"/>
                  </a:cubicBezTo>
                  <a:lnTo>
                    <a:pt x="9975" y="3670"/>
                  </a:lnTo>
                  <a:lnTo>
                    <a:pt x="9975" y="3703"/>
                  </a:lnTo>
                  <a:lnTo>
                    <a:pt x="10508" y="4037"/>
                  </a:lnTo>
                  <a:lnTo>
                    <a:pt x="10608" y="4037"/>
                  </a:lnTo>
                  <a:lnTo>
                    <a:pt x="11142" y="3737"/>
                  </a:lnTo>
                  <a:lnTo>
                    <a:pt x="11142" y="3670"/>
                  </a:lnTo>
                  <a:lnTo>
                    <a:pt x="10575" y="3370"/>
                  </a:lnTo>
                  <a:cubicBezTo>
                    <a:pt x="10558" y="3353"/>
                    <a:pt x="10542" y="3345"/>
                    <a:pt x="10529" y="3345"/>
                  </a:cubicBezTo>
                  <a:close/>
                  <a:moveTo>
                    <a:pt x="2169" y="3136"/>
                  </a:moveTo>
                  <a:lnTo>
                    <a:pt x="1635" y="3437"/>
                  </a:lnTo>
                  <a:cubicBezTo>
                    <a:pt x="1602" y="3437"/>
                    <a:pt x="1602" y="3470"/>
                    <a:pt x="1635" y="3470"/>
                  </a:cubicBezTo>
                  <a:lnTo>
                    <a:pt x="2970" y="4271"/>
                  </a:lnTo>
                  <a:lnTo>
                    <a:pt x="3070" y="4271"/>
                  </a:lnTo>
                  <a:lnTo>
                    <a:pt x="3603" y="3970"/>
                  </a:lnTo>
                  <a:cubicBezTo>
                    <a:pt x="3603" y="3970"/>
                    <a:pt x="3603" y="3937"/>
                    <a:pt x="3603" y="3937"/>
                  </a:cubicBezTo>
                  <a:lnTo>
                    <a:pt x="2236" y="3136"/>
                  </a:lnTo>
                  <a:close/>
                  <a:moveTo>
                    <a:pt x="7886" y="3745"/>
                  </a:moveTo>
                  <a:cubicBezTo>
                    <a:pt x="7873" y="3745"/>
                    <a:pt x="7856" y="3754"/>
                    <a:pt x="7840" y="3770"/>
                  </a:cubicBezTo>
                  <a:lnTo>
                    <a:pt x="7306" y="4070"/>
                  </a:lnTo>
                  <a:cubicBezTo>
                    <a:pt x="7273" y="4070"/>
                    <a:pt x="7273" y="4104"/>
                    <a:pt x="7306" y="4104"/>
                  </a:cubicBezTo>
                  <a:lnTo>
                    <a:pt x="7873" y="4437"/>
                  </a:lnTo>
                  <a:lnTo>
                    <a:pt x="7940" y="4437"/>
                  </a:lnTo>
                  <a:lnTo>
                    <a:pt x="8474" y="4137"/>
                  </a:lnTo>
                  <a:lnTo>
                    <a:pt x="8474" y="4070"/>
                  </a:lnTo>
                  <a:lnTo>
                    <a:pt x="7907" y="3770"/>
                  </a:lnTo>
                  <a:cubicBezTo>
                    <a:pt x="7907" y="3754"/>
                    <a:pt x="7898" y="3745"/>
                    <a:pt x="7886" y="3745"/>
                  </a:cubicBezTo>
                  <a:close/>
                  <a:moveTo>
                    <a:pt x="11355" y="3812"/>
                  </a:moveTo>
                  <a:cubicBezTo>
                    <a:pt x="11342" y="3812"/>
                    <a:pt x="11326" y="3820"/>
                    <a:pt x="11309" y="3837"/>
                  </a:cubicBezTo>
                  <a:lnTo>
                    <a:pt x="10775" y="4137"/>
                  </a:lnTo>
                  <a:lnTo>
                    <a:pt x="10775" y="4170"/>
                  </a:lnTo>
                  <a:lnTo>
                    <a:pt x="11342" y="4504"/>
                  </a:lnTo>
                  <a:lnTo>
                    <a:pt x="11409" y="4504"/>
                  </a:lnTo>
                  <a:lnTo>
                    <a:pt x="11943" y="4204"/>
                  </a:lnTo>
                  <a:lnTo>
                    <a:pt x="11943" y="4137"/>
                  </a:lnTo>
                  <a:lnTo>
                    <a:pt x="11376" y="3837"/>
                  </a:lnTo>
                  <a:cubicBezTo>
                    <a:pt x="11376" y="3820"/>
                    <a:pt x="11367" y="3812"/>
                    <a:pt x="11355" y="3812"/>
                  </a:cubicBezTo>
                  <a:close/>
                  <a:moveTo>
                    <a:pt x="9595" y="3879"/>
                  </a:moveTo>
                  <a:cubicBezTo>
                    <a:pt x="9583" y="3879"/>
                    <a:pt x="9574" y="3887"/>
                    <a:pt x="9574" y="3904"/>
                  </a:cubicBezTo>
                  <a:lnTo>
                    <a:pt x="9041" y="4204"/>
                  </a:lnTo>
                  <a:lnTo>
                    <a:pt x="9041" y="4237"/>
                  </a:lnTo>
                  <a:lnTo>
                    <a:pt x="9975" y="4771"/>
                  </a:lnTo>
                  <a:cubicBezTo>
                    <a:pt x="9991" y="4788"/>
                    <a:pt x="10008" y="4796"/>
                    <a:pt x="10021" y="4796"/>
                  </a:cubicBezTo>
                  <a:cubicBezTo>
                    <a:pt x="10033" y="4796"/>
                    <a:pt x="10041" y="4788"/>
                    <a:pt x="10041" y="4771"/>
                  </a:cubicBezTo>
                  <a:lnTo>
                    <a:pt x="10575" y="4471"/>
                  </a:lnTo>
                  <a:cubicBezTo>
                    <a:pt x="10608" y="4471"/>
                    <a:pt x="10575" y="4437"/>
                    <a:pt x="10575" y="4437"/>
                  </a:cubicBezTo>
                  <a:lnTo>
                    <a:pt x="9641" y="3904"/>
                  </a:lnTo>
                  <a:cubicBezTo>
                    <a:pt x="9624" y="3887"/>
                    <a:pt x="9608" y="3879"/>
                    <a:pt x="9595" y="3879"/>
                  </a:cubicBezTo>
                  <a:close/>
                  <a:moveTo>
                    <a:pt x="5505" y="4137"/>
                  </a:moveTo>
                  <a:lnTo>
                    <a:pt x="4971" y="4437"/>
                  </a:lnTo>
                  <a:cubicBezTo>
                    <a:pt x="4971" y="4437"/>
                    <a:pt x="4971" y="4471"/>
                    <a:pt x="4971" y="4504"/>
                  </a:cubicBezTo>
                  <a:lnTo>
                    <a:pt x="5538" y="4804"/>
                  </a:lnTo>
                  <a:cubicBezTo>
                    <a:pt x="5538" y="4821"/>
                    <a:pt x="5547" y="4829"/>
                    <a:pt x="5559" y="4829"/>
                  </a:cubicBezTo>
                  <a:cubicBezTo>
                    <a:pt x="5572" y="4829"/>
                    <a:pt x="5588" y="4821"/>
                    <a:pt x="5605" y="4804"/>
                  </a:cubicBezTo>
                  <a:lnTo>
                    <a:pt x="6139" y="4504"/>
                  </a:lnTo>
                  <a:cubicBezTo>
                    <a:pt x="6172" y="4504"/>
                    <a:pt x="6172" y="4471"/>
                    <a:pt x="6139" y="4471"/>
                  </a:cubicBezTo>
                  <a:lnTo>
                    <a:pt x="5605" y="4137"/>
                  </a:lnTo>
                  <a:close/>
                  <a:moveTo>
                    <a:pt x="3987" y="4145"/>
                  </a:moveTo>
                  <a:cubicBezTo>
                    <a:pt x="3970" y="4145"/>
                    <a:pt x="3954" y="4154"/>
                    <a:pt x="3937" y="4170"/>
                  </a:cubicBezTo>
                  <a:lnTo>
                    <a:pt x="3403" y="4471"/>
                  </a:lnTo>
                  <a:cubicBezTo>
                    <a:pt x="3403" y="4471"/>
                    <a:pt x="3403" y="4504"/>
                    <a:pt x="3403" y="4504"/>
                  </a:cubicBezTo>
                  <a:lnTo>
                    <a:pt x="3970" y="4838"/>
                  </a:lnTo>
                  <a:lnTo>
                    <a:pt x="4037" y="4838"/>
                  </a:lnTo>
                  <a:lnTo>
                    <a:pt x="4571" y="4537"/>
                  </a:lnTo>
                  <a:cubicBezTo>
                    <a:pt x="4604" y="4537"/>
                    <a:pt x="4604" y="4504"/>
                    <a:pt x="4571" y="4471"/>
                  </a:cubicBezTo>
                  <a:lnTo>
                    <a:pt x="4037" y="4170"/>
                  </a:lnTo>
                  <a:cubicBezTo>
                    <a:pt x="4020" y="4154"/>
                    <a:pt x="4004" y="4145"/>
                    <a:pt x="3987" y="4145"/>
                  </a:cubicBezTo>
                  <a:close/>
                  <a:moveTo>
                    <a:pt x="12160" y="4279"/>
                  </a:moveTo>
                  <a:cubicBezTo>
                    <a:pt x="12143" y="4279"/>
                    <a:pt x="12126" y="4287"/>
                    <a:pt x="12110" y="4304"/>
                  </a:cubicBezTo>
                  <a:lnTo>
                    <a:pt x="11576" y="4604"/>
                  </a:lnTo>
                  <a:lnTo>
                    <a:pt x="11576" y="4637"/>
                  </a:lnTo>
                  <a:lnTo>
                    <a:pt x="12143" y="4971"/>
                  </a:lnTo>
                  <a:lnTo>
                    <a:pt x="12210" y="4971"/>
                  </a:lnTo>
                  <a:lnTo>
                    <a:pt x="12743" y="4671"/>
                  </a:lnTo>
                  <a:cubicBezTo>
                    <a:pt x="12777" y="4671"/>
                    <a:pt x="12743" y="4637"/>
                    <a:pt x="12743" y="4604"/>
                  </a:cubicBezTo>
                  <a:lnTo>
                    <a:pt x="12210" y="4304"/>
                  </a:lnTo>
                  <a:cubicBezTo>
                    <a:pt x="12193" y="4287"/>
                    <a:pt x="12176" y="4279"/>
                    <a:pt x="12160" y="4279"/>
                  </a:cubicBezTo>
                  <a:close/>
                  <a:moveTo>
                    <a:pt x="10792" y="4546"/>
                  </a:moveTo>
                  <a:cubicBezTo>
                    <a:pt x="10775" y="4546"/>
                    <a:pt x="10759" y="4554"/>
                    <a:pt x="10742" y="4571"/>
                  </a:cubicBezTo>
                  <a:lnTo>
                    <a:pt x="10775" y="4571"/>
                  </a:lnTo>
                  <a:lnTo>
                    <a:pt x="10242" y="4871"/>
                  </a:lnTo>
                  <a:cubicBezTo>
                    <a:pt x="10208" y="4871"/>
                    <a:pt x="10208" y="4904"/>
                    <a:pt x="10242" y="4938"/>
                  </a:cubicBezTo>
                  <a:lnTo>
                    <a:pt x="10775" y="5238"/>
                  </a:lnTo>
                  <a:cubicBezTo>
                    <a:pt x="10792" y="5255"/>
                    <a:pt x="10809" y="5263"/>
                    <a:pt x="10825" y="5263"/>
                  </a:cubicBezTo>
                  <a:cubicBezTo>
                    <a:pt x="10842" y="5263"/>
                    <a:pt x="10859" y="5255"/>
                    <a:pt x="10875" y="5238"/>
                  </a:cubicBezTo>
                  <a:lnTo>
                    <a:pt x="11409" y="4938"/>
                  </a:lnTo>
                  <a:cubicBezTo>
                    <a:pt x="11409" y="4938"/>
                    <a:pt x="11409" y="4904"/>
                    <a:pt x="11409" y="4904"/>
                  </a:cubicBezTo>
                  <a:lnTo>
                    <a:pt x="10842" y="4571"/>
                  </a:lnTo>
                  <a:cubicBezTo>
                    <a:pt x="10825" y="4554"/>
                    <a:pt x="10809" y="4546"/>
                    <a:pt x="10792" y="4546"/>
                  </a:cubicBezTo>
                  <a:close/>
                  <a:moveTo>
                    <a:pt x="4738" y="4571"/>
                  </a:moveTo>
                  <a:lnTo>
                    <a:pt x="4204" y="4904"/>
                  </a:lnTo>
                  <a:cubicBezTo>
                    <a:pt x="4204" y="4904"/>
                    <a:pt x="4204" y="4938"/>
                    <a:pt x="4204" y="4938"/>
                  </a:cubicBezTo>
                  <a:lnTo>
                    <a:pt x="4771" y="5271"/>
                  </a:lnTo>
                  <a:lnTo>
                    <a:pt x="4838" y="5271"/>
                  </a:lnTo>
                  <a:lnTo>
                    <a:pt x="5371" y="4938"/>
                  </a:lnTo>
                  <a:cubicBezTo>
                    <a:pt x="5405" y="4938"/>
                    <a:pt x="5405" y="4904"/>
                    <a:pt x="5371" y="4904"/>
                  </a:cubicBezTo>
                  <a:lnTo>
                    <a:pt x="4838" y="4571"/>
                  </a:lnTo>
                  <a:close/>
                  <a:moveTo>
                    <a:pt x="12910" y="4771"/>
                  </a:moveTo>
                  <a:lnTo>
                    <a:pt x="12376" y="5071"/>
                  </a:lnTo>
                  <a:lnTo>
                    <a:pt x="12376" y="5138"/>
                  </a:lnTo>
                  <a:lnTo>
                    <a:pt x="12943" y="5438"/>
                  </a:lnTo>
                  <a:cubicBezTo>
                    <a:pt x="12960" y="5455"/>
                    <a:pt x="12977" y="5463"/>
                    <a:pt x="12994" y="5463"/>
                  </a:cubicBezTo>
                  <a:cubicBezTo>
                    <a:pt x="13010" y="5463"/>
                    <a:pt x="13027" y="5455"/>
                    <a:pt x="13044" y="5438"/>
                  </a:cubicBezTo>
                  <a:lnTo>
                    <a:pt x="13544" y="5138"/>
                  </a:lnTo>
                  <a:cubicBezTo>
                    <a:pt x="13577" y="5138"/>
                    <a:pt x="13544" y="5104"/>
                    <a:pt x="13544" y="5104"/>
                  </a:cubicBezTo>
                  <a:lnTo>
                    <a:pt x="13010" y="4771"/>
                  </a:lnTo>
                  <a:close/>
                  <a:moveTo>
                    <a:pt x="9674" y="4838"/>
                  </a:moveTo>
                  <a:lnTo>
                    <a:pt x="9174" y="5138"/>
                  </a:lnTo>
                  <a:cubicBezTo>
                    <a:pt x="9141" y="5138"/>
                    <a:pt x="9141" y="5171"/>
                    <a:pt x="9174" y="5205"/>
                  </a:cubicBezTo>
                  <a:lnTo>
                    <a:pt x="9708" y="5505"/>
                  </a:lnTo>
                  <a:cubicBezTo>
                    <a:pt x="9724" y="5521"/>
                    <a:pt x="9741" y="5530"/>
                    <a:pt x="9758" y="5530"/>
                  </a:cubicBezTo>
                  <a:cubicBezTo>
                    <a:pt x="9775" y="5530"/>
                    <a:pt x="9791" y="5521"/>
                    <a:pt x="9808" y="5505"/>
                  </a:cubicBezTo>
                  <a:lnTo>
                    <a:pt x="10308" y="5205"/>
                  </a:lnTo>
                  <a:cubicBezTo>
                    <a:pt x="10342" y="5205"/>
                    <a:pt x="10308" y="5171"/>
                    <a:pt x="10308" y="5171"/>
                  </a:cubicBezTo>
                  <a:lnTo>
                    <a:pt x="9775" y="4838"/>
                  </a:lnTo>
                  <a:close/>
                  <a:moveTo>
                    <a:pt x="11576" y="5038"/>
                  </a:moveTo>
                  <a:lnTo>
                    <a:pt x="11042" y="5338"/>
                  </a:lnTo>
                  <a:cubicBezTo>
                    <a:pt x="11009" y="5338"/>
                    <a:pt x="11009" y="5371"/>
                    <a:pt x="11042" y="5405"/>
                  </a:cubicBezTo>
                  <a:lnTo>
                    <a:pt x="11576" y="5705"/>
                  </a:lnTo>
                  <a:cubicBezTo>
                    <a:pt x="11593" y="5722"/>
                    <a:pt x="11609" y="5730"/>
                    <a:pt x="11626" y="5730"/>
                  </a:cubicBezTo>
                  <a:cubicBezTo>
                    <a:pt x="11643" y="5730"/>
                    <a:pt x="11659" y="5722"/>
                    <a:pt x="11676" y="5705"/>
                  </a:cubicBezTo>
                  <a:lnTo>
                    <a:pt x="12210" y="5405"/>
                  </a:lnTo>
                  <a:cubicBezTo>
                    <a:pt x="12210" y="5405"/>
                    <a:pt x="12210" y="5371"/>
                    <a:pt x="12210" y="5371"/>
                  </a:cubicBezTo>
                  <a:lnTo>
                    <a:pt x="11643" y="5038"/>
                  </a:lnTo>
                  <a:close/>
                  <a:moveTo>
                    <a:pt x="5592" y="5079"/>
                  </a:moveTo>
                  <a:cubicBezTo>
                    <a:pt x="5580" y="5079"/>
                    <a:pt x="5572" y="5088"/>
                    <a:pt x="5572" y="5104"/>
                  </a:cubicBezTo>
                  <a:lnTo>
                    <a:pt x="5038" y="5405"/>
                  </a:lnTo>
                  <a:cubicBezTo>
                    <a:pt x="5004" y="5405"/>
                    <a:pt x="5004" y="5438"/>
                    <a:pt x="5038" y="5438"/>
                  </a:cubicBezTo>
                  <a:lnTo>
                    <a:pt x="5572" y="5772"/>
                  </a:lnTo>
                  <a:lnTo>
                    <a:pt x="5672" y="5772"/>
                  </a:lnTo>
                  <a:lnTo>
                    <a:pt x="6205" y="5471"/>
                  </a:lnTo>
                  <a:lnTo>
                    <a:pt x="6205" y="5405"/>
                  </a:lnTo>
                  <a:lnTo>
                    <a:pt x="5638" y="5104"/>
                  </a:lnTo>
                  <a:cubicBezTo>
                    <a:pt x="5622" y="5088"/>
                    <a:pt x="5605" y="5079"/>
                    <a:pt x="5592" y="5079"/>
                  </a:cubicBezTo>
                  <a:close/>
                  <a:moveTo>
                    <a:pt x="8861" y="4312"/>
                  </a:moveTo>
                  <a:cubicBezTo>
                    <a:pt x="8849" y="4312"/>
                    <a:pt x="8841" y="4321"/>
                    <a:pt x="8841" y="4337"/>
                  </a:cubicBezTo>
                  <a:lnTo>
                    <a:pt x="7540" y="5071"/>
                  </a:lnTo>
                  <a:cubicBezTo>
                    <a:pt x="7506" y="5071"/>
                    <a:pt x="7540" y="5104"/>
                    <a:pt x="7540" y="5104"/>
                  </a:cubicBezTo>
                  <a:lnTo>
                    <a:pt x="8807" y="5838"/>
                  </a:lnTo>
                  <a:lnTo>
                    <a:pt x="8841" y="5838"/>
                  </a:lnTo>
                  <a:lnTo>
                    <a:pt x="9374" y="5538"/>
                  </a:lnTo>
                  <a:cubicBezTo>
                    <a:pt x="9408" y="5538"/>
                    <a:pt x="9374" y="5505"/>
                    <a:pt x="9374" y="5471"/>
                  </a:cubicBezTo>
                  <a:lnTo>
                    <a:pt x="8874" y="5171"/>
                  </a:lnTo>
                  <a:cubicBezTo>
                    <a:pt x="8841" y="5171"/>
                    <a:pt x="8841" y="5138"/>
                    <a:pt x="8874" y="5138"/>
                  </a:cubicBezTo>
                  <a:lnTo>
                    <a:pt x="9541" y="4738"/>
                  </a:lnTo>
                  <a:cubicBezTo>
                    <a:pt x="9574" y="4738"/>
                    <a:pt x="9574" y="4704"/>
                    <a:pt x="9541" y="4704"/>
                  </a:cubicBezTo>
                  <a:lnTo>
                    <a:pt x="8907" y="4337"/>
                  </a:lnTo>
                  <a:cubicBezTo>
                    <a:pt x="8891" y="4321"/>
                    <a:pt x="8874" y="4312"/>
                    <a:pt x="8861" y="4312"/>
                  </a:cubicBezTo>
                  <a:close/>
                  <a:moveTo>
                    <a:pt x="10475" y="5305"/>
                  </a:moveTo>
                  <a:lnTo>
                    <a:pt x="9975" y="5605"/>
                  </a:lnTo>
                  <a:cubicBezTo>
                    <a:pt x="9941" y="5605"/>
                    <a:pt x="9941" y="5638"/>
                    <a:pt x="9975" y="5672"/>
                  </a:cubicBezTo>
                  <a:lnTo>
                    <a:pt x="10508" y="5972"/>
                  </a:lnTo>
                  <a:cubicBezTo>
                    <a:pt x="10525" y="5988"/>
                    <a:pt x="10542" y="5997"/>
                    <a:pt x="10558" y="5997"/>
                  </a:cubicBezTo>
                  <a:cubicBezTo>
                    <a:pt x="10575" y="5997"/>
                    <a:pt x="10592" y="5988"/>
                    <a:pt x="10608" y="5972"/>
                  </a:cubicBezTo>
                  <a:lnTo>
                    <a:pt x="11142" y="5672"/>
                  </a:lnTo>
                  <a:cubicBezTo>
                    <a:pt x="11142" y="5672"/>
                    <a:pt x="11142" y="5638"/>
                    <a:pt x="11142" y="5638"/>
                  </a:cubicBezTo>
                  <a:lnTo>
                    <a:pt x="10575" y="5305"/>
                  </a:lnTo>
                  <a:close/>
                  <a:moveTo>
                    <a:pt x="14123" y="5413"/>
                  </a:moveTo>
                  <a:cubicBezTo>
                    <a:pt x="14111" y="5413"/>
                    <a:pt x="14094" y="5421"/>
                    <a:pt x="14078" y="5438"/>
                  </a:cubicBezTo>
                  <a:lnTo>
                    <a:pt x="13544" y="5738"/>
                  </a:lnTo>
                  <a:lnTo>
                    <a:pt x="13544" y="5772"/>
                  </a:lnTo>
                  <a:lnTo>
                    <a:pt x="14111" y="6105"/>
                  </a:lnTo>
                  <a:lnTo>
                    <a:pt x="14178" y="6105"/>
                  </a:lnTo>
                  <a:lnTo>
                    <a:pt x="14711" y="5805"/>
                  </a:lnTo>
                  <a:cubicBezTo>
                    <a:pt x="14745" y="5805"/>
                    <a:pt x="14711" y="5772"/>
                    <a:pt x="14711" y="5772"/>
                  </a:cubicBezTo>
                  <a:lnTo>
                    <a:pt x="14144" y="5438"/>
                  </a:lnTo>
                  <a:cubicBezTo>
                    <a:pt x="14144" y="5421"/>
                    <a:pt x="14136" y="5413"/>
                    <a:pt x="14123" y="5413"/>
                  </a:cubicBezTo>
                  <a:close/>
                  <a:moveTo>
                    <a:pt x="12376" y="5505"/>
                  </a:moveTo>
                  <a:lnTo>
                    <a:pt x="11843" y="5805"/>
                  </a:lnTo>
                  <a:lnTo>
                    <a:pt x="11843" y="5872"/>
                  </a:lnTo>
                  <a:lnTo>
                    <a:pt x="12410" y="6172"/>
                  </a:lnTo>
                  <a:cubicBezTo>
                    <a:pt x="12410" y="6189"/>
                    <a:pt x="12418" y="6197"/>
                    <a:pt x="12431" y="6197"/>
                  </a:cubicBezTo>
                  <a:cubicBezTo>
                    <a:pt x="12443" y="6197"/>
                    <a:pt x="12460" y="6189"/>
                    <a:pt x="12476" y="6172"/>
                  </a:cubicBezTo>
                  <a:lnTo>
                    <a:pt x="13010" y="5872"/>
                  </a:lnTo>
                  <a:cubicBezTo>
                    <a:pt x="13010" y="5872"/>
                    <a:pt x="13010" y="5838"/>
                    <a:pt x="13010" y="5838"/>
                  </a:cubicBezTo>
                  <a:lnTo>
                    <a:pt x="12443" y="5505"/>
                  </a:lnTo>
                  <a:close/>
                  <a:moveTo>
                    <a:pt x="9591" y="5613"/>
                  </a:moveTo>
                  <a:cubicBezTo>
                    <a:pt x="9574" y="5613"/>
                    <a:pt x="9558" y="5622"/>
                    <a:pt x="9541" y="5638"/>
                  </a:cubicBezTo>
                  <a:lnTo>
                    <a:pt x="9007" y="5938"/>
                  </a:lnTo>
                  <a:lnTo>
                    <a:pt x="9007" y="5972"/>
                  </a:lnTo>
                  <a:lnTo>
                    <a:pt x="9574" y="6305"/>
                  </a:lnTo>
                  <a:lnTo>
                    <a:pt x="9641" y="6305"/>
                  </a:lnTo>
                  <a:lnTo>
                    <a:pt x="10175" y="6005"/>
                  </a:lnTo>
                  <a:lnTo>
                    <a:pt x="10175" y="5938"/>
                  </a:lnTo>
                  <a:lnTo>
                    <a:pt x="9641" y="5638"/>
                  </a:lnTo>
                  <a:cubicBezTo>
                    <a:pt x="9624" y="5622"/>
                    <a:pt x="9608" y="5613"/>
                    <a:pt x="9591" y="5613"/>
                  </a:cubicBezTo>
                  <a:close/>
                  <a:moveTo>
                    <a:pt x="11309" y="5772"/>
                  </a:moveTo>
                  <a:lnTo>
                    <a:pt x="10775" y="6072"/>
                  </a:lnTo>
                  <a:cubicBezTo>
                    <a:pt x="10742" y="6072"/>
                    <a:pt x="10742" y="6105"/>
                    <a:pt x="10775" y="6139"/>
                  </a:cubicBezTo>
                  <a:lnTo>
                    <a:pt x="11309" y="6439"/>
                  </a:lnTo>
                  <a:cubicBezTo>
                    <a:pt x="11326" y="6455"/>
                    <a:pt x="11342" y="6464"/>
                    <a:pt x="11359" y="6464"/>
                  </a:cubicBezTo>
                  <a:cubicBezTo>
                    <a:pt x="11376" y="6464"/>
                    <a:pt x="11392" y="6455"/>
                    <a:pt x="11409" y="6439"/>
                  </a:cubicBezTo>
                  <a:lnTo>
                    <a:pt x="11943" y="6139"/>
                  </a:lnTo>
                  <a:cubicBezTo>
                    <a:pt x="11943" y="6139"/>
                    <a:pt x="11943" y="6105"/>
                    <a:pt x="11943" y="6105"/>
                  </a:cubicBezTo>
                  <a:lnTo>
                    <a:pt x="11376" y="5772"/>
                  </a:lnTo>
                  <a:close/>
                  <a:moveTo>
                    <a:pt x="7306" y="5171"/>
                  </a:moveTo>
                  <a:lnTo>
                    <a:pt x="6772" y="5471"/>
                  </a:lnTo>
                  <a:cubicBezTo>
                    <a:pt x="6739" y="5471"/>
                    <a:pt x="6772" y="5538"/>
                    <a:pt x="6772" y="5538"/>
                  </a:cubicBezTo>
                  <a:lnTo>
                    <a:pt x="8374" y="6472"/>
                  </a:lnTo>
                  <a:cubicBezTo>
                    <a:pt x="8390" y="6489"/>
                    <a:pt x="8407" y="6497"/>
                    <a:pt x="8424" y="6497"/>
                  </a:cubicBezTo>
                  <a:cubicBezTo>
                    <a:pt x="8440" y="6497"/>
                    <a:pt x="8457" y="6489"/>
                    <a:pt x="8474" y="6472"/>
                  </a:cubicBezTo>
                  <a:lnTo>
                    <a:pt x="9007" y="6172"/>
                  </a:lnTo>
                  <a:cubicBezTo>
                    <a:pt x="9007" y="6172"/>
                    <a:pt x="9007" y="6139"/>
                    <a:pt x="9007" y="6105"/>
                  </a:cubicBezTo>
                  <a:lnTo>
                    <a:pt x="7373" y="5171"/>
                  </a:lnTo>
                  <a:close/>
                  <a:moveTo>
                    <a:pt x="6539" y="5638"/>
                  </a:moveTo>
                  <a:lnTo>
                    <a:pt x="6005" y="5972"/>
                  </a:lnTo>
                  <a:lnTo>
                    <a:pt x="6005" y="6005"/>
                  </a:lnTo>
                  <a:lnTo>
                    <a:pt x="6839" y="6505"/>
                  </a:lnTo>
                  <a:lnTo>
                    <a:pt x="6906" y="6505"/>
                  </a:lnTo>
                  <a:lnTo>
                    <a:pt x="7440" y="6205"/>
                  </a:lnTo>
                  <a:cubicBezTo>
                    <a:pt x="7473" y="6205"/>
                    <a:pt x="7473" y="6172"/>
                    <a:pt x="7440" y="6139"/>
                  </a:cubicBezTo>
                  <a:lnTo>
                    <a:pt x="6606" y="5638"/>
                  </a:lnTo>
                  <a:close/>
                  <a:moveTo>
                    <a:pt x="14878" y="5905"/>
                  </a:moveTo>
                  <a:lnTo>
                    <a:pt x="14344" y="6205"/>
                  </a:lnTo>
                  <a:lnTo>
                    <a:pt x="14344" y="6272"/>
                  </a:lnTo>
                  <a:lnTo>
                    <a:pt x="14912" y="6606"/>
                  </a:lnTo>
                  <a:lnTo>
                    <a:pt x="14978" y="6606"/>
                  </a:lnTo>
                  <a:lnTo>
                    <a:pt x="15512" y="6272"/>
                  </a:lnTo>
                  <a:cubicBezTo>
                    <a:pt x="15545" y="6272"/>
                    <a:pt x="15512" y="6239"/>
                    <a:pt x="15512" y="6239"/>
                  </a:cubicBezTo>
                  <a:lnTo>
                    <a:pt x="14978" y="5905"/>
                  </a:lnTo>
                  <a:close/>
                  <a:moveTo>
                    <a:pt x="13177" y="5972"/>
                  </a:moveTo>
                  <a:lnTo>
                    <a:pt x="12643" y="6272"/>
                  </a:lnTo>
                  <a:cubicBezTo>
                    <a:pt x="12643" y="6272"/>
                    <a:pt x="12643" y="6305"/>
                    <a:pt x="12643" y="6339"/>
                  </a:cubicBezTo>
                  <a:lnTo>
                    <a:pt x="13210" y="6639"/>
                  </a:lnTo>
                  <a:cubicBezTo>
                    <a:pt x="13227" y="6656"/>
                    <a:pt x="13235" y="6664"/>
                    <a:pt x="13244" y="6664"/>
                  </a:cubicBezTo>
                  <a:cubicBezTo>
                    <a:pt x="13252" y="6664"/>
                    <a:pt x="13260" y="6656"/>
                    <a:pt x="13277" y="6639"/>
                  </a:cubicBezTo>
                  <a:lnTo>
                    <a:pt x="13811" y="6339"/>
                  </a:lnTo>
                  <a:cubicBezTo>
                    <a:pt x="13844" y="6339"/>
                    <a:pt x="13844" y="6305"/>
                    <a:pt x="13811" y="6305"/>
                  </a:cubicBezTo>
                  <a:lnTo>
                    <a:pt x="13277" y="5972"/>
                  </a:lnTo>
                  <a:close/>
                  <a:moveTo>
                    <a:pt x="10392" y="6080"/>
                  </a:moveTo>
                  <a:cubicBezTo>
                    <a:pt x="10375" y="6080"/>
                    <a:pt x="10358" y="6089"/>
                    <a:pt x="10342" y="6105"/>
                  </a:cubicBezTo>
                  <a:lnTo>
                    <a:pt x="9841" y="6405"/>
                  </a:lnTo>
                  <a:lnTo>
                    <a:pt x="9841" y="6439"/>
                  </a:lnTo>
                  <a:lnTo>
                    <a:pt x="10375" y="6772"/>
                  </a:lnTo>
                  <a:lnTo>
                    <a:pt x="10475" y="6772"/>
                  </a:lnTo>
                  <a:lnTo>
                    <a:pt x="10975" y="6472"/>
                  </a:lnTo>
                  <a:lnTo>
                    <a:pt x="10975" y="6405"/>
                  </a:lnTo>
                  <a:lnTo>
                    <a:pt x="10442" y="6105"/>
                  </a:lnTo>
                  <a:cubicBezTo>
                    <a:pt x="10425" y="6089"/>
                    <a:pt x="10408" y="6080"/>
                    <a:pt x="10392" y="6080"/>
                  </a:cubicBezTo>
                  <a:close/>
                  <a:moveTo>
                    <a:pt x="12110" y="6239"/>
                  </a:moveTo>
                  <a:lnTo>
                    <a:pt x="11609" y="6539"/>
                  </a:lnTo>
                  <a:cubicBezTo>
                    <a:pt x="11576" y="6539"/>
                    <a:pt x="11576" y="6572"/>
                    <a:pt x="11609" y="6606"/>
                  </a:cubicBezTo>
                  <a:lnTo>
                    <a:pt x="12143" y="6906"/>
                  </a:lnTo>
                  <a:cubicBezTo>
                    <a:pt x="12160" y="6922"/>
                    <a:pt x="12176" y="6931"/>
                    <a:pt x="12189" y="6931"/>
                  </a:cubicBezTo>
                  <a:cubicBezTo>
                    <a:pt x="12201" y="6931"/>
                    <a:pt x="12210" y="6922"/>
                    <a:pt x="12210" y="6906"/>
                  </a:cubicBezTo>
                  <a:lnTo>
                    <a:pt x="12743" y="6606"/>
                  </a:lnTo>
                  <a:lnTo>
                    <a:pt x="12743" y="6572"/>
                  </a:lnTo>
                  <a:lnTo>
                    <a:pt x="12210" y="6239"/>
                  </a:lnTo>
                  <a:close/>
                  <a:moveTo>
                    <a:pt x="9195" y="6247"/>
                  </a:moveTo>
                  <a:cubicBezTo>
                    <a:pt x="9182" y="6247"/>
                    <a:pt x="9174" y="6255"/>
                    <a:pt x="9174" y="6272"/>
                  </a:cubicBezTo>
                  <a:lnTo>
                    <a:pt x="8640" y="6572"/>
                  </a:lnTo>
                  <a:cubicBezTo>
                    <a:pt x="8607" y="6572"/>
                    <a:pt x="8640" y="6606"/>
                    <a:pt x="8640" y="6606"/>
                  </a:cubicBezTo>
                  <a:lnTo>
                    <a:pt x="9207" y="6939"/>
                  </a:lnTo>
                  <a:cubicBezTo>
                    <a:pt x="9207" y="6956"/>
                    <a:pt x="9216" y="6964"/>
                    <a:pt x="9228" y="6964"/>
                  </a:cubicBezTo>
                  <a:cubicBezTo>
                    <a:pt x="9241" y="6964"/>
                    <a:pt x="9257" y="6956"/>
                    <a:pt x="9274" y="6939"/>
                  </a:cubicBezTo>
                  <a:lnTo>
                    <a:pt x="9808" y="6639"/>
                  </a:lnTo>
                  <a:cubicBezTo>
                    <a:pt x="9808" y="6639"/>
                    <a:pt x="9808" y="6606"/>
                    <a:pt x="9808" y="6572"/>
                  </a:cubicBezTo>
                  <a:lnTo>
                    <a:pt x="9241" y="6272"/>
                  </a:lnTo>
                  <a:cubicBezTo>
                    <a:pt x="9224" y="6255"/>
                    <a:pt x="9207" y="6247"/>
                    <a:pt x="9195" y="6247"/>
                  </a:cubicBezTo>
                  <a:close/>
                  <a:moveTo>
                    <a:pt x="7690" y="6247"/>
                  </a:moveTo>
                  <a:cubicBezTo>
                    <a:pt x="7673" y="6247"/>
                    <a:pt x="7656" y="6255"/>
                    <a:pt x="7640" y="6272"/>
                  </a:cubicBezTo>
                  <a:lnTo>
                    <a:pt x="7106" y="6572"/>
                  </a:lnTo>
                  <a:cubicBezTo>
                    <a:pt x="7106" y="6572"/>
                    <a:pt x="7106" y="6606"/>
                    <a:pt x="7106" y="6606"/>
                  </a:cubicBezTo>
                  <a:lnTo>
                    <a:pt x="7806" y="7006"/>
                  </a:lnTo>
                  <a:lnTo>
                    <a:pt x="7873" y="7006"/>
                  </a:lnTo>
                  <a:lnTo>
                    <a:pt x="8407" y="6706"/>
                  </a:lnTo>
                  <a:cubicBezTo>
                    <a:pt x="8440" y="6706"/>
                    <a:pt x="8407" y="6672"/>
                    <a:pt x="8407" y="6639"/>
                  </a:cubicBezTo>
                  <a:lnTo>
                    <a:pt x="7740" y="6272"/>
                  </a:lnTo>
                  <a:cubicBezTo>
                    <a:pt x="7723" y="6255"/>
                    <a:pt x="7706" y="6247"/>
                    <a:pt x="7690" y="6247"/>
                  </a:cubicBezTo>
                  <a:close/>
                  <a:moveTo>
                    <a:pt x="15733" y="6347"/>
                  </a:moveTo>
                  <a:cubicBezTo>
                    <a:pt x="15720" y="6347"/>
                    <a:pt x="15712" y="6355"/>
                    <a:pt x="15712" y="6372"/>
                  </a:cubicBezTo>
                  <a:lnTo>
                    <a:pt x="15178" y="6672"/>
                  </a:lnTo>
                  <a:cubicBezTo>
                    <a:pt x="15145" y="6672"/>
                    <a:pt x="15145" y="6706"/>
                    <a:pt x="15178" y="6706"/>
                  </a:cubicBezTo>
                  <a:lnTo>
                    <a:pt x="15712" y="7039"/>
                  </a:lnTo>
                  <a:lnTo>
                    <a:pt x="15812" y="7039"/>
                  </a:lnTo>
                  <a:lnTo>
                    <a:pt x="16346" y="6739"/>
                  </a:lnTo>
                  <a:cubicBezTo>
                    <a:pt x="16346" y="6739"/>
                    <a:pt x="16346" y="6706"/>
                    <a:pt x="16346" y="6706"/>
                  </a:cubicBezTo>
                  <a:lnTo>
                    <a:pt x="15779" y="6372"/>
                  </a:lnTo>
                  <a:cubicBezTo>
                    <a:pt x="15762" y="6355"/>
                    <a:pt x="15745" y="6347"/>
                    <a:pt x="15733" y="6347"/>
                  </a:cubicBezTo>
                  <a:close/>
                  <a:moveTo>
                    <a:pt x="13978" y="6439"/>
                  </a:moveTo>
                  <a:lnTo>
                    <a:pt x="13444" y="6739"/>
                  </a:lnTo>
                  <a:cubicBezTo>
                    <a:pt x="13410" y="6739"/>
                    <a:pt x="13444" y="6772"/>
                    <a:pt x="13444" y="6772"/>
                  </a:cubicBezTo>
                  <a:lnTo>
                    <a:pt x="14011" y="7106"/>
                  </a:lnTo>
                  <a:lnTo>
                    <a:pt x="14078" y="7106"/>
                  </a:lnTo>
                  <a:lnTo>
                    <a:pt x="14611" y="6806"/>
                  </a:lnTo>
                  <a:cubicBezTo>
                    <a:pt x="14611" y="6806"/>
                    <a:pt x="14611" y="6772"/>
                    <a:pt x="14611" y="6739"/>
                  </a:cubicBezTo>
                  <a:lnTo>
                    <a:pt x="14044" y="6439"/>
                  </a:lnTo>
                  <a:close/>
                  <a:moveTo>
                    <a:pt x="11196" y="6547"/>
                  </a:moveTo>
                  <a:cubicBezTo>
                    <a:pt x="11184" y="6547"/>
                    <a:pt x="11176" y="6556"/>
                    <a:pt x="11176" y="6572"/>
                  </a:cubicBezTo>
                  <a:lnTo>
                    <a:pt x="10642" y="6872"/>
                  </a:lnTo>
                  <a:lnTo>
                    <a:pt x="10642" y="6906"/>
                  </a:lnTo>
                  <a:lnTo>
                    <a:pt x="11176" y="7239"/>
                  </a:lnTo>
                  <a:lnTo>
                    <a:pt x="11276" y="7239"/>
                  </a:lnTo>
                  <a:lnTo>
                    <a:pt x="11809" y="6939"/>
                  </a:lnTo>
                  <a:cubicBezTo>
                    <a:pt x="11809" y="6939"/>
                    <a:pt x="11809" y="6906"/>
                    <a:pt x="11809" y="6872"/>
                  </a:cubicBezTo>
                  <a:lnTo>
                    <a:pt x="11242" y="6572"/>
                  </a:lnTo>
                  <a:cubicBezTo>
                    <a:pt x="11226" y="6556"/>
                    <a:pt x="11209" y="6547"/>
                    <a:pt x="11196" y="6547"/>
                  </a:cubicBezTo>
                  <a:close/>
                  <a:moveTo>
                    <a:pt x="12943" y="6706"/>
                  </a:moveTo>
                  <a:lnTo>
                    <a:pt x="12410" y="7006"/>
                  </a:lnTo>
                  <a:cubicBezTo>
                    <a:pt x="12376" y="7006"/>
                    <a:pt x="12376" y="7039"/>
                    <a:pt x="12410" y="7073"/>
                  </a:cubicBezTo>
                  <a:lnTo>
                    <a:pt x="12943" y="7373"/>
                  </a:lnTo>
                  <a:lnTo>
                    <a:pt x="13044" y="7373"/>
                  </a:lnTo>
                  <a:lnTo>
                    <a:pt x="13577" y="7073"/>
                  </a:lnTo>
                  <a:lnTo>
                    <a:pt x="13577" y="7039"/>
                  </a:lnTo>
                  <a:lnTo>
                    <a:pt x="13010" y="6706"/>
                  </a:lnTo>
                  <a:close/>
                  <a:moveTo>
                    <a:pt x="10025" y="6747"/>
                  </a:moveTo>
                  <a:cubicBezTo>
                    <a:pt x="10008" y="6747"/>
                    <a:pt x="9991" y="6756"/>
                    <a:pt x="9975" y="6772"/>
                  </a:cubicBezTo>
                  <a:lnTo>
                    <a:pt x="9441" y="7073"/>
                  </a:lnTo>
                  <a:cubicBezTo>
                    <a:pt x="9441" y="7073"/>
                    <a:pt x="9441" y="7106"/>
                    <a:pt x="9441" y="7139"/>
                  </a:cubicBezTo>
                  <a:lnTo>
                    <a:pt x="10008" y="7439"/>
                  </a:lnTo>
                  <a:cubicBezTo>
                    <a:pt x="10041" y="7439"/>
                    <a:pt x="10075" y="7439"/>
                    <a:pt x="10075" y="7406"/>
                  </a:cubicBezTo>
                  <a:lnTo>
                    <a:pt x="10075" y="7439"/>
                  </a:lnTo>
                  <a:lnTo>
                    <a:pt x="10608" y="7139"/>
                  </a:lnTo>
                  <a:cubicBezTo>
                    <a:pt x="10642" y="7139"/>
                    <a:pt x="10608" y="7106"/>
                    <a:pt x="10608" y="7106"/>
                  </a:cubicBezTo>
                  <a:lnTo>
                    <a:pt x="10075" y="6772"/>
                  </a:lnTo>
                  <a:cubicBezTo>
                    <a:pt x="10058" y="6756"/>
                    <a:pt x="10041" y="6747"/>
                    <a:pt x="10025" y="6747"/>
                  </a:cubicBezTo>
                  <a:close/>
                  <a:moveTo>
                    <a:pt x="16513" y="6839"/>
                  </a:moveTo>
                  <a:lnTo>
                    <a:pt x="15979" y="7173"/>
                  </a:lnTo>
                  <a:cubicBezTo>
                    <a:pt x="15946" y="7173"/>
                    <a:pt x="15946" y="7206"/>
                    <a:pt x="15979" y="7206"/>
                  </a:cubicBezTo>
                  <a:lnTo>
                    <a:pt x="16513" y="7540"/>
                  </a:lnTo>
                  <a:lnTo>
                    <a:pt x="16613" y="7540"/>
                  </a:lnTo>
                  <a:lnTo>
                    <a:pt x="17146" y="7206"/>
                  </a:lnTo>
                  <a:cubicBezTo>
                    <a:pt x="17146" y="7206"/>
                    <a:pt x="17146" y="7173"/>
                    <a:pt x="17146" y="7173"/>
                  </a:cubicBezTo>
                  <a:lnTo>
                    <a:pt x="16579" y="6839"/>
                  </a:lnTo>
                  <a:close/>
                  <a:moveTo>
                    <a:pt x="14778" y="6906"/>
                  </a:moveTo>
                  <a:lnTo>
                    <a:pt x="14244" y="7206"/>
                  </a:lnTo>
                  <a:cubicBezTo>
                    <a:pt x="14244" y="7206"/>
                    <a:pt x="14244" y="7239"/>
                    <a:pt x="14244" y="7239"/>
                  </a:cubicBezTo>
                  <a:lnTo>
                    <a:pt x="14811" y="7573"/>
                  </a:lnTo>
                  <a:lnTo>
                    <a:pt x="14878" y="7573"/>
                  </a:lnTo>
                  <a:lnTo>
                    <a:pt x="15412" y="7273"/>
                  </a:lnTo>
                  <a:cubicBezTo>
                    <a:pt x="15445" y="7273"/>
                    <a:pt x="15445" y="7239"/>
                    <a:pt x="15412" y="7206"/>
                  </a:cubicBezTo>
                  <a:lnTo>
                    <a:pt x="14845" y="6906"/>
                  </a:lnTo>
                  <a:close/>
                  <a:moveTo>
                    <a:pt x="8574" y="6806"/>
                  </a:moveTo>
                  <a:lnTo>
                    <a:pt x="8040" y="7139"/>
                  </a:lnTo>
                  <a:cubicBezTo>
                    <a:pt x="8040" y="7139"/>
                    <a:pt x="8040" y="7173"/>
                    <a:pt x="8040" y="7173"/>
                  </a:cubicBezTo>
                  <a:lnTo>
                    <a:pt x="8740" y="7573"/>
                  </a:lnTo>
                  <a:cubicBezTo>
                    <a:pt x="8740" y="7590"/>
                    <a:pt x="8749" y="7598"/>
                    <a:pt x="8761" y="7598"/>
                  </a:cubicBezTo>
                  <a:cubicBezTo>
                    <a:pt x="8774" y="7598"/>
                    <a:pt x="8790" y="7590"/>
                    <a:pt x="8807" y="7573"/>
                  </a:cubicBezTo>
                  <a:lnTo>
                    <a:pt x="9341" y="7273"/>
                  </a:lnTo>
                  <a:cubicBezTo>
                    <a:pt x="9374" y="7273"/>
                    <a:pt x="9374" y="7239"/>
                    <a:pt x="9341" y="7239"/>
                  </a:cubicBezTo>
                  <a:lnTo>
                    <a:pt x="8674" y="6806"/>
                  </a:lnTo>
                  <a:close/>
                  <a:moveTo>
                    <a:pt x="12009" y="7014"/>
                  </a:moveTo>
                  <a:cubicBezTo>
                    <a:pt x="12001" y="7014"/>
                    <a:pt x="11993" y="7023"/>
                    <a:pt x="11976" y="7039"/>
                  </a:cubicBezTo>
                  <a:lnTo>
                    <a:pt x="11442" y="7339"/>
                  </a:lnTo>
                  <a:lnTo>
                    <a:pt x="11442" y="7373"/>
                  </a:lnTo>
                  <a:lnTo>
                    <a:pt x="12009" y="7706"/>
                  </a:lnTo>
                  <a:lnTo>
                    <a:pt x="12076" y="7706"/>
                  </a:lnTo>
                  <a:lnTo>
                    <a:pt x="12610" y="7406"/>
                  </a:lnTo>
                  <a:cubicBezTo>
                    <a:pt x="12643" y="7406"/>
                    <a:pt x="12643" y="7373"/>
                    <a:pt x="12610" y="7339"/>
                  </a:cubicBezTo>
                  <a:lnTo>
                    <a:pt x="12043" y="7039"/>
                  </a:lnTo>
                  <a:cubicBezTo>
                    <a:pt x="12026" y="7023"/>
                    <a:pt x="12018" y="7014"/>
                    <a:pt x="12009" y="7014"/>
                  </a:cubicBezTo>
                  <a:close/>
                  <a:moveTo>
                    <a:pt x="13744" y="7173"/>
                  </a:moveTo>
                  <a:lnTo>
                    <a:pt x="13210" y="7473"/>
                  </a:lnTo>
                  <a:cubicBezTo>
                    <a:pt x="13177" y="7473"/>
                    <a:pt x="13210" y="7506"/>
                    <a:pt x="13210" y="7540"/>
                  </a:cubicBezTo>
                  <a:lnTo>
                    <a:pt x="13744" y="7840"/>
                  </a:lnTo>
                  <a:cubicBezTo>
                    <a:pt x="13761" y="7856"/>
                    <a:pt x="13777" y="7865"/>
                    <a:pt x="13794" y="7865"/>
                  </a:cubicBezTo>
                  <a:cubicBezTo>
                    <a:pt x="13811" y="7865"/>
                    <a:pt x="13827" y="7856"/>
                    <a:pt x="13844" y="7840"/>
                  </a:cubicBezTo>
                  <a:lnTo>
                    <a:pt x="14378" y="7540"/>
                  </a:lnTo>
                  <a:cubicBezTo>
                    <a:pt x="14378" y="7540"/>
                    <a:pt x="14378" y="7506"/>
                    <a:pt x="14378" y="7506"/>
                  </a:cubicBezTo>
                  <a:lnTo>
                    <a:pt x="13811" y="7173"/>
                  </a:lnTo>
                  <a:close/>
                  <a:moveTo>
                    <a:pt x="10825" y="7214"/>
                  </a:moveTo>
                  <a:cubicBezTo>
                    <a:pt x="10809" y="7214"/>
                    <a:pt x="10792" y="7223"/>
                    <a:pt x="10775" y="7239"/>
                  </a:cubicBezTo>
                  <a:lnTo>
                    <a:pt x="10275" y="7540"/>
                  </a:lnTo>
                  <a:cubicBezTo>
                    <a:pt x="10242" y="7540"/>
                    <a:pt x="10242" y="7573"/>
                    <a:pt x="10275" y="7573"/>
                  </a:cubicBezTo>
                  <a:lnTo>
                    <a:pt x="10809" y="7906"/>
                  </a:lnTo>
                  <a:cubicBezTo>
                    <a:pt x="10842" y="7906"/>
                    <a:pt x="10875" y="7906"/>
                    <a:pt x="10909" y="7873"/>
                  </a:cubicBezTo>
                  <a:lnTo>
                    <a:pt x="10909" y="7906"/>
                  </a:lnTo>
                  <a:lnTo>
                    <a:pt x="11442" y="7606"/>
                  </a:lnTo>
                  <a:cubicBezTo>
                    <a:pt x="11442" y="7606"/>
                    <a:pt x="11442" y="7573"/>
                    <a:pt x="11442" y="7540"/>
                  </a:cubicBezTo>
                  <a:lnTo>
                    <a:pt x="10875" y="7239"/>
                  </a:lnTo>
                  <a:cubicBezTo>
                    <a:pt x="10859" y="7223"/>
                    <a:pt x="10842" y="7214"/>
                    <a:pt x="10825" y="7214"/>
                  </a:cubicBezTo>
                  <a:close/>
                  <a:moveTo>
                    <a:pt x="15579" y="7373"/>
                  </a:moveTo>
                  <a:lnTo>
                    <a:pt x="15045" y="7673"/>
                  </a:lnTo>
                  <a:cubicBezTo>
                    <a:pt x="15045" y="7673"/>
                    <a:pt x="15045" y="7706"/>
                    <a:pt x="15045" y="7706"/>
                  </a:cubicBezTo>
                  <a:lnTo>
                    <a:pt x="15612" y="8040"/>
                  </a:lnTo>
                  <a:lnTo>
                    <a:pt x="15679" y="8040"/>
                  </a:lnTo>
                  <a:lnTo>
                    <a:pt x="16212" y="7740"/>
                  </a:lnTo>
                  <a:cubicBezTo>
                    <a:pt x="16246" y="7740"/>
                    <a:pt x="16246" y="7706"/>
                    <a:pt x="16212" y="7673"/>
                  </a:cubicBezTo>
                  <a:lnTo>
                    <a:pt x="15679" y="7373"/>
                  </a:lnTo>
                  <a:close/>
                  <a:moveTo>
                    <a:pt x="9558" y="7314"/>
                  </a:moveTo>
                  <a:cubicBezTo>
                    <a:pt x="9541" y="7314"/>
                    <a:pt x="9524" y="7323"/>
                    <a:pt x="9508" y="7339"/>
                  </a:cubicBezTo>
                  <a:lnTo>
                    <a:pt x="9007" y="7640"/>
                  </a:lnTo>
                  <a:cubicBezTo>
                    <a:pt x="8974" y="7640"/>
                    <a:pt x="9007" y="7673"/>
                    <a:pt x="9007" y="7706"/>
                  </a:cubicBezTo>
                  <a:lnTo>
                    <a:pt x="9674" y="8073"/>
                  </a:lnTo>
                  <a:cubicBezTo>
                    <a:pt x="9691" y="8090"/>
                    <a:pt x="9708" y="8098"/>
                    <a:pt x="9720" y="8098"/>
                  </a:cubicBezTo>
                  <a:cubicBezTo>
                    <a:pt x="9733" y="8098"/>
                    <a:pt x="9741" y="8090"/>
                    <a:pt x="9741" y="8073"/>
                  </a:cubicBezTo>
                  <a:lnTo>
                    <a:pt x="10275" y="7773"/>
                  </a:lnTo>
                  <a:cubicBezTo>
                    <a:pt x="10308" y="7773"/>
                    <a:pt x="10275" y="7740"/>
                    <a:pt x="10275" y="7740"/>
                  </a:cubicBezTo>
                  <a:lnTo>
                    <a:pt x="9608" y="7339"/>
                  </a:lnTo>
                  <a:cubicBezTo>
                    <a:pt x="9591" y="7323"/>
                    <a:pt x="9574" y="7314"/>
                    <a:pt x="9558" y="7314"/>
                  </a:cubicBezTo>
                  <a:close/>
                  <a:moveTo>
                    <a:pt x="12798" y="7481"/>
                  </a:moveTo>
                  <a:cubicBezTo>
                    <a:pt x="12785" y="7481"/>
                    <a:pt x="12777" y="7490"/>
                    <a:pt x="12777" y="7506"/>
                  </a:cubicBezTo>
                  <a:lnTo>
                    <a:pt x="12243" y="7806"/>
                  </a:lnTo>
                  <a:cubicBezTo>
                    <a:pt x="12210" y="7806"/>
                    <a:pt x="12243" y="7840"/>
                    <a:pt x="12243" y="7840"/>
                  </a:cubicBezTo>
                  <a:lnTo>
                    <a:pt x="12777" y="8173"/>
                  </a:lnTo>
                  <a:lnTo>
                    <a:pt x="12877" y="8173"/>
                  </a:lnTo>
                  <a:lnTo>
                    <a:pt x="13410" y="7873"/>
                  </a:lnTo>
                  <a:cubicBezTo>
                    <a:pt x="13410" y="7873"/>
                    <a:pt x="13410" y="7840"/>
                    <a:pt x="13410" y="7806"/>
                  </a:cubicBezTo>
                  <a:lnTo>
                    <a:pt x="12843" y="7506"/>
                  </a:lnTo>
                  <a:cubicBezTo>
                    <a:pt x="12827" y="7490"/>
                    <a:pt x="12810" y="7481"/>
                    <a:pt x="12798" y="7481"/>
                  </a:cubicBezTo>
                  <a:close/>
                  <a:moveTo>
                    <a:pt x="17701" y="7515"/>
                  </a:moveTo>
                  <a:cubicBezTo>
                    <a:pt x="17689" y="7515"/>
                    <a:pt x="17680" y="7523"/>
                    <a:pt x="17680" y="7540"/>
                  </a:cubicBezTo>
                  <a:lnTo>
                    <a:pt x="17146" y="7840"/>
                  </a:lnTo>
                  <a:cubicBezTo>
                    <a:pt x="17113" y="7840"/>
                    <a:pt x="17113" y="7873"/>
                    <a:pt x="17146" y="7906"/>
                  </a:cubicBezTo>
                  <a:lnTo>
                    <a:pt x="17680" y="8207"/>
                  </a:lnTo>
                  <a:lnTo>
                    <a:pt x="17780" y="8207"/>
                  </a:lnTo>
                  <a:lnTo>
                    <a:pt x="18314" y="7906"/>
                  </a:lnTo>
                  <a:cubicBezTo>
                    <a:pt x="18314" y="7906"/>
                    <a:pt x="18314" y="7873"/>
                    <a:pt x="18314" y="7840"/>
                  </a:cubicBezTo>
                  <a:lnTo>
                    <a:pt x="17747" y="7540"/>
                  </a:lnTo>
                  <a:cubicBezTo>
                    <a:pt x="17730" y="7523"/>
                    <a:pt x="17714" y="7515"/>
                    <a:pt x="17701" y="7515"/>
                  </a:cubicBezTo>
                  <a:close/>
                  <a:moveTo>
                    <a:pt x="14545" y="7640"/>
                  </a:moveTo>
                  <a:lnTo>
                    <a:pt x="14011" y="7940"/>
                  </a:lnTo>
                  <a:cubicBezTo>
                    <a:pt x="14011" y="7940"/>
                    <a:pt x="14011" y="7973"/>
                    <a:pt x="14011" y="8007"/>
                  </a:cubicBezTo>
                  <a:lnTo>
                    <a:pt x="14578" y="8307"/>
                  </a:lnTo>
                  <a:cubicBezTo>
                    <a:pt x="14595" y="8323"/>
                    <a:pt x="14611" y="8332"/>
                    <a:pt x="14624" y="8332"/>
                  </a:cubicBezTo>
                  <a:cubicBezTo>
                    <a:pt x="14636" y="8332"/>
                    <a:pt x="14645" y="8323"/>
                    <a:pt x="14645" y="8307"/>
                  </a:cubicBezTo>
                  <a:lnTo>
                    <a:pt x="15178" y="8007"/>
                  </a:lnTo>
                  <a:cubicBezTo>
                    <a:pt x="15212" y="8007"/>
                    <a:pt x="15212" y="7973"/>
                    <a:pt x="15178" y="7940"/>
                  </a:cubicBezTo>
                  <a:lnTo>
                    <a:pt x="14645" y="7640"/>
                  </a:lnTo>
                  <a:close/>
                  <a:moveTo>
                    <a:pt x="11630" y="7681"/>
                  </a:moveTo>
                  <a:cubicBezTo>
                    <a:pt x="11618" y="7681"/>
                    <a:pt x="11609" y="7690"/>
                    <a:pt x="11609" y="7706"/>
                  </a:cubicBezTo>
                  <a:lnTo>
                    <a:pt x="11075" y="8007"/>
                  </a:lnTo>
                  <a:cubicBezTo>
                    <a:pt x="11042" y="8007"/>
                    <a:pt x="11042" y="8040"/>
                    <a:pt x="11075" y="8073"/>
                  </a:cubicBezTo>
                  <a:lnTo>
                    <a:pt x="11643" y="8373"/>
                  </a:lnTo>
                  <a:cubicBezTo>
                    <a:pt x="11643" y="8373"/>
                    <a:pt x="11676" y="8373"/>
                    <a:pt x="11709" y="8340"/>
                  </a:cubicBezTo>
                  <a:lnTo>
                    <a:pt x="11709" y="8373"/>
                  </a:lnTo>
                  <a:lnTo>
                    <a:pt x="12243" y="8073"/>
                  </a:lnTo>
                  <a:lnTo>
                    <a:pt x="12243" y="8007"/>
                  </a:lnTo>
                  <a:lnTo>
                    <a:pt x="11676" y="7706"/>
                  </a:lnTo>
                  <a:cubicBezTo>
                    <a:pt x="11659" y="7690"/>
                    <a:pt x="11643" y="7681"/>
                    <a:pt x="11630" y="7681"/>
                  </a:cubicBezTo>
                  <a:close/>
                  <a:moveTo>
                    <a:pt x="16413" y="7840"/>
                  </a:moveTo>
                  <a:lnTo>
                    <a:pt x="15879" y="8140"/>
                  </a:lnTo>
                  <a:cubicBezTo>
                    <a:pt x="15846" y="8140"/>
                    <a:pt x="15846" y="8173"/>
                    <a:pt x="15879" y="8173"/>
                  </a:cubicBezTo>
                  <a:lnTo>
                    <a:pt x="16413" y="8507"/>
                  </a:lnTo>
                  <a:lnTo>
                    <a:pt x="16513" y="8507"/>
                  </a:lnTo>
                  <a:lnTo>
                    <a:pt x="17046" y="8207"/>
                  </a:lnTo>
                  <a:cubicBezTo>
                    <a:pt x="17046" y="8207"/>
                    <a:pt x="17046" y="8173"/>
                    <a:pt x="17046" y="8140"/>
                  </a:cubicBezTo>
                  <a:lnTo>
                    <a:pt x="16479" y="7840"/>
                  </a:lnTo>
                  <a:close/>
                  <a:moveTo>
                    <a:pt x="13577" y="7940"/>
                  </a:moveTo>
                  <a:lnTo>
                    <a:pt x="13044" y="8240"/>
                  </a:lnTo>
                  <a:cubicBezTo>
                    <a:pt x="13010" y="8240"/>
                    <a:pt x="13010" y="8273"/>
                    <a:pt x="13044" y="8307"/>
                  </a:cubicBezTo>
                  <a:lnTo>
                    <a:pt x="13611" y="8607"/>
                  </a:lnTo>
                  <a:cubicBezTo>
                    <a:pt x="13611" y="8640"/>
                    <a:pt x="13677" y="8640"/>
                    <a:pt x="13711" y="8640"/>
                  </a:cubicBezTo>
                  <a:lnTo>
                    <a:pt x="13677" y="8607"/>
                  </a:lnTo>
                  <a:lnTo>
                    <a:pt x="14211" y="8307"/>
                  </a:lnTo>
                  <a:cubicBezTo>
                    <a:pt x="14211" y="8307"/>
                    <a:pt x="14211" y="8273"/>
                    <a:pt x="14211" y="8273"/>
                  </a:cubicBezTo>
                  <a:lnTo>
                    <a:pt x="13644" y="7940"/>
                  </a:lnTo>
                  <a:close/>
                  <a:moveTo>
                    <a:pt x="18502" y="7982"/>
                  </a:moveTo>
                  <a:cubicBezTo>
                    <a:pt x="18489" y="7982"/>
                    <a:pt x="18481" y="7990"/>
                    <a:pt x="18481" y="8007"/>
                  </a:cubicBezTo>
                  <a:lnTo>
                    <a:pt x="17947" y="8307"/>
                  </a:lnTo>
                  <a:cubicBezTo>
                    <a:pt x="17914" y="8307"/>
                    <a:pt x="17914" y="8340"/>
                    <a:pt x="17947" y="8340"/>
                  </a:cubicBezTo>
                  <a:lnTo>
                    <a:pt x="18514" y="8674"/>
                  </a:lnTo>
                  <a:lnTo>
                    <a:pt x="18581" y="8674"/>
                  </a:lnTo>
                  <a:lnTo>
                    <a:pt x="19115" y="8373"/>
                  </a:lnTo>
                  <a:cubicBezTo>
                    <a:pt x="19115" y="8373"/>
                    <a:pt x="19115" y="8340"/>
                    <a:pt x="19115" y="8307"/>
                  </a:cubicBezTo>
                  <a:lnTo>
                    <a:pt x="18547" y="8007"/>
                  </a:lnTo>
                  <a:cubicBezTo>
                    <a:pt x="18531" y="7990"/>
                    <a:pt x="18514" y="7982"/>
                    <a:pt x="18502" y="7982"/>
                  </a:cubicBezTo>
                  <a:close/>
                  <a:moveTo>
                    <a:pt x="15345" y="8107"/>
                  </a:moveTo>
                  <a:lnTo>
                    <a:pt x="14811" y="8407"/>
                  </a:lnTo>
                  <a:cubicBezTo>
                    <a:pt x="14811" y="8407"/>
                    <a:pt x="14811" y="8440"/>
                    <a:pt x="14811" y="8474"/>
                  </a:cubicBezTo>
                  <a:lnTo>
                    <a:pt x="15379" y="8774"/>
                  </a:lnTo>
                  <a:cubicBezTo>
                    <a:pt x="15395" y="8790"/>
                    <a:pt x="15412" y="8799"/>
                    <a:pt x="15424" y="8799"/>
                  </a:cubicBezTo>
                  <a:cubicBezTo>
                    <a:pt x="15437" y="8799"/>
                    <a:pt x="15445" y="8790"/>
                    <a:pt x="15445" y="8774"/>
                  </a:cubicBezTo>
                  <a:lnTo>
                    <a:pt x="15979" y="8474"/>
                  </a:lnTo>
                  <a:lnTo>
                    <a:pt x="15979" y="8440"/>
                  </a:lnTo>
                  <a:lnTo>
                    <a:pt x="15445" y="8107"/>
                  </a:lnTo>
                  <a:close/>
                  <a:moveTo>
                    <a:pt x="12460" y="8148"/>
                  </a:moveTo>
                  <a:cubicBezTo>
                    <a:pt x="12443" y="8148"/>
                    <a:pt x="12426" y="8157"/>
                    <a:pt x="12410" y="8173"/>
                  </a:cubicBezTo>
                  <a:lnTo>
                    <a:pt x="11876" y="8474"/>
                  </a:lnTo>
                  <a:cubicBezTo>
                    <a:pt x="11876" y="8474"/>
                    <a:pt x="11876" y="8507"/>
                    <a:pt x="11876" y="8507"/>
                  </a:cubicBezTo>
                  <a:lnTo>
                    <a:pt x="12443" y="8840"/>
                  </a:lnTo>
                  <a:cubicBezTo>
                    <a:pt x="12476" y="8840"/>
                    <a:pt x="12476" y="8840"/>
                    <a:pt x="12510" y="8807"/>
                  </a:cubicBezTo>
                  <a:lnTo>
                    <a:pt x="12510" y="8840"/>
                  </a:lnTo>
                  <a:lnTo>
                    <a:pt x="13044" y="8540"/>
                  </a:lnTo>
                  <a:lnTo>
                    <a:pt x="13044" y="8474"/>
                  </a:lnTo>
                  <a:lnTo>
                    <a:pt x="12510" y="8173"/>
                  </a:lnTo>
                  <a:cubicBezTo>
                    <a:pt x="12493" y="8157"/>
                    <a:pt x="12476" y="8148"/>
                    <a:pt x="12460" y="8148"/>
                  </a:cubicBezTo>
                  <a:close/>
                  <a:moveTo>
                    <a:pt x="17213" y="8307"/>
                  </a:moveTo>
                  <a:lnTo>
                    <a:pt x="16679" y="8607"/>
                  </a:lnTo>
                  <a:cubicBezTo>
                    <a:pt x="16646" y="8607"/>
                    <a:pt x="16646" y="8640"/>
                    <a:pt x="16679" y="8640"/>
                  </a:cubicBezTo>
                  <a:lnTo>
                    <a:pt x="17247" y="8974"/>
                  </a:lnTo>
                  <a:lnTo>
                    <a:pt x="17313" y="8974"/>
                  </a:lnTo>
                  <a:lnTo>
                    <a:pt x="17847" y="8674"/>
                  </a:lnTo>
                  <a:lnTo>
                    <a:pt x="17847" y="8607"/>
                  </a:lnTo>
                  <a:lnTo>
                    <a:pt x="17280" y="8307"/>
                  </a:lnTo>
                  <a:close/>
                  <a:moveTo>
                    <a:pt x="14428" y="8415"/>
                  </a:moveTo>
                  <a:cubicBezTo>
                    <a:pt x="14411" y="8415"/>
                    <a:pt x="14395" y="8424"/>
                    <a:pt x="14378" y="8440"/>
                  </a:cubicBezTo>
                  <a:lnTo>
                    <a:pt x="13877" y="8740"/>
                  </a:lnTo>
                  <a:cubicBezTo>
                    <a:pt x="13844" y="8740"/>
                    <a:pt x="13844" y="8774"/>
                    <a:pt x="13877" y="8774"/>
                  </a:cubicBezTo>
                  <a:lnTo>
                    <a:pt x="14411" y="9107"/>
                  </a:lnTo>
                  <a:lnTo>
                    <a:pt x="14511" y="9107"/>
                  </a:lnTo>
                  <a:lnTo>
                    <a:pt x="15012" y="8807"/>
                  </a:lnTo>
                  <a:cubicBezTo>
                    <a:pt x="15045" y="8807"/>
                    <a:pt x="15012" y="8774"/>
                    <a:pt x="15012" y="8740"/>
                  </a:cubicBezTo>
                  <a:lnTo>
                    <a:pt x="14478" y="8440"/>
                  </a:lnTo>
                  <a:cubicBezTo>
                    <a:pt x="14461" y="8424"/>
                    <a:pt x="14445" y="8415"/>
                    <a:pt x="14428" y="8415"/>
                  </a:cubicBezTo>
                  <a:close/>
                  <a:moveTo>
                    <a:pt x="19327" y="8449"/>
                  </a:moveTo>
                  <a:cubicBezTo>
                    <a:pt x="19315" y="8449"/>
                    <a:pt x="19298" y="8457"/>
                    <a:pt x="19281" y="8474"/>
                  </a:cubicBezTo>
                  <a:lnTo>
                    <a:pt x="18748" y="8774"/>
                  </a:lnTo>
                  <a:cubicBezTo>
                    <a:pt x="18714" y="8774"/>
                    <a:pt x="18714" y="8807"/>
                    <a:pt x="18748" y="8807"/>
                  </a:cubicBezTo>
                  <a:lnTo>
                    <a:pt x="19315" y="9141"/>
                  </a:lnTo>
                  <a:lnTo>
                    <a:pt x="19381" y="9141"/>
                  </a:lnTo>
                  <a:lnTo>
                    <a:pt x="19915" y="8807"/>
                  </a:lnTo>
                  <a:cubicBezTo>
                    <a:pt x="19948" y="8807"/>
                    <a:pt x="19915" y="8807"/>
                    <a:pt x="19915" y="8774"/>
                  </a:cubicBezTo>
                  <a:lnTo>
                    <a:pt x="19348" y="8474"/>
                  </a:lnTo>
                  <a:cubicBezTo>
                    <a:pt x="19348" y="8457"/>
                    <a:pt x="19340" y="8449"/>
                    <a:pt x="19327" y="8449"/>
                  </a:cubicBezTo>
                  <a:close/>
                  <a:moveTo>
                    <a:pt x="16179" y="8574"/>
                  </a:moveTo>
                  <a:lnTo>
                    <a:pt x="15645" y="8874"/>
                  </a:lnTo>
                  <a:cubicBezTo>
                    <a:pt x="15612" y="8874"/>
                    <a:pt x="15645" y="8907"/>
                    <a:pt x="15645" y="8941"/>
                  </a:cubicBezTo>
                  <a:lnTo>
                    <a:pt x="16179" y="9241"/>
                  </a:lnTo>
                  <a:cubicBezTo>
                    <a:pt x="16196" y="9257"/>
                    <a:pt x="16212" y="9266"/>
                    <a:pt x="16229" y="9266"/>
                  </a:cubicBezTo>
                  <a:cubicBezTo>
                    <a:pt x="16246" y="9266"/>
                    <a:pt x="16263" y="9257"/>
                    <a:pt x="16279" y="9241"/>
                  </a:cubicBezTo>
                  <a:lnTo>
                    <a:pt x="16813" y="8941"/>
                  </a:lnTo>
                  <a:lnTo>
                    <a:pt x="16813" y="8907"/>
                  </a:lnTo>
                  <a:lnTo>
                    <a:pt x="16246" y="8574"/>
                  </a:lnTo>
                  <a:close/>
                  <a:moveTo>
                    <a:pt x="13260" y="8615"/>
                  </a:moveTo>
                  <a:cubicBezTo>
                    <a:pt x="13244" y="8615"/>
                    <a:pt x="13227" y="8624"/>
                    <a:pt x="13210" y="8640"/>
                  </a:cubicBezTo>
                  <a:lnTo>
                    <a:pt x="12677" y="8941"/>
                  </a:lnTo>
                  <a:cubicBezTo>
                    <a:pt x="12677" y="8941"/>
                    <a:pt x="12677" y="8974"/>
                    <a:pt x="12677" y="8974"/>
                  </a:cubicBezTo>
                  <a:lnTo>
                    <a:pt x="13244" y="9307"/>
                  </a:lnTo>
                  <a:lnTo>
                    <a:pt x="13310" y="9307"/>
                  </a:lnTo>
                  <a:lnTo>
                    <a:pt x="13844" y="9007"/>
                  </a:lnTo>
                  <a:cubicBezTo>
                    <a:pt x="13877" y="9007"/>
                    <a:pt x="13877" y="8974"/>
                    <a:pt x="13844" y="8941"/>
                  </a:cubicBezTo>
                  <a:lnTo>
                    <a:pt x="13310" y="8640"/>
                  </a:lnTo>
                  <a:cubicBezTo>
                    <a:pt x="13294" y="8624"/>
                    <a:pt x="13277" y="8615"/>
                    <a:pt x="13260" y="8615"/>
                  </a:cubicBezTo>
                  <a:close/>
                  <a:moveTo>
                    <a:pt x="18014" y="8774"/>
                  </a:moveTo>
                  <a:lnTo>
                    <a:pt x="17480" y="9074"/>
                  </a:lnTo>
                  <a:cubicBezTo>
                    <a:pt x="17447" y="9074"/>
                    <a:pt x="17447" y="9107"/>
                    <a:pt x="17480" y="9107"/>
                  </a:cubicBezTo>
                  <a:lnTo>
                    <a:pt x="18047" y="9441"/>
                  </a:lnTo>
                  <a:lnTo>
                    <a:pt x="18114" y="9441"/>
                  </a:lnTo>
                  <a:lnTo>
                    <a:pt x="18648" y="9141"/>
                  </a:lnTo>
                  <a:lnTo>
                    <a:pt x="18648" y="9074"/>
                  </a:lnTo>
                  <a:lnTo>
                    <a:pt x="18080" y="8774"/>
                  </a:lnTo>
                  <a:close/>
                  <a:moveTo>
                    <a:pt x="15262" y="8882"/>
                  </a:moveTo>
                  <a:cubicBezTo>
                    <a:pt x="15245" y="8882"/>
                    <a:pt x="15228" y="8891"/>
                    <a:pt x="15212" y="8907"/>
                  </a:cubicBezTo>
                  <a:lnTo>
                    <a:pt x="14711" y="9207"/>
                  </a:lnTo>
                  <a:cubicBezTo>
                    <a:pt x="14678" y="9207"/>
                    <a:pt x="14678" y="9241"/>
                    <a:pt x="14711" y="9241"/>
                  </a:cubicBezTo>
                  <a:lnTo>
                    <a:pt x="15245" y="9574"/>
                  </a:lnTo>
                  <a:lnTo>
                    <a:pt x="15345" y="9574"/>
                  </a:lnTo>
                  <a:lnTo>
                    <a:pt x="15846" y="9274"/>
                  </a:lnTo>
                  <a:cubicBezTo>
                    <a:pt x="15879" y="9274"/>
                    <a:pt x="15846" y="9241"/>
                    <a:pt x="15846" y="9207"/>
                  </a:cubicBezTo>
                  <a:lnTo>
                    <a:pt x="15312" y="8907"/>
                  </a:lnTo>
                  <a:cubicBezTo>
                    <a:pt x="15295" y="8891"/>
                    <a:pt x="15278" y="8882"/>
                    <a:pt x="15262" y="8882"/>
                  </a:cubicBezTo>
                  <a:close/>
                  <a:moveTo>
                    <a:pt x="20082" y="8907"/>
                  </a:moveTo>
                  <a:lnTo>
                    <a:pt x="19582" y="9207"/>
                  </a:lnTo>
                  <a:cubicBezTo>
                    <a:pt x="19548" y="9207"/>
                    <a:pt x="19548" y="9241"/>
                    <a:pt x="19582" y="9274"/>
                  </a:cubicBezTo>
                  <a:lnTo>
                    <a:pt x="20115" y="9574"/>
                  </a:lnTo>
                  <a:lnTo>
                    <a:pt x="20182" y="9574"/>
                  </a:lnTo>
                  <a:lnTo>
                    <a:pt x="20716" y="9274"/>
                  </a:lnTo>
                  <a:cubicBezTo>
                    <a:pt x="20749" y="9274"/>
                    <a:pt x="20716" y="9241"/>
                    <a:pt x="20716" y="9241"/>
                  </a:cubicBezTo>
                  <a:lnTo>
                    <a:pt x="20182" y="8907"/>
                  </a:lnTo>
                  <a:close/>
                  <a:moveTo>
                    <a:pt x="16980" y="9041"/>
                  </a:moveTo>
                  <a:lnTo>
                    <a:pt x="16446" y="9341"/>
                  </a:lnTo>
                  <a:cubicBezTo>
                    <a:pt x="16413" y="9341"/>
                    <a:pt x="16413" y="9374"/>
                    <a:pt x="16446" y="9408"/>
                  </a:cubicBezTo>
                  <a:lnTo>
                    <a:pt x="17013" y="9741"/>
                  </a:lnTo>
                  <a:lnTo>
                    <a:pt x="17080" y="9741"/>
                  </a:lnTo>
                  <a:lnTo>
                    <a:pt x="17613" y="9408"/>
                  </a:lnTo>
                  <a:lnTo>
                    <a:pt x="17613" y="9374"/>
                  </a:lnTo>
                  <a:lnTo>
                    <a:pt x="17046" y="9041"/>
                  </a:lnTo>
                  <a:close/>
                  <a:moveTo>
                    <a:pt x="14061" y="9082"/>
                  </a:moveTo>
                  <a:cubicBezTo>
                    <a:pt x="14044" y="9082"/>
                    <a:pt x="14028" y="9091"/>
                    <a:pt x="14011" y="9107"/>
                  </a:cubicBezTo>
                  <a:lnTo>
                    <a:pt x="13511" y="9408"/>
                  </a:lnTo>
                  <a:cubicBezTo>
                    <a:pt x="13477" y="9408"/>
                    <a:pt x="13511" y="9441"/>
                    <a:pt x="13511" y="9441"/>
                  </a:cubicBezTo>
                  <a:lnTo>
                    <a:pt x="14044" y="9774"/>
                  </a:lnTo>
                  <a:cubicBezTo>
                    <a:pt x="14078" y="9774"/>
                    <a:pt x="14111" y="9774"/>
                    <a:pt x="14144" y="9741"/>
                  </a:cubicBezTo>
                  <a:lnTo>
                    <a:pt x="14144" y="9774"/>
                  </a:lnTo>
                  <a:lnTo>
                    <a:pt x="14645" y="9474"/>
                  </a:lnTo>
                  <a:cubicBezTo>
                    <a:pt x="14678" y="9474"/>
                    <a:pt x="14678" y="9441"/>
                    <a:pt x="14645" y="9408"/>
                  </a:cubicBezTo>
                  <a:lnTo>
                    <a:pt x="14111" y="9107"/>
                  </a:lnTo>
                  <a:cubicBezTo>
                    <a:pt x="14094" y="9091"/>
                    <a:pt x="14078" y="9082"/>
                    <a:pt x="14061" y="9082"/>
                  </a:cubicBezTo>
                  <a:close/>
                  <a:moveTo>
                    <a:pt x="18814" y="9241"/>
                  </a:moveTo>
                  <a:lnTo>
                    <a:pt x="18281" y="9541"/>
                  </a:lnTo>
                  <a:lnTo>
                    <a:pt x="18281" y="9574"/>
                  </a:lnTo>
                  <a:lnTo>
                    <a:pt x="18848" y="9908"/>
                  </a:lnTo>
                  <a:lnTo>
                    <a:pt x="18914" y="9908"/>
                  </a:lnTo>
                  <a:lnTo>
                    <a:pt x="19448" y="9608"/>
                  </a:lnTo>
                  <a:lnTo>
                    <a:pt x="19448" y="9541"/>
                  </a:lnTo>
                  <a:lnTo>
                    <a:pt x="18914" y="9241"/>
                  </a:lnTo>
                  <a:close/>
                  <a:moveTo>
                    <a:pt x="16029" y="9349"/>
                  </a:moveTo>
                  <a:cubicBezTo>
                    <a:pt x="16012" y="9349"/>
                    <a:pt x="15996" y="9358"/>
                    <a:pt x="15979" y="9374"/>
                  </a:cubicBezTo>
                  <a:lnTo>
                    <a:pt x="15479" y="9674"/>
                  </a:lnTo>
                  <a:cubicBezTo>
                    <a:pt x="15445" y="9674"/>
                    <a:pt x="15445" y="9708"/>
                    <a:pt x="15479" y="9708"/>
                  </a:cubicBezTo>
                  <a:lnTo>
                    <a:pt x="16012" y="10041"/>
                  </a:lnTo>
                  <a:lnTo>
                    <a:pt x="16112" y="10041"/>
                  </a:lnTo>
                  <a:lnTo>
                    <a:pt x="16613" y="9741"/>
                  </a:lnTo>
                  <a:cubicBezTo>
                    <a:pt x="16646" y="9741"/>
                    <a:pt x="16613" y="9708"/>
                    <a:pt x="16613" y="9674"/>
                  </a:cubicBezTo>
                  <a:lnTo>
                    <a:pt x="16079" y="9374"/>
                  </a:lnTo>
                  <a:cubicBezTo>
                    <a:pt x="16062" y="9358"/>
                    <a:pt x="16046" y="9349"/>
                    <a:pt x="16029" y="9349"/>
                  </a:cubicBezTo>
                  <a:close/>
                  <a:moveTo>
                    <a:pt x="17780" y="9508"/>
                  </a:moveTo>
                  <a:lnTo>
                    <a:pt x="17247" y="9808"/>
                  </a:lnTo>
                  <a:lnTo>
                    <a:pt x="17247" y="9875"/>
                  </a:lnTo>
                  <a:lnTo>
                    <a:pt x="17780" y="10175"/>
                  </a:lnTo>
                  <a:cubicBezTo>
                    <a:pt x="17797" y="10191"/>
                    <a:pt x="17814" y="10200"/>
                    <a:pt x="17830" y="10200"/>
                  </a:cubicBezTo>
                  <a:cubicBezTo>
                    <a:pt x="17847" y="10200"/>
                    <a:pt x="17864" y="10191"/>
                    <a:pt x="17880" y="10175"/>
                  </a:cubicBezTo>
                  <a:lnTo>
                    <a:pt x="18414" y="9875"/>
                  </a:lnTo>
                  <a:lnTo>
                    <a:pt x="18414" y="9841"/>
                  </a:lnTo>
                  <a:lnTo>
                    <a:pt x="17847" y="9508"/>
                  </a:lnTo>
                  <a:close/>
                  <a:moveTo>
                    <a:pt x="14845" y="9574"/>
                  </a:moveTo>
                  <a:lnTo>
                    <a:pt x="14311" y="9875"/>
                  </a:lnTo>
                  <a:cubicBezTo>
                    <a:pt x="14278" y="9875"/>
                    <a:pt x="14311" y="9908"/>
                    <a:pt x="14311" y="9941"/>
                  </a:cubicBezTo>
                  <a:lnTo>
                    <a:pt x="14845" y="10241"/>
                  </a:lnTo>
                  <a:cubicBezTo>
                    <a:pt x="14878" y="10241"/>
                    <a:pt x="14912" y="10241"/>
                    <a:pt x="14945" y="10208"/>
                  </a:cubicBezTo>
                  <a:lnTo>
                    <a:pt x="14945" y="10241"/>
                  </a:lnTo>
                  <a:lnTo>
                    <a:pt x="15479" y="9941"/>
                  </a:lnTo>
                  <a:lnTo>
                    <a:pt x="15479" y="9908"/>
                  </a:lnTo>
                  <a:lnTo>
                    <a:pt x="14912" y="9574"/>
                  </a:lnTo>
                  <a:close/>
                  <a:moveTo>
                    <a:pt x="21249" y="9541"/>
                  </a:moveTo>
                  <a:lnTo>
                    <a:pt x="20716" y="9841"/>
                  </a:lnTo>
                  <a:cubicBezTo>
                    <a:pt x="20716" y="9908"/>
                    <a:pt x="20716" y="9908"/>
                    <a:pt x="20716" y="9941"/>
                  </a:cubicBezTo>
                  <a:lnTo>
                    <a:pt x="21416" y="10308"/>
                  </a:lnTo>
                  <a:cubicBezTo>
                    <a:pt x="21416" y="10325"/>
                    <a:pt x="21425" y="10333"/>
                    <a:pt x="21437" y="10333"/>
                  </a:cubicBezTo>
                  <a:cubicBezTo>
                    <a:pt x="21450" y="10333"/>
                    <a:pt x="21466" y="10325"/>
                    <a:pt x="21483" y="10308"/>
                  </a:cubicBezTo>
                  <a:lnTo>
                    <a:pt x="22017" y="10008"/>
                  </a:lnTo>
                  <a:cubicBezTo>
                    <a:pt x="22050" y="10008"/>
                    <a:pt x="22050" y="9975"/>
                    <a:pt x="22017" y="9975"/>
                  </a:cubicBezTo>
                  <a:lnTo>
                    <a:pt x="21316" y="9541"/>
                  </a:lnTo>
                  <a:close/>
                  <a:moveTo>
                    <a:pt x="19648" y="9708"/>
                  </a:moveTo>
                  <a:lnTo>
                    <a:pt x="19115" y="10008"/>
                  </a:lnTo>
                  <a:lnTo>
                    <a:pt x="19115" y="10075"/>
                  </a:lnTo>
                  <a:lnTo>
                    <a:pt x="19648" y="10375"/>
                  </a:lnTo>
                  <a:cubicBezTo>
                    <a:pt x="19665" y="10392"/>
                    <a:pt x="19682" y="10400"/>
                    <a:pt x="19698" y="10400"/>
                  </a:cubicBezTo>
                  <a:cubicBezTo>
                    <a:pt x="19715" y="10400"/>
                    <a:pt x="19732" y="10392"/>
                    <a:pt x="19748" y="10375"/>
                  </a:cubicBezTo>
                  <a:lnTo>
                    <a:pt x="20282" y="10075"/>
                  </a:lnTo>
                  <a:lnTo>
                    <a:pt x="20282" y="10041"/>
                  </a:lnTo>
                  <a:lnTo>
                    <a:pt x="19715" y="9708"/>
                  </a:lnTo>
                  <a:cubicBezTo>
                    <a:pt x="19682" y="9708"/>
                    <a:pt x="19682" y="9708"/>
                    <a:pt x="19648" y="9741"/>
                  </a:cubicBezTo>
                  <a:lnTo>
                    <a:pt x="19648" y="9708"/>
                  </a:lnTo>
                  <a:close/>
                  <a:moveTo>
                    <a:pt x="16846" y="9816"/>
                  </a:moveTo>
                  <a:cubicBezTo>
                    <a:pt x="16838" y="9816"/>
                    <a:pt x="16830" y="9825"/>
                    <a:pt x="16813" y="9841"/>
                  </a:cubicBezTo>
                  <a:lnTo>
                    <a:pt x="16279" y="10141"/>
                  </a:lnTo>
                  <a:cubicBezTo>
                    <a:pt x="16246" y="10141"/>
                    <a:pt x="16246" y="10175"/>
                    <a:pt x="16279" y="10175"/>
                  </a:cubicBezTo>
                  <a:lnTo>
                    <a:pt x="16846" y="10508"/>
                  </a:lnTo>
                  <a:lnTo>
                    <a:pt x="16913" y="10508"/>
                  </a:lnTo>
                  <a:lnTo>
                    <a:pt x="17447" y="10208"/>
                  </a:lnTo>
                  <a:lnTo>
                    <a:pt x="17447" y="10141"/>
                  </a:lnTo>
                  <a:lnTo>
                    <a:pt x="16880" y="9841"/>
                  </a:lnTo>
                  <a:cubicBezTo>
                    <a:pt x="16863" y="9825"/>
                    <a:pt x="16855" y="9816"/>
                    <a:pt x="16846" y="9816"/>
                  </a:cubicBezTo>
                  <a:close/>
                  <a:moveTo>
                    <a:pt x="18581" y="9975"/>
                  </a:moveTo>
                  <a:lnTo>
                    <a:pt x="18047" y="10275"/>
                  </a:lnTo>
                  <a:lnTo>
                    <a:pt x="18047" y="10342"/>
                  </a:lnTo>
                  <a:lnTo>
                    <a:pt x="18614" y="10642"/>
                  </a:lnTo>
                  <a:cubicBezTo>
                    <a:pt x="18631" y="10658"/>
                    <a:pt x="18648" y="10667"/>
                    <a:pt x="18660" y="10667"/>
                  </a:cubicBezTo>
                  <a:cubicBezTo>
                    <a:pt x="18673" y="10667"/>
                    <a:pt x="18681" y="10658"/>
                    <a:pt x="18681" y="10642"/>
                  </a:cubicBezTo>
                  <a:lnTo>
                    <a:pt x="19215" y="10342"/>
                  </a:lnTo>
                  <a:lnTo>
                    <a:pt x="19215" y="10308"/>
                  </a:lnTo>
                  <a:lnTo>
                    <a:pt x="18681" y="9975"/>
                  </a:lnTo>
                  <a:close/>
                  <a:moveTo>
                    <a:pt x="15645" y="10008"/>
                  </a:moveTo>
                  <a:lnTo>
                    <a:pt x="15112" y="10308"/>
                  </a:lnTo>
                  <a:cubicBezTo>
                    <a:pt x="15078" y="10308"/>
                    <a:pt x="15112" y="10342"/>
                    <a:pt x="15112" y="10375"/>
                  </a:cubicBezTo>
                  <a:lnTo>
                    <a:pt x="15679" y="10675"/>
                  </a:lnTo>
                  <a:cubicBezTo>
                    <a:pt x="15679" y="10692"/>
                    <a:pt x="15687" y="10700"/>
                    <a:pt x="15700" y="10700"/>
                  </a:cubicBezTo>
                  <a:cubicBezTo>
                    <a:pt x="15712" y="10700"/>
                    <a:pt x="15729" y="10692"/>
                    <a:pt x="15745" y="10675"/>
                  </a:cubicBezTo>
                  <a:lnTo>
                    <a:pt x="16279" y="10375"/>
                  </a:lnTo>
                  <a:lnTo>
                    <a:pt x="16279" y="10342"/>
                  </a:lnTo>
                  <a:lnTo>
                    <a:pt x="15712" y="10008"/>
                  </a:lnTo>
                  <a:close/>
                  <a:moveTo>
                    <a:pt x="20449" y="10175"/>
                  </a:moveTo>
                  <a:lnTo>
                    <a:pt x="19948" y="10475"/>
                  </a:lnTo>
                  <a:cubicBezTo>
                    <a:pt x="19915" y="10508"/>
                    <a:pt x="19915" y="10508"/>
                    <a:pt x="19948" y="10542"/>
                  </a:cubicBezTo>
                  <a:lnTo>
                    <a:pt x="20482" y="10842"/>
                  </a:lnTo>
                  <a:cubicBezTo>
                    <a:pt x="20499" y="10859"/>
                    <a:pt x="20516" y="10867"/>
                    <a:pt x="20532" y="10867"/>
                  </a:cubicBezTo>
                  <a:cubicBezTo>
                    <a:pt x="20549" y="10867"/>
                    <a:pt x="20566" y="10859"/>
                    <a:pt x="20582" y="10842"/>
                  </a:cubicBezTo>
                  <a:lnTo>
                    <a:pt x="21083" y="10542"/>
                  </a:lnTo>
                  <a:lnTo>
                    <a:pt x="21083" y="10508"/>
                  </a:lnTo>
                  <a:lnTo>
                    <a:pt x="20549" y="10175"/>
                  </a:lnTo>
                  <a:close/>
                  <a:moveTo>
                    <a:pt x="10508" y="7881"/>
                  </a:moveTo>
                  <a:cubicBezTo>
                    <a:pt x="10500" y="7881"/>
                    <a:pt x="10492" y="7890"/>
                    <a:pt x="10475" y="7906"/>
                  </a:cubicBezTo>
                  <a:lnTo>
                    <a:pt x="9908" y="8207"/>
                  </a:lnTo>
                  <a:cubicBezTo>
                    <a:pt x="9908" y="8207"/>
                    <a:pt x="9908" y="8240"/>
                    <a:pt x="9908" y="8273"/>
                  </a:cubicBezTo>
                  <a:lnTo>
                    <a:pt x="14511" y="10875"/>
                  </a:lnTo>
                  <a:lnTo>
                    <a:pt x="14578" y="10875"/>
                  </a:lnTo>
                  <a:lnTo>
                    <a:pt x="15112" y="10575"/>
                  </a:lnTo>
                  <a:cubicBezTo>
                    <a:pt x="15112" y="10575"/>
                    <a:pt x="15112" y="10542"/>
                    <a:pt x="15112" y="10542"/>
                  </a:cubicBezTo>
                  <a:lnTo>
                    <a:pt x="10542" y="7906"/>
                  </a:lnTo>
                  <a:cubicBezTo>
                    <a:pt x="10525" y="7890"/>
                    <a:pt x="10517" y="7881"/>
                    <a:pt x="10508" y="7881"/>
                  </a:cubicBezTo>
                  <a:close/>
                  <a:moveTo>
                    <a:pt x="17664" y="10283"/>
                  </a:moveTo>
                  <a:cubicBezTo>
                    <a:pt x="17647" y="10283"/>
                    <a:pt x="17630" y="10292"/>
                    <a:pt x="17613" y="10308"/>
                  </a:cubicBezTo>
                  <a:lnTo>
                    <a:pt x="17080" y="10608"/>
                  </a:lnTo>
                  <a:cubicBezTo>
                    <a:pt x="17080" y="10608"/>
                    <a:pt x="17080" y="10642"/>
                    <a:pt x="17080" y="10642"/>
                  </a:cubicBezTo>
                  <a:lnTo>
                    <a:pt x="17647" y="10975"/>
                  </a:lnTo>
                  <a:lnTo>
                    <a:pt x="17714" y="10975"/>
                  </a:lnTo>
                  <a:lnTo>
                    <a:pt x="18247" y="10642"/>
                  </a:lnTo>
                  <a:cubicBezTo>
                    <a:pt x="18281" y="10642"/>
                    <a:pt x="18281" y="10642"/>
                    <a:pt x="18247" y="10608"/>
                  </a:cubicBezTo>
                  <a:lnTo>
                    <a:pt x="17714" y="10308"/>
                  </a:lnTo>
                  <a:cubicBezTo>
                    <a:pt x="17697" y="10292"/>
                    <a:pt x="17680" y="10283"/>
                    <a:pt x="17664" y="10283"/>
                  </a:cubicBezTo>
                  <a:close/>
                  <a:moveTo>
                    <a:pt x="16446" y="10475"/>
                  </a:moveTo>
                  <a:lnTo>
                    <a:pt x="15912" y="10775"/>
                  </a:lnTo>
                  <a:lnTo>
                    <a:pt x="15912" y="10842"/>
                  </a:lnTo>
                  <a:lnTo>
                    <a:pt x="16446" y="11142"/>
                  </a:lnTo>
                  <a:cubicBezTo>
                    <a:pt x="16463" y="11159"/>
                    <a:pt x="16479" y="11167"/>
                    <a:pt x="16496" y="11167"/>
                  </a:cubicBezTo>
                  <a:cubicBezTo>
                    <a:pt x="16513" y="11167"/>
                    <a:pt x="16529" y="11159"/>
                    <a:pt x="16546" y="11142"/>
                  </a:cubicBezTo>
                  <a:lnTo>
                    <a:pt x="17080" y="10842"/>
                  </a:lnTo>
                  <a:lnTo>
                    <a:pt x="17080" y="10809"/>
                  </a:lnTo>
                  <a:lnTo>
                    <a:pt x="16513" y="10475"/>
                  </a:lnTo>
                  <a:close/>
                  <a:moveTo>
                    <a:pt x="19465" y="10417"/>
                  </a:moveTo>
                  <a:cubicBezTo>
                    <a:pt x="19448" y="10417"/>
                    <a:pt x="19431" y="10425"/>
                    <a:pt x="19415" y="10442"/>
                  </a:cubicBezTo>
                  <a:lnTo>
                    <a:pt x="18881" y="10742"/>
                  </a:lnTo>
                  <a:cubicBezTo>
                    <a:pt x="18881" y="10742"/>
                    <a:pt x="18848" y="10775"/>
                    <a:pt x="18881" y="10809"/>
                  </a:cubicBezTo>
                  <a:lnTo>
                    <a:pt x="19715" y="11276"/>
                  </a:lnTo>
                  <a:cubicBezTo>
                    <a:pt x="19732" y="11292"/>
                    <a:pt x="19748" y="11301"/>
                    <a:pt x="19761" y="11301"/>
                  </a:cubicBezTo>
                  <a:cubicBezTo>
                    <a:pt x="19773" y="11301"/>
                    <a:pt x="19782" y="11292"/>
                    <a:pt x="19782" y="11276"/>
                  </a:cubicBezTo>
                  <a:lnTo>
                    <a:pt x="20349" y="10975"/>
                  </a:lnTo>
                  <a:lnTo>
                    <a:pt x="20349" y="10942"/>
                  </a:lnTo>
                  <a:lnTo>
                    <a:pt x="19515" y="10442"/>
                  </a:lnTo>
                  <a:cubicBezTo>
                    <a:pt x="19498" y="10425"/>
                    <a:pt x="19481" y="10417"/>
                    <a:pt x="19465" y="10417"/>
                  </a:cubicBezTo>
                  <a:close/>
                  <a:moveTo>
                    <a:pt x="15299" y="10650"/>
                  </a:moveTo>
                  <a:cubicBezTo>
                    <a:pt x="15287" y="10650"/>
                    <a:pt x="15278" y="10658"/>
                    <a:pt x="15278" y="10675"/>
                  </a:cubicBezTo>
                  <a:lnTo>
                    <a:pt x="14745" y="10975"/>
                  </a:lnTo>
                  <a:cubicBezTo>
                    <a:pt x="14711" y="10975"/>
                    <a:pt x="14711" y="11009"/>
                    <a:pt x="14745" y="11009"/>
                  </a:cubicBezTo>
                  <a:lnTo>
                    <a:pt x="15412" y="11409"/>
                  </a:lnTo>
                  <a:cubicBezTo>
                    <a:pt x="15429" y="11426"/>
                    <a:pt x="15445" y="11434"/>
                    <a:pt x="15462" y="11434"/>
                  </a:cubicBezTo>
                  <a:cubicBezTo>
                    <a:pt x="15479" y="11434"/>
                    <a:pt x="15495" y="11426"/>
                    <a:pt x="15512" y="11409"/>
                  </a:cubicBezTo>
                  <a:lnTo>
                    <a:pt x="16012" y="11109"/>
                  </a:lnTo>
                  <a:lnTo>
                    <a:pt x="16012" y="11075"/>
                  </a:lnTo>
                  <a:lnTo>
                    <a:pt x="15345" y="10675"/>
                  </a:lnTo>
                  <a:cubicBezTo>
                    <a:pt x="15329" y="10658"/>
                    <a:pt x="15312" y="10650"/>
                    <a:pt x="15299" y="10650"/>
                  </a:cubicBezTo>
                  <a:close/>
                  <a:moveTo>
                    <a:pt x="17247" y="10942"/>
                  </a:moveTo>
                  <a:lnTo>
                    <a:pt x="16713" y="11242"/>
                  </a:lnTo>
                  <a:lnTo>
                    <a:pt x="16713" y="11309"/>
                  </a:lnTo>
                  <a:lnTo>
                    <a:pt x="17280" y="11609"/>
                  </a:lnTo>
                  <a:cubicBezTo>
                    <a:pt x="17280" y="11626"/>
                    <a:pt x="17288" y="11634"/>
                    <a:pt x="17301" y="11634"/>
                  </a:cubicBezTo>
                  <a:cubicBezTo>
                    <a:pt x="17313" y="11634"/>
                    <a:pt x="17330" y="11626"/>
                    <a:pt x="17347" y="11609"/>
                  </a:cubicBezTo>
                  <a:lnTo>
                    <a:pt x="17880" y="11309"/>
                  </a:lnTo>
                  <a:lnTo>
                    <a:pt x="17880" y="11276"/>
                  </a:lnTo>
                  <a:lnTo>
                    <a:pt x="17313" y="10942"/>
                  </a:lnTo>
                  <a:close/>
                  <a:moveTo>
                    <a:pt x="18468" y="10750"/>
                  </a:moveTo>
                  <a:cubicBezTo>
                    <a:pt x="18456" y="10750"/>
                    <a:pt x="18447" y="10759"/>
                    <a:pt x="18447" y="10775"/>
                  </a:cubicBezTo>
                  <a:lnTo>
                    <a:pt x="17914" y="11075"/>
                  </a:lnTo>
                  <a:cubicBezTo>
                    <a:pt x="17880" y="11075"/>
                    <a:pt x="17880" y="11109"/>
                    <a:pt x="17914" y="11109"/>
                  </a:cubicBezTo>
                  <a:lnTo>
                    <a:pt x="18981" y="11709"/>
                  </a:lnTo>
                  <a:cubicBezTo>
                    <a:pt x="18981" y="11726"/>
                    <a:pt x="18989" y="11734"/>
                    <a:pt x="19002" y="11734"/>
                  </a:cubicBezTo>
                  <a:cubicBezTo>
                    <a:pt x="19014" y="11734"/>
                    <a:pt x="19031" y="11726"/>
                    <a:pt x="19048" y="11709"/>
                  </a:cubicBezTo>
                  <a:lnTo>
                    <a:pt x="19582" y="11409"/>
                  </a:lnTo>
                  <a:lnTo>
                    <a:pt x="19582" y="11376"/>
                  </a:lnTo>
                  <a:lnTo>
                    <a:pt x="18514" y="10775"/>
                  </a:lnTo>
                  <a:cubicBezTo>
                    <a:pt x="18497" y="10759"/>
                    <a:pt x="18481" y="10750"/>
                    <a:pt x="18468" y="10750"/>
                  </a:cubicBezTo>
                  <a:close/>
                  <a:moveTo>
                    <a:pt x="16229" y="11184"/>
                  </a:moveTo>
                  <a:cubicBezTo>
                    <a:pt x="16212" y="11184"/>
                    <a:pt x="16196" y="11192"/>
                    <a:pt x="16179" y="11209"/>
                  </a:cubicBezTo>
                  <a:lnTo>
                    <a:pt x="15679" y="11509"/>
                  </a:lnTo>
                  <a:lnTo>
                    <a:pt x="15679" y="11542"/>
                  </a:lnTo>
                  <a:lnTo>
                    <a:pt x="16346" y="11943"/>
                  </a:lnTo>
                  <a:lnTo>
                    <a:pt x="16413" y="11943"/>
                  </a:lnTo>
                  <a:lnTo>
                    <a:pt x="16946" y="11643"/>
                  </a:lnTo>
                  <a:lnTo>
                    <a:pt x="16946" y="11576"/>
                  </a:lnTo>
                  <a:lnTo>
                    <a:pt x="16279" y="11209"/>
                  </a:lnTo>
                  <a:cubicBezTo>
                    <a:pt x="16263" y="11192"/>
                    <a:pt x="16246" y="11184"/>
                    <a:pt x="16229" y="11184"/>
                  </a:cubicBezTo>
                  <a:close/>
                  <a:moveTo>
                    <a:pt x="18080" y="11409"/>
                  </a:moveTo>
                  <a:lnTo>
                    <a:pt x="17547" y="11709"/>
                  </a:lnTo>
                  <a:cubicBezTo>
                    <a:pt x="17547" y="11709"/>
                    <a:pt x="17513" y="11743"/>
                    <a:pt x="17547" y="11776"/>
                  </a:cubicBezTo>
                  <a:lnTo>
                    <a:pt x="18214" y="12143"/>
                  </a:lnTo>
                  <a:cubicBezTo>
                    <a:pt x="18231" y="12160"/>
                    <a:pt x="18247" y="12168"/>
                    <a:pt x="18264" y="12168"/>
                  </a:cubicBezTo>
                  <a:cubicBezTo>
                    <a:pt x="18281" y="12168"/>
                    <a:pt x="18297" y="12160"/>
                    <a:pt x="18314" y="12143"/>
                  </a:cubicBezTo>
                  <a:lnTo>
                    <a:pt x="18814" y="11843"/>
                  </a:lnTo>
                  <a:cubicBezTo>
                    <a:pt x="18848" y="11843"/>
                    <a:pt x="18848" y="11809"/>
                    <a:pt x="18814" y="11809"/>
                  </a:cubicBezTo>
                  <a:lnTo>
                    <a:pt x="18147" y="11409"/>
                  </a:lnTo>
                  <a:close/>
                  <a:moveTo>
                    <a:pt x="17167" y="11751"/>
                  </a:moveTo>
                  <a:cubicBezTo>
                    <a:pt x="17155" y="11751"/>
                    <a:pt x="17146" y="11759"/>
                    <a:pt x="17146" y="11776"/>
                  </a:cubicBezTo>
                  <a:lnTo>
                    <a:pt x="16613" y="12076"/>
                  </a:lnTo>
                  <a:lnTo>
                    <a:pt x="16613" y="12110"/>
                  </a:lnTo>
                  <a:lnTo>
                    <a:pt x="17447" y="12610"/>
                  </a:lnTo>
                  <a:lnTo>
                    <a:pt x="17513" y="12610"/>
                  </a:lnTo>
                  <a:lnTo>
                    <a:pt x="18047" y="12310"/>
                  </a:lnTo>
                  <a:lnTo>
                    <a:pt x="18047" y="12243"/>
                  </a:lnTo>
                  <a:lnTo>
                    <a:pt x="17213" y="11776"/>
                  </a:lnTo>
                  <a:cubicBezTo>
                    <a:pt x="17197" y="11759"/>
                    <a:pt x="17180" y="11751"/>
                    <a:pt x="17167" y="1175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1" name="Google Shape;3901;p92"/>
            <p:cNvSpPr/>
            <p:nvPr/>
          </p:nvSpPr>
          <p:spPr>
            <a:xfrm>
              <a:off x="3057350" y="2709875"/>
              <a:ext cx="215175" cy="124275"/>
            </a:xfrm>
            <a:custGeom>
              <a:rect b="b" l="l" r="r" t="t"/>
              <a:pathLst>
                <a:path extrusionOk="0" h="4971" w="8607">
                  <a:moveTo>
                    <a:pt x="3136" y="1"/>
                  </a:moveTo>
                  <a:lnTo>
                    <a:pt x="1" y="1802"/>
                  </a:lnTo>
                  <a:lnTo>
                    <a:pt x="101" y="1869"/>
                  </a:lnTo>
                  <a:lnTo>
                    <a:pt x="5471" y="4971"/>
                  </a:lnTo>
                  <a:lnTo>
                    <a:pt x="8473" y="3236"/>
                  </a:lnTo>
                  <a:lnTo>
                    <a:pt x="8607" y="3170"/>
                  </a:lnTo>
                  <a:lnTo>
                    <a:pt x="3136"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2" name="Google Shape;3902;p92"/>
            <p:cNvSpPr/>
            <p:nvPr/>
          </p:nvSpPr>
          <p:spPr>
            <a:xfrm>
              <a:off x="3059850" y="2713225"/>
              <a:ext cx="209350" cy="120925"/>
            </a:xfrm>
            <a:custGeom>
              <a:rect b="b" l="l" r="r" t="t"/>
              <a:pathLst>
                <a:path extrusionOk="0" h="4837" w="8374">
                  <a:moveTo>
                    <a:pt x="3036" y="0"/>
                  </a:moveTo>
                  <a:lnTo>
                    <a:pt x="1" y="1735"/>
                  </a:lnTo>
                  <a:lnTo>
                    <a:pt x="5371" y="4837"/>
                  </a:lnTo>
                  <a:lnTo>
                    <a:pt x="8373" y="3102"/>
                  </a:lnTo>
                  <a:lnTo>
                    <a:pt x="3036"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3" name="Google Shape;3903;p92"/>
            <p:cNvSpPr/>
            <p:nvPr/>
          </p:nvSpPr>
          <p:spPr>
            <a:xfrm>
              <a:off x="3059850" y="2713225"/>
              <a:ext cx="209350" cy="120925"/>
            </a:xfrm>
            <a:custGeom>
              <a:rect b="b" l="l" r="r" t="t"/>
              <a:pathLst>
                <a:path extrusionOk="0" h="4837" w="8374">
                  <a:moveTo>
                    <a:pt x="3036" y="0"/>
                  </a:moveTo>
                  <a:lnTo>
                    <a:pt x="1" y="1735"/>
                  </a:lnTo>
                  <a:lnTo>
                    <a:pt x="5371" y="4837"/>
                  </a:lnTo>
                  <a:lnTo>
                    <a:pt x="8373" y="3102"/>
                  </a:lnTo>
                  <a:lnTo>
                    <a:pt x="3036"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4" name="Google Shape;3904;p92"/>
            <p:cNvSpPr/>
            <p:nvPr/>
          </p:nvSpPr>
          <p:spPr>
            <a:xfrm>
              <a:off x="3654450" y="2774100"/>
              <a:ext cx="5025" cy="2525"/>
            </a:xfrm>
            <a:custGeom>
              <a:rect b="b" l="l" r="r" t="t"/>
              <a:pathLst>
                <a:path extrusionOk="0" h="101" w="201">
                  <a:moveTo>
                    <a:pt x="167" y="34"/>
                  </a:moveTo>
                  <a:cubicBezTo>
                    <a:pt x="100" y="67"/>
                    <a:pt x="67" y="100"/>
                    <a:pt x="0" y="100"/>
                  </a:cubicBezTo>
                  <a:cubicBezTo>
                    <a:pt x="67" y="100"/>
                    <a:pt x="100" y="67"/>
                    <a:pt x="167" y="34"/>
                  </a:cubicBezTo>
                  <a:lnTo>
                    <a:pt x="201" y="0"/>
                  </a:lnTo>
                  <a:cubicBezTo>
                    <a:pt x="201" y="0"/>
                    <a:pt x="167" y="34"/>
                    <a:pt x="167" y="34"/>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5" name="Google Shape;3905;p92"/>
            <p:cNvSpPr/>
            <p:nvPr/>
          </p:nvSpPr>
          <p:spPr>
            <a:xfrm>
              <a:off x="3636925" y="2776600"/>
              <a:ext cx="25" cy="25"/>
            </a:xfrm>
            <a:custGeom>
              <a:rect b="b" l="l" r="r" t="t"/>
              <a:pathLst>
                <a:path extrusionOk="0" h="1" w="1">
                  <a:moveTo>
                    <a:pt x="1" y="0"/>
                  </a:move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6" name="Google Shape;3906;p92"/>
            <p:cNvSpPr/>
            <p:nvPr/>
          </p:nvSpPr>
          <p:spPr>
            <a:xfrm>
              <a:off x="3787875" y="1890125"/>
              <a:ext cx="643825" cy="379475"/>
            </a:xfrm>
            <a:custGeom>
              <a:rect b="b" l="l" r="r" t="t"/>
              <a:pathLst>
                <a:path extrusionOk="0" h="15179" w="25753">
                  <a:moveTo>
                    <a:pt x="15245" y="1"/>
                  </a:moveTo>
                  <a:lnTo>
                    <a:pt x="1" y="8807"/>
                  </a:lnTo>
                  <a:lnTo>
                    <a:pt x="10675" y="14978"/>
                  </a:lnTo>
                  <a:cubicBezTo>
                    <a:pt x="10875" y="15111"/>
                    <a:pt x="11142" y="15178"/>
                    <a:pt x="11375" y="15178"/>
                  </a:cubicBezTo>
                  <a:cubicBezTo>
                    <a:pt x="11609" y="15145"/>
                    <a:pt x="11842" y="15111"/>
                    <a:pt x="12076" y="14978"/>
                  </a:cubicBezTo>
                  <a:lnTo>
                    <a:pt x="24985" y="7539"/>
                  </a:lnTo>
                  <a:cubicBezTo>
                    <a:pt x="25752" y="7106"/>
                    <a:pt x="25752" y="6038"/>
                    <a:pt x="24985" y="5605"/>
                  </a:cubicBezTo>
                  <a:lnTo>
                    <a:pt x="1524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7" name="Google Shape;3907;p92"/>
            <p:cNvSpPr/>
            <p:nvPr/>
          </p:nvSpPr>
          <p:spPr>
            <a:xfrm>
              <a:off x="3823725" y="1917650"/>
              <a:ext cx="584625" cy="339650"/>
            </a:xfrm>
            <a:custGeom>
              <a:rect b="b" l="l" r="r" t="t"/>
              <a:pathLst>
                <a:path extrusionOk="0" h="13586" w="23385">
                  <a:moveTo>
                    <a:pt x="13377" y="0"/>
                  </a:moveTo>
                  <a:lnTo>
                    <a:pt x="1" y="7706"/>
                  </a:lnTo>
                  <a:lnTo>
                    <a:pt x="1" y="7973"/>
                  </a:lnTo>
                  <a:lnTo>
                    <a:pt x="9608" y="13510"/>
                  </a:lnTo>
                  <a:cubicBezTo>
                    <a:pt x="9708" y="13560"/>
                    <a:pt x="9825" y="13585"/>
                    <a:pt x="9941" y="13585"/>
                  </a:cubicBezTo>
                  <a:cubicBezTo>
                    <a:pt x="10058" y="13585"/>
                    <a:pt x="10175" y="13560"/>
                    <a:pt x="10275" y="13510"/>
                  </a:cubicBezTo>
                  <a:lnTo>
                    <a:pt x="23184" y="6038"/>
                  </a:lnTo>
                  <a:cubicBezTo>
                    <a:pt x="23318" y="5971"/>
                    <a:pt x="23384" y="5871"/>
                    <a:pt x="23384" y="5738"/>
                  </a:cubicBezTo>
                  <a:lnTo>
                    <a:pt x="23384" y="5471"/>
                  </a:lnTo>
                  <a:lnTo>
                    <a:pt x="23184" y="5171"/>
                  </a:lnTo>
                  <a:lnTo>
                    <a:pt x="1337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8" name="Google Shape;3908;p92"/>
            <p:cNvSpPr/>
            <p:nvPr/>
          </p:nvSpPr>
          <p:spPr>
            <a:xfrm>
              <a:off x="3824575" y="1910975"/>
              <a:ext cx="585425" cy="339425"/>
            </a:xfrm>
            <a:custGeom>
              <a:rect b="b" l="l" r="r" t="t"/>
              <a:pathLst>
                <a:path extrusionOk="0" h="13577" w="23417">
                  <a:moveTo>
                    <a:pt x="13777" y="1"/>
                  </a:moveTo>
                  <a:lnTo>
                    <a:pt x="0" y="7973"/>
                  </a:lnTo>
                  <a:lnTo>
                    <a:pt x="9574" y="13510"/>
                  </a:lnTo>
                  <a:cubicBezTo>
                    <a:pt x="9674" y="13544"/>
                    <a:pt x="9807" y="13577"/>
                    <a:pt x="9907" y="13577"/>
                  </a:cubicBezTo>
                  <a:cubicBezTo>
                    <a:pt x="10041" y="13577"/>
                    <a:pt x="10141" y="13577"/>
                    <a:pt x="10241" y="13510"/>
                  </a:cubicBezTo>
                  <a:lnTo>
                    <a:pt x="23150" y="6072"/>
                  </a:lnTo>
                  <a:cubicBezTo>
                    <a:pt x="23417" y="5938"/>
                    <a:pt x="23417" y="5538"/>
                    <a:pt x="23150" y="5438"/>
                  </a:cubicBezTo>
                  <a:lnTo>
                    <a:pt x="13777"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9" name="Google Shape;3909;p92"/>
            <p:cNvSpPr/>
            <p:nvPr/>
          </p:nvSpPr>
          <p:spPr>
            <a:xfrm>
              <a:off x="3834575" y="1892625"/>
              <a:ext cx="568775" cy="353000"/>
            </a:xfrm>
            <a:custGeom>
              <a:rect b="b" l="l" r="r" t="t"/>
              <a:pathLst>
                <a:path extrusionOk="0" h="14120" w="22751">
                  <a:moveTo>
                    <a:pt x="13377" y="1"/>
                  </a:moveTo>
                  <a:lnTo>
                    <a:pt x="1" y="7706"/>
                  </a:lnTo>
                  <a:lnTo>
                    <a:pt x="1" y="8707"/>
                  </a:lnTo>
                  <a:lnTo>
                    <a:pt x="9274" y="14044"/>
                  </a:lnTo>
                  <a:cubicBezTo>
                    <a:pt x="9341" y="14094"/>
                    <a:pt x="9416" y="14119"/>
                    <a:pt x="9495" y="14119"/>
                  </a:cubicBezTo>
                  <a:cubicBezTo>
                    <a:pt x="9574" y="14119"/>
                    <a:pt x="9657" y="14094"/>
                    <a:pt x="9741" y="14044"/>
                  </a:cubicBezTo>
                  <a:lnTo>
                    <a:pt x="22650" y="6605"/>
                  </a:lnTo>
                  <a:cubicBezTo>
                    <a:pt x="22717" y="6572"/>
                    <a:pt x="22750" y="6539"/>
                    <a:pt x="22750" y="6472"/>
                  </a:cubicBezTo>
                  <a:lnTo>
                    <a:pt x="22750" y="5471"/>
                  </a:lnTo>
                  <a:lnTo>
                    <a:pt x="22650" y="5338"/>
                  </a:lnTo>
                  <a:lnTo>
                    <a:pt x="13377"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0" name="Google Shape;3910;p92"/>
            <p:cNvSpPr/>
            <p:nvPr/>
          </p:nvSpPr>
          <p:spPr>
            <a:xfrm>
              <a:off x="3835400" y="1892625"/>
              <a:ext cx="568775" cy="327350"/>
            </a:xfrm>
            <a:custGeom>
              <a:rect b="b" l="l" r="r" t="t"/>
              <a:pathLst>
                <a:path extrusionOk="0" h="13094" w="22751">
                  <a:moveTo>
                    <a:pt x="13377" y="1"/>
                  </a:moveTo>
                  <a:lnTo>
                    <a:pt x="101" y="7640"/>
                  </a:lnTo>
                  <a:lnTo>
                    <a:pt x="68" y="7640"/>
                  </a:lnTo>
                  <a:lnTo>
                    <a:pt x="1" y="7706"/>
                  </a:lnTo>
                  <a:lnTo>
                    <a:pt x="101" y="7773"/>
                  </a:lnTo>
                  <a:lnTo>
                    <a:pt x="1602" y="8640"/>
                  </a:lnTo>
                  <a:lnTo>
                    <a:pt x="1902" y="8807"/>
                  </a:lnTo>
                  <a:lnTo>
                    <a:pt x="9241" y="13043"/>
                  </a:lnTo>
                  <a:cubicBezTo>
                    <a:pt x="9308" y="13077"/>
                    <a:pt x="9391" y="13093"/>
                    <a:pt x="9474" y="13093"/>
                  </a:cubicBezTo>
                  <a:cubicBezTo>
                    <a:pt x="9558" y="13093"/>
                    <a:pt x="9641" y="13077"/>
                    <a:pt x="9708" y="13043"/>
                  </a:cubicBezTo>
                  <a:lnTo>
                    <a:pt x="22617" y="5605"/>
                  </a:lnTo>
                  <a:cubicBezTo>
                    <a:pt x="22750" y="5538"/>
                    <a:pt x="22750" y="5371"/>
                    <a:pt x="22617" y="5338"/>
                  </a:cubicBezTo>
                  <a:lnTo>
                    <a:pt x="22517" y="5271"/>
                  </a:lnTo>
                  <a:lnTo>
                    <a:pt x="13377" y="1"/>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1" name="Google Shape;3911;p92"/>
            <p:cNvSpPr/>
            <p:nvPr/>
          </p:nvSpPr>
          <p:spPr>
            <a:xfrm>
              <a:off x="4072250" y="2029400"/>
              <a:ext cx="331100" cy="216000"/>
            </a:xfrm>
            <a:custGeom>
              <a:rect b="b" l="l" r="r" t="t"/>
              <a:pathLst>
                <a:path extrusionOk="0" h="8640" w="13244">
                  <a:moveTo>
                    <a:pt x="13243" y="0"/>
                  </a:moveTo>
                  <a:cubicBezTo>
                    <a:pt x="13243" y="67"/>
                    <a:pt x="13210" y="100"/>
                    <a:pt x="13143" y="134"/>
                  </a:cubicBezTo>
                  <a:lnTo>
                    <a:pt x="234" y="7572"/>
                  </a:lnTo>
                  <a:cubicBezTo>
                    <a:pt x="167" y="7606"/>
                    <a:pt x="67" y="7639"/>
                    <a:pt x="0" y="7639"/>
                  </a:cubicBezTo>
                  <a:lnTo>
                    <a:pt x="0" y="8640"/>
                  </a:lnTo>
                  <a:cubicBezTo>
                    <a:pt x="67" y="8640"/>
                    <a:pt x="167" y="8606"/>
                    <a:pt x="234" y="8573"/>
                  </a:cubicBezTo>
                  <a:lnTo>
                    <a:pt x="13143" y="1134"/>
                  </a:lnTo>
                  <a:cubicBezTo>
                    <a:pt x="13210" y="1101"/>
                    <a:pt x="13243" y="1068"/>
                    <a:pt x="13243" y="1001"/>
                  </a:cubicBezTo>
                  <a:lnTo>
                    <a:pt x="1324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2" name="Google Shape;3912;p92"/>
            <p:cNvSpPr/>
            <p:nvPr/>
          </p:nvSpPr>
          <p:spPr>
            <a:xfrm>
              <a:off x="3835400" y="1889300"/>
              <a:ext cx="563775" cy="328175"/>
            </a:xfrm>
            <a:custGeom>
              <a:rect b="b" l="l" r="r" t="t"/>
              <a:pathLst>
                <a:path extrusionOk="0" h="13127" w="22551">
                  <a:moveTo>
                    <a:pt x="13344" y="0"/>
                  </a:moveTo>
                  <a:lnTo>
                    <a:pt x="1" y="7706"/>
                  </a:lnTo>
                  <a:lnTo>
                    <a:pt x="1669" y="8673"/>
                  </a:lnTo>
                  <a:lnTo>
                    <a:pt x="1936" y="8840"/>
                  </a:lnTo>
                  <a:lnTo>
                    <a:pt x="9241" y="13076"/>
                  </a:lnTo>
                  <a:cubicBezTo>
                    <a:pt x="9324" y="13110"/>
                    <a:pt x="9408" y="13126"/>
                    <a:pt x="9487" y="13126"/>
                  </a:cubicBezTo>
                  <a:cubicBezTo>
                    <a:pt x="9566" y="13126"/>
                    <a:pt x="9641" y="13110"/>
                    <a:pt x="9708" y="13076"/>
                  </a:cubicBezTo>
                  <a:lnTo>
                    <a:pt x="21283" y="6405"/>
                  </a:lnTo>
                  <a:lnTo>
                    <a:pt x="21550" y="6238"/>
                  </a:lnTo>
                  <a:cubicBezTo>
                    <a:pt x="21917" y="6005"/>
                    <a:pt x="22250" y="5738"/>
                    <a:pt x="22484" y="5404"/>
                  </a:cubicBezTo>
                  <a:lnTo>
                    <a:pt x="22517" y="5371"/>
                  </a:lnTo>
                  <a:cubicBezTo>
                    <a:pt x="22517" y="5337"/>
                    <a:pt x="22550" y="5304"/>
                    <a:pt x="22550" y="5304"/>
                  </a:cubicBezTo>
                  <a:cubicBezTo>
                    <a:pt x="22550" y="5171"/>
                    <a:pt x="22484" y="5071"/>
                    <a:pt x="22384" y="5071"/>
                  </a:cubicBezTo>
                  <a:cubicBezTo>
                    <a:pt x="22083" y="4971"/>
                    <a:pt x="21783" y="4837"/>
                    <a:pt x="21516" y="4704"/>
                  </a:cubicBezTo>
                  <a:lnTo>
                    <a:pt x="13344"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3" name="Google Shape;3913;p92"/>
            <p:cNvSpPr/>
            <p:nvPr/>
          </p:nvSpPr>
          <p:spPr>
            <a:xfrm>
              <a:off x="3864600" y="2078175"/>
              <a:ext cx="16700" cy="8375"/>
            </a:xfrm>
            <a:custGeom>
              <a:rect b="b" l="l" r="r" t="t"/>
              <a:pathLst>
                <a:path extrusionOk="0" h="335" w="668">
                  <a:moveTo>
                    <a:pt x="334" y="1"/>
                  </a:moveTo>
                  <a:cubicBezTo>
                    <a:pt x="267" y="1"/>
                    <a:pt x="201" y="17"/>
                    <a:pt x="134" y="51"/>
                  </a:cubicBezTo>
                  <a:cubicBezTo>
                    <a:pt x="0" y="117"/>
                    <a:pt x="0" y="218"/>
                    <a:pt x="134" y="284"/>
                  </a:cubicBezTo>
                  <a:cubicBezTo>
                    <a:pt x="201" y="318"/>
                    <a:pt x="267" y="334"/>
                    <a:pt x="334" y="334"/>
                  </a:cubicBezTo>
                  <a:cubicBezTo>
                    <a:pt x="401" y="334"/>
                    <a:pt x="467" y="318"/>
                    <a:pt x="534" y="284"/>
                  </a:cubicBezTo>
                  <a:cubicBezTo>
                    <a:pt x="668" y="251"/>
                    <a:pt x="668" y="84"/>
                    <a:pt x="534" y="51"/>
                  </a:cubicBezTo>
                  <a:cubicBezTo>
                    <a:pt x="467" y="17"/>
                    <a:pt x="401" y="1"/>
                    <a:pt x="33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4" name="Google Shape;3914;p92"/>
            <p:cNvSpPr/>
            <p:nvPr/>
          </p:nvSpPr>
          <p:spPr>
            <a:xfrm>
              <a:off x="3835400" y="2058325"/>
              <a:ext cx="40900" cy="28625"/>
            </a:xfrm>
            <a:custGeom>
              <a:rect b="b" l="l" r="r" t="t"/>
              <a:pathLst>
                <a:path extrusionOk="0" h="1145" w="1636">
                  <a:moveTo>
                    <a:pt x="567" y="0"/>
                  </a:moveTo>
                  <a:cubicBezTo>
                    <a:pt x="484" y="0"/>
                    <a:pt x="404" y="17"/>
                    <a:pt x="334" y="44"/>
                  </a:cubicBezTo>
                  <a:cubicBezTo>
                    <a:pt x="134" y="211"/>
                    <a:pt x="1" y="444"/>
                    <a:pt x="34" y="711"/>
                  </a:cubicBezTo>
                  <a:cubicBezTo>
                    <a:pt x="34" y="778"/>
                    <a:pt x="34" y="845"/>
                    <a:pt x="34" y="911"/>
                  </a:cubicBezTo>
                  <a:lnTo>
                    <a:pt x="201" y="845"/>
                  </a:lnTo>
                  <a:lnTo>
                    <a:pt x="201" y="711"/>
                  </a:lnTo>
                  <a:cubicBezTo>
                    <a:pt x="168" y="511"/>
                    <a:pt x="234" y="311"/>
                    <a:pt x="401" y="178"/>
                  </a:cubicBezTo>
                  <a:cubicBezTo>
                    <a:pt x="435" y="144"/>
                    <a:pt x="501" y="144"/>
                    <a:pt x="568" y="144"/>
                  </a:cubicBezTo>
                  <a:cubicBezTo>
                    <a:pt x="635" y="144"/>
                    <a:pt x="735" y="178"/>
                    <a:pt x="835" y="211"/>
                  </a:cubicBezTo>
                  <a:cubicBezTo>
                    <a:pt x="1135" y="444"/>
                    <a:pt x="1369" y="778"/>
                    <a:pt x="1469" y="1145"/>
                  </a:cubicBezTo>
                  <a:lnTo>
                    <a:pt x="1635" y="1145"/>
                  </a:lnTo>
                  <a:cubicBezTo>
                    <a:pt x="1502" y="711"/>
                    <a:pt x="1268" y="344"/>
                    <a:pt x="902" y="111"/>
                  </a:cubicBezTo>
                  <a:cubicBezTo>
                    <a:pt x="804" y="33"/>
                    <a:pt x="683" y="0"/>
                    <a:pt x="5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5" name="Google Shape;3915;p92"/>
            <p:cNvSpPr/>
            <p:nvPr/>
          </p:nvSpPr>
          <p:spPr>
            <a:xfrm>
              <a:off x="3837075" y="2083600"/>
              <a:ext cx="850" cy="850"/>
            </a:xfrm>
            <a:custGeom>
              <a:rect b="b" l="l" r="r" t="t"/>
              <a:pathLst>
                <a:path extrusionOk="0" h="34" w="34">
                  <a:moveTo>
                    <a:pt x="1" y="1"/>
                  </a:moveTo>
                  <a:cubicBezTo>
                    <a:pt x="1" y="1"/>
                    <a:pt x="1" y="1"/>
                    <a:pt x="1" y="34"/>
                  </a:cubicBezTo>
                  <a:lnTo>
                    <a:pt x="34" y="34"/>
                  </a:lnTo>
                  <a:lnTo>
                    <a:pt x="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6" name="Google Shape;3916;p92"/>
            <p:cNvSpPr/>
            <p:nvPr/>
          </p:nvSpPr>
          <p:spPr>
            <a:xfrm>
              <a:off x="3897125" y="2059200"/>
              <a:ext cx="16700" cy="9000"/>
            </a:xfrm>
            <a:custGeom>
              <a:rect b="b" l="l" r="r" t="t"/>
              <a:pathLst>
                <a:path extrusionOk="0" h="360" w="668">
                  <a:moveTo>
                    <a:pt x="351" y="1"/>
                  </a:moveTo>
                  <a:cubicBezTo>
                    <a:pt x="276" y="1"/>
                    <a:pt x="200" y="26"/>
                    <a:pt x="134" y="76"/>
                  </a:cubicBezTo>
                  <a:cubicBezTo>
                    <a:pt x="0" y="109"/>
                    <a:pt x="0" y="276"/>
                    <a:pt x="134" y="309"/>
                  </a:cubicBezTo>
                  <a:cubicBezTo>
                    <a:pt x="200" y="343"/>
                    <a:pt x="276" y="359"/>
                    <a:pt x="351" y="359"/>
                  </a:cubicBezTo>
                  <a:cubicBezTo>
                    <a:pt x="426" y="359"/>
                    <a:pt x="501" y="343"/>
                    <a:pt x="567" y="309"/>
                  </a:cubicBezTo>
                  <a:cubicBezTo>
                    <a:pt x="667" y="276"/>
                    <a:pt x="667" y="109"/>
                    <a:pt x="567" y="76"/>
                  </a:cubicBezTo>
                  <a:cubicBezTo>
                    <a:pt x="501" y="26"/>
                    <a:pt x="426" y="1"/>
                    <a:pt x="3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7" name="Google Shape;3917;p92"/>
            <p:cNvSpPr/>
            <p:nvPr/>
          </p:nvSpPr>
          <p:spPr>
            <a:xfrm>
              <a:off x="3867925" y="2039150"/>
              <a:ext cx="40900" cy="29250"/>
            </a:xfrm>
            <a:custGeom>
              <a:rect b="b" l="l" r="r" t="t"/>
              <a:pathLst>
                <a:path extrusionOk="0" h="1170" w="1636">
                  <a:moveTo>
                    <a:pt x="550" y="0"/>
                  </a:moveTo>
                  <a:cubicBezTo>
                    <a:pt x="467" y="0"/>
                    <a:pt x="384" y="16"/>
                    <a:pt x="301" y="44"/>
                  </a:cubicBezTo>
                  <a:cubicBezTo>
                    <a:pt x="101" y="211"/>
                    <a:pt x="1" y="478"/>
                    <a:pt x="68" y="711"/>
                  </a:cubicBezTo>
                  <a:cubicBezTo>
                    <a:pt x="34" y="811"/>
                    <a:pt x="34" y="878"/>
                    <a:pt x="68" y="945"/>
                  </a:cubicBezTo>
                  <a:lnTo>
                    <a:pt x="201" y="845"/>
                  </a:lnTo>
                  <a:cubicBezTo>
                    <a:pt x="201" y="811"/>
                    <a:pt x="201" y="778"/>
                    <a:pt x="201" y="711"/>
                  </a:cubicBezTo>
                  <a:cubicBezTo>
                    <a:pt x="168" y="511"/>
                    <a:pt x="268" y="311"/>
                    <a:pt x="434" y="177"/>
                  </a:cubicBezTo>
                  <a:cubicBezTo>
                    <a:pt x="468" y="177"/>
                    <a:pt x="535" y="144"/>
                    <a:pt x="568" y="144"/>
                  </a:cubicBezTo>
                  <a:cubicBezTo>
                    <a:pt x="668" y="144"/>
                    <a:pt x="768" y="177"/>
                    <a:pt x="835" y="244"/>
                  </a:cubicBezTo>
                  <a:cubicBezTo>
                    <a:pt x="1168" y="444"/>
                    <a:pt x="1402" y="778"/>
                    <a:pt x="1502" y="1145"/>
                  </a:cubicBezTo>
                  <a:cubicBezTo>
                    <a:pt x="1519" y="1161"/>
                    <a:pt x="1544" y="1170"/>
                    <a:pt x="1569" y="1170"/>
                  </a:cubicBezTo>
                  <a:cubicBezTo>
                    <a:pt x="1594" y="1170"/>
                    <a:pt x="1619" y="1161"/>
                    <a:pt x="1635" y="1145"/>
                  </a:cubicBezTo>
                  <a:cubicBezTo>
                    <a:pt x="1535" y="711"/>
                    <a:pt x="1268" y="344"/>
                    <a:pt x="901" y="111"/>
                  </a:cubicBezTo>
                  <a:cubicBezTo>
                    <a:pt x="784" y="32"/>
                    <a:pt x="667" y="0"/>
                    <a:pt x="55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8" name="Google Shape;3918;p92"/>
            <p:cNvSpPr/>
            <p:nvPr/>
          </p:nvSpPr>
          <p:spPr>
            <a:xfrm>
              <a:off x="3929650" y="2040650"/>
              <a:ext cx="15875" cy="9200"/>
            </a:xfrm>
            <a:custGeom>
              <a:rect b="b" l="l" r="r" t="t"/>
              <a:pathLst>
                <a:path extrusionOk="0" h="368" w="635">
                  <a:moveTo>
                    <a:pt x="317" y="1"/>
                  </a:moveTo>
                  <a:cubicBezTo>
                    <a:pt x="242" y="1"/>
                    <a:pt x="167" y="17"/>
                    <a:pt x="100" y="51"/>
                  </a:cubicBezTo>
                  <a:cubicBezTo>
                    <a:pt x="0" y="84"/>
                    <a:pt x="0" y="251"/>
                    <a:pt x="100" y="318"/>
                  </a:cubicBezTo>
                  <a:cubicBezTo>
                    <a:pt x="167" y="351"/>
                    <a:pt x="242" y="368"/>
                    <a:pt x="317" y="368"/>
                  </a:cubicBezTo>
                  <a:cubicBezTo>
                    <a:pt x="392" y="368"/>
                    <a:pt x="467" y="351"/>
                    <a:pt x="534" y="318"/>
                  </a:cubicBezTo>
                  <a:cubicBezTo>
                    <a:pt x="634" y="251"/>
                    <a:pt x="634" y="84"/>
                    <a:pt x="534" y="51"/>
                  </a:cubicBezTo>
                  <a:cubicBezTo>
                    <a:pt x="467" y="17"/>
                    <a:pt x="392" y="1"/>
                    <a:pt x="31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9" name="Google Shape;3919;p92"/>
            <p:cNvSpPr/>
            <p:nvPr/>
          </p:nvSpPr>
          <p:spPr>
            <a:xfrm>
              <a:off x="3900450" y="2020950"/>
              <a:ext cx="40050" cy="28475"/>
            </a:xfrm>
            <a:custGeom>
              <a:rect b="b" l="l" r="r" t="t"/>
              <a:pathLst>
                <a:path extrusionOk="0" h="1139" w="1602">
                  <a:moveTo>
                    <a:pt x="580" y="0"/>
                  </a:moveTo>
                  <a:cubicBezTo>
                    <a:pt x="487" y="0"/>
                    <a:pt x="394" y="25"/>
                    <a:pt x="301" y="71"/>
                  </a:cubicBezTo>
                  <a:cubicBezTo>
                    <a:pt x="101" y="205"/>
                    <a:pt x="1" y="438"/>
                    <a:pt x="34" y="705"/>
                  </a:cubicBezTo>
                  <a:cubicBezTo>
                    <a:pt x="1" y="772"/>
                    <a:pt x="1" y="839"/>
                    <a:pt x="34" y="939"/>
                  </a:cubicBezTo>
                  <a:lnTo>
                    <a:pt x="168" y="839"/>
                  </a:lnTo>
                  <a:lnTo>
                    <a:pt x="168" y="705"/>
                  </a:lnTo>
                  <a:cubicBezTo>
                    <a:pt x="134" y="505"/>
                    <a:pt x="234" y="305"/>
                    <a:pt x="401" y="172"/>
                  </a:cubicBezTo>
                  <a:cubicBezTo>
                    <a:pt x="434" y="138"/>
                    <a:pt x="501" y="138"/>
                    <a:pt x="534" y="138"/>
                  </a:cubicBezTo>
                  <a:cubicBezTo>
                    <a:pt x="635" y="138"/>
                    <a:pt x="735" y="172"/>
                    <a:pt x="801" y="205"/>
                  </a:cubicBezTo>
                  <a:cubicBezTo>
                    <a:pt x="1135" y="438"/>
                    <a:pt x="1368" y="772"/>
                    <a:pt x="1468" y="1139"/>
                  </a:cubicBezTo>
                  <a:lnTo>
                    <a:pt x="1602" y="1139"/>
                  </a:lnTo>
                  <a:cubicBezTo>
                    <a:pt x="1502" y="705"/>
                    <a:pt x="1235" y="338"/>
                    <a:pt x="901" y="105"/>
                  </a:cubicBezTo>
                  <a:cubicBezTo>
                    <a:pt x="794" y="33"/>
                    <a:pt x="687" y="0"/>
                    <a:pt x="58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0" name="Google Shape;3920;p92"/>
            <p:cNvSpPr/>
            <p:nvPr/>
          </p:nvSpPr>
          <p:spPr>
            <a:xfrm>
              <a:off x="3962175" y="2022300"/>
              <a:ext cx="15850" cy="8375"/>
            </a:xfrm>
            <a:custGeom>
              <a:rect b="b" l="l" r="r" t="t"/>
              <a:pathLst>
                <a:path extrusionOk="0" h="335" w="634">
                  <a:moveTo>
                    <a:pt x="317" y="1"/>
                  </a:moveTo>
                  <a:cubicBezTo>
                    <a:pt x="242" y="1"/>
                    <a:pt x="167" y="17"/>
                    <a:pt x="100" y="51"/>
                  </a:cubicBezTo>
                  <a:cubicBezTo>
                    <a:pt x="0" y="84"/>
                    <a:pt x="0" y="251"/>
                    <a:pt x="100" y="284"/>
                  </a:cubicBezTo>
                  <a:cubicBezTo>
                    <a:pt x="167" y="318"/>
                    <a:pt x="242" y="334"/>
                    <a:pt x="317" y="334"/>
                  </a:cubicBezTo>
                  <a:cubicBezTo>
                    <a:pt x="392" y="334"/>
                    <a:pt x="467" y="318"/>
                    <a:pt x="534" y="284"/>
                  </a:cubicBezTo>
                  <a:cubicBezTo>
                    <a:pt x="634" y="218"/>
                    <a:pt x="634" y="118"/>
                    <a:pt x="534" y="51"/>
                  </a:cubicBezTo>
                  <a:cubicBezTo>
                    <a:pt x="467" y="17"/>
                    <a:pt x="392" y="1"/>
                    <a:pt x="31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1" name="Google Shape;3921;p92"/>
            <p:cNvSpPr/>
            <p:nvPr/>
          </p:nvSpPr>
          <p:spPr>
            <a:xfrm>
              <a:off x="3932975" y="2002025"/>
              <a:ext cx="40050" cy="29050"/>
            </a:xfrm>
            <a:custGeom>
              <a:rect b="b" l="l" r="r" t="t"/>
              <a:pathLst>
                <a:path extrusionOk="0" h="1162" w="1602">
                  <a:moveTo>
                    <a:pt x="550" y="1"/>
                  </a:moveTo>
                  <a:cubicBezTo>
                    <a:pt x="469" y="1"/>
                    <a:pt x="385" y="19"/>
                    <a:pt x="301" y="61"/>
                  </a:cubicBezTo>
                  <a:cubicBezTo>
                    <a:pt x="101" y="228"/>
                    <a:pt x="1" y="462"/>
                    <a:pt x="1" y="728"/>
                  </a:cubicBezTo>
                  <a:cubicBezTo>
                    <a:pt x="1" y="795"/>
                    <a:pt x="1" y="862"/>
                    <a:pt x="1" y="929"/>
                  </a:cubicBezTo>
                  <a:lnTo>
                    <a:pt x="167" y="862"/>
                  </a:lnTo>
                  <a:lnTo>
                    <a:pt x="167" y="728"/>
                  </a:lnTo>
                  <a:cubicBezTo>
                    <a:pt x="134" y="528"/>
                    <a:pt x="234" y="295"/>
                    <a:pt x="368" y="195"/>
                  </a:cubicBezTo>
                  <a:cubicBezTo>
                    <a:pt x="415" y="171"/>
                    <a:pt x="445" y="147"/>
                    <a:pt x="483" y="147"/>
                  </a:cubicBezTo>
                  <a:cubicBezTo>
                    <a:pt x="498" y="147"/>
                    <a:pt x="515" y="152"/>
                    <a:pt x="534" y="161"/>
                  </a:cubicBezTo>
                  <a:cubicBezTo>
                    <a:pt x="634" y="161"/>
                    <a:pt x="735" y="161"/>
                    <a:pt x="801" y="228"/>
                  </a:cubicBezTo>
                  <a:cubicBezTo>
                    <a:pt x="1135" y="428"/>
                    <a:pt x="1335" y="762"/>
                    <a:pt x="1435" y="1162"/>
                  </a:cubicBezTo>
                  <a:lnTo>
                    <a:pt x="1602" y="1162"/>
                  </a:lnTo>
                  <a:cubicBezTo>
                    <a:pt x="1502" y="728"/>
                    <a:pt x="1235" y="361"/>
                    <a:pt x="868" y="95"/>
                  </a:cubicBezTo>
                  <a:cubicBezTo>
                    <a:pt x="771" y="36"/>
                    <a:pt x="663" y="1"/>
                    <a:pt x="5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2" name="Google Shape;3922;p92"/>
            <p:cNvSpPr/>
            <p:nvPr/>
          </p:nvSpPr>
          <p:spPr>
            <a:xfrm>
              <a:off x="3993850" y="2003125"/>
              <a:ext cx="16700" cy="9200"/>
            </a:xfrm>
            <a:custGeom>
              <a:rect b="b" l="l" r="r" t="t"/>
              <a:pathLst>
                <a:path extrusionOk="0" h="368" w="668">
                  <a:moveTo>
                    <a:pt x="334" y="1"/>
                  </a:moveTo>
                  <a:cubicBezTo>
                    <a:pt x="268" y="1"/>
                    <a:pt x="201" y="17"/>
                    <a:pt x="134" y="51"/>
                  </a:cubicBezTo>
                  <a:cubicBezTo>
                    <a:pt x="1" y="117"/>
                    <a:pt x="1" y="251"/>
                    <a:pt x="134" y="317"/>
                  </a:cubicBezTo>
                  <a:cubicBezTo>
                    <a:pt x="201" y="351"/>
                    <a:pt x="268" y="367"/>
                    <a:pt x="334" y="367"/>
                  </a:cubicBezTo>
                  <a:cubicBezTo>
                    <a:pt x="401" y="367"/>
                    <a:pt x="468" y="351"/>
                    <a:pt x="534" y="317"/>
                  </a:cubicBezTo>
                  <a:cubicBezTo>
                    <a:pt x="668" y="251"/>
                    <a:pt x="668" y="117"/>
                    <a:pt x="534" y="51"/>
                  </a:cubicBezTo>
                  <a:cubicBezTo>
                    <a:pt x="468" y="17"/>
                    <a:pt x="401" y="1"/>
                    <a:pt x="33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3" name="Google Shape;3923;p92"/>
            <p:cNvSpPr/>
            <p:nvPr/>
          </p:nvSpPr>
          <p:spPr>
            <a:xfrm>
              <a:off x="3964675" y="1983425"/>
              <a:ext cx="40875" cy="29100"/>
            </a:xfrm>
            <a:custGeom>
              <a:rect b="b" l="l" r="r" t="t"/>
              <a:pathLst>
                <a:path extrusionOk="0" h="1164" w="1635">
                  <a:moveTo>
                    <a:pt x="596" y="0"/>
                  </a:moveTo>
                  <a:cubicBezTo>
                    <a:pt x="503" y="0"/>
                    <a:pt x="411" y="25"/>
                    <a:pt x="334" y="71"/>
                  </a:cubicBezTo>
                  <a:cubicBezTo>
                    <a:pt x="134" y="205"/>
                    <a:pt x="0" y="472"/>
                    <a:pt x="34" y="705"/>
                  </a:cubicBezTo>
                  <a:cubicBezTo>
                    <a:pt x="34" y="772"/>
                    <a:pt x="34" y="872"/>
                    <a:pt x="34" y="939"/>
                  </a:cubicBezTo>
                  <a:lnTo>
                    <a:pt x="200" y="839"/>
                  </a:lnTo>
                  <a:lnTo>
                    <a:pt x="200" y="705"/>
                  </a:lnTo>
                  <a:cubicBezTo>
                    <a:pt x="167" y="505"/>
                    <a:pt x="234" y="305"/>
                    <a:pt x="401" y="171"/>
                  </a:cubicBezTo>
                  <a:cubicBezTo>
                    <a:pt x="467" y="138"/>
                    <a:pt x="501" y="138"/>
                    <a:pt x="567" y="138"/>
                  </a:cubicBezTo>
                  <a:cubicBezTo>
                    <a:pt x="667" y="138"/>
                    <a:pt x="734" y="171"/>
                    <a:pt x="834" y="205"/>
                  </a:cubicBezTo>
                  <a:cubicBezTo>
                    <a:pt x="1134" y="438"/>
                    <a:pt x="1368" y="772"/>
                    <a:pt x="1468" y="1139"/>
                  </a:cubicBezTo>
                  <a:cubicBezTo>
                    <a:pt x="1501" y="1155"/>
                    <a:pt x="1526" y="1164"/>
                    <a:pt x="1551" y="1164"/>
                  </a:cubicBezTo>
                  <a:cubicBezTo>
                    <a:pt x="1576" y="1164"/>
                    <a:pt x="1601" y="1155"/>
                    <a:pt x="1635" y="1139"/>
                  </a:cubicBezTo>
                  <a:cubicBezTo>
                    <a:pt x="1535" y="705"/>
                    <a:pt x="1268" y="338"/>
                    <a:pt x="901" y="105"/>
                  </a:cubicBezTo>
                  <a:cubicBezTo>
                    <a:pt x="812" y="33"/>
                    <a:pt x="703" y="0"/>
                    <a:pt x="59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4" name="Google Shape;3924;p92"/>
            <p:cNvSpPr/>
            <p:nvPr/>
          </p:nvSpPr>
          <p:spPr>
            <a:xfrm>
              <a:off x="4026375" y="1984775"/>
              <a:ext cx="16700" cy="8375"/>
            </a:xfrm>
            <a:custGeom>
              <a:rect b="b" l="l" r="r" t="t"/>
              <a:pathLst>
                <a:path extrusionOk="0" h="335" w="668">
                  <a:moveTo>
                    <a:pt x="334" y="1"/>
                  </a:moveTo>
                  <a:cubicBezTo>
                    <a:pt x="268" y="1"/>
                    <a:pt x="201" y="17"/>
                    <a:pt x="134" y="51"/>
                  </a:cubicBezTo>
                  <a:cubicBezTo>
                    <a:pt x="1" y="117"/>
                    <a:pt x="1" y="218"/>
                    <a:pt x="134" y="284"/>
                  </a:cubicBezTo>
                  <a:cubicBezTo>
                    <a:pt x="201" y="318"/>
                    <a:pt x="268" y="334"/>
                    <a:pt x="334" y="334"/>
                  </a:cubicBezTo>
                  <a:cubicBezTo>
                    <a:pt x="401" y="334"/>
                    <a:pt x="468" y="318"/>
                    <a:pt x="534" y="284"/>
                  </a:cubicBezTo>
                  <a:cubicBezTo>
                    <a:pt x="668" y="251"/>
                    <a:pt x="668" y="84"/>
                    <a:pt x="534" y="51"/>
                  </a:cubicBezTo>
                  <a:cubicBezTo>
                    <a:pt x="468" y="17"/>
                    <a:pt x="401" y="1"/>
                    <a:pt x="33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5" name="Google Shape;3925;p92"/>
            <p:cNvSpPr/>
            <p:nvPr/>
          </p:nvSpPr>
          <p:spPr>
            <a:xfrm>
              <a:off x="3997200" y="1964925"/>
              <a:ext cx="40875" cy="28625"/>
            </a:xfrm>
            <a:custGeom>
              <a:rect b="b" l="l" r="r" t="t"/>
              <a:pathLst>
                <a:path extrusionOk="0" h="1145" w="1635">
                  <a:moveTo>
                    <a:pt x="566" y="0"/>
                  </a:moveTo>
                  <a:cubicBezTo>
                    <a:pt x="483" y="0"/>
                    <a:pt x="403" y="17"/>
                    <a:pt x="334" y="44"/>
                  </a:cubicBezTo>
                  <a:cubicBezTo>
                    <a:pt x="134" y="211"/>
                    <a:pt x="0" y="444"/>
                    <a:pt x="34" y="711"/>
                  </a:cubicBezTo>
                  <a:cubicBezTo>
                    <a:pt x="34" y="778"/>
                    <a:pt x="34" y="845"/>
                    <a:pt x="34" y="911"/>
                  </a:cubicBezTo>
                  <a:lnTo>
                    <a:pt x="200" y="845"/>
                  </a:lnTo>
                  <a:cubicBezTo>
                    <a:pt x="167" y="778"/>
                    <a:pt x="167" y="745"/>
                    <a:pt x="200" y="711"/>
                  </a:cubicBezTo>
                  <a:cubicBezTo>
                    <a:pt x="167" y="511"/>
                    <a:pt x="234" y="311"/>
                    <a:pt x="400" y="178"/>
                  </a:cubicBezTo>
                  <a:cubicBezTo>
                    <a:pt x="434" y="144"/>
                    <a:pt x="501" y="144"/>
                    <a:pt x="567" y="144"/>
                  </a:cubicBezTo>
                  <a:cubicBezTo>
                    <a:pt x="634" y="144"/>
                    <a:pt x="734" y="178"/>
                    <a:pt x="834" y="211"/>
                  </a:cubicBezTo>
                  <a:cubicBezTo>
                    <a:pt x="1134" y="444"/>
                    <a:pt x="1368" y="778"/>
                    <a:pt x="1468" y="1145"/>
                  </a:cubicBezTo>
                  <a:lnTo>
                    <a:pt x="1635" y="1145"/>
                  </a:lnTo>
                  <a:cubicBezTo>
                    <a:pt x="1501" y="711"/>
                    <a:pt x="1268" y="344"/>
                    <a:pt x="901" y="111"/>
                  </a:cubicBezTo>
                  <a:cubicBezTo>
                    <a:pt x="803" y="33"/>
                    <a:pt x="683" y="0"/>
                    <a:pt x="5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6" name="Google Shape;3926;p92"/>
            <p:cNvSpPr/>
            <p:nvPr/>
          </p:nvSpPr>
          <p:spPr>
            <a:xfrm>
              <a:off x="4058900" y="1966425"/>
              <a:ext cx="15875" cy="8375"/>
            </a:xfrm>
            <a:custGeom>
              <a:rect b="b" l="l" r="r" t="t"/>
              <a:pathLst>
                <a:path extrusionOk="0" h="335" w="635">
                  <a:moveTo>
                    <a:pt x="322" y="1"/>
                  </a:moveTo>
                  <a:cubicBezTo>
                    <a:pt x="251" y="1"/>
                    <a:pt x="184" y="18"/>
                    <a:pt x="134" y="51"/>
                  </a:cubicBezTo>
                  <a:cubicBezTo>
                    <a:pt x="1" y="84"/>
                    <a:pt x="1" y="251"/>
                    <a:pt x="134" y="284"/>
                  </a:cubicBezTo>
                  <a:cubicBezTo>
                    <a:pt x="184" y="318"/>
                    <a:pt x="251" y="334"/>
                    <a:pt x="322" y="334"/>
                  </a:cubicBezTo>
                  <a:cubicBezTo>
                    <a:pt x="393" y="334"/>
                    <a:pt x="468" y="318"/>
                    <a:pt x="534" y="284"/>
                  </a:cubicBezTo>
                  <a:cubicBezTo>
                    <a:pt x="634" y="251"/>
                    <a:pt x="634" y="84"/>
                    <a:pt x="534" y="51"/>
                  </a:cubicBezTo>
                  <a:cubicBezTo>
                    <a:pt x="468" y="18"/>
                    <a:pt x="393" y="1"/>
                    <a:pt x="32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7" name="Google Shape;3927;p92"/>
            <p:cNvSpPr/>
            <p:nvPr/>
          </p:nvSpPr>
          <p:spPr>
            <a:xfrm>
              <a:off x="4029725" y="1946150"/>
              <a:ext cx="40050" cy="28850"/>
            </a:xfrm>
            <a:custGeom>
              <a:rect b="b" l="l" r="r" t="t"/>
              <a:pathLst>
                <a:path extrusionOk="0" h="1154" w="1602">
                  <a:moveTo>
                    <a:pt x="562" y="1"/>
                  </a:moveTo>
                  <a:cubicBezTo>
                    <a:pt x="474" y="1"/>
                    <a:pt x="384" y="19"/>
                    <a:pt x="300" y="61"/>
                  </a:cubicBezTo>
                  <a:cubicBezTo>
                    <a:pt x="100" y="228"/>
                    <a:pt x="0" y="462"/>
                    <a:pt x="33" y="728"/>
                  </a:cubicBezTo>
                  <a:cubicBezTo>
                    <a:pt x="33" y="795"/>
                    <a:pt x="33" y="862"/>
                    <a:pt x="33" y="929"/>
                  </a:cubicBezTo>
                  <a:lnTo>
                    <a:pt x="167" y="829"/>
                  </a:lnTo>
                  <a:lnTo>
                    <a:pt x="167" y="695"/>
                  </a:lnTo>
                  <a:cubicBezTo>
                    <a:pt x="167" y="495"/>
                    <a:pt x="234" y="295"/>
                    <a:pt x="400" y="161"/>
                  </a:cubicBezTo>
                  <a:cubicBezTo>
                    <a:pt x="434" y="161"/>
                    <a:pt x="500" y="128"/>
                    <a:pt x="534" y="128"/>
                  </a:cubicBezTo>
                  <a:cubicBezTo>
                    <a:pt x="634" y="128"/>
                    <a:pt x="734" y="161"/>
                    <a:pt x="801" y="228"/>
                  </a:cubicBezTo>
                  <a:cubicBezTo>
                    <a:pt x="1134" y="428"/>
                    <a:pt x="1368" y="762"/>
                    <a:pt x="1468" y="1129"/>
                  </a:cubicBezTo>
                  <a:cubicBezTo>
                    <a:pt x="1485" y="1145"/>
                    <a:pt x="1510" y="1154"/>
                    <a:pt x="1535" y="1154"/>
                  </a:cubicBezTo>
                  <a:cubicBezTo>
                    <a:pt x="1560" y="1154"/>
                    <a:pt x="1585" y="1145"/>
                    <a:pt x="1601" y="1129"/>
                  </a:cubicBezTo>
                  <a:cubicBezTo>
                    <a:pt x="1501" y="728"/>
                    <a:pt x="1268" y="362"/>
                    <a:pt x="901" y="95"/>
                  </a:cubicBezTo>
                  <a:cubicBezTo>
                    <a:pt x="804" y="36"/>
                    <a:pt x="684" y="1"/>
                    <a:pt x="56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8" name="Google Shape;3928;p92"/>
            <p:cNvSpPr/>
            <p:nvPr/>
          </p:nvSpPr>
          <p:spPr>
            <a:xfrm>
              <a:off x="4091425" y="1947250"/>
              <a:ext cx="15875" cy="8575"/>
            </a:xfrm>
            <a:custGeom>
              <a:rect b="b" l="l" r="r" t="t"/>
              <a:pathLst>
                <a:path extrusionOk="0" h="343" w="635">
                  <a:moveTo>
                    <a:pt x="317" y="1"/>
                  </a:moveTo>
                  <a:cubicBezTo>
                    <a:pt x="242" y="1"/>
                    <a:pt x="167" y="17"/>
                    <a:pt x="101" y="51"/>
                  </a:cubicBezTo>
                  <a:cubicBezTo>
                    <a:pt x="1" y="84"/>
                    <a:pt x="1" y="251"/>
                    <a:pt x="101" y="318"/>
                  </a:cubicBezTo>
                  <a:cubicBezTo>
                    <a:pt x="167" y="334"/>
                    <a:pt x="242" y="343"/>
                    <a:pt x="317" y="343"/>
                  </a:cubicBezTo>
                  <a:cubicBezTo>
                    <a:pt x="392" y="343"/>
                    <a:pt x="468" y="334"/>
                    <a:pt x="534" y="318"/>
                  </a:cubicBezTo>
                  <a:cubicBezTo>
                    <a:pt x="634" y="251"/>
                    <a:pt x="634" y="117"/>
                    <a:pt x="534" y="51"/>
                  </a:cubicBezTo>
                  <a:cubicBezTo>
                    <a:pt x="468" y="17"/>
                    <a:pt x="392" y="1"/>
                    <a:pt x="31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9" name="Google Shape;3929;p92"/>
            <p:cNvSpPr/>
            <p:nvPr/>
          </p:nvSpPr>
          <p:spPr>
            <a:xfrm>
              <a:off x="4062250" y="1926975"/>
              <a:ext cx="40050" cy="29050"/>
            </a:xfrm>
            <a:custGeom>
              <a:rect b="b" l="l" r="r" t="t"/>
              <a:pathLst>
                <a:path extrusionOk="0" h="1162" w="1602">
                  <a:moveTo>
                    <a:pt x="552" y="1"/>
                  </a:moveTo>
                  <a:cubicBezTo>
                    <a:pt x="468" y="1"/>
                    <a:pt x="384" y="19"/>
                    <a:pt x="300" y="61"/>
                  </a:cubicBezTo>
                  <a:cubicBezTo>
                    <a:pt x="100" y="228"/>
                    <a:pt x="0" y="461"/>
                    <a:pt x="33" y="728"/>
                  </a:cubicBezTo>
                  <a:cubicBezTo>
                    <a:pt x="0" y="795"/>
                    <a:pt x="0" y="862"/>
                    <a:pt x="33" y="962"/>
                  </a:cubicBezTo>
                  <a:lnTo>
                    <a:pt x="167" y="862"/>
                  </a:lnTo>
                  <a:lnTo>
                    <a:pt x="167" y="728"/>
                  </a:lnTo>
                  <a:cubicBezTo>
                    <a:pt x="133" y="528"/>
                    <a:pt x="234" y="328"/>
                    <a:pt x="400" y="194"/>
                  </a:cubicBezTo>
                  <a:cubicBezTo>
                    <a:pt x="434" y="161"/>
                    <a:pt x="500" y="161"/>
                    <a:pt x="534" y="161"/>
                  </a:cubicBezTo>
                  <a:cubicBezTo>
                    <a:pt x="634" y="161"/>
                    <a:pt x="734" y="194"/>
                    <a:pt x="801" y="228"/>
                  </a:cubicBezTo>
                  <a:cubicBezTo>
                    <a:pt x="1134" y="461"/>
                    <a:pt x="1368" y="795"/>
                    <a:pt x="1468" y="1162"/>
                  </a:cubicBezTo>
                  <a:cubicBezTo>
                    <a:pt x="1501" y="1162"/>
                    <a:pt x="1568" y="1162"/>
                    <a:pt x="1601" y="1129"/>
                  </a:cubicBezTo>
                  <a:cubicBezTo>
                    <a:pt x="1501" y="728"/>
                    <a:pt x="1234" y="361"/>
                    <a:pt x="901" y="94"/>
                  </a:cubicBezTo>
                  <a:cubicBezTo>
                    <a:pt x="784" y="36"/>
                    <a:pt x="668" y="1"/>
                    <a:pt x="55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0" name="Google Shape;3930;p92"/>
            <p:cNvSpPr/>
            <p:nvPr/>
          </p:nvSpPr>
          <p:spPr>
            <a:xfrm>
              <a:off x="4123125" y="1928900"/>
              <a:ext cx="16700" cy="8375"/>
            </a:xfrm>
            <a:custGeom>
              <a:rect b="b" l="l" r="r" t="t"/>
              <a:pathLst>
                <a:path extrusionOk="0" h="335" w="668">
                  <a:moveTo>
                    <a:pt x="350" y="1"/>
                  </a:moveTo>
                  <a:cubicBezTo>
                    <a:pt x="275" y="1"/>
                    <a:pt x="200" y="17"/>
                    <a:pt x="134" y="51"/>
                  </a:cubicBezTo>
                  <a:cubicBezTo>
                    <a:pt x="0" y="117"/>
                    <a:pt x="0" y="218"/>
                    <a:pt x="134" y="284"/>
                  </a:cubicBezTo>
                  <a:cubicBezTo>
                    <a:pt x="200" y="318"/>
                    <a:pt x="275" y="334"/>
                    <a:pt x="350" y="334"/>
                  </a:cubicBezTo>
                  <a:cubicBezTo>
                    <a:pt x="425" y="334"/>
                    <a:pt x="500" y="318"/>
                    <a:pt x="567" y="284"/>
                  </a:cubicBezTo>
                  <a:cubicBezTo>
                    <a:pt x="667" y="251"/>
                    <a:pt x="667" y="84"/>
                    <a:pt x="567" y="51"/>
                  </a:cubicBezTo>
                  <a:cubicBezTo>
                    <a:pt x="500" y="17"/>
                    <a:pt x="425" y="1"/>
                    <a:pt x="35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1" name="Google Shape;3931;p92"/>
            <p:cNvSpPr/>
            <p:nvPr/>
          </p:nvSpPr>
          <p:spPr>
            <a:xfrm>
              <a:off x="4093925" y="1908625"/>
              <a:ext cx="40900" cy="29050"/>
            </a:xfrm>
            <a:custGeom>
              <a:rect b="b" l="l" r="r" t="t"/>
              <a:pathLst>
                <a:path extrusionOk="0" h="1162" w="1636">
                  <a:moveTo>
                    <a:pt x="569" y="1"/>
                  </a:moveTo>
                  <a:cubicBezTo>
                    <a:pt x="486" y="1"/>
                    <a:pt x="404" y="19"/>
                    <a:pt x="334" y="61"/>
                  </a:cubicBezTo>
                  <a:cubicBezTo>
                    <a:pt x="134" y="228"/>
                    <a:pt x="1" y="461"/>
                    <a:pt x="34" y="728"/>
                  </a:cubicBezTo>
                  <a:cubicBezTo>
                    <a:pt x="34" y="795"/>
                    <a:pt x="34" y="862"/>
                    <a:pt x="34" y="962"/>
                  </a:cubicBezTo>
                  <a:lnTo>
                    <a:pt x="201" y="862"/>
                  </a:lnTo>
                  <a:lnTo>
                    <a:pt x="201" y="728"/>
                  </a:lnTo>
                  <a:cubicBezTo>
                    <a:pt x="167" y="528"/>
                    <a:pt x="234" y="328"/>
                    <a:pt x="401" y="195"/>
                  </a:cubicBezTo>
                  <a:cubicBezTo>
                    <a:pt x="468" y="161"/>
                    <a:pt x="501" y="161"/>
                    <a:pt x="568" y="161"/>
                  </a:cubicBezTo>
                  <a:cubicBezTo>
                    <a:pt x="668" y="161"/>
                    <a:pt x="734" y="195"/>
                    <a:pt x="835" y="228"/>
                  </a:cubicBezTo>
                  <a:cubicBezTo>
                    <a:pt x="1135" y="461"/>
                    <a:pt x="1368" y="795"/>
                    <a:pt x="1468" y="1162"/>
                  </a:cubicBezTo>
                  <a:cubicBezTo>
                    <a:pt x="1535" y="1162"/>
                    <a:pt x="1568" y="1162"/>
                    <a:pt x="1635" y="1129"/>
                  </a:cubicBezTo>
                  <a:cubicBezTo>
                    <a:pt x="1535" y="728"/>
                    <a:pt x="1268" y="361"/>
                    <a:pt x="901" y="95"/>
                  </a:cubicBezTo>
                  <a:cubicBezTo>
                    <a:pt x="804" y="36"/>
                    <a:pt x="685" y="1"/>
                    <a:pt x="5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2" name="Google Shape;3932;p92"/>
            <p:cNvSpPr/>
            <p:nvPr/>
          </p:nvSpPr>
          <p:spPr>
            <a:xfrm>
              <a:off x="4155650" y="1909725"/>
              <a:ext cx="16700" cy="9200"/>
            </a:xfrm>
            <a:custGeom>
              <a:rect b="b" l="l" r="r" t="t"/>
              <a:pathLst>
                <a:path extrusionOk="0" h="368" w="668">
                  <a:moveTo>
                    <a:pt x="334" y="1"/>
                  </a:moveTo>
                  <a:cubicBezTo>
                    <a:pt x="267" y="1"/>
                    <a:pt x="200" y="17"/>
                    <a:pt x="133" y="51"/>
                  </a:cubicBezTo>
                  <a:cubicBezTo>
                    <a:pt x="0" y="117"/>
                    <a:pt x="0" y="284"/>
                    <a:pt x="133" y="317"/>
                  </a:cubicBezTo>
                  <a:cubicBezTo>
                    <a:pt x="200" y="351"/>
                    <a:pt x="267" y="367"/>
                    <a:pt x="334" y="367"/>
                  </a:cubicBezTo>
                  <a:cubicBezTo>
                    <a:pt x="400" y="367"/>
                    <a:pt x="467" y="351"/>
                    <a:pt x="534" y="317"/>
                  </a:cubicBezTo>
                  <a:cubicBezTo>
                    <a:pt x="667" y="284"/>
                    <a:pt x="667" y="117"/>
                    <a:pt x="534" y="51"/>
                  </a:cubicBezTo>
                  <a:cubicBezTo>
                    <a:pt x="467" y="17"/>
                    <a:pt x="400" y="1"/>
                    <a:pt x="33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3" name="Google Shape;3933;p92"/>
            <p:cNvSpPr/>
            <p:nvPr/>
          </p:nvSpPr>
          <p:spPr>
            <a:xfrm>
              <a:off x="4127275" y="1890275"/>
              <a:ext cx="40075" cy="28850"/>
            </a:xfrm>
            <a:custGeom>
              <a:rect b="b" l="l" r="r" t="t"/>
              <a:pathLst>
                <a:path extrusionOk="0" h="1154" w="1603">
                  <a:moveTo>
                    <a:pt x="536" y="1"/>
                  </a:moveTo>
                  <a:cubicBezTo>
                    <a:pt x="453" y="1"/>
                    <a:pt x="371" y="19"/>
                    <a:pt x="301" y="61"/>
                  </a:cubicBezTo>
                  <a:cubicBezTo>
                    <a:pt x="101" y="195"/>
                    <a:pt x="1" y="462"/>
                    <a:pt x="1" y="695"/>
                  </a:cubicBezTo>
                  <a:cubicBezTo>
                    <a:pt x="1" y="762"/>
                    <a:pt x="1" y="862"/>
                    <a:pt x="1" y="929"/>
                  </a:cubicBezTo>
                  <a:lnTo>
                    <a:pt x="168" y="829"/>
                  </a:lnTo>
                  <a:cubicBezTo>
                    <a:pt x="134" y="795"/>
                    <a:pt x="134" y="762"/>
                    <a:pt x="168" y="695"/>
                  </a:cubicBezTo>
                  <a:cubicBezTo>
                    <a:pt x="134" y="495"/>
                    <a:pt x="201" y="295"/>
                    <a:pt x="368" y="161"/>
                  </a:cubicBezTo>
                  <a:cubicBezTo>
                    <a:pt x="435" y="161"/>
                    <a:pt x="468" y="128"/>
                    <a:pt x="535" y="128"/>
                  </a:cubicBezTo>
                  <a:cubicBezTo>
                    <a:pt x="635" y="128"/>
                    <a:pt x="701" y="161"/>
                    <a:pt x="801" y="228"/>
                  </a:cubicBezTo>
                  <a:cubicBezTo>
                    <a:pt x="1102" y="428"/>
                    <a:pt x="1335" y="762"/>
                    <a:pt x="1435" y="1129"/>
                  </a:cubicBezTo>
                  <a:cubicBezTo>
                    <a:pt x="1469" y="1145"/>
                    <a:pt x="1494" y="1154"/>
                    <a:pt x="1519" y="1154"/>
                  </a:cubicBezTo>
                  <a:cubicBezTo>
                    <a:pt x="1544" y="1154"/>
                    <a:pt x="1569" y="1145"/>
                    <a:pt x="1602" y="1129"/>
                  </a:cubicBezTo>
                  <a:cubicBezTo>
                    <a:pt x="1502" y="728"/>
                    <a:pt x="1235" y="362"/>
                    <a:pt x="868" y="95"/>
                  </a:cubicBezTo>
                  <a:cubicBezTo>
                    <a:pt x="771" y="37"/>
                    <a:pt x="652" y="1"/>
                    <a:pt x="5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4" name="Google Shape;3934;p92"/>
            <p:cNvSpPr/>
            <p:nvPr/>
          </p:nvSpPr>
          <p:spPr>
            <a:xfrm>
              <a:off x="3922975" y="2073275"/>
              <a:ext cx="185150" cy="108750"/>
            </a:xfrm>
            <a:custGeom>
              <a:rect b="b" l="l" r="r" t="t"/>
              <a:pathLst>
                <a:path extrusionOk="0" h="4350" w="7406">
                  <a:moveTo>
                    <a:pt x="148" y="0"/>
                  </a:moveTo>
                  <a:cubicBezTo>
                    <a:pt x="100" y="0"/>
                    <a:pt x="58" y="31"/>
                    <a:pt x="34" y="80"/>
                  </a:cubicBezTo>
                  <a:cubicBezTo>
                    <a:pt x="0" y="113"/>
                    <a:pt x="34" y="213"/>
                    <a:pt x="100" y="247"/>
                  </a:cubicBezTo>
                  <a:lnTo>
                    <a:pt x="7206" y="4350"/>
                  </a:lnTo>
                  <a:lnTo>
                    <a:pt x="7272" y="4350"/>
                  </a:lnTo>
                  <a:cubicBezTo>
                    <a:pt x="7306" y="4350"/>
                    <a:pt x="7339" y="4316"/>
                    <a:pt x="7372" y="4316"/>
                  </a:cubicBezTo>
                  <a:cubicBezTo>
                    <a:pt x="7406" y="4250"/>
                    <a:pt x="7372" y="4183"/>
                    <a:pt x="7306" y="4150"/>
                  </a:cubicBezTo>
                  <a:lnTo>
                    <a:pt x="201" y="13"/>
                  </a:lnTo>
                  <a:cubicBezTo>
                    <a:pt x="183" y="4"/>
                    <a:pt x="165" y="0"/>
                    <a:pt x="148"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5" name="Google Shape;3935;p92"/>
            <p:cNvSpPr/>
            <p:nvPr/>
          </p:nvSpPr>
          <p:spPr>
            <a:xfrm>
              <a:off x="3944650" y="2061375"/>
              <a:ext cx="185150" cy="108150"/>
            </a:xfrm>
            <a:custGeom>
              <a:rect b="b" l="l" r="r" t="t"/>
              <a:pathLst>
                <a:path extrusionOk="0" h="4326" w="7406">
                  <a:moveTo>
                    <a:pt x="120" y="0"/>
                  </a:moveTo>
                  <a:cubicBezTo>
                    <a:pt x="85" y="0"/>
                    <a:pt x="54" y="17"/>
                    <a:pt x="34" y="56"/>
                  </a:cubicBezTo>
                  <a:cubicBezTo>
                    <a:pt x="1" y="89"/>
                    <a:pt x="34" y="189"/>
                    <a:pt x="67" y="222"/>
                  </a:cubicBezTo>
                  <a:lnTo>
                    <a:pt x="7206" y="4325"/>
                  </a:lnTo>
                  <a:lnTo>
                    <a:pt x="7273" y="4325"/>
                  </a:lnTo>
                  <a:cubicBezTo>
                    <a:pt x="7306" y="4325"/>
                    <a:pt x="7339" y="4325"/>
                    <a:pt x="7373" y="4292"/>
                  </a:cubicBezTo>
                  <a:cubicBezTo>
                    <a:pt x="7406" y="4225"/>
                    <a:pt x="7373" y="4159"/>
                    <a:pt x="7306" y="4125"/>
                  </a:cubicBezTo>
                  <a:lnTo>
                    <a:pt x="201" y="22"/>
                  </a:lnTo>
                  <a:cubicBezTo>
                    <a:pt x="173" y="8"/>
                    <a:pt x="146" y="0"/>
                    <a:pt x="12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6" name="Google Shape;3936;p92"/>
            <p:cNvSpPr/>
            <p:nvPr/>
          </p:nvSpPr>
          <p:spPr>
            <a:xfrm>
              <a:off x="3965300" y="2048725"/>
              <a:ext cx="186200" cy="108275"/>
            </a:xfrm>
            <a:custGeom>
              <a:rect b="b" l="l" r="r" t="t"/>
              <a:pathLst>
                <a:path extrusionOk="0" h="4331" w="7448">
                  <a:moveTo>
                    <a:pt x="168" y="1"/>
                  </a:moveTo>
                  <a:cubicBezTo>
                    <a:pt x="67" y="1"/>
                    <a:pt x="1" y="147"/>
                    <a:pt x="109" y="228"/>
                  </a:cubicBezTo>
                  <a:lnTo>
                    <a:pt x="7247" y="4331"/>
                  </a:lnTo>
                  <a:lnTo>
                    <a:pt x="7314" y="4331"/>
                  </a:lnTo>
                  <a:cubicBezTo>
                    <a:pt x="7347" y="4331"/>
                    <a:pt x="7381" y="4331"/>
                    <a:pt x="7414" y="4298"/>
                  </a:cubicBezTo>
                  <a:cubicBezTo>
                    <a:pt x="7447" y="4231"/>
                    <a:pt x="7414" y="4164"/>
                    <a:pt x="7347" y="4131"/>
                  </a:cubicBezTo>
                  <a:lnTo>
                    <a:pt x="242" y="28"/>
                  </a:lnTo>
                  <a:cubicBezTo>
                    <a:pt x="217" y="9"/>
                    <a:pt x="191" y="1"/>
                    <a:pt x="16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7" name="Google Shape;3937;p92"/>
            <p:cNvSpPr/>
            <p:nvPr/>
          </p:nvSpPr>
          <p:spPr>
            <a:xfrm>
              <a:off x="3988025" y="2035750"/>
              <a:ext cx="184325" cy="108750"/>
            </a:xfrm>
            <a:custGeom>
              <a:rect b="b" l="l" r="r" t="t"/>
              <a:pathLst>
                <a:path extrusionOk="0" h="4350" w="7373">
                  <a:moveTo>
                    <a:pt x="147" y="0"/>
                  </a:moveTo>
                  <a:cubicBezTo>
                    <a:pt x="100" y="0"/>
                    <a:pt x="58" y="31"/>
                    <a:pt x="34" y="80"/>
                  </a:cubicBezTo>
                  <a:cubicBezTo>
                    <a:pt x="0" y="113"/>
                    <a:pt x="0" y="213"/>
                    <a:pt x="67" y="247"/>
                  </a:cubicBezTo>
                  <a:lnTo>
                    <a:pt x="7205" y="4350"/>
                  </a:lnTo>
                  <a:lnTo>
                    <a:pt x="7239" y="4350"/>
                  </a:lnTo>
                  <a:cubicBezTo>
                    <a:pt x="7305" y="4350"/>
                    <a:pt x="7339" y="4316"/>
                    <a:pt x="7339" y="4316"/>
                  </a:cubicBezTo>
                  <a:cubicBezTo>
                    <a:pt x="7372" y="4250"/>
                    <a:pt x="7372" y="4183"/>
                    <a:pt x="7305" y="4149"/>
                  </a:cubicBezTo>
                  <a:lnTo>
                    <a:pt x="200" y="13"/>
                  </a:lnTo>
                  <a:cubicBezTo>
                    <a:pt x="183" y="4"/>
                    <a:pt x="165" y="0"/>
                    <a:pt x="147"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8" name="Google Shape;3938;p92"/>
            <p:cNvSpPr/>
            <p:nvPr/>
          </p:nvSpPr>
          <p:spPr>
            <a:xfrm>
              <a:off x="4008675" y="2023700"/>
              <a:ext cx="185350" cy="108300"/>
            </a:xfrm>
            <a:custGeom>
              <a:rect b="b" l="l" r="r" t="t"/>
              <a:pathLst>
                <a:path extrusionOk="0" h="4332" w="7414">
                  <a:moveTo>
                    <a:pt x="155" y="1"/>
                  </a:moveTo>
                  <a:cubicBezTo>
                    <a:pt x="45" y="1"/>
                    <a:pt x="0" y="147"/>
                    <a:pt x="108" y="228"/>
                  </a:cubicBezTo>
                  <a:lnTo>
                    <a:pt x="7213" y="4331"/>
                  </a:lnTo>
                  <a:lnTo>
                    <a:pt x="7280" y="4331"/>
                  </a:lnTo>
                  <a:cubicBezTo>
                    <a:pt x="7313" y="4331"/>
                    <a:pt x="7380" y="4298"/>
                    <a:pt x="7380" y="4265"/>
                  </a:cubicBezTo>
                  <a:cubicBezTo>
                    <a:pt x="7413" y="4231"/>
                    <a:pt x="7413" y="4164"/>
                    <a:pt x="7347" y="4131"/>
                  </a:cubicBezTo>
                  <a:lnTo>
                    <a:pt x="242" y="28"/>
                  </a:lnTo>
                  <a:cubicBezTo>
                    <a:pt x="210" y="9"/>
                    <a:pt x="180" y="1"/>
                    <a:pt x="155"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9" name="Google Shape;3939;p92"/>
            <p:cNvSpPr/>
            <p:nvPr/>
          </p:nvSpPr>
          <p:spPr>
            <a:xfrm>
              <a:off x="4031375" y="2010725"/>
              <a:ext cx="184325" cy="108750"/>
            </a:xfrm>
            <a:custGeom>
              <a:rect b="b" l="l" r="r" t="t"/>
              <a:pathLst>
                <a:path extrusionOk="0" h="4350" w="7373">
                  <a:moveTo>
                    <a:pt x="129" y="0"/>
                  </a:moveTo>
                  <a:cubicBezTo>
                    <a:pt x="85" y="0"/>
                    <a:pt x="25" y="31"/>
                    <a:pt x="1" y="80"/>
                  </a:cubicBezTo>
                  <a:cubicBezTo>
                    <a:pt x="1" y="114"/>
                    <a:pt x="1" y="180"/>
                    <a:pt x="68" y="247"/>
                  </a:cubicBezTo>
                  <a:lnTo>
                    <a:pt x="7173" y="4350"/>
                  </a:lnTo>
                  <a:lnTo>
                    <a:pt x="7239" y="4350"/>
                  </a:lnTo>
                  <a:cubicBezTo>
                    <a:pt x="7273" y="4350"/>
                    <a:pt x="7306" y="4350"/>
                    <a:pt x="7339" y="4317"/>
                  </a:cubicBezTo>
                  <a:cubicBezTo>
                    <a:pt x="7373" y="4250"/>
                    <a:pt x="7373" y="4183"/>
                    <a:pt x="7306" y="4150"/>
                  </a:cubicBezTo>
                  <a:lnTo>
                    <a:pt x="168" y="13"/>
                  </a:lnTo>
                  <a:cubicBezTo>
                    <a:pt x="159" y="4"/>
                    <a:pt x="145" y="0"/>
                    <a:pt x="129"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0" name="Google Shape;3940;p92"/>
            <p:cNvSpPr/>
            <p:nvPr/>
          </p:nvSpPr>
          <p:spPr>
            <a:xfrm>
              <a:off x="4051975" y="1998750"/>
              <a:ext cx="185425" cy="108225"/>
            </a:xfrm>
            <a:custGeom>
              <a:rect b="b" l="l" r="r" t="t"/>
              <a:pathLst>
                <a:path extrusionOk="0" h="4329" w="7417">
                  <a:moveTo>
                    <a:pt x="146" y="1"/>
                  </a:moveTo>
                  <a:cubicBezTo>
                    <a:pt x="50" y="1"/>
                    <a:pt x="0" y="170"/>
                    <a:pt x="111" y="226"/>
                  </a:cubicBezTo>
                  <a:lnTo>
                    <a:pt x="7216" y="4329"/>
                  </a:lnTo>
                  <a:lnTo>
                    <a:pt x="7283" y="4329"/>
                  </a:lnTo>
                  <a:cubicBezTo>
                    <a:pt x="7316" y="4329"/>
                    <a:pt x="7349" y="4329"/>
                    <a:pt x="7383" y="4295"/>
                  </a:cubicBezTo>
                  <a:cubicBezTo>
                    <a:pt x="7416" y="4228"/>
                    <a:pt x="7416" y="4162"/>
                    <a:pt x="7349" y="4128"/>
                  </a:cubicBezTo>
                  <a:lnTo>
                    <a:pt x="211" y="25"/>
                  </a:lnTo>
                  <a:cubicBezTo>
                    <a:pt x="188" y="8"/>
                    <a:pt x="166" y="1"/>
                    <a:pt x="146"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1" name="Google Shape;3941;p92"/>
            <p:cNvSpPr/>
            <p:nvPr/>
          </p:nvSpPr>
          <p:spPr>
            <a:xfrm>
              <a:off x="4073925" y="1986525"/>
              <a:ext cx="185150" cy="108575"/>
            </a:xfrm>
            <a:custGeom>
              <a:rect b="b" l="l" r="r" t="t"/>
              <a:pathLst>
                <a:path extrusionOk="0" h="4343" w="7406">
                  <a:moveTo>
                    <a:pt x="142" y="0"/>
                  </a:moveTo>
                  <a:cubicBezTo>
                    <a:pt x="97" y="0"/>
                    <a:pt x="57" y="24"/>
                    <a:pt x="33" y="47"/>
                  </a:cubicBezTo>
                  <a:cubicBezTo>
                    <a:pt x="0" y="114"/>
                    <a:pt x="33" y="181"/>
                    <a:pt x="100" y="214"/>
                  </a:cubicBezTo>
                  <a:lnTo>
                    <a:pt x="7205" y="4317"/>
                  </a:lnTo>
                  <a:cubicBezTo>
                    <a:pt x="7222" y="4334"/>
                    <a:pt x="7230" y="4342"/>
                    <a:pt x="7239" y="4342"/>
                  </a:cubicBezTo>
                  <a:cubicBezTo>
                    <a:pt x="7247" y="4342"/>
                    <a:pt x="7255" y="4334"/>
                    <a:pt x="7272" y="4317"/>
                  </a:cubicBezTo>
                  <a:cubicBezTo>
                    <a:pt x="7305" y="4317"/>
                    <a:pt x="7339" y="4317"/>
                    <a:pt x="7372" y="4284"/>
                  </a:cubicBezTo>
                  <a:cubicBezTo>
                    <a:pt x="7405" y="4217"/>
                    <a:pt x="7372" y="4150"/>
                    <a:pt x="7339" y="4117"/>
                  </a:cubicBezTo>
                  <a:lnTo>
                    <a:pt x="200" y="14"/>
                  </a:lnTo>
                  <a:cubicBezTo>
                    <a:pt x="181" y="4"/>
                    <a:pt x="161" y="0"/>
                    <a:pt x="14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2" name="Google Shape;3942;p92"/>
            <p:cNvSpPr/>
            <p:nvPr/>
          </p:nvSpPr>
          <p:spPr>
            <a:xfrm>
              <a:off x="4094400" y="1973200"/>
              <a:ext cx="186350" cy="109375"/>
            </a:xfrm>
            <a:custGeom>
              <a:rect b="b" l="l" r="r" t="t"/>
              <a:pathLst>
                <a:path extrusionOk="0" h="4375" w="7454">
                  <a:moveTo>
                    <a:pt x="194" y="0"/>
                  </a:moveTo>
                  <a:cubicBezTo>
                    <a:pt x="83" y="0"/>
                    <a:pt x="0" y="161"/>
                    <a:pt x="115" y="247"/>
                  </a:cubicBezTo>
                  <a:lnTo>
                    <a:pt x="7253" y="4350"/>
                  </a:lnTo>
                  <a:cubicBezTo>
                    <a:pt x="7253" y="4366"/>
                    <a:pt x="7262" y="4375"/>
                    <a:pt x="7274" y="4375"/>
                  </a:cubicBezTo>
                  <a:cubicBezTo>
                    <a:pt x="7287" y="4375"/>
                    <a:pt x="7304" y="4366"/>
                    <a:pt x="7320" y="4350"/>
                  </a:cubicBezTo>
                  <a:cubicBezTo>
                    <a:pt x="7354" y="4350"/>
                    <a:pt x="7387" y="4350"/>
                    <a:pt x="7420" y="4316"/>
                  </a:cubicBezTo>
                  <a:cubicBezTo>
                    <a:pt x="7454" y="4250"/>
                    <a:pt x="7420" y="4183"/>
                    <a:pt x="7354" y="4150"/>
                  </a:cubicBezTo>
                  <a:lnTo>
                    <a:pt x="248" y="13"/>
                  </a:lnTo>
                  <a:cubicBezTo>
                    <a:pt x="230" y="4"/>
                    <a:pt x="212" y="0"/>
                    <a:pt x="19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3" name="Google Shape;3943;p92"/>
            <p:cNvSpPr/>
            <p:nvPr/>
          </p:nvSpPr>
          <p:spPr>
            <a:xfrm>
              <a:off x="4116400" y="1961175"/>
              <a:ext cx="186025" cy="109100"/>
            </a:xfrm>
            <a:custGeom>
              <a:rect b="b" l="l" r="r" t="t"/>
              <a:pathLst>
                <a:path extrusionOk="0" h="4364" w="7441">
                  <a:moveTo>
                    <a:pt x="161" y="0"/>
                  </a:moveTo>
                  <a:cubicBezTo>
                    <a:pt x="62" y="0"/>
                    <a:pt x="1" y="147"/>
                    <a:pt x="136" y="228"/>
                  </a:cubicBezTo>
                  <a:lnTo>
                    <a:pt x="7241" y="4364"/>
                  </a:lnTo>
                  <a:lnTo>
                    <a:pt x="7307" y="4364"/>
                  </a:lnTo>
                  <a:cubicBezTo>
                    <a:pt x="7341" y="4364"/>
                    <a:pt x="7374" y="4330"/>
                    <a:pt x="7408" y="4297"/>
                  </a:cubicBezTo>
                  <a:cubicBezTo>
                    <a:pt x="7441" y="4230"/>
                    <a:pt x="7408" y="4164"/>
                    <a:pt x="7341" y="4130"/>
                  </a:cubicBezTo>
                  <a:lnTo>
                    <a:pt x="236" y="27"/>
                  </a:lnTo>
                  <a:cubicBezTo>
                    <a:pt x="210" y="8"/>
                    <a:pt x="185" y="0"/>
                    <a:pt x="161"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4" name="Google Shape;3944;p92"/>
            <p:cNvSpPr/>
            <p:nvPr/>
          </p:nvSpPr>
          <p:spPr>
            <a:xfrm>
              <a:off x="4138950" y="1949000"/>
              <a:ext cx="184325" cy="108775"/>
            </a:xfrm>
            <a:custGeom>
              <a:rect b="b" l="l" r="r" t="t"/>
              <a:pathLst>
                <a:path extrusionOk="0" h="4351" w="7373">
                  <a:moveTo>
                    <a:pt x="143" y="0"/>
                  </a:moveTo>
                  <a:cubicBezTo>
                    <a:pt x="98" y="0"/>
                    <a:pt x="58" y="24"/>
                    <a:pt x="34" y="47"/>
                  </a:cubicBezTo>
                  <a:cubicBezTo>
                    <a:pt x="1" y="114"/>
                    <a:pt x="1" y="181"/>
                    <a:pt x="68" y="214"/>
                  </a:cubicBezTo>
                  <a:lnTo>
                    <a:pt x="7206" y="4350"/>
                  </a:lnTo>
                  <a:lnTo>
                    <a:pt x="7239" y="4350"/>
                  </a:lnTo>
                  <a:cubicBezTo>
                    <a:pt x="7306" y="4350"/>
                    <a:pt x="7339" y="4317"/>
                    <a:pt x="7339" y="4284"/>
                  </a:cubicBezTo>
                  <a:cubicBezTo>
                    <a:pt x="7373" y="4217"/>
                    <a:pt x="7373" y="4150"/>
                    <a:pt x="7306" y="4117"/>
                  </a:cubicBezTo>
                  <a:lnTo>
                    <a:pt x="201" y="14"/>
                  </a:lnTo>
                  <a:cubicBezTo>
                    <a:pt x="182" y="4"/>
                    <a:pt x="162" y="0"/>
                    <a:pt x="143"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5" name="Google Shape;3945;p92"/>
            <p:cNvSpPr/>
            <p:nvPr/>
          </p:nvSpPr>
          <p:spPr>
            <a:xfrm>
              <a:off x="4160650" y="1936500"/>
              <a:ext cx="184325" cy="108775"/>
            </a:xfrm>
            <a:custGeom>
              <a:rect b="b" l="l" r="r" t="t"/>
              <a:pathLst>
                <a:path extrusionOk="0" h="4351" w="7373">
                  <a:moveTo>
                    <a:pt x="134" y="1"/>
                  </a:moveTo>
                  <a:cubicBezTo>
                    <a:pt x="100" y="1"/>
                    <a:pt x="58" y="32"/>
                    <a:pt x="34" y="80"/>
                  </a:cubicBezTo>
                  <a:cubicBezTo>
                    <a:pt x="0" y="114"/>
                    <a:pt x="0" y="180"/>
                    <a:pt x="67" y="214"/>
                  </a:cubicBezTo>
                  <a:lnTo>
                    <a:pt x="7172" y="4350"/>
                  </a:lnTo>
                  <a:lnTo>
                    <a:pt x="7239" y="4350"/>
                  </a:lnTo>
                  <a:cubicBezTo>
                    <a:pt x="7272" y="4350"/>
                    <a:pt x="7339" y="4317"/>
                    <a:pt x="7339" y="4283"/>
                  </a:cubicBezTo>
                  <a:cubicBezTo>
                    <a:pt x="7372" y="4250"/>
                    <a:pt x="7372" y="4183"/>
                    <a:pt x="7305" y="4150"/>
                  </a:cubicBezTo>
                  <a:lnTo>
                    <a:pt x="167" y="14"/>
                  </a:lnTo>
                  <a:cubicBezTo>
                    <a:pt x="158" y="5"/>
                    <a:pt x="147" y="1"/>
                    <a:pt x="13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6" name="Google Shape;3946;p92"/>
            <p:cNvSpPr/>
            <p:nvPr/>
          </p:nvSpPr>
          <p:spPr>
            <a:xfrm>
              <a:off x="4182325" y="1924000"/>
              <a:ext cx="184325" cy="108750"/>
            </a:xfrm>
            <a:custGeom>
              <a:rect b="b" l="l" r="r" t="t"/>
              <a:pathLst>
                <a:path extrusionOk="0" h="4350" w="7373">
                  <a:moveTo>
                    <a:pt x="129" y="0"/>
                  </a:moveTo>
                  <a:cubicBezTo>
                    <a:pt x="87" y="0"/>
                    <a:pt x="34" y="31"/>
                    <a:pt x="34" y="80"/>
                  </a:cubicBezTo>
                  <a:cubicBezTo>
                    <a:pt x="0" y="113"/>
                    <a:pt x="0" y="180"/>
                    <a:pt x="67" y="213"/>
                  </a:cubicBezTo>
                  <a:lnTo>
                    <a:pt x="7172" y="4350"/>
                  </a:lnTo>
                  <a:lnTo>
                    <a:pt x="7239" y="4350"/>
                  </a:lnTo>
                  <a:cubicBezTo>
                    <a:pt x="7272" y="4350"/>
                    <a:pt x="7306" y="4316"/>
                    <a:pt x="7339" y="4283"/>
                  </a:cubicBezTo>
                  <a:cubicBezTo>
                    <a:pt x="7372" y="4250"/>
                    <a:pt x="7372" y="4183"/>
                    <a:pt x="7306" y="4150"/>
                  </a:cubicBezTo>
                  <a:lnTo>
                    <a:pt x="167" y="13"/>
                  </a:lnTo>
                  <a:cubicBezTo>
                    <a:pt x="158" y="4"/>
                    <a:pt x="145" y="0"/>
                    <a:pt x="129"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7" name="Google Shape;3947;p92"/>
            <p:cNvSpPr/>
            <p:nvPr/>
          </p:nvSpPr>
          <p:spPr>
            <a:xfrm>
              <a:off x="3891275" y="2079925"/>
              <a:ext cx="195175" cy="114625"/>
            </a:xfrm>
            <a:custGeom>
              <a:rect b="b" l="l" r="r" t="t"/>
              <a:pathLst>
                <a:path extrusionOk="0" h="4585" w="7807">
                  <a:moveTo>
                    <a:pt x="143" y="0"/>
                  </a:moveTo>
                  <a:cubicBezTo>
                    <a:pt x="98" y="0"/>
                    <a:pt x="58" y="24"/>
                    <a:pt x="34" y="47"/>
                  </a:cubicBezTo>
                  <a:cubicBezTo>
                    <a:pt x="1" y="114"/>
                    <a:pt x="1" y="181"/>
                    <a:pt x="68" y="214"/>
                  </a:cubicBezTo>
                  <a:lnTo>
                    <a:pt x="7606" y="4584"/>
                  </a:lnTo>
                  <a:lnTo>
                    <a:pt x="7673" y="4584"/>
                  </a:lnTo>
                  <a:cubicBezTo>
                    <a:pt x="7706" y="4584"/>
                    <a:pt x="7740" y="4551"/>
                    <a:pt x="7773" y="4517"/>
                  </a:cubicBezTo>
                  <a:cubicBezTo>
                    <a:pt x="7806" y="4484"/>
                    <a:pt x="7773" y="4417"/>
                    <a:pt x="7706" y="4384"/>
                  </a:cubicBezTo>
                  <a:lnTo>
                    <a:pt x="201" y="14"/>
                  </a:lnTo>
                  <a:cubicBezTo>
                    <a:pt x="181" y="4"/>
                    <a:pt x="162" y="0"/>
                    <a:pt x="143"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8" name="Google Shape;3948;p92"/>
            <p:cNvSpPr/>
            <p:nvPr/>
          </p:nvSpPr>
          <p:spPr>
            <a:xfrm>
              <a:off x="3986625" y="2043650"/>
              <a:ext cx="76475" cy="42475"/>
            </a:xfrm>
            <a:custGeom>
              <a:rect b="b" l="l" r="r" t="t"/>
              <a:pathLst>
                <a:path extrusionOk="0" h="1699" w="3059">
                  <a:moveTo>
                    <a:pt x="423" y="498"/>
                  </a:moveTo>
                  <a:cubicBezTo>
                    <a:pt x="390" y="564"/>
                    <a:pt x="323" y="631"/>
                    <a:pt x="256" y="698"/>
                  </a:cubicBezTo>
                  <a:cubicBezTo>
                    <a:pt x="256" y="698"/>
                    <a:pt x="182" y="713"/>
                    <a:pt x="153" y="713"/>
                  </a:cubicBezTo>
                  <a:cubicBezTo>
                    <a:pt x="138" y="713"/>
                    <a:pt x="134" y="709"/>
                    <a:pt x="156" y="698"/>
                  </a:cubicBezTo>
                  <a:cubicBezTo>
                    <a:pt x="190" y="631"/>
                    <a:pt x="256" y="564"/>
                    <a:pt x="323" y="564"/>
                  </a:cubicBezTo>
                  <a:lnTo>
                    <a:pt x="423" y="498"/>
                  </a:lnTo>
                  <a:close/>
                  <a:moveTo>
                    <a:pt x="523" y="1"/>
                  </a:moveTo>
                  <a:cubicBezTo>
                    <a:pt x="434" y="1"/>
                    <a:pt x="308" y="76"/>
                    <a:pt x="223" y="97"/>
                  </a:cubicBezTo>
                  <a:cubicBezTo>
                    <a:pt x="190" y="97"/>
                    <a:pt x="190" y="164"/>
                    <a:pt x="223" y="164"/>
                  </a:cubicBezTo>
                  <a:cubicBezTo>
                    <a:pt x="323" y="131"/>
                    <a:pt x="390" y="97"/>
                    <a:pt x="490" y="97"/>
                  </a:cubicBezTo>
                  <a:cubicBezTo>
                    <a:pt x="623" y="97"/>
                    <a:pt x="523" y="264"/>
                    <a:pt x="457" y="398"/>
                  </a:cubicBezTo>
                  <a:lnTo>
                    <a:pt x="323" y="464"/>
                  </a:lnTo>
                  <a:cubicBezTo>
                    <a:pt x="223" y="498"/>
                    <a:pt x="123" y="564"/>
                    <a:pt x="23" y="631"/>
                  </a:cubicBezTo>
                  <a:cubicBezTo>
                    <a:pt x="0" y="744"/>
                    <a:pt x="55" y="812"/>
                    <a:pt x="134" y="812"/>
                  </a:cubicBezTo>
                  <a:cubicBezTo>
                    <a:pt x="171" y="812"/>
                    <a:pt x="214" y="797"/>
                    <a:pt x="256" y="765"/>
                  </a:cubicBezTo>
                  <a:cubicBezTo>
                    <a:pt x="390" y="698"/>
                    <a:pt x="523" y="564"/>
                    <a:pt x="623" y="398"/>
                  </a:cubicBezTo>
                  <a:cubicBezTo>
                    <a:pt x="657" y="364"/>
                    <a:pt x="723" y="364"/>
                    <a:pt x="790" y="364"/>
                  </a:cubicBezTo>
                  <a:cubicBezTo>
                    <a:pt x="990" y="398"/>
                    <a:pt x="823" y="464"/>
                    <a:pt x="790" y="564"/>
                  </a:cubicBezTo>
                  <a:cubicBezTo>
                    <a:pt x="773" y="598"/>
                    <a:pt x="773" y="606"/>
                    <a:pt x="782" y="606"/>
                  </a:cubicBezTo>
                  <a:cubicBezTo>
                    <a:pt x="790" y="606"/>
                    <a:pt x="807" y="598"/>
                    <a:pt x="823" y="598"/>
                  </a:cubicBezTo>
                  <a:cubicBezTo>
                    <a:pt x="881" y="583"/>
                    <a:pt x="976" y="563"/>
                    <a:pt x="1060" y="563"/>
                  </a:cubicBezTo>
                  <a:cubicBezTo>
                    <a:pt x="1170" y="563"/>
                    <a:pt x="1262" y="599"/>
                    <a:pt x="1224" y="731"/>
                  </a:cubicBezTo>
                  <a:cubicBezTo>
                    <a:pt x="1224" y="731"/>
                    <a:pt x="1224" y="765"/>
                    <a:pt x="1257" y="765"/>
                  </a:cubicBezTo>
                  <a:cubicBezTo>
                    <a:pt x="1290" y="765"/>
                    <a:pt x="1491" y="798"/>
                    <a:pt x="1457" y="865"/>
                  </a:cubicBezTo>
                  <a:cubicBezTo>
                    <a:pt x="1457" y="865"/>
                    <a:pt x="1491" y="898"/>
                    <a:pt x="1491" y="898"/>
                  </a:cubicBezTo>
                  <a:lnTo>
                    <a:pt x="1958" y="898"/>
                  </a:lnTo>
                  <a:cubicBezTo>
                    <a:pt x="2024" y="898"/>
                    <a:pt x="2091" y="898"/>
                    <a:pt x="2158" y="931"/>
                  </a:cubicBezTo>
                  <a:cubicBezTo>
                    <a:pt x="2224" y="998"/>
                    <a:pt x="2124" y="1098"/>
                    <a:pt x="2124" y="1132"/>
                  </a:cubicBezTo>
                  <a:cubicBezTo>
                    <a:pt x="2091" y="1165"/>
                    <a:pt x="2091" y="1165"/>
                    <a:pt x="2124" y="1198"/>
                  </a:cubicBezTo>
                  <a:cubicBezTo>
                    <a:pt x="2191" y="1232"/>
                    <a:pt x="2258" y="1265"/>
                    <a:pt x="2191" y="1365"/>
                  </a:cubicBezTo>
                  <a:cubicBezTo>
                    <a:pt x="2191" y="1365"/>
                    <a:pt x="2191" y="1398"/>
                    <a:pt x="2191" y="1398"/>
                  </a:cubicBezTo>
                  <a:cubicBezTo>
                    <a:pt x="2230" y="1411"/>
                    <a:pt x="2275" y="1415"/>
                    <a:pt x="2323" y="1415"/>
                  </a:cubicBezTo>
                  <a:cubicBezTo>
                    <a:pt x="2409" y="1415"/>
                    <a:pt x="2505" y="1402"/>
                    <a:pt x="2590" y="1402"/>
                  </a:cubicBezTo>
                  <a:cubicBezTo>
                    <a:pt x="2701" y="1402"/>
                    <a:pt x="2794" y="1425"/>
                    <a:pt x="2825" y="1532"/>
                  </a:cubicBezTo>
                  <a:cubicBezTo>
                    <a:pt x="2858" y="1665"/>
                    <a:pt x="2825" y="1699"/>
                    <a:pt x="2992" y="1699"/>
                  </a:cubicBezTo>
                  <a:cubicBezTo>
                    <a:pt x="3025" y="1699"/>
                    <a:pt x="3058" y="1632"/>
                    <a:pt x="2992" y="1632"/>
                  </a:cubicBezTo>
                  <a:cubicBezTo>
                    <a:pt x="2825" y="1632"/>
                    <a:pt x="2958" y="1432"/>
                    <a:pt x="2858" y="1332"/>
                  </a:cubicBezTo>
                  <a:cubicBezTo>
                    <a:pt x="2830" y="1318"/>
                    <a:pt x="2797" y="1312"/>
                    <a:pt x="2762" y="1312"/>
                  </a:cubicBezTo>
                  <a:cubicBezTo>
                    <a:pt x="2666" y="1312"/>
                    <a:pt x="2550" y="1351"/>
                    <a:pt x="2454" y="1351"/>
                  </a:cubicBezTo>
                  <a:cubicBezTo>
                    <a:pt x="2419" y="1351"/>
                    <a:pt x="2386" y="1346"/>
                    <a:pt x="2358" y="1332"/>
                  </a:cubicBezTo>
                  <a:cubicBezTo>
                    <a:pt x="2224" y="1265"/>
                    <a:pt x="2391" y="1265"/>
                    <a:pt x="2291" y="1165"/>
                  </a:cubicBezTo>
                  <a:cubicBezTo>
                    <a:pt x="2291" y="1165"/>
                    <a:pt x="2224" y="1165"/>
                    <a:pt x="2224" y="1132"/>
                  </a:cubicBezTo>
                  <a:cubicBezTo>
                    <a:pt x="2224" y="1098"/>
                    <a:pt x="2191" y="1098"/>
                    <a:pt x="2191" y="1098"/>
                  </a:cubicBezTo>
                  <a:cubicBezTo>
                    <a:pt x="2191" y="1098"/>
                    <a:pt x="2191" y="1065"/>
                    <a:pt x="2191" y="1065"/>
                  </a:cubicBezTo>
                  <a:cubicBezTo>
                    <a:pt x="2191" y="1031"/>
                    <a:pt x="2224" y="1031"/>
                    <a:pt x="2224" y="998"/>
                  </a:cubicBezTo>
                  <a:cubicBezTo>
                    <a:pt x="2249" y="848"/>
                    <a:pt x="2068" y="829"/>
                    <a:pt x="1905" y="829"/>
                  </a:cubicBezTo>
                  <a:cubicBezTo>
                    <a:pt x="1851" y="829"/>
                    <a:pt x="1799" y="831"/>
                    <a:pt x="1757" y="831"/>
                  </a:cubicBezTo>
                  <a:lnTo>
                    <a:pt x="1524" y="831"/>
                  </a:lnTo>
                  <a:lnTo>
                    <a:pt x="1524" y="765"/>
                  </a:lnTo>
                  <a:cubicBezTo>
                    <a:pt x="1524" y="765"/>
                    <a:pt x="1324" y="698"/>
                    <a:pt x="1290" y="665"/>
                  </a:cubicBezTo>
                  <a:cubicBezTo>
                    <a:pt x="1290" y="665"/>
                    <a:pt x="1357" y="598"/>
                    <a:pt x="1324" y="531"/>
                  </a:cubicBezTo>
                  <a:cubicBezTo>
                    <a:pt x="1295" y="488"/>
                    <a:pt x="1236" y="476"/>
                    <a:pt x="1170" y="476"/>
                  </a:cubicBezTo>
                  <a:cubicBezTo>
                    <a:pt x="1081" y="476"/>
                    <a:pt x="981" y="498"/>
                    <a:pt x="924" y="498"/>
                  </a:cubicBezTo>
                  <a:lnTo>
                    <a:pt x="857" y="498"/>
                  </a:lnTo>
                  <a:cubicBezTo>
                    <a:pt x="890" y="498"/>
                    <a:pt x="924" y="464"/>
                    <a:pt x="924" y="431"/>
                  </a:cubicBezTo>
                  <a:cubicBezTo>
                    <a:pt x="924" y="398"/>
                    <a:pt x="957" y="398"/>
                    <a:pt x="924" y="364"/>
                  </a:cubicBezTo>
                  <a:cubicBezTo>
                    <a:pt x="890" y="298"/>
                    <a:pt x="857" y="264"/>
                    <a:pt x="790" y="264"/>
                  </a:cubicBezTo>
                  <a:cubicBezTo>
                    <a:pt x="723" y="264"/>
                    <a:pt x="657" y="264"/>
                    <a:pt x="623" y="298"/>
                  </a:cubicBezTo>
                  <a:cubicBezTo>
                    <a:pt x="623" y="231"/>
                    <a:pt x="657" y="164"/>
                    <a:pt x="623" y="97"/>
                  </a:cubicBezTo>
                  <a:cubicBezTo>
                    <a:pt x="611" y="25"/>
                    <a:pt x="573" y="1"/>
                    <a:pt x="5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9" name="Google Shape;3949;p92"/>
            <p:cNvSpPr/>
            <p:nvPr/>
          </p:nvSpPr>
          <p:spPr>
            <a:xfrm>
              <a:off x="4069750" y="2089450"/>
              <a:ext cx="58400" cy="31600"/>
            </a:xfrm>
            <a:custGeom>
              <a:rect b="b" l="l" r="r" t="t"/>
              <a:pathLst>
                <a:path extrusionOk="0" h="1264" w="2336">
                  <a:moveTo>
                    <a:pt x="267" y="434"/>
                  </a:moveTo>
                  <a:lnTo>
                    <a:pt x="267" y="467"/>
                  </a:lnTo>
                  <a:cubicBezTo>
                    <a:pt x="243" y="492"/>
                    <a:pt x="182" y="570"/>
                    <a:pt x="165" y="570"/>
                  </a:cubicBezTo>
                  <a:cubicBezTo>
                    <a:pt x="159" y="570"/>
                    <a:pt x="158" y="560"/>
                    <a:pt x="167" y="534"/>
                  </a:cubicBezTo>
                  <a:cubicBezTo>
                    <a:pt x="200" y="500"/>
                    <a:pt x="234" y="467"/>
                    <a:pt x="267" y="434"/>
                  </a:cubicBezTo>
                  <a:close/>
                  <a:moveTo>
                    <a:pt x="200" y="0"/>
                  </a:moveTo>
                  <a:cubicBezTo>
                    <a:pt x="167" y="0"/>
                    <a:pt x="134" y="67"/>
                    <a:pt x="167" y="67"/>
                  </a:cubicBezTo>
                  <a:cubicBezTo>
                    <a:pt x="234" y="67"/>
                    <a:pt x="267" y="167"/>
                    <a:pt x="234" y="300"/>
                  </a:cubicBezTo>
                  <a:cubicBezTo>
                    <a:pt x="167" y="400"/>
                    <a:pt x="0" y="534"/>
                    <a:pt x="0" y="667"/>
                  </a:cubicBezTo>
                  <a:cubicBezTo>
                    <a:pt x="0" y="667"/>
                    <a:pt x="0" y="701"/>
                    <a:pt x="0" y="701"/>
                  </a:cubicBezTo>
                  <a:cubicBezTo>
                    <a:pt x="15" y="703"/>
                    <a:pt x="29" y="705"/>
                    <a:pt x="43" y="705"/>
                  </a:cubicBezTo>
                  <a:cubicBezTo>
                    <a:pt x="195" y="705"/>
                    <a:pt x="337" y="550"/>
                    <a:pt x="367" y="367"/>
                  </a:cubicBezTo>
                  <a:cubicBezTo>
                    <a:pt x="394" y="367"/>
                    <a:pt x="431" y="362"/>
                    <a:pt x="469" y="362"/>
                  </a:cubicBezTo>
                  <a:cubicBezTo>
                    <a:pt x="525" y="362"/>
                    <a:pt x="581" y="374"/>
                    <a:pt x="601" y="434"/>
                  </a:cubicBezTo>
                  <a:cubicBezTo>
                    <a:pt x="601" y="434"/>
                    <a:pt x="567" y="500"/>
                    <a:pt x="567" y="534"/>
                  </a:cubicBezTo>
                  <a:cubicBezTo>
                    <a:pt x="567" y="534"/>
                    <a:pt x="567" y="567"/>
                    <a:pt x="601" y="567"/>
                  </a:cubicBezTo>
                  <a:cubicBezTo>
                    <a:pt x="661" y="567"/>
                    <a:pt x="781" y="531"/>
                    <a:pt x="860" y="531"/>
                  </a:cubicBezTo>
                  <a:cubicBezTo>
                    <a:pt x="913" y="531"/>
                    <a:pt x="948" y="547"/>
                    <a:pt x="934" y="600"/>
                  </a:cubicBezTo>
                  <a:cubicBezTo>
                    <a:pt x="934" y="634"/>
                    <a:pt x="934" y="634"/>
                    <a:pt x="934" y="634"/>
                  </a:cubicBezTo>
                  <a:cubicBezTo>
                    <a:pt x="956" y="656"/>
                    <a:pt x="990" y="660"/>
                    <a:pt x="1026" y="660"/>
                  </a:cubicBezTo>
                  <a:cubicBezTo>
                    <a:pt x="1044" y="660"/>
                    <a:pt x="1062" y="659"/>
                    <a:pt x="1080" y="659"/>
                  </a:cubicBezTo>
                  <a:cubicBezTo>
                    <a:pt x="1134" y="659"/>
                    <a:pt x="1184" y="667"/>
                    <a:pt x="1201" y="734"/>
                  </a:cubicBezTo>
                  <a:cubicBezTo>
                    <a:pt x="1201" y="767"/>
                    <a:pt x="1101" y="834"/>
                    <a:pt x="1168" y="901"/>
                  </a:cubicBezTo>
                  <a:cubicBezTo>
                    <a:pt x="1181" y="940"/>
                    <a:pt x="1204" y="954"/>
                    <a:pt x="1230" y="954"/>
                  </a:cubicBezTo>
                  <a:cubicBezTo>
                    <a:pt x="1269" y="954"/>
                    <a:pt x="1314" y="921"/>
                    <a:pt x="1335" y="901"/>
                  </a:cubicBezTo>
                  <a:cubicBezTo>
                    <a:pt x="1401" y="901"/>
                    <a:pt x="1401" y="867"/>
                    <a:pt x="1435" y="867"/>
                  </a:cubicBezTo>
                  <a:cubicBezTo>
                    <a:pt x="1468" y="901"/>
                    <a:pt x="1435" y="901"/>
                    <a:pt x="1468" y="934"/>
                  </a:cubicBezTo>
                  <a:cubicBezTo>
                    <a:pt x="1501" y="934"/>
                    <a:pt x="1501" y="967"/>
                    <a:pt x="1501" y="967"/>
                  </a:cubicBezTo>
                  <a:cubicBezTo>
                    <a:pt x="1512" y="978"/>
                    <a:pt x="1524" y="982"/>
                    <a:pt x="1535" y="982"/>
                  </a:cubicBezTo>
                  <a:cubicBezTo>
                    <a:pt x="1557" y="982"/>
                    <a:pt x="1579" y="967"/>
                    <a:pt x="1601" y="967"/>
                  </a:cubicBezTo>
                  <a:cubicBezTo>
                    <a:pt x="1635" y="967"/>
                    <a:pt x="1635" y="934"/>
                    <a:pt x="1668" y="934"/>
                  </a:cubicBezTo>
                  <a:cubicBezTo>
                    <a:pt x="1701" y="967"/>
                    <a:pt x="1735" y="967"/>
                    <a:pt x="1768" y="967"/>
                  </a:cubicBezTo>
                  <a:cubicBezTo>
                    <a:pt x="1768" y="967"/>
                    <a:pt x="1891" y="1041"/>
                    <a:pt x="1905" y="1041"/>
                  </a:cubicBezTo>
                  <a:cubicBezTo>
                    <a:pt x="1906" y="1041"/>
                    <a:pt x="1906" y="1041"/>
                    <a:pt x="1906" y="1040"/>
                  </a:cubicBezTo>
                  <a:lnTo>
                    <a:pt x="1906" y="1040"/>
                  </a:lnTo>
                  <a:cubicBezTo>
                    <a:pt x="1924" y="1075"/>
                    <a:pt x="1839" y="1140"/>
                    <a:pt x="1902" y="1234"/>
                  </a:cubicBezTo>
                  <a:cubicBezTo>
                    <a:pt x="1913" y="1256"/>
                    <a:pt x="1950" y="1264"/>
                    <a:pt x="1997" y="1264"/>
                  </a:cubicBezTo>
                  <a:cubicBezTo>
                    <a:pt x="2091" y="1264"/>
                    <a:pt x="2224" y="1234"/>
                    <a:pt x="2269" y="1234"/>
                  </a:cubicBezTo>
                  <a:cubicBezTo>
                    <a:pt x="2335" y="1234"/>
                    <a:pt x="2302" y="1134"/>
                    <a:pt x="2269" y="1134"/>
                  </a:cubicBezTo>
                  <a:lnTo>
                    <a:pt x="2102" y="1134"/>
                  </a:lnTo>
                  <a:cubicBezTo>
                    <a:pt x="1935" y="1101"/>
                    <a:pt x="1968" y="1034"/>
                    <a:pt x="2002" y="967"/>
                  </a:cubicBezTo>
                  <a:cubicBezTo>
                    <a:pt x="2018" y="934"/>
                    <a:pt x="2018" y="926"/>
                    <a:pt x="2010" y="926"/>
                  </a:cubicBezTo>
                  <a:cubicBezTo>
                    <a:pt x="2002" y="926"/>
                    <a:pt x="1985" y="934"/>
                    <a:pt x="1968" y="934"/>
                  </a:cubicBezTo>
                  <a:cubicBezTo>
                    <a:pt x="1868" y="934"/>
                    <a:pt x="1802" y="834"/>
                    <a:pt x="1735" y="834"/>
                  </a:cubicBezTo>
                  <a:cubicBezTo>
                    <a:pt x="1701" y="834"/>
                    <a:pt x="1668" y="867"/>
                    <a:pt x="1601" y="867"/>
                  </a:cubicBezTo>
                  <a:cubicBezTo>
                    <a:pt x="1501" y="867"/>
                    <a:pt x="1535" y="834"/>
                    <a:pt x="1535" y="767"/>
                  </a:cubicBezTo>
                  <a:cubicBezTo>
                    <a:pt x="1535" y="734"/>
                    <a:pt x="1535" y="734"/>
                    <a:pt x="1501" y="734"/>
                  </a:cubicBezTo>
                  <a:cubicBezTo>
                    <a:pt x="1459" y="755"/>
                    <a:pt x="1377" y="816"/>
                    <a:pt x="1322" y="816"/>
                  </a:cubicBezTo>
                  <a:cubicBezTo>
                    <a:pt x="1290" y="816"/>
                    <a:pt x="1268" y="795"/>
                    <a:pt x="1268" y="734"/>
                  </a:cubicBezTo>
                  <a:cubicBezTo>
                    <a:pt x="1268" y="701"/>
                    <a:pt x="1335" y="667"/>
                    <a:pt x="1335" y="634"/>
                  </a:cubicBezTo>
                  <a:cubicBezTo>
                    <a:pt x="1335" y="600"/>
                    <a:pt x="1301" y="534"/>
                    <a:pt x="1234" y="534"/>
                  </a:cubicBezTo>
                  <a:lnTo>
                    <a:pt x="1101" y="534"/>
                  </a:lnTo>
                  <a:cubicBezTo>
                    <a:pt x="1042" y="543"/>
                    <a:pt x="1015" y="548"/>
                    <a:pt x="1005" y="548"/>
                  </a:cubicBezTo>
                  <a:cubicBezTo>
                    <a:pt x="979" y="548"/>
                    <a:pt x="1048" y="524"/>
                    <a:pt x="1001" y="500"/>
                  </a:cubicBezTo>
                  <a:cubicBezTo>
                    <a:pt x="968" y="434"/>
                    <a:pt x="901" y="434"/>
                    <a:pt x="834" y="434"/>
                  </a:cubicBezTo>
                  <a:lnTo>
                    <a:pt x="701" y="434"/>
                  </a:lnTo>
                  <a:cubicBezTo>
                    <a:pt x="601" y="400"/>
                    <a:pt x="667" y="434"/>
                    <a:pt x="667" y="367"/>
                  </a:cubicBezTo>
                  <a:cubicBezTo>
                    <a:pt x="667" y="300"/>
                    <a:pt x="701" y="300"/>
                    <a:pt x="667" y="234"/>
                  </a:cubicBezTo>
                  <a:cubicBezTo>
                    <a:pt x="634" y="200"/>
                    <a:pt x="601" y="167"/>
                    <a:pt x="501" y="167"/>
                  </a:cubicBezTo>
                  <a:cubicBezTo>
                    <a:pt x="467" y="200"/>
                    <a:pt x="401" y="200"/>
                    <a:pt x="367" y="234"/>
                  </a:cubicBezTo>
                  <a:cubicBezTo>
                    <a:pt x="367" y="100"/>
                    <a:pt x="334" y="0"/>
                    <a:pt x="20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0" name="Google Shape;3950;p92"/>
            <p:cNvSpPr/>
            <p:nvPr/>
          </p:nvSpPr>
          <p:spPr>
            <a:xfrm>
              <a:off x="4011325" y="2107275"/>
              <a:ext cx="75950" cy="43075"/>
            </a:xfrm>
            <a:custGeom>
              <a:rect b="b" l="l" r="r" t="t"/>
              <a:pathLst>
                <a:path extrusionOk="0" h="1723" w="3038">
                  <a:moveTo>
                    <a:pt x="436" y="488"/>
                  </a:moveTo>
                  <a:cubicBezTo>
                    <a:pt x="369" y="588"/>
                    <a:pt x="302" y="655"/>
                    <a:pt x="236" y="688"/>
                  </a:cubicBezTo>
                  <a:cubicBezTo>
                    <a:pt x="236" y="688"/>
                    <a:pt x="162" y="718"/>
                    <a:pt x="132" y="718"/>
                  </a:cubicBezTo>
                  <a:cubicBezTo>
                    <a:pt x="117" y="718"/>
                    <a:pt x="113" y="710"/>
                    <a:pt x="136" y="688"/>
                  </a:cubicBezTo>
                  <a:cubicBezTo>
                    <a:pt x="169" y="621"/>
                    <a:pt x="236" y="588"/>
                    <a:pt x="302" y="555"/>
                  </a:cubicBezTo>
                  <a:lnTo>
                    <a:pt x="436" y="488"/>
                  </a:lnTo>
                  <a:close/>
                  <a:moveTo>
                    <a:pt x="560" y="1"/>
                  </a:moveTo>
                  <a:cubicBezTo>
                    <a:pt x="472" y="1"/>
                    <a:pt x="351" y="80"/>
                    <a:pt x="269" y="121"/>
                  </a:cubicBezTo>
                  <a:cubicBezTo>
                    <a:pt x="236" y="121"/>
                    <a:pt x="236" y="188"/>
                    <a:pt x="269" y="188"/>
                  </a:cubicBezTo>
                  <a:cubicBezTo>
                    <a:pt x="302" y="154"/>
                    <a:pt x="469" y="88"/>
                    <a:pt x="536" y="88"/>
                  </a:cubicBezTo>
                  <a:cubicBezTo>
                    <a:pt x="603" y="121"/>
                    <a:pt x="569" y="288"/>
                    <a:pt x="503" y="388"/>
                  </a:cubicBezTo>
                  <a:lnTo>
                    <a:pt x="369" y="455"/>
                  </a:lnTo>
                  <a:cubicBezTo>
                    <a:pt x="236" y="488"/>
                    <a:pt x="136" y="555"/>
                    <a:pt x="69" y="655"/>
                  </a:cubicBezTo>
                  <a:cubicBezTo>
                    <a:pt x="1" y="769"/>
                    <a:pt x="41" y="820"/>
                    <a:pt x="116" y="820"/>
                  </a:cubicBezTo>
                  <a:cubicBezTo>
                    <a:pt x="151" y="820"/>
                    <a:pt x="194" y="809"/>
                    <a:pt x="236" y="788"/>
                  </a:cubicBezTo>
                  <a:cubicBezTo>
                    <a:pt x="369" y="688"/>
                    <a:pt x="503" y="555"/>
                    <a:pt x="603" y="421"/>
                  </a:cubicBezTo>
                  <a:cubicBezTo>
                    <a:pt x="626" y="398"/>
                    <a:pt x="667" y="374"/>
                    <a:pt x="712" y="374"/>
                  </a:cubicBezTo>
                  <a:cubicBezTo>
                    <a:pt x="730" y="374"/>
                    <a:pt x="750" y="378"/>
                    <a:pt x="769" y="388"/>
                  </a:cubicBezTo>
                  <a:cubicBezTo>
                    <a:pt x="970" y="388"/>
                    <a:pt x="803" y="488"/>
                    <a:pt x="769" y="555"/>
                  </a:cubicBezTo>
                  <a:cubicBezTo>
                    <a:pt x="736" y="588"/>
                    <a:pt x="769" y="621"/>
                    <a:pt x="803" y="621"/>
                  </a:cubicBezTo>
                  <a:cubicBezTo>
                    <a:pt x="870" y="605"/>
                    <a:pt x="995" y="571"/>
                    <a:pt x="1095" y="571"/>
                  </a:cubicBezTo>
                  <a:cubicBezTo>
                    <a:pt x="1195" y="571"/>
                    <a:pt x="1270" y="605"/>
                    <a:pt x="1236" y="721"/>
                  </a:cubicBezTo>
                  <a:cubicBezTo>
                    <a:pt x="1203" y="755"/>
                    <a:pt x="1203" y="755"/>
                    <a:pt x="1236" y="788"/>
                  </a:cubicBezTo>
                  <a:cubicBezTo>
                    <a:pt x="1270" y="788"/>
                    <a:pt x="1470" y="821"/>
                    <a:pt x="1437" y="855"/>
                  </a:cubicBezTo>
                  <a:cubicBezTo>
                    <a:pt x="1437" y="888"/>
                    <a:pt x="1437" y="922"/>
                    <a:pt x="1470" y="922"/>
                  </a:cubicBezTo>
                  <a:cubicBezTo>
                    <a:pt x="1553" y="905"/>
                    <a:pt x="1628" y="896"/>
                    <a:pt x="1703" y="896"/>
                  </a:cubicBezTo>
                  <a:cubicBezTo>
                    <a:pt x="1779" y="896"/>
                    <a:pt x="1854" y="905"/>
                    <a:pt x="1937" y="922"/>
                  </a:cubicBezTo>
                  <a:lnTo>
                    <a:pt x="2137" y="922"/>
                  </a:lnTo>
                  <a:cubicBezTo>
                    <a:pt x="2204" y="988"/>
                    <a:pt x="2104" y="1122"/>
                    <a:pt x="2104" y="1155"/>
                  </a:cubicBezTo>
                  <a:cubicBezTo>
                    <a:pt x="2070" y="1155"/>
                    <a:pt x="2070" y="1188"/>
                    <a:pt x="2104" y="1188"/>
                  </a:cubicBezTo>
                  <a:cubicBezTo>
                    <a:pt x="2170" y="1222"/>
                    <a:pt x="2237" y="1288"/>
                    <a:pt x="2170" y="1355"/>
                  </a:cubicBezTo>
                  <a:cubicBezTo>
                    <a:pt x="2170" y="1389"/>
                    <a:pt x="2170" y="1389"/>
                    <a:pt x="2170" y="1422"/>
                  </a:cubicBezTo>
                  <a:cubicBezTo>
                    <a:pt x="2195" y="1426"/>
                    <a:pt x="2223" y="1428"/>
                    <a:pt x="2252" y="1428"/>
                  </a:cubicBezTo>
                  <a:cubicBezTo>
                    <a:pt x="2340" y="1428"/>
                    <a:pt x="2443" y="1414"/>
                    <a:pt x="2533" y="1414"/>
                  </a:cubicBezTo>
                  <a:cubicBezTo>
                    <a:pt x="2654" y="1414"/>
                    <a:pt x="2754" y="1439"/>
                    <a:pt x="2771" y="1555"/>
                  </a:cubicBezTo>
                  <a:cubicBezTo>
                    <a:pt x="2804" y="1689"/>
                    <a:pt x="2771" y="1722"/>
                    <a:pt x="2971" y="1722"/>
                  </a:cubicBezTo>
                  <a:cubicBezTo>
                    <a:pt x="3004" y="1722"/>
                    <a:pt x="3038" y="1655"/>
                    <a:pt x="2971" y="1655"/>
                  </a:cubicBezTo>
                  <a:cubicBezTo>
                    <a:pt x="2804" y="1655"/>
                    <a:pt x="2938" y="1422"/>
                    <a:pt x="2804" y="1355"/>
                  </a:cubicBezTo>
                  <a:cubicBezTo>
                    <a:pt x="2783" y="1341"/>
                    <a:pt x="2755" y="1336"/>
                    <a:pt x="2722" y="1336"/>
                  </a:cubicBezTo>
                  <a:cubicBezTo>
                    <a:pt x="2632" y="1336"/>
                    <a:pt x="2510" y="1374"/>
                    <a:pt x="2420" y="1374"/>
                  </a:cubicBezTo>
                  <a:cubicBezTo>
                    <a:pt x="2387" y="1374"/>
                    <a:pt x="2358" y="1369"/>
                    <a:pt x="2337" y="1355"/>
                  </a:cubicBezTo>
                  <a:cubicBezTo>
                    <a:pt x="2204" y="1288"/>
                    <a:pt x="2337" y="1255"/>
                    <a:pt x="2271" y="1188"/>
                  </a:cubicBezTo>
                  <a:cubicBezTo>
                    <a:pt x="2271" y="1188"/>
                    <a:pt x="2204" y="1188"/>
                    <a:pt x="2204" y="1155"/>
                  </a:cubicBezTo>
                  <a:cubicBezTo>
                    <a:pt x="2204" y="1122"/>
                    <a:pt x="2237" y="1122"/>
                    <a:pt x="2237" y="1122"/>
                  </a:cubicBezTo>
                  <a:cubicBezTo>
                    <a:pt x="2237" y="1088"/>
                    <a:pt x="2237" y="1088"/>
                    <a:pt x="2237" y="1055"/>
                  </a:cubicBezTo>
                  <a:cubicBezTo>
                    <a:pt x="2237" y="1022"/>
                    <a:pt x="2271" y="1022"/>
                    <a:pt x="2271" y="1022"/>
                  </a:cubicBezTo>
                  <a:cubicBezTo>
                    <a:pt x="2304" y="788"/>
                    <a:pt x="1970" y="855"/>
                    <a:pt x="1804" y="821"/>
                  </a:cubicBezTo>
                  <a:lnTo>
                    <a:pt x="1570" y="821"/>
                  </a:lnTo>
                  <a:lnTo>
                    <a:pt x="1570" y="755"/>
                  </a:lnTo>
                  <a:cubicBezTo>
                    <a:pt x="1570" y="755"/>
                    <a:pt x="1337" y="688"/>
                    <a:pt x="1337" y="688"/>
                  </a:cubicBezTo>
                  <a:cubicBezTo>
                    <a:pt x="1337" y="688"/>
                    <a:pt x="1403" y="588"/>
                    <a:pt x="1370" y="555"/>
                  </a:cubicBezTo>
                  <a:cubicBezTo>
                    <a:pt x="1341" y="512"/>
                    <a:pt x="1282" y="499"/>
                    <a:pt x="1216" y="499"/>
                  </a:cubicBezTo>
                  <a:cubicBezTo>
                    <a:pt x="1128" y="499"/>
                    <a:pt x="1027" y="521"/>
                    <a:pt x="970" y="521"/>
                  </a:cubicBezTo>
                  <a:lnTo>
                    <a:pt x="903" y="521"/>
                  </a:lnTo>
                  <a:cubicBezTo>
                    <a:pt x="936" y="488"/>
                    <a:pt x="970" y="488"/>
                    <a:pt x="970" y="455"/>
                  </a:cubicBezTo>
                  <a:cubicBezTo>
                    <a:pt x="970" y="421"/>
                    <a:pt x="1003" y="388"/>
                    <a:pt x="970" y="354"/>
                  </a:cubicBezTo>
                  <a:cubicBezTo>
                    <a:pt x="936" y="321"/>
                    <a:pt x="903" y="288"/>
                    <a:pt x="836" y="288"/>
                  </a:cubicBezTo>
                  <a:cubicBezTo>
                    <a:pt x="769" y="288"/>
                    <a:pt x="703" y="288"/>
                    <a:pt x="636" y="321"/>
                  </a:cubicBezTo>
                  <a:cubicBezTo>
                    <a:pt x="669" y="254"/>
                    <a:pt x="703" y="188"/>
                    <a:pt x="669" y="121"/>
                  </a:cubicBezTo>
                  <a:cubicBezTo>
                    <a:pt x="657" y="31"/>
                    <a:pt x="614" y="1"/>
                    <a:pt x="56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1" name="Google Shape;3951;p92"/>
            <p:cNvSpPr/>
            <p:nvPr/>
          </p:nvSpPr>
          <p:spPr>
            <a:xfrm>
              <a:off x="3950500" y="2070250"/>
              <a:ext cx="57550" cy="31625"/>
            </a:xfrm>
            <a:custGeom>
              <a:rect b="b" l="l" r="r" t="t"/>
              <a:pathLst>
                <a:path extrusionOk="0" h="1265" w="2302">
                  <a:moveTo>
                    <a:pt x="267" y="434"/>
                  </a:moveTo>
                  <a:cubicBezTo>
                    <a:pt x="267" y="434"/>
                    <a:pt x="267" y="468"/>
                    <a:pt x="234" y="468"/>
                  </a:cubicBezTo>
                  <a:cubicBezTo>
                    <a:pt x="234" y="517"/>
                    <a:pt x="178" y="604"/>
                    <a:pt x="150" y="604"/>
                  </a:cubicBezTo>
                  <a:cubicBezTo>
                    <a:pt x="140" y="604"/>
                    <a:pt x="134" y="594"/>
                    <a:pt x="134" y="568"/>
                  </a:cubicBezTo>
                  <a:cubicBezTo>
                    <a:pt x="167" y="501"/>
                    <a:pt x="234" y="468"/>
                    <a:pt x="267" y="434"/>
                  </a:cubicBezTo>
                  <a:close/>
                  <a:moveTo>
                    <a:pt x="200" y="1"/>
                  </a:moveTo>
                  <a:cubicBezTo>
                    <a:pt x="167" y="1"/>
                    <a:pt x="134" y="68"/>
                    <a:pt x="200" y="68"/>
                  </a:cubicBezTo>
                  <a:cubicBezTo>
                    <a:pt x="234" y="101"/>
                    <a:pt x="300" y="201"/>
                    <a:pt x="267" y="301"/>
                  </a:cubicBezTo>
                  <a:cubicBezTo>
                    <a:pt x="167" y="401"/>
                    <a:pt x="0" y="535"/>
                    <a:pt x="0" y="668"/>
                  </a:cubicBezTo>
                  <a:cubicBezTo>
                    <a:pt x="0" y="701"/>
                    <a:pt x="0" y="701"/>
                    <a:pt x="0" y="701"/>
                  </a:cubicBezTo>
                  <a:cubicBezTo>
                    <a:pt x="23" y="710"/>
                    <a:pt x="45" y="714"/>
                    <a:pt x="67" y="714"/>
                  </a:cubicBezTo>
                  <a:cubicBezTo>
                    <a:pt x="210" y="714"/>
                    <a:pt x="343" y="541"/>
                    <a:pt x="400" y="368"/>
                  </a:cubicBezTo>
                  <a:cubicBezTo>
                    <a:pt x="427" y="368"/>
                    <a:pt x="465" y="362"/>
                    <a:pt x="500" y="362"/>
                  </a:cubicBezTo>
                  <a:cubicBezTo>
                    <a:pt x="553" y="362"/>
                    <a:pt x="601" y="374"/>
                    <a:pt x="601" y="434"/>
                  </a:cubicBezTo>
                  <a:cubicBezTo>
                    <a:pt x="601" y="468"/>
                    <a:pt x="601" y="501"/>
                    <a:pt x="567" y="535"/>
                  </a:cubicBezTo>
                  <a:cubicBezTo>
                    <a:pt x="567" y="568"/>
                    <a:pt x="567" y="568"/>
                    <a:pt x="601" y="568"/>
                  </a:cubicBezTo>
                  <a:cubicBezTo>
                    <a:pt x="655" y="568"/>
                    <a:pt x="769" y="538"/>
                    <a:pt x="851" y="538"/>
                  </a:cubicBezTo>
                  <a:cubicBezTo>
                    <a:pt x="919" y="538"/>
                    <a:pt x="965" y="559"/>
                    <a:pt x="934" y="635"/>
                  </a:cubicBezTo>
                  <a:cubicBezTo>
                    <a:pt x="934" y="635"/>
                    <a:pt x="934" y="635"/>
                    <a:pt x="934" y="668"/>
                  </a:cubicBezTo>
                  <a:cubicBezTo>
                    <a:pt x="959" y="676"/>
                    <a:pt x="988" y="678"/>
                    <a:pt x="1018" y="678"/>
                  </a:cubicBezTo>
                  <a:cubicBezTo>
                    <a:pt x="1048" y="678"/>
                    <a:pt x="1078" y="676"/>
                    <a:pt x="1105" y="676"/>
                  </a:cubicBezTo>
                  <a:cubicBezTo>
                    <a:pt x="1159" y="676"/>
                    <a:pt x="1201" y="685"/>
                    <a:pt x="1201" y="735"/>
                  </a:cubicBezTo>
                  <a:cubicBezTo>
                    <a:pt x="1201" y="801"/>
                    <a:pt x="1101" y="835"/>
                    <a:pt x="1168" y="935"/>
                  </a:cubicBezTo>
                  <a:cubicBezTo>
                    <a:pt x="1190" y="957"/>
                    <a:pt x="1212" y="964"/>
                    <a:pt x="1234" y="964"/>
                  </a:cubicBezTo>
                  <a:cubicBezTo>
                    <a:pt x="1279" y="964"/>
                    <a:pt x="1323" y="935"/>
                    <a:pt x="1368" y="935"/>
                  </a:cubicBezTo>
                  <a:cubicBezTo>
                    <a:pt x="1401" y="935"/>
                    <a:pt x="1435" y="868"/>
                    <a:pt x="1468" y="868"/>
                  </a:cubicBezTo>
                  <a:cubicBezTo>
                    <a:pt x="1501" y="901"/>
                    <a:pt x="1468" y="935"/>
                    <a:pt x="1468" y="935"/>
                  </a:cubicBezTo>
                  <a:cubicBezTo>
                    <a:pt x="1468" y="968"/>
                    <a:pt x="1468" y="968"/>
                    <a:pt x="1501" y="1002"/>
                  </a:cubicBezTo>
                  <a:lnTo>
                    <a:pt x="1601" y="1002"/>
                  </a:lnTo>
                  <a:cubicBezTo>
                    <a:pt x="1601" y="1002"/>
                    <a:pt x="1635" y="968"/>
                    <a:pt x="1635" y="968"/>
                  </a:cubicBezTo>
                  <a:lnTo>
                    <a:pt x="1768" y="968"/>
                  </a:lnTo>
                  <a:cubicBezTo>
                    <a:pt x="1768" y="968"/>
                    <a:pt x="1891" y="1042"/>
                    <a:pt x="1905" y="1042"/>
                  </a:cubicBezTo>
                  <a:cubicBezTo>
                    <a:pt x="1905" y="1042"/>
                    <a:pt x="1906" y="1041"/>
                    <a:pt x="1906" y="1041"/>
                  </a:cubicBezTo>
                  <a:lnTo>
                    <a:pt x="1906" y="1041"/>
                  </a:lnTo>
                  <a:cubicBezTo>
                    <a:pt x="1924" y="1079"/>
                    <a:pt x="1837" y="1172"/>
                    <a:pt x="1868" y="1235"/>
                  </a:cubicBezTo>
                  <a:cubicBezTo>
                    <a:pt x="1890" y="1257"/>
                    <a:pt x="1931" y="1265"/>
                    <a:pt x="1978" y="1265"/>
                  </a:cubicBezTo>
                  <a:cubicBezTo>
                    <a:pt x="2072" y="1265"/>
                    <a:pt x="2191" y="1235"/>
                    <a:pt x="2235" y="1235"/>
                  </a:cubicBezTo>
                  <a:cubicBezTo>
                    <a:pt x="2302" y="1235"/>
                    <a:pt x="2302" y="1168"/>
                    <a:pt x="2235" y="1168"/>
                  </a:cubicBezTo>
                  <a:lnTo>
                    <a:pt x="2068" y="1168"/>
                  </a:lnTo>
                  <a:cubicBezTo>
                    <a:pt x="1935" y="1102"/>
                    <a:pt x="1968" y="1068"/>
                    <a:pt x="2002" y="1002"/>
                  </a:cubicBezTo>
                  <a:cubicBezTo>
                    <a:pt x="2035" y="935"/>
                    <a:pt x="2002" y="935"/>
                    <a:pt x="1968" y="935"/>
                  </a:cubicBezTo>
                  <a:cubicBezTo>
                    <a:pt x="1868" y="935"/>
                    <a:pt x="1801" y="868"/>
                    <a:pt x="1735" y="868"/>
                  </a:cubicBezTo>
                  <a:cubicBezTo>
                    <a:pt x="1635" y="868"/>
                    <a:pt x="1635" y="901"/>
                    <a:pt x="1601" y="901"/>
                  </a:cubicBezTo>
                  <a:cubicBezTo>
                    <a:pt x="1501" y="901"/>
                    <a:pt x="1535" y="868"/>
                    <a:pt x="1535" y="801"/>
                  </a:cubicBezTo>
                  <a:cubicBezTo>
                    <a:pt x="1535" y="778"/>
                    <a:pt x="1535" y="754"/>
                    <a:pt x="1523" y="754"/>
                  </a:cubicBezTo>
                  <a:cubicBezTo>
                    <a:pt x="1518" y="754"/>
                    <a:pt x="1511" y="758"/>
                    <a:pt x="1501" y="768"/>
                  </a:cubicBezTo>
                  <a:cubicBezTo>
                    <a:pt x="1459" y="789"/>
                    <a:pt x="1377" y="850"/>
                    <a:pt x="1322" y="850"/>
                  </a:cubicBezTo>
                  <a:cubicBezTo>
                    <a:pt x="1290" y="850"/>
                    <a:pt x="1268" y="829"/>
                    <a:pt x="1268" y="768"/>
                  </a:cubicBezTo>
                  <a:cubicBezTo>
                    <a:pt x="1268" y="768"/>
                    <a:pt x="1334" y="701"/>
                    <a:pt x="1334" y="668"/>
                  </a:cubicBezTo>
                  <a:cubicBezTo>
                    <a:pt x="1334" y="635"/>
                    <a:pt x="1301" y="568"/>
                    <a:pt x="1234" y="535"/>
                  </a:cubicBezTo>
                  <a:cubicBezTo>
                    <a:pt x="1201" y="535"/>
                    <a:pt x="1134" y="535"/>
                    <a:pt x="1101" y="568"/>
                  </a:cubicBezTo>
                  <a:cubicBezTo>
                    <a:pt x="1042" y="578"/>
                    <a:pt x="1015" y="582"/>
                    <a:pt x="1004" y="582"/>
                  </a:cubicBezTo>
                  <a:cubicBezTo>
                    <a:pt x="979" y="582"/>
                    <a:pt x="1048" y="558"/>
                    <a:pt x="1001" y="535"/>
                  </a:cubicBezTo>
                  <a:cubicBezTo>
                    <a:pt x="976" y="486"/>
                    <a:pt x="934" y="455"/>
                    <a:pt x="887" y="455"/>
                  </a:cubicBezTo>
                  <a:cubicBezTo>
                    <a:pt x="870" y="455"/>
                    <a:pt x="852" y="459"/>
                    <a:pt x="834" y="468"/>
                  </a:cubicBezTo>
                  <a:lnTo>
                    <a:pt x="701" y="468"/>
                  </a:lnTo>
                  <a:cubicBezTo>
                    <a:pt x="601" y="434"/>
                    <a:pt x="667" y="468"/>
                    <a:pt x="667" y="401"/>
                  </a:cubicBezTo>
                  <a:cubicBezTo>
                    <a:pt x="667" y="334"/>
                    <a:pt x="701" y="334"/>
                    <a:pt x="701" y="268"/>
                  </a:cubicBezTo>
                  <a:cubicBezTo>
                    <a:pt x="667" y="234"/>
                    <a:pt x="601" y="201"/>
                    <a:pt x="534" y="201"/>
                  </a:cubicBezTo>
                  <a:cubicBezTo>
                    <a:pt x="467" y="201"/>
                    <a:pt x="434" y="234"/>
                    <a:pt x="367" y="268"/>
                  </a:cubicBezTo>
                  <a:cubicBezTo>
                    <a:pt x="367" y="134"/>
                    <a:pt x="334" y="1"/>
                    <a:pt x="2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2" name="Google Shape;3952;p92"/>
            <p:cNvSpPr/>
            <p:nvPr/>
          </p:nvSpPr>
          <p:spPr>
            <a:xfrm>
              <a:off x="4117800" y="1971100"/>
              <a:ext cx="77050" cy="42475"/>
            </a:xfrm>
            <a:custGeom>
              <a:rect b="b" l="l" r="r" t="t"/>
              <a:pathLst>
                <a:path extrusionOk="0" h="1699" w="3082">
                  <a:moveTo>
                    <a:pt x="447" y="498"/>
                  </a:moveTo>
                  <a:cubicBezTo>
                    <a:pt x="413" y="564"/>
                    <a:pt x="347" y="631"/>
                    <a:pt x="280" y="698"/>
                  </a:cubicBezTo>
                  <a:cubicBezTo>
                    <a:pt x="280" y="698"/>
                    <a:pt x="206" y="713"/>
                    <a:pt x="166" y="713"/>
                  </a:cubicBezTo>
                  <a:cubicBezTo>
                    <a:pt x="146" y="713"/>
                    <a:pt x="135" y="709"/>
                    <a:pt x="146" y="698"/>
                  </a:cubicBezTo>
                  <a:cubicBezTo>
                    <a:pt x="213" y="631"/>
                    <a:pt x="280" y="564"/>
                    <a:pt x="347" y="531"/>
                  </a:cubicBezTo>
                  <a:lnTo>
                    <a:pt x="447" y="498"/>
                  </a:lnTo>
                  <a:close/>
                  <a:moveTo>
                    <a:pt x="546" y="1"/>
                  </a:moveTo>
                  <a:cubicBezTo>
                    <a:pt x="457" y="1"/>
                    <a:pt x="332" y="76"/>
                    <a:pt x="246" y="97"/>
                  </a:cubicBezTo>
                  <a:cubicBezTo>
                    <a:pt x="213" y="97"/>
                    <a:pt x="213" y="164"/>
                    <a:pt x="246" y="164"/>
                  </a:cubicBezTo>
                  <a:cubicBezTo>
                    <a:pt x="275" y="164"/>
                    <a:pt x="402" y="91"/>
                    <a:pt x="479" y="91"/>
                  </a:cubicBezTo>
                  <a:cubicBezTo>
                    <a:pt x="492" y="91"/>
                    <a:pt x="504" y="93"/>
                    <a:pt x="513" y="97"/>
                  </a:cubicBezTo>
                  <a:cubicBezTo>
                    <a:pt x="580" y="97"/>
                    <a:pt x="547" y="298"/>
                    <a:pt x="480" y="398"/>
                  </a:cubicBezTo>
                  <a:cubicBezTo>
                    <a:pt x="447" y="398"/>
                    <a:pt x="380" y="431"/>
                    <a:pt x="347" y="464"/>
                  </a:cubicBezTo>
                  <a:cubicBezTo>
                    <a:pt x="246" y="498"/>
                    <a:pt x="146" y="564"/>
                    <a:pt x="46" y="631"/>
                  </a:cubicBezTo>
                  <a:cubicBezTo>
                    <a:pt x="1" y="745"/>
                    <a:pt x="49" y="797"/>
                    <a:pt x="137" y="797"/>
                  </a:cubicBezTo>
                  <a:cubicBezTo>
                    <a:pt x="178" y="797"/>
                    <a:pt x="227" y="786"/>
                    <a:pt x="280" y="765"/>
                  </a:cubicBezTo>
                  <a:cubicBezTo>
                    <a:pt x="413" y="664"/>
                    <a:pt x="547" y="564"/>
                    <a:pt x="613" y="398"/>
                  </a:cubicBezTo>
                  <a:cubicBezTo>
                    <a:pt x="680" y="364"/>
                    <a:pt x="747" y="364"/>
                    <a:pt x="780" y="364"/>
                  </a:cubicBezTo>
                  <a:cubicBezTo>
                    <a:pt x="1014" y="398"/>
                    <a:pt x="814" y="464"/>
                    <a:pt x="780" y="531"/>
                  </a:cubicBezTo>
                  <a:cubicBezTo>
                    <a:pt x="780" y="564"/>
                    <a:pt x="814" y="598"/>
                    <a:pt x="847" y="598"/>
                  </a:cubicBezTo>
                  <a:cubicBezTo>
                    <a:pt x="910" y="582"/>
                    <a:pt x="1017" y="551"/>
                    <a:pt x="1106" y="551"/>
                  </a:cubicBezTo>
                  <a:cubicBezTo>
                    <a:pt x="1206" y="551"/>
                    <a:pt x="1282" y="590"/>
                    <a:pt x="1247" y="731"/>
                  </a:cubicBezTo>
                  <a:cubicBezTo>
                    <a:pt x="1247" y="731"/>
                    <a:pt x="1247" y="765"/>
                    <a:pt x="1281" y="765"/>
                  </a:cubicBezTo>
                  <a:cubicBezTo>
                    <a:pt x="1314" y="765"/>
                    <a:pt x="1514" y="798"/>
                    <a:pt x="1481" y="865"/>
                  </a:cubicBezTo>
                  <a:cubicBezTo>
                    <a:pt x="1481" y="865"/>
                    <a:pt x="1514" y="898"/>
                    <a:pt x="1514" y="898"/>
                  </a:cubicBezTo>
                  <a:lnTo>
                    <a:pt x="1981" y="898"/>
                  </a:lnTo>
                  <a:cubicBezTo>
                    <a:pt x="2048" y="898"/>
                    <a:pt x="2114" y="898"/>
                    <a:pt x="2181" y="931"/>
                  </a:cubicBezTo>
                  <a:cubicBezTo>
                    <a:pt x="2248" y="965"/>
                    <a:pt x="2148" y="1098"/>
                    <a:pt x="2148" y="1131"/>
                  </a:cubicBezTo>
                  <a:cubicBezTo>
                    <a:pt x="2114" y="1131"/>
                    <a:pt x="2114" y="1165"/>
                    <a:pt x="2148" y="1198"/>
                  </a:cubicBezTo>
                  <a:cubicBezTo>
                    <a:pt x="2215" y="1232"/>
                    <a:pt x="2281" y="1265"/>
                    <a:pt x="2215" y="1365"/>
                  </a:cubicBezTo>
                  <a:cubicBezTo>
                    <a:pt x="2215" y="1365"/>
                    <a:pt x="2215" y="1398"/>
                    <a:pt x="2215" y="1398"/>
                  </a:cubicBezTo>
                  <a:cubicBezTo>
                    <a:pt x="2253" y="1411"/>
                    <a:pt x="2298" y="1415"/>
                    <a:pt x="2346" y="1415"/>
                  </a:cubicBezTo>
                  <a:cubicBezTo>
                    <a:pt x="2433" y="1415"/>
                    <a:pt x="2528" y="1402"/>
                    <a:pt x="2613" y="1402"/>
                  </a:cubicBezTo>
                  <a:cubicBezTo>
                    <a:pt x="2725" y="1402"/>
                    <a:pt x="2818" y="1425"/>
                    <a:pt x="2848" y="1532"/>
                  </a:cubicBezTo>
                  <a:cubicBezTo>
                    <a:pt x="2882" y="1665"/>
                    <a:pt x="2848" y="1699"/>
                    <a:pt x="3015" y="1699"/>
                  </a:cubicBezTo>
                  <a:cubicBezTo>
                    <a:pt x="3048" y="1699"/>
                    <a:pt x="3082" y="1632"/>
                    <a:pt x="3015" y="1632"/>
                  </a:cubicBezTo>
                  <a:cubicBezTo>
                    <a:pt x="2848" y="1632"/>
                    <a:pt x="2982" y="1398"/>
                    <a:pt x="2882" y="1332"/>
                  </a:cubicBezTo>
                  <a:cubicBezTo>
                    <a:pt x="2853" y="1317"/>
                    <a:pt x="2821" y="1312"/>
                    <a:pt x="2786" y="1312"/>
                  </a:cubicBezTo>
                  <a:cubicBezTo>
                    <a:pt x="2689" y="1312"/>
                    <a:pt x="2574" y="1351"/>
                    <a:pt x="2477" y="1351"/>
                  </a:cubicBezTo>
                  <a:cubicBezTo>
                    <a:pt x="2442" y="1351"/>
                    <a:pt x="2410" y="1346"/>
                    <a:pt x="2381" y="1332"/>
                  </a:cubicBezTo>
                  <a:cubicBezTo>
                    <a:pt x="2281" y="1265"/>
                    <a:pt x="2381" y="1265"/>
                    <a:pt x="2348" y="1165"/>
                  </a:cubicBezTo>
                  <a:cubicBezTo>
                    <a:pt x="2323" y="1140"/>
                    <a:pt x="2308" y="1134"/>
                    <a:pt x="2296" y="1134"/>
                  </a:cubicBezTo>
                  <a:cubicBezTo>
                    <a:pt x="2284" y="1134"/>
                    <a:pt x="2276" y="1141"/>
                    <a:pt x="2267" y="1141"/>
                  </a:cubicBezTo>
                  <a:cubicBezTo>
                    <a:pt x="2261" y="1141"/>
                    <a:pt x="2255" y="1139"/>
                    <a:pt x="2248" y="1131"/>
                  </a:cubicBezTo>
                  <a:cubicBezTo>
                    <a:pt x="2248" y="1098"/>
                    <a:pt x="2215" y="1098"/>
                    <a:pt x="2215" y="1098"/>
                  </a:cubicBezTo>
                  <a:cubicBezTo>
                    <a:pt x="2215" y="1098"/>
                    <a:pt x="2215" y="1065"/>
                    <a:pt x="2215" y="1065"/>
                  </a:cubicBezTo>
                  <a:cubicBezTo>
                    <a:pt x="2215" y="998"/>
                    <a:pt x="2248" y="1031"/>
                    <a:pt x="2248" y="998"/>
                  </a:cubicBezTo>
                  <a:cubicBezTo>
                    <a:pt x="2269" y="849"/>
                    <a:pt x="2142" y="822"/>
                    <a:pt x="2012" y="822"/>
                  </a:cubicBezTo>
                  <a:cubicBezTo>
                    <a:pt x="1938" y="822"/>
                    <a:pt x="1863" y="831"/>
                    <a:pt x="1814" y="831"/>
                  </a:cubicBezTo>
                  <a:lnTo>
                    <a:pt x="1547" y="831"/>
                  </a:lnTo>
                  <a:cubicBezTo>
                    <a:pt x="1514" y="831"/>
                    <a:pt x="1547" y="765"/>
                    <a:pt x="1547" y="765"/>
                  </a:cubicBezTo>
                  <a:cubicBezTo>
                    <a:pt x="1547" y="731"/>
                    <a:pt x="1347" y="664"/>
                    <a:pt x="1314" y="664"/>
                  </a:cubicBezTo>
                  <a:cubicBezTo>
                    <a:pt x="1314" y="664"/>
                    <a:pt x="1381" y="598"/>
                    <a:pt x="1347" y="531"/>
                  </a:cubicBezTo>
                  <a:cubicBezTo>
                    <a:pt x="1319" y="488"/>
                    <a:pt x="1259" y="476"/>
                    <a:pt x="1193" y="476"/>
                  </a:cubicBezTo>
                  <a:cubicBezTo>
                    <a:pt x="1105" y="476"/>
                    <a:pt x="1004" y="498"/>
                    <a:pt x="947" y="498"/>
                  </a:cubicBezTo>
                  <a:lnTo>
                    <a:pt x="880" y="498"/>
                  </a:lnTo>
                  <a:cubicBezTo>
                    <a:pt x="914" y="498"/>
                    <a:pt x="947" y="464"/>
                    <a:pt x="947" y="431"/>
                  </a:cubicBezTo>
                  <a:cubicBezTo>
                    <a:pt x="947" y="398"/>
                    <a:pt x="980" y="398"/>
                    <a:pt x="947" y="331"/>
                  </a:cubicBezTo>
                  <a:cubicBezTo>
                    <a:pt x="947" y="298"/>
                    <a:pt x="880" y="264"/>
                    <a:pt x="814" y="264"/>
                  </a:cubicBezTo>
                  <a:cubicBezTo>
                    <a:pt x="747" y="264"/>
                    <a:pt x="680" y="264"/>
                    <a:pt x="647" y="298"/>
                  </a:cubicBezTo>
                  <a:cubicBezTo>
                    <a:pt x="680" y="231"/>
                    <a:pt x="680" y="164"/>
                    <a:pt x="647" y="97"/>
                  </a:cubicBezTo>
                  <a:cubicBezTo>
                    <a:pt x="635" y="25"/>
                    <a:pt x="596" y="1"/>
                    <a:pt x="54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3" name="Google Shape;3953;p92"/>
            <p:cNvSpPr/>
            <p:nvPr/>
          </p:nvSpPr>
          <p:spPr>
            <a:xfrm>
              <a:off x="4200675" y="2016050"/>
              <a:ext cx="59225" cy="31625"/>
            </a:xfrm>
            <a:custGeom>
              <a:rect b="b" l="l" r="r" t="t"/>
              <a:pathLst>
                <a:path extrusionOk="0" h="1265" w="2369">
                  <a:moveTo>
                    <a:pt x="301" y="468"/>
                  </a:moveTo>
                  <a:cubicBezTo>
                    <a:pt x="301" y="468"/>
                    <a:pt x="301" y="468"/>
                    <a:pt x="267" y="501"/>
                  </a:cubicBezTo>
                  <a:cubicBezTo>
                    <a:pt x="267" y="525"/>
                    <a:pt x="195" y="604"/>
                    <a:pt x="170" y="604"/>
                  </a:cubicBezTo>
                  <a:cubicBezTo>
                    <a:pt x="161" y="604"/>
                    <a:pt x="158" y="594"/>
                    <a:pt x="167" y="568"/>
                  </a:cubicBezTo>
                  <a:cubicBezTo>
                    <a:pt x="200" y="534"/>
                    <a:pt x="267" y="468"/>
                    <a:pt x="301" y="468"/>
                  </a:cubicBezTo>
                  <a:close/>
                  <a:moveTo>
                    <a:pt x="267" y="1"/>
                  </a:moveTo>
                  <a:cubicBezTo>
                    <a:pt x="234" y="1"/>
                    <a:pt x="200" y="67"/>
                    <a:pt x="234" y="67"/>
                  </a:cubicBezTo>
                  <a:cubicBezTo>
                    <a:pt x="301" y="67"/>
                    <a:pt x="334" y="201"/>
                    <a:pt x="301" y="301"/>
                  </a:cubicBezTo>
                  <a:cubicBezTo>
                    <a:pt x="167" y="434"/>
                    <a:pt x="34" y="568"/>
                    <a:pt x="0" y="701"/>
                  </a:cubicBezTo>
                  <a:cubicBezTo>
                    <a:pt x="34" y="701"/>
                    <a:pt x="34" y="701"/>
                    <a:pt x="34" y="734"/>
                  </a:cubicBezTo>
                  <a:cubicBezTo>
                    <a:pt x="46" y="737"/>
                    <a:pt x="58" y="738"/>
                    <a:pt x="71" y="738"/>
                  </a:cubicBezTo>
                  <a:cubicBezTo>
                    <a:pt x="225" y="738"/>
                    <a:pt x="372" y="553"/>
                    <a:pt x="434" y="368"/>
                  </a:cubicBezTo>
                  <a:cubicBezTo>
                    <a:pt x="467" y="368"/>
                    <a:pt x="634" y="368"/>
                    <a:pt x="634" y="468"/>
                  </a:cubicBezTo>
                  <a:cubicBezTo>
                    <a:pt x="634" y="468"/>
                    <a:pt x="601" y="501"/>
                    <a:pt x="601" y="568"/>
                  </a:cubicBezTo>
                  <a:cubicBezTo>
                    <a:pt x="601" y="568"/>
                    <a:pt x="601" y="601"/>
                    <a:pt x="634" y="601"/>
                  </a:cubicBezTo>
                  <a:cubicBezTo>
                    <a:pt x="696" y="601"/>
                    <a:pt x="833" y="550"/>
                    <a:pt x="914" y="550"/>
                  </a:cubicBezTo>
                  <a:cubicBezTo>
                    <a:pt x="965" y="550"/>
                    <a:pt x="993" y="570"/>
                    <a:pt x="968" y="634"/>
                  </a:cubicBezTo>
                  <a:cubicBezTo>
                    <a:pt x="968" y="634"/>
                    <a:pt x="968" y="668"/>
                    <a:pt x="968" y="668"/>
                  </a:cubicBezTo>
                  <a:cubicBezTo>
                    <a:pt x="990" y="690"/>
                    <a:pt x="1023" y="694"/>
                    <a:pt x="1059" y="694"/>
                  </a:cubicBezTo>
                  <a:cubicBezTo>
                    <a:pt x="1077" y="694"/>
                    <a:pt x="1096" y="693"/>
                    <a:pt x="1114" y="693"/>
                  </a:cubicBezTo>
                  <a:cubicBezTo>
                    <a:pt x="1168" y="693"/>
                    <a:pt x="1218" y="701"/>
                    <a:pt x="1235" y="768"/>
                  </a:cubicBezTo>
                  <a:cubicBezTo>
                    <a:pt x="1235" y="801"/>
                    <a:pt x="1134" y="868"/>
                    <a:pt x="1201" y="935"/>
                  </a:cubicBezTo>
                  <a:cubicBezTo>
                    <a:pt x="1223" y="968"/>
                    <a:pt x="1246" y="979"/>
                    <a:pt x="1267" y="979"/>
                  </a:cubicBezTo>
                  <a:cubicBezTo>
                    <a:pt x="1309" y="979"/>
                    <a:pt x="1346" y="935"/>
                    <a:pt x="1368" y="935"/>
                  </a:cubicBezTo>
                  <a:cubicBezTo>
                    <a:pt x="1435" y="935"/>
                    <a:pt x="1435" y="901"/>
                    <a:pt x="1501" y="901"/>
                  </a:cubicBezTo>
                  <a:cubicBezTo>
                    <a:pt x="1535" y="901"/>
                    <a:pt x="1501" y="935"/>
                    <a:pt x="1501" y="968"/>
                  </a:cubicBezTo>
                  <a:cubicBezTo>
                    <a:pt x="1501" y="968"/>
                    <a:pt x="1501" y="1001"/>
                    <a:pt x="1535" y="1001"/>
                  </a:cubicBezTo>
                  <a:cubicBezTo>
                    <a:pt x="1546" y="1012"/>
                    <a:pt x="1557" y="1016"/>
                    <a:pt x="1567" y="1016"/>
                  </a:cubicBezTo>
                  <a:cubicBezTo>
                    <a:pt x="1587" y="1016"/>
                    <a:pt x="1601" y="1001"/>
                    <a:pt x="1601" y="1001"/>
                  </a:cubicBezTo>
                  <a:cubicBezTo>
                    <a:pt x="1635" y="1001"/>
                    <a:pt x="1668" y="1001"/>
                    <a:pt x="1668" y="968"/>
                  </a:cubicBezTo>
                  <a:cubicBezTo>
                    <a:pt x="1702" y="1001"/>
                    <a:pt x="1768" y="1001"/>
                    <a:pt x="1802" y="1001"/>
                  </a:cubicBezTo>
                  <a:cubicBezTo>
                    <a:pt x="1802" y="1001"/>
                    <a:pt x="1924" y="1075"/>
                    <a:pt x="1938" y="1075"/>
                  </a:cubicBezTo>
                  <a:cubicBezTo>
                    <a:pt x="1939" y="1075"/>
                    <a:pt x="1939" y="1075"/>
                    <a:pt x="1939" y="1074"/>
                  </a:cubicBezTo>
                  <a:lnTo>
                    <a:pt x="1939" y="1074"/>
                  </a:lnTo>
                  <a:cubicBezTo>
                    <a:pt x="1958" y="1109"/>
                    <a:pt x="1872" y="1172"/>
                    <a:pt x="1935" y="1235"/>
                  </a:cubicBezTo>
                  <a:cubicBezTo>
                    <a:pt x="1957" y="1257"/>
                    <a:pt x="1998" y="1264"/>
                    <a:pt x="2045" y="1264"/>
                  </a:cubicBezTo>
                  <a:cubicBezTo>
                    <a:pt x="2139" y="1264"/>
                    <a:pt x="2258" y="1235"/>
                    <a:pt x="2302" y="1235"/>
                  </a:cubicBezTo>
                  <a:cubicBezTo>
                    <a:pt x="2369" y="1235"/>
                    <a:pt x="2369" y="1168"/>
                    <a:pt x="2335" y="1168"/>
                  </a:cubicBezTo>
                  <a:lnTo>
                    <a:pt x="2135" y="1168"/>
                  </a:lnTo>
                  <a:cubicBezTo>
                    <a:pt x="2002" y="1101"/>
                    <a:pt x="2035" y="1068"/>
                    <a:pt x="2068" y="1001"/>
                  </a:cubicBezTo>
                  <a:cubicBezTo>
                    <a:pt x="2068" y="968"/>
                    <a:pt x="2068" y="935"/>
                    <a:pt x="2035" y="935"/>
                  </a:cubicBezTo>
                  <a:cubicBezTo>
                    <a:pt x="1935" y="935"/>
                    <a:pt x="1868" y="868"/>
                    <a:pt x="1802" y="868"/>
                  </a:cubicBezTo>
                  <a:cubicBezTo>
                    <a:pt x="1768" y="868"/>
                    <a:pt x="1702" y="901"/>
                    <a:pt x="1668" y="901"/>
                  </a:cubicBezTo>
                  <a:cubicBezTo>
                    <a:pt x="1568" y="901"/>
                    <a:pt x="1601" y="868"/>
                    <a:pt x="1601" y="801"/>
                  </a:cubicBezTo>
                  <a:cubicBezTo>
                    <a:pt x="1601" y="768"/>
                    <a:pt x="1601" y="768"/>
                    <a:pt x="1568" y="768"/>
                  </a:cubicBezTo>
                  <a:cubicBezTo>
                    <a:pt x="1526" y="789"/>
                    <a:pt x="1444" y="850"/>
                    <a:pt x="1389" y="850"/>
                  </a:cubicBezTo>
                  <a:cubicBezTo>
                    <a:pt x="1357" y="850"/>
                    <a:pt x="1335" y="829"/>
                    <a:pt x="1335" y="768"/>
                  </a:cubicBezTo>
                  <a:cubicBezTo>
                    <a:pt x="1335" y="768"/>
                    <a:pt x="1401" y="701"/>
                    <a:pt x="1401" y="668"/>
                  </a:cubicBezTo>
                  <a:cubicBezTo>
                    <a:pt x="1401" y="634"/>
                    <a:pt x="1368" y="568"/>
                    <a:pt x="1301" y="568"/>
                  </a:cubicBezTo>
                  <a:cubicBezTo>
                    <a:pt x="1285" y="551"/>
                    <a:pt x="1260" y="543"/>
                    <a:pt x="1235" y="543"/>
                  </a:cubicBezTo>
                  <a:cubicBezTo>
                    <a:pt x="1210" y="543"/>
                    <a:pt x="1185" y="551"/>
                    <a:pt x="1168" y="568"/>
                  </a:cubicBezTo>
                  <a:cubicBezTo>
                    <a:pt x="1114" y="577"/>
                    <a:pt x="1087" y="581"/>
                    <a:pt x="1074" y="581"/>
                  </a:cubicBezTo>
                  <a:cubicBezTo>
                    <a:pt x="1040" y="581"/>
                    <a:pt x="1117" y="550"/>
                    <a:pt x="1068" y="501"/>
                  </a:cubicBezTo>
                  <a:cubicBezTo>
                    <a:pt x="1021" y="477"/>
                    <a:pt x="1007" y="454"/>
                    <a:pt x="967" y="454"/>
                  </a:cubicBezTo>
                  <a:cubicBezTo>
                    <a:pt x="951" y="454"/>
                    <a:pt x="930" y="458"/>
                    <a:pt x="901" y="468"/>
                  </a:cubicBezTo>
                  <a:lnTo>
                    <a:pt x="768" y="468"/>
                  </a:lnTo>
                  <a:cubicBezTo>
                    <a:pt x="667" y="434"/>
                    <a:pt x="734" y="468"/>
                    <a:pt x="734" y="401"/>
                  </a:cubicBezTo>
                  <a:cubicBezTo>
                    <a:pt x="734" y="334"/>
                    <a:pt x="768" y="301"/>
                    <a:pt x="734" y="267"/>
                  </a:cubicBezTo>
                  <a:cubicBezTo>
                    <a:pt x="710" y="219"/>
                    <a:pt x="685" y="188"/>
                    <a:pt x="635" y="188"/>
                  </a:cubicBezTo>
                  <a:cubicBezTo>
                    <a:pt x="616" y="188"/>
                    <a:pt x="594" y="192"/>
                    <a:pt x="567" y="201"/>
                  </a:cubicBezTo>
                  <a:cubicBezTo>
                    <a:pt x="534" y="201"/>
                    <a:pt x="467" y="201"/>
                    <a:pt x="401" y="234"/>
                  </a:cubicBezTo>
                  <a:cubicBezTo>
                    <a:pt x="401" y="101"/>
                    <a:pt x="401" y="1"/>
                    <a:pt x="2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4" name="Google Shape;3954;p92"/>
            <p:cNvSpPr/>
            <p:nvPr/>
          </p:nvSpPr>
          <p:spPr>
            <a:xfrm>
              <a:off x="4141725" y="2034725"/>
              <a:ext cx="76475" cy="42525"/>
            </a:xfrm>
            <a:custGeom>
              <a:rect b="b" l="l" r="r" t="t"/>
              <a:pathLst>
                <a:path extrusionOk="0" h="1701" w="3059">
                  <a:moveTo>
                    <a:pt x="457" y="488"/>
                  </a:moveTo>
                  <a:lnTo>
                    <a:pt x="457" y="488"/>
                  </a:lnTo>
                  <a:cubicBezTo>
                    <a:pt x="424" y="588"/>
                    <a:pt x="357" y="655"/>
                    <a:pt x="290" y="688"/>
                  </a:cubicBezTo>
                  <a:cubicBezTo>
                    <a:pt x="290" y="688"/>
                    <a:pt x="216" y="718"/>
                    <a:pt x="186" y="718"/>
                  </a:cubicBezTo>
                  <a:cubicBezTo>
                    <a:pt x="172" y="718"/>
                    <a:pt x="168" y="710"/>
                    <a:pt x="190" y="688"/>
                  </a:cubicBezTo>
                  <a:cubicBezTo>
                    <a:pt x="223" y="621"/>
                    <a:pt x="290" y="588"/>
                    <a:pt x="357" y="555"/>
                  </a:cubicBezTo>
                  <a:lnTo>
                    <a:pt x="457" y="488"/>
                  </a:lnTo>
                  <a:close/>
                  <a:moveTo>
                    <a:pt x="522" y="1"/>
                  </a:moveTo>
                  <a:cubicBezTo>
                    <a:pt x="426" y="1"/>
                    <a:pt x="306" y="80"/>
                    <a:pt x="223" y="121"/>
                  </a:cubicBezTo>
                  <a:cubicBezTo>
                    <a:pt x="190" y="121"/>
                    <a:pt x="190" y="188"/>
                    <a:pt x="223" y="188"/>
                  </a:cubicBezTo>
                  <a:cubicBezTo>
                    <a:pt x="257" y="154"/>
                    <a:pt x="424" y="88"/>
                    <a:pt x="524" y="88"/>
                  </a:cubicBezTo>
                  <a:cubicBezTo>
                    <a:pt x="590" y="121"/>
                    <a:pt x="524" y="288"/>
                    <a:pt x="457" y="388"/>
                  </a:cubicBezTo>
                  <a:lnTo>
                    <a:pt x="324" y="454"/>
                  </a:lnTo>
                  <a:cubicBezTo>
                    <a:pt x="223" y="488"/>
                    <a:pt x="123" y="555"/>
                    <a:pt x="23" y="655"/>
                  </a:cubicBezTo>
                  <a:cubicBezTo>
                    <a:pt x="1" y="769"/>
                    <a:pt x="71" y="820"/>
                    <a:pt x="161" y="820"/>
                  </a:cubicBezTo>
                  <a:cubicBezTo>
                    <a:pt x="202" y="820"/>
                    <a:pt x="248" y="809"/>
                    <a:pt x="290" y="788"/>
                  </a:cubicBezTo>
                  <a:cubicBezTo>
                    <a:pt x="424" y="688"/>
                    <a:pt x="557" y="555"/>
                    <a:pt x="657" y="421"/>
                  </a:cubicBezTo>
                  <a:cubicBezTo>
                    <a:pt x="690" y="388"/>
                    <a:pt x="757" y="354"/>
                    <a:pt x="791" y="354"/>
                  </a:cubicBezTo>
                  <a:cubicBezTo>
                    <a:pt x="1024" y="388"/>
                    <a:pt x="824" y="488"/>
                    <a:pt x="791" y="555"/>
                  </a:cubicBezTo>
                  <a:cubicBezTo>
                    <a:pt x="791" y="578"/>
                    <a:pt x="807" y="602"/>
                    <a:pt x="817" y="602"/>
                  </a:cubicBezTo>
                  <a:cubicBezTo>
                    <a:pt x="821" y="602"/>
                    <a:pt x="824" y="598"/>
                    <a:pt x="824" y="588"/>
                  </a:cubicBezTo>
                  <a:cubicBezTo>
                    <a:pt x="901" y="588"/>
                    <a:pt x="1013" y="567"/>
                    <a:pt x="1106" y="567"/>
                  </a:cubicBezTo>
                  <a:cubicBezTo>
                    <a:pt x="1213" y="567"/>
                    <a:pt x="1293" y="596"/>
                    <a:pt x="1258" y="721"/>
                  </a:cubicBezTo>
                  <a:cubicBezTo>
                    <a:pt x="1258" y="721"/>
                    <a:pt x="1258" y="755"/>
                    <a:pt x="1258" y="755"/>
                  </a:cubicBezTo>
                  <a:cubicBezTo>
                    <a:pt x="1291" y="755"/>
                    <a:pt x="1491" y="821"/>
                    <a:pt x="1491" y="855"/>
                  </a:cubicBezTo>
                  <a:cubicBezTo>
                    <a:pt x="1458" y="888"/>
                    <a:pt x="1491" y="888"/>
                    <a:pt x="1491" y="888"/>
                  </a:cubicBezTo>
                  <a:lnTo>
                    <a:pt x="1958" y="888"/>
                  </a:lnTo>
                  <a:cubicBezTo>
                    <a:pt x="2025" y="888"/>
                    <a:pt x="2125" y="921"/>
                    <a:pt x="2192" y="921"/>
                  </a:cubicBezTo>
                  <a:cubicBezTo>
                    <a:pt x="2225" y="988"/>
                    <a:pt x="2158" y="1088"/>
                    <a:pt x="2125" y="1155"/>
                  </a:cubicBezTo>
                  <a:cubicBezTo>
                    <a:pt x="2125" y="1155"/>
                    <a:pt x="2125" y="1188"/>
                    <a:pt x="2125" y="1188"/>
                  </a:cubicBezTo>
                  <a:cubicBezTo>
                    <a:pt x="2192" y="1222"/>
                    <a:pt x="2258" y="1255"/>
                    <a:pt x="2225" y="1355"/>
                  </a:cubicBezTo>
                  <a:cubicBezTo>
                    <a:pt x="2192" y="1355"/>
                    <a:pt x="2192" y="1388"/>
                    <a:pt x="2225" y="1422"/>
                  </a:cubicBezTo>
                  <a:cubicBezTo>
                    <a:pt x="2241" y="1425"/>
                    <a:pt x="2259" y="1426"/>
                    <a:pt x="2279" y="1426"/>
                  </a:cubicBezTo>
                  <a:cubicBezTo>
                    <a:pt x="2374" y="1426"/>
                    <a:pt x="2502" y="1395"/>
                    <a:pt x="2612" y="1395"/>
                  </a:cubicBezTo>
                  <a:cubicBezTo>
                    <a:pt x="2712" y="1395"/>
                    <a:pt x="2797" y="1421"/>
                    <a:pt x="2825" y="1522"/>
                  </a:cubicBezTo>
                  <a:cubicBezTo>
                    <a:pt x="2851" y="1651"/>
                    <a:pt x="2837" y="1700"/>
                    <a:pt x="2907" y="1700"/>
                  </a:cubicBezTo>
                  <a:cubicBezTo>
                    <a:pt x="2927" y="1700"/>
                    <a:pt x="2955" y="1696"/>
                    <a:pt x="2992" y="1689"/>
                  </a:cubicBezTo>
                  <a:cubicBezTo>
                    <a:pt x="3025" y="1689"/>
                    <a:pt x="3059" y="1622"/>
                    <a:pt x="2992" y="1622"/>
                  </a:cubicBezTo>
                  <a:cubicBezTo>
                    <a:pt x="2825" y="1622"/>
                    <a:pt x="2959" y="1422"/>
                    <a:pt x="2859" y="1355"/>
                  </a:cubicBezTo>
                  <a:cubicBezTo>
                    <a:pt x="2826" y="1331"/>
                    <a:pt x="2788" y="1322"/>
                    <a:pt x="2747" y="1322"/>
                  </a:cubicBezTo>
                  <a:cubicBezTo>
                    <a:pt x="2648" y="1322"/>
                    <a:pt x="2531" y="1371"/>
                    <a:pt x="2437" y="1371"/>
                  </a:cubicBezTo>
                  <a:cubicBezTo>
                    <a:pt x="2408" y="1371"/>
                    <a:pt x="2382" y="1367"/>
                    <a:pt x="2358" y="1355"/>
                  </a:cubicBezTo>
                  <a:cubicBezTo>
                    <a:pt x="2225" y="1288"/>
                    <a:pt x="2358" y="1255"/>
                    <a:pt x="2325" y="1188"/>
                  </a:cubicBezTo>
                  <a:cubicBezTo>
                    <a:pt x="2292" y="1188"/>
                    <a:pt x="2258" y="1188"/>
                    <a:pt x="2225" y="1155"/>
                  </a:cubicBezTo>
                  <a:cubicBezTo>
                    <a:pt x="2225" y="1122"/>
                    <a:pt x="2192" y="1122"/>
                    <a:pt x="2192" y="1122"/>
                  </a:cubicBezTo>
                  <a:cubicBezTo>
                    <a:pt x="2192" y="1122"/>
                    <a:pt x="2192" y="1088"/>
                    <a:pt x="2192" y="1055"/>
                  </a:cubicBezTo>
                  <a:cubicBezTo>
                    <a:pt x="2192" y="1022"/>
                    <a:pt x="2225" y="1022"/>
                    <a:pt x="2225" y="988"/>
                  </a:cubicBezTo>
                  <a:cubicBezTo>
                    <a:pt x="2275" y="838"/>
                    <a:pt x="2081" y="819"/>
                    <a:pt x="1925" y="819"/>
                  </a:cubicBezTo>
                  <a:cubicBezTo>
                    <a:pt x="1873" y="819"/>
                    <a:pt x="1825" y="821"/>
                    <a:pt x="1791" y="821"/>
                  </a:cubicBezTo>
                  <a:lnTo>
                    <a:pt x="1524" y="821"/>
                  </a:lnTo>
                  <a:cubicBezTo>
                    <a:pt x="1491" y="821"/>
                    <a:pt x="1524" y="755"/>
                    <a:pt x="1524" y="755"/>
                  </a:cubicBezTo>
                  <a:cubicBezTo>
                    <a:pt x="1524" y="755"/>
                    <a:pt x="1324" y="688"/>
                    <a:pt x="1324" y="655"/>
                  </a:cubicBezTo>
                  <a:cubicBezTo>
                    <a:pt x="1324" y="655"/>
                    <a:pt x="1358" y="588"/>
                    <a:pt x="1324" y="555"/>
                  </a:cubicBezTo>
                  <a:cubicBezTo>
                    <a:pt x="1308" y="488"/>
                    <a:pt x="1233" y="471"/>
                    <a:pt x="1153" y="471"/>
                  </a:cubicBezTo>
                  <a:cubicBezTo>
                    <a:pt x="1074" y="471"/>
                    <a:pt x="991" y="488"/>
                    <a:pt x="957" y="488"/>
                  </a:cubicBezTo>
                  <a:lnTo>
                    <a:pt x="891" y="488"/>
                  </a:lnTo>
                  <a:cubicBezTo>
                    <a:pt x="924" y="488"/>
                    <a:pt x="924" y="454"/>
                    <a:pt x="924" y="421"/>
                  </a:cubicBezTo>
                  <a:lnTo>
                    <a:pt x="924" y="354"/>
                  </a:lnTo>
                  <a:cubicBezTo>
                    <a:pt x="924" y="321"/>
                    <a:pt x="857" y="288"/>
                    <a:pt x="824" y="288"/>
                  </a:cubicBezTo>
                  <a:cubicBezTo>
                    <a:pt x="757" y="288"/>
                    <a:pt x="690" y="288"/>
                    <a:pt x="624" y="321"/>
                  </a:cubicBezTo>
                  <a:cubicBezTo>
                    <a:pt x="657" y="254"/>
                    <a:pt x="657" y="188"/>
                    <a:pt x="657" y="121"/>
                  </a:cubicBezTo>
                  <a:cubicBezTo>
                    <a:pt x="632" y="31"/>
                    <a:pt x="581" y="1"/>
                    <a:pt x="5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5" name="Google Shape;3955;p92"/>
            <p:cNvSpPr/>
            <p:nvPr/>
          </p:nvSpPr>
          <p:spPr>
            <a:xfrm>
              <a:off x="4081425" y="1997700"/>
              <a:ext cx="59225" cy="31625"/>
            </a:xfrm>
            <a:custGeom>
              <a:rect b="b" l="l" r="r" t="t"/>
              <a:pathLst>
                <a:path extrusionOk="0" h="1265" w="2369">
                  <a:moveTo>
                    <a:pt x="300" y="434"/>
                  </a:moveTo>
                  <a:lnTo>
                    <a:pt x="267" y="468"/>
                  </a:lnTo>
                  <a:cubicBezTo>
                    <a:pt x="267" y="492"/>
                    <a:pt x="195" y="571"/>
                    <a:pt x="170" y="571"/>
                  </a:cubicBezTo>
                  <a:cubicBezTo>
                    <a:pt x="161" y="571"/>
                    <a:pt x="158" y="561"/>
                    <a:pt x="167" y="534"/>
                  </a:cubicBezTo>
                  <a:cubicBezTo>
                    <a:pt x="167" y="534"/>
                    <a:pt x="234" y="468"/>
                    <a:pt x="300" y="434"/>
                  </a:cubicBezTo>
                  <a:close/>
                  <a:moveTo>
                    <a:pt x="267" y="1"/>
                  </a:moveTo>
                  <a:cubicBezTo>
                    <a:pt x="234" y="1"/>
                    <a:pt x="200" y="67"/>
                    <a:pt x="234" y="67"/>
                  </a:cubicBezTo>
                  <a:cubicBezTo>
                    <a:pt x="300" y="67"/>
                    <a:pt x="334" y="201"/>
                    <a:pt x="300" y="301"/>
                  </a:cubicBezTo>
                  <a:cubicBezTo>
                    <a:pt x="167" y="401"/>
                    <a:pt x="34" y="534"/>
                    <a:pt x="0" y="668"/>
                  </a:cubicBezTo>
                  <a:cubicBezTo>
                    <a:pt x="0" y="668"/>
                    <a:pt x="0" y="701"/>
                    <a:pt x="34" y="701"/>
                  </a:cubicBezTo>
                  <a:cubicBezTo>
                    <a:pt x="56" y="710"/>
                    <a:pt x="78" y="714"/>
                    <a:pt x="100" y="714"/>
                  </a:cubicBezTo>
                  <a:cubicBezTo>
                    <a:pt x="243" y="714"/>
                    <a:pt x="376" y="541"/>
                    <a:pt x="434" y="368"/>
                  </a:cubicBezTo>
                  <a:cubicBezTo>
                    <a:pt x="447" y="368"/>
                    <a:pt x="477" y="362"/>
                    <a:pt x="509" y="362"/>
                  </a:cubicBezTo>
                  <a:cubicBezTo>
                    <a:pt x="558" y="362"/>
                    <a:pt x="614" y="374"/>
                    <a:pt x="634" y="434"/>
                  </a:cubicBezTo>
                  <a:cubicBezTo>
                    <a:pt x="634" y="434"/>
                    <a:pt x="601" y="501"/>
                    <a:pt x="601" y="534"/>
                  </a:cubicBezTo>
                  <a:cubicBezTo>
                    <a:pt x="601" y="534"/>
                    <a:pt x="601" y="568"/>
                    <a:pt x="634" y="568"/>
                  </a:cubicBezTo>
                  <a:cubicBezTo>
                    <a:pt x="694" y="568"/>
                    <a:pt x="814" y="532"/>
                    <a:pt x="893" y="532"/>
                  </a:cubicBezTo>
                  <a:cubicBezTo>
                    <a:pt x="946" y="532"/>
                    <a:pt x="981" y="548"/>
                    <a:pt x="968" y="601"/>
                  </a:cubicBezTo>
                  <a:cubicBezTo>
                    <a:pt x="968" y="635"/>
                    <a:pt x="968" y="635"/>
                    <a:pt x="968" y="668"/>
                  </a:cubicBezTo>
                  <a:cubicBezTo>
                    <a:pt x="978" y="673"/>
                    <a:pt x="992" y="675"/>
                    <a:pt x="1006" y="675"/>
                  </a:cubicBezTo>
                  <a:cubicBezTo>
                    <a:pt x="1044" y="675"/>
                    <a:pt x="1092" y="663"/>
                    <a:pt x="1135" y="663"/>
                  </a:cubicBezTo>
                  <a:cubicBezTo>
                    <a:pt x="1181" y="663"/>
                    <a:pt x="1220" y="677"/>
                    <a:pt x="1234" y="735"/>
                  </a:cubicBezTo>
                  <a:cubicBezTo>
                    <a:pt x="1234" y="768"/>
                    <a:pt x="1134" y="835"/>
                    <a:pt x="1201" y="901"/>
                  </a:cubicBezTo>
                  <a:cubicBezTo>
                    <a:pt x="1212" y="935"/>
                    <a:pt x="1231" y="946"/>
                    <a:pt x="1252" y="946"/>
                  </a:cubicBezTo>
                  <a:cubicBezTo>
                    <a:pt x="1294" y="946"/>
                    <a:pt x="1346" y="901"/>
                    <a:pt x="1368" y="901"/>
                  </a:cubicBezTo>
                  <a:cubicBezTo>
                    <a:pt x="1435" y="901"/>
                    <a:pt x="1435" y="868"/>
                    <a:pt x="1468" y="868"/>
                  </a:cubicBezTo>
                  <a:cubicBezTo>
                    <a:pt x="1535" y="901"/>
                    <a:pt x="1468" y="935"/>
                    <a:pt x="1501" y="935"/>
                  </a:cubicBezTo>
                  <a:cubicBezTo>
                    <a:pt x="1535" y="968"/>
                    <a:pt x="1535" y="968"/>
                    <a:pt x="1535" y="1001"/>
                  </a:cubicBezTo>
                  <a:lnTo>
                    <a:pt x="1635" y="1001"/>
                  </a:lnTo>
                  <a:cubicBezTo>
                    <a:pt x="1668" y="1001"/>
                    <a:pt x="1668" y="968"/>
                    <a:pt x="1701" y="968"/>
                  </a:cubicBezTo>
                  <a:cubicBezTo>
                    <a:pt x="1735" y="968"/>
                    <a:pt x="1768" y="968"/>
                    <a:pt x="1802" y="1001"/>
                  </a:cubicBezTo>
                  <a:cubicBezTo>
                    <a:pt x="1802" y="1001"/>
                    <a:pt x="1908" y="1044"/>
                    <a:pt x="1951" y="1044"/>
                  </a:cubicBezTo>
                  <a:cubicBezTo>
                    <a:pt x="1962" y="1044"/>
                    <a:pt x="1968" y="1041"/>
                    <a:pt x="1968" y="1035"/>
                  </a:cubicBezTo>
                  <a:lnTo>
                    <a:pt x="1968" y="1035"/>
                  </a:lnTo>
                  <a:cubicBezTo>
                    <a:pt x="1968" y="1068"/>
                    <a:pt x="1868" y="1168"/>
                    <a:pt x="1935" y="1235"/>
                  </a:cubicBezTo>
                  <a:cubicBezTo>
                    <a:pt x="1946" y="1257"/>
                    <a:pt x="1983" y="1265"/>
                    <a:pt x="2030" y="1265"/>
                  </a:cubicBezTo>
                  <a:cubicBezTo>
                    <a:pt x="2124" y="1265"/>
                    <a:pt x="2257" y="1235"/>
                    <a:pt x="2302" y="1235"/>
                  </a:cubicBezTo>
                  <a:cubicBezTo>
                    <a:pt x="2369" y="1235"/>
                    <a:pt x="2369" y="1168"/>
                    <a:pt x="2302" y="1168"/>
                  </a:cubicBezTo>
                  <a:lnTo>
                    <a:pt x="2135" y="1168"/>
                  </a:lnTo>
                  <a:cubicBezTo>
                    <a:pt x="1968" y="1102"/>
                    <a:pt x="2002" y="1068"/>
                    <a:pt x="2035" y="1001"/>
                  </a:cubicBezTo>
                  <a:cubicBezTo>
                    <a:pt x="2055" y="941"/>
                    <a:pt x="2051" y="929"/>
                    <a:pt x="2037" y="929"/>
                  </a:cubicBezTo>
                  <a:cubicBezTo>
                    <a:pt x="2028" y="929"/>
                    <a:pt x="2015" y="935"/>
                    <a:pt x="2002" y="935"/>
                  </a:cubicBezTo>
                  <a:cubicBezTo>
                    <a:pt x="1902" y="935"/>
                    <a:pt x="1835" y="868"/>
                    <a:pt x="1768" y="868"/>
                  </a:cubicBezTo>
                  <a:cubicBezTo>
                    <a:pt x="1735" y="868"/>
                    <a:pt x="1701" y="868"/>
                    <a:pt x="1635" y="901"/>
                  </a:cubicBezTo>
                  <a:cubicBezTo>
                    <a:pt x="1535" y="901"/>
                    <a:pt x="1601" y="868"/>
                    <a:pt x="1601" y="801"/>
                  </a:cubicBezTo>
                  <a:cubicBezTo>
                    <a:pt x="1601" y="778"/>
                    <a:pt x="1585" y="754"/>
                    <a:pt x="1563" y="754"/>
                  </a:cubicBezTo>
                  <a:cubicBezTo>
                    <a:pt x="1554" y="754"/>
                    <a:pt x="1544" y="758"/>
                    <a:pt x="1535" y="768"/>
                  </a:cubicBezTo>
                  <a:cubicBezTo>
                    <a:pt x="1493" y="789"/>
                    <a:pt x="1410" y="850"/>
                    <a:pt x="1356" y="850"/>
                  </a:cubicBezTo>
                  <a:cubicBezTo>
                    <a:pt x="1324" y="850"/>
                    <a:pt x="1301" y="829"/>
                    <a:pt x="1301" y="768"/>
                  </a:cubicBezTo>
                  <a:cubicBezTo>
                    <a:pt x="1301" y="735"/>
                    <a:pt x="1368" y="701"/>
                    <a:pt x="1368" y="668"/>
                  </a:cubicBezTo>
                  <a:cubicBezTo>
                    <a:pt x="1401" y="635"/>
                    <a:pt x="1368" y="568"/>
                    <a:pt x="1268" y="534"/>
                  </a:cubicBezTo>
                  <a:lnTo>
                    <a:pt x="1134" y="534"/>
                  </a:lnTo>
                  <a:cubicBezTo>
                    <a:pt x="1086" y="544"/>
                    <a:pt x="1062" y="548"/>
                    <a:pt x="1053" y="548"/>
                  </a:cubicBezTo>
                  <a:cubicBezTo>
                    <a:pt x="1029" y="548"/>
                    <a:pt x="1082" y="525"/>
                    <a:pt x="1034" y="501"/>
                  </a:cubicBezTo>
                  <a:cubicBezTo>
                    <a:pt x="968" y="434"/>
                    <a:pt x="968" y="434"/>
                    <a:pt x="868" y="434"/>
                  </a:cubicBezTo>
                  <a:lnTo>
                    <a:pt x="767" y="434"/>
                  </a:lnTo>
                  <a:cubicBezTo>
                    <a:pt x="667" y="401"/>
                    <a:pt x="734" y="434"/>
                    <a:pt x="701" y="368"/>
                  </a:cubicBezTo>
                  <a:cubicBezTo>
                    <a:pt x="701" y="301"/>
                    <a:pt x="767" y="301"/>
                    <a:pt x="734" y="234"/>
                  </a:cubicBezTo>
                  <a:cubicBezTo>
                    <a:pt x="734" y="201"/>
                    <a:pt x="667" y="168"/>
                    <a:pt x="567" y="168"/>
                  </a:cubicBezTo>
                  <a:cubicBezTo>
                    <a:pt x="534" y="201"/>
                    <a:pt x="467" y="201"/>
                    <a:pt x="401" y="234"/>
                  </a:cubicBezTo>
                  <a:cubicBezTo>
                    <a:pt x="401" y="101"/>
                    <a:pt x="401" y="1"/>
                    <a:pt x="2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6" name="Google Shape;3956;p92"/>
            <p:cNvSpPr/>
            <p:nvPr/>
          </p:nvSpPr>
          <p:spPr>
            <a:xfrm>
              <a:off x="4128650" y="2078675"/>
              <a:ext cx="76225" cy="42475"/>
            </a:xfrm>
            <a:custGeom>
              <a:rect b="b" l="l" r="r" t="t"/>
              <a:pathLst>
                <a:path extrusionOk="0" h="1699" w="3049">
                  <a:moveTo>
                    <a:pt x="446" y="498"/>
                  </a:moveTo>
                  <a:lnTo>
                    <a:pt x="446" y="498"/>
                  </a:lnTo>
                  <a:cubicBezTo>
                    <a:pt x="413" y="564"/>
                    <a:pt x="346" y="631"/>
                    <a:pt x="279" y="698"/>
                  </a:cubicBezTo>
                  <a:cubicBezTo>
                    <a:pt x="279" y="698"/>
                    <a:pt x="205" y="713"/>
                    <a:pt x="166" y="713"/>
                  </a:cubicBezTo>
                  <a:cubicBezTo>
                    <a:pt x="146" y="713"/>
                    <a:pt x="135" y="709"/>
                    <a:pt x="146" y="698"/>
                  </a:cubicBezTo>
                  <a:cubicBezTo>
                    <a:pt x="213" y="631"/>
                    <a:pt x="279" y="564"/>
                    <a:pt x="346" y="564"/>
                  </a:cubicBezTo>
                  <a:lnTo>
                    <a:pt x="446" y="498"/>
                  </a:lnTo>
                  <a:close/>
                  <a:moveTo>
                    <a:pt x="521" y="1"/>
                  </a:moveTo>
                  <a:cubicBezTo>
                    <a:pt x="424" y="1"/>
                    <a:pt x="298" y="76"/>
                    <a:pt x="213" y="97"/>
                  </a:cubicBezTo>
                  <a:cubicBezTo>
                    <a:pt x="184" y="97"/>
                    <a:pt x="180" y="171"/>
                    <a:pt x="201" y="171"/>
                  </a:cubicBezTo>
                  <a:cubicBezTo>
                    <a:pt x="204" y="171"/>
                    <a:pt x="208" y="169"/>
                    <a:pt x="213" y="164"/>
                  </a:cubicBezTo>
                  <a:cubicBezTo>
                    <a:pt x="241" y="164"/>
                    <a:pt x="368" y="91"/>
                    <a:pt x="467" y="91"/>
                  </a:cubicBezTo>
                  <a:cubicBezTo>
                    <a:pt x="483" y="91"/>
                    <a:pt x="499" y="93"/>
                    <a:pt x="513" y="97"/>
                  </a:cubicBezTo>
                  <a:cubicBezTo>
                    <a:pt x="580" y="97"/>
                    <a:pt x="513" y="298"/>
                    <a:pt x="446" y="398"/>
                  </a:cubicBezTo>
                  <a:cubicBezTo>
                    <a:pt x="413" y="398"/>
                    <a:pt x="380" y="431"/>
                    <a:pt x="313" y="464"/>
                  </a:cubicBezTo>
                  <a:cubicBezTo>
                    <a:pt x="213" y="498"/>
                    <a:pt x="113" y="564"/>
                    <a:pt x="46" y="631"/>
                  </a:cubicBezTo>
                  <a:cubicBezTo>
                    <a:pt x="1" y="744"/>
                    <a:pt x="48" y="812"/>
                    <a:pt x="135" y="812"/>
                  </a:cubicBezTo>
                  <a:cubicBezTo>
                    <a:pt x="176" y="812"/>
                    <a:pt x="226" y="797"/>
                    <a:pt x="279" y="765"/>
                  </a:cubicBezTo>
                  <a:cubicBezTo>
                    <a:pt x="413" y="698"/>
                    <a:pt x="546" y="564"/>
                    <a:pt x="613" y="398"/>
                  </a:cubicBezTo>
                  <a:cubicBezTo>
                    <a:pt x="680" y="364"/>
                    <a:pt x="746" y="364"/>
                    <a:pt x="780" y="364"/>
                  </a:cubicBezTo>
                  <a:cubicBezTo>
                    <a:pt x="980" y="398"/>
                    <a:pt x="813" y="464"/>
                    <a:pt x="780" y="564"/>
                  </a:cubicBezTo>
                  <a:cubicBezTo>
                    <a:pt x="780" y="564"/>
                    <a:pt x="813" y="598"/>
                    <a:pt x="847" y="598"/>
                  </a:cubicBezTo>
                  <a:cubicBezTo>
                    <a:pt x="904" y="583"/>
                    <a:pt x="999" y="563"/>
                    <a:pt x="1083" y="563"/>
                  </a:cubicBezTo>
                  <a:cubicBezTo>
                    <a:pt x="1193" y="563"/>
                    <a:pt x="1285" y="599"/>
                    <a:pt x="1247" y="731"/>
                  </a:cubicBezTo>
                  <a:lnTo>
                    <a:pt x="1247" y="765"/>
                  </a:lnTo>
                  <a:cubicBezTo>
                    <a:pt x="1247" y="765"/>
                    <a:pt x="1480" y="798"/>
                    <a:pt x="1480" y="865"/>
                  </a:cubicBezTo>
                  <a:cubicBezTo>
                    <a:pt x="1447" y="865"/>
                    <a:pt x="1480" y="898"/>
                    <a:pt x="1514" y="898"/>
                  </a:cubicBezTo>
                  <a:lnTo>
                    <a:pt x="1947" y="898"/>
                  </a:lnTo>
                  <a:cubicBezTo>
                    <a:pt x="2047" y="898"/>
                    <a:pt x="2114" y="898"/>
                    <a:pt x="2181" y="931"/>
                  </a:cubicBezTo>
                  <a:cubicBezTo>
                    <a:pt x="2214" y="998"/>
                    <a:pt x="2147" y="1098"/>
                    <a:pt x="2114" y="1132"/>
                  </a:cubicBezTo>
                  <a:cubicBezTo>
                    <a:pt x="2114" y="1165"/>
                    <a:pt x="2114" y="1165"/>
                    <a:pt x="2114" y="1198"/>
                  </a:cubicBezTo>
                  <a:cubicBezTo>
                    <a:pt x="2214" y="1232"/>
                    <a:pt x="2248" y="1265"/>
                    <a:pt x="2214" y="1365"/>
                  </a:cubicBezTo>
                  <a:cubicBezTo>
                    <a:pt x="2181" y="1365"/>
                    <a:pt x="2181" y="1398"/>
                    <a:pt x="2214" y="1398"/>
                  </a:cubicBezTo>
                  <a:cubicBezTo>
                    <a:pt x="2253" y="1411"/>
                    <a:pt x="2297" y="1415"/>
                    <a:pt x="2343" y="1415"/>
                  </a:cubicBezTo>
                  <a:cubicBezTo>
                    <a:pt x="2425" y="1415"/>
                    <a:pt x="2515" y="1402"/>
                    <a:pt x="2594" y="1402"/>
                  </a:cubicBezTo>
                  <a:cubicBezTo>
                    <a:pt x="2698" y="1402"/>
                    <a:pt x="2784" y="1425"/>
                    <a:pt x="2815" y="1532"/>
                  </a:cubicBezTo>
                  <a:cubicBezTo>
                    <a:pt x="2848" y="1665"/>
                    <a:pt x="2815" y="1699"/>
                    <a:pt x="3015" y="1699"/>
                  </a:cubicBezTo>
                  <a:cubicBezTo>
                    <a:pt x="3048" y="1699"/>
                    <a:pt x="3048" y="1632"/>
                    <a:pt x="3015" y="1632"/>
                  </a:cubicBezTo>
                  <a:cubicBezTo>
                    <a:pt x="2815" y="1632"/>
                    <a:pt x="2948" y="1432"/>
                    <a:pt x="2848" y="1332"/>
                  </a:cubicBezTo>
                  <a:cubicBezTo>
                    <a:pt x="2827" y="1318"/>
                    <a:pt x="2798" y="1312"/>
                    <a:pt x="2765" y="1312"/>
                  </a:cubicBezTo>
                  <a:cubicBezTo>
                    <a:pt x="2674" y="1312"/>
                    <a:pt x="2549" y="1351"/>
                    <a:pt x="2447" y="1351"/>
                  </a:cubicBezTo>
                  <a:cubicBezTo>
                    <a:pt x="2410" y="1351"/>
                    <a:pt x="2376" y="1346"/>
                    <a:pt x="2348" y="1332"/>
                  </a:cubicBezTo>
                  <a:cubicBezTo>
                    <a:pt x="2248" y="1265"/>
                    <a:pt x="2348" y="1265"/>
                    <a:pt x="2314" y="1165"/>
                  </a:cubicBezTo>
                  <a:cubicBezTo>
                    <a:pt x="2314" y="1165"/>
                    <a:pt x="2248" y="1165"/>
                    <a:pt x="2248" y="1132"/>
                  </a:cubicBezTo>
                  <a:cubicBezTo>
                    <a:pt x="2214" y="1098"/>
                    <a:pt x="2214" y="1098"/>
                    <a:pt x="2214" y="1098"/>
                  </a:cubicBezTo>
                  <a:cubicBezTo>
                    <a:pt x="2214" y="1098"/>
                    <a:pt x="2214" y="1065"/>
                    <a:pt x="2214" y="1065"/>
                  </a:cubicBezTo>
                  <a:cubicBezTo>
                    <a:pt x="2214" y="1031"/>
                    <a:pt x="2214" y="1031"/>
                    <a:pt x="2214" y="998"/>
                  </a:cubicBezTo>
                  <a:cubicBezTo>
                    <a:pt x="2257" y="849"/>
                    <a:pt x="2123" y="822"/>
                    <a:pt x="1987" y="822"/>
                  </a:cubicBezTo>
                  <a:cubicBezTo>
                    <a:pt x="1908" y="822"/>
                    <a:pt x="1829" y="831"/>
                    <a:pt x="1781" y="831"/>
                  </a:cubicBezTo>
                  <a:lnTo>
                    <a:pt x="1514" y="831"/>
                  </a:lnTo>
                  <a:lnTo>
                    <a:pt x="1514" y="765"/>
                  </a:lnTo>
                  <a:cubicBezTo>
                    <a:pt x="1514" y="765"/>
                    <a:pt x="1314" y="665"/>
                    <a:pt x="1314" y="665"/>
                  </a:cubicBezTo>
                  <a:cubicBezTo>
                    <a:pt x="1314" y="665"/>
                    <a:pt x="1347" y="598"/>
                    <a:pt x="1347" y="531"/>
                  </a:cubicBezTo>
                  <a:cubicBezTo>
                    <a:pt x="1318" y="488"/>
                    <a:pt x="1253" y="476"/>
                    <a:pt x="1182" y="476"/>
                  </a:cubicBezTo>
                  <a:cubicBezTo>
                    <a:pt x="1088" y="476"/>
                    <a:pt x="985" y="498"/>
                    <a:pt x="947" y="498"/>
                  </a:cubicBezTo>
                  <a:lnTo>
                    <a:pt x="880" y="498"/>
                  </a:lnTo>
                  <a:cubicBezTo>
                    <a:pt x="913" y="498"/>
                    <a:pt x="913" y="464"/>
                    <a:pt x="913" y="431"/>
                  </a:cubicBezTo>
                  <a:cubicBezTo>
                    <a:pt x="947" y="398"/>
                    <a:pt x="947" y="364"/>
                    <a:pt x="913" y="364"/>
                  </a:cubicBezTo>
                  <a:cubicBezTo>
                    <a:pt x="913" y="298"/>
                    <a:pt x="847" y="264"/>
                    <a:pt x="780" y="264"/>
                  </a:cubicBezTo>
                  <a:cubicBezTo>
                    <a:pt x="746" y="264"/>
                    <a:pt x="680" y="298"/>
                    <a:pt x="613" y="298"/>
                  </a:cubicBezTo>
                  <a:cubicBezTo>
                    <a:pt x="646" y="231"/>
                    <a:pt x="646" y="164"/>
                    <a:pt x="646" y="97"/>
                  </a:cubicBezTo>
                  <a:cubicBezTo>
                    <a:pt x="622" y="25"/>
                    <a:pt x="576" y="1"/>
                    <a:pt x="52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7" name="Google Shape;3957;p92"/>
            <p:cNvSpPr/>
            <p:nvPr/>
          </p:nvSpPr>
          <p:spPr>
            <a:xfrm>
              <a:off x="4079750" y="2045250"/>
              <a:ext cx="58400" cy="31600"/>
            </a:xfrm>
            <a:custGeom>
              <a:rect b="b" l="l" r="r" t="t"/>
              <a:pathLst>
                <a:path extrusionOk="0" h="1264" w="2336">
                  <a:moveTo>
                    <a:pt x="267" y="434"/>
                  </a:moveTo>
                  <a:cubicBezTo>
                    <a:pt x="267" y="467"/>
                    <a:pt x="267" y="467"/>
                    <a:pt x="267" y="500"/>
                  </a:cubicBezTo>
                  <a:cubicBezTo>
                    <a:pt x="243" y="525"/>
                    <a:pt x="182" y="604"/>
                    <a:pt x="165" y="604"/>
                  </a:cubicBezTo>
                  <a:cubicBezTo>
                    <a:pt x="159" y="604"/>
                    <a:pt x="159" y="594"/>
                    <a:pt x="167" y="567"/>
                  </a:cubicBezTo>
                  <a:cubicBezTo>
                    <a:pt x="201" y="500"/>
                    <a:pt x="234" y="467"/>
                    <a:pt x="267" y="434"/>
                  </a:cubicBezTo>
                  <a:close/>
                  <a:moveTo>
                    <a:pt x="234" y="0"/>
                  </a:moveTo>
                  <a:cubicBezTo>
                    <a:pt x="201" y="0"/>
                    <a:pt x="167" y="67"/>
                    <a:pt x="234" y="67"/>
                  </a:cubicBezTo>
                  <a:cubicBezTo>
                    <a:pt x="301" y="100"/>
                    <a:pt x="301" y="200"/>
                    <a:pt x="301" y="300"/>
                  </a:cubicBezTo>
                  <a:cubicBezTo>
                    <a:pt x="167" y="434"/>
                    <a:pt x="1" y="567"/>
                    <a:pt x="1" y="701"/>
                  </a:cubicBezTo>
                  <a:cubicBezTo>
                    <a:pt x="27" y="710"/>
                    <a:pt x="53" y="714"/>
                    <a:pt x="77" y="714"/>
                  </a:cubicBezTo>
                  <a:cubicBezTo>
                    <a:pt x="235" y="714"/>
                    <a:pt x="343" y="540"/>
                    <a:pt x="401" y="367"/>
                  </a:cubicBezTo>
                  <a:cubicBezTo>
                    <a:pt x="428" y="367"/>
                    <a:pt x="465" y="362"/>
                    <a:pt x="500" y="362"/>
                  </a:cubicBezTo>
                  <a:cubicBezTo>
                    <a:pt x="553" y="362"/>
                    <a:pt x="601" y="374"/>
                    <a:pt x="601" y="434"/>
                  </a:cubicBezTo>
                  <a:cubicBezTo>
                    <a:pt x="601" y="467"/>
                    <a:pt x="601" y="500"/>
                    <a:pt x="568" y="534"/>
                  </a:cubicBezTo>
                  <a:cubicBezTo>
                    <a:pt x="568" y="567"/>
                    <a:pt x="568" y="567"/>
                    <a:pt x="601" y="567"/>
                  </a:cubicBezTo>
                  <a:cubicBezTo>
                    <a:pt x="656" y="567"/>
                    <a:pt x="770" y="537"/>
                    <a:pt x="851" y="537"/>
                  </a:cubicBezTo>
                  <a:cubicBezTo>
                    <a:pt x="919" y="537"/>
                    <a:pt x="965" y="558"/>
                    <a:pt x="935" y="634"/>
                  </a:cubicBezTo>
                  <a:cubicBezTo>
                    <a:pt x="935" y="634"/>
                    <a:pt x="935" y="667"/>
                    <a:pt x="935" y="667"/>
                  </a:cubicBezTo>
                  <a:cubicBezTo>
                    <a:pt x="964" y="687"/>
                    <a:pt x="1000" y="692"/>
                    <a:pt x="1035" y="692"/>
                  </a:cubicBezTo>
                  <a:cubicBezTo>
                    <a:pt x="1073" y="692"/>
                    <a:pt x="1110" y="686"/>
                    <a:pt x="1140" y="686"/>
                  </a:cubicBezTo>
                  <a:cubicBezTo>
                    <a:pt x="1176" y="686"/>
                    <a:pt x="1201" y="695"/>
                    <a:pt x="1201" y="734"/>
                  </a:cubicBezTo>
                  <a:cubicBezTo>
                    <a:pt x="1235" y="867"/>
                    <a:pt x="1101" y="867"/>
                    <a:pt x="1168" y="934"/>
                  </a:cubicBezTo>
                  <a:cubicBezTo>
                    <a:pt x="1190" y="956"/>
                    <a:pt x="1213" y="964"/>
                    <a:pt x="1235" y="964"/>
                  </a:cubicBezTo>
                  <a:cubicBezTo>
                    <a:pt x="1279" y="964"/>
                    <a:pt x="1324" y="934"/>
                    <a:pt x="1368" y="934"/>
                  </a:cubicBezTo>
                  <a:cubicBezTo>
                    <a:pt x="1395" y="934"/>
                    <a:pt x="1422" y="891"/>
                    <a:pt x="1448" y="891"/>
                  </a:cubicBezTo>
                  <a:cubicBezTo>
                    <a:pt x="1455" y="891"/>
                    <a:pt x="1462" y="894"/>
                    <a:pt x="1468" y="901"/>
                  </a:cubicBezTo>
                  <a:cubicBezTo>
                    <a:pt x="1502" y="901"/>
                    <a:pt x="1468" y="934"/>
                    <a:pt x="1468" y="967"/>
                  </a:cubicBezTo>
                  <a:cubicBezTo>
                    <a:pt x="1468" y="967"/>
                    <a:pt x="1502" y="1001"/>
                    <a:pt x="1502" y="1001"/>
                  </a:cubicBezTo>
                  <a:cubicBezTo>
                    <a:pt x="1513" y="1012"/>
                    <a:pt x="1524" y="1016"/>
                    <a:pt x="1535" y="1016"/>
                  </a:cubicBezTo>
                  <a:cubicBezTo>
                    <a:pt x="1557" y="1016"/>
                    <a:pt x="1579" y="1001"/>
                    <a:pt x="1602" y="1001"/>
                  </a:cubicBezTo>
                  <a:cubicBezTo>
                    <a:pt x="1635" y="1001"/>
                    <a:pt x="1635" y="967"/>
                    <a:pt x="1635" y="967"/>
                  </a:cubicBezTo>
                  <a:cubicBezTo>
                    <a:pt x="1702" y="967"/>
                    <a:pt x="1735" y="1001"/>
                    <a:pt x="1768" y="1001"/>
                  </a:cubicBezTo>
                  <a:cubicBezTo>
                    <a:pt x="1768" y="1001"/>
                    <a:pt x="1935" y="1068"/>
                    <a:pt x="1902" y="1068"/>
                  </a:cubicBezTo>
                  <a:cubicBezTo>
                    <a:pt x="1935" y="1101"/>
                    <a:pt x="1835" y="1168"/>
                    <a:pt x="1902" y="1234"/>
                  </a:cubicBezTo>
                  <a:cubicBezTo>
                    <a:pt x="1913" y="1257"/>
                    <a:pt x="1950" y="1264"/>
                    <a:pt x="1997" y="1264"/>
                  </a:cubicBezTo>
                  <a:cubicBezTo>
                    <a:pt x="2091" y="1264"/>
                    <a:pt x="2224" y="1234"/>
                    <a:pt x="2269" y="1234"/>
                  </a:cubicBezTo>
                  <a:cubicBezTo>
                    <a:pt x="2336" y="1234"/>
                    <a:pt x="2302" y="1168"/>
                    <a:pt x="2269" y="1168"/>
                  </a:cubicBezTo>
                  <a:lnTo>
                    <a:pt x="2069" y="1201"/>
                  </a:lnTo>
                  <a:cubicBezTo>
                    <a:pt x="1935" y="1134"/>
                    <a:pt x="1969" y="1068"/>
                    <a:pt x="2002" y="1001"/>
                  </a:cubicBezTo>
                  <a:cubicBezTo>
                    <a:pt x="2002" y="967"/>
                    <a:pt x="2002" y="967"/>
                    <a:pt x="1969" y="967"/>
                  </a:cubicBezTo>
                  <a:cubicBezTo>
                    <a:pt x="1869" y="967"/>
                    <a:pt x="1802" y="867"/>
                    <a:pt x="1735" y="867"/>
                  </a:cubicBezTo>
                  <a:cubicBezTo>
                    <a:pt x="1635" y="867"/>
                    <a:pt x="1635" y="901"/>
                    <a:pt x="1602" y="901"/>
                  </a:cubicBezTo>
                  <a:cubicBezTo>
                    <a:pt x="1502" y="901"/>
                    <a:pt x="1535" y="867"/>
                    <a:pt x="1535" y="801"/>
                  </a:cubicBezTo>
                  <a:cubicBezTo>
                    <a:pt x="1535" y="758"/>
                    <a:pt x="1535" y="746"/>
                    <a:pt x="1532" y="746"/>
                  </a:cubicBezTo>
                  <a:cubicBezTo>
                    <a:pt x="1529" y="746"/>
                    <a:pt x="1521" y="767"/>
                    <a:pt x="1502" y="767"/>
                  </a:cubicBezTo>
                  <a:cubicBezTo>
                    <a:pt x="1479" y="767"/>
                    <a:pt x="1383" y="841"/>
                    <a:pt x="1321" y="841"/>
                  </a:cubicBezTo>
                  <a:cubicBezTo>
                    <a:pt x="1290" y="841"/>
                    <a:pt x="1268" y="823"/>
                    <a:pt x="1268" y="767"/>
                  </a:cubicBezTo>
                  <a:cubicBezTo>
                    <a:pt x="1268" y="734"/>
                    <a:pt x="1335" y="701"/>
                    <a:pt x="1335" y="667"/>
                  </a:cubicBezTo>
                  <a:cubicBezTo>
                    <a:pt x="1335" y="634"/>
                    <a:pt x="1301" y="567"/>
                    <a:pt x="1235" y="567"/>
                  </a:cubicBezTo>
                  <a:cubicBezTo>
                    <a:pt x="1218" y="550"/>
                    <a:pt x="1193" y="542"/>
                    <a:pt x="1168" y="542"/>
                  </a:cubicBezTo>
                  <a:cubicBezTo>
                    <a:pt x="1143" y="542"/>
                    <a:pt x="1118" y="550"/>
                    <a:pt x="1101" y="567"/>
                  </a:cubicBezTo>
                  <a:cubicBezTo>
                    <a:pt x="1048" y="576"/>
                    <a:pt x="1020" y="580"/>
                    <a:pt x="1008" y="580"/>
                  </a:cubicBezTo>
                  <a:cubicBezTo>
                    <a:pt x="974" y="580"/>
                    <a:pt x="1050" y="549"/>
                    <a:pt x="1001" y="500"/>
                  </a:cubicBezTo>
                  <a:cubicBezTo>
                    <a:pt x="978" y="477"/>
                    <a:pt x="937" y="453"/>
                    <a:pt x="892" y="453"/>
                  </a:cubicBezTo>
                  <a:cubicBezTo>
                    <a:pt x="874" y="453"/>
                    <a:pt x="854" y="457"/>
                    <a:pt x="834" y="467"/>
                  </a:cubicBezTo>
                  <a:lnTo>
                    <a:pt x="701" y="467"/>
                  </a:lnTo>
                  <a:cubicBezTo>
                    <a:pt x="601" y="434"/>
                    <a:pt x="668" y="467"/>
                    <a:pt x="668" y="400"/>
                  </a:cubicBezTo>
                  <a:cubicBezTo>
                    <a:pt x="668" y="334"/>
                    <a:pt x="701" y="300"/>
                    <a:pt x="701" y="267"/>
                  </a:cubicBezTo>
                  <a:cubicBezTo>
                    <a:pt x="677" y="218"/>
                    <a:pt x="634" y="187"/>
                    <a:pt x="587" y="187"/>
                  </a:cubicBezTo>
                  <a:cubicBezTo>
                    <a:pt x="570" y="187"/>
                    <a:pt x="552" y="191"/>
                    <a:pt x="534" y="200"/>
                  </a:cubicBezTo>
                  <a:cubicBezTo>
                    <a:pt x="468" y="200"/>
                    <a:pt x="434" y="234"/>
                    <a:pt x="367" y="234"/>
                  </a:cubicBezTo>
                  <a:cubicBezTo>
                    <a:pt x="367" y="100"/>
                    <a:pt x="334" y="0"/>
                    <a:pt x="2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8" name="Google Shape;3958;p92"/>
            <p:cNvSpPr/>
            <p:nvPr/>
          </p:nvSpPr>
          <p:spPr>
            <a:xfrm>
              <a:off x="4037225" y="2017475"/>
              <a:ext cx="45050" cy="26875"/>
            </a:xfrm>
            <a:custGeom>
              <a:rect b="b" l="l" r="r" t="t"/>
              <a:pathLst>
                <a:path extrusionOk="0" h="1075" w="1802">
                  <a:moveTo>
                    <a:pt x="55" y="0"/>
                  </a:moveTo>
                  <a:cubicBezTo>
                    <a:pt x="32" y="0"/>
                    <a:pt x="11" y="12"/>
                    <a:pt x="0" y="44"/>
                  </a:cubicBezTo>
                  <a:cubicBezTo>
                    <a:pt x="0" y="77"/>
                    <a:pt x="0" y="77"/>
                    <a:pt x="0" y="110"/>
                  </a:cubicBezTo>
                  <a:cubicBezTo>
                    <a:pt x="34" y="110"/>
                    <a:pt x="34" y="144"/>
                    <a:pt x="34" y="144"/>
                  </a:cubicBezTo>
                  <a:cubicBezTo>
                    <a:pt x="67" y="210"/>
                    <a:pt x="67" y="277"/>
                    <a:pt x="34" y="344"/>
                  </a:cubicBezTo>
                  <a:cubicBezTo>
                    <a:pt x="34" y="377"/>
                    <a:pt x="67" y="377"/>
                    <a:pt x="67" y="377"/>
                  </a:cubicBezTo>
                  <a:cubicBezTo>
                    <a:pt x="122" y="377"/>
                    <a:pt x="236" y="347"/>
                    <a:pt x="317" y="347"/>
                  </a:cubicBezTo>
                  <a:cubicBezTo>
                    <a:pt x="385" y="347"/>
                    <a:pt x="431" y="368"/>
                    <a:pt x="401" y="444"/>
                  </a:cubicBezTo>
                  <a:cubicBezTo>
                    <a:pt x="401" y="444"/>
                    <a:pt x="401" y="477"/>
                    <a:pt x="401" y="477"/>
                  </a:cubicBezTo>
                  <a:cubicBezTo>
                    <a:pt x="434" y="500"/>
                    <a:pt x="475" y="503"/>
                    <a:pt x="514" y="503"/>
                  </a:cubicBezTo>
                  <a:cubicBezTo>
                    <a:pt x="534" y="503"/>
                    <a:pt x="554" y="502"/>
                    <a:pt x="572" y="502"/>
                  </a:cubicBezTo>
                  <a:cubicBezTo>
                    <a:pt x="626" y="502"/>
                    <a:pt x="667" y="511"/>
                    <a:pt x="667" y="577"/>
                  </a:cubicBezTo>
                  <a:cubicBezTo>
                    <a:pt x="667" y="611"/>
                    <a:pt x="567" y="677"/>
                    <a:pt x="634" y="744"/>
                  </a:cubicBezTo>
                  <a:cubicBezTo>
                    <a:pt x="656" y="766"/>
                    <a:pt x="679" y="774"/>
                    <a:pt x="701" y="774"/>
                  </a:cubicBezTo>
                  <a:cubicBezTo>
                    <a:pt x="745" y="774"/>
                    <a:pt x="790" y="744"/>
                    <a:pt x="834" y="744"/>
                  </a:cubicBezTo>
                  <a:cubicBezTo>
                    <a:pt x="868" y="744"/>
                    <a:pt x="901" y="711"/>
                    <a:pt x="934" y="711"/>
                  </a:cubicBezTo>
                  <a:cubicBezTo>
                    <a:pt x="968" y="711"/>
                    <a:pt x="934" y="744"/>
                    <a:pt x="934" y="778"/>
                  </a:cubicBezTo>
                  <a:cubicBezTo>
                    <a:pt x="968" y="778"/>
                    <a:pt x="968" y="811"/>
                    <a:pt x="1001" y="811"/>
                  </a:cubicBezTo>
                  <a:cubicBezTo>
                    <a:pt x="1001" y="822"/>
                    <a:pt x="1005" y="826"/>
                    <a:pt x="1011" y="826"/>
                  </a:cubicBezTo>
                  <a:cubicBezTo>
                    <a:pt x="1023" y="826"/>
                    <a:pt x="1046" y="811"/>
                    <a:pt x="1068" y="811"/>
                  </a:cubicBezTo>
                  <a:cubicBezTo>
                    <a:pt x="1101" y="811"/>
                    <a:pt x="1101" y="778"/>
                    <a:pt x="1134" y="778"/>
                  </a:cubicBezTo>
                  <a:cubicBezTo>
                    <a:pt x="1168" y="778"/>
                    <a:pt x="1201" y="811"/>
                    <a:pt x="1235" y="811"/>
                  </a:cubicBezTo>
                  <a:cubicBezTo>
                    <a:pt x="1235" y="811"/>
                    <a:pt x="1357" y="884"/>
                    <a:pt x="1392" y="884"/>
                  </a:cubicBezTo>
                  <a:cubicBezTo>
                    <a:pt x="1398" y="884"/>
                    <a:pt x="1401" y="882"/>
                    <a:pt x="1401" y="878"/>
                  </a:cubicBezTo>
                  <a:lnTo>
                    <a:pt x="1401" y="878"/>
                  </a:lnTo>
                  <a:cubicBezTo>
                    <a:pt x="1435" y="911"/>
                    <a:pt x="1335" y="978"/>
                    <a:pt x="1368" y="1044"/>
                  </a:cubicBezTo>
                  <a:cubicBezTo>
                    <a:pt x="1390" y="1067"/>
                    <a:pt x="1431" y="1074"/>
                    <a:pt x="1478" y="1074"/>
                  </a:cubicBezTo>
                  <a:cubicBezTo>
                    <a:pt x="1572" y="1074"/>
                    <a:pt x="1690" y="1044"/>
                    <a:pt x="1735" y="1044"/>
                  </a:cubicBezTo>
                  <a:cubicBezTo>
                    <a:pt x="1802" y="1044"/>
                    <a:pt x="1802" y="978"/>
                    <a:pt x="1735" y="978"/>
                  </a:cubicBezTo>
                  <a:lnTo>
                    <a:pt x="1568" y="1011"/>
                  </a:lnTo>
                  <a:cubicBezTo>
                    <a:pt x="1401" y="944"/>
                    <a:pt x="1468" y="911"/>
                    <a:pt x="1468" y="811"/>
                  </a:cubicBezTo>
                  <a:cubicBezTo>
                    <a:pt x="1485" y="778"/>
                    <a:pt x="1485" y="769"/>
                    <a:pt x="1481" y="769"/>
                  </a:cubicBezTo>
                  <a:cubicBezTo>
                    <a:pt x="1476" y="769"/>
                    <a:pt x="1468" y="778"/>
                    <a:pt x="1468" y="778"/>
                  </a:cubicBezTo>
                  <a:cubicBezTo>
                    <a:pt x="1368" y="778"/>
                    <a:pt x="1301" y="677"/>
                    <a:pt x="1201" y="677"/>
                  </a:cubicBezTo>
                  <a:cubicBezTo>
                    <a:pt x="1148" y="677"/>
                    <a:pt x="1116" y="720"/>
                    <a:pt x="1105" y="720"/>
                  </a:cubicBezTo>
                  <a:cubicBezTo>
                    <a:pt x="1102" y="720"/>
                    <a:pt x="1101" y="717"/>
                    <a:pt x="1101" y="711"/>
                  </a:cubicBezTo>
                  <a:cubicBezTo>
                    <a:pt x="968" y="711"/>
                    <a:pt x="1034" y="677"/>
                    <a:pt x="1034" y="611"/>
                  </a:cubicBezTo>
                  <a:cubicBezTo>
                    <a:pt x="1034" y="611"/>
                    <a:pt x="1001" y="577"/>
                    <a:pt x="1001" y="577"/>
                  </a:cubicBezTo>
                  <a:cubicBezTo>
                    <a:pt x="979" y="577"/>
                    <a:pt x="868" y="651"/>
                    <a:pt x="796" y="651"/>
                  </a:cubicBezTo>
                  <a:cubicBezTo>
                    <a:pt x="760" y="651"/>
                    <a:pt x="734" y="633"/>
                    <a:pt x="734" y="577"/>
                  </a:cubicBezTo>
                  <a:cubicBezTo>
                    <a:pt x="734" y="577"/>
                    <a:pt x="801" y="511"/>
                    <a:pt x="834" y="477"/>
                  </a:cubicBezTo>
                  <a:cubicBezTo>
                    <a:pt x="834" y="444"/>
                    <a:pt x="801" y="377"/>
                    <a:pt x="734" y="377"/>
                  </a:cubicBezTo>
                  <a:lnTo>
                    <a:pt x="567" y="377"/>
                  </a:lnTo>
                  <a:cubicBezTo>
                    <a:pt x="519" y="387"/>
                    <a:pt x="495" y="391"/>
                    <a:pt x="486" y="391"/>
                  </a:cubicBezTo>
                  <a:cubicBezTo>
                    <a:pt x="464" y="391"/>
                    <a:pt x="524" y="367"/>
                    <a:pt x="501" y="344"/>
                  </a:cubicBezTo>
                  <a:cubicBezTo>
                    <a:pt x="434" y="311"/>
                    <a:pt x="401" y="277"/>
                    <a:pt x="301" y="277"/>
                  </a:cubicBezTo>
                  <a:lnTo>
                    <a:pt x="200" y="277"/>
                  </a:lnTo>
                  <a:cubicBezTo>
                    <a:pt x="100" y="277"/>
                    <a:pt x="167" y="277"/>
                    <a:pt x="167" y="210"/>
                  </a:cubicBezTo>
                  <a:cubicBezTo>
                    <a:pt x="167" y="144"/>
                    <a:pt x="200" y="144"/>
                    <a:pt x="167" y="77"/>
                  </a:cubicBezTo>
                  <a:cubicBezTo>
                    <a:pt x="167" y="54"/>
                    <a:pt x="105" y="0"/>
                    <a:pt x="5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9" name="Google Shape;3959;p92"/>
            <p:cNvSpPr/>
            <p:nvPr/>
          </p:nvSpPr>
          <p:spPr>
            <a:xfrm>
              <a:off x="3539375" y="2851850"/>
              <a:ext cx="656325" cy="426800"/>
            </a:xfrm>
            <a:custGeom>
              <a:rect b="b" l="l" r="r" t="t"/>
              <a:pathLst>
                <a:path extrusionOk="0" h="17072" w="26253">
                  <a:moveTo>
                    <a:pt x="15857" y="1"/>
                  </a:moveTo>
                  <a:cubicBezTo>
                    <a:pt x="15661" y="1"/>
                    <a:pt x="15461" y="43"/>
                    <a:pt x="15278" y="126"/>
                  </a:cubicBezTo>
                  <a:lnTo>
                    <a:pt x="1234" y="8265"/>
                  </a:lnTo>
                  <a:cubicBezTo>
                    <a:pt x="1068" y="8332"/>
                    <a:pt x="967" y="8499"/>
                    <a:pt x="934" y="8665"/>
                  </a:cubicBezTo>
                  <a:cubicBezTo>
                    <a:pt x="967" y="8866"/>
                    <a:pt x="1068" y="9032"/>
                    <a:pt x="1234" y="9099"/>
                  </a:cubicBezTo>
                  <a:lnTo>
                    <a:pt x="2068" y="9566"/>
                  </a:lnTo>
                  <a:lnTo>
                    <a:pt x="367" y="10567"/>
                  </a:lnTo>
                  <a:cubicBezTo>
                    <a:pt x="0" y="10734"/>
                    <a:pt x="0" y="11267"/>
                    <a:pt x="367" y="11434"/>
                  </a:cubicBezTo>
                  <a:lnTo>
                    <a:pt x="9907" y="16938"/>
                  </a:lnTo>
                  <a:cubicBezTo>
                    <a:pt x="10074" y="17038"/>
                    <a:pt x="10274" y="17071"/>
                    <a:pt x="10474" y="17071"/>
                  </a:cubicBezTo>
                  <a:cubicBezTo>
                    <a:pt x="10674" y="17071"/>
                    <a:pt x="10875" y="17005"/>
                    <a:pt x="11041" y="16905"/>
                  </a:cubicBezTo>
                  <a:lnTo>
                    <a:pt x="25085" y="8799"/>
                  </a:lnTo>
                  <a:cubicBezTo>
                    <a:pt x="25251" y="8732"/>
                    <a:pt x="25352" y="8565"/>
                    <a:pt x="25352" y="8365"/>
                  </a:cubicBezTo>
                  <a:cubicBezTo>
                    <a:pt x="25352" y="8198"/>
                    <a:pt x="25218" y="8032"/>
                    <a:pt x="25085" y="7965"/>
                  </a:cubicBezTo>
                  <a:lnTo>
                    <a:pt x="24251" y="7465"/>
                  </a:lnTo>
                  <a:lnTo>
                    <a:pt x="25952" y="6497"/>
                  </a:lnTo>
                  <a:cubicBezTo>
                    <a:pt x="26119" y="6397"/>
                    <a:pt x="26252" y="6230"/>
                    <a:pt x="26252" y="6064"/>
                  </a:cubicBezTo>
                  <a:cubicBezTo>
                    <a:pt x="26219" y="5863"/>
                    <a:pt x="26119" y="5730"/>
                    <a:pt x="25952" y="5630"/>
                  </a:cubicBezTo>
                  <a:lnTo>
                    <a:pt x="16412" y="126"/>
                  </a:lnTo>
                  <a:cubicBezTo>
                    <a:pt x="16245" y="43"/>
                    <a:pt x="16053" y="1"/>
                    <a:pt x="158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0" name="Google Shape;3960;p92"/>
            <p:cNvSpPr/>
            <p:nvPr/>
          </p:nvSpPr>
          <p:spPr>
            <a:xfrm>
              <a:off x="3546025" y="2895850"/>
              <a:ext cx="622975" cy="370300"/>
            </a:xfrm>
            <a:custGeom>
              <a:rect b="b" l="l" r="r" t="t"/>
              <a:pathLst>
                <a:path extrusionOk="0" h="14812" w="24919">
                  <a:moveTo>
                    <a:pt x="14711" y="0"/>
                  </a:moveTo>
                  <a:cubicBezTo>
                    <a:pt x="14553" y="0"/>
                    <a:pt x="14395" y="34"/>
                    <a:pt x="14244" y="101"/>
                  </a:cubicBezTo>
                  <a:lnTo>
                    <a:pt x="201" y="8206"/>
                  </a:lnTo>
                  <a:cubicBezTo>
                    <a:pt x="101" y="8273"/>
                    <a:pt x="1" y="8373"/>
                    <a:pt x="1" y="8507"/>
                  </a:cubicBezTo>
                  <a:lnTo>
                    <a:pt x="1" y="8907"/>
                  </a:lnTo>
                  <a:cubicBezTo>
                    <a:pt x="1" y="9040"/>
                    <a:pt x="101" y="9140"/>
                    <a:pt x="201" y="9207"/>
                  </a:cubicBezTo>
                  <a:lnTo>
                    <a:pt x="9741" y="14711"/>
                  </a:lnTo>
                  <a:cubicBezTo>
                    <a:pt x="9891" y="14778"/>
                    <a:pt x="10050" y="14811"/>
                    <a:pt x="10208" y="14811"/>
                  </a:cubicBezTo>
                  <a:cubicBezTo>
                    <a:pt x="10367" y="14811"/>
                    <a:pt x="10525" y="14778"/>
                    <a:pt x="10675" y="14711"/>
                  </a:cubicBezTo>
                  <a:lnTo>
                    <a:pt x="24719" y="6605"/>
                  </a:lnTo>
                  <a:cubicBezTo>
                    <a:pt x="24819" y="6538"/>
                    <a:pt x="24919" y="6438"/>
                    <a:pt x="24919" y="6338"/>
                  </a:cubicBezTo>
                  <a:lnTo>
                    <a:pt x="24919" y="5905"/>
                  </a:lnTo>
                  <a:cubicBezTo>
                    <a:pt x="24919" y="5771"/>
                    <a:pt x="24819" y="5671"/>
                    <a:pt x="24719" y="5638"/>
                  </a:cubicBezTo>
                  <a:lnTo>
                    <a:pt x="15178" y="101"/>
                  </a:lnTo>
                  <a:cubicBezTo>
                    <a:pt x="15028" y="34"/>
                    <a:pt x="14870" y="0"/>
                    <a:pt x="14711"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p92"/>
            <p:cNvSpPr/>
            <p:nvPr/>
          </p:nvSpPr>
          <p:spPr>
            <a:xfrm>
              <a:off x="3544375" y="2896050"/>
              <a:ext cx="626300" cy="359875"/>
            </a:xfrm>
            <a:custGeom>
              <a:rect b="b" l="l" r="r" t="t"/>
              <a:pathLst>
                <a:path extrusionOk="0" h="14395" w="25052">
                  <a:moveTo>
                    <a:pt x="14777" y="1"/>
                  </a:moveTo>
                  <a:cubicBezTo>
                    <a:pt x="14619" y="1"/>
                    <a:pt x="14461" y="42"/>
                    <a:pt x="14310" y="126"/>
                  </a:cubicBezTo>
                  <a:lnTo>
                    <a:pt x="267" y="8198"/>
                  </a:lnTo>
                  <a:cubicBezTo>
                    <a:pt x="0" y="8298"/>
                    <a:pt x="0" y="8665"/>
                    <a:pt x="267" y="8765"/>
                  </a:cubicBezTo>
                  <a:lnTo>
                    <a:pt x="9807" y="14269"/>
                  </a:lnTo>
                  <a:cubicBezTo>
                    <a:pt x="9957" y="14353"/>
                    <a:pt x="10116" y="14394"/>
                    <a:pt x="10278" y="14394"/>
                  </a:cubicBezTo>
                  <a:cubicBezTo>
                    <a:pt x="10441" y="14394"/>
                    <a:pt x="10608" y="14353"/>
                    <a:pt x="10775" y="14269"/>
                  </a:cubicBezTo>
                  <a:lnTo>
                    <a:pt x="24785" y="6164"/>
                  </a:lnTo>
                  <a:cubicBezTo>
                    <a:pt x="25051" y="6097"/>
                    <a:pt x="25051" y="5697"/>
                    <a:pt x="24785" y="5630"/>
                  </a:cubicBezTo>
                  <a:lnTo>
                    <a:pt x="15244" y="126"/>
                  </a:lnTo>
                  <a:cubicBezTo>
                    <a:pt x="15094" y="42"/>
                    <a:pt x="14936" y="1"/>
                    <a:pt x="147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2" name="Google Shape;3962;p92"/>
            <p:cNvSpPr/>
            <p:nvPr/>
          </p:nvSpPr>
          <p:spPr>
            <a:xfrm>
              <a:off x="3546025" y="3108500"/>
              <a:ext cx="255225" cy="157650"/>
            </a:xfrm>
            <a:custGeom>
              <a:rect b="b" l="l" r="r" t="t"/>
              <a:pathLst>
                <a:path extrusionOk="0" h="6306" w="10209">
                  <a:moveTo>
                    <a:pt x="1" y="1"/>
                  </a:moveTo>
                  <a:lnTo>
                    <a:pt x="1" y="401"/>
                  </a:lnTo>
                  <a:cubicBezTo>
                    <a:pt x="1" y="534"/>
                    <a:pt x="101" y="634"/>
                    <a:pt x="201" y="701"/>
                  </a:cubicBezTo>
                  <a:lnTo>
                    <a:pt x="9741" y="6205"/>
                  </a:lnTo>
                  <a:cubicBezTo>
                    <a:pt x="9875" y="6272"/>
                    <a:pt x="10041" y="6305"/>
                    <a:pt x="10208" y="6305"/>
                  </a:cubicBezTo>
                  <a:lnTo>
                    <a:pt x="10208" y="5905"/>
                  </a:lnTo>
                  <a:cubicBezTo>
                    <a:pt x="10041" y="5905"/>
                    <a:pt x="9875" y="5838"/>
                    <a:pt x="9741" y="5771"/>
                  </a:cubicBezTo>
                  <a:lnTo>
                    <a:pt x="201" y="267"/>
                  </a:lnTo>
                  <a:cubicBezTo>
                    <a:pt x="101" y="234"/>
                    <a:pt x="1" y="101"/>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3" name="Google Shape;3963;p92"/>
            <p:cNvSpPr/>
            <p:nvPr/>
          </p:nvSpPr>
          <p:spPr>
            <a:xfrm>
              <a:off x="3568550" y="2837675"/>
              <a:ext cx="622975" cy="370100"/>
            </a:xfrm>
            <a:custGeom>
              <a:rect b="b" l="l" r="r" t="t"/>
              <a:pathLst>
                <a:path extrusionOk="0" h="14804" w="24919">
                  <a:moveTo>
                    <a:pt x="14694" y="1"/>
                  </a:moveTo>
                  <a:cubicBezTo>
                    <a:pt x="14528" y="1"/>
                    <a:pt x="14361" y="42"/>
                    <a:pt x="14211" y="126"/>
                  </a:cubicBezTo>
                  <a:lnTo>
                    <a:pt x="201" y="8232"/>
                  </a:lnTo>
                  <a:cubicBezTo>
                    <a:pt x="67" y="8265"/>
                    <a:pt x="1" y="8365"/>
                    <a:pt x="1" y="8499"/>
                  </a:cubicBezTo>
                  <a:lnTo>
                    <a:pt x="1" y="8932"/>
                  </a:lnTo>
                  <a:cubicBezTo>
                    <a:pt x="1" y="9032"/>
                    <a:pt x="67" y="9132"/>
                    <a:pt x="201" y="9199"/>
                  </a:cubicBezTo>
                  <a:lnTo>
                    <a:pt x="9708" y="14703"/>
                  </a:lnTo>
                  <a:cubicBezTo>
                    <a:pt x="9858" y="14770"/>
                    <a:pt x="10024" y="14803"/>
                    <a:pt x="10191" y="14803"/>
                  </a:cubicBezTo>
                  <a:cubicBezTo>
                    <a:pt x="10358" y="14803"/>
                    <a:pt x="10525" y="14770"/>
                    <a:pt x="10675" y="14703"/>
                  </a:cubicBezTo>
                  <a:lnTo>
                    <a:pt x="24718" y="6597"/>
                  </a:lnTo>
                  <a:cubicBezTo>
                    <a:pt x="24818" y="6530"/>
                    <a:pt x="24885" y="6430"/>
                    <a:pt x="24918" y="6330"/>
                  </a:cubicBezTo>
                  <a:lnTo>
                    <a:pt x="24918" y="5897"/>
                  </a:lnTo>
                  <a:cubicBezTo>
                    <a:pt x="24885" y="5763"/>
                    <a:pt x="24818" y="5663"/>
                    <a:pt x="24718" y="5630"/>
                  </a:cubicBezTo>
                  <a:lnTo>
                    <a:pt x="15178" y="126"/>
                  </a:lnTo>
                  <a:cubicBezTo>
                    <a:pt x="15028" y="42"/>
                    <a:pt x="14861" y="1"/>
                    <a:pt x="1469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4" name="Google Shape;3964;p92"/>
            <p:cNvSpPr/>
            <p:nvPr/>
          </p:nvSpPr>
          <p:spPr>
            <a:xfrm>
              <a:off x="3566875" y="2837675"/>
              <a:ext cx="626325" cy="359875"/>
            </a:xfrm>
            <a:custGeom>
              <a:rect b="b" l="l" r="r" t="t"/>
              <a:pathLst>
                <a:path extrusionOk="0" h="14395" w="25053">
                  <a:moveTo>
                    <a:pt x="14761" y="1"/>
                  </a:moveTo>
                  <a:cubicBezTo>
                    <a:pt x="14595" y="1"/>
                    <a:pt x="14428" y="42"/>
                    <a:pt x="14278" y="126"/>
                  </a:cubicBezTo>
                  <a:lnTo>
                    <a:pt x="268" y="8232"/>
                  </a:lnTo>
                  <a:cubicBezTo>
                    <a:pt x="1" y="8298"/>
                    <a:pt x="1" y="8699"/>
                    <a:pt x="268" y="8765"/>
                  </a:cubicBezTo>
                  <a:lnTo>
                    <a:pt x="9775" y="14269"/>
                  </a:lnTo>
                  <a:cubicBezTo>
                    <a:pt x="9925" y="14353"/>
                    <a:pt x="10091" y="14394"/>
                    <a:pt x="10258" y="14394"/>
                  </a:cubicBezTo>
                  <a:cubicBezTo>
                    <a:pt x="10425" y="14394"/>
                    <a:pt x="10592" y="14353"/>
                    <a:pt x="10742" y="14269"/>
                  </a:cubicBezTo>
                  <a:lnTo>
                    <a:pt x="24785" y="6197"/>
                  </a:lnTo>
                  <a:cubicBezTo>
                    <a:pt x="25052" y="6097"/>
                    <a:pt x="25052" y="5730"/>
                    <a:pt x="24785" y="5630"/>
                  </a:cubicBezTo>
                  <a:lnTo>
                    <a:pt x="15245" y="126"/>
                  </a:lnTo>
                  <a:cubicBezTo>
                    <a:pt x="15095" y="42"/>
                    <a:pt x="14928" y="1"/>
                    <a:pt x="147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5" name="Google Shape;3965;p92"/>
            <p:cNvSpPr/>
            <p:nvPr/>
          </p:nvSpPr>
          <p:spPr>
            <a:xfrm>
              <a:off x="3568550" y="3050950"/>
              <a:ext cx="255200" cy="156825"/>
            </a:xfrm>
            <a:custGeom>
              <a:rect b="b" l="l" r="r" t="t"/>
              <a:pathLst>
                <a:path extrusionOk="0" h="6273" w="10208">
                  <a:moveTo>
                    <a:pt x="1" y="1"/>
                  </a:moveTo>
                  <a:lnTo>
                    <a:pt x="1" y="401"/>
                  </a:lnTo>
                  <a:cubicBezTo>
                    <a:pt x="1" y="535"/>
                    <a:pt x="67" y="635"/>
                    <a:pt x="201" y="668"/>
                  </a:cubicBezTo>
                  <a:lnTo>
                    <a:pt x="9708" y="6172"/>
                  </a:lnTo>
                  <a:cubicBezTo>
                    <a:pt x="9874" y="6239"/>
                    <a:pt x="10041" y="6272"/>
                    <a:pt x="10208" y="6272"/>
                  </a:cubicBezTo>
                  <a:lnTo>
                    <a:pt x="10208" y="5872"/>
                  </a:lnTo>
                  <a:cubicBezTo>
                    <a:pt x="10041" y="5872"/>
                    <a:pt x="9874" y="5838"/>
                    <a:pt x="9708" y="5772"/>
                  </a:cubicBezTo>
                  <a:lnTo>
                    <a:pt x="201" y="268"/>
                  </a:lnTo>
                  <a:cubicBezTo>
                    <a:pt x="67" y="201"/>
                    <a:pt x="1" y="101"/>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6" name="Google Shape;3966;p92"/>
            <p:cNvSpPr/>
            <p:nvPr/>
          </p:nvSpPr>
          <p:spPr>
            <a:xfrm>
              <a:off x="4214025" y="2364100"/>
              <a:ext cx="713850" cy="456725"/>
            </a:xfrm>
            <a:custGeom>
              <a:rect b="b" l="l" r="r" t="t"/>
              <a:pathLst>
                <a:path extrusionOk="0" h="18269" w="28554">
                  <a:moveTo>
                    <a:pt x="13587" y="1"/>
                  </a:moveTo>
                  <a:cubicBezTo>
                    <a:pt x="13378" y="1"/>
                    <a:pt x="13168" y="51"/>
                    <a:pt x="12976" y="155"/>
                  </a:cubicBezTo>
                  <a:lnTo>
                    <a:pt x="300" y="8228"/>
                  </a:lnTo>
                  <a:cubicBezTo>
                    <a:pt x="133" y="8328"/>
                    <a:pt x="0" y="8528"/>
                    <a:pt x="0" y="8761"/>
                  </a:cubicBezTo>
                  <a:cubicBezTo>
                    <a:pt x="0" y="8962"/>
                    <a:pt x="133" y="9162"/>
                    <a:pt x="334" y="9295"/>
                  </a:cubicBezTo>
                  <a:lnTo>
                    <a:pt x="15678" y="18135"/>
                  </a:lnTo>
                  <a:cubicBezTo>
                    <a:pt x="15845" y="18235"/>
                    <a:pt x="16045" y="18268"/>
                    <a:pt x="16245" y="18268"/>
                  </a:cubicBezTo>
                  <a:cubicBezTo>
                    <a:pt x="16445" y="18268"/>
                    <a:pt x="16645" y="18235"/>
                    <a:pt x="16812" y="18102"/>
                  </a:cubicBezTo>
                  <a:lnTo>
                    <a:pt x="28120" y="10830"/>
                  </a:lnTo>
                  <a:cubicBezTo>
                    <a:pt x="28554" y="10596"/>
                    <a:pt x="28520" y="9996"/>
                    <a:pt x="28087" y="9762"/>
                  </a:cubicBezTo>
                  <a:lnTo>
                    <a:pt x="18880" y="4425"/>
                  </a:lnTo>
                  <a:cubicBezTo>
                    <a:pt x="18847" y="4392"/>
                    <a:pt x="18813" y="4292"/>
                    <a:pt x="18847" y="4225"/>
                  </a:cubicBezTo>
                  <a:lnTo>
                    <a:pt x="19014" y="3858"/>
                  </a:lnTo>
                  <a:cubicBezTo>
                    <a:pt x="19214" y="3458"/>
                    <a:pt x="19080" y="2991"/>
                    <a:pt x="18713" y="2757"/>
                  </a:cubicBezTo>
                  <a:lnTo>
                    <a:pt x="14143" y="122"/>
                  </a:lnTo>
                  <a:cubicBezTo>
                    <a:pt x="13968" y="42"/>
                    <a:pt x="13778" y="1"/>
                    <a:pt x="1358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7" name="Google Shape;3967;p92"/>
            <p:cNvSpPr/>
            <p:nvPr/>
          </p:nvSpPr>
          <p:spPr>
            <a:xfrm>
              <a:off x="4207350" y="2393200"/>
              <a:ext cx="711350" cy="407600"/>
            </a:xfrm>
            <a:custGeom>
              <a:rect b="b" l="l" r="r" t="t"/>
              <a:pathLst>
                <a:path extrusionOk="0" h="16304" w="28454">
                  <a:moveTo>
                    <a:pt x="12025" y="0"/>
                  </a:moveTo>
                  <a:cubicBezTo>
                    <a:pt x="11884" y="0"/>
                    <a:pt x="11742" y="42"/>
                    <a:pt x="11608" y="125"/>
                  </a:cubicBezTo>
                  <a:lnTo>
                    <a:pt x="234" y="6697"/>
                  </a:lnTo>
                  <a:cubicBezTo>
                    <a:pt x="0" y="6764"/>
                    <a:pt x="0" y="7097"/>
                    <a:pt x="234" y="7164"/>
                  </a:cubicBezTo>
                  <a:lnTo>
                    <a:pt x="15912" y="16204"/>
                  </a:lnTo>
                  <a:cubicBezTo>
                    <a:pt x="16028" y="16270"/>
                    <a:pt x="16162" y="16304"/>
                    <a:pt x="16299" y="16304"/>
                  </a:cubicBezTo>
                  <a:cubicBezTo>
                    <a:pt x="16437" y="16304"/>
                    <a:pt x="16579" y="16270"/>
                    <a:pt x="16712" y="16204"/>
                  </a:cubicBezTo>
                  <a:lnTo>
                    <a:pt x="28220" y="9532"/>
                  </a:lnTo>
                  <a:cubicBezTo>
                    <a:pt x="28454" y="9465"/>
                    <a:pt x="28454" y="9132"/>
                    <a:pt x="28220" y="9065"/>
                  </a:cubicBezTo>
                  <a:lnTo>
                    <a:pt x="12442" y="125"/>
                  </a:lnTo>
                  <a:cubicBezTo>
                    <a:pt x="12309" y="42"/>
                    <a:pt x="12167" y="0"/>
                    <a:pt x="12025"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8" name="Google Shape;3968;p92"/>
            <p:cNvSpPr/>
            <p:nvPr/>
          </p:nvSpPr>
          <p:spPr>
            <a:xfrm>
              <a:off x="4207350" y="2393200"/>
              <a:ext cx="711350" cy="407600"/>
            </a:xfrm>
            <a:custGeom>
              <a:rect b="b" l="l" r="r" t="t"/>
              <a:pathLst>
                <a:path extrusionOk="0" h="16304" w="28454">
                  <a:moveTo>
                    <a:pt x="12025" y="0"/>
                  </a:moveTo>
                  <a:cubicBezTo>
                    <a:pt x="11884" y="0"/>
                    <a:pt x="11742" y="42"/>
                    <a:pt x="11608" y="125"/>
                  </a:cubicBezTo>
                  <a:lnTo>
                    <a:pt x="234" y="6697"/>
                  </a:lnTo>
                  <a:cubicBezTo>
                    <a:pt x="0" y="6764"/>
                    <a:pt x="0" y="7097"/>
                    <a:pt x="234" y="7164"/>
                  </a:cubicBezTo>
                  <a:lnTo>
                    <a:pt x="15912" y="16204"/>
                  </a:lnTo>
                  <a:cubicBezTo>
                    <a:pt x="16028" y="16270"/>
                    <a:pt x="16162" y="16304"/>
                    <a:pt x="16299" y="16304"/>
                  </a:cubicBezTo>
                  <a:cubicBezTo>
                    <a:pt x="16437" y="16304"/>
                    <a:pt x="16579" y="16270"/>
                    <a:pt x="16712" y="16204"/>
                  </a:cubicBezTo>
                  <a:lnTo>
                    <a:pt x="28220" y="9532"/>
                  </a:lnTo>
                  <a:cubicBezTo>
                    <a:pt x="28454" y="9465"/>
                    <a:pt x="28454" y="9132"/>
                    <a:pt x="28220" y="9065"/>
                  </a:cubicBezTo>
                  <a:lnTo>
                    <a:pt x="12442" y="125"/>
                  </a:lnTo>
                  <a:cubicBezTo>
                    <a:pt x="12309" y="42"/>
                    <a:pt x="12167" y="0"/>
                    <a:pt x="1202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9" name="Google Shape;3969;p92"/>
            <p:cNvSpPr/>
            <p:nvPr/>
          </p:nvSpPr>
          <p:spPr>
            <a:xfrm>
              <a:off x="4207350" y="2351500"/>
              <a:ext cx="711350" cy="449200"/>
            </a:xfrm>
            <a:custGeom>
              <a:rect b="b" l="l" r="r" t="t"/>
              <a:pathLst>
                <a:path extrusionOk="0" h="17968" w="28454">
                  <a:moveTo>
                    <a:pt x="13581" y="1"/>
                  </a:moveTo>
                  <a:cubicBezTo>
                    <a:pt x="13435" y="1"/>
                    <a:pt x="13293" y="42"/>
                    <a:pt x="13176" y="126"/>
                  </a:cubicBezTo>
                  <a:lnTo>
                    <a:pt x="234" y="8331"/>
                  </a:lnTo>
                  <a:cubicBezTo>
                    <a:pt x="0" y="8432"/>
                    <a:pt x="0" y="8732"/>
                    <a:pt x="234" y="8832"/>
                  </a:cubicBezTo>
                  <a:lnTo>
                    <a:pt x="15912" y="17872"/>
                  </a:lnTo>
                  <a:cubicBezTo>
                    <a:pt x="16022" y="17935"/>
                    <a:pt x="16147" y="17968"/>
                    <a:pt x="16276" y="17968"/>
                  </a:cubicBezTo>
                  <a:cubicBezTo>
                    <a:pt x="16421" y="17968"/>
                    <a:pt x="16571" y="17926"/>
                    <a:pt x="16712" y="17838"/>
                  </a:cubicBezTo>
                  <a:lnTo>
                    <a:pt x="28220" y="10433"/>
                  </a:lnTo>
                  <a:cubicBezTo>
                    <a:pt x="28454" y="10366"/>
                    <a:pt x="28454" y="10033"/>
                    <a:pt x="28220" y="9966"/>
                  </a:cubicBezTo>
                  <a:lnTo>
                    <a:pt x="18847" y="4495"/>
                  </a:lnTo>
                  <a:cubicBezTo>
                    <a:pt x="18613" y="4362"/>
                    <a:pt x="18547" y="4062"/>
                    <a:pt x="18647" y="3828"/>
                  </a:cubicBezTo>
                  <a:lnTo>
                    <a:pt x="18847" y="3461"/>
                  </a:lnTo>
                  <a:cubicBezTo>
                    <a:pt x="18947" y="3228"/>
                    <a:pt x="18880" y="2928"/>
                    <a:pt x="18647" y="2794"/>
                  </a:cubicBezTo>
                  <a:lnTo>
                    <a:pt x="14010" y="126"/>
                  </a:lnTo>
                  <a:cubicBezTo>
                    <a:pt x="13877" y="42"/>
                    <a:pt x="13727" y="1"/>
                    <a:pt x="13581"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0" name="Google Shape;3970;p92"/>
            <p:cNvSpPr/>
            <p:nvPr/>
          </p:nvSpPr>
          <p:spPr>
            <a:xfrm>
              <a:off x="3953000" y="2332950"/>
              <a:ext cx="404475" cy="234350"/>
            </a:xfrm>
            <a:custGeom>
              <a:rect b="b" l="l" r="r" t="t"/>
              <a:pathLst>
                <a:path extrusionOk="0" h="9374" w="16179">
                  <a:moveTo>
                    <a:pt x="14544" y="0"/>
                  </a:moveTo>
                  <a:lnTo>
                    <a:pt x="0" y="8373"/>
                  </a:lnTo>
                  <a:lnTo>
                    <a:pt x="1735" y="9374"/>
                  </a:lnTo>
                  <a:lnTo>
                    <a:pt x="16178" y="968"/>
                  </a:lnTo>
                  <a:lnTo>
                    <a:pt x="1454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1" name="Google Shape;3971;p92"/>
            <p:cNvSpPr/>
            <p:nvPr/>
          </p:nvSpPr>
          <p:spPr>
            <a:xfrm>
              <a:off x="4327425" y="2288750"/>
              <a:ext cx="68400" cy="55050"/>
            </a:xfrm>
            <a:custGeom>
              <a:rect b="b" l="l" r="r" t="t"/>
              <a:pathLst>
                <a:path extrusionOk="0" h="2202" w="2736">
                  <a:moveTo>
                    <a:pt x="2636" y="0"/>
                  </a:moveTo>
                  <a:lnTo>
                    <a:pt x="1" y="601"/>
                  </a:lnTo>
                  <a:lnTo>
                    <a:pt x="968" y="2202"/>
                  </a:lnTo>
                  <a:lnTo>
                    <a:pt x="2703" y="134"/>
                  </a:lnTo>
                  <a:cubicBezTo>
                    <a:pt x="2736" y="100"/>
                    <a:pt x="2703" y="0"/>
                    <a:pt x="2636"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2" name="Google Shape;3972;p92"/>
            <p:cNvSpPr/>
            <p:nvPr/>
          </p:nvSpPr>
          <p:spPr>
            <a:xfrm>
              <a:off x="4327425" y="2288750"/>
              <a:ext cx="65900" cy="35050"/>
            </a:xfrm>
            <a:custGeom>
              <a:rect b="b" l="l" r="r" t="t"/>
              <a:pathLst>
                <a:path extrusionOk="0" h="1402" w="2636">
                  <a:moveTo>
                    <a:pt x="2636" y="0"/>
                  </a:moveTo>
                  <a:lnTo>
                    <a:pt x="1" y="567"/>
                  </a:lnTo>
                  <a:lnTo>
                    <a:pt x="534" y="1401"/>
                  </a:lnTo>
                  <a:lnTo>
                    <a:pt x="801" y="1235"/>
                  </a:lnTo>
                  <a:lnTo>
                    <a:pt x="2636" y="67"/>
                  </a:lnTo>
                  <a:lnTo>
                    <a:pt x="2636" y="0"/>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3" name="Google Shape;3973;p92"/>
            <p:cNvSpPr/>
            <p:nvPr/>
          </p:nvSpPr>
          <p:spPr>
            <a:xfrm>
              <a:off x="4379125" y="2288575"/>
              <a:ext cx="16600" cy="13550"/>
            </a:xfrm>
            <a:custGeom>
              <a:rect b="b" l="l" r="r" t="t"/>
              <a:pathLst>
                <a:path extrusionOk="0" h="542" w="664">
                  <a:moveTo>
                    <a:pt x="593" y="1"/>
                  </a:moveTo>
                  <a:cubicBezTo>
                    <a:pt x="585" y="1"/>
                    <a:pt x="577" y="3"/>
                    <a:pt x="568" y="7"/>
                  </a:cubicBezTo>
                  <a:lnTo>
                    <a:pt x="1" y="141"/>
                  </a:lnTo>
                  <a:lnTo>
                    <a:pt x="34" y="174"/>
                  </a:lnTo>
                  <a:cubicBezTo>
                    <a:pt x="201" y="241"/>
                    <a:pt x="301" y="374"/>
                    <a:pt x="301" y="541"/>
                  </a:cubicBezTo>
                  <a:lnTo>
                    <a:pt x="635" y="141"/>
                  </a:lnTo>
                  <a:cubicBezTo>
                    <a:pt x="663" y="83"/>
                    <a:pt x="642" y="1"/>
                    <a:pt x="59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4" name="Google Shape;3974;p92"/>
            <p:cNvSpPr/>
            <p:nvPr/>
          </p:nvSpPr>
          <p:spPr>
            <a:xfrm>
              <a:off x="4028875" y="2302925"/>
              <a:ext cx="325275" cy="221025"/>
            </a:xfrm>
            <a:custGeom>
              <a:rect b="b" l="l" r="r" t="t"/>
              <a:pathLst>
                <a:path extrusionOk="0" h="8841" w="13011">
                  <a:moveTo>
                    <a:pt x="11943" y="0"/>
                  </a:moveTo>
                  <a:lnTo>
                    <a:pt x="468" y="6939"/>
                  </a:lnTo>
                  <a:lnTo>
                    <a:pt x="201" y="7072"/>
                  </a:lnTo>
                  <a:lnTo>
                    <a:pt x="1" y="7206"/>
                  </a:lnTo>
                  <a:cubicBezTo>
                    <a:pt x="18" y="7194"/>
                    <a:pt x="38" y="7188"/>
                    <a:pt x="60" y="7188"/>
                  </a:cubicBezTo>
                  <a:cubicBezTo>
                    <a:pt x="410" y="7188"/>
                    <a:pt x="1251" y="8620"/>
                    <a:pt x="968" y="8840"/>
                  </a:cubicBezTo>
                  <a:lnTo>
                    <a:pt x="1435" y="8540"/>
                  </a:lnTo>
                  <a:lnTo>
                    <a:pt x="12910" y="1602"/>
                  </a:lnTo>
                  <a:cubicBezTo>
                    <a:pt x="13010" y="1235"/>
                    <a:pt x="12910" y="801"/>
                    <a:pt x="12643" y="501"/>
                  </a:cubicBezTo>
                  <a:cubicBezTo>
                    <a:pt x="12476" y="234"/>
                    <a:pt x="12209" y="67"/>
                    <a:pt x="11943"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5" name="Google Shape;3975;p92"/>
            <p:cNvSpPr/>
            <p:nvPr/>
          </p:nvSpPr>
          <p:spPr>
            <a:xfrm>
              <a:off x="4028875" y="2302925"/>
              <a:ext cx="319425" cy="200175"/>
            </a:xfrm>
            <a:custGeom>
              <a:rect b="b" l="l" r="r" t="t"/>
              <a:pathLst>
                <a:path extrusionOk="0" h="8007" w="12777">
                  <a:moveTo>
                    <a:pt x="11943" y="0"/>
                  </a:moveTo>
                  <a:lnTo>
                    <a:pt x="468" y="6939"/>
                  </a:lnTo>
                  <a:lnTo>
                    <a:pt x="201" y="7072"/>
                  </a:lnTo>
                  <a:lnTo>
                    <a:pt x="1" y="7206"/>
                  </a:lnTo>
                  <a:cubicBezTo>
                    <a:pt x="17" y="7196"/>
                    <a:pt x="35" y="7191"/>
                    <a:pt x="55" y="7191"/>
                  </a:cubicBezTo>
                  <a:cubicBezTo>
                    <a:pt x="239" y="7191"/>
                    <a:pt x="561" y="7585"/>
                    <a:pt x="801" y="8006"/>
                  </a:cubicBezTo>
                  <a:lnTo>
                    <a:pt x="801" y="7973"/>
                  </a:lnTo>
                  <a:lnTo>
                    <a:pt x="12777" y="668"/>
                  </a:lnTo>
                  <a:cubicBezTo>
                    <a:pt x="12576" y="334"/>
                    <a:pt x="12276" y="101"/>
                    <a:pt x="1194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6" name="Google Shape;3976;p92"/>
            <p:cNvSpPr/>
            <p:nvPr/>
          </p:nvSpPr>
          <p:spPr>
            <a:xfrm>
              <a:off x="4048900" y="2463325"/>
              <a:ext cx="40050" cy="48100"/>
            </a:xfrm>
            <a:custGeom>
              <a:rect b="b" l="l" r="r" t="t"/>
              <a:pathLst>
                <a:path extrusionOk="0" h="1924" w="1602">
                  <a:moveTo>
                    <a:pt x="52" y="278"/>
                  </a:moveTo>
                  <a:cubicBezTo>
                    <a:pt x="33" y="278"/>
                    <a:pt x="16" y="282"/>
                    <a:pt x="0" y="289"/>
                  </a:cubicBezTo>
                  <a:lnTo>
                    <a:pt x="0" y="323"/>
                  </a:lnTo>
                  <a:lnTo>
                    <a:pt x="69" y="279"/>
                  </a:lnTo>
                  <a:lnTo>
                    <a:pt x="69" y="279"/>
                  </a:lnTo>
                  <a:cubicBezTo>
                    <a:pt x="63" y="278"/>
                    <a:pt x="57" y="278"/>
                    <a:pt x="52" y="278"/>
                  </a:cubicBezTo>
                  <a:close/>
                  <a:moveTo>
                    <a:pt x="536" y="1"/>
                  </a:moveTo>
                  <a:cubicBezTo>
                    <a:pt x="510" y="1"/>
                    <a:pt x="487" y="8"/>
                    <a:pt x="467" y="22"/>
                  </a:cubicBezTo>
                  <a:lnTo>
                    <a:pt x="69" y="279"/>
                  </a:lnTo>
                  <a:lnTo>
                    <a:pt x="69" y="279"/>
                  </a:lnTo>
                  <a:cubicBezTo>
                    <a:pt x="213" y="295"/>
                    <a:pt x="435" y="506"/>
                    <a:pt x="634" y="790"/>
                  </a:cubicBezTo>
                  <a:cubicBezTo>
                    <a:pt x="963" y="1184"/>
                    <a:pt x="1130" y="1805"/>
                    <a:pt x="975" y="1919"/>
                  </a:cubicBezTo>
                  <a:lnTo>
                    <a:pt x="975" y="1919"/>
                  </a:lnTo>
                  <a:lnTo>
                    <a:pt x="1068" y="1857"/>
                  </a:lnTo>
                  <a:lnTo>
                    <a:pt x="1435" y="1624"/>
                  </a:lnTo>
                  <a:cubicBezTo>
                    <a:pt x="1601" y="1523"/>
                    <a:pt x="1435" y="923"/>
                    <a:pt x="1101" y="489"/>
                  </a:cubicBezTo>
                  <a:cubicBezTo>
                    <a:pt x="930" y="233"/>
                    <a:pt x="686" y="1"/>
                    <a:pt x="536" y="1"/>
                  </a:cubicBezTo>
                  <a:close/>
                  <a:moveTo>
                    <a:pt x="975" y="1919"/>
                  </a:moveTo>
                  <a:lnTo>
                    <a:pt x="968" y="1924"/>
                  </a:lnTo>
                  <a:cubicBezTo>
                    <a:pt x="970" y="1922"/>
                    <a:pt x="973" y="1921"/>
                    <a:pt x="975" y="1919"/>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7" name="Google Shape;3977;p92"/>
            <p:cNvSpPr/>
            <p:nvPr/>
          </p:nvSpPr>
          <p:spPr>
            <a:xfrm>
              <a:off x="4039725" y="2468450"/>
              <a:ext cx="43725" cy="47975"/>
            </a:xfrm>
            <a:custGeom>
              <a:rect b="b" l="l" r="r" t="t"/>
              <a:pathLst>
                <a:path extrusionOk="0" h="1919" w="1749">
                  <a:moveTo>
                    <a:pt x="532" y="0"/>
                  </a:moveTo>
                  <a:cubicBezTo>
                    <a:pt x="509" y="0"/>
                    <a:pt x="487" y="6"/>
                    <a:pt x="467" y="18"/>
                  </a:cubicBezTo>
                  <a:lnTo>
                    <a:pt x="0" y="318"/>
                  </a:lnTo>
                  <a:cubicBezTo>
                    <a:pt x="20" y="306"/>
                    <a:pt x="42" y="300"/>
                    <a:pt x="65" y="300"/>
                  </a:cubicBezTo>
                  <a:cubicBezTo>
                    <a:pt x="443" y="300"/>
                    <a:pt x="1282" y="1730"/>
                    <a:pt x="968" y="1919"/>
                  </a:cubicBezTo>
                  <a:lnTo>
                    <a:pt x="1435" y="1652"/>
                  </a:lnTo>
                  <a:cubicBezTo>
                    <a:pt x="1749" y="1432"/>
                    <a:pt x="910" y="0"/>
                    <a:pt x="532"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8" name="Google Shape;3978;p92"/>
            <p:cNvSpPr/>
            <p:nvPr/>
          </p:nvSpPr>
          <p:spPr>
            <a:xfrm>
              <a:off x="4028875" y="2475925"/>
              <a:ext cx="42150" cy="47175"/>
            </a:xfrm>
            <a:custGeom>
              <a:rect b="b" l="l" r="r" t="t"/>
              <a:pathLst>
                <a:path extrusionOk="0" h="1887" w="1686">
                  <a:moveTo>
                    <a:pt x="13" y="279"/>
                  </a:moveTo>
                  <a:cubicBezTo>
                    <a:pt x="9" y="281"/>
                    <a:pt x="5" y="283"/>
                    <a:pt x="1" y="286"/>
                  </a:cubicBezTo>
                  <a:lnTo>
                    <a:pt x="13" y="279"/>
                  </a:lnTo>
                  <a:close/>
                  <a:moveTo>
                    <a:pt x="529" y="1"/>
                  </a:moveTo>
                  <a:cubicBezTo>
                    <a:pt x="507" y="1"/>
                    <a:pt x="486" y="7"/>
                    <a:pt x="468" y="19"/>
                  </a:cubicBezTo>
                  <a:lnTo>
                    <a:pt x="13" y="279"/>
                  </a:lnTo>
                  <a:lnTo>
                    <a:pt x="13" y="279"/>
                  </a:lnTo>
                  <a:cubicBezTo>
                    <a:pt x="27" y="272"/>
                    <a:pt x="43" y="268"/>
                    <a:pt x="60" y="268"/>
                  </a:cubicBezTo>
                  <a:cubicBezTo>
                    <a:pt x="410" y="268"/>
                    <a:pt x="1251" y="1698"/>
                    <a:pt x="968" y="1887"/>
                  </a:cubicBezTo>
                  <a:lnTo>
                    <a:pt x="1435" y="1620"/>
                  </a:lnTo>
                  <a:cubicBezTo>
                    <a:pt x="1686" y="1369"/>
                    <a:pt x="877" y="1"/>
                    <a:pt x="529"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9" name="Google Shape;3979;p92"/>
            <p:cNvSpPr/>
            <p:nvPr/>
          </p:nvSpPr>
          <p:spPr>
            <a:xfrm>
              <a:off x="4393300" y="2288750"/>
              <a:ext cx="1700" cy="850"/>
            </a:xfrm>
            <a:custGeom>
              <a:rect b="b" l="l" r="r" t="t"/>
              <a:pathLst>
                <a:path extrusionOk="0" h="34" w="68">
                  <a:moveTo>
                    <a:pt x="68" y="34"/>
                  </a:moveTo>
                  <a:cubicBezTo>
                    <a:pt x="68" y="0"/>
                    <a:pt x="34" y="0"/>
                    <a:pt x="1" y="0"/>
                  </a:cubicBezTo>
                  <a:cubicBezTo>
                    <a:pt x="34" y="0"/>
                    <a:pt x="68" y="0"/>
                    <a:pt x="68" y="34"/>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0" name="Google Shape;3980;p92"/>
            <p:cNvSpPr/>
            <p:nvPr/>
          </p:nvSpPr>
          <p:spPr>
            <a:xfrm>
              <a:off x="3973850" y="2482775"/>
              <a:ext cx="83400" cy="72300"/>
            </a:xfrm>
            <a:custGeom>
              <a:rect b="b" l="l" r="r" t="t"/>
              <a:pathLst>
                <a:path extrusionOk="0" h="2892" w="3336">
                  <a:moveTo>
                    <a:pt x="2252" y="0"/>
                  </a:moveTo>
                  <a:cubicBezTo>
                    <a:pt x="2234" y="0"/>
                    <a:pt x="2217" y="4"/>
                    <a:pt x="2202" y="12"/>
                  </a:cubicBezTo>
                  <a:lnTo>
                    <a:pt x="200" y="1212"/>
                  </a:lnTo>
                  <a:cubicBezTo>
                    <a:pt x="34" y="1346"/>
                    <a:pt x="0" y="1579"/>
                    <a:pt x="67" y="1746"/>
                  </a:cubicBezTo>
                  <a:cubicBezTo>
                    <a:pt x="154" y="2268"/>
                    <a:pt x="594" y="2891"/>
                    <a:pt x="993" y="2891"/>
                  </a:cubicBezTo>
                  <a:cubicBezTo>
                    <a:pt x="1052" y="2891"/>
                    <a:pt x="1111" y="2877"/>
                    <a:pt x="1168" y="2847"/>
                  </a:cubicBezTo>
                  <a:lnTo>
                    <a:pt x="3169" y="1646"/>
                  </a:lnTo>
                  <a:cubicBezTo>
                    <a:pt x="3336" y="1513"/>
                    <a:pt x="3136" y="912"/>
                    <a:pt x="2802" y="479"/>
                  </a:cubicBezTo>
                  <a:cubicBezTo>
                    <a:pt x="2596" y="213"/>
                    <a:pt x="2390" y="0"/>
                    <a:pt x="2252"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1" name="Google Shape;3981;p92"/>
            <p:cNvSpPr/>
            <p:nvPr/>
          </p:nvSpPr>
          <p:spPr>
            <a:xfrm>
              <a:off x="3973850" y="2512750"/>
              <a:ext cx="33375" cy="42450"/>
            </a:xfrm>
            <a:custGeom>
              <a:rect b="b" l="l" r="r" t="t"/>
              <a:pathLst>
                <a:path extrusionOk="0" h="1698" w="1335">
                  <a:moveTo>
                    <a:pt x="351" y="1"/>
                  </a:moveTo>
                  <a:cubicBezTo>
                    <a:pt x="293" y="1"/>
                    <a:pt x="242" y="16"/>
                    <a:pt x="200" y="47"/>
                  </a:cubicBezTo>
                  <a:cubicBezTo>
                    <a:pt x="67" y="147"/>
                    <a:pt x="0" y="380"/>
                    <a:pt x="67" y="547"/>
                  </a:cubicBezTo>
                  <a:cubicBezTo>
                    <a:pt x="159" y="1067"/>
                    <a:pt x="614" y="1698"/>
                    <a:pt x="997" y="1698"/>
                  </a:cubicBezTo>
                  <a:cubicBezTo>
                    <a:pt x="1033" y="1698"/>
                    <a:pt x="1067" y="1693"/>
                    <a:pt x="1101" y="1681"/>
                  </a:cubicBezTo>
                  <a:cubicBezTo>
                    <a:pt x="1201" y="1615"/>
                    <a:pt x="1268" y="1548"/>
                    <a:pt x="1301" y="1448"/>
                  </a:cubicBezTo>
                  <a:cubicBezTo>
                    <a:pt x="1334" y="981"/>
                    <a:pt x="1168" y="547"/>
                    <a:pt x="834" y="214"/>
                  </a:cubicBezTo>
                  <a:cubicBezTo>
                    <a:pt x="650" y="75"/>
                    <a:pt x="482" y="1"/>
                    <a:pt x="3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2" name="Google Shape;3982;p92"/>
            <p:cNvSpPr/>
            <p:nvPr/>
          </p:nvSpPr>
          <p:spPr>
            <a:xfrm>
              <a:off x="4472525" y="3794000"/>
              <a:ext cx="333600" cy="168475"/>
            </a:xfrm>
            <a:custGeom>
              <a:rect b="b" l="l" r="r" t="t"/>
              <a:pathLst>
                <a:path extrusionOk="0" h="6739" w="13344">
                  <a:moveTo>
                    <a:pt x="8140" y="0"/>
                  </a:moveTo>
                  <a:lnTo>
                    <a:pt x="8006" y="2902"/>
                  </a:lnTo>
                  <a:cubicBezTo>
                    <a:pt x="7573" y="4103"/>
                    <a:pt x="5538" y="3936"/>
                    <a:pt x="3370" y="4070"/>
                  </a:cubicBezTo>
                  <a:lnTo>
                    <a:pt x="2202" y="4070"/>
                  </a:lnTo>
                  <a:cubicBezTo>
                    <a:pt x="1035" y="4203"/>
                    <a:pt x="1" y="5104"/>
                    <a:pt x="1368" y="5904"/>
                  </a:cubicBezTo>
                  <a:cubicBezTo>
                    <a:pt x="2769" y="6672"/>
                    <a:pt x="4804" y="6738"/>
                    <a:pt x="6672" y="6738"/>
                  </a:cubicBezTo>
                  <a:cubicBezTo>
                    <a:pt x="8940" y="6738"/>
                    <a:pt x="12910" y="6738"/>
                    <a:pt x="12943" y="4470"/>
                  </a:cubicBezTo>
                  <a:cubicBezTo>
                    <a:pt x="12943" y="4403"/>
                    <a:pt x="13344" y="401"/>
                    <a:pt x="13344" y="400"/>
                  </a:cubicBezTo>
                  <a:lnTo>
                    <a:pt x="13344" y="400"/>
                  </a:lnTo>
                  <a:cubicBezTo>
                    <a:pt x="13344" y="401"/>
                    <a:pt x="13151" y="657"/>
                    <a:pt x="11896" y="657"/>
                  </a:cubicBezTo>
                  <a:cubicBezTo>
                    <a:pt x="11582" y="657"/>
                    <a:pt x="11202" y="641"/>
                    <a:pt x="10742" y="601"/>
                  </a:cubicBezTo>
                  <a:cubicBezTo>
                    <a:pt x="9841" y="467"/>
                    <a:pt x="9007" y="300"/>
                    <a:pt x="8140" y="0"/>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3" name="Google Shape;3983;p92"/>
            <p:cNvSpPr/>
            <p:nvPr/>
          </p:nvSpPr>
          <p:spPr>
            <a:xfrm>
              <a:off x="4407475" y="3963275"/>
              <a:ext cx="416175" cy="112700"/>
            </a:xfrm>
            <a:custGeom>
              <a:rect b="b" l="l" r="r" t="t"/>
              <a:pathLst>
                <a:path extrusionOk="0" h="4508" w="16647">
                  <a:moveTo>
                    <a:pt x="101" y="1"/>
                  </a:moveTo>
                  <a:cubicBezTo>
                    <a:pt x="1" y="401"/>
                    <a:pt x="1" y="801"/>
                    <a:pt x="134" y="1202"/>
                  </a:cubicBezTo>
                  <a:cubicBezTo>
                    <a:pt x="234" y="1635"/>
                    <a:pt x="1569" y="2903"/>
                    <a:pt x="3570" y="3470"/>
                  </a:cubicBezTo>
                  <a:cubicBezTo>
                    <a:pt x="4588" y="3753"/>
                    <a:pt x="5672" y="3812"/>
                    <a:pt x="6643" y="3812"/>
                  </a:cubicBezTo>
                  <a:cubicBezTo>
                    <a:pt x="7323" y="3812"/>
                    <a:pt x="7948" y="3783"/>
                    <a:pt x="8456" y="3783"/>
                  </a:cubicBezTo>
                  <a:cubicBezTo>
                    <a:pt x="8674" y="3783"/>
                    <a:pt x="8871" y="3788"/>
                    <a:pt x="9041" y="3803"/>
                  </a:cubicBezTo>
                  <a:cubicBezTo>
                    <a:pt x="10175" y="3937"/>
                    <a:pt x="11276" y="4404"/>
                    <a:pt x="12610" y="4471"/>
                  </a:cubicBezTo>
                  <a:cubicBezTo>
                    <a:pt x="12892" y="4492"/>
                    <a:pt x="13174" y="4508"/>
                    <a:pt x="13454" y="4508"/>
                  </a:cubicBezTo>
                  <a:cubicBezTo>
                    <a:pt x="14467" y="4508"/>
                    <a:pt x="15457" y="4306"/>
                    <a:pt x="16346" y="3470"/>
                  </a:cubicBezTo>
                  <a:cubicBezTo>
                    <a:pt x="16513" y="3036"/>
                    <a:pt x="16646" y="2169"/>
                    <a:pt x="16546" y="2102"/>
                  </a:cubicBezTo>
                  <a:cubicBezTo>
                    <a:pt x="16313" y="1935"/>
                    <a:pt x="102" y="1"/>
                    <a:pt x="1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4" name="Google Shape;3984;p92"/>
            <p:cNvSpPr/>
            <p:nvPr/>
          </p:nvSpPr>
          <p:spPr>
            <a:xfrm>
              <a:off x="4400825" y="3877375"/>
              <a:ext cx="426000" cy="174450"/>
            </a:xfrm>
            <a:custGeom>
              <a:rect b="b" l="l" r="r" t="t"/>
              <a:pathLst>
                <a:path extrusionOk="0" h="6978" w="17040">
                  <a:moveTo>
                    <a:pt x="10608" y="1"/>
                  </a:moveTo>
                  <a:cubicBezTo>
                    <a:pt x="9874" y="701"/>
                    <a:pt x="8106" y="601"/>
                    <a:pt x="6238" y="701"/>
                  </a:cubicBezTo>
                  <a:cubicBezTo>
                    <a:pt x="5863" y="723"/>
                    <a:pt x="5475" y="727"/>
                    <a:pt x="5086" y="727"/>
                  </a:cubicBezTo>
                  <a:cubicBezTo>
                    <a:pt x="4772" y="727"/>
                    <a:pt x="4457" y="724"/>
                    <a:pt x="4147" y="724"/>
                  </a:cubicBezTo>
                  <a:cubicBezTo>
                    <a:pt x="3028" y="724"/>
                    <a:pt x="1980" y="764"/>
                    <a:pt x="1301" y="1135"/>
                  </a:cubicBezTo>
                  <a:cubicBezTo>
                    <a:pt x="200" y="1735"/>
                    <a:pt x="0" y="3103"/>
                    <a:pt x="1901" y="4638"/>
                  </a:cubicBezTo>
                  <a:cubicBezTo>
                    <a:pt x="2435" y="5105"/>
                    <a:pt x="3036" y="5538"/>
                    <a:pt x="3669" y="5872"/>
                  </a:cubicBezTo>
                  <a:cubicBezTo>
                    <a:pt x="4706" y="6276"/>
                    <a:pt x="5780" y="6356"/>
                    <a:pt x="6759" y="6356"/>
                  </a:cubicBezTo>
                  <a:cubicBezTo>
                    <a:pt x="7403" y="6356"/>
                    <a:pt x="8006" y="6321"/>
                    <a:pt x="8530" y="6321"/>
                  </a:cubicBezTo>
                  <a:cubicBezTo>
                    <a:pt x="8723" y="6321"/>
                    <a:pt x="8904" y="6326"/>
                    <a:pt x="9073" y="6339"/>
                  </a:cubicBezTo>
                  <a:cubicBezTo>
                    <a:pt x="10681" y="6465"/>
                    <a:pt x="11692" y="6978"/>
                    <a:pt x="13121" y="6978"/>
                  </a:cubicBezTo>
                  <a:cubicBezTo>
                    <a:pt x="13205" y="6978"/>
                    <a:pt x="13290" y="6976"/>
                    <a:pt x="13376" y="6973"/>
                  </a:cubicBezTo>
                  <a:cubicBezTo>
                    <a:pt x="15378" y="6839"/>
                    <a:pt x="16545" y="6139"/>
                    <a:pt x="16812" y="5538"/>
                  </a:cubicBezTo>
                  <a:cubicBezTo>
                    <a:pt x="17039" y="4986"/>
                    <a:pt x="16666" y="859"/>
                    <a:pt x="15876" y="859"/>
                  </a:cubicBezTo>
                  <a:cubicBezTo>
                    <a:pt x="15855" y="859"/>
                    <a:pt x="15833" y="862"/>
                    <a:pt x="15811" y="868"/>
                  </a:cubicBezTo>
                  <a:cubicBezTo>
                    <a:pt x="15811" y="868"/>
                    <a:pt x="15749" y="1761"/>
                    <a:pt x="14019" y="1761"/>
                  </a:cubicBezTo>
                  <a:cubicBezTo>
                    <a:pt x="13556" y="1761"/>
                    <a:pt x="12974" y="1697"/>
                    <a:pt x="12242" y="1535"/>
                  </a:cubicBezTo>
                  <a:cubicBezTo>
                    <a:pt x="10708" y="1202"/>
                    <a:pt x="10608" y="334"/>
                    <a:pt x="10608"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5" name="Google Shape;3985;p92"/>
            <p:cNvSpPr/>
            <p:nvPr/>
          </p:nvSpPr>
          <p:spPr>
            <a:xfrm>
              <a:off x="4404975" y="3885300"/>
              <a:ext cx="142625" cy="138875"/>
            </a:xfrm>
            <a:custGeom>
              <a:rect b="b" l="l" r="r" t="t"/>
              <a:pathLst>
                <a:path extrusionOk="0" h="5555" w="5705">
                  <a:moveTo>
                    <a:pt x="3569" y="0"/>
                  </a:moveTo>
                  <a:cubicBezTo>
                    <a:pt x="2241" y="0"/>
                    <a:pt x="1336" y="283"/>
                    <a:pt x="668" y="951"/>
                  </a:cubicBezTo>
                  <a:cubicBezTo>
                    <a:pt x="201" y="1552"/>
                    <a:pt x="1" y="2319"/>
                    <a:pt x="168" y="3086"/>
                  </a:cubicBezTo>
                  <a:cubicBezTo>
                    <a:pt x="434" y="3954"/>
                    <a:pt x="1435" y="4954"/>
                    <a:pt x="3503" y="5555"/>
                  </a:cubicBezTo>
                  <a:cubicBezTo>
                    <a:pt x="3503" y="5555"/>
                    <a:pt x="2836" y="1085"/>
                    <a:pt x="5371" y="418"/>
                  </a:cubicBezTo>
                  <a:lnTo>
                    <a:pt x="5705" y="418"/>
                  </a:lnTo>
                  <a:cubicBezTo>
                    <a:pt x="5705" y="418"/>
                    <a:pt x="5638" y="118"/>
                    <a:pt x="4637" y="51"/>
                  </a:cubicBezTo>
                  <a:cubicBezTo>
                    <a:pt x="4253" y="18"/>
                    <a:pt x="3898" y="0"/>
                    <a:pt x="356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6" name="Google Shape;3986;p92"/>
            <p:cNvSpPr/>
            <p:nvPr/>
          </p:nvSpPr>
          <p:spPr>
            <a:xfrm>
              <a:off x="4535075" y="3891650"/>
              <a:ext cx="50050" cy="70825"/>
            </a:xfrm>
            <a:custGeom>
              <a:rect b="b" l="l" r="r" t="t"/>
              <a:pathLst>
                <a:path extrusionOk="0" h="2833" w="2002">
                  <a:moveTo>
                    <a:pt x="1644" y="1"/>
                  </a:moveTo>
                  <a:cubicBezTo>
                    <a:pt x="1507" y="1"/>
                    <a:pt x="1374" y="42"/>
                    <a:pt x="1268" y="130"/>
                  </a:cubicBezTo>
                  <a:cubicBezTo>
                    <a:pt x="1" y="831"/>
                    <a:pt x="134" y="2666"/>
                    <a:pt x="134" y="2666"/>
                  </a:cubicBezTo>
                  <a:cubicBezTo>
                    <a:pt x="134" y="2799"/>
                    <a:pt x="334" y="2799"/>
                    <a:pt x="434" y="2832"/>
                  </a:cubicBezTo>
                  <a:cubicBezTo>
                    <a:pt x="701" y="2832"/>
                    <a:pt x="768" y="2666"/>
                    <a:pt x="768" y="2666"/>
                  </a:cubicBezTo>
                  <a:cubicBezTo>
                    <a:pt x="801" y="497"/>
                    <a:pt x="2002" y="97"/>
                    <a:pt x="2002" y="97"/>
                  </a:cubicBezTo>
                  <a:cubicBezTo>
                    <a:pt x="1892" y="34"/>
                    <a:pt x="1767" y="1"/>
                    <a:pt x="164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7" name="Google Shape;3987;p92"/>
            <p:cNvSpPr/>
            <p:nvPr/>
          </p:nvSpPr>
          <p:spPr>
            <a:xfrm>
              <a:off x="4573425" y="3890725"/>
              <a:ext cx="40900" cy="71750"/>
            </a:xfrm>
            <a:custGeom>
              <a:rect b="b" l="l" r="r" t="t"/>
              <a:pathLst>
                <a:path extrusionOk="0" h="2870" w="1636">
                  <a:moveTo>
                    <a:pt x="1302" y="1"/>
                  </a:moveTo>
                  <a:cubicBezTo>
                    <a:pt x="1168" y="1"/>
                    <a:pt x="1035" y="34"/>
                    <a:pt x="935" y="101"/>
                  </a:cubicBezTo>
                  <a:cubicBezTo>
                    <a:pt x="935" y="101"/>
                    <a:pt x="1" y="701"/>
                    <a:pt x="134" y="2602"/>
                  </a:cubicBezTo>
                  <a:cubicBezTo>
                    <a:pt x="201" y="2769"/>
                    <a:pt x="335" y="2869"/>
                    <a:pt x="501" y="2869"/>
                  </a:cubicBezTo>
                  <a:cubicBezTo>
                    <a:pt x="668" y="2869"/>
                    <a:pt x="802" y="2769"/>
                    <a:pt x="835" y="2602"/>
                  </a:cubicBezTo>
                  <a:cubicBezTo>
                    <a:pt x="835" y="2602"/>
                    <a:pt x="701" y="601"/>
                    <a:pt x="1635" y="67"/>
                  </a:cubicBezTo>
                  <a:cubicBezTo>
                    <a:pt x="1635" y="67"/>
                    <a:pt x="1635" y="34"/>
                    <a:pt x="130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8" name="Google Shape;3988;p92"/>
            <p:cNvSpPr/>
            <p:nvPr/>
          </p:nvSpPr>
          <p:spPr>
            <a:xfrm>
              <a:off x="4610125" y="3887225"/>
              <a:ext cx="30875" cy="71150"/>
            </a:xfrm>
            <a:custGeom>
              <a:rect b="b" l="l" r="r" t="t"/>
              <a:pathLst>
                <a:path extrusionOk="0" h="2846" w="1235">
                  <a:moveTo>
                    <a:pt x="993" y="0"/>
                  </a:moveTo>
                  <a:cubicBezTo>
                    <a:pt x="965" y="0"/>
                    <a:pt x="935" y="2"/>
                    <a:pt x="901" y="7"/>
                  </a:cubicBezTo>
                  <a:cubicBezTo>
                    <a:pt x="601" y="74"/>
                    <a:pt x="568" y="174"/>
                    <a:pt x="568" y="174"/>
                  </a:cubicBezTo>
                  <a:cubicBezTo>
                    <a:pt x="568" y="174"/>
                    <a:pt x="1" y="1008"/>
                    <a:pt x="234" y="2609"/>
                  </a:cubicBezTo>
                  <a:cubicBezTo>
                    <a:pt x="234" y="2609"/>
                    <a:pt x="234" y="2845"/>
                    <a:pt x="568" y="2845"/>
                  </a:cubicBezTo>
                  <a:cubicBezTo>
                    <a:pt x="589" y="2845"/>
                    <a:pt x="611" y="2844"/>
                    <a:pt x="634" y="2843"/>
                  </a:cubicBezTo>
                  <a:cubicBezTo>
                    <a:pt x="1035" y="2809"/>
                    <a:pt x="901" y="2509"/>
                    <a:pt x="901" y="2509"/>
                  </a:cubicBezTo>
                  <a:cubicBezTo>
                    <a:pt x="901" y="2509"/>
                    <a:pt x="701" y="508"/>
                    <a:pt x="1235" y="74"/>
                  </a:cubicBezTo>
                  <a:cubicBezTo>
                    <a:pt x="1235" y="74"/>
                    <a:pt x="1161" y="0"/>
                    <a:pt x="99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9" name="Google Shape;3989;p92"/>
            <p:cNvSpPr/>
            <p:nvPr/>
          </p:nvSpPr>
          <p:spPr>
            <a:xfrm>
              <a:off x="4663500" y="3256950"/>
              <a:ext cx="191000" cy="600600"/>
            </a:xfrm>
            <a:custGeom>
              <a:rect b="b" l="l" r="r" t="t"/>
              <a:pathLst>
                <a:path extrusionOk="0" h="24024" w="7640">
                  <a:moveTo>
                    <a:pt x="167" y="0"/>
                  </a:moveTo>
                  <a:cubicBezTo>
                    <a:pt x="1" y="4036"/>
                    <a:pt x="134" y="22716"/>
                    <a:pt x="134" y="22716"/>
                  </a:cubicBezTo>
                  <a:cubicBezTo>
                    <a:pt x="134" y="22716"/>
                    <a:pt x="1694" y="24023"/>
                    <a:pt x="3891" y="24023"/>
                  </a:cubicBezTo>
                  <a:cubicBezTo>
                    <a:pt x="4459" y="24023"/>
                    <a:pt x="5068" y="23936"/>
                    <a:pt x="5705" y="23717"/>
                  </a:cubicBezTo>
                  <a:lnTo>
                    <a:pt x="7639" y="2268"/>
                  </a:lnTo>
                  <a:lnTo>
                    <a:pt x="167"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0" name="Google Shape;3990;p92"/>
            <p:cNvSpPr/>
            <p:nvPr/>
          </p:nvSpPr>
          <p:spPr>
            <a:xfrm>
              <a:off x="4197325" y="3979125"/>
              <a:ext cx="341100" cy="167075"/>
            </a:xfrm>
            <a:custGeom>
              <a:rect b="b" l="l" r="r" t="t"/>
              <a:pathLst>
                <a:path extrusionOk="0" h="6683" w="13644">
                  <a:moveTo>
                    <a:pt x="8273" y="0"/>
                  </a:moveTo>
                  <a:lnTo>
                    <a:pt x="7907" y="2802"/>
                  </a:lnTo>
                  <a:cubicBezTo>
                    <a:pt x="7540" y="4003"/>
                    <a:pt x="5505" y="3903"/>
                    <a:pt x="3337" y="4103"/>
                  </a:cubicBezTo>
                  <a:cubicBezTo>
                    <a:pt x="2970" y="4137"/>
                    <a:pt x="2569" y="4137"/>
                    <a:pt x="2202" y="4137"/>
                  </a:cubicBezTo>
                  <a:lnTo>
                    <a:pt x="2169" y="4137"/>
                  </a:lnTo>
                  <a:cubicBezTo>
                    <a:pt x="1002" y="4337"/>
                    <a:pt x="1" y="5238"/>
                    <a:pt x="1402" y="5971"/>
                  </a:cubicBezTo>
                  <a:cubicBezTo>
                    <a:pt x="2529" y="6576"/>
                    <a:pt x="4132" y="6683"/>
                    <a:pt x="5707" y="6683"/>
                  </a:cubicBezTo>
                  <a:cubicBezTo>
                    <a:pt x="6043" y="6683"/>
                    <a:pt x="6377" y="6678"/>
                    <a:pt x="6706" y="6672"/>
                  </a:cubicBezTo>
                  <a:cubicBezTo>
                    <a:pt x="8974" y="6605"/>
                    <a:pt x="12943" y="6205"/>
                    <a:pt x="12910" y="3937"/>
                  </a:cubicBezTo>
                  <a:cubicBezTo>
                    <a:pt x="12910" y="3870"/>
                    <a:pt x="13644" y="34"/>
                    <a:pt x="13644" y="34"/>
                  </a:cubicBezTo>
                  <a:lnTo>
                    <a:pt x="13644" y="34"/>
                  </a:lnTo>
                  <a:cubicBezTo>
                    <a:pt x="13644" y="34"/>
                    <a:pt x="13072" y="423"/>
                    <a:pt x="11334" y="423"/>
                  </a:cubicBezTo>
                  <a:cubicBezTo>
                    <a:pt x="11102" y="423"/>
                    <a:pt x="10850" y="416"/>
                    <a:pt x="10575" y="401"/>
                  </a:cubicBezTo>
                  <a:cubicBezTo>
                    <a:pt x="9808" y="334"/>
                    <a:pt x="9041" y="201"/>
                    <a:pt x="8273" y="0"/>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1" name="Google Shape;3991;p92"/>
            <p:cNvSpPr/>
            <p:nvPr/>
          </p:nvSpPr>
          <p:spPr>
            <a:xfrm>
              <a:off x="4133125" y="4153425"/>
              <a:ext cx="417825" cy="102975"/>
            </a:xfrm>
            <a:custGeom>
              <a:rect b="b" l="l" r="r" t="t"/>
              <a:pathLst>
                <a:path extrusionOk="0" h="4119" w="16713">
                  <a:moveTo>
                    <a:pt x="100" y="0"/>
                  </a:moveTo>
                  <a:cubicBezTo>
                    <a:pt x="0" y="400"/>
                    <a:pt x="34" y="834"/>
                    <a:pt x="167" y="1201"/>
                  </a:cubicBezTo>
                  <a:cubicBezTo>
                    <a:pt x="301" y="1635"/>
                    <a:pt x="1635" y="2835"/>
                    <a:pt x="3670" y="3369"/>
                  </a:cubicBezTo>
                  <a:cubicBezTo>
                    <a:pt x="4480" y="3568"/>
                    <a:pt x="5332" y="3625"/>
                    <a:pt x="6136" y="3625"/>
                  </a:cubicBezTo>
                  <a:cubicBezTo>
                    <a:pt x="7188" y="3625"/>
                    <a:pt x="8158" y="3528"/>
                    <a:pt x="8842" y="3528"/>
                  </a:cubicBezTo>
                  <a:cubicBezTo>
                    <a:pt x="8949" y="3528"/>
                    <a:pt x="9048" y="3531"/>
                    <a:pt x="9140" y="3536"/>
                  </a:cubicBezTo>
                  <a:cubicBezTo>
                    <a:pt x="10274" y="3636"/>
                    <a:pt x="11409" y="4070"/>
                    <a:pt x="12743" y="4103"/>
                  </a:cubicBezTo>
                  <a:cubicBezTo>
                    <a:pt x="12938" y="4113"/>
                    <a:pt x="13132" y="4119"/>
                    <a:pt x="13324" y="4119"/>
                  </a:cubicBezTo>
                  <a:cubicBezTo>
                    <a:pt x="14445" y="4119"/>
                    <a:pt x="15506" y="3909"/>
                    <a:pt x="16445" y="2969"/>
                  </a:cubicBezTo>
                  <a:cubicBezTo>
                    <a:pt x="16612" y="2569"/>
                    <a:pt x="16712" y="1701"/>
                    <a:pt x="16612" y="1635"/>
                  </a:cubicBezTo>
                  <a:cubicBezTo>
                    <a:pt x="16345" y="1434"/>
                    <a:pt x="101" y="0"/>
                    <a:pt x="1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2" name="Google Shape;3992;p92"/>
            <p:cNvSpPr/>
            <p:nvPr/>
          </p:nvSpPr>
          <p:spPr>
            <a:xfrm>
              <a:off x="4126450" y="4060025"/>
              <a:ext cx="427650" cy="172325"/>
            </a:xfrm>
            <a:custGeom>
              <a:rect b="b" l="l" r="r" t="t"/>
              <a:pathLst>
                <a:path extrusionOk="0" h="6893" w="17106">
                  <a:moveTo>
                    <a:pt x="10475" y="0"/>
                  </a:moveTo>
                  <a:cubicBezTo>
                    <a:pt x="9774" y="734"/>
                    <a:pt x="8006" y="667"/>
                    <a:pt x="6138" y="834"/>
                  </a:cubicBezTo>
                  <a:cubicBezTo>
                    <a:pt x="4404" y="1001"/>
                    <a:pt x="2336" y="767"/>
                    <a:pt x="1235" y="1434"/>
                  </a:cubicBezTo>
                  <a:cubicBezTo>
                    <a:pt x="167" y="2068"/>
                    <a:pt x="1" y="3436"/>
                    <a:pt x="1935" y="4870"/>
                  </a:cubicBezTo>
                  <a:cubicBezTo>
                    <a:pt x="2469" y="5371"/>
                    <a:pt x="3103" y="5771"/>
                    <a:pt x="3737" y="6071"/>
                  </a:cubicBezTo>
                  <a:cubicBezTo>
                    <a:pt x="4632" y="6399"/>
                    <a:pt x="5540" y="6487"/>
                    <a:pt x="6393" y="6487"/>
                  </a:cubicBezTo>
                  <a:cubicBezTo>
                    <a:pt x="7380" y="6487"/>
                    <a:pt x="8293" y="6370"/>
                    <a:pt x="9026" y="6370"/>
                  </a:cubicBezTo>
                  <a:cubicBezTo>
                    <a:pt x="9076" y="6370"/>
                    <a:pt x="9125" y="6370"/>
                    <a:pt x="9174" y="6371"/>
                  </a:cubicBezTo>
                  <a:cubicBezTo>
                    <a:pt x="10688" y="6460"/>
                    <a:pt x="11700" y="6893"/>
                    <a:pt x="12986" y="6893"/>
                  </a:cubicBezTo>
                  <a:cubicBezTo>
                    <a:pt x="13145" y="6893"/>
                    <a:pt x="13308" y="6886"/>
                    <a:pt x="13477" y="6872"/>
                  </a:cubicBezTo>
                  <a:cubicBezTo>
                    <a:pt x="15512" y="6705"/>
                    <a:pt x="16646" y="5938"/>
                    <a:pt x="16879" y="5337"/>
                  </a:cubicBezTo>
                  <a:cubicBezTo>
                    <a:pt x="17106" y="4755"/>
                    <a:pt x="16610" y="689"/>
                    <a:pt x="15819" y="689"/>
                  </a:cubicBezTo>
                  <a:cubicBezTo>
                    <a:pt x="15795" y="689"/>
                    <a:pt x="15770" y="693"/>
                    <a:pt x="15745" y="701"/>
                  </a:cubicBezTo>
                  <a:cubicBezTo>
                    <a:pt x="15745" y="701"/>
                    <a:pt x="15701" y="1645"/>
                    <a:pt x="13814" y="1645"/>
                  </a:cubicBezTo>
                  <a:cubicBezTo>
                    <a:pt x="13375" y="1645"/>
                    <a:pt x="12837" y="1594"/>
                    <a:pt x="12176" y="1468"/>
                  </a:cubicBezTo>
                  <a:cubicBezTo>
                    <a:pt x="10641" y="1168"/>
                    <a:pt x="10508" y="334"/>
                    <a:pt x="10475"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3" name="Google Shape;3993;p92"/>
            <p:cNvSpPr/>
            <p:nvPr/>
          </p:nvSpPr>
          <p:spPr>
            <a:xfrm>
              <a:off x="4130625" y="4072050"/>
              <a:ext cx="140125" cy="139775"/>
            </a:xfrm>
            <a:custGeom>
              <a:rect b="b" l="l" r="r" t="t"/>
              <a:pathLst>
                <a:path extrusionOk="0" h="5591" w="5605">
                  <a:moveTo>
                    <a:pt x="3858" y="1"/>
                  </a:moveTo>
                  <a:cubicBezTo>
                    <a:pt x="2314" y="1"/>
                    <a:pt x="1303" y="322"/>
                    <a:pt x="601" y="1054"/>
                  </a:cubicBezTo>
                  <a:cubicBezTo>
                    <a:pt x="134" y="1687"/>
                    <a:pt x="0" y="2455"/>
                    <a:pt x="167" y="3222"/>
                  </a:cubicBezTo>
                  <a:cubicBezTo>
                    <a:pt x="467" y="4089"/>
                    <a:pt x="1468" y="5056"/>
                    <a:pt x="3570" y="5590"/>
                  </a:cubicBezTo>
                  <a:cubicBezTo>
                    <a:pt x="3570" y="5590"/>
                    <a:pt x="2769" y="1154"/>
                    <a:pt x="5271" y="420"/>
                  </a:cubicBezTo>
                  <a:lnTo>
                    <a:pt x="5604" y="386"/>
                  </a:lnTo>
                  <a:cubicBezTo>
                    <a:pt x="5604" y="386"/>
                    <a:pt x="5538" y="86"/>
                    <a:pt x="4537" y="19"/>
                  </a:cubicBezTo>
                  <a:cubicBezTo>
                    <a:pt x="4300" y="7"/>
                    <a:pt x="4074" y="1"/>
                    <a:pt x="385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4" name="Google Shape;3994;p92"/>
            <p:cNvSpPr/>
            <p:nvPr/>
          </p:nvSpPr>
          <p:spPr>
            <a:xfrm>
              <a:off x="4259050" y="4077075"/>
              <a:ext cx="49225" cy="71350"/>
            </a:xfrm>
            <a:custGeom>
              <a:rect b="b" l="l" r="r" t="t"/>
              <a:pathLst>
                <a:path extrusionOk="0" h="2854" w="1969">
                  <a:moveTo>
                    <a:pt x="1648" y="0"/>
                  </a:moveTo>
                  <a:cubicBezTo>
                    <a:pt x="1507" y="0"/>
                    <a:pt x="1366" y="44"/>
                    <a:pt x="1235" y="119"/>
                  </a:cubicBezTo>
                  <a:cubicBezTo>
                    <a:pt x="0" y="886"/>
                    <a:pt x="167" y="2687"/>
                    <a:pt x="167" y="2687"/>
                  </a:cubicBezTo>
                  <a:cubicBezTo>
                    <a:pt x="200" y="2854"/>
                    <a:pt x="401" y="2854"/>
                    <a:pt x="501" y="2854"/>
                  </a:cubicBezTo>
                  <a:cubicBezTo>
                    <a:pt x="768" y="2854"/>
                    <a:pt x="801" y="2687"/>
                    <a:pt x="801" y="2687"/>
                  </a:cubicBezTo>
                  <a:cubicBezTo>
                    <a:pt x="801" y="486"/>
                    <a:pt x="1968" y="85"/>
                    <a:pt x="1968" y="85"/>
                  </a:cubicBezTo>
                  <a:cubicBezTo>
                    <a:pt x="1866" y="27"/>
                    <a:pt x="1757" y="0"/>
                    <a:pt x="164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5" name="Google Shape;3995;p92"/>
            <p:cNvSpPr/>
            <p:nvPr/>
          </p:nvSpPr>
          <p:spPr>
            <a:xfrm>
              <a:off x="4297400" y="4075025"/>
              <a:ext cx="40050" cy="72575"/>
            </a:xfrm>
            <a:custGeom>
              <a:rect b="b" l="l" r="r" t="t"/>
              <a:pathLst>
                <a:path extrusionOk="0" h="2903" w="1602">
                  <a:moveTo>
                    <a:pt x="1268" y="1"/>
                  </a:moveTo>
                  <a:cubicBezTo>
                    <a:pt x="1135" y="1"/>
                    <a:pt x="1035" y="67"/>
                    <a:pt x="901" y="134"/>
                  </a:cubicBezTo>
                  <a:cubicBezTo>
                    <a:pt x="901" y="134"/>
                    <a:pt x="1" y="768"/>
                    <a:pt x="201" y="2669"/>
                  </a:cubicBezTo>
                  <a:cubicBezTo>
                    <a:pt x="268" y="2803"/>
                    <a:pt x="401" y="2903"/>
                    <a:pt x="568" y="2903"/>
                  </a:cubicBezTo>
                  <a:cubicBezTo>
                    <a:pt x="735" y="2903"/>
                    <a:pt x="868" y="2803"/>
                    <a:pt x="901" y="2636"/>
                  </a:cubicBezTo>
                  <a:cubicBezTo>
                    <a:pt x="901" y="2636"/>
                    <a:pt x="701" y="634"/>
                    <a:pt x="1602" y="67"/>
                  </a:cubicBezTo>
                  <a:cubicBezTo>
                    <a:pt x="1602" y="67"/>
                    <a:pt x="1602" y="1"/>
                    <a:pt x="126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6" name="Google Shape;3996;p92"/>
            <p:cNvSpPr/>
            <p:nvPr/>
          </p:nvSpPr>
          <p:spPr>
            <a:xfrm>
              <a:off x="4334100" y="4070675"/>
              <a:ext cx="30050" cy="71350"/>
            </a:xfrm>
            <a:custGeom>
              <a:rect b="b" l="l" r="r" t="t"/>
              <a:pathLst>
                <a:path extrusionOk="0" h="2854" w="1202">
                  <a:moveTo>
                    <a:pt x="991" y="1"/>
                  </a:moveTo>
                  <a:cubicBezTo>
                    <a:pt x="964" y="1"/>
                    <a:pt x="934" y="3"/>
                    <a:pt x="901" y="8"/>
                  </a:cubicBezTo>
                  <a:cubicBezTo>
                    <a:pt x="668" y="74"/>
                    <a:pt x="568" y="208"/>
                    <a:pt x="568" y="208"/>
                  </a:cubicBezTo>
                  <a:cubicBezTo>
                    <a:pt x="568" y="208"/>
                    <a:pt x="0" y="1075"/>
                    <a:pt x="301" y="2643"/>
                  </a:cubicBezTo>
                  <a:cubicBezTo>
                    <a:pt x="301" y="2643"/>
                    <a:pt x="327" y="2854"/>
                    <a:pt x="614" y="2854"/>
                  </a:cubicBezTo>
                  <a:cubicBezTo>
                    <a:pt x="650" y="2854"/>
                    <a:pt x="690" y="2851"/>
                    <a:pt x="734" y="2843"/>
                  </a:cubicBezTo>
                  <a:cubicBezTo>
                    <a:pt x="1101" y="2810"/>
                    <a:pt x="968" y="2510"/>
                    <a:pt x="968" y="2510"/>
                  </a:cubicBezTo>
                  <a:cubicBezTo>
                    <a:pt x="968" y="2510"/>
                    <a:pt x="701" y="508"/>
                    <a:pt x="1201" y="74"/>
                  </a:cubicBezTo>
                  <a:cubicBezTo>
                    <a:pt x="1201" y="74"/>
                    <a:pt x="1152" y="1"/>
                    <a:pt x="99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7" name="Google Shape;3997;p92"/>
            <p:cNvSpPr/>
            <p:nvPr/>
          </p:nvSpPr>
          <p:spPr>
            <a:xfrm>
              <a:off x="4391650" y="3452075"/>
              <a:ext cx="257700" cy="579100"/>
            </a:xfrm>
            <a:custGeom>
              <a:rect b="b" l="l" r="r" t="t"/>
              <a:pathLst>
                <a:path extrusionOk="0" h="23164" w="10308">
                  <a:moveTo>
                    <a:pt x="1234" y="1"/>
                  </a:moveTo>
                  <a:cubicBezTo>
                    <a:pt x="767" y="4170"/>
                    <a:pt x="334" y="16212"/>
                    <a:pt x="0" y="22217"/>
                  </a:cubicBezTo>
                  <a:cubicBezTo>
                    <a:pt x="1213" y="22845"/>
                    <a:pt x="2539" y="23164"/>
                    <a:pt x="3868" y="23164"/>
                  </a:cubicBezTo>
                  <a:cubicBezTo>
                    <a:pt x="4585" y="23164"/>
                    <a:pt x="5303" y="23071"/>
                    <a:pt x="6004" y="22884"/>
                  </a:cubicBezTo>
                  <a:lnTo>
                    <a:pt x="10307" y="1268"/>
                  </a:lnTo>
                  <a:lnTo>
                    <a:pt x="1234"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8" name="Google Shape;3998;p92"/>
            <p:cNvSpPr/>
            <p:nvPr/>
          </p:nvSpPr>
          <p:spPr>
            <a:xfrm>
              <a:off x="5083375" y="3851950"/>
              <a:ext cx="27125" cy="832700"/>
            </a:xfrm>
            <a:custGeom>
              <a:rect b="b" l="l" r="r" t="t"/>
              <a:pathLst>
                <a:path extrusionOk="0" h="33308" w="1085">
                  <a:moveTo>
                    <a:pt x="539" y="0"/>
                  </a:moveTo>
                  <a:cubicBezTo>
                    <a:pt x="268" y="0"/>
                    <a:pt x="1" y="184"/>
                    <a:pt x="51" y="551"/>
                  </a:cubicBezTo>
                  <a:lnTo>
                    <a:pt x="51" y="32807"/>
                  </a:lnTo>
                  <a:cubicBezTo>
                    <a:pt x="18" y="33074"/>
                    <a:pt x="251" y="33308"/>
                    <a:pt x="551" y="33308"/>
                  </a:cubicBezTo>
                  <a:cubicBezTo>
                    <a:pt x="818" y="33308"/>
                    <a:pt x="1018" y="33108"/>
                    <a:pt x="1052" y="32841"/>
                  </a:cubicBezTo>
                  <a:lnTo>
                    <a:pt x="1052" y="551"/>
                  </a:lnTo>
                  <a:cubicBezTo>
                    <a:pt x="1085" y="184"/>
                    <a:pt x="810" y="0"/>
                    <a:pt x="53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9" name="Google Shape;3999;p92"/>
            <p:cNvSpPr/>
            <p:nvPr/>
          </p:nvSpPr>
          <p:spPr>
            <a:xfrm>
              <a:off x="5333975" y="3739775"/>
              <a:ext cx="276050" cy="651325"/>
            </a:xfrm>
            <a:custGeom>
              <a:rect b="b" l="l" r="r" t="t"/>
              <a:pathLst>
                <a:path extrusionOk="0" h="26053" w="11042">
                  <a:moveTo>
                    <a:pt x="583" y="1"/>
                  </a:moveTo>
                  <a:cubicBezTo>
                    <a:pt x="523" y="1"/>
                    <a:pt x="462" y="11"/>
                    <a:pt x="401" y="34"/>
                  </a:cubicBezTo>
                  <a:cubicBezTo>
                    <a:pt x="134" y="134"/>
                    <a:pt x="1" y="435"/>
                    <a:pt x="134" y="668"/>
                  </a:cubicBezTo>
                  <a:lnTo>
                    <a:pt x="10008" y="25719"/>
                  </a:lnTo>
                  <a:cubicBezTo>
                    <a:pt x="10075" y="25919"/>
                    <a:pt x="10275" y="26053"/>
                    <a:pt x="10475" y="26053"/>
                  </a:cubicBezTo>
                  <a:cubicBezTo>
                    <a:pt x="10542" y="26053"/>
                    <a:pt x="10608" y="26053"/>
                    <a:pt x="10675" y="26020"/>
                  </a:cubicBezTo>
                  <a:cubicBezTo>
                    <a:pt x="10908" y="25919"/>
                    <a:pt x="11042" y="25619"/>
                    <a:pt x="10942" y="25352"/>
                  </a:cubicBezTo>
                  <a:lnTo>
                    <a:pt x="1068" y="301"/>
                  </a:lnTo>
                  <a:cubicBezTo>
                    <a:pt x="965" y="121"/>
                    <a:pt x="783" y="1"/>
                    <a:pt x="58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0" name="Google Shape;4000;p92"/>
            <p:cNvSpPr/>
            <p:nvPr/>
          </p:nvSpPr>
          <p:spPr>
            <a:xfrm>
              <a:off x="4609750" y="3794000"/>
              <a:ext cx="972775" cy="522050"/>
            </a:xfrm>
            <a:custGeom>
              <a:rect b="b" l="l" r="r" t="t"/>
              <a:pathLst>
                <a:path extrusionOk="0" h="20882" w="38911">
                  <a:moveTo>
                    <a:pt x="19496" y="0"/>
                  </a:moveTo>
                  <a:cubicBezTo>
                    <a:pt x="19363" y="0"/>
                    <a:pt x="19229" y="67"/>
                    <a:pt x="19129" y="167"/>
                  </a:cubicBezTo>
                  <a:lnTo>
                    <a:pt x="383" y="19948"/>
                  </a:lnTo>
                  <a:cubicBezTo>
                    <a:pt x="1" y="20304"/>
                    <a:pt x="357" y="20816"/>
                    <a:pt x="740" y="20816"/>
                  </a:cubicBezTo>
                  <a:cubicBezTo>
                    <a:pt x="859" y="20816"/>
                    <a:pt x="980" y="20767"/>
                    <a:pt x="1083" y="20648"/>
                  </a:cubicBezTo>
                  <a:lnTo>
                    <a:pt x="19496" y="1234"/>
                  </a:lnTo>
                  <a:lnTo>
                    <a:pt x="37909" y="20715"/>
                  </a:lnTo>
                  <a:cubicBezTo>
                    <a:pt x="37976" y="20815"/>
                    <a:pt x="38110" y="20882"/>
                    <a:pt x="38276" y="20882"/>
                  </a:cubicBezTo>
                  <a:lnTo>
                    <a:pt x="38276" y="20848"/>
                  </a:lnTo>
                  <a:cubicBezTo>
                    <a:pt x="38677" y="20848"/>
                    <a:pt x="38910" y="20348"/>
                    <a:pt x="38643" y="20014"/>
                  </a:cubicBezTo>
                  <a:lnTo>
                    <a:pt x="19863" y="167"/>
                  </a:lnTo>
                  <a:cubicBezTo>
                    <a:pt x="19763" y="67"/>
                    <a:pt x="19630" y="0"/>
                    <a:pt x="1949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1" name="Google Shape;4001;p92"/>
            <p:cNvSpPr/>
            <p:nvPr/>
          </p:nvSpPr>
          <p:spPr>
            <a:xfrm>
              <a:off x="4583450" y="3739625"/>
              <a:ext cx="277275" cy="651475"/>
            </a:xfrm>
            <a:custGeom>
              <a:rect b="b" l="l" r="r" t="t"/>
              <a:pathLst>
                <a:path extrusionOk="0" h="26059" w="11091">
                  <a:moveTo>
                    <a:pt x="10444" y="1"/>
                  </a:moveTo>
                  <a:cubicBezTo>
                    <a:pt x="10266" y="1"/>
                    <a:pt x="10091" y="91"/>
                    <a:pt x="10007" y="307"/>
                  </a:cubicBezTo>
                  <a:lnTo>
                    <a:pt x="100" y="25358"/>
                  </a:lnTo>
                  <a:cubicBezTo>
                    <a:pt x="0" y="25625"/>
                    <a:pt x="134" y="25925"/>
                    <a:pt x="367" y="26026"/>
                  </a:cubicBezTo>
                  <a:cubicBezTo>
                    <a:pt x="434" y="26059"/>
                    <a:pt x="501" y="26059"/>
                    <a:pt x="567" y="26059"/>
                  </a:cubicBezTo>
                  <a:cubicBezTo>
                    <a:pt x="767" y="26059"/>
                    <a:pt x="968" y="25925"/>
                    <a:pt x="1034" y="25725"/>
                  </a:cubicBezTo>
                  <a:lnTo>
                    <a:pt x="10941" y="674"/>
                  </a:lnTo>
                  <a:cubicBezTo>
                    <a:pt x="11091" y="289"/>
                    <a:pt x="10761" y="1"/>
                    <a:pt x="1044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2" name="Google Shape;4002;p92"/>
            <p:cNvSpPr/>
            <p:nvPr/>
          </p:nvSpPr>
          <p:spPr>
            <a:xfrm>
              <a:off x="4582600" y="3300075"/>
              <a:ext cx="1020775" cy="586125"/>
            </a:xfrm>
            <a:custGeom>
              <a:rect b="b" l="l" r="r" t="t"/>
              <a:pathLst>
                <a:path extrusionOk="0" h="23445" w="40831">
                  <a:moveTo>
                    <a:pt x="17218" y="0"/>
                  </a:moveTo>
                  <a:cubicBezTo>
                    <a:pt x="16017" y="0"/>
                    <a:pt x="14877" y="268"/>
                    <a:pt x="13744" y="777"/>
                  </a:cubicBezTo>
                  <a:cubicBezTo>
                    <a:pt x="10642" y="2245"/>
                    <a:pt x="7606" y="3946"/>
                    <a:pt x="4738" y="5847"/>
                  </a:cubicBezTo>
                  <a:cubicBezTo>
                    <a:pt x="1635" y="7949"/>
                    <a:pt x="1" y="9516"/>
                    <a:pt x="368" y="11551"/>
                  </a:cubicBezTo>
                  <a:cubicBezTo>
                    <a:pt x="368" y="11551"/>
                    <a:pt x="468" y="11818"/>
                    <a:pt x="1268" y="14120"/>
                  </a:cubicBezTo>
                  <a:cubicBezTo>
                    <a:pt x="2069" y="16388"/>
                    <a:pt x="12043" y="22893"/>
                    <a:pt x="16046" y="23426"/>
                  </a:cubicBezTo>
                  <a:cubicBezTo>
                    <a:pt x="16135" y="23438"/>
                    <a:pt x="16232" y="23444"/>
                    <a:pt x="16337" y="23444"/>
                  </a:cubicBezTo>
                  <a:cubicBezTo>
                    <a:pt x="20962" y="23444"/>
                    <a:pt x="40830" y="12218"/>
                    <a:pt x="40830" y="12218"/>
                  </a:cubicBezTo>
                  <a:cubicBezTo>
                    <a:pt x="40830" y="12218"/>
                    <a:pt x="26920" y="3779"/>
                    <a:pt x="22317" y="1411"/>
                  </a:cubicBezTo>
                  <a:cubicBezTo>
                    <a:pt x="20434" y="450"/>
                    <a:pt x="18774" y="0"/>
                    <a:pt x="17218"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3" name="Google Shape;4003;p92"/>
            <p:cNvSpPr/>
            <p:nvPr/>
          </p:nvSpPr>
          <p:spPr>
            <a:xfrm>
              <a:off x="4591775" y="3588850"/>
              <a:ext cx="442850" cy="323575"/>
            </a:xfrm>
            <a:custGeom>
              <a:rect b="b" l="l" r="r" t="t"/>
              <a:pathLst>
                <a:path extrusionOk="0" h="12943" w="17714">
                  <a:moveTo>
                    <a:pt x="1" y="0"/>
                  </a:moveTo>
                  <a:cubicBezTo>
                    <a:pt x="1" y="1"/>
                    <a:pt x="1" y="2235"/>
                    <a:pt x="401" y="3269"/>
                  </a:cubicBezTo>
                  <a:cubicBezTo>
                    <a:pt x="835" y="4303"/>
                    <a:pt x="1735" y="5471"/>
                    <a:pt x="5738" y="8273"/>
                  </a:cubicBezTo>
                  <a:cubicBezTo>
                    <a:pt x="9774" y="11042"/>
                    <a:pt x="12710" y="12443"/>
                    <a:pt x="15412" y="12943"/>
                  </a:cubicBezTo>
                  <a:lnTo>
                    <a:pt x="17547" y="12643"/>
                  </a:lnTo>
                  <a:lnTo>
                    <a:pt x="17713" y="9407"/>
                  </a:lnTo>
                  <a:lnTo>
                    <a:pt x="17713" y="9407"/>
                  </a:lnTo>
                  <a:cubicBezTo>
                    <a:pt x="16791" y="10237"/>
                    <a:pt x="15859" y="10592"/>
                    <a:pt x="14867" y="10592"/>
                  </a:cubicBezTo>
                  <a:cubicBezTo>
                    <a:pt x="12631" y="10592"/>
                    <a:pt x="10092" y="8790"/>
                    <a:pt x="6672" y="6572"/>
                  </a:cubicBezTo>
                  <a:cubicBezTo>
                    <a:pt x="1069" y="2969"/>
                    <a:pt x="1" y="1"/>
                    <a:pt x="1"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4" name="Google Shape;4004;p92"/>
            <p:cNvSpPr/>
            <p:nvPr/>
          </p:nvSpPr>
          <p:spPr>
            <a:xfrm>
              <a:off x="4591775" y="3588850"/>
              <a:ext cx="442850" cy="323575"/>
            </a:xfrm>
            <a:custGeom>
              <a:rect b="b" l="l" r="r" t="t"/>
              <a:pathLst>
                <a:path extrusionOk="0" h="12943" w="17714">
                  <a:moveTo>
                    <a:pt x="1" y="0"/>
                  </a:moveTo>
                  <a:cubicBezTo>
                    <a:pt x="1" y="1"/>
                    <a:pt x="1" y="2202"/>
                    <a:pt x="401" y="3236"/>
                  </a:cubicBezTo>
                  <a:cubicBezTo>
                    <a:pt x="835" y="4303"/>
                    <a:pt x="1735" y="5471"/>
                    <a:pt x="5738" y="8240"/>
                  </a:cubicBezTo>
                  <a:cubicBezTo>
                    <a:pt x="9774" y="11042"/>
                    <a:pt x="12710" y="12409"/>
                    <a:pt x="15412" y="12943"/>
                  </a:cubicBezTo>
                  <a:lnTo>
                    <a:pt x="17547" y="12643"/>
                  </a:lnTo>
                  <a:lnTo>
                    <a:pt x="17713" y="9407"/>
                  </a:lnTo>
                  <a:lnTo>
                    <a:pt x="17713" y="9407"/>
                  </a:lnTo>
                  <a:cubicBezTo>
                    <a:pt x="16791" y="10237"/>
                    <a:pt x="15859" y="10592"/>
                    <a:pt x="14867" y="10592"/>
                  </a:cubicBezTo>
                  <a:cubicBezTo>
                    <a:pt x="12631" y="10592"/>
                    <a:pt x="10092" y="8790"/>
                    <a:pt x="6672" y="6572"/>
                  </a:cubicBezTo>
                  <a:cubicBezTo>
                    <a:pt x="1069" y="2969"/>
                    <a:pt x="1" y="1"/>
                    <a:pt x="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5" name="Google Shape;4005;p92"/>
            <p:cNvSpPr/>
            <p:nvPr/>
          </p:nvSpPr>
          <p:spPr>
            <a:xfrm>
              <a:off x="5552475" y="4296850"/>
              <a:ext cx="59225" cy="97600"/>
            </a:xfrm>
            <a:custGeom>
              <a:rect b="b" l="l" r="r" t="t"/>
              <a:pathLst>
                <a:path extrusionOk="0" h="3904" w="2369">
                  <a:moveTo>
                    <a:pt x="1068" y="1"/>
                  </a:moveTo>
                  <a:lnTo>
                    <a:pt x="0" y="367"/>
                  </a:lnTo>
                  <a:lnTo>
                    <a:pt x="1201" y="3603"/>
                  </a:lnTo>
                  <a:lnTo>
                    <a:pt x="1201" y="3636"/>
                  </a:lnTo>
                  <a:cubicBezTo>
                    <a:pt x="1234" y="3703"/>
                    <a:pt x="1301" y="3770"/>
                    <a:pt x="1368" y="3803"/>
                  </a:cubicBezTo>
                  <a:cubicBezTo>
                    <a:pt x="1485" y="3870"/>
                    <a:pt x="1618" y="3903"/>
                    <a:pt x="1756" y="3903"/>
                  </a:cubicBezTo>
                  <a:cubicBezTo>
                    <a:pt x="1893" y="3903"/>
                    <a:pt x="2035" y="3870"/>
                    <a:pt x="2168" y="3803"/>
                  </a:cubicBezTo>
                  <a:cubicBezTo>
                    <a:pt x="2235" y="3770"/>
                    <a:pt x="2335" y="3670"/>
                    <a:pt x="2369" y="3603"/>
                  </a:cubicBezTo>
                  <a:cubicBezTo>
                    <a:pt x="2369" y="3570"/>
                    <a:pt x="2369" y="3536"/>
                    <a:pt x="2369" y="3536"/>
                  </a:cubicBezTo>
                  <a:cubicBezTo>
                    <a:pt x="2369" y="3503"/>
                    <a:pt x="2369" y="3470"/>
                    <a:pt x="2369" y="3436"/>
                  </a:cubicBezTo>
                  <a:lnTo>
                    <a:pt x="1068"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6" name="Google Shape;4006;p92"/>
            <p:cNvSpPr/>
            <p:nvPr/>
          </p:nvSpPr>
          <p:spPr>
            <a:xfrm>
              <a:off x="4581775" y="4296850"/>
              <a:ext cx="59225" cy="97800"/>
            </a:xfrm>
            <a:custGeom>
              <a:rect b="b" l="l" r="r" t="t"/>
              <a:pathLst>
                <a:path extrusionOk="0" h="3912" w="2369">
                  <a:moveTo>
                    <a:pt x="1301" y="1"/>
                  </a:moveTo>
                  <a:lnTo>
                    <a:pt x="1" y="3436"/>
                  </a:lnTo>
                  <a:cubicBezTo>
                    <a:pt x="1" y="3470"/>
                    <a:pt x="1" y="3503"/>
                    <a:pt x="1" y="3536"/>
                  </a:cubicBezTo>
                  <a:lnTo>
                    <a:pt x="1" y="3603"/>
                  </a:lnTo>
                  <a:cubicBezTo>
                    <a:pt x="34" y="3703"/>
                    <a:pt x="101" y="3770"/>
                    <a:pt x="201" y="3837"/>
                  </a:cubicBezTo>
                  <a:cubicBezTo>
                    <a:pt x="334" y="3887"/>
                    <a:pt x="468" y="3912"/>
                    <a:pt x="601" y="3912"/>
                  </a:cubicBezTo>
                  <a:cubicBezTo>
                    <a:pt x="734" y="3912"/>
                    <a:pt x="868" y="3887"/>
                    <a:pt x="1001" y="3837"/>
                  </a:cubicBezTo>
                  <a:cubicBezTo>
                    <a:pt x="1068" y="3770"/>
                    <a:pt x="1135" y="3737"/>
                    <a:pt x="1168" y="3670"/>
                  </a:cubicBezTo>
                  <a:lnTo>
                    <a:pt x="1168" y="3603"/>
                  </a:lnTo>
                  <a:lnTo>
                    <a:pt x="2369" y="367"/>
                  </a:lnTo>
                  <a:lnTo>
                    <a:pt x="1301"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7" name="Google Shape;4007;p92"/>
            <p:cNvSpPr/>
            <p:nvPr/>
          </p:nvSpPr>
          <p:spPr>
            <a:xfrm>
              <a:off x="5082125" y="4605825"/>
              <a:ext cx="29225" cy="83825"/>
            </a:xfrm>
            <a:custGeom>
              <a:rect b="b" l="l" r="r" t="t"/>
              <a:pathLst>
                <a:path extrusionOk="0" h="3353" w="1169">
                  <a:moveTo>
                    <a:pt x="585" y="0"/>
                  </a:moveTo>
                  <a:cubicBezTo>
                    <a:pt x="384" y="0"/>
                    <a:pt x="184" y="50"/>
                    <a:pt x="1" y="151"/>
                  </a:cubicBezTo>
                  <a:lnTo>
                    <a:pt x="1" y="3019"/>
                  </a:lnTo>
                  <a:cubicBezTo>
                    <a:pt x="1" y="3119"/>
                    <a:pt x="68" y="3219"/>
                    <a:pt x="168" y="3253"/>
                  </a:cubicBezTo>
                  <a:cubicBezTo>
                    <a:pt x="301" y="3319"/>
                    <a:pt x="443" y="3353"/>
                    <a:pt x="585" y="3353"/>
                  </a:cubicBezTo>
                  <a:cubicBezTo>
                    <a:pt x="726" y="3353"/>
                    <a:pt x="868" y="3319"/>
                    <a:pt x="1002" y="3253"/>
                  </a:cubicBezTo>
                  <a:cubicBezTo>
                    <a:pt x="1102" y="3219"/>
                    <a:pt x="1168" y="3119"/>
                    <a:pt x="1168" y="3019"/>
                  </a:cubicBezTo>
                  <a:lnTo>
                    <a:pt x="1168" y="151"/>
                  </a:lnTo>
                  <a:cubicBezTo>
                    <a:pt x="985" y="50"/>
                    <a:pt x="785" y="0"/>
                    <a:pt x="585"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8" name="Google Shape;4008;p92"/>
            <p:cNvSpPr/>
            <p:nvPr/>
          </p:nvSpPr>
          <p:spPr>
            <a:xfrm>
              <a:off x="4633475" y="3201575"/>
              <a:ext cx="807275" cy="253875"/>
            </a:xfrm>
            <a:custGeom>
              <a:rect b="b" l="l" r="r" t="t"/>
              <a:pathLst>
                <a:path extrusionOk="0" h="10155" w="32291">
                  <a:moveTo>
                    <a:pt x="4066" y="1"/>
                  </a:moveTo>
                  <a:cubicBezTo>
                    <a:pt x="3464" y="1"/>
                    <a:pt x="2968" y="64"/>
                    <a:pt x="2636" y="214"/>
                  </a:cubicBezTo>
                  <a:cubicBezTo>
                    <a:pt x="1001" y="948"/>
                    <a:pt x="167" y="1781"/>
                    <a:pt x="34" y="4116"/>
                  </a:cubicBezTo>
                  <a:cubicBezTo>
                    <a:pt x="1" y="4583"/>
                    <a:pt x="34" y="6718"/>
                    <a:pt x="34" y="6718"/>
                  </a:cubicBezTo>
                  <a:cubicBezTo>
                    <a:pt x="34" y="6718"/>
                    <a:pt x="8473" y="10154"/>
                    <a:pt x="15078" y="10154"/>
                  </a:cubicBezTo>
                  <a:cubicBezTo>
                    <a:pt x="21683" y="10154"/>
                    <a:pt x="32290" y="7452"/>
                    <a:pt x="32290" y="7452"/>
                  </a:cubicBezTo>
                  <a:cubicBezTo>
                    <a:pt x="32290" y="7452"/>
                    <a:pt x="15612" y="2415"/>
                    <a:pt x="12710" y="1615"/>
                  </a:cubicBezTo>
                  <a:cubicBezTo>
                    <a:pt x="10425" y="977"/>
                    <a:pt x="6425" y="1"/>
                    <a:pt x="4066"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9" name="Google Shape;4009;p92"/>
            <p:cNvSpPr/>
            <p:nvPr/>
          </p:nvSpPr>
          <p:spPr>
            <a:xfrm>
              <a:off x="4421650" y="3295125"/>
              <a:ext cx="1054125" cy="454200"/>
            </a:xfrm>
            <a:custGeom>
              <a:rect b="b" l="l" r="r" t="t"/>
              <a:pathLst>
                <a:path extrusionOk="0" h="18168" w="42165">
                  <a:moveTo>
                    <a:pt x="6352" y="0"/>
                  </a:moveTo>
                  <a:cubicBezTo>
                    <a:pt x="2628" y="0"/>
                    <a:pt x="232" y="2095"/>
                    <a:pt x="34" y="6245"/>
                  </a:cubicBezTo>
                  <a:cubicBezTo>
                    <a:pt x="1" y="6712"/>
                    <a:pt x="1802" y="7213"/>
                    <a:pt x="1802" y="7613"/>
                  </a:cubicBezTo>
                  <a:cubicBezTo>
                    <a:pt x="1830" y="9003"/>
                    <a:pt x="5796" y="9119"/>
                    <a:pt x="7117" y="9119"/>
                  </a:cubicBezTo>
                  <a:cubicBezTo>
                    <a:pt x="7381" y="9119"/>
                    <a:pt x="7540" y="9114"/>
                    <a:pt x="7540" y="9114"/>
                  </a:cubicBezTo>
                  <a:cubicBezTo>
                    <a:pt x="7540" y="9114"/>
                    <a:pt x="16346" y="15519"/>
                    <a:pt x="23718" y="17787"/>
                  </a:cubicBezTo>
                  <a:cubicBezTo>
                    <a:pt x="24573" y="18050"/>
                    <a:pt x="25443" y="18167"/>
                    <a:pt x="26315" y="18167"/>
                  </a:cubicBezTo>
                  <a:cubicBezTo>
                    <a:pt x="32178" y="18167"/>
                    <a:pt x="38094" y="12875"/>
                    <a:pt x="39663" y="11249"/>
                  </a:cubicBezTo>
                  <a:cubicBezTo>
                    <a:pt x="42164" y="8680"/>
                    <a:pt x="41864" y="5178"/>
                    <a:pt x="40797" y="1609"/>
                  </a:cubicBezTo>
                  <a:lnTo>
                    <a:pt x="40797" y="1609"/>
                  </a:lnTo>
                  <a:lnTo>
                    <a:pt x="25219" y="4444"/>
                  </a:lnTo>
                  <a:cubicBezTo>
                    <a:pt x="25219" y="4444"/>
                    <a:pt x="13644" y="1142"/>
                    <a:pt x="8507" y="208"/>
                  </a:cubicBezTo>
                  <a:cubicBezTo>
                    <a:pt x="7748" y="69"/>
                    <a:pt x="7028" y="0"/>
                    <a:pt x="635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0" name="Google Shape;4010;p92"/>
            <p:cNvSpPr/>
            <p:nvPr/>
          </p:nvSpPr>
          <p:spPr>
            <a:xfrm>
              <a:off x="4610125" y="3449575"/>
              <a:ext cx="693850" cy="299625"/>
            </a:xfrm>
            <a:custGeom>
              <a:rect b="b" l="l" r="r" t="t"/>
              <a:pathLst>
                <a:path extrusionOk="0" h="11985" w="27754">
                  <a:moveTo>
                    <a:pt x="27754" y="1"/>
                  </a:moveTo>
                  <a:lnTo>
                    <a:pt x="20949" y="2169"/>
                  </a:lnTo>
                  <a:cubicBezTo>
                    <a:pt x="19654" y="6175"/>
                    <a:pt x="18957" y="8522"/>
                    <a:pt x="16255" y="8522"/>
                  </a:cubicBezTo>
                  <a:cubicBezTo>
                    <a:pt x="15965" y="8522"/>
                    <a:pt x="15651" y="8495"/>
                    <a:pt x="15312" y="8440"/>
                  </a:cubicBezTo>
                  <a:cubicBezTo>
                    <a:pt x="11776" y="7873"/>
                    <a:pt x="2" y="2936"/>
                    <a:pt x="1" y="2936"/>
                  </a:cubicBezTo>
                  <a:lnTo>
                    <a:pt x="1" y="2936"/>
                  </a:lnTo>
                  <a:cubicBezTo>
                    <a:pt x="1" y="2936"/>
                    <a:pt x="8807" y="9341"/>
                    <a:pt x="16179" y="11609"/>
                  </a:cubicBezTo>
                  <a:cubicBezTo>
                    <a:pt x="17035" y="11869"/>
                    <a:pt x="17905" y="11984"/>
                    <a:pt x="18776" y="11984"/>
                  </a:cubicBezTo>
                  <a:cubicBezTo>
                    <a:pt x="20923" y="11984"/>
                    <a:pt x="23072" y="11281"/>
                    <a:pt x="25019" y="10308"/>
                  </a:cubicBezTo>
                  <a:cubicBezTo>
                    <a:pt x="26286" y="5772"/>
                    <a:pt x="27754" y="1"/>
                    <a:pt x="27754"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1" name="Google Shape;4011;p92"/>
            <p:cNvSpPr/>
            <p:nvPr/>
          </p:nvSpPr>
          <p:spPr>
            <a:xfrm>
              <a:off x="5404025" y="2677625"/>
              <a:ext cx="290875" cy="746150"/>
            </a:xfrm>
            <a:custGeom>
              <a:rect b="b" l="l" r="r" t="t"/>
              <a:pathLst>
                <a:path extrusionOk="0" h="29846" w="11635">
                  <a:moveTo>
                    <a:pt x="819" y="0"/>
                  </a:moveTo>
                  <a:cubicBezTo>
                    <a:pt x="545" y="0"/>
                    <a:pt x="272" y="30"/>
                    <a:pt x="1" y="90"/>
                  </a:cubicBezTo>
                  <a:lnTo>
                    <a:pt x="2336" y="12799"/>
                  </a:lnTo>
                  <a:lnTo>
                    <a:pt x="5138" y="19370"/>
                  </a:lnTo>
                  <a:lnTo>
                    <a:pt x="701" y="25241"/>
                  </a:lnTo>
                  <a:cubicBezTo>
                    <a:pt x="701" y="25241"/>
                    <a:pt x="3182" y="29512"/>
                    <a:pt x="3269" y="29827"/>
                  </a:cubicBezTo>
                  <a:lnTo>
                    <a:pt x="3269" y="29827"/>
                  </a:lnTo>
                  <a:cubicBezTo>
                    <a:pt x="3532" y="29360"/>
                    <a:pt x="11635" y="20436"/>
                    <a:pt x="11409" y="19404"/>
                  </a:cubicBezTo>
                  <a:cubicBezTo>
                    <a:pt x="10842" y="17035"/>
                    <a:pt x="7506" y="8296"/>
                    <a:pt x="6105" y="4760"/>
                  </a:cubicBezTo>
                  <a:cubicBezTo>
                    <a:pt x="4871" y="1617"/>
                    <a:pt x="2836" y="0"/>
                    <a:pt x="819" y="0"/>
                  </a:cubicBezTo>
                  <a:close/>
                  <a:moveTo>
                    <a:pt x="3269" y="29827"/>
                  </a:moveTo>
                  <a:cubicBezTo>
                    <a:pt x="3262" y="29840"/>
                    <a:pt x="3260" y="29846"/>
                    <a:pt x="3265" y="29846"/>
                  </a:cubicBezTo>
                  <a:cubicBezTo>
                    <a:pt x="3266" y="29846"/>
                    <a:pt x="3268" y="29845"/>
                    <a:pt x="3270" y="29845"/>
                  </a:cubicBezTo>
                  <a:cubicBezTo>
                    <a:pt x="3272" y="29843"/>
                    <a:pt x="3271" y="29837"/>
                    <a:pt x="3269" y="29827"/>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2" name="Google Shape;4012;p92"/>
            <p:cNvSpPr/>
            <p:nvPr/>
          </p:nvSpPr>
          <p:spPr>
            <a:xfrm>
              <a:off x="5388175" y="2670650"/>
              <a:ext cx="269400" cy="452175"/>
            </a:xfrm>
            <a:custGeom>
              <a:rect b="b" l="l" r="r" t="t"/>
              <a:pathLst>
                <a:path extrusionOk="0" h="18087" w="10776">
                  <a:moveTo>
                    <a:pt x="229" y="0"/>
                  </a:moveTo>
                  <a:cubicBezTo>
                    <a:pt x="152" y="0"/>
                    <a:pt x="76" y="1"/>
                    <a:pt x="1" y="2"/>
                  </a:cubicBezTo>
                  <a:lnTo>
                    <a:pt x="735" y="17781"/>
                  </a:lnTo>
                  <a:cubicBezTo>
                    <a:pt x="1303" y="17995"/>
                    <a:pt x="1919" y="18087"/>
                    <a:pt x="2557" y="18087"/>
                  </a:cubicBezTo>
                  <a:cubicBezTo>
                    <a:pt x="6296" y="18087"/>
                    <a:pt x="10775" y="14946"/>
                    <a:pt x="10775" y="14946"/>
                  </a:cubicBezTo>
                  <a:cubicBezTo>
                    <a:pt x="9608" y="10910"/>
                    <a:pt x="8040" y="7007"/>
                    <a:pt x="6039" y="3338"/>
                  </a:cubicBezTo>
                  <a:cubicBezTo>
                    <a:pt x="4530" y="449"/>
                    <a:pt x="2187" y="0"/>
                    <a:pt x="22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3" name="Google Shape;4013;p92"/>
            <p:cNvSpPr/>
            <p:nvPr/>
          </p:nvSpPr>
          <p:spPr>
            <a:xfrm>
              <a:off x="5168850" y="2573125"/>
              <a:ext cx="180175" cy="206000"/>
            </a:xfrm>
            <a:custGeom>
              <a:rect b="b" l="l" r="r" t="t"/>
              <a:pathLst>
                <a:path extrusionOk="0" h="8240" w="7207">
                  <a:moveTo>
                    <a:pt x="6472" y="0"/>
                  </a:moveTo>
                  <a:lnTo>
                    <a:pt x="1" y="1468"/>
                  </a:lnTo>
                  <a:lnTo>
                    <a:pt x="1102" y="8239"/>
                  </a:lnTo>
                  <a:lnTo>
                    <a:pt x="7206" y="7939"/>
                  </a:lnTo>
                  <a:lnTo>
                    <a:pt x="6472" y="0"/>
                  </a:ln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4" name="Google Shape;4014;p92"/>
            <p:cNvSpPr/>
            <p:nvPr/>
          </p:nvSpPr>
          <p:spPr>
            <a:xfrm>
              <a:off x="4988725" y="2670675"/>
              <a:ext cx="534575" cy="861575"/>
            </a:xfrm>
            <a:custGeom>
              <a:rect b="b" l="l" r="r" t="t"/>
              <a:pathLst>
                <a:path extrusionOk="0" h="34463" w="21383">
                  <a:moveTo>
                    <a:pt x="15975" y="1"/>
                  </a:moveTo>
                  <a:cubicBezTo>
                    <a:pt x="15954" y="1"/>
                    <a:pt x="15933" y="1"/>
                    <a:pt x="15912" y="1"/>
                  </a:cubicBezTo>
                  <a:lnTo>
                    <a:pt x="14044" y="34"/>
                  </a:lnTo>
                  <a:cubicBezTo>
                    <a:pt x="13830" y="970"/>
                    <a:pt x="11925" y="1970"/>
                    <a:pt x="9631" y="1970"/>
                  </a:cubicBezTo>
                  <a:cubicBezTo>
                    <a:pt x="9062" y="1970"/>
                    <a:pt x="8470" y="1908"/>
                    <a:pt x="7873" y="1769"/>
                  </a:cubicBezTo>
                  <a:cubicBezTo>
                    <a:pt x="6972" y="2002"/>
                    <a:pt x="6139" y="2236"/>
                    <a:pt x="5405" y="2469"/>
                  </a:cubicBezTo>
                  <a:cubicBezTo>
                    <a:pt x="3236" y="3203"/>
                    <a:pt x="1268" y="4971"/>
                    <a:pt x="935" y="12010"/>
                  </a:cubicBezTo>
                  <a:cubicBezTo>
                    <a:pt x="935" y="12010"/>
                    <a:pt x="101" y="28121"/>
                    <a:pt x="1" y="31290"/>
                  </a:cubicBezTo>
                  <a:cubicBezTo>
                    <a:pt x="1955" y="33803"/>
                    <a:pt x="5735" y="34463"/>
                    <a:pt x="9007" y="34463"/>
                  </a:cubicBezTo>
                  <a:cubicBezTo>
                    <a:pt x="10817" y="34463"/>
                    <a:pt x="12472" y="34261"/>
                    <a:pt x="13577" y="34059"/>
                  </a:cubicBezTo>
                  <a:cubicBezTo>
                    <a:pt x="20015" y="32791"/>
                    <a:pt x="21016" y="29322"/>
                    <a:pt x="21016" y="29322"/>
                  </a:cubicBezTo>
                  <a:cubicBezTo>
                    <a:pt x="21016" y="29322"/>
                    <a:pt x="21383" y="17547"/>
                    <a:pt x="21283" y="12477"/>
                  </a:cubicBezTo>
                  <a:cubicBezTo>
                    <a:pt x="21216" y="8140"/>
                    <a:pt x="21249" y="4971"/>
                    <a:pt x="20849" y="3670"/>
                  </a:cubicBezTo>
                  <a:cubicBezTo>
                    <a:pt x="20287" y="1852"/>
                    <a:pt x="18316" y="1"/>
                    <a:pt x="15975"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5" name="Google Shape;4015;p92"/>
            <p:cNvSpPr/>
            <p:nvPr/>
          </p:nvSpPr>
          <p:spPr>
            <a:xfrm>
              <a:off x="5016250" y="2401325"/>
              <a:ext cx="40050" cy="78425"/>
            </a:xfrm>
            <a:custGeom>
              <a:rect b="b" l="l" r="r" t="t"/>
              <a:pathLst>
                <a:path extrusionOk="0" h="3137" w="1602">
                  <a:moveTo>
                    <a:pt x="1602" y="1"/>
                  </a:moveTo>
                  <a:cubicBezTo>
                    <a:pt x="1602" y="1"/>
                    <a:pt x="1" y="2436"/>
                    <a:pt x="167" y="2669"/>
                  </a:cubicBezTo>
                  <a:cubicBezTo>
                    <a:pt x="368" y="2936"/>
                    <a:pt x="1535" y="3136"/>
                    <a:pt x="1535" y="3136"/>
                  </a:cubicBezTo>
                  <a:lnTo>
                    <a:pt x="1602" y="1"/>
                  </a:lnTo>
                  <a:close/>
                </a:path>
              </a:pathLst>
            </a:custGeom>
            <a:solidFill>
              <a:srgbClr val="9A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6" name="Google Shape;4016;p92"/>
            <p:cNvSpPr/>
            <p:nvPr/>
          </p:nvSpPr>
          <p:spPr>
            <a:xfrm>
              <a:off x="5047100" y="2225575"/>
              <a:ext cx="390300" cy="395450"/>
            </a:xfrm>
            <a:custGeom>
              <a:rect b="b" l="l" r="r" t="t"/>
              <a:pathLst>
                <a:path extrusionOk="0" h="15818" w="15612">
                  <a:moveTo>
                    <a:pt x="7702" y="0"/>
                  </a:moveTo>
                  <a:cubicBezTo>
                    <a:pt x="6429" y="0"/>
                    <a:pt x="5369" y="199"/>
                    <a:pt x="4804" y="326"/>
                  </a:cubicBezTo>
                  <a:cubicBezTo>
                    <a:pt x="1569" y="993"/>
                    <a:pt x="635" y="2427"/>
                    <a:pt x="334" y="7564"/>
                  </a:cubicBezTo>
                  <a:cubicBezTo>
                    <a:pt x="1" y="12968"/>
                    <a:pt x="568" y="14669"/>
                    <a:pt x="1268" y="15370"/>
                  </a:cubicBezTo>
                  <a:cubicBezTo>
                    <a:pt x="1540" y="15661"/>
                    <a:pt x="2560" y="15817"/>
                    <a:pt x="3627" y="15817"/>
                  </a:cubicBezTo>
                  <a:cubicBezTo>
                    <a:pt x="4392" y="15817"/>
                    <a:pt x="5181" y="15737"/>
                    <a:pt x="5738" y="15570"/>
                  </a:cubicBezTo>
                  <a:cubicBezTo>
                    <a:pt x="7406" y="15136"/>
                    <a:pt x="11209" y="13769"/>
                    <a:pt x="12977" y="11067"/>
                  </a:cubicBezTo>
                  <a:cubicBezTo>
                    <a:pt x="15045" y="7898"/>
                    <a:pt x="15612" y="3561"/>
                    <a:pt x="13377" y="1794"/>
                  </a:cubicBezTo>
                  <a:cubicBezTo>
                    <a:pt x="11568" y="369"/>
                    <a:pt x="9437" y="0"/>
                    <a:pt x="7702" y="0"/>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7" name="Google Shape;4017;p92"/>
            <p:cNvSpPr/>
            <p:nvPr/>
          </p:nvSpPr>
          <p:spPr>
            <a:xfrm>
              <a:off x="4997900" y="2137900"/>
              <a:ext cx="502050" cy="471450"/>
            </a:xfrm>
            <a:custGeom>
              <a:rect b="b" l="l" r="r" t="t"/>
              <a:pathLst>
                <a:path extrusionOk="0" h="18858" w="20082">
                  <a:moveTo>
                    <a:pt x="3563" y="1"/>
                  </a:moveTo>
                  <a:cubicBezTo>
                    <a:pt x="3396" y="1"/>
                    <a:pt x="3228" y="42"/>
                    <a:pt x="3070" y="130"/>
                  </a:cubicBezTo>
                  <a:cubicBezTo>
                    <a:pt x="2869" y="297"/>
                    <a:pt x="2736" y="564"/>
                    <a:pt x="2703" y="864"/>
                  </a:cubicBezTo>
                  <a:cubicBezTo>
                    <a:pt x="2536" y="1331"/>
                    <a:pt x="2603" y="1898"/>
                    <a:pt x="2836" y="2332"/>
                  </a:cubicBezTo>
                  <a:cubicBezTo>
                    <a:pt x="2469" y="2165"/>
                    <a:pt x="2069" y="1998"/>
                    <a:pt x="1635" y="1931"/>
                  </a:cubicBezTo>
                  <a:cubicBezTo>
                    <a:pt x="1555" y="1918"/>
                    <a:pt x="1474" y="1911"/>
                    <a:pt x="1392" y="1911"/>
                  </a:cubicBezTo>
                  <a:cubicBezTo>
                    <a:pt x="1066" y="1911"/>
                    <a:pt x="735" y="2018"/>
                    <a:pt x="468" y="2232"/>
                  </a:cubicBezTo>
                  <a:cubicBezTo>
                    <a:pt x="168" y="2499"/>
                    <a:pt x="1" y="2865"/>
                    <a:pt x="1" y="3266"/>
                  </a:cubicBezTo>
                  <a:cubicBezTo>
                    <a:pt x="1" y="4400"/>
                    <a:pt x="601" y="5467"/>
                    <a:pt x="1569" y="6034"/>
                  </a:cubicBezTo>
                  <a:cubicBezTo>
                    <a:pt x="2536" y="6601"/>
                    <a:pt x="3603" y="6935"/>
                    <a:pt x="4704" y="7035"/>
                  </a:cubicBezTo>
                  <a:cubicBezTo>
                    <a:pt x="4704" y="7902"/>
                    <a:pt x="4871" y="8770"/>
                    <a:pt x="5238" y="9604"/>
                  </a:cubicBezTo>
                  <a:cubicBezTo>
                    <a:pt x="5395" y="10048"/>
                    <a:pt x="5860" y="11252"/>
                    <a:pt x="6407" y="11252"/>
                  </a:cubicBezTo>
                  <a:cubicBezTo>
                    <a:pt x="6557" y="11252"/>
                    <a:pt x="6714" y="11161"/>
                    <a:pt x="6872" y="10938"/>
                  </a:cubicBezTo>
                  <a:cubicBezTo>
                    <a:pt x="7320" y="10281"/>
                    <a:pt x="7741" y="9678"/>
                    <a:pt x="8566" y="9678"/>
                  </a:cubicBezTo>
                  <a:cubicBezTo>
                    <a:pt x="8663" y="9678"/>
                    <a:pt x="8765" y="9686"/>
                    <a:pt x="8874" y="9704"/>
                  </a:cubicBezTo>
                  <a:cubicBezTo>
                    <a:pt x="10575" y="9937"/>
                    <a:pt x="10775" y="12105"/>
                    <a:pt x="9708" y="13406"/>
                  </a:cubicBezTo>
                  <a:cubicBezTo>
                    <a:pt x="9104" y="14142"/>
                    <a:pt x="8522" y="14301"/>
                    <a:pt x="8130" y="14301"/>
                  </a:cubicBezTo>
                  <a:cubicBezTo>
                    <a:pt x="7829" y="14301"/>
                    <a:pt x="7640" y="14207"/>
                    <a:pt x="7640" y="14207"/>
                  </a:cubicBezTo>
                  <a:lnTo>
                    <a:pt x="7640" y="14207"/>
                  </a:lnTo>
                  <a:cubicBezTo>
                    <a:pt x="7640" y="14207"/>
                    <a:pt x="7706" y="17042"/>
                    <a:pt x="8974" y="18677"/>
                  </a:cubicBezTo>
                  <a:cubicBezTo>
                    <a:pt x="8974" y="18677"/>
                    <a:pt x="9529" y="18858"/>
                    <a:pt x="10584" y="18858"/>
                  </a:cubicBezTo>
                  <a:cubicBezTo>
                    <a:pt x="11224" y="18858"/>
                    <a:pt x="12048" y="18791"/>
                    <a:pt x="13043" y="18577"/>
                  </a:cubicBezTo>
                  <a:cubicBezTo>
                    <a:pt x="14645" y="18210"/>
                    <a:pt x="16946" y="16208"/>
                    <a:pt x="17914" y="14040"/>
                  </a:cubicBezTo>
                  <a:cubicBezTo>
                    <a:pt x="19948" y="9504"/>
                    <a:pt x="20082" y="5434"/>
                    <a:pt x="17180" y="4200"/>
                  </a:cubicBezTo>
                  <a:cubicBezTo>
                    <a:pt x="16879" y="2132"/>
                    <a:pt x="15245" y="1164"/>
                    <a:pt x="13344" y="731"/>
                  </a:cubicBezTo>
                  <a:cubicBezTo>
                    <a:pt x="12934" y="636"/>
                    <a:pt x="12523" y="598"/>
                    <a:pt x="12111" y="598"/>
                  </a:cubicBezTo>
                  <a:cubicBezTo>
                    <a:pt x="10549" y="598"/>
                    <a:pt x="8983" y="1139"/>
                    <a:pt x="7441" y="1139"/>
                  </a:cubicBezTo>
                  <a:cubicBezTo>
                    <a:pt x="6813" y="1139"/>
                    <a:pt x="6189" y="1049"/>
                    <a:pt x="5571" y="797"/>
                  </a:cubicBezTo>
                  <a:cubicBezTo>
                    <a:pt x="5038" y="597"/>
                    <a:pt x="4537" y="297"/>
                    <a:pt x="4004" y="97"/>
                  </a:cubicBezTo>
                  <a:cubicBezTo>
                    <a:pt x="3862" y="34"/>
                    <a:pt x="3713" y="1"/>
                    <a:pt x="356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8" name="Google Shape;4018;p92"/>
            <p:cNvSpPr/>
            <p:nvPr/>
          </p:nvSpPr>
          <p:spPr>
            <a:xfrm>
              <a:off x="5418350" y="2218925"/>
              <a:ext cx="59925" cy="41500"/>
            </a:xfrm>
            <a:custGeom>
              <a:rect b="b" l="l" r="r" t="t"/>
              <a:pathLst>
                <a:path extrusionOk="0" h="1660" w="2397">
                  <a:moveTo>
                    <a:pt x="1474" y="1"/>
                  </a:moveTo>
                  <a:cubicBezTo>
                    <a:pt x="721" y="1"/>
                    <a:pt x="0" y="782"/>
                    <a:pt x="462" y="1659"/>
                  </a:cubicBezTo>
                  <a:lnTo>
                    <a:pt x="2396" y="525"/>
                  </a:lnTo>
                  <a:cubicBezTo>
                    <a:pt x="2150" y="155"/>
                    <a:pt x="1809" y="1"/>
                    <a:pt x="14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9" name="Google Shape;4019;p92"/>
            <p:cNvSpPr/>
            <p:nvPr/>
          </p:nvSpPr>
          <p:spPr>
            <a:xfrm>
              <a:off x="4260725" y="2732400"/>
              <a:ext cx="909000" cy="543125"/>
            </a:xfrm>
            <a:custGeom>
              <a:rect b="b" l="l" r="r" t="t"/>
              <a:pathLst>
                <a:path extrusionOk="0" h="21725" w="36360">
                  <a:moveTo>
                    <a:pt x="34625" y="0"/>
                  </a:moveTo>
                  <a:cubicBezTo>
                    <a:pt x="34624" y="0"/>
                    <a:pt x="31422" y="501"/>
                    <a:pt x="29721" y="3003"/>
                  </a:cubicBezTo>
                  <a:cubicBezTo>
                    <a:pt x="27987" y="5471"/>
                    <a:pt x="20581" y="14344"/>
                    <a:pt x="20581" y="14344"/>
                  </a:cubicBezTo>
                  <a:cubicBezTo>
                    <a:pt x="18813" y="13410"/>
                    <a:pt x="17079" y="12476"/>
                    <a:pt x="15344" y="11509"/>
                  </a:cubicBezTo>
                  <a:cubicBezTo>
                    <a:pt x="13877" y="10708"/>
                    <a:pt x="12442" y="9941"/>
                    <a:pt x="11041" y="9107"/>
                  </a:cubicBezTo>
                  <a:cubicBezTo>
                    <a:pt x="10641" y="8907"/>
                    <a:pt x="10274" y="8673"/>
                    <a:pt x="9940" y="8373"/>
                  </a:cubicBezTo>
                  <a:cubicBezTo>
                    <a:pt x="9273" y="7673"/>
                    <a:pt x="9407" y="6005"/>
                    <a:pt x="9440" y="5071"/>
                  </a:cubicBezTo>
                  <a:cubicBezTo>
                    <a:pt x="9440" y="4670"/>
                    <a:pt x="9473" y="4237"/>
                    <a:pt x="9540" y="3803"/>
                  </a:cubicBezTo>
                  <a:cubicBezTo>
                    <a:pt x="9598" y="3340"/>
                    <a:pt x="9706" y="2325"/>
                    <a:pt x="9124" y="2325"/>
                  </a:cubicBezTo>
                  <a:cubicBezTo>
                    <a:pt x="9035" y="2325"/>
                    <a:pt x="8930" y="2349"/>
                    <a:pt x="8806" y="2402"/>
                  </a:cubicBezTo>
                  <a:cubicBezTo>
                    <a:pt x="8606" y="2469"/>
                    <a:pt x="8439" y="2602"/>
                    <a:pt x="8339" y="2769"/>
                  </a:cubicBezTo>
                  <a:cubicBezTo>
                    <a:pt x="8173" y="2936"/>
                    <a:pt x="8072" y="3169"/>
                    <a:pt x="7972" y="3403"/>
                  </a:cubicBezTo>
                  <a:cubicBezTo>
                    <a:pt x="7806" y="3937"/>
                    <a:pt x="7839" y="4537"/>
                    <a:pt x="7672" y="5104"/>
                  </a:cubicBezTo>
                  <a:cubicBezTo>
                    <a:pt x="7639" y="5171"/>
                    <a:pt x="7605" y="5238"/>
                    <a:pt x="7539" y="5304"/>
                  </a:cubicBezTo>
                  <a:cubicBezTo>
                    <a:pt x="7472" y="5371"/>
                    <a:pt x="7339" y="5404"/>
                    <a:pt x="7239" y="5404"/>
                  </a:cubicBezTo>
                  <a:cubicBezTo>
                    <a:pt x="5871" y="5338"/>
                    <a:pt x="4637" y="3370"/>
                    <a:pt x="4003" y="2335"/>
                  </a:cubicBezTo>
                  <a:cubicBezTo>
                    <a:pt x="3803" y="1868"/>
                    <a:pt x="3469" y="1435"/>
                    <a:pt x="3002" y="1135"/>
                  </a:cubicBezTo>
                  <a:cubicBezTo>
                    <a:pt x="2830" y="1048"/>
                    <a:pt x="2646" y="1010"/>
                    <a:pt x="2461" y="1010"/>
                  </a:cubicBezTo>
                  <a:cubicBezTo>
                    <a:pt x="1855" y="1010"/>
                    <a:pt x="1225" y="1417"/>
                    <a:pt x="867" y="1902"/>
                  </a:cubicBezTo>
                  <a:cubicBezTo>
                    <a:pt x="267" y="2802"/>
                    <a:pt x="0" y="3870"/>
                    <a:pt x="100" y="4904"/>
                  </a:cubicBezTo>
                  <a:cubicBezTo>
                    <a:pt x="200" y="6338"/>
                    <a:pt x="801" y="7706"/>
                    <a:pt x="1801" y="8740"/>
                  </a:cubicBezTo>
                  <a:cubicBezTo>
                    <a:pt x="3369" y="10174"/>
                    <a:pt x="5137" y="11342"/>
                    <a:pt x="7072" y="12176"/>
                  </a:cubicBezTo>
                  <a:cubicBezTo>
                    <a:pt x="8055" y="12652"/>
                    <a:pt x="19505" y="21724"/>
                    <a:pt x="22319" y="21724"/>
                  </a:cubicBezTo>
                  <a:cubicBezTo>
                    <a:pt x="22464" y="21724"/>
                    <a:pt x="22586" y="21700"/>
                    <a:pt x="22683" y="21649"/>
                  </a:cubicBezTo>
                  <a:cubicBezTo>
                    <a:pt x="24651" y="20615"/>
                    <a:pt x="34591" y="8873"/>
                    <a:pt x="34591" y="8873"/>
                  </a:cubicBezTo>
                  <a:cubicBezTo>
                    <a:pt x="36359" y="6172"/>
                    <a:pt x="36359" y="2702"/>
                    <a:pt x="34625" y="0"/>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0" name="Google Shape;4020;p92"/>
            <p:cNvSpPr/>
            <p:nvPr/>
          </p:nvSpPr>
          <p:spPr>
            <a:xfrm>
              <a:off x="4862800" y="2724050"/>
              <a:ext cx="326925" cy="381975"/>
            </a:xfrm>
            <a:custGeom>
              <a:rect b="b" l="l" r="r" t="t"/>
              <a:pathLst>
                <a:path extrusionOk="0" h="15279" w="13077">
                  <a:moveTo>
                    <a:pt x="11576" y="1"/>
                  </a:moveTo>
                  <a:cubicBezTo>
                    <a:pt x="10275" y="101"/>
                    <a:pt x="8107" y="168"/>
                    <a:pt x="5938" y="2503"/>
                  </a:cubicBezTo>
                  <a:cubicBezTo>
                    <a:pt x="3370" y="5271"/>
                    <a:pt x="1" y="9775"/>
                    <a:pt x="1" y="9775"/>
                  </a:cubicBezTo>
                  <a:cubicBezTo>
                    <a:pt x="635" y="12543"/>
                    <a:pt x="2836" y="14711"/>
                    <a:pt x="5605" y="15278"/>
                  </a:cubicBezTo>
                  <a:cubicBezTo>
                    <a:pt x="5605" y="15278"/>
                    <a:pt x="10208" y="10809"/>
                    <a:pt x="11476" y="8307"/>
                  </a:cubicBezTo>
                  <a:cubicBezTo>
                    <a:pt x="12777" y="5805"/>
                    <a:pt x="13077" y="1735"/>
                    <a:pt x="1157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1" name="Google Shape;4021;p92"/>
            <p:cNvSpPr/>
            <p:nvPr/>
          </p:nvSpPr>
          <p:spPr>
            <a:xfrm>
              <a:off x="5030425" y="3006650"/>
              <a:ext cx="646325" cy="898275"/>
            </a:xfrm>
            <a:custGeom>
              <a:rect b="b" l="l" r="r" t="t"/>
              <a:pathLst>
                <a:path extrusionOk="0" h="35931" w="25853">
                  <a:moveTo>
                    <a:pt x="22600" y="0"/>
                  </a:moveTo>
                  <a:cubicBezTo>
                    <a:pt x="21366" y="0"/>
                    <a:pt x="19942" y="669"/>
                    <a:pt x="18781" y="1306"/>
                  </a:cubicBezTo>
                  <a:cubicBezTo>
                    <a:pt x="13877" y="3974"/>
                    <a:pt x="10075" y="6543"/>
                    <a:pt x="7039" y="15850"/>
                  </a:cubicBezTo>
                  <a:cubicBezTo>
                    <a:pt x="4771" y="22855"/>
                    <a:pt x="3303" y="29259"/>
                    <a:pt x="134" y="32695"/>
                  </a:cubicBezTo>
                  <a:lnTo>
                    <a:pt x="1" y="35931"/>
                  </a:lnTo>
                  <a:cubicBezTo>
                    <a:pt x="1669" y="35831"/>
                    <a:pt x="3003" y="34596"/>
                    <a:pt x="7039" y="32895"/>
                  </a:cubicBezTo>
                  <a:cubicBezTo>
                    <a:pt x="14511" y="29793"/>
                    <a:pt x="20082" y="27325"/>
                    <a:pt x="22217" y="23422"/>
                  </a:cubicBezTo>
                  <a:cubicBezTo>
                    <a:pt x="24351" y="19519"/>
                    <a:pt x="25852" y="8244"/>
                    <a:pt x="25319" y="3341"/>
                  </a:cubicBezTo>
                  <a:cubicBezTo>
                    <a:pt x="25285" y="2807"/>
                    <a:pt x="25152" y="2240"/>
                    <a:pt x="24985" y="1740"/>
                  </a:cubicBezTo>
                  <a:lnTo>
                    <a:pt x="25486" y="1639"/>
                  </a:lnTo>
                  <a:lnTo>
                    <a:pt x="24151" y="505"/>
                  </a:lnTo>
                  <a:cubicBezTo>
                    <a:pt x="23706" y="145"/>
                    <a:pt x="23174" y="0"/>
                    <a:pt x="22600"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2" name="Google Shape;4022;p92"/>
            <p:cNvSpPr/>
            <p:nvPr/>
          </p:nvSpPr>
          <p:spPr>
            <a:xfrm>
              <a:off x="5029600" y="3006650"/>
              <a:ext cx="647150" cy="898275"/>
            </a:xfrm>
            <a:custGeom>
              <a:rect b="b" l="l" r="r" t="t"/>
              <a:pathLst>
                <a:path extrusionOk="0" h="35931" w="25886">
                  <a:moveTo>
                    <a:pt x="22633" y="0"/>
                  </a:moveTo>
                  <a:cubicBezTo>
                    <a:pt x="21399" y="0"/>
                    <a:pt x="19975" y="669"/>
                    <a:pt x="18814" y="1306"/>
                  </a:cubicBezTo>
                  <a:cubicBezTo>
                    <a:pt x="13910" y="3974"/>
                    <a:pt x="10108" y="6543"/>
                    <a:pt x="7072" y="15850"/>
                  </a:cubicBezTo>
                  <a:cubicBezTo>
                    <a:pt x="4804" y="22855"/>
                    <a:pt x="3336" y="29259"/>
                    <a:pt x="167" y="32695"/>
                  </a:cubicBezTo>
                  <a:lnTo>
                    <a:pt x="0" y="35931"/>
                  </a:lnTo>
                  <a:cubicBezTo>
                    <a:pt x="1702" y="35831"/>
                    <a:pt x="3036" y="34596"/>
                    <a:pt x="7072" y="32895"/>
                  </a:cubicBezTo>
                  <a:cubicBezTo>
                    <a:pt x="14544" y="29793"/>
                    <a:pt x="20115" y="27325"/>
                    <a:pt x="22250" y="23422"/>
                  </a:cubicBezTo>
                  <a:cubicBezTo>
                    <a:pt x="24384" y="19519"/>
                    <a:pt x="25885" y="8244"/>
                    <a:pt x="25352" y="3341"/>
                  </a:cubicBezTo>
                  <a:cubicBezTo>
                    <a:pt x="25318" y="2807"/>
                    <a:pt x="25185" y="2240"/>
                    <a:pt x="25018" y="1740"/>
                  </a:cubicBezTo>
                  <a:lnTo>
                    <a:pt x="25519" y="1639"/>
                  </a:lnTo>
                  <a:lnTo>
                    <a:pt x="24184" y="505"/>
                  </a:lnTo>
                  <a:cubicBezTo>
                    <a:pt x="23739" y="145"/>
                    <a:pt x="23207" y="0"/>
                    <a:pt x="226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3" name="Google Shape;4023;p92"/>
            <p:cNvSpPr/>
            <p:nvPr/>
          </p:nvSpPr>
          <p:spPr>
            <a:xfrm>
              <a:off x="4977050" y="3036475"/>
              <a:ext cx="735550" cy="879775"/>
            </a:xfrm>
            <a:custGeom>
              <a:rect b="b" l="l" r="r" t="t"/>
              <a:pathLst>
                <a:path extrusionOk="0" h="35191" w="29422">
                  <a:moveTo>
                    <a:pt x="26146" y="0"/>
                  </a:moveTo>
                  <a:cubicBezTo>
                    <a:pt x="24911" y="0"/>
                    <a:pt x="23481" y="676"/>
                    <a:pt x="22317" y="1314"/>
                  </a:cubicBezTo>
                  <a:cubicBezTo>
                    <a:pt x="17447" y="3982"/>
                    <a:pt x="13611" y="6551"/>
                    <a:pt x="10608" y="15857"/>
                  </a:cubicBezTo>
                  <a:cubicBezTo>
                    <a:pt x="7573" y="25198"/>
                    <a:pt x="5938" y="33437"/>
                    <a:pt x="1" y="35038"/>
                  </a:cubicBezTo>
                  <a:cubicBezTo>
                    <a:pt x="1" y="35038"/>
                    <a:pt x="384" y="35191"/>
                    <a:pt x="1307" y="35191"/>
                  </a:cubicBezTo>
                  <a:cubicBezTo>
                    <a:pt x="2821" y="35191"/>
                    <a:pt x="5790" y="34779"/>
                    <a:pt x="10909" y="32603"/>
                  </a:cubicBezTo>
                  <a:cubicBezTo>
                    <a:pt x="13544" y="31502"/>
                    <a:pt x="16713" y="29467"/>
                    <a:pt x="18814" y="28300"/>
                  </a:cubicBezTo>
                  <a:cubicBezTo>
                    <a:pt x="22917" y="25998"/>
                    <a:pt x="25386" y="24130"/>
                    <a:pt x="25786" y="23396"/>
                  </a:cubicBezTo>
                  <a:cubicBezTo>
                    <a:pt x="27954" y="19527"/>
                    <a:pt x="29422" y="8252"/>
                    <a:pt x="28888" y="3349"/>
                  </a:cubicBezTo>
                  <a:cubicBezTo>
                    <a:pt x="28610" y="806"/>
                    <a:pt x="27495" y="0"/>
                    <a:pt x="26146"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4" name="Google Shape;4024;p92"/>
            <p:cNvSpPr/>
            <p:nvPr/>
          </p:nvSpPr>
          <p:spPr>
            <a:xfrm>
              <a:off x="2658900" y="3860700"/>
              <a:ext cx="411825" cy="180300"/>
            </a:xfrm>
            <a:custGeom>
              <a:rect b="b" l="l" r="r" t="t"/>
              <a:pathLst>
                <a:path extrusionOk="0" h="7212" w="16473">
                  <a:moveTo>
                    <a:pt x="5898" y="1"/>
                  </a:moveTo>
                  <a:cubicBezTo>
                    <a:pt x="5898" y="1"/>
                    <a:pt x="5931" y="1102"/>
                    <a:pt x="3897" y="1168"/>
                  </a:cubicBezTo>
                  <a:cubicBezTo>
                    <a:pt x="1028" y="1268"/>
                    <a:pt x="1095" y="1368"/>
                    <a:pt x="1095" y="1368"/>
                  </a:cubicBezTo>
                  <a:cubicBezTo>
                    <a:pt x="1076" y="1364"/>
                    <a:pt x="1058" y="1361"/>
                    <a:pt x="1040" y="1361"/>
                  </a:cubicBezTo>
                  <a:cubicBezTo>
                    <a:pt x="281" y="1361"/>
                    <a:pt x="0" y="5384"/>
                    <a:pt x="261" y="5938"/>
                  </a:cubicBezTo>
                  <a:cubicBezTo>
                    <a:pt x="528" y="6472"/>
                    <a:pt x="1662" y="7173"/>
                    <a:pt x="3630" y="7206"/>
                  </a:cubicBezTo>
                  <a:cubicBezTo>
                    <a:pt x="3708" y="7209"/>
                    <a:pt x="3785" y="7211"/>
                    <a:pt x="3861" y="7211"/>
                  </a:cubicBezTo>
                  <a:cubicBezTo>
                    <a:pt x="5237" y="7211"/>
                    <a:pt x="6219" y="6663"/>
                    <a:pt x="7800" y="6505"/>
                  </a:cubicBezTo>
                  <a:cubicBezTo>
                    <a:pt x="9467" y="6372"/>
                    <a:pt x="12436" y="6572"/>
                    <a:pt x="14671" y="4704"/>
                  </a:cubicBezTo>
                  <a:cubicBezTo>
                    <a:pt x="16472" y="3203"/>
                    <a:pt x="16239" y="1869"/>
                    <a:pt x="15171" y="1302"/>
                  </a:cubicBezTo>
                  <a:cubicBezTo>
                    <a:pt x="14639" y="1027"/>
                    <a:pt x="13903" y="964"/>
                    <a:pt x="13092" y="964"/>
                  </a:cubicBezTo>
                  <a:cubicBezTo>
                    <a:pt x="12395" y="964"/>
                    <a:pt x="11642" y="1011"/>
                    <a:pt x="10915" y="1011"/>
                  </a:cubicBezTo>
                  <a:cubicBezTo>
                    <a:pt x="10742" y="1011"/>
                    <a:pt x="10570" y="1008"/>
                    <a:pt x="10401" y="1001"/>
                  </a:cubicBezTo>
                  <a:cubicBezTo>
                    <a:pt x="8267" y="935"/>
                    <a:pt x="6298" y="1135"/>
                    <a:pt x="589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5" name="Google Shape;4025;p92"/>
            <p:cNvSpPr/>
            <p:nvPr/>
          </p:nvSpPr>
          <p:spPr>
            <a:xfrm>
              <a:off x="2675425" y="3780900"/>
              <a:ext cx="325250" cy="172150"/>
            </a:xfrm>
            <a:custGeom>
              <a:rect b="b" l="l" r="r" t="t"/>
              <a:pathLst>
                <a:path extrusionOk="0" h="6886" w="13010">
                  <a:moveTo>
                    <a:pt x="4578" y="0"/>
                  </a:moveTo>
                  <a:cubicBezTo>
                    <a:pt x="4061" y="0"/>
                    <a:pt x="3202" y="435"/>
                    <a:pt x="2435" y="457"/>
                  </a:cubicBezTo>
                  <a:cubicBezTo>
                    <a:pt x="100" y="558"/>
                    <a:pt x="0" y="891"/>
                    <a:pt x="0" y="891"/>
                  </a:cubicBezTo>
                  <a:cubicBezTo>
                    <a:pt x="0" y="891"/>
                    <a:pt x="500" y="4761"/>
                    <a:pt x="500" y="4827"/>
                  </a:cubicBezTo>
                  <a:cubicBezTo>
                    <a:pt x="556" y="6621"/>
                    <a:pt x="3190" y="6885"/>
                    <a:pt x="5326" y="6885"/>
                  </a:cubicBezTo>
                  <a:cubicBezTo>
                    <a:pt x="5772" y="6885"/>
                    <a:pt x="6197" y="6874"/>
                    <a:pt x="6571" y="6862"/>
                  </a:cubicBezTo>
                  <a:cubicBezTo>
                    <a:pt x="8406" y="6795"/>
                    <a:pt x="10374" y="6695"/>
                    <a:pt x="11708" y="5928"/>
                  </a:cubicBezTo>
                  <a:cubicBezTo>
                    <a:pt x="13009" y="5127"/>
                    <a:pt x="12009" y="4294"/>
                    <a:pt x="10875" y="4193"/>
                  </a:cubicBezTo>
                  <a:lnTo>
                    <a:pt x="9740" y="4193"/>
                  </a:lnTo>
                  <a:cubicBezTo>
                    <a:pt x="7639" y="4127"/>
                    <a:pt x="5671" y="4327"/>
                    <a:pt x="5237" y="3193"/>
                  </a:cubicBezTo>
                  <a:cubicBezTo>
                    <a:pt x="5237" y="3193"/>
                    <a:pt x="5137" y="1291"/>
                    <a:pt x="5037" y="391"/>
                  </a:cubicBezTo>
                  <a:cubicBezTo>
                    <a:pt x="4994" y="99"/>
                    <a:pt x="4825" y="0"/>
                    <a:pt x="4578"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6" name="Google Shape;4026;p92"/>
            <p:cNvSpPr/>
            <p:nvPr/>
          </p:nvSpPr>
          <p:spPr>
            <a:xfrm>
              <a:off x="2623700" y="3241925"/>
              <a:ext cx="201025" cy="612775"/>
            </a:xfrm>
            <a:custGeom>
              <a:rect b="b" l="l" r="r" t="t"/>
              <a:pathLst>
                <a:path extrusionOk="0" h="24511" w="8041">
                  <a:moveTo>
                    <a:pt x="7873" y="1"/>
                  </a:moveTo>
                  <a:lnTo>
                    <a:pt x="1" y="2336"/>
                  </a:lnTo>
                  <a:lnTo>
                    <a:pt x="2169" y="23985"/>
                  </a:lnTo>
                  <a:cubicBezTo>
                    <a:pt x="3355" y="24384"/>
                    <a:pt x="4378" y="24511"/>
                    <a:pt x="5200" y="24511"/>
                  </a:cubicBezTo>
                  <a:cubicBezTo>
                    <a:pt x="6646" y="24511"/>
                    <a:pt x="7473" y="24118"/>
                    <a:pt x="7473" y="24118"/>
                  </a:cubicBezTo>
                  <a:cubicBezTo>
                    <a:pt x="7473" y="24118"/>
                    <a:pt x="8040" y="4204"/>
                    <a:pt x="7873"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7" name="Google Shape;4027;p92"/>
            <p:cNvSpPr/>
            <p:nvPr/>
          </p:nvSpPr>
          <p:spPr>
            <a:xfrm>
              <a:off x="2623700" y="3241925"/>
              <a:ext cx="201025" cy="612775"/>
            </a:xfrm>
            <a:custGeom>
              <a:rect b="b" l="l" r="r" t="t"/>
              <a:pathLst>
                <a:path extrusionOk="0" h="24511" w="8041">
                  <a:moveTo>
                    <a:pt x="7873" y="1"/>
                  </a:moveTo>
                  <a:lnTo>
                    <a:pt x="1" y="2336"/>
                  </a:lnTo>
                  <a:lnTo>
                    <a:pt x="2169" y="23985"/>
                  </a:lnTo>
                  <a:cubicBezTo>
                    <a:pt x="3355" y="24384"/>
                    <a:pt x="4378" y="24511"/>
                    <a:pt x="5200" y="24511"/>
                  </a:cubicBezTo>
                  <a:cubicBezTo>
                    <a:pt x="6646" y="24511"/>
                    <a:pt x="7473" y="24118"/>
                    <a:pt x="7473" y="24118"/>
                  </a:cubicBezTo>
                  <a:cubicBezTo>
                    <a:pt x="7473" y="24118"/>
                    <a:pt x="8040" y="4204"/>
                    <a:pt x="78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8" name="Google Shape;4028;p92"/>
            <p:cNvSpPr/>
            <p:nvPr/>
          </p:nvSpPr>
          <p:spPr>
            <a:xfrm>
              <a:off x="2925725" y="4083375"/>
              <a:ext cx="412700" cy="178775"/>
            </a:xfrm>
            <a:custGeom>
              <a:rect b="b" l="l" r="r" t="t"/>
              <a:pathLst>
                <a:path extrusionOk="0" h="7151" w="16508">
                  <a:moveTo>
                    <a:pt x="6033" y="0"/>
                  </a:moveTo>
                  <a:cubicBezTo>
                    <a:pt x="6033" y="0"/>
                    <a:pt x="6033" y="1068"/>
                    <a:pt x="4120" y="1068"/>
                  </a:cubicBezTo>
                  <a:cubicBezTo>
                    <a:pt x="4091" y="1068"/>
                    <a:pt x="4061" y="1068"/>
                    <a:pt x="4031" y="1068"/>
                  </a:cubicBezTo>
                  <a:cubicBezTo>
                    <a:pt x="1163" y="1068"/>
                    <a:pt x="1229" y="1201"/>
                    <a:pt x="1229" y="1201"/>
                  </a:cubicBezTo>
                  <a:cubicBezTo>
                    <a:pt x="1211" y="1196"/>
                    <a:pt x="1192" y="1194"/>
                    <a:pt x="1174" y="1194"/>
                  </a:cubicBezTo>
                  <a:cubicBezTo>
                    <a:pt x="409" y="1194"/>
                    <a:pt x="1" y="5184"/>
                    <a:pt x="229" y="5738"/>
                  </a:cubicBezTo>
                  <a:cubicBezTo>
                    <a:pt x="462" y="6305"/>
                    <a:pt x="1596" y="7005"/>
                    <a:pt x="3531" y="7139"/>
                  </a:cubicBezTo>
                  <a:cubicBezTo>
                    <a:pt x="3652" y="7147"/>
                    <a:pt x="3770" y="7150"/>
                    <a:pt x="3885" y="7150"/>
                  </a:cubicBezTo>
                  <a:cubicBezTo>
                    <a:pt x="5198" y="7150"/>
                    <a:pt x="6167" y="6663"/>
                    <a:pt x="7701" y="6571"/>
                  </a:cubicBezTo>
                  <a:cubicBezTo>
                    <a:pt x="9369" y="6471"/>
                    <a:pt x="12337" y="6772"/>
                    <a:pt x="14639" y="4970"/>
                  </a:cubicBezTo>
                  <a:cubicBezTo>
                    <a:pt x="16507" y="3536"/>
                    <a:pt x="16307" y="2202"/>
                    <a:pt x="15239" y="1601"/>
                  </a:cubicBezTo>
                  <a:cubicBezTo>
                    <a:pt x="14205" y="1001"/>
                    <a:pt x="12204" y="1268"/>
                    <a:pt x="10503" y="1134"/>
                  </a:cubicBezTo>
                  <a:cubicBezTo>
                    <a:pt x="8368" y="1001"/>
                    <a:pt x="6400" y="1134"/>
                    <a:pt x="60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9" name="Google Shape;4029;p92"/>
            <p:cNvSpPr/>
            <p:nvPr/>
          </p:nvSpPr>
          <p:spPr>
            <a:xfrm>
              <a:off x="2948100" y="4002925"/>
              <a:ext cx="321100" cy="173025"/>
            </a:xfrm>
            <a:custGeom>
              <a:rect b="b" l="l" r="r" t="t"/>
              <a:pathLst>
                <a:path extrusionOk="0" h="6921" w="12844">
                  <a:moveTo>
                    <a:pt x="4537" y="1"/>
                  </a:moveTo>
                  <a:cubicBezTo>
                    <a:pt x="4019" y="1"/>
                    <a:pt x="3159" y="416"/>
                    <a:pt x="2403" y="416"/>
                  </a:cubicBezTo>
                  <a:cubicBezTo>
                    <a:pt x="68" y="416"/>
                    <a:pt x="1" y="750"/>
                    <a:pt x="1" y="750"/>
                  </a:cubicBezTo>
                  <a:cubicBezTo>
                    <a:pt x="1" y="750"/>
                    <a:pt x="334" y="4619"/>
                    <a:pt x="334" y="4686"/>
                  </a:cubicBezTo>
                  <a:cubicBezTo>
                    <a:pt x="334" y="6854"/>
                    <a:pt x="4171" y="6921"/>
                    <a:pt x="6372" y="6921"/>
                  </a:cubicBezTo>
                  <a:cubicBezTo>
                    <a:pt x="8173" y="6921"/>
                    <a:pt x="10175" y="6887"/>
                    <a:pt x="11509" y="6154"/>
                  </a:cubicBezTo>
                  <a:cubicBezTo>
                    <a:pt x="12843" y="5420"/>
                    <a:pt x="11843" y="4552"/>
                    <a:pt x="10709" y="4386"/>
                  </a:cubicBezTo>
                  <a:cubicBezTo>
                    <a:pt x="10308" y="4386"/>
                    <a:pt x="9941" y="4386"/>
                    <a:pt x="9608" y="4352"/>
                  </a:cubicBezTo>
                  <a:cubicBezTo>
                    <a:pt x="7473" y="4219"/>
                    <a:pt x="5505" y="4352"/>
                    <a:pt x="5138" y="3218"/>
                  </a:cubicBezTo>
                  <a:cubicBezTo>
                    <a:pt x="5138" y="3218"/>
                    <a:pt x="5105" y="1317"/>
                    <a:pt x="5004" y="416"/>
                  </a:cubicBezTo>
                  <a:cubicBezTo>
                    <a:pt x="4971" y="105"/>
                    <a:pt x="4797" y="1"/>
                    <a:pt x="4537"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0" name="Google Shape;4030;p92"/>
            <p:cNvSpPr/>
            <p:nvPr/>
          </p:nvSpPr>
          <p:spPr>
            <a:xfrm>
              <a:off x="2850550" y="3428725"/>
              <a:ext cx="230175" cy="617775"/>
            </a:xfrm>
            <a:custGeom>
              <a:rect b="b" l="l" r="r" t="t"/>
              <a:pathLst>
                <a:path extrusionOk="0" h="24711" w="9207">
                  <a:moveTo>
                    <a:pt x="8740" y="1"/>
                  </a:moveTo>
                  <a:cubicBezTo>
                    <a:pt x="8740" y="1"/>
                    <a:pt x="434" y="1068"/>
                    <a:pt x="300" y="3270"/>
                  </a:cubicBezTo>
                  <a:cubicBezTo>
                    <a:pt x="0" y="7940"/>
                    <a:pt x="3803" y="24351"/>
                    <a:pt x="3803" y="24351"/>
                  </a:cubicBezTo>
                  <a:cubicBezTo>
                    <a:pt x="4641" y="24593"/>
                    <a:pt x="5511" y="24710"/>
                    <a:pt x="6381" y="24710"/>
                  </a:cubicBezTo>
                  <a:cubicBezTo>
                    <a:pt x="7312" y="24710"/>
                    <a:pt x="8244" y="24577"/>
                    <a:pt x="9140" y="24318"/>
                  </a:cubicBezTo>
                  <a:cubicBezTo>
                    <a:pt x="9107" y="19648"/>
                    <a:pt x="9207" y="4370"/>
                    <a:pt x="8740"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1" name="Google Shape;4031;p92"/>
            <p:cNvSpPr/>
            <p:nvPr/>
          </p:nvSpPr>
          <p:spPr>
            <a:xfrm>
              <a:off x="2377700" y="3829425"/>
              <a:ext cx="26725" cy="833550"/>
            </a:xfrm>
            <a:custGeom>
              <a:rect b="b" l="l" r="r" t="t"/>
              <a:pathLst>
                <a:path extrusionOk="0" h="33342" w="1069">
                  <a:moveTo>
                    <a:pt x="534" y="1"/>
                  </a:moveTo>
                  <a:cubicBezTo>
                    <a:pt x="267" y="1"/>
                    <a:pt x="1" y="184"/>
                    <a:pt x="34" y="551"/>
                  </a:cubicBezTo>
                  <a:lnTo>
                    <a:pt x="34" y="32841"/>
                  </a:lnTo>
                  <a:cubicBezTo>
                    <a:pt x="34" y="33108"/>
                    <a:pt x="234" y="33341"/>
                    <a:pt x="534" y="33341"/>
                  </a:cubicBezTo>
                  <a:cubicBezTo>
                    <a:pt x="801" y="33341"/>
                    <a:pt x="1035" y="33108"/>
                    <a:pt x="1035" y="32841"/>
                  </a:cubicBezTo>
                  <a:lnTo>
                    <a:pt x="1035" y="551"/>
                  </a:lnTo>
                  <a:cubicBezTo>
                    <a:pt x="1068" y="184"/>
                    <a:pt x="801" y="1"/>
                    <a:pt x="5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2" name="Google Shape;4032;p92"/>
            <p:cNvSpPr/>
            <p:nvPr/>
          </p:nvSpPr>
          <p:spPr>
            <a:xfrm>
              <a:off x="1877350" y="3717950"/>
              <a:ext cx="277300" cy="651475"/>
            </a:xfrm>
            <a:custGeom>
              <a:rect b="b" l="l" r="r" t="t"/>
              <a:pathLst>
                <a:path extrusionOk="0" h="26059" w="11092">
                  <a:moveTo>
                    <a:pt x="10444" y="0"/>
                  </a:moveTo>
                  <a:cubicBezTo>
                    <a:pt x="10266" y="0"/>
                    <a:pt x="10091" y="91"/>
                    <a:pt x="10007" y="307"/>
                  </a:cubicBezTo>
                  <a:lnTo>
                    <a:pt x="100" y="25358"/>
                  </a:lnTo>
                  <a:cubicBezTo>
                    <a:pt x="0" y="25625"/>
                    <a:pt x="134" y="25925"/>
                    <a:pt x="401" y="26025"/>
                  </a:cubicBezTo>
                  <a:cubicBezTo>
                    <a:pt x="434" y="26025"/>
                    <a:pt x="501" y="26059"/>
                    <a:pt x="567" y="26059"/>
                  </a:cubicBezTo>
                  <a:cubicBezTo>
                    <a:pt x="768" y="26059"/>
                    <a:pt x="968" y="25925"/>
                    <a:pt x="1034" y="25725"/>
                  </a:cubicBezTo>
                  <a:lnTo>
                    <a:pt x="10941" y="674"/>
                  </a:lnTo>
                  <a:cubicBezTo>
                    <a:pt x="11091" y="289"/>
                    <a:pt x="10761" y="0"/>
                    <a:pt x="1044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3" name="Google Shape;4033;p92"/>
            <p:cNvSpPr/>
            <p:nvPr/>
          </p:nvSpPr>
          <p:spPr>
            <a:xfrm>
              <a:off x="1905700" y="3772300"/>
              <a:ext cx="971475" cy="522075"/>
            </a:xfrm>
            <a:custGeom>
              <a:rect b="b" l="l" r="r" t="t"/>
              <a:pathLst>
                <a:path extrusionOk="0" h="20883" w="38859">
                  <a:moveTo>
                    <a:pt x="19381" y="1"/>
                  </a:moveTo>
                  <a:cubicBezTo>
                    <a:pt x="19248" y="1"/>
                    <a:pt x="19114" y="68"/>
                    <a:pt x="19014" y="168"/>
                  </a:cubicBezTo>
                  <a:lnTo>
                    <a:pt x="267" y="20049"/>
                  </a:lnTo>
                  <a:cubicBezTo>
                    <a:pt x="0" y="20349"/>
                    <a:pt x="201" y="20849"/>
                    <a:pt x="634" y="20882"/>
                  </a:cubicBezTo>
                  <a:cubicBezTo>
                    <a:pt x="768" y="20882"/>
                    <a:pt x="901" y="20816"/>
                    <a:pt x="1001" y="20716"/>
                  </a:cubicBezTo>
                  <a:lnTo>
                    <a:pt x="19414" y="1235"/>
                  </a:lnTo>
                  <a:lnTo>
                    <a:pt x="37794" y="20649"/>
                  </a:lnTo>
                  <a:cubicBezTo>
                    <a:pt x="37905" y="20760"/>
                    <a:pt x="38030" y="20807"/>
                    <a:pt x="38150" y="20807"/>
                  </a:cubicBezTo>
                  <a:cubicBezTo>
                    <a:pt x="38531" y="20807"/>
                    <a:pt x="38858" y="20329"/>
                    <a:pt x="38528" y="19948"/>
                  </a:cubicBezTo>
                  <a:lnTo>
                    <a:pt x="19748" y="168"/>
                  </a:lnTo>
                  <a:cubicBezTo>
                    <a:pt x="19648" y="68"/>
                    <a:pt x="19514" y="1"/>
                    <a:pt x="1938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4" name="Google Shape;4034;p92"/>
            <p:cNvSpPr/>
            <p:nvPr/>
          </p:nvSpPr>
          <p:spPr>
            <a:xfrm>
              <a:off x="2626950" y="3717950"/>
              <a:ext cx="277825" cy="651475"/>
            </a:xfrm>
            <a:custGeom>
              <a:rect b="b" l="l" r="r" t="t"/>
              <a:pathLst>
                <a:path extrusionOk="0" h="26059" w="11113">
                  <a:moveTo>
                    <a:pt x="646" y="0"/>
                  </a:moveTo>
                  <a:cubicBezTo>
                    <a:pt x="322" y="0"/>
                    <a:pt x="0" y="289"/>
                    <a:pt x="171" y="674"/>
                  </a:cubicBezTo>
                  <a:lnTo>
                    <a:pt x="10078" y="25725"/>
                  </a:lnTo>
                  <a:cubicBezTo>
                    <a:pt x="10145" y="25925"/>
                    <a:pt x="10312" y="26059"/>
                    <a:pt x="10512" y="26059"/>
                  </a:cubicBezTo>
                  <a:cubicBezTo>
                    <a:pt x="10879" y="26059"/>
                    <a:pt x="11112" y="25692"/>
                    <a:pt x="10979" y="25358"/>
                  </a:cubicBezTo>
                  <a:lnTo>
                    <a:pt x="1105" y="307"/>
                  </a:lnTo>
                  <a:cubicBezTo>
                    <a:pt x="1009" y="91"/>
                    <a:pt x="827" y="0"/>
                    <a:pt x="64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5" name="Google Shape;4035;p92"/>
            <p:cNvSpPr/>
            <p:nvPr/>
          </p:nvSpPr>
          <p:spPr>
            <a:xfrm>
              <a:off x="1884025" y="3278650"/>
              <a:ext cx="1021575" cy="585025"/>
            </a:xfrm>
            <a:custGeom>
              <a:rect b="b" l="l" r="r" t="t"/>
              <a:pathLst>
                <a:path extrusionOk="0" h="23401" w="40863">
                  <a:moveTo>
                    <a:pt x="23675" y="1"/>
                  </a:moveTo>
                  <a:cubicBezTo>
                    <a:pt x="22110" y="1"/>
                    <a:pt x="20442" y="453"/>
                    <a:pt x="18547" y="1400"/>
                  </a:cubicBezTo>
                  <a:cubicBezTo>
                    <a:pt x="13910" y="3769"/>
                    <a:pt x="0" y="12175"/>
                    <a:pt x="0" y="12175"/>
                  </a:cubicBezTo>
                  <a:cubicBezTo>
                    <a:pt x="0" y="12175"/>
                    <a:pt x="19868" y="23400"/>
                    <a:pt x="24493" y="23400"/>
                  </a:cubicBezTo>
                  <a:cubicBezTo>
                    <a:pt x="24598" y="23400"/>
                    <a:pt x="24696" y="23395"/>
                    <a:pt x="24785" y="23383"/>
                  </a:cubicBezTo>
                  <a:cubicBezTo>
                    <a:pt x="28787" y="22849"/>
                    <a:pt x="38795" y="16378"/>
                    <a:pt x="39562" y="14076"/>
                  </a:cubicBezTo>
                  <a:cubicBezTo>
                    <a:pt x="40362" y="11774"/>
                    <a:pt x="40496" y="11541"/>
                    <a:pt x="40496" y="11541"/>
                  </a:cubicBezTo>
                  <a:cubicBezTo>
                    <a:pt x="40863" y="9506"/>
                    <a:pt x="39195" y="7938"/>
                    <a:pt x="36093" y="5837"/>
                  </a:cubicBezTo>
                  <a:cubicBezTo>
                    <a:pt x="33224" y="3936"/>
                    <a:pt x="30222" y="2234"/>
                    <a:pt x="27120" y="767"/>
                  </a:cubicBezTo>
                  <a:cubicBezTo>
                    <a:pt x="25996" y="262"/>
                    <a:pt x="24865" y="1"/>
                    <a:pt x="2367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6" name="Google Shape;4036;p92"/>
            <p:cNvSpPr/>
            <p:nvPr/>
          </p:nvSpPr>
          <p:spPr>
            <a:xfrm>
              <a:off x="2453600" y="3567150"/>
              <a:ext cx="442825" cy="323600"/>
            </a:xfrm>
            <a:custGeom>
              <a:rect b="b" l="l" r="r" t="t"/>
              <a:pathLst>
                <a:path extrusionOk="0" h="12944" w="17713">
                  <a:moveTo>
                    <a:pt x="17713" y="1"/>
                  </a:moveTo>
                  <a:cubicBezTo>
                    <a:pt x="17713" y="1"/>
                    <a:pt x="16612" y="2937"/>
                    <a:pt x="11041" y="6572"/>
                  </a:cubicBezTo>
                  <a:cubicBezTo>
                    <a:pt x="7622" y="8791"/>
                    <a:pt x="5066" y="10593"/>
                    <a:pt x="2832" y="10593"/>
                  </a:cubicBezTo>
                  <a:cubicBezTo>
                    <a:pt x="1840" y="10593"/>
                    <a:pt x="912" y="10238"/>
                    <a:pt x="0" y="9408"/>
                  </a:cubicBezTo>
                  <a:lnTo>
                    <a:pt x="0" y="9408"/>
                  </a:lnTo>
                  <a:lnTo>
                    <a:pt x="167" y="12643"/>
                  </a:lnTo>
                  <a:lnTo>
                    <a:pt x="2302" y="12944"/>
                  </a:lnTo>
                  <a:cubicBezTo>
                    <a:pt x="5004" y="12410"/>
                    <a:pt x="7906" y="11042"/>
                    <a:pt x="11942" y="8240"/>
                  </a:cubicBezTo>
                  <a:cubicBezTo>
                    <a:pt x="15978" y="5472"/>
                    <a:pt x="16879" y="4304"/>
                    <a:pt x="17279" y="3237"/>
                  </a:cubicBezTo>
                  <a:cubicBezTo>
                    <a:pt x="17713" y="2203"/>
                    <a:pt x="17713" y="1"/>
                    <a:pt x="1771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7" name="Google Shape;4037;p92"/>
            <p:cNvSpPr/>
            <p:nvPr/>
          </p:nvSpPr>
          <p:spPr>
            <a:xfrm>
              <a:off x="1875675" y="4274325"/>
              <a:ext cx="59225" cy="98450"/>
            </a:xfrm>
            <a:custGeom>
              <a:rect b="b" l="l" r="r" t="t"/>
              <a:pathLst>
                <a:path extrusionOk="0" h="3938" w="2369">
                  <a:moveTo>
                    <a:pt x="1335" y="1"/>
                  </a:moveTo>
                  <a:lnTo>
                    <a:pt x="1" y="3470"/>
                  </a:lnTo>
                  <a:cubicBezTo>
                    <a:pt x="1" y="3503"/>
                    <a:pt x="1" y="3537"/>
                    <a:pt x="1" y="3570"/>
                  </a:cubicBezTo>
                  <a:lnTo>
                    <a:pt x="1" y="3603"/>
                  </a:lnTo>
                  <a:cubicBezTo>
                    <a:pt x="34" y="3704"/>
                    <a:pt x="134" y="3804"/>
                    <a:pt x="201" y="3837"/>
                  </a:cubicBezTo>
                  <a:cubicBezTo>
                    <a:pt x="334" y="3904"/>
                    <a:pt x="476" y="3937"/>
                    <a:pt x="614" y="3937"/>
                  </a:cubicBezTo>
                  <a:cubicBezTo>
                    <a:pt x="751" y="3937"/>
                    <a:pt x="885" y="3904"/>
                    <a:pt x="1001" y="3837"/>
                  </a:cubicBezTo>
                  <a:cubicBezTo>
                    <a:pt x="1068" y="3804"/>
                    <a:pt x="1135" y="3737"/>
                    <a:pt x="1168" y="3670"/>
                  </a:cubicBezTo>
                  <a:lnTo>
                    <a:pt x="1168" y="3637"/>
                  </a:lnTo>
                  <a:lnTo>
                    <a:pt x="2369" y="401"/>
                  </a:lnTo>
                  <a:lnTo>
                    <a:pt x="1335"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8" name="Google Shape;4038;p92"/>
            <p:cNvSpPr/>
            <p:nvPr/>
          </p:nvSpPr>
          <p:spPr>
            <a:xfrm>
              <a:off x="2846375" y="4274325"/>
              <a:ext cx="59225" cy="98450"/>
            </a:xfrm>
            <a:custGeom>
              <a:rect b="b" l="l" r="r" t="t"/>
              <a:pathLst>
                <a:path extrusionOk="0" h="3938" w="2369">
                  <a:moveTo>
                    <a:pt x="1068" y="1"/>
                  </a:moveTo>
                  <a:lnTo>
                    <a:pt x="0" y="401"/>
                  </a:lnTo>
                  <a:lnTo>
                    <a:pt x="1235" y="3637"/>
                  </a:lnTo>
                  <a:lnTo>
                    <a:pt x="1235" y="3670"/>
                  </a:lnTo>
                  <a:cubicBezTo>
                    <a:pt x="1268" y="3737"/>
                    <a:pt x="1301" y="3804"/>
                    <a:pt x="1368" y="3837"/>
                  </a:cubicBezTo>
                  <a:cubicBezTo>
                    <a:pt x="1501" y="3904"/>
                    <a:pt x="1643" y="3937"/>
                    <a:pt x="1781" y="3937"/>
                  </a:cubicBezTo>
                  <a:cubicBezTo>
                    <a:pt x="1918" y="3937"/>
                    <a:pt x="2052" y="3904"/>
                    <a:pt x="2169" y="3837"/>
                  </a:cubicBezTo>
                  <a:cubicBezTo>
                    <a:pt x="2269" y="3770"/>
                    <a:pt x="2369" y="3704"/>
                    <a:pt x="2369" y="3603"/>
                  </a:cubicBezTo>
                  <a:cubicBezTo>
                    <a:pt x="2369" y="3603"/>
                    <a:pt x="2369" y="3570"/>
                    <a:pt x="2369" y="3570"/>
                  </a:cubicBezTo>
                  <a:cubicBezTo>
                    <a:pt x="2369" y="3537"/>
                    <a:pt x="2369" y="3503"/>
                    <a:pt x="2369" y="3470"/>
                  </a:cubicBezTo>
                  <a:lnTo>
                    <a:pt x="1068"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9" name="Google Shape;4039;p92"/>
            <p:cNvSpPr/>
            <p:nvPr/>
          </p:nvSpPr>
          <p:spPr>
            <a:xfrm>
              <a:off x="2376875" y="4584150"/>
              <a:ext cx="29200" cy="83825"/>
            </a:xfrm>
            <a:custGeom>
              <a:rect b="b" l="l" r="r" t="t"/>
              <a:pathLst>
                <a:path extrusionOk="0" h="3353" w="1168">
                  <a:moveTo>
                    <a:pt x="571" y="0"/>
                  </a:moveTo>
                  <a:cubicBezTo>
                    <a:pt x="367" y="0"/>
                    <a:pt x="167" y="50"/>
                    <a:pt x="0" y="150"/>
                  </a:cubicBezTo>
                  <a:lnTo>
                    <a:pt x="0" y="3019"/>
                  </a:lnTo>
                  <a:cubicBezTo>
                    <a:pt x="0" y="3119"/>
                    <a:pt x="67" y="3186"/>
                    <a:pt x="167" y="3252"/>
                  </a:cubicBezTo>
                  <a:cubicBezTo>
                    <a:pt x="284" y="3319"/>
                    <a:pt x="426" y="3353"/>
                    <a:pt x="571" y="3353"/>
                  </a:cubicBezTo>
                  <a:cubicBezTo>
                    <a:pt x="717" y="3353"/>
                    <a:pt x="868" y="3319"/>
                    <a:pt x="1001" y="3252"/>
                  </a:cubicBezTo>
                  <a:cubicBezTo>
                    <a:pt x="1068" y="3219"/>
                    <a:pt x="1134" y="3119"/>
                    <a:pt x="1168" y="3019"/>
                  </a:cubicBezTo>
                  <a:lnTo>
                    <a:pt x="1168" y="150"/>
                  </a:lnTo>
                  <a:cubicBezTo>
                    <a:pt x="984" y="50"/>
                    <a:pt x="776" y="0"/>
                    <a:pt x="571"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0" name="Google Shape;4040;p92"/>
            <p:cNvSpPr/>
            <p:nvPr/>
          </p:nvSpPr>
          <p:spPr>
            <a:xfrm>
              <a:off x="2022450" y="3178825"/>
              <a:ext cx="848125" cy="241600"/>
            </a:xfrm>
            <a:custGeom>
              <a:rect b="b" l="l" r="r" t="t"/>
              <a:pathLst>
                <a:path extrusionOk="0" h="9664" w="33925">
                  <a:moveTo>
                    <a:pt x="29667" y="1"/>
                  </a:moveTo>
                  <a:cubicBezTo>
                    <a:pt x="27200" y="1"/>
                    <a:pt x="22995" y="1026"/>
                    <a:pt x="20548" y="1691"/>
                  </a:cubicBezTo>
                  <a:cubicBezTo>
                    <a:pt x="17513" y="2525"/>
                    <a:pt x="0" y="7828"/>
                    <a:pt x="0" y="7828"/>
                  </a:cubicBezTo>
                  <a:cubicBezTo>
                    <a:pt x="0" y="7828"/>
                    <a:pt x="11542" y="9663"/>
                    <a:pt x="18480" y="9663"/>
                  </a:cubicBezTo>
                  <a:cubicBezTo>
                    <a:pt x="25419" y="9663"/>
                    <a:pt x="33891" y="7061"/>
                    <a:pt x="33891" y="7061"/>
                  </a:cubicBezTo>
                  <a:cubicBezTo>
                    <a:pt x="33891" y="7061"/>
                    <a:pt x="33925" y="4793"/>
                    <a:pt x="33891" y="4326"/>
                  </a:cubicBezTo>
                  <a:cubicBezTo>
                    <a:pt x="33725" y="1891"/>
                    <a:pt x="32857" y="990"/>
                    <a:pt x="31156" y="223"/>
                  </a:cubicBezTo>
                  <a:cubicBezTo>
                    <a:pt x="30811" y="67"/>
                    <a:pt x="30295" y="1"/>
                    <a:pt x="29667"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1" name="Google Shape;4041;p92"/>
            <p:cNvSpPr/>
            <p:nvPr/>
          </p:nvSpPr>
          <p:spPr>
            <a:xfrm>
              <a:off x="2022450" y="3178825"/>
              <a:ext cx="848125" cy="241600"/>
            </a:xfrm>
            <a:custGeom>
              <a:rect b="b" l="l" r="r" t="t"/>
              <a:pathLst>
                <a:path extrusionOk="0" h="9664" w="33925">
                  <a:moveTo>
                    <a:pt x="29667" y="1"/>
                  </a:moveTo>
                  <a:cubicBezTo>
                    <a:pt x="27200" y="1"/>
                    <a:pt x="22995" y="1026"/>
                    <a:pt x="20548" y="1691"/>
                  </a:cubicBezTo>
                  <a:cubicBezTo>
                    <a:pt x="17513" y="2525"/>
                    <a:pt x="0" y="7828"/>
                    <a:pt x="0" y="7828"/>
                  </a:cubicBezTo>
                  <a:cubicBezTo>
                    <a:pt x="0" y="7828"/>
                    <a:pt x="11542" y="9663"/>
                    <a:pt x="18480" y="9663"/>
                  </a:cubicBezTo>
                  <a:cubicBezTo>
                    <a:pt x="25419" y="9663"/>
                    <a:pt x="33891" y="7061"/>
                    <a:pt x="33891" y="7061"/>
                  </a:cubicBezTo>
                  <a:cubicBezTo>
                    <a:pt x="33891" y="7061"/>
                    <a:pt x="33925" y="4793"/>
                    <a:pt x="33891" y="4326"/>
                  </a:cubicBezTo>
                  <a:cubicBezTo>
                    <a:pt x="33725" y="1891"/>
                    <a:pt x="32857" y="990"/>
                    <a:pt x="31156" y="223"/>
                  </a:cubicBezTo>
                  <a:cubicBezTo>
                    <a:pt x="30811" y="67"/>
                    <a:pt x="30295" y="1"/>
                    <a:pt x="296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2" name="Google Shape;4042;p92"/>
            <p:cNvSpPr/>
            <p:nvPr/>
          </p:nvSpPr>
          <p:spPr>
            <a:xfrm>
              <a:off x="1984925" y="3272375"/>
              <a:ext cx="1086625" cy="486350"/>
            </a:xfrm>
            <a:custGeom>
              <a:rect b="b" l="l" r="r" t="t"/>
              <a:pathLst>
                <a:path extrusionOk="0" h="19454" w="43465">
                  <a:moveTo>
                    <a:pt x="36243" y="0"/>
                  </a:moveTo>
                  <a:cubicBezTo>
                    <a:pt x="30434" y="0"/>
                    <a:pt x="16912" y="3519"/>
                    <a:pt x="16912" y="3519"/>
                  </a:cubicBezTo>
                  <a:lnTo>
                    <a:pt x="1435" y="1885"/>
                  </a:lnTo>
                  <a:lnTo>
                    <a:pt x="1435" y="1885"/>
                  </a:lnTo>
                  <a:cubicBezTo>
                    <a:pt x="334" y="5621"/>
                    <a:pt x="0" y="9290"/>
                    <a:pt x="2602" y="11992"/>
                  </a:cubicBezTo>
                  <a:cubicBezTo>
                    <a:pt x="4469" y="13891"/>
                    <a:pt x="7733" y="19453"/>
                    <a:pt x="17366" y="19453"/>
                  </a:cubicBezTo>
                  <a:cubicBezTo>
                    <a:pt x="17718" y="19453"/>
                    <a:pt x="18078" y="19446"/>
                    <a:pt x="18447" y="19431"/>
                  </a:cubicBezTo>
                  <a:cubicBezTo>
                    <a:pt x="23184" y="19231"/>
                    <a:pt x="36460" y="9957"/>
                    <a:pt x="36460" y="9957"/>
                  </a:cubicBezTo>
                  <a:cubicBezTo>
                    <a:pt x="36460" y="9957"/>
                    <a:pt x="42931" y="8990"/>
                    <a:pt x="42964" y="7255"/>
                  </a:cubicBezTo>
                  <a:cubicBezTo>
                    <a:pt x="42964" y="6822"/>
                    <a:pt x="43465" y="6722"/>
                    <a:pt x="43365" y="6255"/>
                  </a:cubicBezTo>
                  <a:cubicBezTo>
                    <a:pt x="42664" y="2385"/>
                    <a:pt x="40262" y="250"/>
                    <a:pt x="36893" y="17"/>
                  </a:cubicBezTo>
                  <a:cubicBezTo>
                    <a:pt x="36689" y="5"/>
                    <a:pt x="36472" y="0"/>
                    <a:pt x="36243"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3" name="Google Shape;4043;p92"/>
            <p:cNvSpPr/>
            <p:nvPr/>
          </p:nvSpPr>
          <p:spPr>
            <a:xfrm>
              <a:off x="2166725" y="2519750"/>
              <a:ext cx="193500" cy="236025"/>
            </a:xfrm>
            <a:custGeom>
              <a:rect b="b" l="l" r="r" t="t"/>
              <a:pathLst>
                <a:path extrusionOk="0" h="9441" w="7740">
                  <a:moveTo>
                    <a:pt x="1635" y="0"/>
                  </a:moveTo>
                  <a:lnTo>
                    <a:pt x="0" y="8540"/>
                  </a:lnTo>
                  <a:lnTo>
                    <a:pt x="6005" y="9440"/>
                  </a:lnTo>
                  <a:lnTo>
                    <a:pt x="7739" y="1735"/>
                  </a:lnTo>
                  <a:lnTo>
                    <a:pt x="1635" y="0"/>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4" name="Google Shape;4044;p92"/>
            <p:cNvSpPr/>
            <p:nvPr/>
          </p:nvSpPr>
          <p:spPr>
            <a:xfrm>
              <a:off x="1832425" y="2620525"/>
              <a:ext cx="314300" cy="784950"/>
            </a:xfrm>
            <a:custGeom>
              <a:rect b="b" l="l" r="r" t="t"/>
              <a:pathLst>
                <a:path extrusionOk="0" h="31398" w="12572">
                  <a:moveTo>
                    <a:pt x="12285" y="0"/>
                  </a:moveTo>
                  <a:cubicBezTo>
                    <a:pt x="9637" y="0"/>
                    <a:pt x="7784" y="1370"/>
                    <a:pt x="6367" y="5009"/>
                  </a:cubicBezTo>
                  <a:cubicBezTo>
                    <a:pt x="4866" y="8812"/>
                    <a:pt x="230" y="17952"/>
                    <a:pt x="129" y="20554"/>
                  </a:cubicBezTo>
                  <a:cubicBezTo>
                    <a:pt x="1" y="23125"/>
                    <a:pt x="7926" y="30963"/>
                    <a:pt x="8234" y="31380"/>
                  </a:cubicBezTo>
                  <a:lnTo>
                    <a:pt x="8234" y="31380"/>
                  </a:lnTo>
                  <a:cubicBezTo>
                    <a:pt x="8297" y="31083"/>
                    <a:pt x="10971" y="26491"/>
                    <a:pt x="10971" y="26491"/>
                  </a:cubicBezTo>
                  <a:lnTo>
                    <a:pt x="6734" y="20153"/>
                  </a:lnTo>
                  <a:lnTo>
                    <a:pt x="9236" y="13182"/>
                  </a:lnTo>
                  <a:lnTo>
                    <a:pt x="12572" y="6"/>
                  </a:lnTo>
                  <a:cubicBezTo>
                    <a:pt x="12475" y="2"/>
                    <a:pt x="12380" y="0"/>
                    <a:pt x="12285" y="0"/>
                  </a:cubicBezTo>
                  <a:close/>
                  <a:moveTo>
                    <a:pt x="8234" y="31380"/>
                  </a:moveTo>
                  <a:cubicBezTo>
                    <a:pt x="8232" y="31389"/>
                    <a:pt x="8232" y="31394"/>
                    <a:pt x="8235" y="31395"/>
                  </a:cubicBezTo>
                  <a:cubicBezTo>
                    <a:pt x="8238" y="31396"/>
                    <a:pt x="8240" y="31397"/>
                    <a:pt x="8242" y="31397"/>
                  </a:cubicBezTo>
                  <a:cubicBezTo>
                    <a:pt x="8245" y="31397"/>
                    <a:pt x="8242" y="31391"/>
                    <a:pt x="8234" y="3138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5" name="Google Shape;4045;p92"/>
            <p:cNvSpPr/>
            <p:nvPr/>
          </p:nvSpPr>
          <p:spPr>
            <a:xfrm>
              <a:off x="1915700" y="2619775"/>
              <a:ext cx="254375" cy="375325"/>
            </a:xfrm>
            <a:custGeom>
              <a:rect b="b" l="l" r="r" t="t"/>
              <a:pathLst>
                <a:path extrusionOk="0" h="15013" w="10175">
                  <a:moveTo>
                    <a:pt x="8527" y="0"/>
                  </a:moveTo>
                  <a:cubicBezTo>
                    <a:pt x="7043" y="0"/>
                    <a:pt x="5630" y="680"/>
                    <a:pt x="4671" y="1837"/>
                  </a:cubicBezTo>
                  <a:cubicBezTo>
                    <a:pt x="2936" y="3872"/>
                    <a:pt x="1" y="11344"/>
                    <a:pt x="1" y="11344"/>
                  </a:cubicBezTo>
                  <a:cubicBezTo>
                    <a:pt x="1" y="11344"/>
                    <a:pt x="1402" y="15013"/>
                    <a:pt x="6005" y="15013"/>
                  </a:cubicBezTo>
                  <a:lnTo>
                    <a:pt x="10175" y="6073"/>
                  </a:lnTo>
                  <a:lnTo>
                    <a:pt x="9341" y="69"/>
                  </a:lnTo>
                  <a:cubicBezTo>
                    <a:pt x="9069" y="23"/>
                    <a:pt x="8796" y="0"/>
                    <a:pt x="852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6" name="Google Shape;4046;p92"/>
            <p:cNvSpPr/>
            <p:nvPr/>
          </p:nvSpPr>
          <p:spPr>
            <a:xfrm>
              <a:off x="1972425" y="2620350"/>
              <a:ext cx="627950" cy="880575"/>
            </a:xfrm>
            <a:custGeom>
              <a:rect b="b" l="l" r="r" t="t"/>
              <a:pathLst>
                <a:path extrusionOk="0" h="35223" w="25118">
                  <a:moveTo>
                    <a:pt x="6510" y="0"/>
                  </a:moveTo>
                  <a:cubicBezTo>
                    <a:pt x="4263" y="0"/>
                    <a:pt x="2738" y="2528"/>
                    <a:pt x="2335" y="4883"/>
                  </a:cubicBezTo>
                  <a:cubicBezTo>
                    <a:pt x="1701" y="8719"/>
                    <a:pt x="2535" y="12055"/>
                    <a:pt x="4437" y="20294"/>
                  </a:cubicBezTo>
                  <a:cubicBezTo>
                    <a:pt x="3169" y="22329"/>
                    <a:pt x="2068" y="24497"/>
                    <a:pt x="1168" y="26732"/>
                  </a:cubicBezTo>
                  <a:cubicBezTo>
                    <a:pt x="701" y="27933"/>
                    <a:pt x="334" y="29167"/>
                    <a:pt x="0" y="30401"/>
                  </a:cubicBezTo>
                  <a:cubicBezTo>
                    <a:pt x="0" y="30401"/>
                    <a:pt x="1134" y="34070"/>
                    <a:pt x="9707" y="35038"/>
                  </a:cubicBezTo>
                  <a:cubicBezTo>
                    <a:pt x="10831" y="35166"/>
                    <a:pt x="11854" y="35223"/>
                    <a:pt x="12783" y="35223"/>
                  </a:cubicBezTo>
                  <a:cubicBezTo>
                    <a:pt x="19823" y="35223"/>
                    <a:pt x="21515" y="31969"/>
                    <a:pt x="21515" y="31969"/>
                  </a:cubicBezTo>
                  <a:cubicBezTo>
                    <a:pt x="21615" y="25898"/>
                    <a:pt x="21716" y="22329"/>
                    <a:pt x="21549" y="18993"/>
                  </a:cubicBezTo>
                  <a:cubicBezTo>
                    <a:pt x="21549" y="18993"/>
                    <a:pt x="25118" y="16524"/>
                    <a:pt x="24384" y="12522"/>
                  </a:cubicBezTo>
                  <a:cubicBezTo>
                    <a:pt x="23684" y="8652"/>
                    <a:pt x="19514" y="2314"/>
                    <a:pt x="18346" y="1881"/>
                  </a:cubicBezTo>
                  <a:cubicBezTo>
                    <a:pt x="18346" y="1881"/>
                    <a:pt x="15611" y="1514"/>
                    <a:pt x="14677" y="1280"/>
                  </a:cubicBezTo>
                  <a:cubicBezTo>
                    <a:pt x="14024" y="1705"/>
                    <a:pt x="13107" y="1881"/>
                    <a:pt x="12181" y="1881"/>
                  </a:cubicBezTo>
                  <a:cubicBezTo>
                    <a:pt x="10272" y="1881"/>
                    <a:pt x="8326" y="1133"/>
                    <a:pt x="8573" y="279"/>
                  </a:cubicBezTo>
                  <a:cubicBezTo>
                    <a:pt x="7939" y="146"/>
                    <a:pt x="7672" y="146"/>
                    <a:pt x="7038" y="46"/>
                  </a:cubicBezTo>
                  <a:cubicBezTo>
                    <a:pt x="6858" y="15"/>
                    <a:pt x="6682" y="0"/>
                    <a:pt x="6510"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7" name="Google Shape;4047;p92"/>
            <p:cNvSpPr/>
            <p:nvPr/>
          </p:nvSpPr>
          <p:spPr>
            <a:xfrm>
              <a:off x="2347675" y="2667350"/>
              <a:ext cx="957425" cy="561250"/>
            </a:xfrm>
            <a:custGeom>
              <a:rect b="b" l="l" r="r" t="t"/>
              <a:pathLst>
                <a:path extrusionOk="0" h="22450" w="38297">
                  <a:moveTo>
                    <a:pt x="2069" y="1"/>
                  </a:moveTo>
                  <a:lnTo>
                    <a:pt x="2069" y="1"/>
                  </a:lnTo>
                  <a:cubicBezTo>
                    <a:pt x="1" y="7239"/>
                    <a:pt x="5938" y="12710"/>
                    <a:pt x="5938" y="12710"/>
                  </a:cubicBezTo>
                  <a:cubicBezTo>
                    <a:pt x="5938" y="12710"/>
                    <a:pt x="10875" y="17780"/>
                    <a:pt x="13944" y="20048"/>
                  </a:cubicBezTo>
                  <a:cubicBezTo>
                    <a:pt x="15912" y="21516"/>
                    <a:pt x="17080" y="22450"/>
                    <a:pt x="18114" y="22450"/>
                  </a:cubicBezTo>
                  <a:cubicBezTo>
                    <a:pt x="19148" y="22450"/>
                    <a:pt x="20015" y="21916"/>
                    <a:pt x="20849" y="21316"/>
                  </a:cubicBezTo>
                  <a:cubicBezTo>
                    <a:pt x="22850" y="19815"/>
                    <a:pt x="28888" y="13744"/>
                    <a:pt x="29555" y="13077"/>
                  </a:cubicBezTo>
                  <a:cubicBezTo>
                    <a:pt x="30689" y="11909"/>
                    <a:pt x="31924" y="10875"/>
                    <a:pt x="33024" y="9708"/>
                  </a:cubicBezTo>
                  <a:lnTo>
                    <a:pt x="36727" y="5838"/>
                  </a:lnTo>
                  <a:cubicBezTo>
                    <a:pt x="37027" y="5538"/>
                    <a:pt x="37294" y="5171"/>
                    <a:pt x="37561" y="4804"/>
                  </a:cubicBezTo>
                  <a:cubicBezTo>
                    <a:pt x="38297" y="3716"/>
                    <a:pt x="37499" y="2261"/>
                    <a:pt x="36226" y="2261"/>
                  </a:cubicBezTo>
                  <a:cubicBezTo>
                    <a:pt x="36171" y="2261"/>
                    <a:pt x="36116" y="2263"/>
                    <a:pt x="36060" y="2269"/>
                  </a:cubicBezTo>
                  <a:cubicBezTo>
                    <a:pt x="35326" y="2269"/>
                    <a:pt x="34559" y="2469"/>
                    <a:pt x="33925" y="2836"/>
                  </a:cubicBezTo>
                  <a:lnTo>
                    <a:pt x="33591" y="3003"/>
                  </a:lnTo>
                  <a:cubicBezTo>
                    <a:pt x="32757" y="3403"/>
                    <a:pt x="32024" y="3937"/>
                    <a:pt x="31390" y="4570"/>
                  </a:cubicBezTo>
                  <a:cubicBezTo>
                    <a:pt x="31328" y="4632"/>
                    <a:pt x="30812" y="5149"/>
                    <a:pt x="30523" y="5149"/>
                  </a:cubicBezTo>
                  <a:cubicBezTo>
                    <a:pt x="30499" y="5149"/>
                    <a:pt x="30476" y="5145"/>
                    <a:pt x="30456" y="5138"/>
                  </a:cubicBezTo>
                  <a:cubicBezTo>
                    <a:pt x="30356" y="5104"/>
                    <a:pt x="30289" y="5037"/>
                    <a:pt x="30289" y="4971"/>
                  </a:cubicBezTo>
                  <a:cubicBezTo>
                    <a:pt x="30189" y="4637"/>
                    <a:pt x="30656" y="3670"/>
                    <a:pt x="30689" y="3336"/>
                  </a:cubicBezTo>
                  <a:cubicBezTo>
                    <a:pt x="30720" y="3026"/>
                    <a:pt x="30549" y="2629"/>
                    <a:pt x="30257" y="2629"/>
                  </a:cubicBezTo>
                  <a:cubicBezTo>
                    <a:pt x="30235" y="2629"/>
                    <a:pt x="30212" y="2631"/>
                    <a:pt x="30189" y="2636"/>
                  </a:cubicBezTo>
                  <a:cubicBezTo>
                    <a:pt x="30089" y="2669"/>
                    <a:pt x="29989" y="2736"/>
                    <a:pt x="29889" y="2836"/>
                  </a:cubicBezTo>
                  <a:cubicBezTo>
                    <a:pt x="29088" y="3670"/>
                    <a:pt x="28521" y="4737"/>
                    <a:pt x="28221" y="5871"/>
                  </a:cubicBezTo>
                  <a:cubicBezTo>
                    <a:pt x="28054" y="6572"/>
                    <a:pt x="27854" y="7239"/>
                    <a:pt x="27587" y="7906"/>
                  </a:cubicBezTo>
                  <a:cubicBezTo>
                    <a:pt x="27087" y="8974"/>
                    <a:pt x="18014" y="15412"/>
                    <a:pt x="17847" y="15545"/>
                  </a:cubicBezTo>
                  <a:cubicBezTo>
                    <a:pt x="17847" y="15545"/>
                    <a:pt x="12343" y="9040"/>
                    <a:pt x="9274" y="4937"/>
                  </a:cubicBezTo>
                  <a:cubicBezTo>
                    <a:pt x="5938" y="468"/>
                    <a:pt x="4671" y="734"/>
                    <a:pt x="2069"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8" name="Google Shape;4048;p92"/>
            <p:cNvSpPr/>
            <p:nvPr/>
          </p:nvSpPr>
          <p:spPr>
            <a:xfrm>
              <a:off x="2347675" y="2659850"/>
              <a:ext cx="377800" cy="435325"/>
            </a:xfrm>
            <a:custGeom>
              <a:rect b="b" l="l" r="r" t="t"/>
              <a:pathLst>
                <a:path extrusionOk="0" h="17413" w="15112">
                  <a:moveTo>
                    <a:pt x="1392" y="0"/>
                  </a:moveTo>
                  <a:cubicBezTo>
                    <a:pt x="1376" y="0"/>
                    <a:pt x="1368" y="0"/>
                    <a:pt x="1368" y="0"/>
                  </a:cubicBezTo>
                  <a:cubicBezTo>
                    <a:pt x="1" y="5638"/>
                    <a:pt x="3336" y="10575"/>
                    <a:pt x="3336" y="10575"/>
                  </a:cubicBezTo>
                  <a:lnTo>
                    <a:pt x="9841" y="17413"/>
                  </a:lnTo>
                  <a:cubicBezTo>
                    <a:pt x="15112" y="15111"/>
                    <a:pt x="14745" y="11575"/>
                    <a:pt x="14745" y="11575"/>
                  </a:cubicBezTo>
                  <a:cubicBezTo>
                    <a:pt x="14745" y="11575"/>
                    <a:pt x="6939" y="2068"/>
                    <a:pt x="5772" y="1168"/>
                  </a:cubicBezTo>
                  <a:cubicBezTo>
                    <a:pt x="4349" y="30"/>
                    <a:pt x="1670" y="0"/>
                    <a:pt x="139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9" name="Google Shape;4049;p92"/>
            <p:cNvSpPr/>
            <p:nvPr/>
          </p:nvSpPr>
          <p:spPr>
            <a:xfrm>
              <a:off x="2041625" y="2119850"/>
              <a:ext cx="502900" cy="427450"/>
            </a:xfrm>
            <a:custGeom>
              <a:rect b="b" l="l" r="r" t="t"/>
              <a:pathLst>
                <a:path extrusionOk="0" h="17098" w="20116">
                  <a:moveTo>
                    <a:pt x="10690" y="1"/>
                  </a:moveTo>
                  <a:cubicBezTo>
                    <a:pt x="9703" y="1"/>
                    <a:pt x="8659" y="107"/>
                    <a:pt x="7573" y="318"/>
                  </a:cubicBezTo>
                  <a:cubicBezTo>
                    <a:pt x="5104" y="785"/>
                    <a:pt x="1135" y="3087"/>
                    <a:pt x="468" y="7724"/>
                  </a:cubicBezTo>
                  <a:cubicBezTo>
                    <a:pt x="1" y="11293"/>
                    <a:pt x="9774" y="14662"/>
                    <a:pt x="9374" y="17097"/>
                  </a:cubicBezTo>
                  <a:lnTo>
                    <a:pt x="17913" y="10893"/>
                  </a:lnTo>
                  <a:cubicBezTo>
                    <a:pt x="17913" y="10893"/>
                    <a:pt x="20115" y="7090"/>
                    <a:pt x="18514" y="4121"/>
                  </a:cubicBezTo>
                  <a:cubicBezTo>
                    <a:pt x="17028" y="1358"/>
                    <a:pt x="14219" y="1"/>
                    <a:pt x="10690"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0" name="Google Shape;4050;p92"/>
            <p:cNvSpPr/>
            <p:nvPr/>
          </p:nvSpPr>
          <p:spPr>
            <a:xfrm>
              <a:off x="2041625" y="2119850"/>
              <a:ext cx="502900" cy="427450"/>
            </a:xfrm>
            <a:custGeom>
              <a:rect b="b" l="l" r="r" t="t"/>
              <a:pathLst>
                <a:path extrusionOk="0" h="17098" w="20116">
                  <a:moveTo>
                    <a:pt x="10690" y="1"/>
                  </a:moveTo>
                  <a:cubicBezTo>
                    <a:pt x="9703" y="1"/>
                    <a:pt x="8659" y="107"/>
                    <a:pt x="7573" y="318"/>
                  </a:cubicBezTo>
                  <a:cubicBezTo>
                    <a:pt x="5104" y="785"/>
                    <a:pt x="1135" y="3087"/>
                    <a:pt x="468" y="7724"/>
                  </a:cubicBezTo>
                  <a:cubicBezTo>
                    <a:pt x="1" y="11293"/>
                    <a:pt x="9774" y="14662"/>
                    <a:pt x="9374" y="17097"/>
                  </a:cubicBezTo>
                  <a:lnTo>
                    <a:pt x="17913" y="10893"/>
                  </a:lnTo>
                  <a:cubicBezTo>
                    <a:pt x="17913" y="10893"/>
                    <a:pt x="20115" y="7090"/>
                    <a:pt x="18514" y="4121"/>
                  </a:cubicBezTo>
                  <a:cubicBezTo>
                    <a:pt x="17028" y="1358"/>
                    <a:pt x="14219" y="1"/>
                    <a:pt x="106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1" name="Google Shape;4051;p92"/>
            <p:cNvSpPr/>
            <p:nvPr/>
          </p:nvSpPr>
          <p:spPr>
            <a:xfrm>
              <a:off x="2496950" y="2382975"/>
              <a:ext cx="39225" cy="75925"/>
            </a:xfrm>
            <a:custGeom>
              <a:rect b="b" l="l" r="r" t="t"/>
              <a:pathLst>
                <a:path extrusionOk="0" h="3037" w="1569">
                  <a:moveTo>
                    <a:pt x="134" y="1"/>
                  </a:moveTo>
                  <a:lnTo>
                    <a:pt x="1" y="3036"/>
                  </a:lnTo>
                  <a:cubicBezTo>
                    <a:pt x="1" y="3036"/>
                    <a:pt x="1135" y="2903"/>
                    <a:pt x="1335" y="2703"/>
                  </a:cubicBezTo>
                  <a:cubicBezTo>
                    <a:pt x="1568" y="2503"/>
                    <a:pt x="134" y="1"/>
                    <a:pt x="134"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2" name="Google Shape;4052;p92"/>
            <p:cNvSpPr/>
            <p:nvPr/>
          </p:nvSpPr>
          <p:spPr>
            <a:xfrm>
              <a:off x="2148375" y="2180950"/>
              <a:ext cx="354450" cy="407425"/>
            </a:xfrm>
            <a:custGeom>
              <a:rect b="b" l="l" r="r" t="t"/>
              <a:pathLst>
                <a:path extrusionOk="0" h="16297" w="14178">
                  <a:moveTo>
                    <a:pt x="6702" y="0"/>
                  </a:moveTo>
                  <a:cubicBezTo>
                    <a:pt x="5372" y="0"/>
                    <a:pt x="3862" y="301"/>
                    <a:pt x="2402" y="1177"/>
                  </a:cubicBezTo>
                  <a:cubicBezTo>
                    <a:pt x="0" y="2611"/>
                    <a:pt x="0" y="6848"/>
                    <a:pt x="1602" y="10183"/>
                  </a:cubicBezTo>
                  <a:cubicBezTo>
                    <a:pt x="2969" y="13019"/>
                    <a:pt x="6071" y="15420"/>
                    <a:pt x="7673" y="16021"/>
                  </a:cubicBezTo>
                  <a:cubicBezTo>
                    <a:pt x="8161" y="16195"/>
                    <a:pt x="9332" y="16297"/>
                    <a:pt x="10411" y="16297"/>
                  </a:cubicBezTo>
                  <a:cubicBezTo>
                    <a:pt x="11396" y="16297"/>
                    <a:pt x="12304" y="16212"/>
                    <a:pt x="12543" y="16021"/>
                  </a:cubicBezTo>
                  <a:cubicBezTo>
                    <a:pt x="13343" y="15387"/>
                    <a:pt x="14177" y="13652"/>
                    <a:pt x="14077" y="8415"/>
                  </a:cubicBezTo>
                  <a:cubicBezTo>
                    <a:pt x="13977" y="3278"/>
                    <a:pt x="11742" y="1744"/>
                    <a:pt x="10441" y="910"/>
                  </a:cubicBezTo>
                  <a:cubicBezTo>
                    <a:pt x="9822" y="497"/>
                    <a:pt x="8412" y="0"/>
                    <a:pt x="6702"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3" name="Google Shape;4053;p92"/>
            <p:cNvSpPr/>
            <p:nvPr/>
          </p:nvSpPr>
          <p:spPr>
            <a:xfrm>
              <a:off x="1916550" y="2148500"/>
              <a:ext cx="533725" cy="490525"/>
            </a:xfrm>
            <a:custGeom>
              <a:rect b="b" l="l" r="r" t="t"/>
              <a:pathLst>
                <a:path extrusionOk="0" h="19621" w="21349">
                  <a:moveTo>
                    <a:pt x="13474" y="0"/>
                  </a:moveTo>
                  <a:cubicBezTo>
                    <a:pt x="12641" y="0"/>
                    <a:pt x="11803" y="90"/>
                    <a:pt x="10975" y="273"/>
                  </a:cubicBezTo>
                  <a:cubicBezTo>
                    <a:pt x="9474" y="573"/>
                    <a:pt x="8106" y="1407"/>
                    <a:pt x="7139" y="2608"/>
                  </a:cubicBezTo>
                  <a:lnTo>
                    <a:pt x="7205" y="1007"/>
                  </a:lnTo>
                  <a:cubicBezTo>
                    <a:pt x="6605" y="1007"/>
                    <a:pt x="6071" y="1474"/>
                    <a:pt x="6038" y="2075"/>
                  </a:cubicBezTo>
                  <a:cubicBezTo>
                    <a:pt x="6038" y="2441"/>
                    <a:pt x="6171" y="2775"/>
                    <a:pt x="6471" y="2975"/>
                  </a:cubicBezTo>
                  <a:lnTo>
                    <a:pt x="5971" y="2975"/>
                  </a:lnTo>
                  <a:cubicBezTo>
                    <a:pt x="2669" y="2975"/>
                    <a:pt x="0" y="5644"/>
                    <a:pt x="0" y="8946"/>
                  </a:cubicBezTo>
                  <a:lnTo>
                    <a:pt x="0" y="19620"/>
                  </a:lnTo>
                  <a:cubicBezTo>
                    <a:pt x="3302" y="19620"/>
                    <a:pt x="5971" y="16952"/>
                    <a:pt x="5971" y="13649"/>
                  </a:cubicBezTo>
                  <a:lnTo>
                    <a:pt x="6171" y="11381"/>
                  </a:lnTo>
                  <a:cubicBezTo>
                    <a:pt x="6471" y="12082"/>
                    <a:pt x="6838" y="12749"/>
                    <a:pt x="7305" y="13383"/>
                  </a:cubicBezTo>
                  <a:cubicBezTo>
                    <a:pt x="9521" y="16259"/>
                    <a:pt x="12111" y="16859"/>
                    <a:pt x="13886" y="16859"/>
                  </a:cubicBezTo>
                  <a:cubicBezTo>
                    <a:pt x="15158" y="16859"/>
                    <a:pt x="16012" y="16552"/>
                    <a:pt x="16012" y="16552"/>
                  </a:cubicBezTo>
                  <a:cubicBezTo>
                    <a:pt x="18346" y="15718"/>
                    <a:pt x="18647" y="13116"/>
                    <a:pt x="18647" y="13116"/>
                  </a:cubicBezTo>
                  <a:lnTo>
                    <a:pt x="18647" y="13116"/>
                  </a:lnTo>
                  <a:cubicBezTo>
                    <a:pt x="18444" y="13168"/>
                    <a:pt x="18240" y="13194"/>
                    <a:pt x="18038" y="13194"/>
                  </a:cubicBezTo>
                  <a:cubicBezTo>
                    <a:pt x="17343" y="13194"/>
                    <a:pt x="16677" y="12891"/>
                    <a:pt x="16212" y="12349"/>
                  </a:cubicBezTo>
                  <a:cubicBezTo>
                    <a:pt x="15078" y="11114"/>
                    <a:pt x="15144" y="9013"/>
                    <a:pt x="16779" y="8613"/>
                  </a:cubicBezTo>
                  <a:cubicBezTo>
                    <a:pt x="16917" y="8581"/>
                    <a:pt x="17049" y="8566"/>
                    <a:pt x="17176" y="8566"/>
                  </a:cubicBezTo>
                  <a:cubicBezTo>
                    <a:pt x="18123" y="8566"/>
                    <a:pt x="18765" y="9390"/>
                    <a:pt x="19147" y="10214"/>
                  </a:cubicBezTo>
                  <a:cubicBezTo>
                    <a:pt x="19214" y="10380"/>
                    <a:pt x="19281" y="10547"/>
                    <a:pt x="19447" y="10581"/>
                  </a:cubicBezTo>
                  <a:cubicBezTo>
                    <a:pt x="19472" y="10588"/>
                    <a:pt x="19497" y="10591"/>
                    <a:pt x="19520" y="10591"/>
                  </a:cubicBezTo>
                  <a:cubicBezTo>
                    <a:pt x="19722" y="10591"/>
                    <a:pt x="19892" y="10356"/>
                    <a:pt x="19981" y="10147"/>
                  </a:cubicBezTo>
                  <a:cubicBezTo>
                    <a:pt x="20682" y="8646"/>
                    <a:pt x="21149" y="7078"/>
                    <a:pt x="21282" y="5444"/>
                  </a:cubicBezTo>
                  <a:cubicBezTo>
                    <a:pt x="21349" y="4743"/>
                    <a:pt x="21282" y="4043"/>
                    <a:pt x="21082" y="3375"/>
                  </a:cubicBezTo>
                  <a:cubicBezTo>
                    <a:pt x="21048" y="3175"/>
                    <a:pt x="20982" y="2775"/>
                    <a:pt x="20848" y="2642"/>
                  </a:cubicBezTo>
                  <a:cubicBezTo>
                    <a:pt x="18741" y="915"/>
                    <a:pt x="16131" y="0"/>
                    <a:pt x="13474"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4" name="Google Shape;4054;p92"/>
            <p:cNvSpPr/>
            <p:nvPr/>
          </p:nvSpPr>
          <p:spPr>
            <a:xfrm>
              <a:off x="1916550" y="2148500"/>
              <a:ext cx="533725" cy="490525"/>
            </a:xfrm>
            <a:custGeom>
              <a:rect b="b" l="l" r="r" t="t"/>
              <a:pathLst>
                <a:path extrusionOk="0" h="19621" w="21349">
                  <a:moveTo>
                    <a:pt x="13474" y="0"/>
                  </a:moveTo>
                  <a:cubicBezTo>
                    <a:pt x="12641" y="0"/>
                    <a:pt x="11803" y="90"/>
                    <a:pt x="10975" y="273"/>
                  </a:cubicBezTo>
                  <a:cubicBezTo>
                    <a:pt x="9474" y="573"/>
                    <a:pt x="8106" y="1407"/>
                    <a:pt x="7139" y="2608"/>
                  </a:cubicBezTo>
                  <a:lnTo>
                    <a:pt x="7205" y="1007"/>
                  </a:lnTo>
                  <a:cubicBezTo>
                    <a:pt x="6605" y="1007"/>
                    <a:pt x="6071" y="1474"/>
                    <a:pt x="6038" y="2075"/>
                  </a:cubicBezTo>
                  <a:cubicBezTo>
                    <a:pt x="6038" y="2441"/>
                    <a:pt x="6171" y="2775"/>
                    <a:pt x="6471" y="2975"/>
                  </a:cubicBezTo>
                  <a:lnTo>
                    <a:pt x="5971" y="2975"/>
                  </a:lnTo>
                  <a:cubicBezTo>
                    <a:pt x="2669" y="2975"/>
                    <a:pt x="0" y="5644"/>
                    <a:pt x="0" y="8946"/>
                  </a:cubicBezTo>
                  <a:lnTo>
                    <a:pt x="0" y="19620"/>
                  </a:lnTo>
                  <a:cubicBezTo>
                    <a:pt x="3302" y="19620"/>
                    <a:pt x="5971" y="16952"/>
                    <a:pt x="5971" y="13649"/>
                  </a:cubicBezTo>
                  <a:lnTo>
                    <a:pt x="6171" y="11381"/>
                  </a:lnTo>
                  <a:cubicBezTo>
                    <a:pt x="6471" y="12082"/>
                    <a:pt x="6838" y="12749"/>
                    <a:pt x="7305" y="13383"/>
                  </a:cubicBezTo>
                  <a:cubicBezTo>
                    <a:pt x="9521" y="16259"/>
                    <a:pt x="12111" y="16859"/>
                    <a:pt x="13886" y="16859"/>
                  </a:cubicBezTo>
                  <a:cubicBezTo>
                    <a:pt x="15158" y="16859"/>
                    <a:pt x="16012" y="16552"/>
                    <a:pt x="16012" y="16552"/>
                  </a:cubicBezTo>
                  <a:cubicBezTo>
                    <a:pt x="18346" y="15718"/>
                    <a:pt x="18647" y="13116"/>
                    <a:pt x="18647" y="13116"/>
                  </a:cubicBezTo>
                  <a:lnTo>
                    <a:pt x="18647" y="13116"/>
                  </a:lnTo>
                  <a:cubicBezTo>
                    <a:pt x="18444" y="13168"/>
                    <a:pt x="18240" y="13194"/>
                    <a:pt x="18038" y="13194"/>
                  </a:cubicBezTo>
                  <a:cubicBezTo>
                    <a:pt x="17343" y="13194"/>
                    <a:pt x="16677" y="12891"/>
                    <a:pt x="16212" y="12349"/>
                  </a:cubicBezTo>
                  <a:cubicBezTo>
                    <a:pt x="15078" y="11114"/>
                    <a:pt x="15144" y="9013"/>
                    <a:pt x="16779" y="8613"/>
                  </a:cubicBezTo>
                  <a:cubicBezTo>
                    <a:pt x="16917" y="8581"/>
                    <a:pt x="17049" y="8566"/>
                    <a:pt x="17176" y="8566"/>
                  </a:cubicBezTo>
                  <a:cubicBezTo>
                    <a:pt x="18123" y="8566"/>
                    <a:pt x="18765" y="9390"/>
                    <a:pt x="19147" y="10214"/>
                  </a:cubicBezTo>
                  <a:cubicBezTo>
                    <a:pt x="19214" y="10380"/>
                    <a:pt x="19281" y="10547"/>
                    <a:pt x="19447" y="10581"/>
                  </a:cubicBezTo>
                  <a:cubicBezTo>
                    <a:pt x="19472" y="10588"/>
                    <a:pt x="19497" y="10591"/>
                    <a:pt x="19520" y="10591"/>
                  </a:cubicBezTo>
                  <a:cubicBezTo>
                    <a:pt x="19722" y="10591"/>
                    <a:pt x="19892" y="10356"/>
                    <a:pt x="19981" y="10147"/>
                  </a:cubicBezTo>
                  <a:cubicBezTo>
                    <a:pt x="20682" y="8646"/>
                    <a:pt x="21149" y="7078"/>
                    <a:pt x="21282" y="5444"/>
                  </a:cubicBezTo>
                  <a:cubicBezTo>
                    <a:pt x="21349" y="4743"/>
                    <a:pt x="21282" y="4043"/>
                    <a:pt x="21082" y="3375"/>
                  </a:cubicBezTo>
                  <a:cubicBezTo>
                    <a:pt x="21048" y="3175"/>
                    <a:pt x="20982" y="2775"/>
                    <a:pt x="20848" y="2642"/>
                  </a:cubicBezTo>
                  <a:cubicBezTo>
                    <a:pt x="18741" y="915"/>
                    <a:pt x="16131" y="0"/>
                    <a:pt x="1347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5" name="Google Shape;4055;p92"/>
            <p:cNvSpPr/>
            <p:nvPr/>
          </p:nvSpPr>
          <p:spPr>
            <a:xfrm>
              <a:off x="1810625" y="2984600"/>
              <a:ext cx="647150" cy="898650"/>
            </a:xfrm>
            <a:custGeom>
              <a:rect b="b" l="l" r="r" t="t"/>
              <a:pathLst>
                <a:path extrusionOk="0" h="35946" w="25886">
                  <a:moveTo>
                    <a:pt x="3289" y="0"/>
                  </a:moveTo>
                  <a:cubicBezTo>
                    <a:pt x="2714" y="0"/>
                    <a:pt x="2181" y="149"/>
                    <a:pt x="1735" y="520"/>
                  </a:cubicBezTo>
                  <a:lnTo>
                    <a:pt x="368" y="1654"/>
                  </a:lnTo>
                  <a:lnTo>
                    <a:pt x="901" y="1754"/>
                  </a:lnTo>
                  <a:cubicBezTo>
                    <a:pt x="701" y="2255"/>
                    <a:pt x="568" y="2822"/>
                    <a:pt x="534" y="3355"/>
                  </a:cubicBezTo>
                  <a:cubicBezTo>
                    <a:pt x="1" y="8259"/>
                    <a:pt x="1502" y="19500"/>
                    <a:pt x="3637" y="23436"/>
                  </a:cubicBezTo>
                  <a:cubicBezTo>
                    <a:pt x="5772" y="27339"/>
                    <a:pt x="11376" y="29841"/>
                    <a:pt x="18781" y="32910"/>
                  </a:cubicBezTo>
                  <a:cubicBezTo>
                    <a:pt x="22850" y="34611"/>
                    <a:pt x="24185" y="35845"/>
                    <a:pt x="25886" y="35945"/>
                  </a:cubicBezTo>
                  <a:lnTo>
                    <a:pt x="25719" y="32710"/>
                  </a:lnTo>
                  <a:cubicBezTo>
                    <a:pt x="22550" y="29274"/>
                    <a:pt x="21082" y="22869"/>
                    <a:pt x="18814" y="15864"/>
                  </a:cubicBezTo>
                  <a:cubicBezTo>
                    <a:pt x="15812" y="6558"/>
                    <a:pt x="11976" y="3956"/>
                    <a:pt x="7106" y="1321"/>
                  </a:cubicBezTo>
                  <a:cubicBezTo>
                    <a:pt x="5946" y="684"/>
                    <a:pt x="4522" y="0"/>
                    <a:pt x="3289"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6" name="Google Shape;4056;p92"/>
            <p:cNvSpPr/>
            <p:nvPr/>
          </p:nvSpPr>
          <p:spPr>
            <a:xfrm>
              <a:off x="1774775" y="3014775"/>
              <a:ext cx="736375" cy="879025"/>
            </a:xfrm>
            <a:custGeom>
              <a:rect b="b" l="l" r="r" t="t"/>
              <a:pathLst>
                <a:path extrusionOk="0" h="35161" w="29455">
                  <a:moveTo>
                    <a:pt x="3276" y="1"/>
                  </a:moveTo>
                  <a:cubicBezTo>
                    <a:pt x="1928" y="1"/>
                    <a:pt x="813" y="807"/>
                    <a:pt x="534" y="3349"/>
                  </a:cubicBezTo>
                  <a:cubicBezTo>
                    <a:pt x="0" y="8219"/>
                    <a:pt x="1501" y="19527"/>
                    <a:pt x="3670" y="23397"/>
                  </a:cubicBezTo>
                  <a:cubicBezTo>
                    <a:pt x="4037" y="24131"/>
                    <a:pt x="6538" y="25999"/>
                    <a:pt x="10641" y="28300"/>
                  </a:cubicBezTo>
                  <a:cubicBezTo>
                    <a:pt x="12709" y="29468"/>
                    <a:pt x="15912" y="31503"/>
                    <a:pt x="18514" y="32604"/>
                  </a:cubicBezTo>
                  <a:cubicBezTo>
                    <a:pt x="23614" y="34751"/>
                    <a:pt x="26593" y="35160"/>
                    <a:pt x="28122" y="35160"/>
                  </a:cubicBezTo>
                  <a:cubicBezTo>
                    <a:pt x="29063" y="35160"/>
                    <a:pt x="29455" y="35005"/>
                    <a:pt x="29455" y="35005"/>
                  </a:cubicBezTo>
                  <a:cubicBezTo>
                    <a:pt x="23517" y="33437"/>
                    <a:pt x="21849" y="25198"/>
                    <a:pt x="18847" y="15858"/>
                  </a:cubicBezTo>
                  <a:cubicBezTo>
                    <a:pt x="15812" y="6552"/>
                    <a:pt x="12009" y="3983"/>
                    <a:pt x="7105" y="1314"/>
                  </a:cubicBezTo>
                  <a:cubicBezTo>
                    <a:pt x="5942" y="677"/>
                    <a:pt x="4511" y="1"/>
                    <a:pt x="327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7" name="Google Shape;4057;p92"/>
            <p:cNvSpPr/>
            <p:nvPr/>
          </p:nvSpPr>
          <p:spPr>
            <a:xfrm>
              <a:off x="3126575" y="1442300"/>
              <a:ext cx="672600" cy="401500"/>
            </a:xfrm>
            <a:custGeom>
              <a:rect b="b" l="l" r="r" t="t"/>
              <a:pathLst>
                <a:path extrusionOk="0" h="16060" w="26904">
                  <a:moveTo>
                    <a:pt x="4270" y="1"/>
                  </a:moveTo>
                  <a:cubicBezTo>
                    <a:pt x="3570" y="2036"/>
                    <a:pt x="2002" y="3637"/>
                    <a:pt x="0" y="4437"/>
                  </a:cubicBezTo>
                  <a:cubicBezTo>
                    <a:pt x="1968" y="7206"/>
                    <a:pt x="3770" y="9641"/>
                    <a:pt x="4303" y="9908"/>
                  </a:cubicBezTo>
                  <a:cubicBezTo>
                    <a:pt x="6738" y="11242"/>
                    <a:pt x="8673" y="11876"/>
                    <a:pt x="12509" y="13510"/>
                  </a:cubicBezTo>
                  <a:cubicBezTo>
                    <a:pt x="14110" y="14178"/>
                    <a:pt x="15978" y="14845"/>
                    <a:pt x="17313" y="15278"/>
                  </a:cubicBezTo>
                  <a:cubicBezTo>
                    <a:pt x="19095" y="15817"/>
                    <a:pt x="20489" y="16060"/>
                    <a:pt x="21597" y="16060"/>
                  </a:cubicBezTo>
                  <a:cubicBezTo>
                    <a:pt x="23370" y="16060"/>
                    <a:pt x="24412" y="15438"/>
                    <a:pt x="25152" y="14411"/>
                  </a:cubicBezTo>
                  <a:cubicBezTo>
                    <a:pt x="26904" y="11922"/>
                    <a:pt x="26163" y="11159"/>
                    <a:pt x="24027" y="11159"/>
                  </a:cubicBezTo>
                  <a:cubicBezTo>
                    <a:pt x="23845" y="11159"/>
                    <a:pt x="23652" y="11165"/>
                    <a:pt x="23450" y="11175"/>
                  </a:cubicBezTo>
                  <a:cubicBezTo>
                    <a:pt x="23228" y="11189"/>
                    <a:pt x="23005" y="11195"/>
                    <a:pt x="22784" y="11195"/>
                  </a:cubicBezTo>
                  <a:cubicBezTo>
                    <a:pt x="21874" y="11195"/>
                    <a:pt x="20973" y="11083"/>
                    <a:pt x="20115" y="10842"/>
                  </a:cubicBezTo>
                  <a:cubicBezTo>
                    <a:pt x="20715" y="10642"/>
                    <a:pt x="21282" y="10375"/>
                    <a:pt x="21816" y="10041"/>
                  </a:cubicBezTo>
                  <a:cubicBezTo>
                    <a:pt x="22316" y="9708"/>
                    <a:pt x="22483" y="9074"/>
                    <a:pt x="22216" y="8540"/>
                  </a:cubicBezTo>
                  <a:cubicBezTo>
                    <a:pt x="22189" y="8499"/>
                    <a:pt x="22147" y="8482"/>
                    <a:pt x="22089" y="8482"/>
                  </a:cubicBezTo>
                  <a:cubicBezTo>
                    <a:pt x="21867" y="8482"/>
                    <a:pt x="21409" y="8735"/>
                    <a:pt x="20615" y="8840"/>
                  </a:cubicBezTo>
                  <a:cubicBezTo>
                    <a:pt x="19347" y="9007"/>
                    <a:pt x="18447" y="8974"/>
                    <a:pt x="17179" y="9474"/>
                  </a:cubicBezTo>
                  <a:cubicBezTo>
                    <a:pt x="16914" y="9588"/>
                    <a:pt x="16627" y="9648"/>
                    <a:pt x="16338" y="9648"/>
                  </a:cubicBezTo>
                  <a:cubicBezTo>
                    <a:pt x="16117" y="9648"/>
                    <a:pt x="15894" y="9613"/>
                    <a:pt x="15678" y="9541"/>
                  </a:cubicBezTo>
                  <a:cubicBezTo>
                    <a:pt x="12943" y="8574"/>
                    <a:pt x="8540" y="5805"/>
                    <a:pt x="7906" y="5371"/>
                  </a:cubicBezTo>
                  <a:lnTo>
                    <a:pt x="4270" y="1"/>
                  </a:ln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8" name="Google Shape;4058;p92"/>
            <p:cNvSpPr/>
            <p:nvPr/>
          </p:nvSpPr>
          <p:spPr>
            <a:xfrm>
              <a:off x="4056400" y="1562400"/>
              <a:ext cx="497050" cy="393325"/>
            </a:xfrm>
            <a:custGeom>
              <a:rect b="b" l="l" r="r" t="t"/>
              <a:pathLst>
                <a:path extrusionOk="0" h="15733" w="19882">
                  <a:moveTo>
                    <a:pt x="16846" y="0"/>
                  </a:moveTo>
                  <a:cubicBezTo>
                    <a:pt x="15111" y="868"/>
                    <a:pt x="13377" y="1768"/>
                    <a:pt x="11642" y="2669"/>
                  </a:cubicBezTo>
                  <a:cubicBezTo>
                    <a:pt x="9908" y="3569"/>
                    <a:pt x="8173" y="4437"/>
                    <a:pt x="6472" y="5337"/>
                  </a:cubicBezTo>
                  <a:cubicBezTo>
                    <a:pt x="4971" y="6138"/>
                    <a:pt x="3203" y="6738"/>
                    <a:pt x="2035" y="7973"/>
                  </a:cubicBezTo>
                  <a:cubicBezTo>
                    <a:pt x="1301" y="8706"/>
                    <a:pt x="701" y="9540"/>
                    <a:pt x="301" y="10474"/>
                  </a:cubicBezTo>
                  <a:cubicBezTo>
                    <a:pt x="1" y="11408"/>
                    <a:pt x="1" y="12409"/>
                    <a:pt x="367" y="13310"/>
                  </a:cubicBezTo>
                  <a:cubicBezTo>
                    <a:pt x="768" y="14210"/>
                    <a:pt x="1402" y="14978"/>
                    <a:pt x="2235" y="15478"/>
                  </a:cubicBezTo>
                  <a:cubicBezTo>
                    <a:pt x="2447" y="15636"/>
                    <a:pt x="2720" y="15732"/>
                    <a:pt x="2991" y="15732"/>
                  </a:cubicBezTo>
                  <a:cubicBezTo>
                    <a:pt x="3062" y="15732"/>
                    <a:pt x="3133" y="15725"/>
                    <a:pt x="3203" y="15712"/>
                  </a:cubicBezTo>
                  <a:cubicBezTo>
                    <a:pt x="3270" y="15678"/>
                    <a:pt x="3336" y="15645"/>
                    <a:pt x="3370" y="15611"/>
                  </a:cubicBezTo>
                  <a:cubicBezTo>
                    <a:pt x="3403" y="15545"/>
                    <a:pt x="3436" y="15445"/>
                    <a:pt x="3436" y="15378"/>
                  </a:cubicBezTo>
                  <a:cubicBezTo>
                    <a:pt x="3470" y="14711"/>
                    <a:pt x="3436" y="14044"/>
                    <a:pt x="3436" y="13376"/>
                  </a:cubicBezTo>
                  <a:cubicBezTo>
                    <a:pt x="3436" y="12833"/>
                    <a:pt x="3498" y="11400"/>
                    <a:pt x="4237" y="11400"/>
                  </a:cubicBezTo>
                  <a:cubicBezTo>
                    <a:pt x="4269" y="11400"/>
                    <a:pt x="4302" y="11403"/>
                    <a:pt x="4337" y="11408"/>
                  </a:cubicBezTo>
                  <a:lnTo>
                    <a:pt x="6238" y="10608"/>
                  </a:lnTo>
                  <a:cubicBezTo>
                    <a:pt x="6305" y="9707"/>
                    <a:pt x="6705" y="9807"/>
                    <a:pt x="7439" y="9574"/>
                  </a:cubicBezTo>
                  <a:lnTo>
                    <a:pt x="8773" y="9107"/>
                  </a:lnTo>
                  <a:cubicBezTo>
                    <a:pt x="10041" y="8706"/>
                    <a:pt x="11275" y="8306"/>
                    <a:pt x="12509" y="7906"/>
                  </a:cubicBezTo>
                  <a:cubicBezTo>
                    <a:pt x="14111" y="7372"/>
                    <a:pt x="15678" y="6805"/>
                    <a:pt x="17280" y="6238"/>
                  </a:cubicBezTo>
                  <a:cubicBezTo>
                    <a:pt x="18080" y="5938"/>
                    <a:pt x="19181" y="5671"/>
                    <a:pt x="19881" y="5104"/>
                  </a:cubicBezTo>
                  <a:lnTo>
                    <a:pt x="16846" y="0"/>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9" name="Google Shape;4059;p92"/>
            <p:cNvSpPr/>
            <p:nvPr/>
          </p:nvSpPr>
          <p:spPr>
            <a:xfrm>
              <a:off x="4150625" y="1967675"/>
              <a:ext cx="50075" cy="76000"/>
            </a:xfrm>
            <a:custGeom>
              <a:rect b="b" l="l" r="r" t="t"/>
              <a:pathLst>
                <a:path extrusionOk="0" h="3040" w="2003">
                  <a:moveTo>
                    <a:pt x="2002" y="1"/>
                  </a:moveTo>
                  <a:lnTo>
                    <a:pt x="1" y="568"/>
                  </a:lnTo>
                  <a:lnTo>
                    <a:pt x="1702" y="3003"/>
                  </a:lnTo>
                  <a:cubicBezTo>
                    <a:pt x="1715" y="3028"/>
                    <a:pt x="1742" y="3039"/>
                    <a:pt x="1771" y="3039"/>
                  </a:cubicBezTo>
                  <a:cubicBezTo>
                    <a:pt x="1818" y="3039"/>
                    <a:pt x="1869" y="3011"/>
                    <a:pt x="1869" y="2970"/>
                  </a:cubicBezTo>
                  <a:lnTo>
                    <a:pt x="2002"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0" name="Google Shape;4060;p92"/>
            <p:cNvSpPr/>
            <p:nvPr/>
          </p:nvSpPr>
          <p:spPr>
            <a:xfrm>
              <a:off x="4173150" y="1967675"/>
              <a:ext cx="26700" cy="74250"/>
            </a:xfrm>
            <a:custGeom>
              <a:rect b="b" l="l" r="r" t="t"/>
              <a:pathLst>
                <a:path extrusionOk="0" h="2970" w="1068">
                  <a:moveTo>
                    <a:pt x="1068" y="1"/>
                  </a:moveTo>
                  <a:lnTo>
                    <a:pt x="1" y="301"/>
                  </a:lnTo>
                  <a:lnTo>
                    <a:pt x="101" y="668"/>
                  </a:lnTo>
                  <a:lnTo>
                    <a:pt x="834" y="2936"/>
                  </a:lnTo>
                  <a:lnTo>
                    <a:pt x="935" y="2970"/>
                  </a:lnTo>
                  <a:lnTo>
                    <a:pt x="1068" y="1"/>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1" name="Google Shape;4061;p92"/>
            <p:cNvSpPr/>
            <p:nvPr/>
          </p:nvSpPr>
          <p:spPr>
            <a:xfrm>
              <a:off x="4184000" y="2025225"/>
              <a:ext cx="13350" cy="18450"/>
            </a:xfrm>
            <a:custGeom>
              <a:rect b="b" l="l" r="r" t="t"/>
              <a:pathLst>
                <a:path extrusionOk="0" h="738" w="534">
                  <a:moveTo>
                    <a:pt x="534" y="1"/>
                  </a:moveTo>
                  <a:lnTo>
                    <a:pt x="501" y="67"/>
                  </a:lnTo>
                  <a:cubicBezTo>
                    <a:pt x="418" y="178"/>
                    <a:pt x="266" y="243"/>
                    <a:pt x="103" y="243"/>
                  </a:cubicBezTo>
                  <a:cubicBezTo>
                    <a:pt x="69" y="243"/>
                    <a:pt x="35" y="240"/>
                    <a:pt x="0" y="234"/>
                  </a:cubicBezTo>
                  <a:lnTo>
                    <a:pt x="0" y="234"/>
                  </a:lnTo>
                  <a:lnTo>
                    <a:pt x="334" y="701"/>
                  </a:lnTo>
                  <a:cubicBezTo>
                    <a:pt x="359" y="726"/>
                    <a:pt x="390" y="737"/>
                    <a:pt x="417" y="737"/>
                  </a:cubicBezTo>
                  <a:cubicBezTo>
                    <a:pt x="462" y="737"/>
                    <a:pt x="501" y="709"/>
                    <a:pt x="501" y="668"/>
                  </a:cubicBezTo>
                  <a:lnTo>
                    <a:pt x="53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2" name="Google Shape;4062;p92"/>
            <p:cNvSpPr/>
            <p:nvPr/>
          </p:nvSpPr>
          <p:spPr>
            <a:xfrm>
              <a:off x="4063075" y="1668300"/>
              <a:ext cx="136775" cy="318200"/>
            </a:xfrm>
            <a:custGeom>
              <a:rect b="b" l="l" r="r" t="t"/>
              <a:pathLst>
                <a:path extrusionOk="0" h="12728" w="5471">
                  <a:moveTo>
                    <a:pt x="1968" y="1"/>
                  </a:moveTo>
                  <a:lnTo>
                    <a:pt x="1973" y="19"/>
                  </a:lnTo>
                  <a:lnTo>
                    <a:pt x="1973" y="19"/>
                  </a:lnTo>
                  <a:cubicBezTo>
                    <a:pt x="1972" y="13"/>
                    <a:pt x="1971" y="7"/>
                    <a:pt x="1968" y="1"/>
                  </a:cubicBezTo>
                  <a:close/>
                  <a:moveTo>
                    <a:pt x="0" y="568"/>
                  </a:moveTo>
                  <a:cubicBezTo>
                    <a:pt x="1" y="570"/>
                    <a:pt x="1" y="572"/>
                    <a:pt x="2" y="574"/>
                  </a:cubicBezTo>
                  <a:lnTo>
                    <a:pt x="2" y="574"/>
                  </a:lnTo>
                  <a:lnTo>
                    <a:pt x="0" y="568"/>
                  </a:lnTo>
                  <a:close/>
                  <a:moveTo>
                    <a:pt x="1973" y="19"/>
                  </a:moveTo>
                  <a:cubicBezTo>
                    <a:pt x="2024" y="321"/>
                    <a:pt x="929" y="704"/>
                    <a:pt x="347" y="704"/>
                  </a:cubicBezTo>
                  <a:cubicBezTo>
                    <a:pt x="163" y="704"/>
                    <a:pt x="30" y="666"/>
                    <a:pt x="2" y="574"/>
                  </a:cubicBezTo>
                  <a:lnTo>
                    <a:pt x="2" y="574"/>
                  </a:lnTo>
                  <a:lnTo>
                    <a:pt x="167" y="1168"/>
                  </a:lnTo>
                  <a:lnTo>
                    <a:pt x="3503" y="12543"/>
                  </a:lnTo>
                  <a:cubicBezTo>
                    <a:pt x="3702" y="12669"/>
                    <a:pt x="3930" y="12727"/>
                    <a:pt x="4161" y="12727"/>
                  </a:cubicBezTo>
                  <a:cubicBezTo>
                    <a:pt x="4356" y="12727"/>
                    <a:pt x="4554" y="12686"/>
                    <a:pt x="4737" y="12610"/>
                  </a:cubicBezTo>
                  <a:cubicBezTo>
                    <a:pt x="5071" y="12476"/>
                    <a:pt x="5304" y="12243"/>
                    <a:pt x="5471" y="11976"/>
                  </a:cubicBezTo>
                  <a:lnTo>
                    <a:pt x="2135" y="568"/>
                  </a:lnTo>
                  <a:lnTo>
                    <a:pt x="2035" y="267"/>
                  </a:lnTo>
                  <a:lnTo>
                    <a:pt x="1973" y="19"/>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3" name="Google Shape;4063;p92"/>
            <p:cNvSpPr/>
            <p:nvPr/>
          </p:nvSpPr>
          <p:spPr>
            <a:xfrm>
              <a:off x="4085600" y="1668300"/>
              <a:ext cx="114250" cy="316925"/>
            </a:xfrm>
            <a:custGeom>
              <a:rect b="b" l="l" r="r" t="t"/>
              <a:pathLst>
                <a:path extrusionOk="0" h="12677" w="4570">
                  <a:moveTo>
                    <a:pt x="1067" y="1"/>
                  </a:moveTo>
                  <a:lnTo>
                    <a:pt x="1071" y="15"/>
                  </a:lnTo>
                  <a:lnTo>
                    <a:pt x="1071" y="15"/>
                  </a:lnTo>
                  <a:cubicBezTo>
                    <a:pt x="1070" y="10"/>
                    <a:pt x="1069" y="5"/>
                    <a:pt x="1067" y="1"/>
                  </a:cubicBezTo>
                  <a:close/>
                  <a:moveTo>
                    <a:pt x="1071" y="15"/>
                  </a:moveTo>
                  <a:cubicBezTo>
                    <a:pt x="1105" y="215"/>
                    <a:pt x="521" y="504"/>
                    <a:pt x="0" y="634"/>
                  </a:cubicBezTo>
                  <a:cubicBezTo>
                    <a:pt x="0" y="668"/>
                    <a:pt x="0" y="668"/>
                    <a:pt x="33" y="668"/>
                  </a:cubicBezTo>
                  <a:lnTo>
                    <a:pt x="3636" y="12676"/>
                  </a:lnTo>
                  <a:cubicBezTo>
                    <a:pt x="4036" y="12576"/>
                    <a:pt x="4370" y="12309"/>
                    <a:pt x="4570" y="11976"/>
                  </a:cubicBezTo>
                  <a:lnTo>
                    <a:pt x="1234" y="568"/>
                  </a:lnTo>
                  <a:lnTo>
                    <a:pt x="1134" y="267"/>
                  </a:lnTo>
                  <a:lnTo>
                    <a:pt x="1071" y="15"/>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4" name="Google Shape;4064;p92"/>
            <p:cNvSpPr/>
            <p:nvPr/>
          </p:nvSpPr>
          <p:spPr>
            <a:xfrm>
              <a:off x="4069750" y="1693325"/>
              <a:ext cx="55050" cy="32575"/>
            </a:xfrm>
            <a:custGeom>
              <a:rect b="b" l="l" r="r" t="t"/>
              <a:pathLst>
                <a:path extrusionOk="0" h="1303" w="2202">
                  <a:moveTo>
                    <a:pt x="2002" y="0"/>
                  </a:moveTo>
                  <a:lnTo>
                    <a:pt x="2002" y="34"/>
                  </a:lnTo>
                  <a:cubicBezTo>
                    <a:pt x="2002" y="200"/>
                    <a:pt x="1701" y="401"/>
                    <a:pt x="1301" y="534"/>
                  </a:cubicBezTo>
                  <a:cubicBezTo>
                    <a:pt x="1015" y="659"/>
                    <a:pt x="682" y="727"/>
                    <a:pt x="423" y="727"/>
                  </a:cubicBezTo>
                  <a:cubicBezTo>
                    <a:pt x="199" y="727"/>
                    <a:pt x="31" y="676"/>
                    <a:pt x="0" y="567"/>
                  </a:cubicBezTo>
                  <a:lnTo>
                    <a:pt x="0" y="567"/>
                  </a:lnTo>
                  <a:lnTo>
                    <a:pt x="34" y="734"/>
                  </a:lnTo>
                  <a:lnTo>
                    <a:pt x="167" y="1168"/>
                  </a:lnTo>
                  <a:cubicBezTo>
                    <a:pt x="198" y="1260"/>
                    <a:pt x="362" y="1302"/>
                    <a:pt x="582" y="1302"/>
                  </a:cubicBezTo>
                  <a:cubicBezTo>
                    <a:pt x="841" y="1302"/>
                    <a:pt x="1179" y="1243"/>
                    <a:pt x="1468" y="1134"/>
                  </a:cubicBezTo>
                  <a:cubicBezTo>
                    <a:pt x="1868" y="968"/>
                    <a:pt x="2202" y="734"/>
                    <a:pt x="2168" y="567"/>
                  </a:cubicBezTo>
                  <a:lnTo>
                    <a:pt x="200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5" name="Google Shape;4065;p92"/>
            <p:cNvSpPr/>
            <p:nvPr/>
          </p:nvSpPr>
          <p:spPr>
            <a:xfrm>
              <a:off x="4066400" y="1682475"/>
              <a:ext cx="56775" cy="31800"/>
            </a:xfrm>
            <a:custGeom>
              <a:rect b="b" l="l" r="r" t="t"/>
              <a:pathLst>
                <a:path extrusionOk="0" h="1272" w="2271">
                  <a:moveTo>
                    <a:pt x="2002" y="1"/>
                  </a:moveTo>
                  <a:lnTo>
                    <a:pt x="2006" y="14"/>
                  </a:lnTo>
                  <a:lnTo>
                    <a:pt x="2006" y="14"/>
                  </a:lnTo>
                  <a:cubicBezTo>
                    <a:pt x="2005" y="9"/>
                    <a:pt x="2004" y="5"/>
                    <a:pt x="2002" y="1"/>
                  </a:cubicBezTo>
                  <a:close/>
                  <a:moveTo>
                    <a:pt x="2006" y="14"/>
                  </a:moveTo>
                  <a:lnTo>
                    <a:pt x="2006" y="14"/>
                  </a:lnTo>
                  <a:cubicBezTo>
                    <a:pt x="2070" y="295"/>
                    <a:pt x="944" y="700"/>
                    <a:pt x="349" y="700"/>
                  </a:cubicBezTo>
                  <a:cubicBezTo>
                    <a:pt x="165" y="700"/>
                    <a:pt x="32" y="661"/>
                    <a:pt x="1" y="568"/>
                  </a:cubicBezTo>
                  <a:lnTo>
                    <a:pt x="1" y="568"/>
                  </a:lnTo>
                  <a:lnTo>
                    <a:pt x="168" y="1135"/>
                  </a:lnTo>
                  <a:cubicBezTo>
                    <a:pt x="200" y="1231"/>
                    <a:pt x="340" y="1272"/>
                    <a:pt x="533" y="1272"/>
                  </a:cubicBezTo>
                  <a:cubicBezTo>
                    <a:pt x="1142" y="1272"/>
                    <a:pt x="2270" y="872"/>
                    <a:pt x="2169" y="568"/>
                  </a:cubicBezTo>
                  <a:lnTo>
                    <a:pt x="2006" y="14"/>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6" name="Google Shape;4066;p92"/>
            <p:cNvSpPr/>
            <p:nvPr/>
          </p:nvSpPr>
          <p:spPr>
            <a:xfrm>
              <a:off x="4063075" y="1668300"/>
              <a:ext cx="55975" cy="32175"/>
            </a:xfrm>
            <a:custGeom>
              <a:rect b="b" l="l" r="r" t="t"/>
              <a:pathLst>
                <a:path extrusionOk="0" h="1287" w="2239">
                  <a:moveTo>
                    <a:pt x="1968" y="1"/>
                  </a:moveTo>
                  <a:lnTo>
                    <a:pt x="1971" y="9"/>
                  </a:lnTo>
                  <a:lnTo>
                    <a:pt x="1971" y="9"/>
                  </a:lnTo>
                  <a:cubicBezTo>
                    <a:pt x="1970" y="6"/>
                    <a:pt x="1969" y="4"/>
                    <a:pt x="1968" y="1"/>
                  </a:cubicBezTo>
                  <a:close/>
                  <a:moveTo>
                    <a:pt x="0" y="568"/>
                  </a:moveTo>
                  <a:cubicBezTo>
                    <a:pt x="1" y="570"/>
                    <a:pt x="1" y="572"/>
                    <a:pt x="2" y="574"/>
                  </a:cubicBezTo>
                  <a:lnTo>
                    <a:pt x="2" y="574"/>
                  </a:lnTo>
                  <a:lnTo>
                    <a:pt x="0" y="568"/>
                  </a:lnTo>
                  <a:close/>
                  <a:moveTo>
                    <a:pt x="1971" y="9"/>
                  </a:moveTo>
                  <a:cubicBezTo>
                    <a:pt x="2048" y="312"/>
                    <a:pt x="935" y="704"/>
                    <a:pt x="347" y="704"/>
                  </a:cubicBezTo>
                  <a:cubicBezTo>
                    <a:pt x="163" y="704"/>
                    <a:pt x="30" y="666"/>
                    <a:pt x="2" y="574"/>
                  </a:cubicBezTo>
                  <a:lnTo>
                    <a:pt x="2" y="574"/>
                  </a:lnTo>
                  <a:lnTo>
                    <a:pt x="167" y="1168"/>
                  </a:lnTo>
                  <a:cubicBezTo>
                    <a:pt x="205" y="1251"/>
                    <a:pt x="334" y="1286"/>
                    <a:pt x="509" y="1286"/>
                  </a:cubicBezTo>
                  <a:cubicBezTo>
                    <a:pt x="1105" y="1286"/>
                    <a:pt x="2238" y="877"/>
                    <a:pt x="2135" y="568"/>
                  </a:cubicBezTo>
                  <a:lnTo>
                    <a:pt x="1971" y="9"/>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7" name="Google Shape;4067;p92"/>
            <p:cNvSpPr/>
            <p:nvPr/>
          </p:nvSpPr>
          <p:spPr>
            <a:xfrm>
              <a:off x="4194825" y="2041900"/>
              <a:ext cx="1700" cy="1700"/>
            </a:xfrm>
            <a:custGeom>
              <a:rect b="b" l="l" r="r" t="t"/>
              <a:pathLst>
                <a:path extrusionOk="0" h="68" w="68">
                  <a:moveTo>
                    <a:pt x="1" y="67"/>
                  </a:moveTo>
                  <a:cubicBezTo>
                    <a:pt x="34" y="67"/>
                    <a:pt x="68" y="34"/>
                    <a:pt x="68" y="1"/>
                  </a:cubicBezTo>
                  <a:cubicBezTo>
                    <a:pt x="68" y="34"/>
                    <a:pt x="34" y="67"/>
                    <a:pt x="1" y="67"/>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8" name="Google Shape;4068;p92"/>
            <p:cNvSpPr/>
            <p:nvPr/>
          </p:nvSpPr>
          <p:spPr>
            <a:xfrm>
              <a:off x="4040700" y="1599050"/>
              <a:ext cx="73275" cy="87450"/>
            </a:xfrm>
            <a:custGeom>
              <a:rect b="b" l="l" r="r" t="t"/>
              <a:pathLst>
                <a:path extrusionOk="0" h="3498" w="2931">
                  <a:moveTo>
                    <a:pt x="1559" y="0"/>
                  </a:moveTo>
                  <a:cubicBezTo>
                    <a:pt x="924" y="0"/>
                    <a:pt x="1" y="419"/>
                    <a:pt x="162" y="869"/>
                  </a:cubicBezTo>
                  <a:lnTo>
                    <a:pt x="862" y="3338"/>
                  </a:lnTo>
                  <a:cubicBezTo>
                    <a:pt x="893" y="3446"/>
                    <a:pt x="1061" y="3497"/>
                    <a:pt x="1288" y="3497"/>
                  </a:cubicBezTo>
                  <a:cubicBezTo>
                    <a:pt x="1551" y="3497"/>
                    <a:pt x="1893" y="3429"/>
                    <a:pt x="2196" y="3304"/>
                  </a:cubicBezTo>
                  <a:cubicBezTo>
                    <a:pt x="2597" y="3138"/>
                    <a:pt x="2930" y="2937"/>
                    <a:pt x="2863" y="2771"/>
                  </a:cubicBezTo>
                  <a:lnTo>
                    <a:pt x="2130" y="302"/>
                  </a:lnTo>
                  <a:cubicBezTo>
                    <a:pt x="2030" y="102"/>
                    <a:pt x="1829" y="2"/>
                    <a:pt x="1629" y="2"/>
                  </a:cubicBezTo>
                  <a:cubicBezTo>
                    <a:pt x="1606" y="1"/>
                    <a:pt x="1583" y="0"/>
                    <a:pt x="1559"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9" name="Google Shape;4069;p92"/>
            <p:cNvSpPr/>
            <p:nvPr/>
          </p:nvSpPr>
          <p:spPr>
            <a:xfrm>
              <a:off x="4043100" y="1599025"/>
              <a:ext cx="52525" cy="29050"/>
            </a:xfrm>
            <a:custGeom>
              <a:rect b="b" l="l" r="r" t="t"/>
              <a:pathLst>
                <a:path extrusionOk="0" h="1162" w="2101">
                  <a:moveTo>
                    <a:pt x="1451" y="1"/>
                  </a:moveTo>
                  <a:cubicBezTo>
                    <a:pt x="825" y="1"/>
                    <a:pt x="0" y="356"/>
                    <a:pt x="32" y="804"/>
                  </a:cubicBezTo>
                  <a:cubicBezTo>
                    <a:pt x="66" y="904"/>
                    <a:pt x="132" y="1004"/>
                    <a:pt x="232" y="1070"/>
                  </a:cubicBezTo>
                  <a:cubicBezTo>
                    <a:pt x="404" y="1132"/>
                    <a:pt x="584" y="1161"/>
                    <a:pt x="765" y="1161"/>
                  </a:cubicBezTo>
                  <a:cubicBezTo>
                    <a:pt x="1077" y="1161"/>
                    <a:pt x="1392" y="1073"/>
                    <a:pt x="1667" y="904"/>
                  </a:cubicBezTo>
                  <a:cubicBezTo>
                    <a:pt x="1967" y="703"/>
                    <a:pt x="2100" y="503"/>
                    <a:pt x="2034" y="303"/>
                  </a:cubicBezTo>
                  <a:cubicBezTo>
                    <a:pt x="1934" y="103"/>
                    <a:pt x="1733" y="3"/>
                    <a:pt x="1533" y="3"/>
                  </a:cubicBezTo>
                  <a:cubicBezTo>
                    <a:pt x="1506" y="2"/>
                    <a:pt x="1479" y="1"/>
                    <a:pt x="14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0" name="Google Shape;4070;p92"/>
            <p:cNvSpPr/>
            <p:nvPr/>
          </p:nvSpPr>
          <p:spPr>
            <a:xfrm>
              <a:off x="4160650" y="1827575"/>
              <a:ext cx="52550" cy="99425"/>
            </a:xfrm>
            <a:custGeom>
              <a:rect b="b" l="l" r="r" t="t"/>
              <a:pathLst>
                <a:path extrusionOk="0" h="3977" w="2102">
                  <a:moveTo>
                    <a:pt x="2102" y="1"/>
                  </a:moveTo>
                  <a:lnTo>
                    <a:pt x="167" y="801"/>
                  </a:lnTo>
                  <a:cubicBezTo>
                    <a:pt x="134" y="1268"/>
                    <a:pt x="0" y="2002"/>
                    <a:pt x="34" y="2469"/>
                  </a:cubicBezTo>
                  <a:cubicBezTo>
                    <a:pt x="34" y="2936"/>
                    <a:pt x="200" y="3370"/>
                    <a:pt x="501" y="3737"/>
                  </a:cubicBezTo>
                  <a:cubicBezTo>
                    <a:pt x="647" y="3883"/>
                    <a:pt x="847" y="3976"/>
                    <a:pt x="1049" y="3976"/>
                  </a:cubicBezTo>
                  <a:cubicBezTo>
                    <a:pt x="1122" y="3976"/>
                    <a:pt x="1196" y="3964"/>
                    <a:pt x="1268" y="3937"/>
                  </a:cubicBezTo>
                  <a:cubicBezTo>
                    <a:pt x="1468" y="3770"/>
                    <a:pt x="1601" y="3570"/>
                    <a:pt x="1635" y="3337"/>
                  </a:cubicBezTo>
                  <a:cubicBezTo>
                    <a:pt x="1902" y="2269"/>
                    <a:pt x="2068" y="1168"/>
                    <a:pt x="2102" y="34"/>
                  </a:cubicBezTo>
                  <a:lnTo>
                    <a:pt x="2102"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71" name="Google Shape;4071;p9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5" name="Shape 4075"/>
        <p:cNvGrpSpPr/>
        <p:nvPr/>
      </p:nvGrpSpPr>
      <p:grpSpPr>
        <a:xfrm>
          <a:off x="0" y="0"/>
          <a:ext cx="0" cy="0"/>
          <a:chOff x="0" y="0"/>
          <a:chExt cx="0" cy="0"/>
        </a:xfrm>
      </p:grpSpPr>
      <p:sp>
        <p:nvSpPr>
          <p:cNvPr id="4076" name="Google Shape;4076;p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aleway"/>
                <a:ea typeface="Raleway"/>
                <a:cs typeface="Raleway"/>
                <a:sym typeface="Raleway"/>
              </a:rPr>
              <a:t>Resources</a:t>
            </a:r>
            <a:endParaRPr b="1">
              <a:latin typeface="Raleway"/>
              <a:ea typeface="Raleway"/>
              <a:cs typeface="Raleway"/>
              <a:sym typeface="Raleway"/>
            </a:endParaRPr>
          </a:p>
        </p:txBody>
      </p:sp>
      <p:sp>
        <p:nvSpPr>
          <p:cNvPr id="4077" name="Google Shape;4077;p93"/>
          <p:cNvSpPr txBox="1"/>
          <p:nvPr/>
        </p:nvSpPr>
        <p:spPr>
          <a:xfrm>
            <a:off x="721200" y="1130275"/>
            <a:ext cx="7435800" cy="11853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Raleway"/>
              <a:buChar char="●"/>
            </a:pPr>
            <a:r>
              <a:rPr lang="en" sz="1300" u="sng">
                <a:solidFill>
                  <a:schemeClr val="hlink"/>
                </a:solidFill>
                <a:latin typeface="Raleway"/>
                <a:ea typeface="Raleway"/>
                <a:cs typeface="Raleway"/>
                <a:sym typeface="Raleway"/>
                <a:hlinkClick r:id="rId3"/>
              </a:rPr>
              <a:t>https://www.projectsmart.co.uk/project-planning/project-planning-step-by-step.php</a:t>
            </a:r>
            <a:endParaRPr sz="1300">
              <a:latin typeface="Raleway"/>
              <a:ea typeface="Raleway"/>
              <a:cs typeface="Raleway"/>
              <a:sym typeface="Raleway"/>
            </a:endParaRPr>
          </a:p>
          <a:p>
            <a:pPr indent="-311150" lvl="0" marL="457200" rtl="0" algn="l">
              <a:spcBef>
                <a:spcPts val="0"/>
              </a:spcBef>
              <a:spcAft>
                <a:spcPts val="0"/>
              </a:spcAft>
              <a:buSzPts val="1300"/>
              <a:buFont typeface="Raleway"/>
              <a:buChar char="●"/>
            </a:pPr>
            <a:r>
              <a:rPr lang="en" sz="1300" u="sng">
                <a:solidFill>
                  <a:schemeClr val="hlink"/>
                </a:solidFill>
                <a:latin typeface="Raleway"/>
                <a:ea typeface="Raleway"/>
                <a:cs typeface="Raleway"/>
                <a:sym typeface="Raleway"/>
                <a:hlinkClick r:id="rId4"/>
              </a:rPr>
              <a:t>https://www.precedenceresearch.com/artificial-intelligence-market</a:t>
            </a:r>
            <a:endParaRPr sz="1300">
              <a:latin typeface="Raleway"/>
              <a:ea typeface="Raleway"/>
              <a:cs typeface="Raleway"/>
              <a:sym typeface="Raleway"/>
            </a:endParaRPr>
          </a:p>
          <a:p>
            <a:pPr indent="-311150" lvl="0" marL="457200" rtl="0" algn="l">
              <a:spcBef>
                <a:spcPts val="0"/>
              </a:spcBef>
              <a:spcAft>
                <a:spcPts val="0"/>
              </a:spcAft>
              <a:buSzPts val="1300"/>
              <a:buFont typeface="Raleway"/>
              <a:buChar char="●"/>
            </a:pPr>
            <a:r>
              <a:rPr lang="en" sz="1300" u="sng">
                <a:solidFill>
                  <a:schemeClr val="hlink"/>
                </a:solidFill>
                <a:latin typeface="Raleway"/>
                <a:ea typeface="Raleway"/>
                <a:cs typeface="Raleway"/>
                <a:sym typeface="Raleway"/>
                <a:hlinkClick r:id="rId5"/>
              </a:rPr>
              <a:t>https://slidesgo.com/theme/retato-slideshow#position-38&amp;results-1357</a:t>
            </a:r>
            <a:endParaRPr sz="1300">
              <a:latin typeface="Raleway"/>
              <a:ea typeface="Raleway"/>
              <a:cs typeface="Raleway"/>
              <a:sym typeface="Raleway"/>
            </a:endParaRPr>
          </a:p>
          <a:p>
            <a:pPr indent="-311150" lvl="0" marL="457200" rtl="0" algn="l">
              <a:spcBef>
                <a:spcPts val="0"/>
              </a:spcBef>
              <a:spcAft>
                <a:spcPts val="0"/>
              </a:spcAft>
              <a:buSzPts val="1300"/>
              <a:buFont typeface="Raleway"/>
              <a:buChar char="●"/>
            </a:pPr>
            <a:r>
              <a:rPr lang="en" sz="1300" u="sng">
                <a:solidFill>
                  <a:schemeClr val="hlink"/>
                </a:solidFill>
                <a:latin typeface="Raleway"/>
                <a:ea typeface="Raleway"/>
                <a:cs typeface="Raleway"/>
                <a:sym typeface="Raleway"/>
                <a:hlinkClick r:id="rId6"/>
              </a:rPr>
              <a:t>https://storyset.com</a:t>
            </a:r>
            <a:endParaRPr sz="1300">
              <a:latin typeface="Raleway"/>
              <a:ea typeface="Raleway"/>
              <a:cs typeface="Raleway"/>
              <a:sym typeface="Raleway"/>
            </a:endParaRPr>
          </a:p>
          <a:p>
            <a:pPr indent="-311150" lvl="0" marL="457200" rtl="0" algn="l">
              <a:spcBef>
                <a:spcPts val="0"/>
              </a:spcBef>
              <a:spcAft>
                <a:spcPts val="0"/>
              </a:spcAft>
              <a:buSzPts val="1300"/>
              <a:buFont typeface="Raleway"/>
              <a:buChar char="●"/>
            </a:pPr>
            <a:r>
              <a:rPr lang="en" sz="1300" u="sng">
                <a:solidFill>
                  <a:schemeClr val="hlink"/>
                </a:solidFill>
                <a:latin typeface="Raleway"/>
                <a:ea typeface="Raleway"/>
                <a:cs typeface="Raleway"/>
                <a:sym typeface="Raleway"/>
                <a:hlinkClick r:id="rId7"/>
              </a:rPr>
              <a:t>https://www.utm.mx/~caff/doc/OpenUPWeb/index.htm</a:t>
            </a:r>
            <a:endParaRPr>
              <a:latin typeface="Raleway"/>
              <a:ea typeface="Raleway"/>
              <a:cs typeface="Raleway"/>
              <a:sym typeface="Raleway"/>
            </a:endParaRPr>
          </a:p>
        </p:txBody>
      </p:sp>
      <p:sp>
        <p:nvSpPr>
          <p:cNvPr id="4078" name="Google Shape;4078;p9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9" name="Shape 1769"/>
        <p:cNvGrpSpPr/>
        <p:nvPr/>
      </p:nvGrpSpPr>
      <p:grpSpPr>
        <a:xfrm>
          <a:off x="0" y="0"/>
          <a:ext cx="0" cy="0"/>
          <a:chOff x="0" y="0"/>
          <a:chExt cx="0" cy="0"/>
        </a:xfrm>
      </p:grpSpPr>
      <p:sp>
        <p:nvSpPr>
          <p:cNvPr id="1770" name="Google Shape;1770;p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aleway"/>
                <a:ea typeface="Raleway"/>
                <a:cs typeface="Raleway"/>
                <a:sym typeface="Raleway"/>
              </a:rPr>
              <a:t>Context</a:t>
            </a:r>
            <a:endParaRPr b="1">
              <a:latin typeface="Raleway"/>
              <a:ea typeface="Raleway"/>
              <a:cs typeface="Raleway"/>
              <a:sym typeface="Raleway"/>
            </a:endParaRPr>
          </a:p>
        </p:txBody>
      </p:sp>
      <p:sp>
        <p:nvSpPr>
          <p:cNvPr id="1771" name="Google Shape;1771;p78"/>
          <p:cNvSpPr txBox="1"/>
          <p:nvPr/>
        </p:nvSpPr>
        <p:spPr>
          <a:xfrm>
            <a:off x="8463725" y="5564725"/>
            <a:ext cx="78729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a:ea typeface="Raleway"/>
                <a:cs typeface="Raleway"/>
                <a:sym typeface="Raleway"/>
              </a:rPr>
              <a:t>Increasingly, machine learning methods are applied to</a:t>
            </a:r>
            <a:endParaRPr>
              <a:latin typeface="Raleway"/>
              <a:ea typeface="Raleway"/>
              <a:cs typeface="Raleway"/>
              <a:sym typeface="Raleway"/>
            </a:endParaRPr>
          </a:p>
          <a:p>
            <a:pPr indent="0" lvl="0" marL="0" rtl="0" algn="l">
              <a:spcBef>
                <a:spcPts val="0"/>
              </a:spcBef>
              <a:spcAft>
                <a:spcPts val="0"/>
              </a:spcAft>
              <a:buNone/>
            </a:pPr>
            <a:r>
              <a:rPr lang="en">
                <a:latin typeface="Raleway"/>
                <a:ea typeface="Raleway"/>
                <a:cs typeface="Raleway"/>
                <a:sym typeface="Raleway"/>
              </a:rPr>
              <a:t>optimise multiple real-life scenarios.</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p>
            <a:pPr indent="0" lvl="0" marL="0" rtl="0" algn="l">
              <a:spcBef>
                <a:spcPts val="0"/>
              </a:spcBef>
              <a:spcAft>
                <a:spcPts val="0"/>
              </a:spcAft>
              <a:buNone/>
            </a:pPr>
            <a:r>
              <a:rPr lang="en">
                <a:latin typeface="Raleway"/>
                <a:ea typeface="Raleway"/>
                <a:cs typeface="Raleway"/>
                <a:sym typeface="Raleway"/>
              </a:rPr>
              <a:t>From classifying people, objects and actions,</a:t>
            </a:r>
            <a:endParaRPr>
              <a:latin typeface="Raleway"/>
              <a:ea typeface="Raleway"/>
              <a:cs typeface="Raleway"/>
              <a:sym typeface="Raleway"/>
            </a:endParaRPr>
          </a:p>
          <a:p>
            <a:pPr indent="0" lvl="0" marL="0" rtl="0" algn="l">
              <a:spcBef>
                <a:spcPts val="0"/>
              </a:spcBef>
              <a:spcAft>
                <a:spcPts val="0"/>
              </a:spcAft>
              <a:buNone/>
            </a:pPr>
            <a:r>
              <a:rPr lang="en">
                <a:latin typeface="Raleway"/>
                <a:ea typeface="Raleway"/>
                <a:cs typeface="Raleway"/>
                <a:sym typeface="Raleway"/>
              </a:rPr>
              <a:t>through intelligent conversation bots to complex regression systems capable of dealing with the financial market.</a:t>
            </a:r>
            <a:endParaRPr>
              <a:latin typeface="Raleway"/>
              <a:ea typeface="Raleway"/>
              <a:cs typeface="Raleway"/>
              <a:sym typeface="Raleway"/>
            </a:endParaRPr>
          </a:p>
          <a:p>
            <a:pPr indent="0" lvl="0" marL="0" rtl="0" algn="l">
              <a:spcBef>
                <a:spcPts val="0"/>
              </a:spcBef>
              <a:spcAft>
                <a:spcPts val="0"/>
              </a:spcAft>
              <a:buNone/>
            </a:pPr>
            <a:r>
              <a:rPr lang="en">
                <a:latin typeface="Raleway"/>
                <a:ea typeface="Raleway"/>
                <a:cs typeface="Raleway"/>
                <a:sym typeface="Raleway"/>
              </a:rPr>
              <a:t>Teaching these methodologies has several difficulties, due to the complexity of the area itself, the high number of library and process combinations and the difficulty of evaluating a model. In this case we are especially interested in the validation of models</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p>
            <a:pPr indent="0" lvl="0" marL="0" rtl="0" algn="l">
              <a:spcBef>
                <a:spcPts val="0"/>
              </a:spcBef>
              <a:spcAft>
                <a:spcPts val="0"/>
              </a:spcAft>
              <a:buNone/>
            </a:pPr>
            <a:r>
              <a:rPr b="1" lang="en" sz="2200">
                <a:latin typeface="Raleway"/>
                <a:ea typeface="Raleway"/>
                <a:cs typeface="Raleway"/>
                <a:sym typeface="Raleway"/>
              </a:rPr>
              <a:t>REVER </a:t>
            </a:r>
            <a:r>
              <a:rPr b="1" lang="en" sz="2200">
                <a:latin typeface="Raleway"/>
                <a:ea typeface="Raleway"/>
                <a:cs typeface="Raleway"/>
                <a:sym typeface="Raleway"/>
              </a:rPr>
              <a:t>(menos texto</a:t>
            </a:r>
            <a:r>
              <a:rPr b="1" lang="en" sz="2200">
                <a:latin typeface="Raleway"/>
                <a:ea typeface="Raleway"/>
                <a:cs typeface="Raleway"/>
                <a:sym typeface="Raleway"/>
              </a:rPr>
              <a:t>)</a:t>
            </a:r>
            <a:endParaRPr b="1" sz="2200">
              <a:latin typeface="Raleway"/>
              <a:ea typeface="Raleway"/>
              <a:cs typeface="Raleway"/>
              <a:sym typeface="Raleway"/>
            </a:endParaRPr>
          </a:p>
        </p:txBody>
      </p:sp>
      <p:sp>
        <p:nvSpPr>
          <p:cNvPr id="1772" name="Google Shape;1772;p78"/>
          <p:cNvSpPr txBox="1"/>
          <p:nvPr/>
        </p:nvSpPr>
        <p:spPr>
          <a:xfrm>
            <a:off x="217700" y="1402138"/>
            <a:ext cx="4761900" cy="28782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SzPts val="1400"/>
              <a:buFont typeface="Raleway"/>
              <a:buChar char="●"/>
            </a:pPr>
            <a:r>
              <a:rPr lang="en">
                <a:latin typeface="Raleway"/>
                <a:ea typeface="Raleway"/>
                <a:cs typeface="Raleway"/>
                <a:sym typeface="Raleway"/>
              </a:rPr>
              <a:t>The need to process </a:t>
            </a:r>
            <a:r>
              <a:rPr b="1" lang="en">
                <a:latin typeface="Raleway"/>
                <a:ea typeface="Raleway"/>
                <a:cs typeface="Raleway"/>
                <a:sym typeface="Raleway"/>
              </a:rPr>
              <a:t>large amounts of data</a:t>
            </a:r>
            <a:r>
              <a:rPr lang="en">
                <a:latin typeface="Raleway"/>
                <a:ea typeface="Raleway"/>
                <a:cs typeface="Raleway"/>
                <a:sym typeface="Raleway"/>
              </a:rPr>
              <a:t> has been one of the main reasons for the mass development of intelligent systems.</a:t>
            </a:r>
            <a:br>
              <a:rPr lang="en">
                <a:latin typeface="Raleway"/>
                <a:ea typeface="Raleway"/>
                <a:cs typeface="Raleway"/>
                <a:sym typeface="Raleway"/>
              </a:rPr>
            </a:br>
            <a:endParaRPr>
              <a:latin typeface="Raleway"/>
              <a:ea typeface="Raleway"/>
              <a:cs typeface="Raleway"/>
              <a:sym typeface="Raleway"/>
            </a:endParaRPr>
          </a:p>
          <a:p>
            <a:pPr indent="-317500" lvl="0" marL="457200" rtl="0" algn="just">
              <a:lnSpc>
                <a:spcPct val="115000"/>
              </a:lnSpc>
              <a:spcBef>
                <a:spcPts val="0"/>
              </a:spcBef>
              <a:spcAft>
                <a:spcPts val="0"/>
              </a:spcAft>
              <a:buSzPts val="1400"/>
              <a:buFont typeface="Raleway"/>
              <a:buChar char="●"/>
            </a:pPr>
            <a:r>
              <a:rPr lang="en">
                <a:latin typeface="Raleway"/>
                <a:ea typeface="Raleway"/>
                <a:cs typeface="Raleway"/>
                <a:sym typeface="Raleway"/>
              </a:rPr>
              <a:t>Machine Learning (ML) algorithms are often applied to optimise </a:t>
            </a:r>
            <a:r>
              <a:rPr b="1" lang="en">
                <a:latin typeface="Raleway"/>
                <a:ea typeface="Raleway"/>
                <a:cs typeface="Raleway"/>
                <a:sym typeface="Raleway"/>
              </a:rPr>
              <a:t>multiple real-life scenarios</a:t>
            </a:r>
            <a:r>
              <a:rPr lang="en">
                <a:latin typeface="Raleway"/>
                <a:ea typeface="Raleway"/>
                <a:cs typeface="Raleway"/>
                <a:sym typeface="Raleway"/>
              </a:rPr>
              <a:t>, leading to cost saving and </a:t>
            </a:r>
            <a:r>
              <a:rPr lang="en">
                <a:latin typeface="Raleway"/>
                <a:ea typeface="Raleway"/>
                <a:cs typeface="Raleway"/>
                <a:sym typeface="Raleway"/>
              </a:rPr>
              <a:t>increased</a:t>
            </a:r>
            <a:r>
              <a:rPr lang="en">
                <a:latin typeface="Raleway"/>
                <a:ea typeface="Raleway"/>
                <a:cs typeface="Raleway"/>
                <a:sym typeface="Raleway"/>
              </a:rPr>
              <a:t> productivity.</a:t>
            </a:r>
            <a:br>
              <a:rPr lang="en">
                <a:latin typeface="Raleway"/>
                <a:ea typeface="Raleway"/>
                <a:cs typeface="Raleway"/>
                <a:sym typeface="Raleway"/>
              </a:rPr>
            </a:br>
            <a:endParaRPr>
              <a:latin typeface="Raleway"/>
              <a:ea typeface="Raleway"/>
              <a:cs typeface="Raleway"/>
              <a:sym typeface="Raleway"/>
            </a:endParaRPr>
          </a:p>
          <a:p>
            <a:pPr indent="-317500" lvl="0" marL="457200" rtl="0" algn="just">
              <a:lnSpc>
                <a:spcPct val="115000"/>
              </a:lnSpc>
              <a:spcBef>
                <a:spcPts val="0"/>
              </a:spcBef>
              <a:spcAft>
                <a:spcPts val="0"/>
              </a:spcAft>
              <a:buSzPts val="1400"/>
              <a:buFont typeface="Raleway"/>
              <a:buChar char="●"/>
            </a:pPr>
            <a:r>
              <a:rPr lang="en">
                <a:latin typeface="Raleway"/>
                <a:ea typeface="Raleway"/>
                <a:cs typeface="Raleway"/>
                <a:sym typeface="Raleway"/>
              </a:rPr>
              <a:t>Advances in storage and processing technologies (e.g. cloud computing) have made it easier to collect, store and transform information.</a:t>
            </a:r>
            <a:endParaRPr>
              <a:latin typeface="Raleway"/>
              <a:ea typeface="Raleway"/>
              <a:cs typeface="Raleway"/>
              <a:sym typeface="Raleway"/>
            </a:endParaRPr>
          </a:p>
        </p:txBody>
      </p:sp>
      <p:sp>
        <p:nvSpPr>
          <p:cNvPr id="1773" name="Google Shape;1773;p78"/>
          <p:cNvSpPr txBox="1"/>
          <p:nvPr/>
        </p:nvSpPr>
        <p:spPr>
          <a:xfrm>
            <a:off x="5831425" y="4041275"/>
            <a:ext cx="21414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accent3"/>
                </a:solidFill>
                <a:latin typeface="Baloo 2"/>
                <a:ea typeface="Baloo 2"/>
                <a:cs typeface="Baloo 2"/>
                <a:sym typeface="Baloo 2"/>
              </a:rPr>
              <a:t>Machine Learning</a:t>
            </a:r>
            <a:endParaRPr b="1" sz="1900">
              <a:solidFill>
                <a:schemeClr val="accent3"/>
              </a:solidFill>
              <a:latin typeface="Baloo 2"/>
              <a:ea typeface="Baloo 2"/>
              <a:cs typeface="Baloo 2"/>
              <a:sym typeface="Baloo 2"/>
            </a:endParaRPr>
          </a:p>
        </p:txBody>
      </p:sp>
      <p:pic>
        <p:nvPicPr>
          <p:cNvPr id="1774" name="Google Shape;1774;p78"/>
          <p:cNvPicPr preferRelativeResize="0"/>
          <p:nvPr/>
        </p:nvPicPr>
        <p:blipFill>
          <a:blip r:embed="rId3">
            <a:alphaModFix/>
          </a:blip>
          <a:stretch>
            <a:fillRect/>
          </a:stretch>
        </p:blipFill>
        <p:spPr>
          <a:xfrm>
            <a:off x="5393150" y="1103650"/>
            <a:ext cx="3017975" cy="3017975"/>
          </a:xfrm>
          <a:prstGeom prst="rect">
            <a:avLst/>
          </a:prstGeom>
          <a:noFill/>
          <a:ln>
            <a:noFill/>
          </a:ln>
        </p:spPr>
      </p:pic>
      <p:sp>
        <p:nvSpPr>
          <p:cNvPr id="1775" name="Google Shape;1775;p7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9" name="Shape 1779"/>
        <p:cNvGrpSpPr/>
        <p:nvPr/>
      </p:nvGrpSpPr>
      <p:grpSpPr>
        <a:xfrm>
          <a:off x="0" y="0"/>
          <a:ext cx="0" cy="0"/>
          <a:chOff x="0" y="0"/>
          <a:chExt cx="0" cy="0"/>
        </a:xfrm>
      </p:grpSpPr>
      <p:sp>
        <p:nvSpPr>
          <p:cNvPr id="1780" name="Google Shape;1780;p79"/>
          <p:cNvSpPr txBox="1"/>
          <p:nvPr/>
        </p:nvSpPr>
        <p:spPr>
          <a:xfrm>
            <a:off x="8463725" y="5564725"/>
            <a:ext cx="78729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a:ea typeface="Raleway"/>
                <a:cs typeface="Raleway"/>
                <a:sym typeface="Raleway"/>
              </a:rPr>
              <a:t>Increasingly, machine learning methods are applied to</a:t>
            </a:r>
            <a:endParaRPr>
              <a:latin typeface="Raleway"/>
              <a:ea typeface="Raleway"/>
              <a:cs typeface="Raleway"/>
              <a:sym typeface="Raleway"/>
            </a:endParaRPr>
          </a:p>
          <a:p>
            <a:pPr indent="0" lvl="0" marL="0" rtl="0" algn="l">
              <a:spcBef>
                <a:spcPts val="0"/>
              </a:spcBef>
              <a:spcAft>
                <a:spcPts val="0"/>
              </a:spcAft>
              <a:buNone/>
            </a:pPr>
            <a:r>
              <a:rPr lang="en">
                <a:latin typeface="Raleway"/>
                <a:ea typeface="Raleway"/>
                <a:cs typeface="Raleway"/>
                <a:sym typeface="Raleway"/>
              </a:rPr>
              <a:t>optimise multiple real-life scenarios.</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p>
            <a:pPr indent="0" lvl="0" marL="0" rtl="0" algn="l">
              <a:spcBef>
                <a:spcPts val="0"/>
              </a:spcBef>
              <a:spcAft>
                <a:spcPts val="0"/>
              </a:spcAft>
              <a:buNone/>
            </a:pPr>
            <a:r>
              <a:rPr lang="en">
                <a:latin typeface="Raleway"/>
                <a:ea typeface="Raleway"/>
                <a:cs typeface="Raleway"/>
                <a:sym typeface="Raleway"/>
              </a:rPr>
              <a:t>From classifying people, objects and actions,</a:t>
            </a:r>
            <a:endParaRPr>
              <a:latin typeface="Raleway"/>
              <a:ea typeface="Raleway"/>
              <a:cs typeface="Raleway"/>
              <a:sym typeface="Raleway"/>
            </a:endParaRPr>
          </a:p>
          <a:p>
            <a:pPr indent="0" lvl="0" marL="0" rtl="0" algn="l">
              <a:spcBef>
                <a:spcPts val="0"/>
              </a:spcBef>
              <a:spcAft>
                <a:spcPts val="0"/>
              </a:spcAft>
              <a:buNone/>
            </a:pPr>
            <a:r>
              <a:rPr lang="en">
                <a:latin typeface="Raleway"/>
                <a:ea typeface="Raleway"/>
                <a:cs typeface="Raleway"/>
                <a:sym typeface="Raleway"/>
              </a:rPr>
              <a:t>through intelligent conversation bots to complex regression systems capable of dealing with the financial market.</a:t>
            </a:r>
            <a:endParaRPr>
              <a:latin typeface="Raleway"/>
              <a:ea typeface="Raleway"/>
              <a:cs typeface="Raleway"/>
              <a:sym typeface="Raleway"/>
            </a:endParaRPr>
          </a:p>
          <a:p>
            <a:pPr indent="0" lvl="0" marL="0" rtl="0" algn="l">
              <a:spcBef>
                <a:spcPts val="0"/>
              </a:spcBef>
              <a:spcAft>
                <a:spcPts val="0"/>
              </a:spcAft>
              <a:buNone/>
            </a:pPr>
            <a:r>
              <a:rPr lang="en">
                <a:latin typeface="Raleway"/>
                <a:ea typeface="Raleway"/>
                <a:cs typeface="Raleway"/>
                <a:sym typeface="Raleway"/>
              </a:rPr>
              <a:t>Teaching these methodologies has several difficulties, due to the complexity of the area itself, the high number of library and process combinations and the difficulty of evaluating a model. In this case we are especially interested in the validation of models</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p>
            <a:pPr indent="0" lvl="0" marL="0" rtl="0" algn="l">
              <a:spcBef>
                <a:spcPts val="0"/>
              </a:spcBef>
              <a:spcAft>
                <a:spcPts val="0"/>
              </a:spcAft>
              <a:buNone/>
            </a:pPr>
            <a:r>
              <a:rPr b="1" lang="en" sz="2200">
                <a:latin typeface="Raleway"/>
                <a:ea typeface="Raleway"/>
                <a:cs typeface="Raleway"/>
                <a:sym typeface="Raleway"/>
              </a:rPr>
              <a:t>REVER (menos texto)</a:t>
            </a:r>
            <a:endParaRPr b="1" sz="2200">
              <a:latin typeface="Raleway"/>
              <a:ea typeface="Raleway"/>
              <a:cs typeface="Raleway"/>
              <a:sym typeface="Raleway"/>
            </a:endParaRPr>
          </a:p>
        </p:txBody>
      </p:sp>
      <p:sp>
        <p:nvSpPr>
          <p:cNvPr id="1781" name="Google Shape;1781;p7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782" name="Google Shape;1782;p79"/>
          <p:cNvPicPr preferRelativeResize="0"/>
          <p:nvPr/>
        </p:nvPicPr>
        <p:blipFill>
          <a:blip r:embed="rId3">
            <a:alphaModFix/>
          </a:blip>
          <a:stretch>
            <a:fillRect/>
          </a:stretch>
        </p:blipFill>
        <p:spPr>
          <a:xfrm>
            <a:off x="1947249" y="1106500"/>
            <a:ext cx="5249500" cy="3109201"/>
          </a:xfrm>
          <a:prstGeom prst="rect">
            <a:avLst/>
          </a:prstGeom>
          <a:noFill/>
          <a:ln>
            <a:noFill/>
          </a:ln>
        </p:spPr>
      </p:pic>
      <p:sp>
        <p:nvSpPr>
          <p:cNvPr id="1783" name="Google Shape;1783;p79"/>
          <p:cNvSpPr txBox="1"/>
          <p:nvPr/>
        </p:nvSpPr>
        <p:spPr>
          <a:xfrm>
            <a:off x="1896600" y="4304475"/>
            <a:ext cx="5350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t>Source: </a:t>
            </a:r>
            <a:r>
              <a:rPr lang="en" sz="1000"/>
              <a:t>Precedence Research. (2023). </a:t>
            </a:r>
            <a:r>
              <a:rPr i="1" lang="en" sz="1000"/>
              <a:t>Artificial Intelligence (AI) Market </a:t>
            </a:r>
            <a:r>
              <a:rPr lang="en" sz="1000"/>
              <a:t>(Report No. 1635).</a:t>
            </a:r>
            <a:endParaRPr sz="1000"/>
          </a:p>
        </p:txBody>
      </p:sp>
      <p:sp>
        <p:nvSpPr>
          <p:cNvPr id="1784" name="Google Shape;1784;p79"/>
          <p:cNvSpPr txBox="1"/>
          <p:nvPr/>
        </p:nvSpPr>
        <p:spPr>
          <a:xfrm>
            <a:off x="2066100" y="617525"/>
            <a:ext cx="50118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latin typeface="Raleway"/>
                <a:ea typeface="Raleway"/>
                <a:cs typeface="Raleway"/>
                <a:sym typeface="Raleway"/>
              </a:rPr>
              <a:t>Why is so important to promote a better ML/AI education?</a:t>
            </a:r>
            <a:endParaRPr>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8" name="Shape 1788"/>
        <p:cNvGrpSpPr/>
        <p:nvPr/>
      </p:nvGrpSpPr>
      <p:grpSpPr>
        <a:xfrm>
          <a:off x="0" y="0"/>
          <a:ext cx="0" cy="0"/>
          <a:chOff x="0" y="0"/>
          <a:chExt cx="0" cy="0"/>
        </a:xfrm>
      </p:grpSpPr>
      <p:grpSp>
        <p:nvGrpSpPr>
          <p:cNvPr id="1789" name="Google Shape;1789;p80"/>
          <p:cNvGrpSpPr/>
          <p:nvPr/>
        </p:nvGrpSpPr>
        <p:grpSpPr>
          <a:xfrm>
            <a:off x="1017563" y="1163575"/>
            <a:ext cx="7011770" cy="3575012"/>
            <a:chOff x="748515" y="3605478"/>
            <a:chExt cx="1328943" cy="682919"/>
          </a:xfrm>
        </p:grpSpPr>
        <p:grpSp>
          <p:nvGrpSpPr>
            <p:cNvPr id="1790" name="Google Shape;1790;p80"/>
            <p:cNvGrpSpPr/>
            <p:nvPr/>
          </p:nvGrpSpPr>
          <p:grpSpPr>
            <a:xfrm>
              <a:off x="1289102" y="3823629"/>
              <a:ext cx="240442" cy="250435"/>
              <a:chOff x="-165066" y="3843615"/>
              <a:chExt cx="221259" cy="230455"/>
            </a:xfrm>
          </p:grpSpPr>
          <p:sp>
            <p:nvSpPr>
              <p:cNvPr id="1791" name="Google Shape;1791;p80"/>
              <p:cNvSpPr/>
              <p:nvPr/>
            </p:nvSpPr>
            <p:spPr>
              <a:xfrm>
                <a:off x="-165066" y="3843615"/>
                <a:ext cx="106189" cy="230455"/>
              </a:xfrm>
              <a:custGeom>
                <a:rect b="b" l="l" r="r" t="t"/>
                <a:pathLst>
                  <a:path extrusionOk="0" h="19697" w="9076">
                    <a:moveTo>
                      <a:pt x="7950" y="0"/>
                    </a:moveTo>
                    <a:cubicBezTo>
                      <a:pt x="7325" y="0"/>
                      <a:pt x="7031" y="353"/>
                      <a:pt x="6905" y="861"/>
                    </a:cubicBezTo>
                    <a:cubicBezTo>
                      <a:pt x="6789" y="843"/>
                      <a:pt x="6673" y="834"/>
                      <a:pt x="6560" y="834"/>
                    </a:cubicBezTo>
                    <a:cubicBezTo>
                      <a:pt x="5374" y="834"/>
                      <a:pt x="4369" y="1804"/>
                      <a:pt x="4378" y="3035"/>
                    </a:cubicBezTo>
                    <a:cubicBezTo>
                      <a:pt x="4378" y="3093"/>
                      <a:pt x="4384" y="3152"/>
                      <a:pt x="4388" y="3210"/>
                    </a:cubicBezTo>
                    <a:cubicBezTo>
                      <a:pt x="4095" y="3091"/>
                      <a:pt x="3789" y="3034"/>
                      <a:pt x="3486" y="3034"/>
                    </a:cubicBezTo>
                    <a:cubicBezTo>
                      <a:pt x="2814" y="3034"/>
                      <a:pt x="2155" y="3317"/>
                      <a:pt x="1689" y="3841"/>
                    </a:cubicBezTo>
                    <a:cubicBezTo>
                      <a:pt x="1013" y="4601"/>
                      <a:pt x="893" y="5704"/>
                      <a:pt x="1385" y="6594"/>
                    </a:cubicBezTo>
                    <a:cubicBezTo>
                      <a:pt x="0" y="7697"/>
                      <a:pt x="117" y="9839"/>
                      <a:pt x="1618" y="10780"/>
                    </a:cubicBezTo>
                    <a:cubicBezTo>
                      <a:pt x="664" y="11961"/>
                      <a:pt x="1036" y="13721"/>
                      <a:pt x="2388" y="14417"/>
                    </a:cubicBezTo>
                    <a:cubicBezTo>
                      <a:pt x="2375" y="14508"/>
                      <a:pt x="2372" y="14595"/>
                      <a:pt x="2372" y="14685"/>
                    </a:cubicBezTo>
                    <a:cubicBezTo>
                      <a:pt x="2372" y="15776"/>
                      <a:pt x="3106" y="16727"/>
                      <a:pt x="4161" y="17002"/>
                    </a:cubicBezTo>
                    <a:cubicBezTo>
                      <a:pt x="4473" y="17901"/>
                      <a:pt x="5317" y="18472"/>
                      <a:pt x="6226" y="18472"/>
                    </a:cubicBezTo>
                    <a:cubicBezTo>
                      <a:pt x="6429" y="18472"/>
                      <a:pt x="6635" y="18443"/>
                      <a:pt x="6840" y="18383"/>
                    </a:cubicBezTo>
                    <a:cubicBezTo>
                      <a:pt x="6888" y="19128"/>
                      <a:pt x="7157" y="19697"/>
                      <a:pt x="7953" y="19697"/>
                    </a:cubicBezTo>
                    <a:cubicBezTo>
                      <a:pt x="9074" y="19697"/>
                      <a:pt x="9059" y="18730"/>
                      <a:pt x="9075" y="18730"/>
                    </a:cubicBezTo>
                    <a:cubicBezTo>
                      <a:pt x="9075" y="18730"/>
                      <a:pt x="9075" y="18730"/>
                      <a:pt x="9075" y="18730"/>
                    </a:cubicBezTo>
                    <a:cubicBezTo>
                      <a:pt x="9072" y="18726"/>
                      <a:pt x="9046" y="1055"/>
                      <a:pt x="9033" y="1055"/>
                    </a:cubicBezTo>
                    <a:cubicBezTo>
                      <a:pt x="9033" y="1055"/>
                      <a:pt x="9033" y="1055"/>
                      <a:pt x="9033" y="1055"/>
                    </a:cubicBezTo>
                    <a:cubicBezTo>
                      <a:pt x="9014" y="919"/>
                      <a:pt x="8982" y="790"/>
                      <a:pt x="8936" y="660"/>
                    </a:cubicBezTo>
                    <a:cubicBezTo>
                      <a:pt x="8784" y="259"/>
                      <a:pt x="8490" y="0"/>
                      <a:pt x="7950" y="0"/>
                    </a:cubicBezTo>
                    <a:close/>
                  </a:path>
                </a:pathLst>
              </a:custGeom>
              <a:solidFill>
                <a:srgbClr val="E4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80"/>
              <p:cNvSpPr/>
              <p:nvPr/>
            </p:nvSpPr>
            <p:spPr>
              <a:xfrm>
                <a:off x="-100985" y="3906105"/>
                <a:ext cx="41804" cy="52708"/>
              </a:xfrm>
              <a:custGeom>
                <a:rect b="b" l="l" r="r" t="t"/>
                <a:pathLst>
                  <a:path extrusionOk="0" fill="none" h="4505" w="3573">
                    <a:moveTo>
                      <a:pt x="3573" y="1"/>
                    </a:moveTo>
                    <a:cubicBezTo>
                      <a:pt x="3573" y="1"/>
                      <a:pt x="1" y="221"/>
                      <a:pt x="997" y="4504"/>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80"/>
              <p:cNvSpPr/>
              <p:nvPr/>
            </p:nvSpPr>
            <p:spPr>
              <a:xfrm>
                <a:off x="-86594" y="3875146"/>
                <a:ext cx="27296" cy="25717"/>
              </a:xfrm>
              <a:custGeom>
                <a:rect b="b" l="l" r="r" t="t"/>
                <a:pathLst>
                  <a:path extrusionOk="0" fill="none" h="2198" w="2333">
                    <a:moveTo>
                      <a:pt x="0" y="696"/>
                    </a:moveTo>
                    <a:cubicBezTo>
                      <a:pt x="0" y="696"/>
                      <a:pt x="2333" y="0"/>
                      <a:pt x="2333" y="2197"/>
                    </a:cubicBezTo>
                  </a:path>
                </a:pathLst>
              </a:custGeom>
              <a:noFill/>
              <a:ln cap="rnd" cmpd="sng" w="8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80"/>
              <p:cNvSpPr/>
              <p:nvPr/>
            </p:nvSpPr>
            <p:spPr>
              <a:xfrm>
                <a:off x="-113855" y="3879078"/>
                <a:ext cx="8986" cy="21785"/>
              </a:xfrm>
              <a:custGeom>
                <a:rect b="b" l="l" r="r" t="t"/>
                <a:pathLst>
                  <a:path extrusionOk="0" fill="none" h="1862" w="768">
                    <a:moveTo>
                      <a:pt x="1" y="1"/>
                    </a:moveTo>
                    <a:cubicBezTo>
                      <a:pt x="1" y="1"/>
                      <a:pt x="1" y="1056"/>
                      <a:pt x="768" y="1861"/>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80"/>
              <p:cNvSpPr/>
              <p:nvPr/>
            </p:nvSpPr>
            <p:spPr>
              <a:xfrm>
                <a:off x="-148861" y="3908679"/>
                <a:ext cx="53340" cy="15538"/>
              </a:xfrm>
              <a:custGeom>
                <a:rect b="b" l="l" r="r" t="t"/>
                <a:pathLst>
                  <a:path extrusionOk="0" fill="none" h="1328" w="4559">
                    <a:moveTo>
                      <a:pt x="0" y="1030"/>
                    </a:moveTo>
                    <a:cubicBezTo>
                      <a:pt x="1301" y="1"/>
                      <a:pt x="2559" y="1327"/>
                      <a:pt x="2559" y="1327"/>
                    </a:cubicBezTo>
                    <a:cubicBezTo>
                      <a:pt x="2559" y="1327"/>
                      <a:pt x="2828" y="150"/>
                      <a:pt x="4559" y="642"/>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80"/>
              <p:cNvSpPr/>
              <p:nvPr/>
            </p:nvSpPr>
            <p:spPr>
              <a:xfrm>
                <a:off x="-137430" y="3963493"/>
                <a:ext cx="28092" cy="51948"/>
              </a:xfrm>
              <a:custGeom>
                <a:rect b="b" l="l" r="r" t="t"/>
                <a:pathLst>
                  <a:path extrusionOk="0" fill="none" h="4440" w="2401">
                    <a:moveTo>
                      <a:pt x="10" y="4439"/>
                    </a:moveTo>
                    <a:cubicBezTo>
                      <a:pt x="10" y="4439"/>
                      <a:pt x="0" y="2220"/>
                      <a:pt x="1718" y="2437"/>
                    </a:cubicBezTo>
                    <a:cubicBezTo>
                      <a:pt x="1718" y="2437"/>
                      <a:pt x="828" y="1217"/>
                      <a:pt x="2401" y="1"/>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80"/>
              <p:cNvSpPr/>
              <p:nvPr/>
            </p:nvSpPr>
            <p:spPr>
              <a:xfrm>
                <a:off x="-122021" y="4015429"/>
                <a:ext cx="12461" cy="32374"/>
              </a:xfrm>
              <a:custGeom>
                <a:rect b="b" l="l" r="r" t="t"/>
                <a:pathLst>
                  <a:path extrusionOk="0" fill="none" h="2767" w="1065">
                    <a:moveTo>
                      <a:pt x="1064" y="0"/>
                    </a:moveTo>
                    <a:cubicBezTo>
                      <a:pt x="1064" y="0"/>
                      <a:pt x="0" y="1146"/>
                      <a:pt x="702" y="2767"/>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80"/>
              <p:cNvSpPr/>
              <p:nvPr/>
            </p:nvSpPr>
            <p:spPr>
              <a:xfrm>
                <a:off x="-95533" y="4013124"/>
                <a:ext cx="36235" cy="21739"/>
              </a:xfrm>
              <a:custGeom>
                <a:rect b="b" l="l" r="r" t="t"/>
                <a:pathLst>
                  <a:path extrusionOk="0" fill="none" h="1858" w="3097">
                    <a:moveTo>
                      <a:pt x="3097" y="197"/>
                    </a:moveTo>
                    <a:cubicBezTo>
                      <a:pt x="1463" y="0"/>
                      <a:pt x="764" y="1579"/>
                      <a:pt x="764" y="1579"/>
                    </a:cubicBezTo>
                    <a:cubicBezTo>
                      <a:pt x="764" y="1579"/>
                      <a:pt x="334" y="1391"/>
                      <a:pt x="1" y="1857"/>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80"/>
              <p:cNvSpPr/>
              <p:nvPr/>
            </p:nvSpPr>
            <p:spPr>
              <a:xfrm>
                <a:off x="-123355" y="3941357"/>
                <a:ext cx="32000" cy="17913"/>
              </a:xfrm>
              <a:custGeom>
                <a:rect b="b" l="l" r="r" t="t"/>
                <a:pathLst>
                  <a:path extrusionOk="0" fill="none" h="1531" w="2735">
                    <a:moveTo>
                      <a:pt x="2735" y="0"/>
                    </a:moveTo>
                    <a:cubicBezTo>
                      <a:pt x="2735" y="0"/>
                      <a:pt x="1085" y="1530"/>
                      <a:pt x="1" y="0"/>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80"/>
              <p:cNvSpPr/>
              <p:nvPr/>
            </p:nvSpPr>
            <p:spPr>
              <a:xfrm>
                <a:off x="-91367" y="3973672"/>
                <a:ext cx="32070" cy="15807"/>
              </a:xfrm>
              <a:custGeom>
                <a:rect b="b" l="l" r="r" t="t"/>
                <a:pathLst>
                  <a:path extrusionOk="0" fill="none" h="1351" w="2741">
                    <a:moveTo>
                      <a:pt x="1" y="434"/>
                    </a:moveTo>
                    <a:cubicBezTo>
                      <a:pt x="1" y="434"/>
                      <a:pt x="1709" y="1"/>
                      <a:pt x="2741" y="1350"/>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80"/>
              <p:cNvSpPr/>
              <p:nvPr/>
            </p:nvSpPr>
            <p:spPr>
              <a:xfrm>
                <a:off x="-49996" y="3843615"/>
                <a:ext cx="106189" cy="230455"/>
              </a:xfrm>
              <a:custGeom>
                <a:rect b="b" l="l" r="r" t="t"/>
                <a:pathLst>
                  <a:path extrusionOk="0" h="19697" w="9076">
                    <a:moveTo>
                      <a:pt x="1127" y="0"/>
                    </a:moveTo>
                    <a:cubicBezTo>
                      <a:pt x="586" y="0"/>
                      <a:pt x="292" y="259"/>
                      <a:pt x="140" y="660"/>
                    </a:cubicBezTo>
                    <a:cubicBezTo>
                      <a:pt x="95" y="790"/>
                      <a:pt x="62" y="919"/>
                      <a:pt x="43" y="1055"/>
                    </a:cubicBezTo>
                    <a:cubicBezTo>
                      <a:pt x="43" y="1055"/>
                      <a:pt x="43" y="1055"/>
                      <a:pt x="43" y="1055"/>
                    </a:cubicBezTo>
                    <a:cubicBezTo>
                      <a:pt x="30" y="1055"/>
                      <a:pt x="4" y="18726"/>
                      <a:pt x="1" y="18730"/>
                    </a:cubicBezTo>
                    <a:cubicBezTo>
                      <a:pt x="1" y="18730"/>
                      <a:pt x="1" y="18730"/>
                      <a:pt x="1" y="18730"/>
                    </a:cubicBezTo>
                    <a:cubicBezTo>
                      <a:pt x="17" y="18730"/>
                      <a:pt x="3" y="19697"/>
                      <a:pt x="1123" y="19697"/>
                    </a:cubicBezTo>
                    <a:cubicBezTo>
                      <a:pt x="1919" y="19697"/>
                      <a:pt x="2188" y="19128"/>
                      <a:pt x="2236" y="18383"/>
                    </a:cubicBezTo>
                    <a:cubicBezTo>
                      <a:pt x="2441" y="18443"/>
                      <a:pt x="2647" y="18472"/>
                      <a:pt x="2850" y="18472"/>
                    </a:cubicBezTo>
                    <a:cubicBezTo>
                      <a:pt x="3758" y="18472"/>
                      <a:pt x="4600" y="17901"/>
                      <a:pt x="4915" y="17002"/>
                    </a:cubicBezTo>
                    <a:cubicBezTo>
                      <a:pt x="5970" y="16727"/>
                      <a:pt x="6704" y="15776"/>
                      <a:pt x="6704" y="14685"/>
                    </a:cubicBezTo>
                    <a:cubicBezTo>
                      <a:pt x="6704" y="14595"/>
                      <a:pt x="6698" y="14508"/>
                      <a:pt x="6688" y="14417"/>
                    </a:cubicBezTo>
                    <a:cubicBezTo>
                      <a:pt x="8040" y="13725"/>
                      <a:pt x="8412" y="11961"/>
                      <a:pt x="7458" y="10780"/>
                    </a:cubicBezTo>
                    <a:cubicBezTo>
                      <a:pt x="8956" y="9839"/>
                      <a:pt x="9076" y="7697"/>
                      <a:pt x="7691" y="6594"/>
                    </a:cubicBezTo>
                    <a:cubicBezTo>
                      <a:pt x="8183" y="5704"/>
                      <a:pt x="8060" y="4601"/>
                      <a:pt x="7387" y="3841"/>
                    </a:cubicBezTo>
                    <a:cubicBezTo>
                      <a:pt x="6921" y="3315"/>
                      <a:pt x="6264" y="3033"/>
                      <a:pt x="5593" y="3033"/>
                    </a:cubicBezTo>
                    <a:cubicBezTo>
                      <a:pt x="5289" y="3033"/>
                      <a:pt x="4982" y="3091"/>
                      <a:pt x="4689" y="3210"/>
                    </a:cubicBezTo>
                    <a:cubicBezTo>
                      <a:pt x="4692" y="3152"/>
                      <a:pt x="4695" y="3093"/>
                      <a:pt x="4695" y="3035"/>
                    </a:cubicBezTo>
                    <a:cubicBezTo>
                      <a:pt x="4704" y="1804"/>
                      <a:pt x="3702" y="834"/>
                      <a:pt x="2514" y="834"/>
                    </a:cubicBezTo>
                    <a:cubicBezTo>
                      <a:pt x="2400" y="834"/>
                      <a:pt x="2285" y="843"/>
                      <a:pt x="2168" y="861"/>
                    </a:cubicBezTo>
                    <a:cubicBezTo>
                      <a:pt x="2045" y="353"/>
                      <a:pt x="1751" y="0"/>
                      <a:pt x="11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80"/>
              <p:cNvSpPr/>
              <p:nvPr/>
            </p:nvSpPr>
            <p:spPr>
              <a:xfrm>
                <a:off x="-49692" y="3906105"/>
                <a:ext cx="41804" cy="52708"/>
              </a:xfrm>
              <a:custGeom>
                <a:rect b="b" l="l" r="r" t="t"/>
                <a:pathLst>
                  <a:path extrusionOk="0" fill="none" h="4505" w="3573">
                    <a:moveTo>
                      <a:pt x="1" y="1"/>
                    </a:moveTo>
                    <a:cubicBezTo>
                      <a:pt x="1" y="1"/>
                      <a:pt x="3572" y="221"/>
                      <a:pt x="2573" y="4504"/>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80"/>
              <p:cNvSpPr/>
              <p:nvPr/>
            </p:nvSpPr>
            <p:spPr>
              <a:xfrm>
                <a:off x="-49575" y="3875146"/>
                <a:ext cx="27261" cy="25717"/>
              </a:xfrm>
              <a:custGeom>
                <a:rect b="b" l="l" r="r" t="t"/>
                <a:pathLst>
                  <a:path extrusionOk="0" fill="none" h="2198" w="2330">
                    <a:moveTo>
                      <a:pt x="2330" y="696"/>
                    </a:moveTo>
                    <a:cubicBezTo>
                      <a:pt x="2330" y="696"/>
                      <a:pt x="0" y="0"/>
                      <a:pt x="0" y="2197"/>
                    </a:cubicBezTo>
                  </a:path>
                </a:pathLst>
              </a:custGeom>
              <a:noFill/>
              <a:ln cap="rnd" cmpd="sng" w="8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80"/>
              <p:cNvSpPr/>
              <p:nvPr/>
            </p:nvSpPr>
            <p:spPr>
              <a:xfrm>
                <a:off x="-4003" y="3879078"/>
                <a:ext cx="8986" cy="21785"/>
              </a:xfrm>
              <a:custGeom>
                <a:rect b="b" l="l" r="r" t="t"/>
                <a:pathLst>
                  <a:path extrusionOk="0" fill="none" h="1862" w="768">
                    <a:moveTo>
                      <a:pt x="767" y="1"/>
                    </a:moveTo>
                    <a:cubicBezTo>
                      <a:pt x="767" y="1"/>
                      <a:pt x="767" y="1056"/>
                      <a:pt x="1" y="1861"/>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80"/>
              <p:cNvSpPr/>
              <p:nvPr/>
            </p:nvSpPr>
            <p:spPr>
              <a:xfrm>
                <a:off x="-13352" y="3908679"/>
                <a:ext cx="53352" cy="15538"/>
              </a:xfrm>
              <a:custGeom>
                <a:rect b="b" l="l" r="r" t="t"/>
                <a:pathLst>
                  <a:path extrusionOk="0" fill="none" h="1328" w="4560">
                    <a:moveTo>
                      <a:pt x="4559" y="1030"/>
                    </a:moveTo>
                    <a:cubicBezTo>
                      <a:pt x="3258" y="1"/>
                      <a:pt x="1997" y="1327"/>
                      <a:pt x="1997" y="1327"/>
                    </a:cubicBezTo>
                    <a:cubicBezTo>
                      <a:pt x="1997" y="1327"/>
                      <a:pt x="1731" y="150"/>
                      <a:pt x="1" y="642"/>
                    </a:cubicBezTo>
                  </a:path>
                </a:pathLst>
              </a:custGeom>
              <a:solidFill>
                <a:srgbClr val="F28F8F"/>
              </a:solid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80"/>
              <p:cNvSpPr/>
              <p:nvPr/>
            </p:nvSpPr>
            <p:spPr>
              <a:xfrm>
                <a:off x="466" y="3963493"/>
                <a:ext cx="28092" cy="51948"/>
              </a:xfrm>
              <a:custGeom>
                <a:rect b="b" l="l" r="r" t="t"/>
                <a:pathLst>
                  <a:path extrusionOk="0" fill="none" h="4440" w="2401">
                    <a:moveTo>
                      <a:pt x="2391" y="4439"/>
                    </a:moveTo>
                    <a:cubicBezTo>
                      <a:pt x="2391" y="4439"/>
                      <a:pt x="2401" y="2220"/>
                      <a:pt x="683" y="2437"/>
                    </a:cubicBezTo>
                    <a:cubicBezTo>
                      <a:pt x="683" y="2437"/>
                      <a:pt x="1573" y="1217"/>
                      <a:pt x="0" y="1"/>
                    </a:cubicBezTo>
                  </a:path>
                </a:pathLst>
              </a:custGeom>
              <a:solidFill>
                <a:schemeClr val="accent3"/>
              </a:solidFill>
              <a:ln cap="rnd" cmpd="sng" w="8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80"/>
              <p:cNvSpPr/>
              <p:nvPr/>
            </p:nvSpPr>
            <p:spPr>
              <a:xfrm>
                <a:off x="688" y="4015429"/>
                <a:ext cx="12472" cy="32374"/>
              </a:xfrm>
              <a:custGeom>
                <a:rect b="b" l="l" r="r" t="t"/>
                <a:pathLst>
                  <a:path extrusionOk="0" fill="none" h="2767" w="1066">
                    <a:moveTo>
                      <a:pt x="1" y="0"/>
                    </a:moveTo>
                    <a:cubicBezTo>
                      <a:pt x="1" y="0"/>
                      <a:pt x="1065" y="1146"/>
                      <a:pt x="363" y="2767"/>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80"/>
              <p:cNvSpPr/>
              <p:nvPr/>
            </p:nvSpPr>
            <p:spPr>
              <a:xfrm>
                <a:off x="-49575" y="4013124"/>
                <a:ext cx="36235" cy="21739"/>
              </a:xfrm>
              <a:custGeom>
                <a:rect b="b" l="l" r="r" t="t"/>
                <a:pathLst>
                  <a:path extrusionOk="0" fill="none" h="1858" w="3097">
                    <a:moveTo>
                      <a:pt x="0" y="197"/>
                    </a:moveTo>
                    <a:cubicBezTo>
                      <a:pt x="1631" y="0"/>
                      <a:pt x="2330" y="1579"/>
                      <a:pt x="2330" y="1579"/>
                    </a:cubicBezTo>
                    <a:cubicBezTo>
                      <a:pt x="2330" y="1579"/>
                      <a:pt x="2763" y="1391"/>
                      <a:pt x="3097" y="1857"/>
                    </a:cubicBezTo>
                  </a:path>
                </a:pathLst>
              </a:custGeom>
              <a:noFill/>
              <a:ln cap="rnd" cmpd="sng" w="8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80"/>
              <p:cNvSpPr/>
              <p:nvPr/>
            </p:nvSpPr>
            <p:spPr>
              <a:xfrm>
                <a:off x="-17517" y="3941357"/>
                <a:ext cx="32000" cy="17913"/>
              </a:xfrm>
              <a:custGeom>
                <a:rect b="b" l="l" r="r" t="t"/>
                <a:pathLst>
                  <a:path extrusionOk="0" fill="none" h="1531" w="2735">
                    <a:moveTo>
                      <a:pt x="1" y="0"/>
                    </a:moveTo>
                    <a:cubicBezTo>
                      <a:pt x="1" y="0"/>
                      <a:pt x="1651" y="1530"/>
                      <a:pt x="2734" y="0"/>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80"/>
              <p:cNvSpPr/>
              <p:nvPr/>
            </p:nvSpPr>
            <p:spPr>
              <a:xfrm>
                <a:off x="-49575" y="3973672"/>
                <a:ext cx="32070" cy="15807"/>
              </a:xfrm>
              <a:custGeom>
                <a:rect b="b" l="l" r="r" t="t"/>
                <a:pathLst>
                  <a:path extrusionOk="0" fill="none" h="1351" w="2741">
                    <a:moveTo>
                      <a:pt x="2741" y="434"/>
                    </a:moveTo>
                    <a:cubicBezTo>
                      <a:pt x="2741" y="434"/>
                      <a:pt x="1032" y="1"/>
                      <a:pt x="0" y="1350"/>
                    </a:cubicBezTo>
                  </a:path>
                </a:pathLst>
              </a:custGeom>
              <a:no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1" name="Google Shape;1811;p80"/>
            <p:cNvGrpSpPr/>
            <p:nvPr/>
          </p:nvGrpSpPr>
          <p:grpSpPr>
            <a:xfrm>
              <a:off x="748515" y="3605478"/>
              <a:ext cx="1328943" cy="682919"/>
              <a:chOff x="748515" y="3605478"/>
              <a:chExt cx="1328943" cy="682919"/>
            </a:xfrm>
          </p:grpSpPr>
          <p:grpSp>
            <p:nvGrpSpPr>
              <p:cNvPr id="1812" name="Google Shape;1812;p80"/>
              <p:cNvGrpSpPr/>
              <p:nvPr/>
            </p:nvGrpSpPr>
            <p:grpSpPr>
              <a:xfrm>
                <a:off x="1498221" y="4047614"/>
                <a:ext cx="493714" cy="240783"/>
                <a:chOff x="1498221" y="4047614"/>
                <a:chExt cx="493714" cy="240783"/>
              </a:xfrm>
            </p:grpSpPr>
            <p:sp>
              <p:nvSpPr>
                <p:cNvPr id="1813" name="Google Shape;1813;p80"/>
                <p:cNvSpPr/>
                <p:nvPr/>
              </p:nvSpPr>
              <p:spPr>
                <a:xfrm>
                  <a:off x="1648779" y="4185661"/>
                  <a:ext cx="343156" cy="102736"/>
                </a:xfrm>
                <a:custGeom>
                  <a:rect b="b" l="l" r="r" t="t"/>
                  <a:pathLst>
                    <a:path extrusionOk="0" h="21448" w="37118">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solidFill>
                  <a:schemeClr val="lt1"/>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Baloo 2"/>
                      <a:ea typeface="Baloo 2"/>
                      <a:cs typeface="Baloo 2"/>
                      <a:sym typeface="Baloo 2"/>
                    </a:rPr>
                    <a:t>Speech recognition</a:t>
                  </a:r>
                  <a:endParaRPr>
                    <a:latin typeface="Baloo 2"/>
                    <a:ea typeface="Baloo 2"/>
                    <a:cs typeface="Baloo 2"/>
                    <a:sym typeface="Baloo 2"/>
                  </a:endParaRPr>
                </a:p>
              </p:txBody>
            </p:sp>
            <p:grpSp>
              <p:nvGrpSpPr>
                <p:cNvPr id="1814" name="Google Shape;1814;p80"/>
                <p:cNvGrpSpPr/>
                <p:nvPr/>
              </p:nvGrpSpPr>
              <p:grpSpPr>
                <a:xfrm>
                  <a:off x="1498221" y="4047614"/>
                  <a:ext cx="150566" cy="190416"/>
                  <a:chOff x="1498221" y="4047614"/>
                  <a:chExt cx="150566" cy="190416"/>
                </a:xfrm>
              </p:grpSpPr>
              <p:sp>
                <p:nvSpPr>
                  <p:cNvPr id="1815" name="Google Shape;1815;p80"/>
                  <p:cNvSpPr/>
                  <p:nvPr/>
                </p:nvSpPr>
                <p:spPr>
                  <a:xfrm>
                    <a:off x="1510686" y="4060421"/>
                    <a:ext cx="138101" cy="177608"/>
                  </a:xfrm>
                  <a:custGeom>
                    <a:rect b="b" l="l" r="r" t="t"/>
                    <a:pathLst>
                      <a:path extrusionOk="0" fill="none" h="37079" w="28816">
                        <a:moveTo>
                          <a:pt x="28815" y="37078"/>
                        </a:moveTo>
                        <a:lnTo>
                          <a:pt x="17922" y="37078"/>
                        </a:lnTo>
                        <a:cubicBezTo>
                          <a:pt x="14829" y="37078"/>
                          <a:pt x="14212" y="33613"/>
                          <a:pt x="14212" y="33613"/>
                        </a:cubicBezTo>
                        <a:lnTo>
                          <a:pt x="14212" y="10631"/>
                        </a:lnTo>
                        <a:lnTo>
                          <a:pt x="0" y="10631"/>
                        </a:lnTo>
                        <a:lnTo>
                          <a:pt x="0"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80"/>
                  <p:cNvSpPr/>
                  <p:nvPr/>
                </p:nvSpPr>
                <p:spPr>
                  <a:xfrm>
                    <a:off x="1498221" y="4047614"/>
                    <a:ext cx="26646" cy="25622"/>
                  </a:xfrm>
                  <a:custGeom>
                    <a:rect b="b" l="l" r="r" t="t"/>
                    <a:pathLst>
                      <a:path extrusionOk="0" h="5349" w="556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17" name="Google Shape;1817;p80"/>
              <p:cNvGrpSpPr/>
              <p:nvPr/>
            </p:nvGrpSpPr>
            <p:grpSpPr>
              <a:xfrm>
                <a:off x="1560718" y="3800591"/>
                <a:ext cx="516740" cy="302090"/>
                <a:chOff x="1560718" y="3800591"/>
                <a:chExt cx="516740" cy="302090"/>
              </a:xfrm>
            </p:grpSpPr>
            <p:grpSp>
              <p:nvGrpSpPr>
                <p:cNvPr id="1818" name="Google Shape;1818;p80"/>
                <p:cNvGrpSpPr/>
                <p:nvPr/>
              </p:nvGrpSpPr>
              <p:grpSpPr>
                <a:xfrm>
                  <a:off x="1560718" y="3842857"/>
                  <a:ext cx="173586" cy="217131"/>
                  <a:chOff x="1560718" y="3842857"/>
                  <a:chExt cx="173586" cy="217131"/>
                </a:xfrm>
              </p:grpSpPr>
              <p:sp>
                <p:nvSpPr>
                  <p:cNvPr id="1819" name="Google Shape;1819;p80"/>
                  <p:cNvSpPr/>
                  <p:nvPr/>
                </p:nvSpPr>
                <p:spPr>
                  <a:xfrm>
                    <a:off x="1560718" y="3951414"/>
                    <a:ext cx="84343" cy="5"/>
                  </a:xfrm>
                  <a:custGeom>
                    <a:rect b="b" l="l" r="r" t="t"/>
                    <a:pathLst>
                      <a:path extrusionOk="0" fill="none" h="1" w="17599">
                        <a:moveTo>
                          <a:pt x="1" y="0"/>
                        </a:moveTo>
                        <a:lnTo>
                          <a:pt x="17598" y="0"/>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80"/>
                  <p:cNvSpPr/>
                  <p:nvPr/>
                </p:nvSpPr>
                <p:spPr>
                  <a:xfrm>
                    <a:off x="1631242" y="3936509"/>
                    <a:ext cx="26646" cy="25622"/>
                  </a:xfrm>
                  <a:custGeom>
                    <a:rect b="b" l="l" r="r" t="t"/>
                    <a:pathLst>
                      <a:path extrusionOk="0" h="5349" w="556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80"/>
                  <p:cNvSpPr/>
                  <p:nvPr/>
                </p:nvSpPr>
                <p:spPr>
                  <a:xfrm>
                    <a:off x="1645054" y="3842857"/>
                    <a:ext cx="89251" cy="217131"/>
                  </a:xfrm>
                  <a:custGeom>
                    <a:rect b="b" l="l" r="r" t="t"/>
                    <a:pathLst>
                      <a:path extrusionOk="0" fill="none" h="45330" w="18623">
                        <a:moveTo>
                          <a:pt x="18623" y="45330"/>
                        </a:moveTo>
                        <a:lnTo>
                          <a:pt x="5625" y="45330"/>
                        </a:lnTo>
                        <a:cubicBezTo>
                          <a:pt x="2889" y="45330"/>
                          <a:pt x="0" y="42619"/>
                          <a:pt x="0" y="35634"/>
                        </a:cubicBezTo>
                        <a:lnTo>
                          <a:pt x="0" y="9697"/>
                        </a:lnTo>
                        <a:cubicBezTo>
                          <a:pt x="0" y="2711"/>
                          <a:pt x="2889" y="1"/>
                          <a:pt x="5625" y="1"/>
                        </a:cubicBezTo>
                        <a:lnTo>
                          <a:pt x="18623"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2" name="Google Shape;1822;p80"/>
                <p:cNvSpPr/>
                <p:nvPr/>
              </p:nvSpPr>
              <p:spPr>
                <a:xfrm>
                  <a:off x="1733805" y="3800591"/>
                  <a:ext cx="316591" cy="102731"/>
                </a:xfrm>
                <a:custGeom>
                  <a:rect b="b" l="l" r="r" t="t"/>
                  <a:pathLst>
                    <a:path extrusionOk="0" h="21447" w="37115">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solidFill>
                  <a:schemeClr val="lt1"/>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1400"/>
                    </a:spcBef>
                    <a:spcAft>
                      <a:spcPts val="400"/>
                    </a:spcAft>
                    <a:buNone/>
                  </a:pPr>
                  <a:r>
                    <a:rPr lang="en">
                      <a:latin typeface="Baloo 2"/>
                      <a:ea typeface="Baloo 2"/>
                      <a:cs typeface="Baloo 2"/>
                      <a:sym typeface="Baloo 2"/>
                    </a:rPr>
                    <a:t>Virtual Assistant</a:t>
                  </a:r>
                  <a:endParaRPr>
                    <a:latin typeface="Baloo 2"/>
                    <a:ea typeface="Baloo 2"/>
                    <a:cs typeface="Baloo 2"/>
                    <a:sym typeface="Baloo 2"/>
                  </a:endParaRPr>
                </a:p>
              </p:txBody>
            </p:sp>
            <p:sp>
              <p:nvSpPr>
                <p:cNvPr id="1823" name="Google Shape;1823;p80"/>
                <p:cNvSpPr/>
                <p:nvPr/>
              </p:nvSpPr>
              <p:spPr>
                <a:xfrm>
                  <a:off x="1734293" y="3999965"/>
                  <a:ext cx="343165" cy="102717"/>
                </a:xfrm>
                <a:custGeom>
                  <a:rect b="b" l="l" r="r" t="t"/>
                  <a:pathLst>
                    <a:path extrusionOk="0" h="21444" w="37119">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solidFill>
                  <a:schemeClr val="lt1"/>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Baloo 2"/>
                      <a:ea typeface="Baloo 2"/>
                      <a:cs typeface="Baloo 2"/>
                      <a:sym typeface="Baloo 2"/>
                    </a:rPr>
                    <a:t>Stock market trading</a:t>
                  </a:r>
                  <a:endParaRPr>
                    <a:latin typeface="Baloo 2"/>
                    <a:ea typeface="Baloo 2"/>
                    <a:cs typeface="Baloo 2"/>
                    <a:sym typeface="Baloo 2"/>
                  </a:endParaRPr>
                </a:p>
              </p:txBody>
            </p:sp>
          </p:grpSp>
          <p:sp>
            <p:nvSpPr>
              <p:cNvPr id="1824" name="Google Shape;1824;p80"/>
              <p:cNvSpPr/>
              <p:nvPr/>
            </p:nvSpPr>
            <p:spPr>
              <a:xfrm>
                <a:off x="1258451" y="3798060"/>
                <a:ext cx="302718" cy="302541"/>
              </a:xfrm>
              <a:custGeom>
                <a:rect b="b" l="l" r="r" t="t"/>
                <a:pathLst>
                  <a:path extrusionOk="0" fill="none" h="63161" w="63165">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5" name="Google Shape;1825;p80"/>
              <p:cNvGrpSpPr/>
              <p:nvPr/>
            </p:nvGrpSpPr>
            <p:grpSpPr>
              <a:xfrm>
                <a:off x="844886" y="4047614"/>
                <a:ext cx="475775" cy="240783"/>
                <a:chOff x="844886" y="4047614"/>
                <a:chExt cx="475775" cy="240783"/>
              </a:xfrm>
            </p:grpSpPr>
            <p:grpSp>
              <p:nvGrpSpPr>
                <p:cNvPr id="1826" name="Google Shape;1826;p80"/>
                <p:cNvGrpSpPr/>
                <p:nvPr/>
              </p:nvGrpSpPr>
              <p:grpSpPr>
                <a:xfrm>
                  <a:off x="1161636" y="4047614"/>
                  <a:ext cx="159025" cy="190415"/>
                  <a:chOff x="1161636" y="4047614"/>
                  <a:chExt cx="159025" cy="190415"/>
                </a:xfrm>
              </p:grpSpPr>
              <p:sp>
                <p:nvSpPr>
                  <p:cNvPr id="1827" name="Google Shape;1827;p80"/>
                  <p:cNvSpPr/>
                  <p:nvPr/>
                </p:nvSpPr>
                <p:spPr>
                  <a:xfrm>
                    <a:off x="1293991" y="4047614"/>
                    <a:ext cx="26670" cy="25631"/>
                  </a:xfrm>
                  <a:custGeom>
                    <a:rect b="b" l="l" r="r" t="t"/>
                    <a:pathLst>
                      <a:path extrusionOk="0" h="5351" w="5565">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80"/>
                  <p:cNvSpPr/>
                  <p:nvPr/>
                </p:nvSpPr>
                <p:spPr>
                  <a:xfrm>
                    <a:off x="1161636" y="4073229"/>
                    <a:ext cx="146334" cy="164800"/>
                  </a:xfrm>
                  <a:custGeom>
                    <a:rect b="b" l="l" r="r" t="t"/>
                    <a:pathLst>
                      <a:path extrusionOk="0" fill="none" h="34405" w="30534">
                        <a:moveTo>
                          <a:pt x="0" y="34404"/>
                        </a:moveTo>
                        <a:lnTo>
                          <a:pt x="12611" y="34404"/>
                        </a:lnTo>
                        <a:cubicBezTo>
                          <a:pt x="15705" y="34404"/>
                          <a:pt x="16325" y="30939"/>
                          <a:pt x="16325" y="30939"/>
                        </a:cubicBezTo>
                        <a:lnTo>
                          <a:pt x="16325" y="7957"/>
                        </a:lnTo>
                        <a:lnTo>
                          <a:pt x="30534" y="7957"/>
                        </a:lnTo>
                        <a:lnTo>
                          <a:pt x="30534"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9" name="Google Shape;1829;p80"/>
                <p:cNvSpPr/>
                <p:nvPr/>
              </p:nvSpPr>
              <p:spPr>
                <a:xfrm>
                  <a:off x="844886" y="4185661"/>
                  <a:ext cx="316625" cy="102736"/>
                </a:xfrm>
                <a:custGeom>
                  <a:rect b="b" l="l" r="r" t="t"/>
                  <a:pathLst>
                    <a:path extrusionOk="0" h="21448" w="37119">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solidFill>
                  <a:schemeClr val="lt1"/>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Baloo 2"/>
                      <a:ea typeface="Baloo 2"/>
                      <a:cs typeface="Baloo 2"/>
                      <a:sym typeface="Baloo 2"/>
                    </a:rPr>
                    <a:t>Image recognition</a:t>
                  </a:r>
                  <a:endParaRPr>
                    <a:latin typeface="Baloo 2"/>
                    <a:ea typeface="Baloo 2"/>
                    <a:cs typeface="Baloo 2"/>
                    <a:sym typeface="Baloo 2"/>
                  </a:endParaRPr>
                </a:p>
              </p:txBody>
            </p:sp>
          </p:grpSp>
          <p:grpSp>
            <p:nvGrpSpPr>
              <p:cNvPr id="1830" name="Google Shape;1830;p80"/>
              <p:cNvGrpSpPr/>
              <p:nvPr/>
            </p:nvGrpSpPr>
            <p:grpSpPr>
              <a:xfrm>
                <a:off x="1501054" y="3605478"/>
                <a:ext cx="576380" cy="249241"/>
                <a:chOff x="1501054" y="3605478"/>
                <a:chExt cx="576380" cy="249241"/>
              </a:xfrm>
            </p:grpSpPr>
            <p:sp>
              <p:nvSpPr>
                <p:cNvPr id="1831" name="Google Shape;1831;p80"/>
                <p:cNvSpPr/>
                <p:nvPr/>
              </p:nvSpPr>
              <p:spPr>
                <a:xfrm>
                  <a:off x="1656330" y="3605478"/>
                  <a:ext cx="421104" cy="102736"/>
                </a:xfrm>
                <a:custGeom>
                  <a:rect b="b" l="l" r="r" t="t"/>
                  <a:pathLst>
                    <a:path extrusionOk="0" h="21448" w="37118">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solidFill>
                  <a:schemeClr val="lt1"/>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Baloo 2"/>
                      <a:ea typeface="Baloo 2"/>
                      <a:cs typeface="Baloo 2"/>
                      <a:sym typeface="Baloo 2"/>
                    </a:rPr>
                    <a:t>Product recommendations</a:t>
                  </a:r>
                  <a:endParaRPr>
                    <a:latin typeface="Baloo 2"/>
                    <a:ea typeface="Baloo 2"/>
                    <a:cs typeface="Baloo 2"/>
                    <a:sym typeface="Baloo 2"/>
                  </a:endParaRPr>
                </a:p>
              </p:txBody>
            </p:sp>
            <p:grpSp>
              <p:nvGrpSpPr>
                <p:cNvPr id="1832" name="Google Shape;1832;p80"/>
                <p:cNvGrpSpPr/>
                <p:nvPr/>
              </p:nvGrpSpPr>
              <p:grpSpPr>
                <a:xfrm>
                  <a:off x="1501054" y="3655851"/>
                  <a:ext cx="155286" cy="198867"/>
                  <a:chOff x="1501054" y="3655851"/>
                  <a:chExt cx="155286" cy="198867"/>
                </a:xfrm>
              </p:grpSpPr>
              <p:sp>
                <p:nvSpPr>
                  <p:cNvPr id="1833" name="Google Shape;1833;p80"/>
                  <p:cNvSpPr/>
                  <p:nvPr/>
                </p:nvSpPr>
                <p:spPr>
                  <a:xfrm>
                    <a:off x="1516351" y="3655851"/>
                    <a:ext cx="139989" cy="186082"/>
                  </a:xfrm>
                  <a:custGeom>
                    <a:rect b="b" l="l" r="r" t="t"/>
                    <a:pathLst>
                      <a:path extrusionOk="0" fill="none" h="38848" w="29210">
                        <a:moveTo>
                          <a:pt x="29209" y="1"/>
                        </a:moveTo>
                        <a:lnTo>
                          <a:pt x="17922" y="1"/>
                        </a:lnTo>
                        <a:cubicBezTo>
                          <a:pt x="14829" y="1"/>
                          <a:pt x="14209" y="3466"/>
                          <a:pt x="14209" y="3466"/>
                        </a:cubicBezTo>
                        <a:lnTo>
                          <a:pt x="14209" y="26448"/>
                        </a:lnTo>
                        <a:lnTo>
                          <a:pt x="0" y="26448"/>
                        </a:lnTo>
                        <a:lnTo>
                          <a:pt x="0" y="38848"/>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80"/>
                  <p:cNvSpPr/>
                  <p:nvPr/>
                </p:nvSpPr>
                <p:spPr>
                  <a:xfrm>
                    <a:off x="1501054" y="3829092"/>
                    <a:ext cx="26646" cy="25626"/>
                  </a:xfrm>
                  <a:custGeom>
                    <a:rect b="b" l="l" r="r" t="t"/>
                    <a:pathLst>
                      <a:path extrusionOk="0" h="5350" w="556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35" name="Google Shape;1835;p80"/>
              <p:cNvGrpSpPr/>
              <p:nvPr/>
            </p:nvGrpSpPr>
            <p:grpSpPr>
              <a:xfrm>
                <a:off x="748515" y="3800591"/>
                <a:ext cx="509420" cy="302090"/>
                <a:chOff x="748515" y="3800591"/>
                <a:chExt cx="509420" cy="302090"/>
              </a:xfrm>
            </p:grpSpPr>
            <p:grpSp>
              <p:nvGrpSpPr>
                <p:cNvPr id="1836" name="Google Shape;1836;p80"/>
                <p:cNvGrpSpPr/>
                <p:nvPr/>
              </p:nvGrpSpPr>
              <p:grpSpPr>
                <a:xfrm>
                  <a:off x="1084172" y="3842857"/>
                  <a:ext cx="173764" cy="217131"/>
                  <a:chOff x="1084172" y="3842857"/>
                  <a:chExt cx="173764" cy="217131"/>
                </a:xfrm>
              </p:grpSpPr>
              <p:grpSp>
                <p:nvGrpSpPr>
                  <p:cNvPr id="1837" name="Google Shape;1837;p80"/>
                  <p:cNvGrpSpPr/>
                  <p:nvPr/>
                </p:nvGrpSpPr>
                <p:grpSpPr>
                  <a:xfrm>
                    <a:off x="1156862" y="3936509"/>
                    <a:ext cx="101073" cy="25622"/>
                    <a:chOff x="1156862" y="3936509"/>
                    <a:chExt cx="101073" cy="25622"/>
                  </a:xfrm>
                </p:grpSpPr>
                <p:sp>
                  <p:nvSpPr>
                    <p:cNvPr id="1838" name="Google Shape;1838;p80"/>
                    <p:cNvSpPr/>
                    <p:nvPr/>
                  </p:nvSpPr>
                  <p:spPr>
                    <a:xfrm>
                      <a:off x="1156862" y="3936509"/>
                      <a:ext cx="26651" cy="25622"/>
                    </a:xfrm>
                    <a:custGeom>
                      <a:rect b="b" l="l" r="r" t="t"/>
                      <a:pathLst>
                        <a:path extrusionOk="0" h="5349" w="5561">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80"/>
                    <p:cNvSpPr/>
                    <p:nvPr/>
                  </p:nvSpPr>
                  <p:spPr>
                    <a:xfrm>
                      <a:off x="1173592" y="3951414"/>
                      <a:ext cx="84343" cy="5"/>
                    </a:xfrm>
                    <a:custGeom>
                      <a:rect b="b" l="l" r="r" t="t"/>
                      <a:pathLst>
                        <a:path extrusionOk="0" fill="none" h="1" w="17599">
                          <a:moveTo>
                            <a:pt x="17598" y="0"/>
                          </a:moveTo>
                          <a:lnTo>
                            <a:pt x="1" y="0"/>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0" name="Google Shape;1840;p80"/>
                  <p:cNvSpPr/>
                  <p:nvPr/>
                </p:nvSpPr>
                <p:spPr>
                  <a:xfrm>
                    <a:off x="1084172" y="3842857"/>
                    <a:ext cx="86476" cy="217131"/>
                  </a:xfrm>
                  <a:custGeom>
                    <a:rect b="b" l="l" r="r" t="t"/>
                    <a:pathLst>
                      <a:path extrusionOk="0" fill="none" h="45330" w="18044">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1" name="Google Shape;1841;p80"/>
                <p:cNvSpPr/>
                <p:nvPr/>
              </p:nvSpPr>
              <p:spPr>
                <a:xfrm>
                  <a:off x="748515" y="3999965"/>
                  <a:ext cx="335649" cy="102717"/>
                </a:xfrm>
                <a:custGeom>
                  <a:rect b="b" l="l" r="r" t="t"/>
                  <a:pathLst>
                    <a:path extrusionOk="0" h="21444" w="37119">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solidFill>
                  <a:schemeClr val="lt1"/>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Baloo 2"/>
                      <a:ea typeface="Baloo 2"/>
                      <a:cs typeface="Baloo 2"/>
                      <a:sym typeface="Baloo 2"/>
                    </a:rPr>
                    <a:t>Autonomous driving</a:t>
                  </a:r>
                  <a:endParaRPr/>
                </a:p>
              </p:txBody>
            </p:sp>
            <p:sp>
              <p:nvSpPr>
                <p:cNvPr id="1842" name="Google Shape;1842;p80"/>
                <p:cNvSpPr/>
                <p:nvPr/>
              </p:nvSpPr>
              <p:spPr>
                <a:xfrm>
                  <a:off x="789709" y="3800591"/>
                  <a:ext cx="302697" cy="102731"/>
                </a:xfrm>
                <a:custGeom>
                  <a:rect b="b" l="l" r="r" t="t"/>
                  <a:pathLst>
                    <a:path extrusionOk="0" h="21447" w="37118">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solidFill>
                  <a:schemeClr val="lt1"/>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Baloo 2"/>
                      <a:ea typeface="Baloo 2"/>
                      <a:cs typeface="Baloo 2"/>
                      <a:sym typeface="Baloo 2"/>
                    </a:rPr>
                    <a:t>Fraud detection</a:t>
                  </a:r>
                  <a:endParaRPr>
                    <a:latin typeface="Baloo 2"/>
                    <a:ea typeface="Baloo 2"/>
                    <a:cs typeface="Baloo 2"/>
                    <a:sym typeface="Baloo 2"/>
                  </a:endParaRPr>
                </a:p>
              </p:txBody>
            </p:sp>
          </p:grpSp>
          <p:grpSp>
            <p:nvGrpSpPr>
              <p:cNvPr id="1843" name="Google Shape;1843;p80"/>
              <p:cNvGrpSpPr/>
              <p:nvPr/>
            </p:nvGrpSpPr>
            <p:grpSpPr>
              <a:xfrm>
                <a:off x="858821" y="3605478"/>
                <a:ext cx="461840" cy="249245"/>
                <a:chOff x="858821" y="3605478"/>
                <a:chExt cx="461840" cy="249245"/>
              </a:xfrm>
            </p:grpSpPr>
            <p:grpSp>
              <p:nvGrpSpPr>
                <p:cNvPr id="1844" name="Google Shape;1844;p80"/>
                <p:cNvGrpSpPr/>
                <p:nvPr/>
              </p:nvGrpSpPr>
              <p:grpSpPr>
                <a:xfrm>
                  <a:off x="1161530" y="3655851"/>
                  <a:ext cx="159131" cy="198872"/>
                  <a:chOff x="1161530" y="3655851"/>
                  <a:chExt cx="159131" cy="198872"/>
                </a:xfrm>
              </p:grpSpPr>
              <p:sp>
                <p:nvSpPr>
                  <p:cNvPr id="1845" name="Google Shape;1845;p80"/>
                  <p:cNvSpPr/>
                  <p:nvPr/>
                </p:nvSpPr>
                <p:spPr>
                  <a:xfrm>
                    <a:off x="1161530" y="3655851"/>
                    <a:ext cx="146440" cy="186082"/>
                  </a:xfrm>
                  <a:custGeom>
                    <a:rect b="b" l="l" r="r" t="t"/>
                    <a:pathLst>
                      <a:path extrusionOk="0" fill="none" h="38848" w="30556">
                        <a:moveTo>
                          <a:pt x="1" y="1"/>
                        </a:moveTo>
                        <a:lnTo>
                          <a:pt x="12633" y="1"/>
                        </a:lnTo>
                        <a:cubicBezTo>
                          <a:pt x="15723" y="1"/>
                          <a:pt x="16343" y="3466"/>
                          <a:pt x="16343" y="3466"/>
                        </a:cubicBezTo>
                        <a:lnTo>
                          <a:pt x="16343" y="26448"/>
                        </a:lnTo>
                        <a:lnTo>
                          <a:pt x="30556" y="26448"/>
                        </a:lnTo>
                        <a:lnTo>
                          <a:pt x="30556" y="38848"/>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80"/>
                  <p:cNvSpPr/>
                  <p:nvPr/>
                </p:nvSpPr>
                <p:spPr>
                  <a:xfrm>
                    <a:off x="1293991" y="3829092"/>
                    <a:ext cx="26670" cy="25631"/>
                  </a:xfrm>
                  <a:custGeom>
                    <a:rect b="b" l="l" r="r" t="t"/>
                    <a:pathLst>
                      <a:path extrusionOk="0" h="5351" w="5565">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7" name="Google Shape;1847;p80"/>
                <p:cNvSpPr/>
                <p:nvPr/>
              </p:nvSpPr>
              <p:spPr>
                <a:xfrm>
                  <a:off x="858821" y="3605478"/>
                  <a:ext cx="302705" cy="102736"/>
                </a:xfrm>
                <a:custGeom>
                  <a:rect b="b" l="l" r="r" t="t"/>
                  <a:pathLst>
                    <a:path extrusionOk="0" h="21448" w="37119">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solidFill>
                  <a:schemeClr val="lt1"/>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Baloo 2"/>
                      <a:ea typeface="Baloo 2"/>
                      <a:cs typeface="Baloo 2"/>
                      <a:sym typeface="Baloo 2"/>
                    </a:rPr>
                    <a:t>Medical diagnosis</a:t>
                  </a:r>
                  <a:endParaRPr>
                    <a:latin typeface="Baloo 2"/>
                    <a:ea typeface="Baloo 2"/>
                    <a:cs typeface="Baloo 2"/>
                    <a:sym typeface="Baloo 2"/>
                  </a:endParaRPr>
                </a:p>
              </p:txBody>
            </p:sp>
          </p:grpSp>
        </p:grpSp>
      </p:grpSp>
      <p:sp>
        <p:nvSpPr>
          <p:cNvPr id="1848" name="Google Shape;1848;p80"/>
          <p:cNvSpPr txBox="1"/>
          <p:nvPr/>
        </p:nvSpPr>
        <p:spPr>
          <a:xfrm>
            <a:off x="3941775" y="2581625"/>
            <a:ext cx="1124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chemeClr val="accent6"/>
                </a:solidFill>
                <a:latin typeface="Baloo 2"/>
                <a:ea typeface="Baloo 2"/>
                <a:cs typeface="Baloo 2"/>
                <a:sym typeface="Baloo 2"/>
              </a:rPr>
              <a:t>M   L</a:t>
            </a:r>
            <a:endParaRPr b="1" sz="3600">
              <a:solidFill>
                <a:schemeClr val="accent6"/>
              </a:solidFill>
              <a:latin typeface="Baloo 2"/>
              <a:ea typeface="Baloo 2"/>
              <a:cs typeface="Baloo 2"/>
              <a:sym typeface="Baloo 2"/>
            </a:endParaRPr>
          </a:p>
        </p:txBody>
      </p:sp>
      <p:sp>
        <p:nvSpPr>
          <p:cNvPr id="1849" name="Google Shape;1849;p80"/>
          <p:cNvSpPr txBox="1"/>
          <p:nvPr>
            <p:ph type="title"/>
          </p:nvPr>
        </p:nvSpPr>
        <p:spPr>
          <a:xfrm>
            <a:off x="311700" y="357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300">
                <a:latin typeface="Raleway"/>
                <a:ea typeface="Raleway"/>
                <a:cs typeface="Raleway"/>
                <a:sym typeface="Raleway"/>
              </a:rPr>
              <a:t>Applications of Machine Learning</a:t>
            </a:r>
            <a:endParaRPr b="1" sz="2300">
              <a:latin typeface="Raleway"/>
              <a:ea typeface="Raleway"/>
              <a:cs typeface="Raleway"/>
              <a:sym typeface="Raleway"/>
            </a:endParaRPr>
          </a:p>
        </p:txBody>
      </p:sp>
      <p:sp>
        <p:nvSpPr>
          <p:cNvPr id="1850" name="Google Shape;1850;p8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4" name="Shape 1854"/>
        <p:cNvGrpSpPr/>
        <p:nvPr/>
      </p:nvGrpSpPr>
      <p:grpSpPr>
        <a:xfrm>
          <a:off x="0" y="0"/>
          <a:ext cx="0" cy="0"/>
          <a:chOff x="0" y="0"/>
          <a:chExt cx="0" cy="0"/>
        </a:xfrm>
      </p:grpSpPr>
      <p:sp>
        <p:nvSpPr>
          <p:cNvPr id="1855" name="Google Shape;1855;p81"/>
          <p:cNvSpPr/>
          <p:nvPr/>
        </p:nvSpPr>
        <p:spPr>
          <a:xfrm>
            <a:off x="685375" y="1448575"/>
            <a:ext cx="3270600" cy="3210900"/>
          </a:xfrm>
          <a:prstGeom prst="rect">
            <a:avLst/>
          </a:prstGeom>
          <a:solidFill>
            <a:schemeClr val="lt1"/>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81"/>
          <p:cNvSpPr/>
          <p:nvPr/>
        </p:nvSpPr>
        <p:spPr>
          <a:xfrm>
            <a:off x="1831299" y="4292669"/>
            <a:ext cx="223800" cy="2238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81"/>
          <p:cNvSpPr/>
          <p:nvPr/>
        </p:nvSpPr>
        <p:spPr>
          <a:xfrm>
            <a:off x="929725" y="2376600"/>
            <a:ext cx="2795700" cy="595800"/>
          </a:xfrm>
          <a:prstGeom prst="roundRect">
            <a:avLst>
              <a:gd fmla="val 16667" name="adj"/>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accent6"/>
                </a:solidFill>
                <a:latin typeface="Baloo 2 Medium"/>
                <a:ea typeface="Baloo 2 Medium"/>
                <a:cs typeface="Baloo 2 Medium"/>
                <a:sym typeface="Baloo 2 Medium"/>
              </a:rPr>
              <a:t>Difficult tracking of</a:t>
            </a:r>
            <a:br>
              <a:rPr lang="en" sz="1700">
                <a:solidFill>
                  <a:schemeClr val="accent6"/>
                </a:solidFill>
                <a:latin typeface="Baloo 2 Medium"/>
                <a:ea typeface="Baloo 2 Medium"/>
                <a:cs typeface="Baloo 2 Medium"/>
                <a:sym typeface="Baloo 2 Medium"/>
              </a:rPr>
            </a:br>
            <a:r>
              <a:rPr lang="en" sz="1700">
                <a:solidFill>
                  <a:schemeClr val="accent6"/>
                </a:solidFill>
                <a:latin typeface="Baloo 2 Medium"/>
                <a:ea typeface="Baloo 2 Medium"/>
                <a:cs typeface="Baloo 2 Medium"/>
                <a:sym typeface="Baloo 2 Medium"/>
              </a:rPr>
              <a:t>students’ </a:t>
            </a:r>
            <a:r>
              <a:rPr b="1" lang="en" sz="1700">
                <a:solidFill>
                  <a:schemeClr val="accent6"/>
                </a:solidFill>
                <a:latin typeface="Baloo 2"/>
                <a:ea typeface="Baloo 2"/>
                <a:cs typeface="Baloo 2"/>
                <a:sym typeface="Baloo 2"/>
              </a:rPr>
              <a:t>progress</a:t>
            </a:r>
            <a:endParaRPr b="1" sz="1200">
              <a:solidFill>
                <a:schemeClr val="accent6"/>
              </a:solidFill>
            </a:endParaRPr>
          </a:p>
        </p:txBody>
      </p:sp>
      <p:sp>
        <p:nvSpPr>
          <p:cNvPr id="1858" name="Google Shape;1858;p81"/>
          <p:cNvSpPr/>
          <p:nvPr/>
        </p:nvSpPr>
        <p:spPr>
          <a:xfrm>
            <a:off x="929725" y="3126838"/>
            <a:ext cx="2795700" cy="595800"/>
          </a:xfrm>
          <a:prstGeom prst="roundRect">
            <a:avLst>
              <a:gd fmla="val 16667" name="adj"/>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accent6"/>
                </a:solidFill>
                <a:latin typeface="Baloo 2 Medium"/>
                <a:ea typeface="Baloo 2 Medium"/>
                <a:cs typeface="Baloo 2 Medium"/>
                <a:sym typeface="Baloo 2 Medium"/>
              </a:rPr>
              <a:t>Teachers take a </a:t>
            </a:r>
            <a:r>
              <a:rPr b="1" lang="en" sz="1700">
                <a:solidFill>
                  <a:schemeClr val="accent6"/>
                </a:solidFill>
                <a:latin typeface="Baloo 2"/>
                <a:ea typeface="Baloo 2"/>
                <a:cs typeface="Baloo 2"/>
                <a:sym typeface="Baloo 2"/>
              </a:rPr>
              <a:t>long time </a:t>
            </a:r>
            <a:r>
              <a:rPr lang="en" sz="1700">
                <a:solidFill>
                  <a:schemeClr val="accent6"/>
                </a:solidFill>
                <a:latin typeface="Baloo 2 Medium"/>
                <a:ea typeface="Baloo 2 Medium"/>
                <a:cs typeface="Baloo 2 Medium"/>
                <a:sym typeface="Baloo 2 Medium"/>
              </a:rPr>
              <a:t>grading students work</a:t>
            </a:r>
            <a:endParaRPr sz="1700">
              <a:solidFill>
                <a:schemeClr val="accent6"/>
              </a:solidFill>
              <a:latin typeface="Baloo 2 Medium"/>
              <a:ea typeface="Baloo 2 Medium"/>
              <a:cs typeface="Baloo 2 Medium"/>
              <a:sym typeface="Baloo 2 Medium"/>
            </a:endParaRPr>
          </a:p>
        </p:txBody>
      </p:sp>
      <p:sp>
        <p:nvSpPr>
          <p:cNvPr id="1859" name="Google Shape;1859;p81"/>
          <p:cNvSpPr/>
          <p:nvPr/>
        </p:nvSpPr>
        <p:spPr>
          <a:xfrm>
            <a:off x="929725" y="1590888"/>
            <a:ext cx="2795700" cy="595800"/>
          </a:xfrm>
          <a:prstGeom prst="roundRect">
            <a:avLst>
              <a:gd fmla="val 16667" name="adj"/>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accent6"/>
                </a:solidFill>
                <a:latin typeface="Baloo 2 Medium"/>
                <a:ea typeface="Baloo 2 Medium"/>
                <a:cs typeface="Baloo 2 Medium"/>
                <a:sym typeface="Baloo 2 Medium"/>
              </a:rPr>
              <a:t>Complexity of </a:t>
            </a:r>
            <a:r>
              <a:rPr b="1" lang="en" sz="1700">
                <a:solidFill>
                  <a:schemeClr val="accent6"/>
                </a:solidFill>
                <a:latin typeface="Baloo 2"/>
                <a:ea typeface="Baloo 2"/>
                <a:cs typeface="Baloo 2"/>
                <a:sym typeface="Baloo 2"/>
              </a:rPr>
              <a:t>evaluating</a:t>
            </a:r>
            <a:r>
              <a:rPr lang="en" sz="1700">
                <a:solidFill>
                  <a:schemeClr val="accent6"/>
                </a:solidFill>
                <a:latin typeface="Baloo 2 Medium"/>
                <a:ea typeface="Baloo 2 Medium"/>
                <a:cs typeface="Baloo 2 Medium"/>
                <a:sym typeface="Baloo 2 Medium"/>
              </a:rPr>
              <a:t> Machine Learning models</a:t>
            </a:r>
            <a:endParaRPr sz="1700">
              <a:solidFill>
                <a:schemeClr val="accent6"/>
              </a:solidFill>
              <a:latin typeface="Baloo 2 Medium"/>
              <a:ea typeface="Baloo 2 Medium"/>
              <a:cs typeface="Baloo 2 Medium"/>
              <a:sym typeface="Baloo 2 Medium"/>
            </a:endParaRPr>
          </a:p>
        </p:txBody>
      </p:sp>
      <p:sp>
        <p:nvSpPr>
          <p:cNvPr id="1860" name="Google Shape;1860;p81"/>
          <p:cNvSpPr/>
          <p:nvPr/>
        </p:nvSpPr>
        <p:spPr>
          <a:xfrm>
            <a:off x="929725" y="3877100"/>
            <a:ext cx="2795700" cy="595800"/>
          </a:xfrm>
          <a:prstGeom prst="roundRect">
            <a:avLst>
              <a:gd fmla="val 16667" name="adj"/>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accent6"/>
                </a:solidFill>
                <a:latin typeface="Baloo 2 Medium"/>
                <a:ea typeface="Baloo 2 Medium"/>
                <a:cs typeface="Baloo 2 Medium"/>
                <a:sym typeface="Baloo 2 Medium"/>
              </a:rPr>
              <a:t>Poor </a:t>
            </a:r>
            <a:r>
              <a:rPr b="1" lang="en" sz="1700">
                <a:solidFill>
                  <a:schemeClr val="accent6"/>
                </a:solidFill>
                <a:latin typeface="Baloo 2"/>
                <a:ea typeface="Baloo 2"/>
                <a:cs typeface="Baloo 2"/>
                <a:sym typeface="Baloo 2"/>
              </a:rPr>
              <a:t>comparison</a:t>
            </a:r>
            <a:br>
              <a:rPr lang="en" sz="1700">
                <a:solidFill>
                  <a:schemeClr val="accent6"/>
                </a:solidFill>
                <a:latin typeface="Baloo 2 Medium"/>
                <a:ea typeface="Baloo 2 Medium"/>
                <a:cs typeface="Baloo 2 Medium"/>
                <a:sym typeface="Baloo 2 Medium"/>
              </a:rPr>
            </a:br>
            <a:r>
              <a:rPr lang="en" sz="1700">
                <a:solidFill>
                  <a:schemeClr val="accent6"/>
                </a:solidFill>
                <a:latin typeface="Baloo 2 Medium"/>
                <a:ea typeface="Baloo 2 Medium"/>
                <a:cs typeface="Baloo 2 Medium"/>
                <a:sym typeface="Baloo 2 Medium"/>
              </a:rPr>
              <a:t>between students</a:t>
            </a:r>
            <a:endParaRPr sz="1700">
              <a:solidFill>
                <a:schemeClr val="accent6"/>
              </a:solidFill>
              <a:latin typeface="Baloo 2 Medium"/>
              <a:ea typeface="Baloo 2 Medium"/>
              <a:cs typeface="Baloo 2 Medium"/>
              <a:sym typeface="Baloo 2 Medium"/>
            </a:endParaRPr>
          </a:p>
        </p:txBody>
      </p:sp>
      <p:sp>
        <p:nvSpPr>
          <p:cNvPr id="1861" name="Google Shape;1861;p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aleway"/>
                <a:ea typeface="Raleway"/>
                <a:cs typeface="Raleway"/>
                <a:sym typeface="Raleway"/>
              </a:rPr>
              <a:t>Proble</a:t>
            </a:r>
            <a:r>
              <a:rPr b="1" lang="en">
                <a:latin typeface="Raleway"/>
                <a:ea typeface="Raleway"/>
                <a:cs typeface="Raleway"/>
                <a:sym typeface="Raleway"/>
              </a:rPr>
              <a:t>ms</a:t>
            </a:r>
            <a:endParaRPr b="1">
              <a:latin typeface="Raleway"/>
              <a:ea typeface="Raleway"/>
              <a:cs typeface="Raleway"/>
              <a:sym typeface="Raleway"/>
            </a:endParaRPr>
          </a:p>
        </p:txBody>
      </p:sp>
      <p:sp>
        <p:nvSpPr>
          <p:cNvPr id="1862" name="Google Shape;1862;p81"/>
          <p:cNvSpPr/>
          <p:nvPr/>
        </p:nvSpPr>
        <p:spPr>
          <a:xfrm>
            <a:off x="699775" y="1398475"/>
            <a:ext cx="3241800" cy="102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3" name="Google Shape;1863;p81"/>
          <p:cNvGrpSpPr/>
          <p:nvPr/>
        </p:nvGrpSpPr>
        <p:grpSpPr>
          <a:xfrm>
            <a:off x="5331545" y="1448586"/>
            <a:ext cx="2920212" cy="3113085"/>
            <a:chOff x="1569900" y="485800"/>
            <a:chExt cx="4587200" cy="4890175"/>
          </a:xfrm>
        </p:grpSpPr>
        <p:sp>
          <p:nvSpPr>
            <p:cNvPr id="1864" name="Google Shape;1864;p81"/>
            <p:cNvSpPr/>
            <p:nvPr/>
          </p:nvSpPr>
          <p:spPr>
            <a:xfrm>
              <a:off x="4728550" y="2119450"/>
              <a:ext cx="1252575" cy="715550"/>
            </a:xfrm>
            <a:custGeom>
              <a:rect b="b" l="l" r="r" t="t"/>
              <a:pathLst>
                <a:path extrusionOk="0" h="28622" w="50103">
                  <a:moveTo>
                    <a:pt x="701" y="1"/>
                  </a:moveTo>
                  <a:lnTo>
                    <a:pt x="0" y="501"/>
                  </a:lnTo>
                  <a:lnTo>
                    <a:pt x="48669" y="28621"/>
                  </a:lnTo>
                  <a:lnTo>
                    <a:pt x="50103" y="28521"/>
                  </a:lnTo>
                  <a:lnTo>
                    <a:pt x="701"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81"/>
            <p:cNvSpPr/>
            <p:nvPr/>
          </p:nvSpPr>
          <p:spPr>
            <a:xfrm>
              <a:off x="4746050" y="580850"/>
              <a:ext cx="1199225" cy="2230800"/>
            </a:xfrm>
            <a:custGeom>
              <a:rect b="b" l="l" r="r" t="t"/>
              <a:pathLst>
                <a:path extrusionOk="0" h="89232" w="47969">
                  <a:moveTo>
                    <a:pt x="1" y="1"/>
                  </a:moveTo>
                  <a:lnTo>
                    <a:pt x="1" y="61545"/>
                  </a:lnTo>
                  <a:lnTo>
                    <a:pt x="47969" y="89231"/>
                  </a:lnTo>
                  <a:lnTo>
                    <a:pt x="47969" y="27721"/>
                  </a:lnTo>
                  <a:lnTo>
                    <a:pt x="1"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81"/>
            <p:cNvSpPr/>
            <p:nvPr/>
          </p:nvSpPr>
          <p:spPr>
            <a:xfrm>
              <a:off x="4691850" y="508300"/>
              <a:ext cx="1289275" cy="2389250"/>
            </a:xfrm>
            <a:custGeom>
              <a:rect b="b" l="l" r="r" t="t"/>
              <a:pathLst>
                <a:path extrusionOk="0" h="95570" w="51571">
                  <a:moveTo>
                    <a:pt x="1468" y="2503"/>
                  </a:moveTo>
                  <a:lnTo>
                    <a:pt x="50137" y="30623"/>
                  </a:lnTo>
                  <a:lnTo>
                    <a:pt x="50137" y="93067"/>
                  </a:lnTo>
                  <a:lnTo>
                    <a:pt x="1468" y="64947"/>
                  </a:lnTo>
                  <a:lnTo>
                    <a:pt x="1468" y="2503"/>
                  </a:lnTo>
                  <a:close/>
                  <a:moveTo>
                    <a:pt x="1" y="1"/>
                  </a:moveTo>
                  <a:lnTo>
                    <a:pt x="1" y="65781"/>
                  </a:lnTo>
                  <a:lnTo>
                    <a:pt x="51571" y="95569"/>
                  </a:lnTo>
                  <a:lnTo>
                    <a:pt x="51571" y="29789"/>
                  </a:lnTo>
                  <a:lnTo>
                    <a:pt x="1" y="1"/>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81"/>
            <p:cNvSpPr/>
            <p:nvPr/>
          </p:nvSpPr>
          <p:spPr>
            <a:xfrm>
              <a:off x="4728550" y="570850"/>
              <a:ext cx="17525" cy="1561150"/>
            </a:xfrm>
            <a:custGeom>
              <a:rect b="b" l="l" r="r" t="t"/>
              <a:pathLst>
                <a:path extrusionOk="0" h="62446" w="701">
                  <a:moveTo>
                    <a:pt x="0" y="1"/>
                  </a:moveTo>
                  <a:lnTo>
                    <a:pt x="0" y="62445"/>
                  </a:lnTo>
                  <a:lnTo>
                    <a:pt x="701" y="61945"/>
                  </a:lnTo>
                  <a:lnTo>
                    <a:pt x="701" y="401"/>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81"/>
            <p:cNvSpPr/>
            <p:nvPr/>
          </p:nvSpPr>
          <p:spPr>
            <a:xfrm>
              <a:off x="4691850" y="485800"/>
              <a:ext cx="1327650" cy="767225"/>
            </a:xfrm>
            <a:custGeom>
              <a:rect b="b" l="l" r="r" t="t"/>
              <a:pathLst>
                <a:path extrusionOk="0" h="30689" w="53106">
                  <a:moveTo>
                    <a:pt x="1568" y="0"/>
                  </a:moveTo>
                  <a:lnTo>
                    <a:pt x="1" y="901"/>
                  </a:lnTo>
                  <a:lnTo>
                    <a:pt x="51571" y="30689"/>
                  </a:lnTo>
                  <a:lnTo>
                    <a:pt x="53105" y="29755"/>
                  </a:lnTo>
                  <a:lnTo>
                    <a:pt x="1568"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81"/>
            <p:cNvSpPr/>
            <p:nvPr/>
          </p:nvSpPr>
          <p:spPr>
            <a:xfrm>
              <a:off x="5981100" y="1229650"/>
              <a:ext cx="38400" cy="1667900"/>
            </a:xfrm>
            <a:custGeom>
              <a:rect b="b" l="l" r="r" t="t"/>
              <a:pathLst>
                <a:path extrusionOk="0" h="66716" w="1536">
                  <a:moveTo>
                    <a:pt x="1535" y="1"/>
                  </a:moveTo>
                  <a:lnTo>
                    <a:pt x="1" y="935"/>
                  </a:lnTo>
                  <a:lnTo>
                    <a:pt x="1" y="66715"/>
                  </a:lnTo>
                  <a:lnTo>
                    <a:pt x="1535" y="65815"/>
                  </a:lnTo>
                  <a:lnTo>
                    <a:pt x="153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81"/>
            <p:cNvSpPr/>
            <p:nvPr/>
          </p:nvSpPr>
          <p:spPr>
            <a:xfrm>
              <a:off x="4728550" y="1373925"/>
              <a:ext cx="1216725" cy="713875"/>
            </a:xfrm>
            <a:custGeom>
              <a:rect b="b" l="l" r="r" t="t"/>
              <a:pathLst>
                <a:path extrusionOk="0" h="28555" w="48669">
                  <a:moveTo>
                    <a:pt x="701" y="1"/>
                  </a:moveTo>
                  <a:lnTo>
                    <a:pt x="0" y="434"/>
                  </a:lnTo>
                  <a:lnTo>
                    <a:pt x="48669" y="28554"/>
                  </a:lnTo>
                  <a:lnTo>
                    <a:pt x="48669" y="27720"/>
                  </a:lnTo>
                  <a:lnTo>
                    <a:pt x="701"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81"/>
            <p:cNvSpPr/>
            <p:nvPr/>
          </p:nvSpPr>
          <p:spPr>
            <a:xfrm>
              <a:off x="4728550" y="1384775"/>
              <a:ext cx="1216725" cy="743050"/>
            </a:xfrm>
            <a:custGeom>
              <a:rect b="b" l="l" r="r" t="t"/>
              <a:pathLst>
                <a:path extrusionOk="0" h="29722" w="48669">
                  <a:moveTo>
                    <a:pt x="0" y="0"/>
                  </a:moveTo>
                  <a:lnTo>
                    <a:pt x="0" y="1601"/>
                  </a:lnTo>
                  <a:lnTo>
                    <a:pt x="48669" y="29721"/>
                  </a:lnTo>
                  <a:lnTo>
                    <a:pt x="48669" y="28120"/>
                  </a:lnTo>
                  <a:lnTo>
                    <a:pt x="0" y="0"/>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81"/>
            <p:cNvSpPr/>
            <p:nvPr/>
          </p:nvSpPr>
          <p:spPr>
            <a:xfrm>
              <a:off x="4736875" y="610875"/>
              <a:ext cx="1208400" cy="1346000"/>
            </a:xfrm>
            <a:custGeom>
              <a:rect b="b" l="l" r="r" t="t"/>
              <a:pathLst>
                <a:path extrusionOk="0" h="53840" w="48336">
                  <a:moveTo>
                    <a:pt x="368" y="1"/>
                  </a:moveTo>
                  <a:lnTo>
                    <a:pt x="1" y="1702"/>
                  </a:lnTo>
                  <a:lnTo>
                    <a:pt x="48336" y="29655"/>
                  </a:lnTo>
                  <a:lnTo>
                    <a:pt x="48336" y="27721"/>
                  </a:lnTo>
                  <a:lnTo>
                    <a:pt x="368" y="1"/>
                  </a:lnTo>
                  <a:close/>
                  <a:moveTo>
                    <a:pt x="368" y="2703"/>
                  </a:moveTo>
                  <a:lnTo>
                    <a:pt x="1" y="4404"/>
                  </a:lnTo>
                  <a:lnTo>
                    <a:pt x="48336" y="32324"/>
                  </a:lnTo>
                  <a:lnTo>
                    <a:pt x="48336" y="30422"/>
                  </a:lnTo>
                  <a:lnTo>
                    <a:pt x="368" y="2703"/>
                  </a:lnTo>
                  <a:close/>
                  <a:moveTo>
                    <a:pt x="368" y="5405"/>
                  </a:moveTo>
                  <a:lnTo>
                    <a:pt x="1" y="7072"/>
                  </a:lnTo>
                  <a:lnTo>
                    <a:pt x="48336" y="34992"/>
                  </a:lnTo>
                  <a:lnTo>
                    <a:pt x="48336" y="33058"/>
                  </a:lnTo>
                  <a:lnTo>
                    <a:pt x="368" y="5405"/>
                  </a:lnTo>
                  <a:close/>
                  <a:moveTo>
                    <a:pt x="368" y="8073"/>
                  </a:moveTo>
                  <a:lnTo>
                    <a:pt x="1" y="9741"/>
                  </a:lnTo>
                  <a:lnTo>
                    <a:pt x="48336" y="37694"/>
                  </a:lnTo>
                  <a:lnTo>
                    <a:pt x="48336" y="35760"/>
                  </a:lnTo>
                  <a:lnTo>
                    <a:pt x="368" y="8073"/>
                  </a:lnTo>
                  <a:close/>
                  <a:moveTo>
                    <a:pt x="368" y="10775"/>
                  </a:moveTo>
                  <a:lnTo>
                    <a:pt x="1" y="12443"/>
                  </a:lnTo>
                  <a:lnTo>
                    <a:pt x="48336" y="40363"/>
                  </a:lnTo>
                  <a:lnTo>
                    <a:pt x="48336" y="38462"/>
                  </a:lnTo>
                  <a:lnTo>
                    <a:pt x="368" y="10775"/>
                  </a:lnTo>
                  <a:close/>
                  <a:moveTo>
                    <a:pt x="368" y="13477"/>
                  </a:moveTo>
                  <a:lnTo>
                    <a:pt x="1" y="15145"/>
                  </a:lnTo>
                  <a:lnTo>
                    <a:pt x="48336" y="43098"/>
                  </a:lnTo>
                  <a:lnTo>
                    <a:pt x="48336" y="41163"/>
                  </a:lnTo>
                  <a:lnTo>
                    <a:pt x="368" y="13477"/>
                  </a:lnTo>
                  <a:close/>
                  <a:moveTo>
                    <a:pt x="368" y="16146"/>
                  </a:moveTo>
                  <a:lnTo>
                    <a:pt x="1" y="17847"/>
                  </a:lnTo>
                  <a:lnTo>
                    <a:pt x="48336" y="45767"/>
                  </a:lnTo>
                  <a:lnTo>
                    <a:pt x="48336" y="43865"/>
                  </a:lnTo>
                  <a:lnTo>
                    <a:pt x="368" y="16146"/>
                  </a:lnTo>
                  <a:close/>
                  <a:moveTo>
                    <a:pt x="368" y="18847"/>
                  </a:moveTo>
                  <a:lnTo>
                    <a:pt x="1" y="20515"/>
                  </a:lnTo>
                  <a:lnTo>
                    <a:pt x="48336" y="48435"/>
                  </a:lnTo>
                  <a:lnTo>
                    <a:pt x="48336" y="46534"/>
                  </a:lnTo>
                  <a:lnTo>
                    <a:pt x="368" y="18847"/>
                  </a:lnTo>
                  <a:close/>
                  <a:moveTo>
                    <a:pt x="368" y="21516"/>
                  </a:moveTo>
                  <a:lnTo>
                    <a:pt x="1" y="23184"/>
                  </a:lnTo>
                  <a:lnTo>
                    <a:pt x="48336" y="51137"/>
                  </a:lnTo>
                  <a:lnTo>
                    <a:pt x="48336" y="49203"/>
                  </a:lnTo>
                  <a:lnTo>
                    <a:pt x="368" y="21516"/>
                  </a:lnTo>
                  <a:close/>
                  <a:moveTo>
                    <a:pt x="368" y="24218"/>
                  </a:moveTo>
                  <a:lnTo>
                    <a:pt x="1" y="25886"/>
                  </a:lnTo>
                  <a:lnTo>
                    <a:pt x="48336" y="53839"/>
                  </a:lnTo>
                  <a:lnTo>
                    <a:pt x="48336" y="51904"/>
                  </a:lnTo>
                  <a:lnTo>
                    <a:pt x="368" y="24218"/>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81"/>
            <p:cNvSpPr/>
            <p:nvPr/>
          </p:nvSpPr>
          <p:spPr>
            <a:xfrm>
              <a:off x="4742725" y="610875"/>
              <a:ext cx="1202550" cy="1317650"/>
            </a:xfrm>
            <a:custGeom>
              <a:rect b="b" l="l" r="r" t="t"/>
              <a:pathLst>
                <a:path extrusionOk="0" h="52706" w="48102">
                  <a:moveTo>
                    <a:pt x="134" y="1"/>
                  </a:moveTo>
                  <a:lnTo>
                    <a:pt x="0" y="668"/>
                  </a:lnTo>
                  <a:lnTo>
                    <a:pt x="48102" y="28488"/>
                  </a:lnTo>
                  <a:lnTo>
                    <a:pt x="48102" y="27721"/>
                  </a:lnTo>
                  <a:lnTo>
                    <a:pt x="134" y="1"/>
                  </a:lnTo>
                  <a:close/>
                  <a:moveTo>
                    <a:pt x="134" y="2703"/>
                  </a:moveTo>
                  <a:lnTo>
                    <a:pt x="0" y="3370"/>
                  </a:lnTo>
                  <a:lnTo>
                    <a:pt x="48102" y="31190"/>
                  </a:lnTo>
                  <a:lnTo>
                    <a:pt x="48102" y="30389"/>
                  </a:lnTo>
                  <a:lnTo>
                    <a:pt x="134" y="2703"/>
                  </a:lnTo>
                  <a:close/>
                  <a:moveTo>
                    <a:pt x="134" y="5405"/>
                  </a:moveTo>
                  <a:lnTo>
                    <a:pt x="0" y="6072"/>
                  </a:lnTo>
                  <a:lnTo>
                    <a:pt x="48102" y="33892"/>
                  </a:lnTo>
                  <a:lnTo>
                    <a:pt x="48102" y="33091"/>
                  </a:lnTo>
                  <a:lnTo>
                    <a:pt x="134" y="5405"/>
                  </a:lnTo>
                  <a:close/>
                  <a:moveTo>
                    <a:pt x="134" y="8073"/>
                  </a:moveTo>
                  <a:lnTo>
                    <a:pt x="0" y="8740"/>
                  </a:lnTo>
                  <a:lnTo>
                    <a:pt x="48102" y="36560"/>
                  </a:lnTo>
                  <a:lnTo>
                    <a:pt x="48102" y="35793"/>
                  </a:lnTo>
                  <a:lnTo>
                    <a:pt x="134" y="8073"/>
                  </a:lnTo>
                  <a:close/>
                  <a:moveTo>
                    <a:pt x="134" y="10775"/>
                  </a:moveTo>
                  <a:lnTo>
                    <a:pt x="0" y="11442"/>
                  </a:lnTo>
                  <a:lnTo>
                    <a:pt x="48102" y="39229"/>
                  </a:lnTo>
                  <a:lnTo>
                    <a:pt x="48102" y="38462"/>
                  </a:lnTo>
                  <a:lnTo>
                    <a:pt x="134" y="10775"/>
                  </a:lnTo>
                  <a:close/>
                  <a:moveTo>
                    <a:pt x="134" y="13444"/>
                  </a:moveTo>
                  <a:lnTo>
                    <a:pt x="0" y="14144"/>
                  </a:lnTo>
                  <a:lnTo>
                    <a:pt x="48102" y="41931"/>
                  </a:lnTo>
                  <a:lnTo>
                    <a:pt x="48102" y="41163"/>
                  </a:lnTo>
                  <a:lnTo>
                    <a:pt x="134" y="13444"/>
                  </a:lnTo>
                  <a:close/>
                  <a:moveTo>
                    <a:pt x="134" y="16146"/>
                  </a:moveTo>
                  <a:lnTo>
                    <a:pt x="0" y="16813"/>
                  </a:lnTo>
                  <a:lnTo>
                    <a:pt x="48102" y="44633"/>
                  </a:lnTo>
                  <a:lnTo>
                    <a:pt x="48102" y="43865"/>
                  </a:lnTo>
                  <a:lnTo>
                    <a:pt x="134" y="16146"/>
                  </a:lnTo>
                  <a:close/>
                  <a:moveTo>
                    <a:pt x="134" y="18847"/>
                  </a:moveTo>
                  <a:lnTo>
                    <a:pt x="0" y="19515"/>
                  </a:lnTo>
                  <a:lnTo>
                    <a:pt x="48102" y="47301"/>
                  </a:lnTo>
                  <a:lnTo>
                    <a:pt x="48102" y="46534"/>
                  </a:lnTo>
                  <a:lnTo>
                    <a:pt x="134" y="18847"/>
                  </a:lnTo>
                  <a:close/>
                  <a:moveTo>
                    <a:pt x="134" y="21516"/>
                  </a:moveTo>
                  <a:lnTo>
                    <a:pt x="0" y="22217"/>
                  </a:lnTo>
                  <a:lnTo>
                    <a:pt x="48102" y="50003"/>
                  </a:lnTo>
                  <a:lnTo>
                    <a:pt x="48102" y="49236"/>
                  </a:lnTo>
                  <a:lnTo>
                    <a:pt x="134" y="21516"/>
                  </a:lnTo>
                  <a:close/>
                  <a:moveTo>
                    <a:pt x="134" y="24218"/>
                  </a:moveTo>
                  <a:lnTo>
                    <a:pt x="0" y="24885"/>
                  </a:lnTo>
                  <a:lnTo>
                    <a:pt x="48102" y="52705"/>
                  </a:lnTo>
                  <a:lnTo>
                    <a:pt x="48102" y="51904"/>
                  </a:lnTo>
                  <a:lnTo>
                    <a:pt x="134" y="24218"/>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81"/>
            <p:cNvSpPr/>
            <p:nvPr/>
          </p:nvSpPr>
          <p:spPr>
            <a:xfrm>
              <a:off x="1665525" y="2782425"/>
              <a:ext cx="4491575" cy="2593550"/>
            </a:xfrm>
            <a:custGeom>
              <a:rect b="b" l="l" r="r" t="t"/>
              <a:pathLst>
                <a:path extrusionOk="0" h="103742" w="179663">
                  <a:moveTo>
                    <a:pt x="120186" y="1"/>
                  </a:moveTo>
                  <a:lnTo>
                    <a:pt x="1" y="69384"/>
                  </a:lnTo>
                  <a:lnTo>
                    <a:pt x="59476" y="103742"/>
                  </a:lnTo>
                  <a:lnTo>
                    <a:pt x="179662" y="34359"/>
                  </a:lnTo>
                  <a:lnTo>
                    <a:pt x="120186"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81"/>
            <p:cNvSpPr/>
            <p:nvPr/>
          </p:nvSpPr>
          <p:spPr>
            <a:xfrm>
              <a:off x="4484200" y="4596175"/>
              <a:ext cx="1009925" cy="592225"/>
            </a:xfrm>
            <a:custGeom>
              <a:rect b="b" l="l" r="r" t="t"/>
              <a:pathLst>
                <a:path extrusionOk="0" h="23689" w="40397">
                  <a:moveTo>
                    <a:pt x="20440" y="7371"/>
                  </a:moveTo>
                  <a:cubicBezTo>
                    <a:pt x="22871" y="7371"/>
                    <a:pt x="25237" y="7990"/>
                    <a:pt x="26753" y="9176"/>
                  </a:cubicBezTo>
                  <a:cubicBezTo>
                    <a:pt x="27787" y="10010"/>
                    <a:pt x="28288" y="10977"/>
                    <a:pt x="28154" y="11945"/>
                  </a:cubicBezTo>
                  <a:lnTo>
                    <a:pt x="28154" y="11978"/>
                  </a:lnTo>
                  <a:cubicBezTo>
                    <a:pt x="28121" y="12245"/>
                    <a:pt x="28054" y="12512"/>
                    <a:pt x="27921" y="12745"/>
                  </a:cubicBezTo>
                  <a:cubicBezTo>
                    <a:pt x="27487" y="13746"/>
                    <a:pt x="26420" y="14647"/>
                    <a:pt x="24919" y="15280"/>
                  </a:cubicBezTo>
                  <a:cubicBezTo>
                    <a:pt x="23396" y="15951"/>
                    <a:pt x="21617" y="16276"/>
                    <a:pt x="19871" y="16276"/>
                  </a:cubicBezTo>
                  <a:cubicBezTo>
                    <a:pt x="17448" y="16276"/>
                    <a:pt x="15090" y="15649"/>
                    <a:pt x="13577" y="14446"/>
                  </a:cubicBezTo>
                  <a:cubicBezTo>
                    <a:pt x="12543" y="13646"/>
                    <a:pt x="12043" y="12679"/>
                    <a:pt x="12176" y="11678"/>
                  </a:cubicBezTo>
                  <a:cubicBezTo>
                    <a:pt x="12343" y="10377"/>
                    <a:pt x="13510" y="9176"/>
                    <a:pt x="15412" y="8342"/>
                  </a:cubicBezTo>
                  <a:cubicBezTo>
                    <a:pt x="16929" y="7688"/>
                    <a:pt x="18701" y="7371"/>
                    <a:pt x="20440" y="7371"/>
                  </a:cubicBezTo>
                  <a:close/>
                  <a:moveTo>
                    <a:pt x="20463" y="6490"/>
                  </a:moveTo>
                  <a:cubicBezTo>
                    <a:pt x="18589" y="6490"/>
                    <a:pt x="16681" y="6834"/>
                    <a:pt x="15045" y="7542"/>
                  </a:cubicBezTo>
                  <a:cubicBezTo>
                    <a:pt x="13344" y="8309"/>
                    <a:pt x="12143" y="9376"/>
                    <a:pt x="11576" y="10544"/>
                  </a:cubicBezTo>
                  <a:cubicBezTo>
                    <a:pt x="11442" y="10877"/>
                    <a:pt x="11342" y="11211"/>
                    <a:pt x="11309" y="11578"/>
                  </a:cubicBezTo>
                  <a:cubicBezTo>
                    <a:pt x="11142" y="12879"/>
                    <a:pt x="11742" y="14180"/>
                    <a:pt x="13043" y="15180"/>
                  </a:cubicBezTo>
                  <a:cubicBezTo>
                    <a:pt x="14707" y="16472"/>
                    <a:pt x="17291" y="17156"/>
                    <a:pt x="19937" y="17156"/>
                  </a:cubicBezTo>
                  <a:cubicBezTo>
                    <a:pt x="21799" y="17156"/>
                    <a:pt x="23693" y="16817"/>
                    <a:pt x="25319" y="16114"/>
                  </a:cubicBezTo>
                  <a:cubicBezTo>
                    <a:pt x="27487" y="15147"/>
                    <a:pt x="28855" y="13679"/>
                    <a:pt x="29055" y="12078"/>
                  </a:cubicBezTo>
                  <a:cubicBezTo>
                    <a:pt x="29222" y="10777"/>
                    <a:pt x="28621" y="9476"/>
                    <a:pt x="27320" y="8476"/>
                  </a:cubicBezTo>
                  <a:cubicBezTo>
                    <a:pt x="25664" y="7170"/>
                    <a:pt x="23096" y="6490"/>
                    <a:pt x="20463" y="6490"/>
                  </a:cubicBezTo>
                  <a:close/>
                  <a:moveTo>
                    <a:pt x="21082" y="903"/>
                  </a:moveTo>
                  <a:lnTo>
                    <a:pt x="25519" y="1237"/>
                  </a:lnTo>
                  <a:cubicBezTo>
                    <a:pt x="25686" y="1270"/>
                    <a:pt x="25819" y="1404"/>
                    <a:pt x="25819" y="1604"/>
                  </a:cubicBezTo>
                  <a:lnTo>
                    <a:pt x="25652" y="3272"/>
                  </a:lnTo>
                  <a:cubicBezTo>
                    <a:pt x="25619" y="3939"/>
                    <a:pt x="26053" y="4539"/>
                    <a:pt x="26686" y="4740"/>
                  </a:cubicBezTo>
                  <a:cubicBezTo>
                    <a:pt x="27287" y="4906"/>
                    <a:pt x="27887" y="5106"/>
                    <a:pt x="28488" y="5340"/>
                  </a:cubicBezTo>
                  <a:cubicBezTo>
                    <a:pt x="28810" y="5454"/>
                    <a:pt x="29153" y="5513"/>
                    <a:pt x="29500" y="5513"/>
                  </a:cubicBezTo>
                  <a:cubicBezTo>
                    <a:pt x="29764" y="5513"/>
                    <a:pt x="30030" y="5479"/>
                    <a:pt x="30289" y="5407"/>
                  </a:cubicBezTo>
                  <a:lnTo>
                    <a:pt x="33725" y="4206"/>
                  </a:lnTo>
                  <a:cubicBezTo>
                    <a:pt x="33821" y="4174"/>
                    <a:pt x="33921" y="4159"/>
                    <a:pt x="34022" y="4159"/>
                  </a:cubicBezTo>
                  <a:cubicBezTo>
                    <a:pt x="34235" y="4159"/>
                    <a:pt x="34455" y="4226"/>
                    <a:pt x="34659" y="4339"/>
                  </a:cubicBezTo>
                  <a:lnTo>
                    <a:pt x="36960" y="6174"/>
                  </a:lnTo>
                  <a:cubicBezTo>
                    <a:pt x="36994" y="6174"/>
                    <a:pt x="37027" y="6207"/>
                    <a:pt x="37027" y="6241"/>
                  </a:cubicBezTo>
                  <a:cubicBezTo>
                    <a:pt x="36994" y="6241"/>
                    <a:pt x="36994" y="6274"/>
                    <a:pt x="36960" y="6274"/>
                  </a:cubicBezTo>
                  <a:lnTo>
                    <a:pt x="34158" y="7775"/>
                  </a:lnTo>
                  <a:cubicBezTo>
                    <a:pt x="33558" y="8109"/>
                    <a:pt x="33358" y="8842"/>
                    <a:pt x="33691" y="9443"/>
                  </a:cubicBezTo>
                  <a:cubicBezTo>
                    <a:pt x="33792" y="9676"/>
                    <a:pt x="33892" y="9910"/>
                    <a:pt x="33958" y="10143"/>
                  </a:cubicBezTo>
                  <a:cubicBezTo>
                    <a:pt x="34158" y="10744"/>
                    <a:pt x="34659" y="11211"/>
                    <a:pt x="35293" y="11311"/>
                  </a:cubicBezTo>
                  <a:lnTo>
                    <a:pt x="39162" y="11878"/>
                  </a:lnTo>
                  <a:cubicBezTo>
                    <a:pt x="39229" y="11878"/>
                    <a:pt x="39295" y="11911"/>
                    <a:pt x="39329" y="11978"/>
                  </a:cubicBezTo>
                  <a:cubicBezTo>
                    <a:pt x="39362" y="12045"/>
                    <a:pt x="39396" y="12111"/>
                    <a:pt x="39362" y="12178"/>
                  </a:cubicBezTo>
                  <a:lnTo>
                    <a:pt x="38795" y="14146"/>
                  </a:lnTo>
                  <a:cubicBezTo>
                    <a:pt x="38728" y="14380"/>
                    <a:pt x="38495" y="14547"/>
                    <a:pt x="38261" y="14580"/>
                  </a:cubicBezTo>
                  <a:lnTo>
                    <a:pt x="34192" y="14513"/>
                  </a:lnTo>
                  <a:cubicBezTo>
                    <a:pt x="33558" y="14547"/>
                    <a:pt x="32958" y="14813"/>
                    <a:pt x="32524" y="15280"/>
                  </a:cubicBezTo>
                  <a:cubicBezTo>
                    <a:pt x="32224" y="15581"/>
                    <a:pt x="31924" y="15881"/>
                    <a:pt x="31623" y="16114"/>
                  </a:cubicBezTo>
                  <a:cubicBezTo>
                    <a:pt x="31356" y="16348"/>
                    <a:pt x="31223" y="16648"/>
                    <a:pt x="31190" y="16948"/>
                  </a:cubicBezTo>
                  <a:cubicBezTo>
                    <a:pt x="31190" y="17282"/>
                    <a:pt x="31290" y="17582"/>
                    <a:pt x="31523" y="17816"/>
                  </a:cubicBezTo>
                  <a:lnTo>
                    <a:pt x="33191" y="19483"/>
                  </a:lnTo>
                  <a:cubicBezTo>
                    <a:pt x="33224" y="19517"/>
                    <a:pt x="33258" y="19550"/>
                    <a:pt x="33258" y="19583"/>
                  </a:cubicBezTo>
                  <a:cubicBezTo>
                    <a:pt x="33224" y="19583"/>
                    <a:pt x="33191" y="19617"/>
                    <a:pt x="33158" y="19617"/>
                  </a:cubicBezTo>
                  <a:lnTo>
                    <a:pt x="29689" y="21151"/>
                  </a:lnTo>
                  <a:cubicBezTo>
                    <a:pt x="29543" y="21195"/>
                    <a:pt x="29391" y="21220"/>
                    <a:pt x="29241" y="21220"/>
                  </a:cubicBezTo>
                  <a:cubicBezTo>
                    <a:pt x="29047" y="21220"/>
                    <a:pt x="28857" y="21179"/>
                    <a:pt x="28688" y="21085"/>
                  </a:cubicBezTo>
                  <a:lnTo>
                    <a:pt x="26286" y="19583"/>
                  </a:lnTo>
                  <a:cubicBezTo>
                    <a:pt x="25883" y="19332"/>
                    <a:pt x="25423" y="19213"/>
                    <a:pt x="24964" y="19213"/>
                  </a:cubicBezTo>
                  <a:cubicBezTo>
                    <a:pt x="24814" y="19213"/>
                    <a:pt x="24665" y="19225"/>
                    <a:pt x="24518" y="19250"/>
                  </a:cubicBezTo>
                  <a:cubicBezTo>
                    <a:pt x="23784" y="19383"/>
                    <a:pt x="23017" y="19517"/>
                    <a:pt x="22283" y="19583"/>
                  </a:cubicBezTo>
                  <a:cubicBezTo>
                    <a:pt x="21650" y="19684"/>
                    <a:pt x="21082" y="20050"/>
                    <a:pt x="20782" y="20618"/>
                  </a:cubicBezTo>
                  <a:lnTo>
                    <a:pt x="19948" y="22385"/>
                  </a:lnTo>
                  <a:cubicBezTo>
                    <a:pt x="19815" y="22619"/>
                    <a:pt x="19548" y="22786"/>
                    <a:pt x="19281" y="22786"/>
                  </a:cubicBezTo>
                  <a:lnTo>
                    <a:pt x="14811" y="22452"/>
                  </a:lnTo>
                  <a:cubicBezTo>
                    <a:pt x="14745" y="22452"/>
                    <a:pt x="14645" y="22419"/>
                    <a:pt x="14611" y="22352"/>
                  </a:cubicBezTo>
                  <a:cubicBezTo>
                    <a:pt x="14544" y="22285"/>
                    <a:pt x="14511" y="22185"/>
                    <a:pt x="14511" y="22119"/>
                  </a:cubicBezTo>
                  <a:lnTo>
                    <a:pt x="14678" y="20417"/>
                  </a:lnTo>
                  <a:cubicBezTo>
                    <a:pt x="14711" y="19750"/>
                    <a:pt x="14311" y="19150"/>
                    <a:pt x="13644" y="18950"/>
                  </a:cubicBezTo>
                  <a:cubicBezTo>
                    <a:pt x="13043" y="18783"/>
                    <a:pt x="12443" y="18583"/>
                    <a:pt x="11843" y="18349"/>
                  </a:cubicBezTo>
                  <a:cubicBezTo>
                    <a:pt x="11521" y="18236"/>
                    <a:pt x="11177" y="18176"/>
                    <a:pt x="10830" y="18176"/>
                  </a:cubicBezTo>
                  <a:cubicBezTo>
                    <a:pt x="10567" y="18176"/>
                    <a:pt x="10301" y="18210"/>
                    <a:pt x="10041" y="18283"/>
                  </a:cubicBezTo>
                  <a:lnTo>
                    <a:pt x="6639" y="19483"/>
                  </a:lnTo>
                  <a:cubicBezTo>
                    <a:pt x="6548" y="19504"/>
                    <a:pt x="6451" y="19515"/>
                    <a:pt x="6352" y="19515"/>
                  </a:cubicBezTo>
                  <a:cubicBezTo>
                    <a:pt x="6126" y="19515"/>
                    <a:pt x="5891" y="19456"/>
                    <a:pt x="5705" y="19317"/>
                  </a:cubicBezTo>
                  <a:lnTo>
                    <a:pt x="3370" y="17515"/>
                  </a:lnTo>
                  <a:cubicBezTo>
                    <a:pt x="3370" y="17482"/>
                    <a:pt x="3336" y="17449"/>
                    <a:pt x="3336" y="17449"/>
                  </a:cubicBezTo>
                  <a:lnTo>
                    <a:pt x="3403" y="17382"/>
                  </a:lnTo>
                  <a:lnTo>
                    <a:pt x="6205" y="15881"/>
                  </a:lnTo>
                  <a:cubicBezTo>
                    <a:pt x="6439" y="15747"/>
                    <a:pt x="6605" y="15581"/>
                    <a:pt x="6739" y="15347"/>
                  </a:cubicBezTo>
                  <a:cubicBezTo>
                    <a:pt x="6872" y="14980"/>
                    <a:pt x="6872" y="14580"/>
                    <a:pt x="6672" y="14246"/>
                  </a:cubicBezTo>
                  <a:cubicBezTo>
                    <a:pt x="6572" y="14013"/>
                    <a:pt x="6472" y="13779"/>
                    <a:pt x="6405" y="13546"/>
                  </a:cubicBezTo>
                  <a:cubicBezTo>
                    <a:pt x="6205" y="12945"/>
                    <a:pt x="5705" y="12478"/>
                    <a:pt x="5071" y="12378"/>
                  </a:cubicBezTo>
                  <a:lnTo>
                    <a:pt x="1202" y="11811"/>
                  </a:lnTo>
                  <a:cubicBezTo>
                    <a:pt x="1035" y="11811"/>
                    <a:pt x="935" y="11678"/>
                    <a:pt x="1001" y="11511"/>
                  </a:cubicBezTo>
                  <a:lnTo>
                    <a:pt x="1569" y="9543"/>
                  </a:lnTo>
                  <a:cubicBezTo>
                    <a:pt x="1635" y="9309"/>
                    <a:pt x="1869" y="9143"/>
                    <a:pt x="2136" y="9143"/>
                  </a:cubicBezTo>
                  <a:lnTo>
                    <a:pt x="6172" y="9176"/>
                  </a:lnTo>
                  <a:cubicBezTo>
                    <a:pt x="6772" y="9143"/>
                    <a:pt x="7373" y="8876"/>
                    <a:pt x="7806" y="8442"/>
                  </a:cubicBezTo>
                  <a:cubicBezTo>
                    <a:pt x="8073" y="8142"/>
                    <a:pt x="8373" y="7842"/>
                    <a:pt x="8707" y="7608"/>
                  </a:cubicBezTo>
                  <a:cubicBezTo>
                    <a:pt x="8940" y="7375"/>
                    <a:pt x="9107" y="7075"/>
                    <a:pt x="9141" y="6774"/>
                  </a:cubicBezTo>
                  <a:cubicBezTo>
                    <a:pt x="9141" y="6441"/>
                    <a:pt x="9041" y="6141"/>
                    <a:pt x="8807" y="5907"/>
                  </a:cubicBezTo>
                  <a:lnTo>
                    <a:pt x="7139" y="4239"/>
                  </a:lnTo>
                  <a:cubicBezTo>
                    <a:pt x="7106" y="4206"/>
                    <a:pt x="7072" y="4172"/>
                    <a:pt x="7072" y="4139"/>
                  </a:cubicBezTo>
                  <a:cubicBezTo>
                    <a:pt x="7106" y="4139"/>
                    <a:pt x="7139" y="4106"/>
                    <a:pt x="7173" y="4106"/>
                  </a:cubicBezTo>
                  <a:lnTo>
                    <a:pt x="10675" y="2571"/>
                  </a:lnTo>
                  <a:cubicBezTo>
                    <a:pt x="10806" y="2528"/>
                    <a:pt x="10950" y="2503"/>
                    <a:pt x="11095" y="2503"/>
                  </a:cubicBezTo>
                  <a:cubicBezTo>
                    <a:pt x="11283" y="2503"/>
                    <a:pt x="11473" y="2544"/>
                    <a:pt x="11642" y="2638"/>
                  </a:cubicBezTo>
                  <a:lnTo>
                    <a:pt x="14077" y="4172"/>
                  </a:lnTo>
                  <a:cubicBezTo>
                    <a:pt x="14491" y="4379"/>
                    <a:pt x="14945" y="4506"/>
                    <a:pt x="15423" y="4506"/>
                  </a:cubicBezTo>
                  <a:cubicBezTo>
                    <a:pt x="15562" y="4506"/>
                    <a:pt x="15703" y="4495"/>
                    <a:pt x="15845" y="4473"/>
                  </a:cubicBezTo>
                  <a:cubicBezTo>
                    <a:pt x="16579" y="4306"/>
                    <a:pt x="17313" y="4172"/>
                    <a:pt x="18080" y="4106"/>
                  </a:cubicBezTo>
                  <a:cubicBezTo>
                    <a:pt x="18714" y="4006"/>
                    <a:pt x="19248" y="3639"/>
                    <a:pt x="19548" y="3072"/>
                  </a:cubicBezTo>
                  <a:lnTo>
                    <a:pt x="20382" y="1337"/>
                  </a:lnTo>
                  <a:cubicBezTo>
                    <a:pt x="20515" y="1070"/>
                    <a:pt x="20782" y="903"/>
                    <a:pt x="21082" y="903"/>
                  </a:cubicBezTo>
                  <a:close/>
                  <a:moveTo>
                    <a:pt x="21029" y="1"/>
                  </a:moveTo>
                  <a:cubicBezTo>
                    <a:pt x="20425" y="1"/>
                    <a:pt x="19835" y="330"/>
                    <a:pt x="19548" y="903"/>
                  </a:cubicBezTo>
                  <a:lnTo>
                    <a:pt x="18714" y="2638"/>
                  </a:lnTo>
                  <a:cubicBezTo>
                    <a:pt x="18581" y="2905"/>
                    <a:pt x="18280" y="3105"/>
                    <a:pt x="17980" y="3172"/>
                  </a:cubicBezTo>
                  <a:cubicBezTo>
                    <a:pt x="17180" y="3238"/>
                    <a:pt x="16379" y="3372"/>
                    <a:pt x="15645" y="3539"/>
                  </a:cubicBezTo>
                  <a:cubicBezTo>
                    <a:pt x="15559" y="3546"/>
                    <a:pt x="15474" y="3550"/>
                    <a:pt x="15391" y="3550"/>
                  </a:cubicBezTo>
                  <a:cubicBezTo>
                    <a:pt x="15089" y="3550"/>
                    <a:pt x="14806" y="3496"/>
                    <a:pt x="14544" y="3339"/>
                  </a:cubicBezTo>
                  <a:lnTo>
                    <a:pt x="12109" y="1837"/>
                  </a:lnTo>
                  <a:cubicBezTo>
                    <a:pt x="11784" y="1646"/>
                    <a:pt x="11426" y="1553"/>
                    <a:pt x="11072" y="1553"/>
                  </a:cubicBezTo>
                  <a:cubicBezTo>
                    <a:pt x="10810" y="1553"/>
                    <a:pt x="10550" y="1605"/>
                    <a:pt x="10308" y="1704"/>
                  </a:cubicBezTo>
                  <a:lnTo>
                    <a:pt x="6806" y="3238"/>
                  </a:lnTo>
                  <a:cubicBezTo>
                    <a:pt x="6472" y="3339"/>
                    <a:pt x="6239" y="3605"/>
                    <a:pt x="6172" y="3939"/>
                  </a:cubicBezTo>
                  <a:cubicBezTo>
                    <a:pt x="6138" y="4273"/>
                    <a:pt x="6239" y="4606"/>
                    <a:pt x="6472" y="4840"/>
                  </a:cubicBezTo>
                  <a:lnTo>
                    <a:pt x="8140" y="6507"/>
                  </a:lnTo>
                  <a:cubicBezTo>
                    <a:pt x="8207" y="6541"/>
                    <a:pt x="8240" y="6608"/>
                    <a:pt x="8240" y="6674"/>
                  </a:cubicBezTo>
                  <a:cubicBezTo>
                    <a:pt x="8207" y="6741"/>
                    <a:pt x="8173" y="6808"/>
                    <a:pt x="8107" y="6874"/>
                  </a:cubicBezTo>
                  <a:cubicBezTo>
                    <a:pt x="7773" y="7141"/>
                    <a:pt x="7439" y="7475"/>
                    <a:pt x="7139" y="7808"/>
                  </a:cubicBezTo>
                  <a:cubicBezTo>
                    <a:pt x="6872" y="8075"/>
                    <a:pt x="6539" y="8209"/>
                    <a:pt x="6172" y="8242"/>
                  </a:cubicBezTo>
                  <a:lnTo>
                    <a:pt x="2136" y="8209"/>
                  </a:lnTo>
                  <a:cubicBezTo>
                    <a:pt x="1502" y="8209"/>
                    <a:pt x="968" y="8576"/>
                    <a:pt x="735" y="9109"/>
                  </a:cubicBezTo>
                  <a:cubicBezTo>
                    <a:pt x="701" y="9176"/>
                    <a:pt x="668" y="9243"/>
                    <a:pt x="668" y="9309"/>
                  </a:cubicBezTo>
                  <a:lnTo>
                    <a:pt x="101" y="11278"/>
                  </a:lnTo>
                  <a:cubicBezTo>
                    <a:pt x="1" y="11611"/>
                    <a:pt x="67" y="11945"/>
                    <a:pt x="234" y="12212"/>
                  </a:cubicBezTo>
                  <a:cubicBezTo>
                    <a:pt x="401" y="12478"/>
                    <a:pt x="701" y="12679"/>
                    <a:pt x="1035" y="12712"/>
                  </a:cubicBezTo>
                  <a:lnTo>
                    <a:pt x="4904" y="13246"/>
                  </a:lnTo>
                  <a:cubicBezTo>
                    <a:pt x="5171" y="13346"/>
                    <a:pt x="5405" y="13546"/>
                    <a:pt x="5505" y="13813"/>
                  </a:cubicBezTo>
                  <a:cubicBezTo>
                    <a:pt x="5605" y="14113"/>
                    <a:pt x="5705" y="14380"/>
                    <a:pt x="5838" y="14647"/>
                  </a:cubicBezTo>
                  <a:cubicBezTo>
                    <a:pt x="5938" y="14813"/>
                    <a:pt x="5905" y="15014"/>
                    <a:pt x="5738" y="15114"/>
                  </a:cubicBezTo>
                  <a:lnTo>
                    <a:pt x="2936" y="16615"/>
                  </a:lnTo>
                  <a:cubicBezTo>
                    <a:pt x="2636" y="16781"/>
                    <a:pt x="2436" y="17048"/>
                    <a:pt x="2402" y="17382"/>
                  </a:cubicBezTo>
                  <a:cubicBezTo>
                    <a:pt x="2369" y="17715"/>
                    <a:pt x="2536" y="18049"/>
                    <a:pt x="2803" y="18216"/>
                  </a:cubicBezTo>
                  <a:lnTo>
                    <a:pt x="5138" y="20050"/>
                  </a:lnTo>
                  <a:cubicBezTo>
                    <a:pt x="5482" y="20303"/>
                    <a:pt x="5905" y="20429"/>
                    <a:pt x="6330" y="20429"/>
                  </a:cubicBezTo>
                  <a:cubicBezTo>
                    <a:pt x="6524" y="20429"/>
                    <a:pt x="6718" y="20403"/>
                    <a:pt x="6906" y="20351"/>
                  </a:cubicBezTo>
                  <a:lnTo>
                    <a:pt x="10341" y="19150"/>
                  </a:lnTo>
                  <a:cubicBezTo>
                    <a:pt x="10495" y="19108"/>
                    <a:pt x="10655" y="19089"/>
                    <a:pt x="10815" y="19089"/>
                  </a:cubicBezTo>
                  <a:cubicBezTo>
                    <a:pt x="11038" y="19089"/>
                    <a:pt x="11262" y="19125"/>
                    <a:pt x="11476" y="19183"/>
                  </a:cubicBezTo>
                  <a:cubicBezTo>
                    <a:pt x="12109" y="19450"/>
                    <a:pt x="12743" y="19650"/>
                    <a:pt x="13410" y="19850"/>
                  </a:cubicBezTo>
                  <a:cubicBezTo>
                    <a:pt x="13610" y="19917"/>
                    <a:pt x="13777" y="20117"/>
                    <a:pt x="13777" y="20351"/>
                  </a:cubicBezTo>
                  <a:lnTo>
                    <a:pt x="13610" y="22019"/>
                  </a:lnTo>
                  <a:cubicBezTo>
                    <a:pt x="13544" y="22686"/>
                    <a:pt x="14044" y="23286"/>
                    <a:pt x="14745" y="23353"/>
                  </a:cubicBezTo>
                  <a:lnTo>
                    <a:pt x="19181" y="23686"/>
                  </a:lnTo>
                  <a:cubicBezTo>
                    <a:pt x="19209" y="23688"/>
                    <a:pt x="19237" y="23689"/>
                    <a:pt x="19265" y="23689"/>
                  </a:cubicBezTo>
                  <a:cubicBezTo>
                    <a:pt x="19898" y="23689"/>
                    <a:pt x="20461" y="23329"/>
                    <a:pt x="20749" y="22786"/>
                  </a:cubicBezTo>
                  <a:lnTo>
                    <a:pt x="21583" y="21018"/>
                  </a:lnTo>
                  <a:cubicBezTo>
                    <a:pt x="21750" y="20751"/>
                    <a:pt x="22016" y="20551"/>
                    <a:pt x="22350" y="20517"/>
                  </a:cubicBezTo>
                  <a:cubicBezTo>
                    <a:pt x="23151" y="20417"/>
                    <a:pt x="23918" y="20284"/>
                    <a:pt x="24685" y="20151"/>
                  </a:cubicBezTo>
                  <a:cubicBezTo>
                    <a:pt x="24780" y="20133"/>
                    <a:pt x="24877" y="20125"/>
                    <a:pt x="24974" y="20125"/>
                  </a:cubicBezTo>
                  <a:cubicBezTo>
                    <a:pt x="25254" y="20125"/>
                    <a:pt x="25538" y="20194"/>
                    <a:pt x="25786" y="20317"/>
                  </a:cubicBezTo>
                  <a:lnTo>
                    <a:pt x="28221" y="21852"/>
                  </a:lnTo>
                  <a:cubicBezTo>
                    <a:pt x="28533" y="22027"/>
                    <a:pt x="28890" y="22111"/>
                    <a:pt x="29252" y="22111"/>
                  </a:cubicBezTo>
                  <a:cubicBezTo>
                    <a:pt x="29511" y="22111"/>
                    <a:pt x="29772" y="22068"/>
                    <a:pt x="30022" y="21985"/>
                  </a:cubicBezTo>
                  <a:lnTo>
                    <a:pt x="33525" y="20451"/>
                  </a:lnTo>
                  <a:cubicBezTo>
                    <a:pt x="34225" y="20217"/>
                    <a:pt x="34392" y="19317"/>
                    <a:pt x="33858" y="18850"/>
                  </a:cubicBezTo>
                  <a:lnTo>
                    <a:pt x="32190" y="17182"/>
                  </a:lnTo>
                  <a:cubicBezTo>
                    <a:pt x="32124" y="17115"/>
                    <a:pt x="32090" y="17082"/>
                    <a:pt x="32090" y="17015"/>
                  </a:cubicBezTo>
                  <a:cubicBezTo>
                    <a:pt x="32124" y="16915"/>
                    <a:pt x="32157" y="16848"/>
                    <a:pt x="32224" y="16781"/>
                  </a:cubicBezTo>
                  <a:cubicBezTo>
                    <a:pt x="32557" y="16515"/>
                    <a:pt x="32891" y="16214"/>
                    <a:pt x="33191" y="15847"/>
                  </a:cubicBezTo>
                  <a:cubicBezTo>
                    <a:pt x="33458" y="15614"/>
                    <a:pt x="33792" y="15447"/>
                    <a:pt x="34158" y="15414"/>
                  </a:cubicBezTo>
                  <a:lnTo>
                    <a:pt x="38195" y="15447"/>
                  </a:lnTo>
                  <a:cubicBezTo>
                    <a:pt x="38862" y="15447"/>
                    <a:pt x="39462" y="15014"/>
                    <a:pt x="39662" y="14380"/>
                  </a:cubicBezTo>
                  <a:lnTo>
                    <a:pt x="40196" y="12412"/>
                  </a:lnTo>
                  <a:cubicBezTo>
                    <a:pt x="40396" y="11745"/>
                    <a:pt x="39963" y="11044"/>
                    <a:pt x="39262" y="10977"/>
                  </a:cubicBezTo>
                  <a:lnTo>
                    <a:pt x="35393" y="10410"/>
                  </a:lnTo>
                  <a:cubicBezTo>
                    <a:pt x="35126" y="10344"/>
                    <a:pt x="34892" y="10143"/>
                    <a:pt x="34792" y="9843"/>
                  </a:cubicBezTo>
                  <a:cubicBezTo>
                    <a:pt x="34692" y="9576"/>
                    <a:pt x="34592" y="9276"/>
                    <a:pt x="34459" y="9009"/>
                  </a:cubicBezTo>
                  <a:cubicBezTo>
                    <a:pt x="34359" y="8876"/>
                    <a:pt x="34392" y="8676"/>
                    <a:pt x="34559" y="8576"/>
                  </a:cubicBezTo>
                  <a:lnTo>
                    <a:pt x="37361" y="7075"/>
                  </a:lnTo>
                  <a:cubicBezTo>
                    <a:pt x="38028" y="6741"/>
                    <a:pt x="38095" y="5840"/>
                    <a:pt x="37494" y="5440"/>
                  </a:cubicBezTo>
                  <a:lnTo>
                    <a:pt x="35193" y="3639"/>
                  </a:lnTo>
                  <a:cubicBezTo>
                    <a:pt x="34827" y="3387"/>
                    <a:pt x="34399" y="3246"/>
                    <a:pt x="33972" y="3246"/>
                  </a:cubicBezTo>
                  <a:cubicBezTo>
                    <a:pt x="33776" y="3246"/>
                    <a:pt x="33580" y="3275"/>
                    <a:pt x="33391" y="3339"/>
                  </a:cubicBezTo>
                  <a:lnTo>
                    <a:pt x="29989" y="4506"/>
                  </a:lnTo>
                  <a:cubicBezTo>
                    <a:pt x="29803" y="4552"/>
                    <a:pt x="29617" y="4577"/>
                    <a:pt x="29435" y="4577"/>
                  </a:cubicBezTo>
                  <a:cubicBezTo>
                    <a:pt x="29224" y="4577"/>
                    <a:pt x="29018" y="4544"/>
                    <a:pt x="28821" y="4473"/>
                  </a:cubicBezTo>
                  <a:cubicBezTo>
                    <a:pt x="28188" y="4206"/>
                    <a:pt x="27554" y="4006"/>
                    <a:pt x="26920" y="3839"/>
                  </a:cubicBezTo>
                  <a:cubicBezTo>
                    <a:pt x="26686" y="3772"/>
                    <a:pt x="26553" y="3539"/>
                    <a:pt x="26553" y="3339"/>
                  </a:cubicBezTo>
                  <a:lnTo>
                    <a:pt x="26686" y="1671"/>
                  </a:lnTo>
                  <a:cubicBezTo>
                    <a:pt x="26753" y="970"/>
                    <a:pt x="26253" y="370"/>
                    <a:pt x="25552" y="336"/>
                  </a:cubicBezTo>
                  <a:lnTo>
                    <a:pt x="21116" y="3"/>
                  </a:lnTo>
                  <a:cubicBezTo>
                    <a:pt x="21087" y="1"/>
                    <a:pt x="21058" y="1"/>
                    <a:pt x="2102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81"/>
            <p:cNvSpPr/>
            <p:nvPr/>
          </p:nvSpPr>
          <p:spPr>
            <a:xfrm>
              <a:off x="5230575" y="4267600"/>
              <a:ext cx="723050" cy="425400"/>
            </a:xfrm>
            <a:custGeom>
              <a:rect b="b" l="l" r="r" t="t"/>
              <a:pathLst>
                <a:path extrusionOk="0" h="17016" w="28922">
                  <a:moveTo>
                    <a:pt x="14641" y="5429"/>
                  </a:moveTo>
                  <a:cubicBezTo>
                    <a:pt x="16363" y="5429"/>
                    <a:pt x="18041" y="5869"/>
                    <a:pt x="19114" y="6708"/>
                  </a:cubicBezTo>
                  <a:cubicBezTo>
                    <a:pt x="19815" y="7275"/>
                    <a:pt x="20148" y="7909"/>
                    <a:pt x="20081" y="8609"/>
                  </a:cubicBezTo>
                  <a:cubicBezTo>
                    <a:pt x="20048" y="8776"/>
                    <a:pt x="19981" y="8943"/>
                    <a:pt x="19915" y="9143"/>
                  </a:cubicBezTo>
                  <a:cubicBezTo>
                    <a:pt x="19614" y="9810"/>
                    <a:pt x="18881" y="10444"/>
                    <a:pt x="17813" y="10911"/>
                  </a:cubicBezTo>
                  <a:cubicBezTo>
                    <a:pt x="16737" y="11372"/>
                    <a:pt x="15479" y="11599"/>
                    <a:pt x="14245" y="11599"/>
                  </a:cubicBezTo>
                  <a:cubicBezTo>
                    <a:pt x="12536" y="11599"/>
                    <a:pt x="10873" y="11163"/>
                    <a:pt x="9807" y="10310"/>
                  </a:cubicBezTo>
                  <a:cubicBezTo>
                    <a:pt x="9107" y="9777"/>
                    <a:pt x="8773" y="9110"/>
                    <a:pt x="8840" y="8409"/>
                  </a:cubicBezTo>
                  <a:cubicBezTo>
                    <a:pt x="8973" y="7542"/>
                    <a:pt x="9774" y="6708"/>
                    <a:pt x="11108" y="6107"/>
                  </a:cubicBezTo>
                  <a:cubicBezTo>
                    <a:pt x="12174" y="5651"/>
                    <a:pt x="13419" y="5429"/>
                    <a:pt x="14641" y="5429"/>
                  </a:cubicBezTo>
                  <a:close/>
                  <a:moveTo>
                    <a:pt x="14662" y="4646"/>
                  </a:moveTo>
                  <a:cubicBezTo>
                    <a:pt x="13320" y="4646"/>
                    <a:pt x="11952" y="4894"/>
                    <a:pt x="10775" y="5407"/>
                  </a:cubicBezTo>
                  <a:lnTo>
                    <a:pt x="10808" y="5407"/>
                  </a:lnTo>
                  <a:cubicBezTo>
                    <a:pt x="9574" y="5941"/>
                    <a:pt x="8707" y="6708"/>
                    <a:pt x="8273" y="7575"/>
                  </a:cubicBezTo>
                  <a:cubicBezTo>
                    <a:pt x="8173" y="7809"/>
                    <a:pt x="8106" y="8042"/>
                    <a:pt x="8073" y="8309"/>
                  </a:cubicBezTo>
                  <a:cubicBezTo>
                    <a:pt x="7939" y="9276"/>
                    <a:pt x="8373" y="10210"/>
                    <a:pt x="9307" y="10944"/>
                  </a:cubicBezTo>
                  <a:cubicBezTo>
                    <a:pt x="10516" y="11880"/>
                    <a:pt x="12364" y="12372"/>
                    <a:pt x="14251" y="12372"/>
                  </a:cubicBezTo>
                  <a:cubicBezTo>
                    <a:pt x="15590" y="12372"/>
                    <a:pt x="16950" y="12124"/>
                    <a:pt x="18113" y="11611"/>
                  </a:cubicBezTo>
                  <a:cubicBezTo>
                    <a:pt x="19681" y="10944"/>
                    <a:pt x="20682" y="9877"/>
                    <a:pt x="20849" y="8709"/>
                  </a:cubicBezTo>
                  <a:cubicBezTo>
                    <a:pt x="20982" y="7742"/>
                    <a:pt x="20515" y="6808"/>
                    <a:pt x="19581" y="6074"/>
                  </a:cubicBezTo>
                  <a:cubicBezTo>
                    <a:pt x="18391" y="5138"/>
                    <a:pt x="16552" y="4646"/>
                    <a:pt x="14662" y="4646"/>
                  </a:cubicBezTo>
                  <a:close/>
                  <a:moveTo>
                    <a:pt x="15111" y="837"/>
                  </a:moveTo>
                  <a:lnTo>
                    <a:pt x="18280" y="1070"/>
                  </a:lnTo>
                  <a:cubicBezTo>
                    <a:pt x="18313" y="1070"/>
                    <a:pt x="18347" y="1070"/>
                    <a:pt x="18380" y="1104"/>
                  </a:cubicBezTo>
                  <a:cubicBezTo>
                    <a:pt x="18414" y="1137"/>
                    <a:pt x="18414" y="1171"/>
                    <a:pt x="18414" y="1237"/>
                  </a:cubicBezTo>
                  <a:lnTo>
                    <a:pt x="18313" y="2438"/>
                  </a:lnTo>
                  <a:cubicBezTo>
                    <a:pt x="18280" y="2938"/>
                    <a:pt x="18614" y="3405"/>
                    <a:pt x="19081" y="3539"/>
                  </a:cubicBezTo>
                  <a:cubicBezTo>
                    <a:pt x="19514" y="3639"/>
                    <a:pt x="19948" y="3806"/>
                    <a:pt x="20382" y="3939"/>
                  </a:cubicBezTo>
                  <a:cubicBezTo>
                    <a:pt x="20607" y="4033"/>
                    <a:pt x="20854" y="4074"/>
                    <a:pt x="21104" y="4074"/>
                  </a:cubicBezTo>
                  <a:cubicBezTo>
                    <a:pt x="21298" y="4074"/>
                    <a:pt x="21493" y="4050"/>
                    <a:pt x="21683" y="4006"/>
                  </a:cubicBezTo>
                  <a:lnTo>
                    <a:pt x="24118" y="3172"/>
                  </a:lnTo>
                  <a:cubicBezTo>
                    <a:pt x="24184" y="3150"/>
                    <a:pt x="24255" y="3139"/>
                    <a:pt x="24325" y="3139"/>
                  </a:cubicBezTo>
                  <a:cubicBezTo>
                    <a:pt x="24466" y="3139"/>
                    <a:pt x="24607" y="3183"/>
                    <a:pt x="24718" y="3272"/>
                  </a:cubicBezTo>
                  <a:lnTo>
                    <a:pt x="26353" y="4540"/>
                  </a:lnTo>
                  <a:lnTo>
                    <a:pt x="24384" y="5574"/>
                  </a:lnTo>
                  <a:cubicBezTo>
                    <a:pt x="23917" y="5807"/>
                    <a:pt x="23751" y="6374"/>
                    <a:pt x="24018" y="6841"/>
                  </a:cubicBezTo>
                  <a:cubicBezTo>
                    <a:pt x="24084" y="6975"/>
                    <a:pt x="24151" y="7141"/>
                    <a:pt x="24218" y="7308"/>
                  </a:cubicBezTo>
                  <a:cubicBezTo>
                    <a:pt x="24351" y="7775"/>
                    <a:pt x="24751" y="8109"/>
                    <a:pt x="25218" y="8209"/>
                  </a:cubicBezTo>
                  <a:lnTo>
                    <a:pt x="27954" y="8576"/>
                  </a:lnTo>
                  <a:lnTo>
                    <a:pt x="28054" y="8609"/>
                  </a:lnTo>
                  <a:lnTo>
                    <a:pt x="28054" y="8709"/>
                  </a:lnTo>
                  <a:lnTo>
                    <a:pt x="27654" y="10110"/>
                  </a:lnTo>
                  <a:cubicBezTo>
                    <a:pt x="27587" y="10244"/>
                    <a:pt x="27453" y="10344"/>
                    <a:pt x="27320" y="10344"/>
                  </a:cubicBezTo>
                  <a:lnTo>
                    <a:pt x="24451" y="10310"/>
                  </a:lnTo>
                  <a:cubicBezTo>
                    <a:pt x="23984" y="10344"/>
                    <a:pt x="23551" y="10544"/>
                    <a:pt x="23217" y="10878"/>
                  </a:cubicBezTo>
                  <a:cubicBezTo>
                    <a:pt x="23017" y="11078"/>
                    <a:pt x="22817" y="11278"/>
                    <a:pt x="22583" y="11478"/>
                  </a:cubicBezTo>
                  <a:cubicBezTo>
                    <a:pt x="22383" y="11645"/>
                    <a:pt x="22250" y="11878"/>
                    <a:pt x="22250" y="12145"/>
                  </a:cubicBezTo>
                  <a:cubicBezTo>
                    <a:pt x="22250" y="12379"/>
                    <a:pt x="22350" y="12612"/>
                    <a:pt x="22516" y="12812"/>
                  </a:cubicBezTo>
                  <a:lnTo>
                    <a:pt x="23684" y="13980"/>
                  </a:lnTo>
                  <a:lnTo>
                    <a:pt x="21182" y="15047"/>
                  </a:lnTo>
                  <a:cubicBezTo>
                    <a:pt x="21111" y="15071"/>
                    <a:pt x="21036" y="15082"/>
                    <a:pt x="20961" y="15082"/>
                  </a:cubicBezTo>
                  <a:cubicBezTo>
                    <a:pt x="20825" y="15082"/>
                    <a:pt x="20689" y="15045"/>
                    <a:pt x="20582" y="14980"/>
                  </a:cubicBezTo>
                  <a:lnTo>
                    <a:pt x="18847" y="13913"/>
                  </a:lnTo>
                  <a:cubicBezTo>
                    <a:pt x="18530" y="13755"/>
                    <a:pt x="18172" y="13659"/>
                    <a:pt x="17821" y="13659"/>
                  </a:cubicBezTo>
                  <a:cubicBezTo>
                    <a:pt x="17729" y="13659"/>
                    <a:pt x="17637" y="13666"/>
                    <a:pt x="17546" y="13680"/>
                  </a:cubicBezTo>
                  <a:cubicBezTo>
                    <a:pt x="17013" y="13813"/>
                    <a:pt x="16479" y="13880"/>
                    <a:pt x="15945" y="13946"/>
                  </a:cubicBezTo>
                  <a:cubicBezTo>
                    <a:pt x="15478" y="14013"/>
                    <a:pt x="15044" y="14280"/>
                    <a:pt x="14844" y="14714"/>
                  </a:cubicBezTo>
                  <a:lnTo>
                    <a:pt x="14244" y="15981"/>
                  </a:lnTo>
                  <a:cubicBezTo>
                    <a:pt x="14144" y="16115"/>
                    <a:pt x="14010" y="16215"/>
                    <a:pt x="13810" y="16215"/>
                  </a:cubicBezTo>
                  <a:lnTo>
                    <a:pt x="10675" y="15981"/>
                  </a:lnTo>
                  <a:cubicBezTo>
                    <a:pt x="10641" y="15981"/>
                    <a:pt x="10575" y="15948"/>
                    <a:pt x="10575" y="15914"/>
                  </a:cubicBezTo>
                  <a:cubicBezTo>
                    <a:pt x="10541" y="15881"/>
                    <a:pt x="10508" y="15848"/>
                    <a:pt x="10541" y="15814"/>
                  </a:cubicBezTo>
                  <a:lnTo>
                    <a:pt x="10641" y="14614"/>
                  </a:lnTo>
                  <a:cubicBezTo>
                    <a:pt x="10675" y="14113"/>
                    <a:pt x="10341" y="13646"/>
                    <a:pt x="9841" y="13479"/>
                  </a:cubicBezTo>
                  <a:cubicBezTo>
                    <a:pt x="9407" y="13379"/>
                    <a:pt x="8973" y="13246"/>
                    <a:pt x="8573" y="13079"/>
                  </a:cubicBezTo>
                  <a:cubicBezTo>
                    <a:pt x="8329" y="12985"/>
                    <a:pt x="8074" y="12944"/>
                    <a:pt x="7820" y="12944"/>
                  </a:cubicBezTo>
                  <a:cubicBezTo>
                    <a:pt x="7624" y="12944"/>
                    <a:pt x="7428" y="12969"/>
                    <a:pt x="7239" y="13012"/>
                  </a:cubicBezTo>
                  <a:lnTo>
                    <a:pt x="4837" y="13846"/>
                  </a:lnTo>
                  <a:cubicBezTo>
                    <a:pt x="4759" y="13869"/>
                    <a:pt x="4685" y="13880"/>
                    <a:pt x="4615" y="13880"/>
                  </a:cubicBezTo>
                  <a:cubicBezTo>
                    <a:pt x="4474" y="13880"/>
                    <a:pt x="4348" y="13835"/>
                    <a:pt x="4237" y="13746"/>
                  </a:cubicBezTo>
                  <a:lnTo>
                    <a:pt x="2569" y="12479"/>
                  </a:lnTo>
                  <a:lnTo>
                    <a:pt x="4570" y="11445"/>
                  </a:lnTo>
                  <a:cubicBezTo>
                    <a:pt x="4737" y="11345"/>
                    <a:pt x="4871" y="11211"/>
                    <a:pt x="4971" y="11044"/>
                  </a:cubicBezTo>
                  <a:cubicBezTo>
                    <a:pt x="5071" y="10777"/>
                    <a:pt x="5071" y="10477"/>
                    <a:pt x="4937" y="10210"/>
                  </a:cubicBezTo>
                  <a:cubicBezTo>
                    <a:pt x="4871" y="10044"/>
                    <a:pt x="4804" y="9877"/>
                    <a:pt x="4737" y="9710"/>
                  </a:cubicBezTo>
                  <a:cubicBezTo>
                    <a:pt x="4604" y="9276"/>
                    <a:pt x="4203" y="8909"/>
                    <a:pt x="3736" y="8843"/>
                  </a:cubicBezTo>
                  <a:lnTo>
                    <a:pt x="968" y="8442"/>
                  </a:lnTo>
                  <a:lnTo>
                    <a:pt x="901" y="8309"/>
                  </a:lnTo>
                  <a:lnTo>
                    <a:pt x="1301" y="6908"/>
                  </a:lnTo>
                  <a:cubicBezTo>
                    <a:pt x="1335" y="6775"/>
                    <a:pt x="1468" y="6674"/>
                    <a:pt x="1635" y="6674"/>
                  </a:cubicBezTo>
                  <a:lnTo>
                    <a:pt x="4504" y="6708"/>
                  </a:lnTo>
                  <a:cubicBezTo>
                    <a:pt x="4971" y="6674"/>
                    <a:pt x="5404" y="6474"/>
                    <a:pt x="5704" y="6141"/>
                  </a:cubicBezTo>
                  <a:cubicBezTo>
                    <a:pt x="5905" y="5941"/>
                    <a:pt x="6138" y="5740"/>
                    <a:pt x="6338" y="5574"/>
                  </a:cubicBezTo>
                  <a:cubicBezTo>
                    <a:pt x="6538" y="5407"/>
                    <a:pt x="6672" y="5140"/>
                    <a:pt x="6705" y="4907"/>
                  </a:cubicBezTo>
                  <a:cubicBezTo>
                    <a:pt x="6705" y="4640"/>
                    <a:pt x="6605" y="4406"/>
                    <a:pt x="6438" y="4239"/>
                  </a:cubicBezTo>
                  <a:lnTo>
                    <a:pt x="5237" y="3039"/>
                  </a:lnTo>
                  <a:lnTo>
                    <a:pt x="7739" y="2004"/>
                  </a:lnTo>
                  <a:cubicBezTo>
                    <a:pt x="7829" y="1974"/>
                    <a:pt x="7926" y="1958"/>
                    <a:pt x="8023" y="1958"/>
                  </a:cubicBezTo>
                  <a:cubicBezTo>
                    <a:pt x="8143" y="1958"/>
                    <a:pt x="8263" y="1983"/>
                    <a:pt x="8373" y="2038"/>
                  </a:cubicBezTo>
                  <a:lnTo>
                    <a:pt x="10108" y="3105"/>
                  </a:lnTo>
                  <a:cubicBezTo>
                    <a:pt x="10411" y="3282"/>
                    <a:pt x="10733" y="3363"/>
                    <a:pt x="11075" y="3363"/>
                  </a:cubicBezTo>
                  <a:cubicBezTo>
                    <a:pt x="11184" y="3363"/>
                    <a:pt x="11295" y="3355"/>
                    <a:pt x="11409" y="3339"/>
                  </a:cubicBezTo>
                  <a:cubicBezTo>
                    <a:pt x="11942" y="3239"/>
                    <a:pt x="12476" y="3139"/>
                    <a:pt x="13010" y="3105"/>
                  </a:cubicBezTo>
                  <a:cubicBezTo>
                    <a:pt x="13477" y="3039"/>
                    <a:pt x="13877" y="2738"/>
                    <a:pt x="14110" y="2305"/>
                  </a:cubicBezTo>
                  <a:lnTo>
                    <a:pt x="14711" y="1070"/>
                  </a:lnTo>
                  <a:cubicBezTo>
                    <a:pt x="14778" y="904"/>
                    <a:pt x="14944" y="837"/>
                    <a:pt x="15111" y="837"/>
                  </a:cubicBezTo>
                  <a:close/>
                  <a:moveTo>
                    <a:pt x="15094" y="0"/>
                  </a:moveTo>
                  <a:cubicBezTo>
                    <a:pt x="14630" y="0"/>
                    <a:pt x="14231" y="263"/>
                    <a:pt x="14010" y="704"/>
                  </a:cubicBezTo>
                  <a:lnTo>
                    <a:pt x="13410" y="1938"/>
                  </a:lnTo>
                  <a:cubicBezTo>
                    <a:pt x="13310" y="2105"/>
                    <a:pt x="13143" y="2238"/>
                    <a:pt x="12943" y="2271"/>
                  </a:cubicBezTo>
                  <a:cubicBezTo>
                    <a:pt x="12376" y="2338"/>
                    <a:pt x="11809" y="2438"/>
                    <a:pt x="11275" y="2538"/>
                  </a:cubicBezTo>
                  <a:cubicBezTo>
                    <a:pt x="11212" y="2546"/>
                    <a:pt x="11149" y="2550"/>
                    <a:pt x="11087" y="2550"/>
                  </a:cubicBezTo>
                  <a:cubicBezTo>
                    <a:pt x="10886" y="2550"/>
                    <a:pt x="10694" y="2507"/>
                    <a:pt x="10541" y="2405"/>
                  </a:cubicBezTo>
                  <a:lnTo>
                    <a:pt x="8807" y="1337"/>
                  </a:lnTo>
                  <a:cubicBezTo>
                    <a:pt x="8554" y="1201"/>
                    <a:pt x="8278" y="1133"/>
                    <a:pt x="8006" y="1133"/>
                  </a:cubicBezTo>
                  <a:cubicBezTo>
                    <a:pt x="7812" y="1133"/>
                    <a:pt x="7620" y="1168"/>
                    <a:pt x="7439" y="1237"/>
                  </a:cubicBezTo>
                  <a:lnTo>
                    <a:pt x="4937" y="2305"/>
                  </a:lnTo>
                  <a:cubicBezTo>
                    <a:pt x="4704" y="2405"/>
                    <a:pt x="4504" y="2638"/>
                    <a:pt x="4470" y="2872"/>
                  </a:cubicBezTo>
                  <a:cubicBezTo>
                    <a:pt x="4404" y="3139"/>
                    <a:pt x="4504" y="3405"/>
                    <a:pt x="4704" y="3572"/>
                  </a:cubicBezTo>
                  <a:lnTo>
                    <a:pt x="5871" y="4773"/>
                  </a:lnTo>
                  <a:cubicBezTo>
                    <a:pt x="5905" y="4873"/>
                    <a:pt x="5905" y="4907"/>
                    <a:pt x="5871" y="4907"/>
                  </a:cubicBezTo>
                  <a:cubicBezTo>
                    <a:pt x="5604" y="5140"/>
                    <a:pt x="5371" y="5340"/>
                    <a:pt x="5137" y="5607"/>
                  </a:cubicBezTo>
                  <a:cubicBezTo>
                    <a:pt x="4971" y="5774"/>
                    <a:pt x="4770" y="5874"/>
                    <a:pt x="4537" y="5874"/>
                  </a:cubicBezTo>
                  <a:lnTo>
                    <a:pt x="1635" y="5841"/>
                  </a:lnTo>
                  <a:cubicBezTo>
                    <a:pt x="1201" y="5874"/>
                    <a:pt x="768" y="6141"/>
                    <a:pt x="601" y="6574"/>
                  </a:cubicBezTo>
                  <a:cubicBezTo>
                    <a:pt x="567" y="6608"/>
                    <a:pt x="567" y="6674"/>
                    <a:pt x="534" y="6708"/>
                  </a:cubicBezTo>
                  <a:lnTo>
                    <a:pt x="167" y="8109"/>
                  </a:lnTo>
                  <a:cubicBezTo>
                    <a:pt x="0" y="8643"/>
                    <a:pt x="334" y="9176"/>
                    <a:pt x="868" y="9243"/>
                  </a:cubicBezTo>
                  <a:lnTo>
                    <a:pt x="3636" y="9610"/>
                  </a:lnTo>
                  <a:cubicBezTo>
                    <a:pt x="3803" y="9677"/>
                    <a:pt x="3937" y="9810"/>
                    <a:pt x="4003" y="9977"/>
                  </a:cubicBezTo>
                  <a:cubicBezTo>
                    <a:pt x="4070" y="10177"/>
                    <a:pt x="4137" y="10377"/>
                    <a:pt x="4237" y="10577"/>
                  </a:cubicBezTo>
                  <a:cubicBezTo>
                    <a:pt x="4303" y="10644"/>
                    <a:pt x="4270" y="10744"/>
                    <a:pt x="4203" y="10777"/>
                  </a:cubicBezTo>
                  <a:lnTo>
                    <a:pt x="2202" y="11878"/>
                  </a:lnTo>
                  <a:cubicBezTo>
                    <a:pt x="1702" y="12112"/>
                    <a:pt x="1668" y="12779"/>
                    <a:pt x="2102" y="13112"/>
                  </a:cubicBezTo>
                  <a:lnTo>
                    <a:pt x="3770" y="14380"/>
                  </a:lnTo>
                  <a:cubicBezTo>
                    <a:pt x="4027" y="14567"/>
                    <a:pt x="4350" y="14672"/>
                    <a:pt x="4681" y="14672"/>
                  </a:cubicBezTo>
                  <a:cubicBezTo>
                    <a:pt x="4822" y="14672"/>
                    <a:pt x="4965" y="14653"/>
                    <a:pt x="5104" y="14614"/>
                  </a:cubicBezTo>
                  <a:lnTo>
                    <a:pt x="7539" y="13780"/>
                  </a:lnTo>
                  <a:cubicBezTo>
                    <a:pt x="7644" y="13750"/>
                    <a:pt x="7756" y="13733"/>
                    <a:pt x="7871" y="13733"/>
                  </a:cubicBezTo>
                  <a:cubicBezTo>
                    <a:pt x="8013" y="13733"/>
                    <a:pt x="8159" y="13758"/>
                    <a:pt x="8306" y="13813"/>
                  </a:cubicBezTo>
                  <a:cubicBezTo>
                    <a:pt x="8740" y="13980"/>
                    <a:pt x="9207" y="14147"/>
                    <a:pt x="9674" y="14247"/>
                  </a:cubicBezTo>
                  <a:cubicBezTo>
                    <a:pt x="9774" y="14313"/>
                    <a:pt x="9874" y="14413"/>
                    <a:pt x="9874" y="14547"/>
                  </a:cubicBezTo>
                  <a:lnTo>
                    <a:pt x="9774" y="15748"/>
                  </a:lnTo>
                  <a:cubicBezTo>
                    <a:pt x="9707" y="16281"/>
                    <a:pt x="10108" y="16748"/>
                    <a:pt x="10641" y="16782"/>
                  </a:cubicBezTo>
                  <a:lnTo>
                    <a:pt x="13810" y="17015"/>
                  </a:lnTo>
                  <a:cubicBezTo>
                    <a:pt x="14311" y="17015"/>
                    <a:pt x="14778" y="16748"/>
                    <a:pt x="14978" y="16315"/>
                  </a:cubicBezTo>
                  <a:lnTo>
                    <a:pt x="15578" y="15081"/>
                  </a:lnTo>
                  <a:cubicBezTo>
                    <a:pt x="15678" y="14880"/>
                    <a:pt x="15878" y="14780"/>
                    <a:pt x="16079" y="14747"/>
                  </a:cubicBezTo>
                  <a:cubicBezTo>
                    <a:pt x="16612" y="14680"/>
                    <a:pt x="17179" y="14580"/>
                    <a:pt x="17746" y="14480"/>
                  </a:cubicBezTo>
                  <a:cubicBezTo>
                    <a:pt x="17802" y="14472"/>
                    <a:pt x="17859" y="14468"/>
                    <a:pt x="17916" y="14468"/>
                  </a:cubicBezTo>
                  <a:cubicBezTo>
                    <a:pt x="18104" y="14468"/>
                    <a:pt x="18302" y="14512"/>
                    <a:pt x="18480" y="14614"/>
                  </a:cubicBezTo>
                  <a:lnTo>
                    <a:pt x="20181" y="15681"/>
                  </a:lnTo>
                  <a:cubicBezTo>
                    <a:pt x="20434" y="15817"/>
                    <a:pt x="20710" y="15885"/>
                    <a:pt x="20982" y="15885"/>
                  </a:cubicBezTo>
                  <a:cubicBezTo>
                    <a:pt x="21176" y="15885"/>
                    <a:pt x="21368" y="15851"/>
                    <a:pt x="21549" y="15781"/>
                  </a:cubicBezTo>
                  <a:lnTo>
                    <a:pt x="24051" y="14680"/>
                  </a:lnTo>
                  <a:cubicBezTo>
                    <a:pt x="24585" y="14480"/>
                    <a:pt x="24718" y="13813"/>
                    <a:pt x="24284" y="13446"/>
                  </a:cubicBezTo>
                  <a:lnTo>
                    <a:pt x="23117" y="12279"/>
                  </a:lnTo>
                  <a:cubicBezTo>
                    <a:pt x="23084" y="12178"/>
                    <a:pt x="23117" y="12145"/>
                    <a:pt x="23150" y="12112"/>
                  </a:cubicBezTo>
                  <a:cubicBezTo>
                    <a:pt x="23384" y="11912"/>
                    <a:pt x="23617" y="11678"/>
                    <a:pt x="23851" y="11445"/>
                  </a:cubicBezTo>
                  <a:cubicBezTo>
                    <a:pt x="24018" y="11278"/>
                    <a:pt x="24218" y="11178"/>
                    <a:pt x="24451" y="11144"/>
                  </a:cubicBezTo>
                  <a:lnTo>
                    <a:pt x="27353" y="11178"/>
                  </a:lnTo>
                  <a:cubicBezTo>
                    <a:pt x="27854" y="11178"/>
                    <a:pt x="28287" y="10811"/>
                    <a:pt x="28454" y="10344"/>
                  </a:cubicBezTo>
                  <a:lnTo>
                    <a:pt x="28854" y="8943"/>
                  </a:lnTo>
                  <a:cubicBezTo>
                    <a:pt x="28921" y="8676"/>
                    <a:pt x="28854" y="8409"/>
                    <a:pt x="28721" y="8209"/>
                  </a:cubicBezTo>
                  <a:cubicBezTo>
                    <a:pt x="28588" y="7975"/>
                    <a:pt x="28354" y="7842"/>
                    <a:pt x="28121" y="7809"/>
                  </a:cubicBezTo>
                  <a:lnTo>
                    <a:pt x="25352" y="7442"/>
                  </a:lnTo>
                  <a:cubicBezTo>
                    <a:pt x="25185" y="7375"/>
                    <a:pt x="25052" y="7242"/>
                    <a:pt x="24985" y="7075"/>
                  </a:cubicBezTo>
                  <a:cubicBezTo>
                    <a:pt x="24918" y="6875"/>
                    <a:pt x="24851" y="6674"/>
                    <a:pt x="24751" y="6474"/>
                  </a:cubicBezTo>
                  <a:cubicBezTo>
                    <a:pt x="24685" y="6408"/>
                    <a:pt x="24718" y="6308"/>
                    <a:pt x="24785" y="6274"/>
                  </a:cubicBezTo>
                  <a:lnTo>
                    <a:pt x="26786" y="5173"/>
                  </a:lnTo>
                  <a:cubicBezTo>
                    <a:pt x="27287" y="4940"/>
                    <a:pt x="27353" y="4239"/>
                    <a:pt x="26886" y="3906"/>
                  </a:cubicBezTo>
                  <a:lnTo>
                    <a:pt x="25218" y="2638"/>
                  </a:lnTo>
                  <a:cubicBezTo>
                    <a:pt x="24948" y="2435"/>
                    <a:pt x="24632" y="2339"/>
                    <a:pt x="24322" y="2339"/>
                  </a:cubicBezTo>
                  <a:cubicBezTo>
                    <a:pt x="24173" y="2339"/>
                    <a:pt x="24025" y="2361"/>
                    <a:pt x="23884" y="2405"/>
                  </a:cubicBezTo>
                  <a:lnTo>
                    <a:pt x="21449" y="3239"/>
                  </a:lnTo>
                  <a:cubicBezTo>
                    <a:pt x="21347" y="3264"/>
                    <a:pt x="21245" y="3275"/>
                    <a:pt x="21145" y="3275"/>
                  </a:cubicBezTo>
                  <a:cubicBezTo>
                    <a:pt x="20983" y="3275"/>
                    <a:pt x="20826" y="3247"/>
                    <a:pt x="20682" y="3205"/>
                  </a:cubicBezTo>
                  <a:cubicBezTo>
                    <a:pt x="20248" y="3039"/>
                    <a:pt x="19781" y="2872"/>
                    <a:pt x="19314" y="2738"/>
                  </a:cubicBezTo>
                  <a:cubicBezTo>
                    <a:pt x="19181" y="2705"/>
                    <a:pt x="19114" y="2605"/>
                    <a:pt x="19114" y="2471"/>
                  </a:cubicBezTo>
                  <a:lnTo>
                    <a:pt x="19214" y="1271"/>
                  </a:lnTo>
                  <a:cubicBezTo>
                    <a:pt x="19281" y="737"/>
                    <a:pt x="18881" y="270"/>
                    <a:pt x="18347" y="237"/>
                  </a:cubicBezTo>
                  <a:lnTo>
                    <a:pt x="15178" y="3"/>
                  </a:lnTo>
                  <a:cubicBezTo>
                    <a:pt x="15150" y="1"/>
                    <a:pt x="15122" y="0"/>
                    <a:pt x="1509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81"/>
            <p:cNvSpPr/>
            <p:nvPr/>
          </p:nvSpPr>
          <p:spPr>
            <a:xfrm>
              <a:off x="1616325" y="2103425"/>
              <a:ext cx="1854675" cy="2302425"/>
            </a:xfrm>
            <a:custGeom>
              <a:rect b="b" l="l" r="r" t="t"/>
              <a:pathLst>
                <a:path extrusionOk="0" h="92097" w="74187">
                  <a:moveTo>
                    <a:pt x="28177" y="0"/>
                  </a:moveTo>
                  <a:cubicBezTo>
                    <a:pt x="24182" y="0"/>
                    <a:pt x="17463" y="4602"/>
                    <a:pt x="12443" y="6846"/>
                  </a:cubicBezTo>
                  <a:cubicBezTo>
                    <a:pt x="8773" y="8514"/>
                    <a:pt x="5538" y="10549"/>
                    <a:pt x="3370" y="14719"/>
                  </a:cubicBezTo>
                  <a:cubicBezTo>
                    <a:pt x="2169" y="17087"/>
                    <a:pt x="1368" y="19655"/>
                    <a:pt x="1001" y="22324"/>
                  </a:cubicBezTo>
                  <a:cubicBezTo>
                    <a:pt x="1" y="28228"/>
                    <a:pt x="201" y="48009"/>
                    <a:pt x="734" y="56682"/>
                  </a:cubicBezTo>
                  <a:cubicBezTo>
                    <a:pt x="1335" y="71192"/>
                    <a:pt x="3470" y="71393"/>
                    <a:pt x="6372" y="74061"/>
                  </a:cubicBezTo>
                  <a:cubicBezTo>
                    <a:pt x="11409" y="78598"/>
                    <a:pt x="26153" y="87938"/>
                    <a:pt x="31089" y="90339"/>
                  </a:cubicBezTo>
                  <a:cubicBezTo>
                    <a:pt x="33658" y="91600"/>
                    <a:pt x="36118" y="92097"/>
                    <a:pt x="38453" y="92097"/>
                  </a:cubicBezTo>
                  <a:cubicBezTo>
                    <a:pt x="44216" y="92097"/>
                    <a:pt x="49217" y="89069"/>
                    <a:pt x="53205" y="87004"/>
                  </a:cubicBezTo>
                  <a:cubicBezTo>
                    <a:pt x="61278" y="82867"/>
                    <a:pt x="68683" y="78264"/>
                    <a:pt x="71185" y="76596"/>
                  </a:cubicBezTo>
                  <a:cubicBezTo>
                    <a:pt x="72619" y="75629"/>
                    <a:pt x="73787" y="74128"/>
                    <a:pt x="73853" y="73060"/>
                  </a:cubicBezTo>
                  <a:cubicBezTo>
                    <a:pt x="73887" y="72660"/>
                    <a:pt x="74020" y="70926"/>
                    <a:pt x="74053" y="70425"/>
                  </a:cubicBezTo>
                  <a:cubicBezTo>
                    <a:pt x="74187" y="69058"/>
                    <a:pt x="73086" y="67456"/>
                    <a:pt x="70618" y="65588"/>
                  </a:cubicBezTo>
                  <a:cubicBezTo>
                    <a:pt x="66114" y="62119"/>
                    <a:pt x="51437" y="52779"/>
                    <a:pt x="45066" y="48543"/>
                  </a:cubicBezTo>
                  <a:cubicBezTo>
                    <a:pt x="45066" y="48543"/>
                    <a:pt x="45033" y="48509"/>
                    <a:pt x="44999" y="48509"/>
                  </a:cubicBezTo>
                  <a:cubicBezTo>
                    <a:pt x="40129" y="44974"/>
                    <a:pt x="39028" y="20856"/>
                    <a:pt x="36393" y="9315"/>
                  </a:cubicBezTo>
                  <a:cubicBezTo>
                    <a:pt x="36226" y="8581"/>
                    <a:pt x="36026" y="7880"/>
                    <a:pt x="35793" y="7180"/>
                  </a:cubicBezTo>
                  <a:lnTo>
                    <a:pt x="35759" y="7013"/>
                  </a:lnTo>
                  <a:lnTo>
                    <a:pt x="35593" y="6546"/>
                  </a:lnTo>
                  <a:cubicBezTo>
                    <a:pt x="35559" y="6479"/>
                    <a:pt x="35526" y="6379"/>
                    <a:pt x="35493" y="6313"/>
                  </a:cubicBezTo>
                  <a:cubicBezTo>
                    <a:pt x="35059" y="4978"/>
                    <a:pt x="34325" y="3744"/>
                    <a:pt x="33424" y="2710"/>
                  </a:cubicBezTo>
                  <a:cubicBezTo>
                    <a:pt x="33091" y="2343"/>
                    <a:pt x="32724" y="2043"/>
                    <a:pt x="32324" y="1776"/>
                  </a:cubicBezTo>
                  <a:cubicBezTo>
                    <a:pt x="31757" y="1409"/>
                    <a:pt x="30422" y="742"/>
                    <a:pt x="30122" y="542"/>
                  </a:cubicBezTo>
                  <a:cubicBezTo>
                    <a:pt x="29591" y="165"/>
                    <a:pt x="28933" y="0"/>
                    <a:pt x="281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81"/>
            <p:cNvSpPr/>
            <p:nvPr/>
          </p:nvSpPr>
          <p:spPr>
            <a:xfrm>
              <a:off x="1738925" y="3259450"/>
              <a:ext cx="1752100" cy="1079000"/>
            </a:xfrm>
            <a:custGeom>
              <a:rect b="b" l="l" r="r" t="t"/>
              <a:pathLst>
                <a:path extrusionOk="0" h="43160" w="70084">
                  <a:moveTo>
                    <a:pt x="36660" y="0"/>
                  </a:moveTo>
                  <a:cubicBezTo>
                    <a:pt x="36660" y="0"/>
                    <a:pt x="7906" y="13877"/>
                    <a:pt x="1067" y="19914"/>
                  </a:cubicBezTo>
                  <a:cubicBezTo>
                    <a:pt x="33" y="20848"/>
                    <a:pt x="0" y="22783"/>
                    <a:pt x="334" y="23217"/>
                  </a:cubicBezTo>
                  <a:cubicBezTo>
                    <a:pt x="4103" y="27887"/>
                    <a:pt x="20715" y="38695"/>
                    <a:pt x="26386" y="41430"/>
                  </a:cubicBezTo>
                  <a:cubicBezTo>
                    <a:pt x="28910" y="42668"/>
                    <a:pt x="31346" y="43159"/>
                    <a:pt x="33667" y="43159"/>
                  </a:cubicBezTo>
                  <a:cubicBezTo>
                    <a:pt x="39534" y="43159"/>
                    <a:pt x="44667" y="40021"/>
                    <a:pt x="48635" y="37894"/>
                  </a:cubicBezTo>
                  <a:cubicBezTo>
                    <a:pt x="55973" y="33924"/>
                    <a:pt x="64279" y="29121"/>
                    <a:pt x="66781" y="27153"/>
                  </a:cubicBezTo>
                  <a:cubicBezTo>
                    <a:pt x="69883" y="24651"/>
                    <a:pt x="70083" y="22683"/>
                    <a:pt x="65714" y="19347"/>
                  </a:cubicBezTo>
                  <a:cubicBezTo>
                    <a:pt x="59709" y="14711"/>
                    <a:pt x="36660" y="0"/>
                    <a:pt x="3666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81"/>
            <p:cNvSpPr/>
            <p:nvPr/>
          </p:nvSpPr>
          <p:spPr>
            <a:xfrm>
              <a:off x="1700550" y="2090550"/>
              <a:ext cx="723050" cy="419225"/>
            </a:xfrm>
            <a:custGeom>
              <a:rect b="b" l="l" r="r" t="t"/>
              <a:pathLst>
                <a:path extrusionOk="0" h="16769" w="28922">
                  <a:moveTo>
                    <a:pt x="23489" y="0"/>
                  </a:moveTo>
                  <a:cubicBezTo>
                    <a:pt x="19370" y="0"/>
                    <a:pt x="13951" y="3796"/>
                    <a:pt x="8974" y="6828"/>
                  </a:cubicBezTo>
                  <a:cubicBezTo>
                    <a:pt x="5538" y="8962"/>
                    <a:pt x="2169" y="11064"/>
                    <a:pt x="1" y="15234"/>
                  </a:cubicBezTo>
                  <a:lnTo>
                    <a:pt x="2202" y="16768"/>
                  </a:lnTo>
                  <a:lnTo>
                    <a:pt x="2402" y="16401"/>
                  </a:lnTo>
                  <a:lnTo>
                    <a:pt x="2469" y="16301"/>
                  </a:lnTo>
                  <a:cubicBezTo>
                    <a:pt x="2636" y="16001"/>
                    <a:pt x="2836" y="15701"/>
                    <a:pt x="3036" y="15400"/>
                  </a:cubicBezTo>
                  <a:lnTo>
                    <a:pt x="3303" y="14967"/>
                  </a:lnTo>
                  <a:cubicBezTo>
                    <a:pt x="3336" y="14933"/>
                    <a:pt x="3370" y="14900"/>
                    <a:pt x="3436" y="14800"/>
                  </a:cubicBezTo>
                  <a:cubicBezTo>
                    <a:pt x="3536" y="14700"/>
                    <a:pt x="3603" y="14600"/>
                    <a:pt x="3670" y="14500"/>
                  </a:cubicBezTo>
                  <a:cubicBezTo>
                    <a:pt x="4137" y="13866"/>
                    <a:pt x="4671" y="13266"/>
                    <a:pt x="5238" y="12732"/>
                  </a:cubicBezTo>
                  <a:lnTo>
                    <a:pt x="5338" y="12632"/>
                  </a:lnTo>
                  <a:cubicBezTo>
                    <a:pt x="7239" y="10864"/>
                    <a:pt x="9274" y="9296"/>
                    <a:pt x="11475" y="7962"/>
                  </a:cubicBezTo>
                  <a:cubicBezTo>
                    <a:pt x="18226" y="3556"/>
                    <a:pt x="22869" y="1440"/>
                    <a:pt x="25919" y="1440"/>
                  </a:cubicBezTo>
                  <a:cubicBezTo>
                    <a:pt x="26079" y="1440"/>
                    <a:pt x="26235" y="1445"/>
                    <a:pt x="26386" y="1457"/>
                  </a:cubicBezTo>
                  <a:cubicBezTo>
                    <a:pt x="27253" y="1524"/>
                    <a:pt x="28087" y="1791"/>
                    <a:pt x="28821" y="2258"/>
                  </a:cubicBezTo>
                  <a:cubicBezTo>
                    <a:pt x="28855" y="2258"/>
                    <a:pt x="28888" y="2291"/>
                    <a:pt x="28921" y="2291"/>
                  </a:cubicBezTo>
                  <a:cubicBezTo>
                    <a:pt x="28388" y="1924"/>
                    <a:pt x="26086" y="623"/>
                    <a:pt x="25786" y="490"/>
                  </a:cubicBezTo>
                  <a:cubicBezTo>
                    <a:pt x="25081" y="151"/>
                    <a:pt x="24311" y="0"/>
                    <a:pt x="2348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81"/>
            <p:cNvSpPr/>
            <p:nvPr/>
          </p:nvSpPr>
          <p:spPr>
            <a:xfrm>
              <a:off x="1680550" y="2127250"/>
              <a:ext cx="1060775" cy="1713475"/>
            </a:xfrm>
            <a:custGeom>
              <a:rect b="b" l="l" r="r" t="t"/>
              <a:pathLst>
                <a:path extrusionOk="0" h="68539" w="42431">
                  <a:moveTo>
                    <a:pt x="26664" y="0"/>
                  </a:moveTo>
                  <a:cubicBezTo>
                    <a:pt x="23614" y="0"/>
                    <a:pt x="18986" y="2146"/>
                    <a:pt x="12275" y="6494"/>
                  </a:cubicBezTo>
                  <a:cubicBezTo>
                    <a:pt x="8940" y="8629"/>
                    <a:pt x="5104" y="11397"/>
                    <a:pt x="3202" y="14933"/>
                  </a:cubicBezTo>
                  <a:cubicBezTo>
                    <a:pt x="434" y="19336"/>
                    <a:pt x="0" y="31612"/>
                    <a:pt x="167" y="43353"/>
                  </a:cubicBezTo>
                  <a:cubicBezTo>
                    <a:pt x="334" y="55129"/>
                    <a:pt x="1067" y="66437"/>
                    <a:pt x="2669" y="68538"/>
                  </a:cubicBezTo>
                  <a:cubicBezTo>
                    <a:pt x="5277" y="61210"/>
                    <a:pt x="34134" y="47319"/>
                    <a:pt x="41230" y="47319"/>
                  </a:cubicBezTo>
                  <a:cubicBezTo>
                    <a:pt x="41756" y="47319"/>
                    <a:pt x="42163" y="47395"/>
                    <a:pt x="42430" y="47556"/>
                  </a:cubicBezTo>
                  <a:cubicBezTo>
                    <a:pt x="37560" y="44021"/>
                    <a:pt x="36459" y="19903"/>
                    <a:pt x="33824" y="8362"/>
                  </a:cubicBezTo>
                  <a:cubicBezTo>
                    <a:pt x="33424" y="6827"/>
                    <a:pt x="32090" y="256"/>
                    <a:pt x="27186" y="22"/>
                  </a:cubicBezTo>
                  <a:cubicBezTo>
                    <a:pt x="27018" y="8"/>
                    <a:pt x="26844" y="0"/>
                    <a:pt x="26664"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81"/>
            <p:cNvSpPr/>
            <p:nvPr/>
          </p:nvSpPr>
          <p:spPr>
            <a:xfrm>
              <a:off x="1842325" y="3294475"/>
              <a:ext cx="1694575" cy="969875"/>
            </a:xfrm>
            <a:custGeom>
              <a:rect b="b" l="l" r="r" t="t"/>
              <a:pathLst>
                <a:path extrusionOk="0" h="38795" w="67783">
                  <a:moveTo>
                    <a:pt x="41930" y="0"/>
                  </a:moveTo>
                  <a:lnTo>
                    <a:pt x="200" y="2502"/>
                  </a:lnTo>
                  <a:cubicBezTo>
                    <a:pt x="0" y="8673"/>
                    <a:pt x="667" y="13843"/>
                    <a:pt x="1401" y="16812"/>
                  </a:cubicBezTo>
                  <a:cubicBezTo>
                    <a:pt x="2269" y="20415"/>
                    <a:pt x="5071" y="25152"/>
                    <a:pt x="11942" y="29221"/>
                  </a:cubicBezTo>
                  <a:cubicBezTo>
                    <a:pt x="21749" y="34992"/>
                    <a:pt x="28554" y="38795"/>
                    <a:pt x="28554" y="38795"/>
                  </a:cubicBezTo>
                  <a:lnTo>
                    <a:pt x="67782" y="16178"/>
                  </a:lnTo>
                  <a:lnTo>
                    <a:pt x="41930"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81"/>
            <p:cNvSpPr/>
            <p:nvPr/>
          </p:nvSpPr>
          <p:spPr>
            <a:xfrm>
              <a:off x="2715450" y="3570500"/>
              <a:ext cx="423650" cy="408650"/>
            </a:xfrm>
            <a:custGeom>
              <a:rect b="b" l="l" r="r" t="t"/>
              <a:pathLst>
                <a:path extrusionOk="0" h="16346" w="16946">
                  <a:moveTo>
                    <a:pt x="4036" y="0"/>
                  </a:moveTo>
                  <a:lnTo>
                    <a:pt x="4036" y="0"/>
                  </a:lnTo>
                  <a:cubicBezTo>
                    <a:pt x="2736" y="4203"/>
                    <a:pt x="0" y="6205"/>
                    <a:pt x="0" y="6205"/>
                  </a:cubicBezTo>
                  <a:cubicBezTo>
                    <a:pt x="5104" y="9908"/>
                    <a:pt x="10508" y="13810"/>
                    <a:pt x="13410" y="16345"/>
                  </a:cubicBezTo>
                  <a:lnTo>
                    <a:pt x="16946" y="14311"/>
                  </a:lnTo>
                  <a:lnTo>
                    <a:pt x="3236" y="5204"/>
                  </a:lnTo>
                  <a:cubicBezTo>
                    <a:pt x="4704" y="2236"/>
                    <a:pt x="4037" y="1"/>
                    <a:pt x="40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81"/>
            <p:cNvSpPr/>
            <p:nvPr/>
          </p:nvSpPr>
          <p:spPr>
            <a:xfrm>
              <a:off x="1959900" y="3341175"/>
              <a:ext cx="712200" cy="862300"/>
            </a:xfrm>
            <a:custGeom>
              <a:rect b="b" l="l" r="r" t="t"/>
              <a:pathLst>
                <a:path extrusionOk="0" h="34492" w="28488">
                  <a:moveTo>
                    <a:pt x="268" y="0"/>
                  </a:moveTo>
                  <a:cubicBezTo>
                    <a:pt x="234" y="1201"/>
                    <a:pt x="201" y="2435"/>
                    <a:pt x="134" y="3669"/>
                  </a:cubicBezTo>
                  <a:cubicBezTo>
                    <a:pt x="101" y="5437"/>
                    <a:pt x="1" y="7205"/>
                    <a:pt x="101" y="8973"/>
                  </a:cubicBezTo>
                  <a:cubicBezTo>
                    <a:pt x="134" y="10641"/>
                    <a:pt x="468" y="12309"/>
                    <a:pt x="1068" y="13910"/>
                  </a:cubicBezTo>
                  <a:cubicBezTo>
                    <a:pt x="1635" y="15345"/>
                    <a:pt x="2436" y="16679"/>
                    <a:pt x="3436" y="17880"/>
                  </a:cubicBezTo>
                  <a:cubicBezTo>
                    <a:pt x="5505" y="20448"/>
                    <a:pt x="8207" y="22416"/>
                    <a:pt x="10975" y="24184"/>
                  </a:cubicBezTo>
                  <a:cubicBezTo>
                    <a:pt x="13977" y="26152"/>
                    <a:pt x="17046" y="28054"/>
                    <a:pt x="20148" y="29888"/>
                  </a:cubicBezTo>
                  <a:cubicBezTo>
                    <a:pt x="22684" y="31389"/>
                    <a:pt x="25486" y="33057"/>
                    <a:pt x="28054" y="34492"/>
                  </a:cubicBezTo>
                  <a:lnTo>
                    <a:pt x="28488" y="34258"/>
                  </a:lnTo>
                  <a:cubicBezTo>
                    <a:pt x="26319" y="33024"/>
                    <a:pt x="23851" y="31623"/>
                    <a:pt x="21683" y="30355"/>
                  </a:cubicBezTo>
                  <a:cubicBezTo>
                    <a:pt x="18614" y="28521"/>
                    <a:pt x="15578" y="26653"/>
                    <a:pt x="12576" y="24751"/>
                  </a:cubicBezTo>
                  <a:cubicBezTo>
                    <a:pt x="10341" y="23417"/>
                    <a:pt x="8240" y="21883"/>
                    <a:pt x="6238" y="20215"/>
                  </a:cubicBezTo>
                  <a:cubicBezTo>
                    <a:pt x="7006" y="19748"/>
                    <a:pt x="7573" y="19047"/>
                    <a:pt x="7840" y="18247"/>
                  </a:cubicBezTo>
                  <a:cubicBezTo>
                    <a:pt x="8173" y="17213"/>
                    <a:pt x="8173" y="16112"/>
                    <a:pt x="7873" y="15078"/>
                  </a:cubicBezTo>
                  <a:cubicBezTo>
                    <a:pt x="7573" y="13944"/>
                    <a:pt x="7006" y="12943"/>
                    <a:pt x="6605" y="11875"/>
                  </a:cubicBezTo>
                  <a:cubicBezTo>
                    <a:pt x="6238" y="10808"/>
                    <a:pt x="5972" y="9707"/>
                    <a:pt x="5872" y="8573"/>
                  </a:cubicBezTo>
                  <a:cubicBezTo>
                    <a:pt x="5805" y="7939"/>
                    <a:pt x="5771" y="7305"/>
                    <a:pt x="5738" y="6672"/>
                  </a:cubicBezTo>
                  <a:cubicBezTo>
                    <a:pt x="5705" y="6038"/>
                    <a:pt x="5705" y="5404"/>
                    <a:pt x="5638" y="4770"/>
                  </a:cubicBezTo>
                  <a:cubicBezTo>
                    <a:pt x="5638" y="4691"/>
                    <a:pt x="5544" y="4624"/>
                    <a:pt x="5461" y="4624"/>
                  </a:cubicBezTo>
                  <a:cubicBezTo>
                    <a:pt x="5404" y="4624"/>
                    <a:pt x="5351" y="4655"/>
                    <a:pt x="5338" y="4737"/>
                  </a:cubicBezTo>
                  <a:cubicBezTo>
                    <a:pt x="5271" y="5838"/>
                    <a:pt x="5271" y="6938"/>
                    <a:pt x="5371" y="8039"/>
                  </a:cubicBezTo>
                  <a:cubicBezTo>
                    <a:pt x="5471" y="9107"/>
                    <a:pt x="5638" y="10174"/>
                    <a:pt x="5938" y="11242"/>
                  </a:cubicBezTo>
                  <a:cubicBezTo>
                    <a:pt x="6539" y="13310"/>
                    <a:pt x="8006" y="15244"/>
                    <a:pt x="7573" y="17513"/>
                  </a:cubicBezTo>
                  <a:cubicBezTo>
                    <a:pt x="7406" y="18513"/>
                    <a:pt x="6772" y="19381"/>
                    <a:pt x="5905" y="19914"/>
                  </a:cubicBezTo>
                  <a:cubicBezTo>
                    <a:pt x="5471" y="19514"/>
                    <a:pt x="5038" y="19114"/>
                    <a:pt x="4637" y="18647"/>
                  </a:cubicBezTo>
                  <a:cubicBezTo>
                    <a:pt x="3603" y="17546"/>
                    <a:pt x="2703" y="16279"/>
                    <a:pt x="2002" y="14944"/>
                  </a:cubicBezTo>
                  <a:cubicBezTo>
                    <a:pt x="1268" y="13477"/>
                    <a:pt x="801" y="11909"/>
                    <a:pt x="634" y="10308"/>
                  </a:cubicBezTo>
                  <a:cubicBezTo>
                    <a:pt x="468" y="8573"/>
                    <a:pt x="434" y="6838"/>
                    <a:pt x="534" y="5104"/>
                  </a:cubicBezTo>
                  <a:cubicBezTo>
                    <a:pt x="568" y="3403"/>
                    <a:pt x="634" y="1701"/>
                    <a:pt x="6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81"/>
            <p:cNvSpPr/>
            <p:nvPr/>
          </p:nvSpPr>
          <p:spPr>
            <a:xfrm>
              <a:off x="1686375" y="2066925"/>
              <a:ext cx="1240900" cy="1565025"/>
            </a:xfrm>
            <a:custGeom>
              <a:rect b="b" l="l" r="r" t="t"/>
              <a:pathLst>
                <a:path extrusionOk="0" h="62601" w="49636">
                  <a:moveTo>
                    <a:pt x="38528" y="0"/>
                  </a:moveTo>
                  <a:lnTo>
                    <a:pt x="30356" y="1201"/>
                  </a:lnTo>
                  <a:lnTo>
                    <a:pt x="16813" y="567"/>
                  </a:lnTo>
                  <a:cubicBezTo>
                    <a:pt x="12910" y="1868"/>
                    <a:pt x="9074" y="3403"/>
                    <a:pt x="5371" y="5237"/>
                  </a:cubicBezTo>
                  <a:cubicBezTo>
                    <a:pt x="5371" y="5237"/>
                    <a:pt x="1" y="10775"/>
                    <a:pt x="3103" y="22550"/>
                  </a:cubicBezTo>
                  <a:cubicBezTo>
                    <a:pt x="4170" y="26686"/>
                    <a:pt x="4971" y="32223"/>
                    <a:pt x="5504" y="37394"/>
                  </a:cubicBezTo>
                  <a:cubicBezTo>
                    <a:pt x="6138" y="43365"/>
                    <a:pt x="5605" y="51037"/>
                    <a:pt x="6639" y="60544"/>
                  </a:cubicBezTo>
                  <a:cubicBezTo>
                    <a:pt x="6639" y="60544"/>
                    <a:pt x="11762" y="62601"/>
                    <a:pt x="20021" y="62601"/>
                  </a:cubicBezTo>
                  <a:cubicBezTo>
                    <a:pt x="24940" y="62601"/>
                    <a:pt x="30971" y="61871"/>
                    <a:pt x="37694" y="59543"/>
                  </a:cubicBezTo>
                  <a:cubicBezTo>
                    <a:pt x="48335" y="55874"/>
                    <a:pt x="49636" y="49769"/>
                    <a:pt x="49636" y="49769"/>
                  </a:cubicBezTo>
                  <a:cubicBezTo>
                    <a:pt x="49636" y="49769"/>
                    <a:pt x="47301" y="36260"/>
                    <a:pt x="46634" y="26386"/>
                  </a:cubicBezTo>
                  <a:cubicBezTo>
                    <a:pt x="45633" y="11342"/>
                    <a:pt x="42164" y="2736"/>
                    <a:pt x="38528"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81"/>
            <p:cNvSpPr/>
            <p:nvPr/>
          </p:nvSpPr>
          <p:spPr>
            <a:xfrm>
              <a:off x="1686375" y="2066925"/>
              <a:ext cx="1240900" cy="1565300"/>
            </a:xfrm>
            <a:custGeom>
              <a:rect b="b" l="l" r="r" t="t"/>
              <a:pathLst>
                <a:path extrusionOk="0" h="62612" w="49636">
                  <a:moveTo>
                    <a:pt x="38428" y="401"/>
                  </a:moveTo>
                  <a:cubicBezTo>
                    <a:pt x="42431" y="3603"/>
                    <a:pt x="45366" y="13310"/>
                    <a:pt x="46234" y="26419"/>
                  </a:cubicBezTo>
                  <a:cubicBezTo>
                    <a:pt x="46901" y="35793"/>
                    <a:pt x="49036" y="48602"/>
                    <a:pt x="49236" y="49769"/>
                  </a:cubicBezTo>
                  <a:cubicBezTo>
                    <a:pt x="49036" y="50436"/>
                    <a:pt x="47268" y="55840"/>
                    <a:pt x="37561" y="59176"/>
                  </a:cubicBezTo>
                  <a:cubicBezTo>
                    <a:pt x="31923" y="61177"/>
                    <a:pt x="25986" y="62178"/>
                    <a:pt x="19981" y="62212"/>
                  </a:cubicBezTo>
                  <a:cubicBezTo>
                    <a:pt x="12843" y="62212"/>
                    <a:pt x="8040" y="60644"/>
                    <a:pt x="6972" y="60277"/>
                  </a:cubicBezTo>
                  <a:cubicBezTo>
                    <a:pt x="6438" y="55006"/>
                    <a:pt x="6338" y="50303"/>
                    <a:pt x="6272" y="46167"/>
                  </a:cubicBezTo>
                  <a:cubicBezTo>
                    <a:pt x="6205" y="42831"/>
                    <a:pt x="6172" y="39996"/>
                    <a:pt x="5905" y="37360"/>
                  </a:cubicBezTo>
                  <a:cubicBezTo>
                    <a:pt x="5271" y="31423"/>
                    <a:pt x="4404" y="26119"/>
                    <a:pt x="3470" y="22483"/>
                  </a:cubicBezTo>
                  <a:cubicBezTo>
                    <a:pt x="601" y="11609"/>
                    <a:pt x="5138" y="6105"/>
                    <a:pt x="5605" y="5571"/>
                  </a:cubicBezTo>
                  <a:cubicBezTo>
                    <a:pt x="9240" y="3770"/>
                    <a:pt x="13010" y="2235"/>
                    <a:pt x="16846" y="1001"/>
                  </a:cubicBezTo>
                  <a:lnTo>
                    <a:pt x="30322" y="1602"/>
                  </a:lnTo>
                  <a:lnTo>
                    <a:pt x="30389" y="1602"/>
                  </a:lnTo>
                  <a:lnTo>
                    <a:pt x="38395" y="401"/>
                  </a:lnTo>
                  <a:close/>
                  <a:moveTo>
                    <a:pt x="38528" y="0"/>
                  </a:moveTo>
                  <a:lnTo>
                    <a:pt x="30322" y="1235"/>
                  </a:lnTo>
                  <a:lnTo>
                    <a:pt x="16813" y="601"/>
                  </a:lnTo>
                  <a:cubicBezTo>
                    <a:pt x="12876" y="1868"/>
                    <a:pt x="9074" y="3403"/>
                    <a:pt x="5371" y="5237"/>
                  </a:cubicBezTo>
                  <a:cubicBezTo>
                    <a:pt x="5371" y="5237"/>
                    <a:pt x="1" y="10775"/>
                    <a:pt x="3103" y="22550"/>
                  </a:cubicBezTo>
                  <a:cubicBezTo>
                    <a:pt x="4170" y="26686"/>
                    <a:pt x="4971" y="32223"/>
                    <a:pt x="5504" y="37394"/>
                  </a:cubicBezTo>
                  <a:cubicBezTo>
                    <a:pt x="6138" y="43365"/>
                    <a:pt x="5605" y="51037"/>
                    <a:pt x="6639" y="60544"/>
                  </a:cubicBezTo>
                  <a:cubicBezTo>
                    <a:pt x="6639" y="60544"/>
                    <a:pt x="11742" y="62612"/>
                    <a:pt x="19981" y="62612"/>
                  </a:cubicBezTo>
                  <a:cubicBezTo>
                    <a:pt x="26019" y="62578"/>
                    <a:pt x="31990" y="61544"/>
                    <a:pt x="37694" y="59543"/>
                  </a:cubicBezTo>
                  <a:cubicBezTo>
                    <a:pt x="48335" y="55874"/>
                    <a:pt x="49636" y="49769"/>
                    <a:pt x="49636" y="49769"/>
                  </a:cubicBezTo>
                  <a:cubicBezTo>
                    <a:pt x="49636" y="49769"/>
                    <a:pt x="47301" y="36260"/>
                    <a:pt x="46634" y="26419"/>
                  </a:cubicBezTo>
                  <a:cubicBezTo>
                    <a:pt x="45633" y="11342"/>
                    <a:pt x="42164" y="2736"/>
                    <a:pt x="3852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81"/>
            <p:cNvSpPr/>
            <p:nvPr/>
          </p:nvSpPr>
          <p:spPr>
            <a:xfrm>
              <a:off x="1813975" y="1222300"/>
              <a:ext cx="657150" cy="763750"/>
            </a:xfrm>
            <a:custGeom>
              <a:rect b="b" l="l" r="r" t="t"/>
              <a:pathLst>
                <a:path extrusionOk="0" h="30550" w="26286">
                  <a:moveTo>
                    <a:pt x="16012" y="1"/>
                  </a:moveTo>
                  <a:cubicBezTo>
                    <a:pt x="14567" y="1"/>
                    <a:pt x="12967" y="268"/>
                    <a:pt x="11175" y="862"/>
                  </a:cubicBezTo>
                  <a:cubicBezTo>
                    <a:pt x="4470" y="3063"/>
                    <a:pt x="1902" y="7366"/>
                    <a:pt x="2168" y="10302"/>
                  </a:cubicBezTo>
                  <a:cubicBezTo>
                    <a:pt x="1168" y="11069"/>
                    <a:pt x="501" y="12203"/>
                    <a:pt x="300" y="13437"/>
                  </a:cubicBezTo>
                  <a:cubicBezTo>
                    <a:pt x="0" y="14872"/>
                    <a:pt x="167" y="17240"/>
                    <a:pt x="3703" y="23244"/>
                  </a:cubicBezTo>
                  <a:cubicBezTo>
                    <a:pt x="5971" y="27114"/>
                    <a:pt x="7806" y="28548"/>
                    <a:pt x="8740" y="29549"/>
                  </a:cubicBezTo>
                  <a:cubicBezTo>
                    <a:pt x="9307" y="30149"/>
                    <a:pt x="10141" y="30516"/>
                    <a:pt x="10975" y="30550"/>
                  </a:cubicBezTo>
                  <a:lnTo>
                    <a:pt x="9474" y="25613"/>
                  </a:lnTo>
                  <a:lnTo>
                    <a:pt x="8339" y="22177"/>
                  </a:lnTo>
                  <a:cubicBezTo>
                    <a:pt x="8339" y="22177"/>
                    <a:pt x="10441" y="18875"/>
                    <a:pt x="9974" y="16340"/>
                  </a:cubicBezTo>
                  <a:cubicBezTo>
                    <a:pt x="9807" y="15372"/>
                    <a:pt x="9507" y="14472"/>
                    <a:pt x="9107" y="13604"/>
                  </a:cubicBezTo>
                  <a:lnTo>
                    <a:pt x="25919" y="10168"/>
                  </a:lnTo>
                  <a:cubicBezTo>
                    <a:pt x="25919" y="10168"/>
                    <a:pt x="26286" y="5532"/>
                    <a:pt x="23217" y="2830"/>
                  </a:cubicBezTo>
                  <a:cubicBezTo>
                    <a:pt x="21249" y="1108"/>
                    <a:pt x="18951" y="1"/>
                    <a:pt x="160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81"/>
            <p:cNvSpPr/>
            <p:nvPr/>
          </p:nvSpPr>
          <p:spPr>
            <a:xfrm>
              <a:off x="1865675" y="1349875"/>
              <a:ext cx="691350" cy="842075"/>
            </a:xfrm>
            <a:custGeom>
              <a:rect b="b" l="l" r="r" t="t"/>
              <a:pathLst>
                <a:path extrusionOk="0" h="33683" w="27654">
                  <a:moveTo>
                    <a:pt x="19079" y="1"/>
                  </a:moveTo>
                  <a:cubicBezTo>
                    <a:pt x="16499" y="1"/>
                    <a:pt x="14603" y="2384"/>
                    <a:pt x="11575" y="4632"/>
                  </a:cubicBezTo>
                  <a:cubicBezTo>
                    <a:pt x="10284" y="5585"/>
                    <a:pt x="7008" y="6794"/>
                    <a:pt x="5615" y="6794"/>
                  </a:cubicBezTo>
                  <a:cubicBezTo>
                    <a:pt x="5497" y="6794"/>
                    <a:pt x="5393" y="6785"/>
                    <a:pt x="5304" y="6767"/>
                  </a:cubicBezTo>
                  <a:lnTo>
                    <a:pt x="5304" y="6767"/>
                  </a:lnTo>
                  <a:cubicBezTo>
                    <a:pt x="6238" y="7501"/>
                    <a:pt x="6905" y="8501"/>
                    <a:pt x="7172" y="9635"/>
                  </a:cubicBezTo>
                  <a:cubicBezTo>
                    <a:pt x="7372" y="10469"/>
                    <a:pt x="7439" y="11337"/>
                    <a:pt x="7339" y="12171"/>
                  </a:cubicBezTo>
                  <a:cubicBezTo>
                    <a:pt x="7205" y="12938"/>
                    <a:pt x="7105" y="13705"/>
                    <a:pt x="7105" y="14472"/>
                  </a:cubicBezTo>
                  <a:cubicBezTo>
                    <a:pt x="7172" y="14839"/>
                    <a:pt x="7139" y="15206"/>
                    <a:pt x="6972" y="15506"/>
                  </a:cubicBezTo>
                  <a:cubicBezTo>
                    <a:pt x="6774" y="15749"/>
                    <a:pt x="6488" y="15874"/>
                    <a:pt x="6202" y="15874"/>
                  </a:cubicBezTo>
                  <a:cubicBezTo>
                    <a:pt x="6055" y="15874"/>
                    <a:pt x="5907" y="15841"/>
                    <a:pt x="5771" y="15773"/>
                  </a:cubicBezTo>
                  <a:cubicBezTo>
                    <a:pt x="5371" y="15573"/>
                    <a:pt x="4971" y="15306"/>
                    <a:pt x="4637" y="15006"/>
                  </a:cubicBezTo>
                  <a:cubicBezTo>
                    <a:pt x="4170" y="14606"/>
                    <a:pt x="3603" y="14405"/>
                    <a:pt x="3002" y="14339"/>
                  </a:cubicBezTo>
                  <a:cubicBezTo>
                    <a:pt x="1835" y="14339"/>
                    <a:pt x="801" y="15073"/>
                    <a:pt x="401" y="16173"/>
                  </a:cubicBezTo>
                  <a:cubicBezTo>
                    <a:pt x="0" y="17241"/>
                    <a:pt x="34" y="18442"/>
                    <a:pt x="501" y="19509"/>
                  </a:cubicBezTo>
                  <a:cubicBezTo>
                    <a:pt x="1001" y="20943"/>
                    <a:pt x="2102" y="22111"/>
                    <a:pt x="3503" y="22711"/>
                  </a:cubicBezTo>
                  <a:cubicBezTo>
                    <a:pt x="3670" y="22778"/>
                    <a:pt x="3870" y="22811"/>
                    <a:pt x="4037" y="22878"/>
                  </a:cubicBezTo>
                  <a:cubicBezTo>
                    <a:pt x="4305" y="22950"/>
                    <a:pt x="4582" y="22983"/>
                    <a:pt x="4854" y="22983"/>
                  </a:cubicBezTo>
                  <a:cubicBezTo>
                    <a:pt x="5090" y="22983"/>
                    <a:pt x="5321" y="22958"/>
                    <a:pt x="5538" y="22912"/>
                  </a:cubicBezTo>
                  <a:cubicBezTo>
                    <a:pt x="5971" y="22778"/>
                    <a:pt x="6338" y="22545"/>
                    <a:pt x="6638" y="22244"/>
                  </a:cubicBezTo>
                  <a:cubicBezTo>
                    <a:pt x="7005" y="21911"/>
                    <a:pt x="7306" y="21544"/>
                    <a:pt x="7539" y="21110"/>
                  </a:cubicBezTo>
                  <a:lnTo>
                    <a:pt x="8139" y="30584"/>
                  </a:lnTo>
                  <a:cubicBezTo>
                    <a:pt x="10075" y="32747"/>
                    <a:pt x="13732" y="33682"/>
                    <a:pt x="16975" y="33682"/>
                  </a:cubicBezTo>
                  <a:cubicBezTo>
                    <a:pt x="21782" y="33682"/>
                    <a:pt x="25679" y="31629"/>
                    <a:pt x="21716" y="28482"/>
                  </a:cubicBezTo>
                  <a:lnTo>
                    <a:pt x="21749" y="25046"/>
                  </a:lnTo>
                  <a:cubicBezTo>
                    <a:pt x="22483" y="24813"/>
                    <a:pt x="23217" y="24546"/>
                    <a:pt x="23917" y="24213"/>
                  </a:cubicBezTo>
                  <a:cubicBezTo>
                    <a:pt x="26186" y="23245"/>
                    <a:pt x="27653" y="21010"/>
                    <a:pt x="27653" y="18542"/>
                  </a:cubicBezTo>
                  <a:cubicBezTo>
                    <a:pt x="27653" y="14639"/>
                    <a:pt x="24751" y="6867"/>
                    <a:pt x="22950" y="2697"/>
                  </a:cubicBezTo>
                  <a:cubicBezTo>
                    <a:pt x="22450" y="1530"/>
                    <a:pt x="21215" y="329"/>
                    <a:pt x="19981" y="95"/>
                  </a:cubicBezTo>
                  <a:cubicBezTo>
                    <a:pt x="19670" y="31"/>
                    <a:pt x="19370" y="1"/>
                    <a:pt x="19079" y="1"/>
                  </a:cubicBezTo>
                  <a:close/>
                </a:path>
              </a:pathLst>
            </a:custGeom>
            <a:solidFill>
              <a:srgbClr val="C885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81"/>
            <p:cNvSpPr/>
            <p:nvPr/>
          </p:nvSpPr>
          <p:spPr>
            <a:xfrm>
              <a:off x="2085825" y="1885950"/>
              <a:ext cx="324425" cy="150300"/>
            </a:xfrm>
            <a:custGeom>
              <a:rect b="b" l="l" r="r" t="t"/>
              <a:pathLst>
                <a:path extrusionOk="0" h="6012" w="12977">
                  <a:moveTo>
                    <a:pt x="1" y="1"/>
                  </a:moveTo>
                  <a:lnTo>
                    <a:pt x="1" y="1"/>
                  </a:lnTo>
                  <a:cubicBezTo>
                    <a:pt x="501" y="1902"/>
                    <a:pt x="2269" y="5071"/>
                    <a:pt x="5304" y="5738"/>
                  </a:cubicBezTo>
                  <a:cubicBezTo>
                    <a:pt x="6194" y="5934"/>
                    <a:pt x="7050" y="6012"/>
                    <a:pt x="7864" y="6012"/>
                  </a:cubicBezTo>
                  <a:cubicBezTo>
                    <a:pt x="9828" y="6012"/>
                    <a:pt x="11552" y="5558"/>
                    <a:pt x="12943" y="5205"/>
                  </a:cubicBezTo>
                  <a:lnTo>
                    <a:pt x="12977" y="3570"/>
                  </a:lnTo>
                  <a:lnTo>
                    <a:pt x="12977" y="3570"/>
                  </a:lnTo>
                  <a:cubicBezTo>
                    <a:pt x="10630" y="4203"/>
                    <a:pt x="8430" y="4544"/>
                    <a:pt x="6639" y="4544"/>
                  </a:cubicBezTo>
                  <a:cubicBezTo>
                    <a:pt x="6164" y="4544"/>
                    <a:pt x="5717" y="4520"/>
                    <a:pt x="5304" y="4471"/>
                  </a:cubicBezTo>
                  <a:cubicBezTo>
                    <a:pt x="3370" y="4204"/>
                    <a:pt x="1135" y="2202"/>
                    <a:pt x="1" y="1"/>
                  </a:cubicBezTo>
                  <a:close/>
                </a:path>
              </a:pathLst>
            </a:custGeom>
            <a:solidFill>
              <a:srgbClr val="AF6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81"/>
            <p:cNvSpPr/>
            <p:nvPr/>
          </p:nvSpPr>
          <p:spPr>
            <a:xfrm>
              <a:off x="2132525" y="1522125"/>
              <a:ext cx="62575" cy="63650"/>
            </a:xfrm>
            <a:custGeom>
              <a:rect b="b" l="l" r="r" t="t"/>
              <a:pathLst>
                <a:path extrusionOk="0" h="2546" w="2503">
                  <a:moveTo>
                    <a:pt x="1541" y="0"/>
                  </a:moveTo>
                  <a:cubicBezTo>
                    <a:pt x="1152" y="0"/>
                    <a:pt x="766" y="159"/>
                    <a:pt x="501" y="477"/>
                  </a:cubicBezTo>
                  <a:cubicBezTo>
                    <a:pt x="1" y="1111"/>
                    <a:pt x="67" y="2012"/>
                    <a:pt x="668" y="2545"/>
                  </a:cubicBezTo>
                  <a:lnTo>
                    <a:pt x="2502" y="377"/>
                  </a:lnTo>
                  <a:cubicBezTo>
                    <a:pt x="2236" y="126"/>
                    <a:pt x="1887" y="0"/>
                    <a:pt x="154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81"/>
            <p:cNvSpPr/>
            <p:nvPr/>
          </p:nvSpPr>
          <p:spPr>
            <a:xfrm>
              <a:off x="2370200" y="1471450"/>
              <a:ext cx="73400" cy="39275"/>
            </a:xfrm>
            <a:custGeom>
              <a:rect b="b" l="l" r="r" t="t"/>
              <a:pathLst>
                <a:path extrusionOk="0" h="1571" w="2936">
                  <a:moveTo>
                    <a:pt x="1435" y="1"/>
                  </a:moveTo>
                  <a:cubicBezTo>
                    <a:pt x="1413" y="1"/>
                    <a:pt x="1390" y="1"/>
                    <a:pt x="1368" y="2"/>
                  </a:cubicBezTo>
                  <a:cubicBezTo>
                    <a:pt x="567" y="69"/>
                    <a:pt x="0" y="770"/>
                    <a:pt x="100" y="1570"/>
                  </a:cubicBezTo>
                  <a:lnTo>
                    <a:pt x="2936" y="1337"/>
                  </a:lnTo>
                  <a:cubicBezTo>
                    <a:pt x="2839" y="558"/>
                    <a:pt x="2206" y="1"/>
                    <a:pt x="14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81"/>
            <p:cNvSpPr/>
            <p:nvPr/>
          </p:nvSpPr>
          <p:spPr>
            <a:xfrm>
              <a:off x="2185900" y="1600750"/>
              <a:ext cx="67750" cy="57500"/>
            </a:xfrm>
            <a:custGeom>
              <a:rect b="b" l="l" r="r" t="t"/>
              <a:pathLst>
                <a:path extrusionOk="0" h="2300" w="2710">
                  <a:moveTo>
                    <a:pt x="1316" y="0"/>
                  </a:moveTo>
                  <a:cubicBezTo>
                    <a:pt x="1192" y="0"/>
                    <a:pt x="1063" y="21"/>
                    <a:pt x="934" y="67"/>
                  </a:cubicBezTo>
                  <a:cubicBezTo>
                    <a:pt x="334" y="268"/>
                    <a:pt x="0" y="935"/>
                    <a:pt x="234" y="1535"/>
                  </a:cubicBezTo>
                  <a:cubicBezTo>
                    <a:pt x="408" y="2040"/>
                    <a:pt x="855" y="2300"/>
                    <a:pt x="1304" y="2300"/>
                  </a:cubicBezTo>
                  <a:cubicBezTo>
                    <a:pt x="1715" y="2300"/>
                    <a:pt x="2128" y="2082"/>
                    <a:pt x="2335" y="1635"/>
                  </a:cubicBezTo>
                  <a:cubicBezTo>
                    <a:pt x="2709" y="830"/>
                    <a:pt x="2092" y="0"/>
                    <a:pt x="131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81"/>
            <p:cNvSpPr/>
            <p:nvPr/>
          </p:nvSpPr>
          <p:spPr>
            <a:xfrm>
              <a:off x="2387700" y="1529850"/>
              <a:ext cx="67750" cy="57525"/>
            </a:xfrm>
            <a:custGeom>
              <a:rect b="b" l="l" r="r" t="t"/>
              <a:pathLst>
                <a:path extrusionOk="0" h="2301" w="2710">
                  <a:moveTo>
                    <a:pt x="1295" y="1"/>
                  </a:moveTo>
                  <a:cubicBezTo>
                    <a:pt x="1167" y="1"/>
                    <a:pt x="1035" y="22"/>
                    <a:pt x="902" y="68"/>
                  </a:cubicBezTo>
                  <a:cubicBezTo>
                    <a:pt x="301" y="268"/>
                    <a:pt x="1" y="935"/>
                    <a:pt x="234" y="1536"/>
                  </a:cubicBezTo>
                  <a:cubicBezTo>
                    <a:pt x="408" y="2041"/>
                    <a:pt x="855" y="2300"/>
                    <a:pt x="1304" y="2300"/>
                  </a:cubicBezTo>
                  <a:cubicBezTo>
                    <a:pt x="1715" y="2300"/>
                    <a:pt x="2129" y="2082"/>
                    <a:pt x="2336" y="1636"/>
                  </a:cubicBezTo>
                  <a:cubicBezTo>
                    <a:pt x="2710" y="831"/>
                    <a:pt x="2092" y="1"/>
                    <a:pt x="129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81"/>
            <p:cNvSpPr/>
            <p:nvPr/>
          </p:nvSpPr>
          <p:spPr>
            <a:xfrm>
              <a:off x="2295975" y="1566575"/>
              <a:ext cx="159300" cy="170975"/>
            </a:xfrm>
            <a:custGeom>
              <a:rect b="b" l="l" r="r" t="t"/>
              <a:pathLst>
                <a:path extrusionOk="0" h="6839" w="6372">
                  <a:moveTo>
                    <a:pt x="1" y="0"/>
                  </a:moveTo>
                  <a:lnTo>
                    <a:pt x="2803" y="6838"/>
                  </a:lnTo>
                  <a:lnTo>
                    <a:pt x="6372" y="4203"/>
                  </a:lnTo>
                  <a:cubicBezTo>
                    <a:pt x="4270" y="2135"/>
                    <a:pt x="2135" y="734"/>
                    <a:pt x="1" y="0"/>
                  </a:cubicBezTo>
                  <a:close/>
                </a:path>
              </a:pathLst>
            </a:custGeom>
            <a:solidFill>
              <a:srgbClr val="AF6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81"/>
            <p:cNvSpPr/>
            <p:nvPr/>
          </p:nvSpPr>
          <p:spPr>
            <a:xfrm>
              <a:off x="2279300" y="1774200"/>
              <a:ext cx="96750" cy="30050"/>
            </a:xfrm>
            <a:custGeom>
              <a:rect b="b" l="l" r="r" t="t"/>
              <a:pathLst>
                <a:path extrusionOk="0" h="1202" w="3870">
                  <a:moveTo>
                    <a:pt x="1068" y="1"/>
                  </a:moveTo>
                  <a:cubicBezTo>
                    <a:pt x="768" y="34"/>
                    <a:pt x="201" y="34"/>
                    <a:pt x="34" y="335"/>
                  </a:cubicBezTo>
                  <a:cubicBezTo>
                    <a:pt x="0" y="435"/>
                    <a:pt x="67" y="535"/>
                    <a:pt x="134" y="535"/>
                  </a:cubicBezTo>
                  <a:cubicBezTo>
                    <a:pt x="501" y="535"/>
                    <a:pt x="868" y="501"/>
                    <a:pt x="1235" y="468"/>
                  </a:cubicBezTo>
                  <a:cubicBezTo>
                    <a:pt x="1635" y="468"/>
                    <a:pt x="2002" y="501"/>
                    <a:pt x="2369" y="635"/>
                  </a:cubicBezTo>
                  <a:cubicBezTo>
                    <a:pt x="2802" y="802"/>
                    <a:pt x="3203" y="968"/>
                    <a:pt x="3603" y="1168"/>
                  </a:cubicBezTo>
                  <a:cubicBezTo>
                    <a:pt x="3670" y="1202"/>
                    <a:pt x="3703" y="1202"/>
                    <a:pt x="3770" y="1202"/>
                  </a:cubicBezTo>
                  <a:lnTo>
                    <a:pt x="3803" y="1202"/>
                  </a:lnTo>
                  <a:cubicBezTo>
                    <a:pt x="3870" y="1168"/>
                    <a:pt x="3870" y="1102"/>
                    <a:pt x="3803" y="1035"/>
                  </a:cubicBezTo>
                  <a:cubicBezTo>
                    <a:pt x="3636" y="902"/>
                    <a:pt x="3470" y="802"/>
                    <a:pt x="3303" y="668"/>
                  </a:cubicBezTo>
                  <a:cubicBezTo>
                    <a:pt x="2969" y="468"/>
                    <a:pt x="2602" y="301"/>
                    <a:pt x="2202" y="168"/>
                  </a:cubicBezTo>
                  <a:cubicBezTo>
                    <a:pt x="1835" y="34"/>
                    <a:pt x="1468" y="1"/>
                    <a:pt x="1068" y="1"/>
                  </a:cubicBezTo>
                  <a:close/>
                </a:path>
              </a:pathLst>
            </a:custGeom>
            <a:solidFill>
              <a:srgbClr val="AF6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81"/>
            <p:cNvSpPr/>
            <p:nvPr/>
          </p:nvSpPr>
          <p:spPr>
            <a:xfrm>
              <a:off x="1698050" y="2218700"/>
              <a:ext cx="517900" cy="919025"/>
            </a:xfrm>
            <a:custGeom>
              <a:rect b="b" l="l" r="r" t="t"/>
              <a:pathLst>
                <a:path extrusionOk="0" h="36761" w="20716">
                  <a:moveTo>
                    <a:pt x="5538" y="0"/>
                  </a:moveTo>
                  <a:cubicBezTo>
                    <a:pt x="734" y="2135"/>
                    <a:pt x="134" y="5171"/>
                    <a:pt x="101" y="7973"/>
                  </a:cubicBezTo>
                  <a:cubicBezTo>
                    <a:pt x="1" y="11375"/>
                    <a:pt x="1935" y="15044"/>
                    <a:pt x="4504" y="20282"/>
                  </a:cubicBezTo>
                  <a:cubicBezTo>
                    <a:pt x="7106" y="25552"/>
                    <a:pt x="8473" y="28020"/>
                    <a:pt x="11008" y="31756"/>
                  </a:cubicBezTo>
                  <a:cubicBezTo>
                    <a:pt x="14311" y="36560"/>
                    <a:pt x="16245" y="36660"/>
                    <a:pt x="18380" y="36760"/>
                  </a:cubicBezTo>
                  <a:lnTo>
                    <a:pt x="20715" y="25052"/>
                  </a:lnTo>
                  <a:cubicBezTo>
                    <a:pt x="20715" y="25052"/>
                    <a:pt x="17013" y="16279"/>
                    <a:pt x="14911" y="11575"/>
                  </a:cubicBezTo>
                  <a:cubicBezTo>
                    <a:pt x="12843" y="6872"/>
                    <a:pt x="8540" y="1768"/>
                    <a:pt x="5538" y="0"/>
                  </a:cubicBezTo>
                  <a:close/>
                </a:path>
              </a:pathLst>
            </a:custGeom>
            <a:solidFill>
              <a:srgbClr val="C885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81"/>
            <p:cNvSpPr/>
            <p:nvPr/>
          </p:nvSpPr>
          <p:spPr>
            <a:xfrm>
              <a:off x="1667200" y="2197850"/>
              <a:ext cx="482875" cy="681350"/>
            </a:xfrm>
            <a:custGeom>
              <a:rect b="b" l="l" r="r" t="t"/>
              <a:pathLst>
                <a:path extrusionOk="0" h="27254" w="19315">
                  <a:moveTo>
                    <a:pt x="6138" y="0"/>
                  </a:moveTo>
                  <a:cubicBezTo>
                    <a:pt x="2102" y="2302"/>
                    <a:pt x="0" y="6872"/>
                    <a:pt x="1635" y="12543"/>
                  </a:cubicBezTo>
                  <a:cubicBezTo>
                    <a:pt x="3503" y="18914"/>
                    <a:pt x="8173" y="27253"/>
                    <a:pt x="8173" y="27253"/>
                  </a:cubicBezTo>
                  <a:cubicBezTo>
                    <a:pt x="8173" y="27253"/>
                    <a:pt x="11075" y="27253"/>
                    <a:pt x="14577" y="24752"/>
                  </a:cubicBezTo>
                  <a:cubicBezTo>
                    <a:pt x="16746" y="23184"/>
                    <a:pt x="18380" y="21049"/>
                    <a:pt x="19314" y="18580"/>
                  </a:cubicBezTo>
                  <a:cubicBezTo>
                    <a:pt x="19314" y="18580"/>
                    <a:pt x="17279" y="13577"/>
                    <a:pt x="16179" y="10875"/>
                  </a:cubicBezTo>
                  <a:cubicBezTo>
                    <a:pt x="13977" y="5638"/>
                    <a:pt x="9841" y="734"/>
                    <a:pt x="6138"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81"/>
            <p:cNvSpPr/>
            <p:nvPr/>
          </p:nvSpPr>
          <p:spPr>
            <a:xfrm>
              <a:off x="2014100" y="1929175"/>
              <a:ext cx="649650" cy="1208625"/>
            </a:xfrm>
            <a:custGeom>
              <a:rect b="b" l="l" r="r" t="t"/>
              <a:pathLst>
                <a:path extrusionOk="0" h="48345" w="25986">
                  <a:moveTo>
                    <a:pt x="21559" y="0"/>
                  </a:moveTo>
                  <a:cubicBezTo>
                    <a:pt x="20754" y="0"/>
                    <a:pt x="19773" y="75"/>
                    <a:pt x="18781" y="240"/>
                  </a:cubicBezTo>
                  <a:cubicBezTo>
                    <a:pt x="16980" y="507"/>
                    <a:pt x="16546" y="574"/>
                    <a:pt x="15445" y="1708"/>
                  </a:cubicBezTo>
                  <a:cubicBezTo>
                    <a:pt x="14344" y="2875"/>
                    <a:pt x="12443" y="5244"/>
                    <a:pt x="12043" y="5377"/>
                  </a:cubicBezTo>
                  <a:cubicBezTo>
                    <a:pt x="12026" y="5382"/>
                    <a:pt x="12009" y="5384"/>
                    <a:pt x="11993" y="5384"/>
                  </a:cubicBezTo>
                  <a:cubicBezTo>
                    <a:pt x="11647" y="5384"/>
                    <a:pt x="11334" y="4401"/>
                    <a:pt x="10475" y="2842"/>
                  </a:cubicBezTo>
                  <a:cubicBezTo>
                    <a:pt x="9541" y="1174"/>
                    <a:pt x="8507" y="774"/>
                    <a:pt x="7606" y="774"/>
                  </a:cubicBezTo>
                  <a:cubicBezTo>
                    <a:pt x="6706" y="774"/>
                    <a:pt x="6305" y="907"/>
                    <a:pt x="6706" y="1841"/>
                  </a:cubicBezTo>
                  <a:cubicBezTo>
                    <a:pt x="7306" y="3242"/>
                    <a:pt x="7806" y="4676"/>
                    <a:pt x="8173" y="6144"/>
                  </a:cubicBezTo>
                  <a:cubicBezTo>
                    <a:pt x="8574" y="8079"/>
                    <a:pt x="8374" y="11882"/>
                    <a:pt x="7740" y="14517"/>
                  </a:cubicBezTo>
                  <a:cubicBezTo>
                    <a:pt x="7106" y="17185"/>
                    <a:pt x="6139" y="19821"/>
                    <a:pt x="4304" y="24224"/>
                  </a:cubicBezTo>
                  <a:cubicBezTo>
                    <a:pt x="2503" y="28627"/>
                    <a:pt x="1" y="32263"/>
                    <a:pt x="101" y="38034"/>
                  </a:cubicBezTo>
                  <a:cubicBezTo>
                    <a:pt x="168" y="39968"/>
                    <a:pt x="1102" y="43504"/>
                    <a:pt x="2436" y="45773"/>
                  </a:cubicBezTo>
                  <a:cubicBezTo>
                    <a:pt x="3237" y="47155"/>
                    <a:pt x="4340" y="48345"/>
                    <a:pt x="5750" y="48345"/>
                  </a:cubicBezTo>
                  <a:cubicBezTo>
                    <a:pt x="6688" y="48345"/>
                    <a:pt x="7762" y="47819"/>
                    <a:pt x="8974" y="46473"/>
                  </a:cubicBezTo>
                  <a:cubicBezTo>
                    <a:pt x="12376" y="42604"/>
                    <a:pt x="13310" y="39168"/>
                    <a:pt x="14111" y="35832"/>
                  </a:cubicBezTo>
                  <a:cubicBezTo>
                    <a:pt x="15112" y="31462"/>
                    <a:pt x="15278" y="29694"/>
                    <a:pt x="16112" y="22556"/>
                  </a:cubicBezTo>
                  <a:cubicBezTo>
                    <a:pt x="16479" y="19320"/>
                    <a:pt x="16646" y="17352"/>
                    <a:pt x="17413" y="16118"/>
                  </a:cubicBezTo>
                  <a:cubicBezTo>
                    <a:pt x="17980" y="15184"/>
                    <a:pt x="18714" y="14350"/>
                    <a:pt x="19582" y="13616"/>
                  </a:cubicBezTo>
                  <a:cubicBezTo>
                    <a:pt x="20849" y="12482"/>
                    <a:pt x="21950" y="11481"/>
                    <a:pt x="23451" y="10014"/>
                  </a:cubicBezTo>
                  <a:cubicBezTo>
                    <a:pt x="24919" y="8546"/>
                    <a:pt x="24552" y="7879"/>
                    <a:pt x="24285" y="7445"/>
                  </a:cubicBezTo>
                  <a:cubicBezTo>
                    <a:pt x="24147" y="7252"/>
                    <a:pt x="23941" y="7128"/>
                    <a:pt x="23723" y="7128"/>
                  </a:cubicBezTo>
                  <a:cubicBezTo>
                    <a:pt x="23677" y="7128"/>
                    <a:pt x="23631" y="7133"/>
                    <a:pt x="23584" y="7145"/>
                  </a:cubicBezTo>
                  <a:cubicBezTo>
                    <a:pt x="23718" y="6678"/>
                    <a:pt x="23718" y="6211"/>
                    <a:pt x="23584" y="5744"/>
                  </a:cubicBezTo>
                  <a:cubicBezTo>
                    <a:pt x="23384" y="5010"/>
                    <a:pt x="22951" y="4877"/>
                    <a:pt x="22951" y="4877"/>
                  </a:cubicBezTo>
                  <a:cubicBezTo>
                    <a:pt x="23217" y="4543"/>
                    <a:pt x="23318" y="4143"/>
                    <a:pt x="23284" y="3742"/>
                  </a:cubicBezTo>
                  <a:cubicBezTo>
                    <a:pt x="23184" y="3142"/>
                    <a:pt x="23184" y="2642"/>
                    <a:pt x="22717" y="2308"/>
                  </a:cubicBezTo>
                  <a:lnTo>
                    <a:pt x="22717" y="2308"/>
                  </a:lnTo>
                  <a:lnTo>
                    <a:pt x="23885" y="2675"/>
                  </a:lnTo>
                  <a:cubicBezTo>
                    <a:pt x="24070" y="2733"/>
                    <a:pt x="24251" y="2759"/>
                    <a:pt x="24423" y="2759"/>
                  </a:cubicBezTo>
                  <a:cubicBezTo>
                    <a:pt x="25338" y="2759"/>
                    <a:pt x="25986" y="2039"/>
                    <a:pt x="25452" y="1674"/>
                  </a:cubicBezTo>
                  <a:cubicBezTo>
                    <a:pt x="24985" y="1341"/>
                    <a:pt x="23851" y="340"/>
                    <a:pt x="23084" y="140"/>
                  </a:cubicBezTo>
                  <a:cubicBezTo>
                    <a:pt x="22754" y="50"/>
                    <a:pt x="22215" y="0"/>
                    <a:pt x="21559" y="0"/>
                  </a:cubicBezTo>
                  <a:close/>
                </a:path>
              </a:pathLst>
            </a:custGeom>
            <a:solidFill>
              <a:srgbClr val="C885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81"/>
            <p:cNvSpPr/>
            <p:nvPr/>
          </p:nvSpPr>
          <p:spPr>
            <a:xfrm>
              <a:off x="2008275" y="1927450"/>
              <a:ext cx="641325" cy="952575"/>
            </a:xfrm>
            <a:custGeom>
              <a:rect b="b" l="l" r="r" t="t"/>
              <a:pathLst>
                <a:path extrusionOk="0" h="38103" w="25653">
                  <a:moveTo>
                    <a:pt x="21618" y="1"/>
                  </a:moveTo>
                  <a:cubicBezTo>
                    <a:pt x="20504" y="1"/>
                    <a:pt x="19414" y="79"/>
                    <a:pt x="18347" y="276"/>
                  </a:cubicBezTo>
                  <a:cubicBezTo>
                    <a:pt x="17646" y="342"/>
                    <a:pt x="17013" y="576"/>
                    <a:pt x="16445" y="909"/>
                  </a:cubicBezTo>
                  <a:cubicBezTo>
                    <a:pt x="14811" y="2144"/>
                    <a:pt x="13710" y="3945"/>
                    <a:pt x="12209" y="5246"/>
                  </a:cubicBezTo>
                  <a:cubicBezTo>
                    <a:pt x="12207" y="5248"/>
                    <a:pt x="12204" y="5249"/>
                    <a:pt x="12201" y="5249"/>
                  </a:cubicBezTo>
                  <a:cubicBezTo>
                    <a:pt x="12154" y="5249"/>
                    <a:pt x="12005" y="5037"/>
                    <a:pt x="11942" y="4912"/>
                  </a:cubicBezTo>
                  <a:cubicBezTo>
                    <a:pt x="11175" y="3511"/>
                    <a:pt x="10641" y="1710"/>
                    <a:pt x="9107" y="909"/>
                  </a:cubicBezTo>
                  <a:cubicBezTo>
                    <a:pt x="8768" y="747"/>
                    <a:pt x="8197" y="611"/>
                    <a:pt x="7680" y="611"/>
                  </a:cubicBezTo>
                  <a:cubicBezTo>
                    <a:pt x="6924" y="611"/>
                    <a:pt x="6282" y="899"/>
                    <a:pt x="6638" y="1810"/>
                  </a:cubicBezTo>
                  <a:cubicBezTo>
                    <a:pt x="7272" y="3311"/>
                    <a:pt x="7773" y="4846"/>
                    <a:pt x="8173" y="6413"/>
                  </a:cubicBezTo>
                  <a:cubicBezTo>
                    <a:pt x="8573" y="9616"/>
                    <a:pt x="8306" y="12851"/>
                    <a:pt x="7372" y="15953"/>
                  </a:cubicBezTo>
                  <a:cubicBezTo>
                    <a:pt x="6638" y="18422"/>
                    <a:pt x="5771" y="20857"/>
                    <a:pt x="4770" y="23259"/>
                  </a:cubicBezTo>
                  <a:cubicBezTo>
                    <a:pt x="2836" y="28029"/>
                    <a:pt x="0" y="32765"/>
                    <a:pt x="334" y="38103"/>
                  </a:cubicBezTo>
                  <a:cubicBezTo>
                    <a:pt x="234" y="32732"/>
                    <a:pt x="3069" y="28196"/>
                    <a:pt x="5104" y="23425"/>
                  </a:cubicBezTo>
                  <a:cubicBezTo>
                    <a:pt x="7172" y="18622"/>
                    <a:pt x="9074" y="13585"/>
                    <a:pt x="8873" y="8281"/>
                  </a:cubicBezTo>
                  <a:cubicBezTo>
                    <a:pt x="8840" y="5980"/>
                    <a:pt x="7973" y="3778"/>
                    <a:pt x="7105" y="1677"/>
                  </a:cubicBezTo>
                  <a:cubicBezTo>
                    <a:pt x="7039" y="1443"/>
                    <a:pt x="6905" y="1243"/>
                    <a:pt x="7172" y="1143"/>
                  </a:cubicBezTo>
                  <a:cubicBezTo>
                    <a:pt x="7361" y="1110"/>
                    <a:pt x="7554" y="1091"/>
                    <a:pt x="7748" y="1091"/>
                  </a:cubicBezTo>
                  <a:cubicBezTo>
                    <a:pt x="8136" y="1091"/>
                    <a:pt x="8529" y="1165"/>
                    <a:pt x="8907" y="1343"/>
                  </a:cubicBezTo>
                  <a:cubicBezTo>
                    <a:pt x="10041" y="1877"/>
                    <a:pt x="10575" y="3178"/>
                    <a:pt x="11142" y="4245"/>
                  </a:cubicBezTo>
                  <a:cubicBezTo>
                    <a:pt x="11380" y="4603"/>
                    <a:pt x="11672" y="5626"/>
                    <a:pt x="12183" y="5626"/>
                  </a:cubicBezTo>
                  <a:cubicBezTo>
                    <a:pt x="12244" y="5626"/>
                    <a:pt x="12308" y="5611"/>
                    <a:pt x="12376" y="5579"/>
                  </a:cubicBezTo>
                  <a:cubicBezTo>
                    <a:pt x="13977" y="4278"/>
                    <a:pt x="15011" y="2410"/>
                    <a:pt x="16612" y="1143"/>
                  </a:cubicBezTo>
                  <a:cubicBezTo>
                    <a:pt x="17146" y="809"/>
                    <a:pt x="17746" y="609"/>
                    <a:pt x="18380" y="542"/>
                  </a:cubicBezTo>
                  <a:cubicBezTo>
                    <a:pt x="19648" y="276"/>
                    <a:pt x="20949" y="142"/>
                    <a:pt x="22216" y="142"/>
                  </a:cubicBezTo>
                  <a:cubicBezTo>
                    <a:pt x="22264" y="140"/>
                    <a:pt x="22312" y="139"/>
                    <a:pt x="22359" y="139"/>
                  </a:cubicBezTo>
                  <a:cubicBezTo>
                    <a:pt x="23657" y="139"/>
                    <a:pt x="24654" y="1003"/>
                    <a:pt x="25652" y="1743"/>
                  </a:cubicBezTo>
                  <a:cubicBezTo>
                    <a:pt x="24684" y="937"/>
                    <a:pt x="23685" y="5"/>
                    <a:pt x="22383" y="5"/>
                  </a:cubicBezTo>
                  <a:cubicBezTo>
                    <a:pt x="22339" y="5"/>
                    <a:pt x="22295" y="7"/>
                    <a:pt x="22250" y="9"/>
                  </a:cubicBezTo>
                  <a:cubicBezTo>
                    <a:pt x="22038" y="3"/>
                    <a:pt x="21828" y="1"/>
                    <a:pt x="21618" y="1"/>
                  </a:cubicBezTo>
                  <a:close/>
                </a:path>
              </a:pathLst>
            </a:custGeom>
            <a:solidFill>
              <a:srgbClr val="AF6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81"/>
            <p:cNvSpPr/>
            <p:nvPr/>
          </p:nvSpPr>
          <p:spPr>
            <a:xfrm>
              <a:off x="2466100" y="1976850"/>
              <a:ext cx="115950" cy="31725"/>
            </a:xfrm>
            <a:custGeom>
              <a:rect b="b" l="l" r="r" t="t"/>
              <a:pathLst>
                <a:path extrusionOk="0" h="1269" w="4638">
                  <a:moveTo>
                    <a:pt x="3245" y="1"/>
                  </a:moveTo>
                  <a:cubicBezTo>
                    <a:pt x="2117" y="1"/>
                    <a:pt x="936" y="684"/>
                    <a:pt x="0" y="1268"/>
                  </a:cubicBezTo>
                  <a:cubicBezTo>
                    <a:pt x="701" y="1068"/>
                    <a:pt x="1635" y="768"/>
                    <a:pt x="2335" y="568"/>
                  </a:cubicBezTo>
                  <a:cubicBezTo>
                    <a:pt x="2757" y="376"/>
                    <a:pt x="3200" y="284"/>
                    <a:pt x="3646" y="284"/>
                  </a:cubicBezTo>
                  <a:cubicBezTo>
                    <a:pt x="3977" y="284"/>
                    <a:pt x="4310" y="335"/>
                    <a:pt x="4637" y="434"/>
                  </a:cubicBezTo>
                  <a:cubicBezTo>
                    <a:pt x="4198" y="125"/>
                    <a:pt x="3726" y="1"/>
                    <a:pt x="3245" y="1"/>
                  </a:cubicBezTo>
                  <a:close/>
                </a:path>
              </a:pathLst>
            </a:custGeom>
            <a:solidFill>
              <a:srgbClr val="AF6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81"/>
            <p:cNvSpPr/>
            <p:nvPr/>
          </p:nvSpPr>
          <p:spPr>
            <a:xfrm>
              <a:off x="2501125" y="2051025"/>
              <a:ext cx="86750" cy="28425"/>
            </a:xfrm>
            <a:custGeom>
              <a:rect b="b" l="l" r="r" t="t"/>
              <a:pathLst>
                <a:path extrusionOk="0" h="1137" w="3470">
                  <a:moveTo>
                    <a:pt x="3323" y="1"/>
                  </a:moveTo>
                  <a:cubicBezTo>
                    <a:pt x="2110" y="1"/>
                    <a:pt x="963" y="399"/>
                    <a:pt x="0" y="1137"/>
                  </a:cubicBezTo>
                  <a:cubicBezTo>
                    <a:pt x="1168" y="837"/>
                    <a:pt x="2335" y="470"/>
                    <a:pt x="3470" y="3"/>
                  </a:cubicBezTo>
                  <a:cubicBezTo>
                    <a:pt x="3421" y="1"/>
                    <a:pt x="3372" y="1"/>
                    <a:pt x="3323" y="1"/>
                  </a:cubicBezTo>
                  <a:close/>
                </a:path>
              </a:pathLst>
            </a:custGeom>
            <a:solidFill>
              <a:srgbClr val="AF6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81"/>
            <p:cNvSpPr/>
            <p:nvPr/>
          </p:nvSpPr>
          <p:spPr>
            <a:xfrm>
              <a:off x="2528650" y="2106950"/>
              <a:ext cx="75075" cy="41725"/>
            </a:xfrm>
            <a:custGeom>
              <a:rect b="b" l="l" r="r" t="t"/>
              <a:pathLst>
                <a:path extrusionOk="0" h="1669" w="3003">
                  <a:moveTo>
                    <a:pt x="3002" y="1"/>
                  </a:moveTo>
                  <a:lnTo>
                    <a:pt x="3002" y="1"/>
                  </a:lnTo>
                  <a:cubicBezTo>
                    <a:pt x="1968" y="501"/>
                    <a:pt x="968" y="1035"/>
                    <a:pt x="0" y="1668"/>
                  </a:cubicBezTo>
                  <a:cubicBezTo>
                    <a:pt x="1168" y="1502"/>
                    <a:pt x="2235" y="901"/>
                    <a:pt x="3002" y="1"/>
                  </a:cubicBezTo>
                  <a:close/>
                </a:path>
              </a:pathLst>
            </a:custGeom>
            <a:solidFill>
              <a:srgbClr val="AF61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81"/>
            <p:cNvSpPr/>
            <p:nvPr/>
          </p:nvSpPr>
          <p:spPr>
            <a:xfrm>
              <a:off x="1824800" y="4281000"/>
              <a:ext cx="1258425" cy="954050"/>
            </a:xfrm>
            <a:custGeom>
              <a:rect b="b" l="l" r="r" t="t"/>
              <a:pathLst>
                <a:path extrusionOk="0" h="38162" w="50337">
                  <a:moveTo>
                    <a:pt x="1" y="1"/>
                  </a:moveTo>
                  <a:lnTo>
                    <a:pt x="1" y="9007"/>
                  </a:lnTo>
                  <a:lnTo>
                    <a:pt x="50337" y="38161"/>
                  </a:lnTo>
                  <a:lnTo>
                    <a:pt x="50337" y="29122"/>
                  </a:lnTo>
                  <a:lnTo>
                    <a:pt x="1"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81"/>
            <p:cNvSpPr/>
            <p:nvPr/>
          </p:nvSpPr>
          <p:spPr>
            <a:xfrm>
              <a:off x="3083200" y="3377025"/>
              <a:ext cx="2826225" cy="1858025"/>
            </a:xfrm>
            <a:custGeom>
              <a:rect b="b" l="l" r="r" t="t"/>
              <a:pathLst>
                <a:path extrusionOk="0" h="74321" w="113049">
                  <a:moveTo>
                    <a:pt x="113048" y="1"/>
                  </a:moveTo>
                  <a:lnTo>
                    <a:pt x="1" y="65281"/>
                  </a:lnTo>
                  <a:lnTo>
                    <a:pt x="1" y="74320"/>
                  </a:lnTo>
                  <a:lnTo>
                    <a:pt x="113048" y="9040"/>
                  </a:lnTo>
                  <a:lnTo>
                    <a:pt x="11304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81"/>
            <p:cNvSpPr/>
            <p:nvPr/>
          </p:nvSpPr>
          <p:spPr>
            <a:xfrm>
              <a:off x="1767275" y="2503075"/>
              <a:ext cx="4189675" cy="2420925"/>
            </a:xfrm>
            <a:custGeom>
              <a:rect b="b" l="l" r="r" t="t"/>
              <a:pathLst>
                <a:path extrusionOk="0" h="96837" w="167587">
                  <a:moveTo>
                    <a:pt x="114949" y="0"/>
                  </a:moveTo>
                  <a:lnTo>
                    <a:pt x="0" y="66381"/>
                  </a:lnTo>
                  <a:lnTo>
                    <a:pt x="52638" y="96836"/>
                  </a:lnTo>
                  <a:lnTo>
                    <a:pt x="167587" y="30455"/>
                  </a:lnTo>
                  <a:lnTo>
                    <a:pt x="114949"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81"/>
            <p:cNvSpPr/>
            <p:nvPr/>
          </p:nvSpPr>
          <p:spPr>
            <a:xfrm>
              <a:off x="1767275" y="2503075"/>
              <a:ext cx="4189675" cy="2420925"/>
            </a:xfrm>
            <a:custGeom>
              <a:rect b="b" l="l" r="r" t="t"/>
              <a:pathLst>
                <a:path extrusionOk="0" h="96837" w="167587">
                  <a:moveTo>
                    <a:pt x="114949" y="0"/>
                  </a:moveTo>
                  <a:lnTo>
                    <a:pt x="0" y="66381"/>
                  </a:lnTo>
                  <a:lnTo>
                    <a:pt x="52638" y="96836"/>
                  </a:lnTo>
                  <a:lnTo>
                    <a:pt x="167587" y="30455"/>
                  </a:lnTo>
                  <a:lnTo>
                    <a:pt x="1149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81"/>
            <p:cNvSpPr/>
            <p:nvPr/>
          </p:nvSpPr>
          <p:spPr>
            <a:xfrm>
              <a:off x="1767275" y="4162600"/>
              <a:ext cx="1315950" cy="880650"/>
            </a:xfrm>
            <a:custGeom>
              <a:rect b="b" l="l" r="r" t="t"/>
              <a:pathLst>
                <a:path extrusionOk="0" h="35226" w="52638">
                  <a:moveTo>
                    <a:pt x="0" y="0"/>
                  </a:moveTo>
                  <a:lnTo>
                    <a:pt x="0" y="4770"/>
                  </a:lnTo>
                  <a:lnTo>
                    <a:pt x="52638" y="35225"/>
                  </a:lnTo>
                  <a:lnTo>
                    <a:pt x="52638" y="30455"/>
                  </a:lnTo>
                  <a:lnTo>
                    <a:pt x="0"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81"/>
            <p:cNvSpPr/>
            <p:nvPr/>
          </p:nvSpPr>
          <p:spPr>
            <a:xfrm>
              <a:off x="1767275" y="4162600"/>
              <a:ext cx="1315950" cy="880650"/>
            </a:xfrm>
            <a:custGeom>
              <a:rect b="b" l="l" r="r" t="t"/>
              <a:pathLst>
                <a:path extrusionOk="0" h="35226" w="52638">
                  <a:moveTo>
                    <a:pt x="0" y="0"/>
                  </a:moveTo>
                  <a:lnTo>
                    <a:pt x="0" y="4770"/>
                  </a:lnTo>
                  <a:lnTo>
                    <a:pt x="52638" y="35225"/>
                  </a:lnTo>
                  <a:lnTo>
                    <a:pt x="52638" y="30455"/>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81"/>
            <p:cNvSpPr/>
            <p:nvPr/>
          </p:nvSpPr>
          <p:spPr>
            <a:xfrm>
              <a:off x="3083200" y="3264450"/>
              <a:ext cx="2873750" cy="1778800"/>
            </a:xfrm>
            <a:custGeom>
              <a:rect b="b" l="l" r="r" t="t"/>
              <a:pathLst>
                <a:path extrusionOk="0" h="71152" w="114950">
                  <a:moveTo>
                    <a:pt x="114950" y="0"/>
                  </a:moveTo>
                  <a:lnTo>
                    <a:pt x="1" y="66381"/>
                  </a:lnTo>
                  <a:lnTo>
                    <a:pt x="1" y="71151"/>
                  </a:lnTo>
                  <a:lnTo>
                    <a:pt x="114950" y="4770"/>
                  </a:lnTo>
                  <a:lnTo>
                    <a:pt x="114950"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81"/>
            <p:cNvSpPr/>
            <p:nvPr/>
          </p:nvSpPr>
          <p:spPr>
            <a:xfrm>
              <a:off x="3083200" y="3264450"/>
              <a:ext cx="2873750" cy="1778800"/>
            </a:xfrm>
            <a:custGeom>
              <a:rect b="b" l="l" r="r" t="t"/>
              <a:pathLst>
                <a:path extrusionOk="0" h="71152" w="114950">
                  <a:moveTo>
                    <a:pt x="114950" y="0"/>
                  </a:moveTo>
                  <a:lnTo>
                    <a:pt x="1" y="66381"/>
                  </a:lnTo>
                  <a:lnTo>
                    <a:pt x="1" y="71151"/>
                  </a:lnTo>
                  <a:lnTo>
                    <a:pt x="114950" y="4770"/>
                  </a:lnTo>
                  <a:lnTo>
                    <a:pt x="11495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81"/>
            <p:cNvSpPr/>
            <p:nvPr/>
          </p:nvSpPr>
          <p:spPr>
            <a:xfrm>
              <a:off x="2663750" y="1428475"/>
              <a:ext cx="1392675" cy="994550"/>
            </a:xfrm>
            <a:custGeom>
              <a:rect b="b" l="l" r="r" t="t"/>
              <a:pathLst>
                <a:path extrusionOk="0" h="39782" w="55707">
                  <a:moveTo>
                    <a:pt x="47328" y="0"/>
                  </a:moveTo>
                  <a:cubicBezTo>
                    <a:pt x="46846" y="0"/>
                    <a:pt x="46367" y="51"/>
                    <a:pt x="45900" y="154"/>
                  </a:cubicBezTo>
                  <a:cubicBezTo>
                    <a:pt x="44699" y="387"/>
                    <a:pt x="43498" y="821"/>
                    <a:pt x="42430" y="1421"/>
                  </a:cubicBezTo>
                  <a:cubicBezTo>
                    <a:pt x="41563" y="1921"/>
                    <a:pt x="40729" y="2422"/>
                    <a:pt x="39929" y="2989"/>
                  </a:cubicBezTo>
                  <a:cubicBezTo>
                    <a:pt x="39028" y="3656"/>
                    <a:pt x="38194" y="4423"/>
                    <a:pt x="37427" y="5224"/>
                  </a:cubicBezTo>
                  <a:cubicBezTo>
                    <a:pt x="35492" y="7092"/>
                    <a:pt x="33591" y="9060"/>
                    <a:pt x="31723" y="11028"/>
                  </a:cubicBezTo>
                  <a:cubicBezTo>
                    <a:pt x="28454" y="14497"/>
                    <a:pt x="22483" y="21969"/>
                    <a:pt x="22083" y="22436"/>
                  </a:cubicBezTo>
                  <a:lnTo>
                    <a:pt x="16479" y="23337"/>
                  </a:lnTo>
                  <a:cubicBezTo>
                    <a:pt x="11575" y="24137"/>
                    <a:pt x="4537" y="25272"/>
                    <a:pt x="0" y="26005"/>
                  </a:cubicBezTo>
                  <a:cubicBezTo>
                    <a:pt x="2302" y="28140"/>
                    <a:pt x="4503" y="32677"/>
                    <a:pt x="5971" y="39782"/>
                  </a:cubicBezTo>
                  <a:cubicBezTo>
                    <a:pt x="9974" y="39282"/>
                    <a:pt x="15111" y="38414"/>
                    <a:pt x="18980" y="37680"/>
                  </a:cubicBezTo>
                  <a:cubicBezTo>
                    <a:pt x="21482" y="37213"/>
                    <a:pt x="23484" y="36813"/>
                    <a:pt x="24217" y="36646"/>
                  </a:cubicBezTo>
                  <a:cubicBezTo>
                    <a:pt x="26919" y="36013"/>
                    <a:pt x="28787" y="35445"/>
                    <a:pt x="29921" y="33544"/>
                  </a:cubicBezTo>
                  <a:cubicBezTo>
                    <a:pt x="30755" y="32110"/>
                    <a:pt x="31556" y="30675"/>
                    <a:pt x="32390" y="29208"/>
                  </a:cubicBezTo>
                  <a:cubicBezTo>
                    <a:pt x="33891" y="26406"/>
                    <a:pt x="35425" y="23604"/>
                    <a:pt x="37060" y="20868"/>
                  </a:cubicBezTo>
                  <a:cubicBezTo>
                    <a:pt x="38095" y="19133"/>
                    <a:pt x="39491" y="15871"/>
                    <a:pt x="41831" y="15871"/>
                  </a:cubicBezTo>
                  <a:cubicBezTo>
                    <a:pt x="42055" y="15871"/>
                    <a:pt x="42288" y="15901"/>
                    <a:pt x="42530" y="15965"/>
                  </a:cubicBezTo>
                  <a:cubicBezTo>
                    <a:pt x="43431" y="16198"/>
                    <a:pt x="43865" y="16165"/>
                    <a:pt x="44632" y="16632"/>
                  </a:cubicBezTo>
                  <a:cubicBezTo>
                    <a:pt x="45699" y="17332"/>
                    <a:pt x="46800" y="17966"/>
                    <a:pt x="47968" y="18567"/>
                  </a:cubicBezTo>
                  <a:cubicBezTo>
                    <a:pt x="48068" y="18633"/>
                    <a:pt x="48235" y="18667"/>
                    <a:pt x="48368" y="18667"/>
                  </a:cubicBezTo>
                  <a:cubicBezTo>
                    <a:pt x="48601" y="18633"/>
                    <a:pt x="48768" y="18467"/>
                    <a:pt x="48835" y="18266"/>
                  </a:cubicBezTo>
                  <a:cubicBezTo>
                    <a:pt x="49102" y="17533"/>
                    <a:pt x="48935" y="16699"/>
                    <a:pt x="48468" y="16098"/>
                  </a:cubicBezTo>
                  <a:cubicBezTo>
                    <a:pt x="47968" y="15464"/>
                    <a:pt x="47467" y="14897"/>
                    <a:pt x="46900" y="14364"/>
                  </a:cubicBezTo>
                  <a:cubicBezTo>
                    <a:pt x="45399" y="12596"/>
                    <a:pt x="45466" y="9827"/>
                    <a:pt x="46667" y="7859"/>
                  </a:cubicBezTo>
                  <a:cubicBezTo>
                    <a:pt x="47434" y="6591"/>
                    <a:pt x="48568" y="5591"/>
                    <a:pt x="49736" y="4657"/>
                  </a:cubicBezTo>
                  <a:cubicBezTo>
                    <a:pt x="50303" y="4090"/>
                    <a:pt x="50970" y="3656"/>
                    <a:pt x="51737" y="3423"/>
                  </a:cubicBezTo>
                  <a:cubicBezTo>
                    <a:pt x="52096" y="3315"/>
                    <a:pt x="52472" y="3289"/>
                    <a:pt x="52855" y="3289"/>
                  </a:cubicBezTo>
                  <a:cubicBezTo>
                    <a:pt x="53215" y="3289"/>
                    <a:pt x="53581" y="3312"/>
                    <a:pt x="53944" y="3312"/>
                  </a:cubicBezTo>
                  <a:cubicBezTo>
                    <a:pt x="54270" y="3312"/>
                    <a:pt x="54592" y="3293"/>
                    <a:pt x="54906" y="3222"/>
                  </a:cubicBezTo>
                  <a:cubicBezTo>
                    <a:pt x="55073" y="3189"/>
                    <a:pt x="55240" y="3122"/>
                    <a:pt x="55373" y="3022"/>
                  </a:cubicBezTo>
                  <a:cubicBezTo>
                    <a:pt x="55707" y="2722"/>
                    <a:pt x="55506" y="2188"/>
                    <a:pt x="55206" y="1821"/>
                  </a:cubicBezTo>
                  <a:cubicBezTo>
                    <a:pt x="54421" y="885"/>
                    <a:pt x="53088" y="578"/>
                    <a:pt x="51852" y="578"/>
                  </a:cubicBezTo>
                  <a:cubicBezTo>
                    <a:pt x="51723" y="578"/>
                    <a:pt x="51596" y="581"/>
                    <a:pt x="51470" y="587"/>
                  </a:cubicBezTo>
                  <a:cubicBezTo>
                    <a:pt x="51270" y="604"/>
                    <a:pt x="51078" y="612"/>
                    <a:pt x="50891" y="612"/>
                  </a:cubicBezTo>
                  <a:cubicBezTo>
                    <a:pt x="50703" y="612"/>
                    <a:pt x="50520" y="604"/>
                    <a:pt x="50336" y="587"/>
                  </a:cubicBezTo>
                  <a:cubicBezTo>
                    <a:pt x="49936" y="487"/>
                    <a:pt x="49535" y="387"/>
                    <a:pt x="49169" y="254"/>
                  </a:cubicBezTo>
                  <a:cubicBezTo>
                    <a:pt x="48568" y="85"/>
                    <a:pt x="47947" y="0"/>
                    <a:pt x="47328" y="0"/>
                  </a:cubicBezTo>
                  <a:close/>
                </a:path>
              </a:pathLst>
            </a:custGeom>
            <a:solidFill>
              <a:srgbClr val="C885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81"/>
            <p:cNvSpPr/>
            <p:nvPr/>
          </p:nvSpPr>
          <p:spPr>
            <a:xfrm>
              <a:off x="2649575" y="2008550"/>
              <a:ext cx="508700" cy="430325"/>
            </a:xfrm>
            <a:custGeom>
              <a:rect b="b" l="l" r="r" t="t"/>
              <a:pathLst>
                <a:path extrusionOk="0" h="17213" w="20348">
                  <a:moveTo>
                    <a:pt x="16912" y="0"/>
                  </a:moveTo>
                  <a:cubicBezTo>
                    <a:pt x="16912" y="0"/>
                    <a:pt x="4737" y="1468"/>
                    <a:pt x="0" y="2335"/>
                  </a:cubicBezTo>
                  <a:cubicBezTo>
                    <a:pt x="200" y="2469"/>
                    <a:pt x="400" y="2636"/>
                    <a:pt x="567" y="2802"/>
                  </a:cubicBezTo>
                  <a:cubicBezTo>
                    <a:pt x="2869" y="4971"/>
                    <a:pt x="5070" y="9507"/>
                    <a:pt x="6538" y="16612"/>
                  </a:cubicBezTo>
                  <a:cubicBezTo>
                    <a:pt x="6571" y="16812"/>
                    <a:pt x="6605" y="17013"/>
                    <a:pt x="6638" y="17213"/>
                  </a:cubicBezTo>
                  <a:lnTo>
                    <a:pt x="19314" y="15044"/>
                  </a:lnTo>
                  <a:cubicBezTo>
                    <a:pt x="19381" y="14844"/>
                    <a:pt x="19481" y="14678"/>
                    <a:pt x="19514" y="14477"/>
                  </a:cubicBezTo>
                  <a:cubicBezTo>
                    <a:pt x="19848" y="13577"/>
                    <a:pt x="20348" y="11475"/>
                    <a:pt x="19948" y="7939"/>
                  </a:cubicBezTo>
                  <a:cubicBezTo>
                    <a:pt x="19647" y="5137"/>
                    <a:pt x="18647" y="2469"/>
                    <a:pt x="17046" y="167"/>
                  </a:cubicBezTo>
                  <a:cubicBezTo>
                    <a:pt x="16945" y="34"/>
                    <a:pt x="16912" y="0"/>
                    <a:pt x="16912"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81"/>
            <p:cNvSpPr/>
            <p:nvPr/>
          </p:nvSpPr>
          <p:spPr>
            <a:xfrm>
              <a:off x="3762850" y="2765750"/>
              <a:ext cx="1487750" cy="859800"/>
            </a:xfrm>
            <a:custGeom>
              <a:rect b="b" l="l" r="r" t="t"/>
              <a:pathLst>
                <a:path extrusionOk="0" h="34392" w="59510">
                  <a:moveTo>
                    <a:pt x="26286" y="1"/>
                  </a:moveTo>
                  <a:lnTo>
                    <a:pt x="1" y="15178"/>
                  </a:lnTo>
                  <a:lnTo>
                    <a:pt x="33225" y="34392"/>
                  </a:lnTo>
                  <a:lnTo>
                    <a:pt x="59510" y="19214"/>
                  </a:lnTo>
                  <a:lnTo>
                    <a:pt x="26286"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81"/>
            <p:cNvSpPr/>
            <p:nvPr/>
          </p:nvSpPr>
          <p:spPr>
            <a:xfrm>
              <a:off x="3832900" y="2811625"/>
              <a:ext cx="759750" cy="781425"/>
            </a:xfrm>
            <a:custGeom>
              <a:rect b="b" l="l" r="r" t="t"/>
              <a:pathLst>
                <a:path extrusionOk="0" h="31257" w="30390">
                  <a:moveTo>
                    <a:pt x="1" y="0"/>
                  </a:moveTo>
                  <a:lnTo>
                    <a:pt x="1" y="13677"/>
                  </a:lnTo>
                  <a:lnTo>
                    <a:pt x="30389" y="31256"/>
                  </a:lnTo>
                  <a:lnTo>
                    <a:pt x="30389" y="17580"/>
                  </a:lnTo>
                  <a:lnTo>
                    <a:pt x="1" y="0"/>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81"/>
            <p:cNvSpPr/>
            <p:nvPr/>
          </p:nvSpPr>
          <p:spPr>
            <a:xfrm>
              <a:off x="4592625" y="2900025"/>
              <a:ext cx="608775" cy="693025"/>
            </a:xfrm>
            <a:custGeom>
              <a:rect b="b" l="l" r="r" t="t"/>
              <a:pathLst>
                <a:path extrusionOk="0" h="27721" w="24351">
                  <a:moveTo>
                    <a:pt x="24351" y="0"/>
                  </a:moveTo>
                  <a:lnTo>
                    <a:pt x="0" y="14044"/>
                  </a:lnTo>
                  <a:lnTo>
                    <a:pt x="0" y="27720"/>
                  </a:lnTo>
                  <a:lnTo>
                    <a:pt x="24351" y="13677"/>
                  </a:lnTo>
                  <a:lnTo>
                    <a:pt x="24351" y="0"/>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81"/>
            <p:cNvSpPr/>
            <p:nvPr/>
          </p:nvSpPr>
          <p:spPr>
            <a:xfrm>
              <a:off x="3832900" y="2460525"/>
              <a:ext cx="1368500" cy="790600"/>
            </a:xfrm>
            <a:custGeom>
              <a:rect b="b" l="l" r="r" t="t"/>
              <a:pathLst>
                <a:path extrusionOk="0" h="31624" w="54740">
                  <a:moveTo>
                    <a:pt x="24352" y="1"/>
                  </a:moveTo>
                  <a:lnTo>
                    <a:pt x="1" y="14044"/>
                  </a:lnTo>
                  <a:lnTo>
                    <a:pt x="30389" y="31624"/>
                  </a:lnTo>
                  <a:lnTo>
                    <a:pt x="54740" y="17580"/>
                  </a:lnTo>
                  <a:lnTo>
                    <a:pt x="2435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81"/>
            <p:cNvSpPr/>
            <p:nvPr/>
          </p:nvSpPr>
          <p:spPr>
            <a:xfrm>
              <a:off x="3832900" y="2460525"/>
              <a:ext cx="1368500" cy="790600"/>
            </a:xfrm>
            <a:custGeom>
              <a:rect b="b" l="l" r="r" t="t"/>
              <a:pathLst>
                <a:path extrusionOk="0" h="31624" w="54740">
                  <a:moveTo>
                    <a:pt x="24352" y="401"/>
                  </a:moveTo>
                  <a:lnTo>
                    <a:pt x="54073" y="17580"/>
                  </a:lnTo>
                  <a:lnTo>
                    <a:pt x="30389" y="31257"/>
                  </a:lnTo>
                  <a:lnTo>
                    <a:pt x="668" y="14044"/>
                  </a:lnTo>
                  <a:lnTo>
                    <a:pt x="24352" y="401"/>
                  </a:lnTo>
                  <a:close/>
                  <a:moveTo>
                    <a:pt x="24352" y="1"/>
                  </a:moveTo>
                  <a:lnTo>
                    <a:pt x="1" y="14044"/>
                  </a:lnTo>
                  <a:lnTo>
                    <a:pt x="30389" y="31624"/>
                  </a:lnTo>
                  <a:lnTo>
                    <a:pt x="54740" y="17580"/>
                  </a:lnTo>
                  <a:lnTo>
                    <a:pt x="24352"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81"/>
            <p:cNvSpPr/>
            <p:nvPr/>
          </p:nvSpPr>
          <p:spPr>
            <a:xfrm>
              <a:off x="4229025" y="3096825"/>
              <a:ext cx="899000" cy="291075"/>
            </a:xfrm>
            <a:custGeom>
              <a:rect b="b" l="l" r="r" t="t"/>
              <a:pathLst>
                <a:path extrusionOk="0" h="11643" w="35960">
                  <a:moveTo>
                    <a:pt x="35959" y="1"/>
                  </a:moveTo>
                  <a:lnTo>
                    <a:pt x="14544" y="11108"/>
                  </a:lnTo>
                  <a:lnTo>
                    <a:pt x="0" y="2702"/>
                  </a:lnTo>
                  <a:lnTo>
                    <a:pt x="14544" y="11642"/>
                  </a:lnTo>
                  <a:lnTo>
                    <a:pt x="3595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81"/>
            <p:cNvSpPr/>
            <p:nvPr/>
          </p:nvSpPr>
          <p:spPr>
            <a:xfrm>
              <a:off x="4010525" y="3188550"/>
              <a:ext cx="1019100" cy="348625"/>
            </a:xfrm>
            <a:custGeom>
              <a:rect b="b" l="l" r="r" t="t"/>
              <a:pathLst>
                <a:path extrusionOk="0" h="13945" w="40764">
                  <a:moveTo>
                    <a:pt x="1" y="1"/>
                  </a:moveTo>
                  <a:lnTo>
                    <a:pt x="23284" y="13944"/>
                  </a:lnTo>
                  <a:lnTo>
                    <a:pt x="40763" y="3370"/>
                  </a:lnTo>
                  <a:lnTo>
                    <a:pt x="40763" y="3370"/>
                  </a:lnTo>
                  <a:lnTo>
                    <a:pt x="23284" y="13444"/>
                  </a:ln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81"/>
            <p:cNvSpPr/>
            <p:nvPr/>
          </p:nvSpPr>
          <p:spPr>
            <a:xfrm>
              <a:off x="3893775" y="2985075"/>
              <a:ext cx="262725" cy="144300"/>
            </a:xfrm>
            <a:custGeom>
              <a:rect b="b" l="l" r="r" t="t"/>
              <a:pathLst>
                <a:path extrusionOk="0" h="5772" w="10509">
                  <a:moveTo>
                    <a:pt x="501" y="1"/>
                  </a:moveTo>
                  <a:cubicBezTo>
                    <a:pt x="501" y="1"/>
                    <a:pt x="1" y="2703"/>
                    <a:pt x="268" y="4104"/>
                  </a:cubicBezTo>
                  <a:cubicBezTo>
                    <a:pt x="268" y="4104"/>
                    <a:pt x="307" y="4103"/>
                    <a:pt x="385" y="4103"/>
                  </a:cubicBezTo>
                  <a:cubicBezTo>
                    <a:pt x="1068" y="4103"/>
                    <a:pt x="4725" y="4183"/>
                    <a:pt x="10508" y="5771"/>
                  </a:cubicBezTo>
                  <a:lnTo>
                    <a:pt x="5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81"/>
            <p:cNvSpPr/>
            <p:nvPr/>
          </p:nvSpPr>
          <p:spPr>
            <a:xfrm>
              <a:off x="3879600" y="2985075"/>
              <a:ext cx="276900" cy="144300"/>
            </a:xfrm>
            <a:custGeom>
              <a:rect b="b" l="l" r="r" t="t"/>
              <a:pathLst>
                <a:path extrusionOk="0" h="5772" w="11076">
                  <a:moveTo>
                    <a:pt x="1068" y="1"/>
                  </a:moveTo>
                  <a:lnTo>
                    <a:pt x="1" y="2569"/>
                  </a:lnTo>
                  <a:lnTo>
                    <a:pt x="11075" y="5771"/>
                  </a:lnTo>
                  <a:lnTo>
                    <a:pt x="106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81"/>
            <p:cNvSpPr/>
            <p:nvPr/>
          </p:nvSpPr>
          <p:spPr>
            <a:xfrm>
              <a:off x="4229025" y="3236925"/>
              <a:ext cx="334425" cy="251875"/>
            </a:xfrm>
            <a:custGeom>
              <a:rect b="b" l="l" r="r" t="t"/>
              <a:pathLst>
                <a:path extrusionOk="0" h="10075" w="13377">
                  <a:moveTo>
                    <a:pt x="0" y="1"/>
                  </a:moveTo>
                  <a:lnTo>
                    <a:pt x="10975" y="10074"/>
                  </a:lnTo>
                  <a:cubicBezTo>
                    <a:pt x="10975" y="10074"/>
                    <a:pt x="11275" y="8707"/>
                    <a:pt x="13377" y="7739"/>
                  </a:cubicBez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81"/>
            <p:cNvSpPr/>
            <p:nvPr/>
          </p:nvSpPr>
          <p:spPr>
            <a:xfrm>
              <a:off x="4229025" y="3236925"/>
              <a:ext cx="334425" cy="216850"/>
            </a:xfrm>
            <a:custGeom>
              <a:rect b="b" l="l" r="r" t="t"/>
              <a:pathLst>
                <a:path extrusionOk="0" h="8674" w="13377">
                  <a:moveTo>
                    <a:pt x="0" y="1"/>
                  </a:moveTo>
                  <a:lnTo>
                    <a:pt x="10308" y="8673"/>
                  </a:lnTo>
                  <a:lnTo>
                    <a:pt x="13377" y="7739"/>
                  </a:lnTo>
                  <a:lnTo>
                    <a:pt x="0"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81"/>
            <p:cNvSpPr/>
            <p:nvPr/>
          </p:nvSpPr>
          <p:spPr>
            <a:xfrm>
              <a:off x="4907000" y="3049300"/>
              <a:ext cx="201850" cy="100100"/>
            </a:xfrm>
            <a:custGeom>
              <a:rect b="b" l="l" r="r" t="t"/>
              <a:pathLst>
                <a:path extrusionOk="0" h="4004" w="8074">
                  <a:moveTo>
                    <a:pt x="6939" y="0"/>
                  </a:moveTo>
                  <a:lnTo>
                    <a:pt x="1" y="4003"/>
                  </a:lnTo>
                  <a:lnTo>
                    <a:pt x="7806" y="3369"/>
                  </a:lnTo>
                  <a:cubicBezTo>
                    <a:pt x="8073" y="1902"/>
                    <a:pt x="7273" y="567"/>
                    <a:pt x="7006" y="134"/>
                  </a:cubicBezTo>
                  <a:cubicBezTo>
                    <a:pt x="6972" y="100"/>
                    <a:pt x="6939" y="34"/>
                    <a:pt x="69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81"/>
            <p:cNvSpPr/>
            <p:nvPr/>
          </p:nvSpPr>
          <p:spPr>
            <a:xfrm>
              <a:off x="4907000" y="3049300"/>
              <a:ext cx="231025" cy="100100"/>
            </a:xfrm>
            <a:custGeom>
              <a:rect b="b" l="l" r="r" t="t"/>
              <a:pathLst>
                <a:path extrusionOk="0" h="4004" w="9241">
                  <a:moveTo>
                    <a:pt x="6939" y="0"/>
                  </a:moveTo>
                  <a:lnTo>
                    <a:pt x="1" y="4003"/>
                  </a:lnTo>
                  <a:lnTo>
                    <a:pt x="9241" y="1201"/>
                  </a:lnTo>
                  <a:lnTo>
                    <a:pt x="6939"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81"/>
            <p:cNvSpPr/>
            <p:nvPr/>
          </p:nvSpPr>
          <p:spPr>
            <a:xfrm>
              <a:off x="3957175" y="2531425"/>
              <a:ext cx="536225" cy="312750"/>
            </a:xfrm>
            <a:custGeom>
              <a:rect b="b" l="l" r="r" t="t"/>
              <a:pathLst>
                <a:path extrusionOk="0" h="12510" w="21449">
                  <a:moveTo>
                    <a:pt x="21121" y="0"/>
                  </a:moveTo>
                  <a:cubicBezTo>
                    <a:pt x="21074" y="0"/>
                    <a:pt x="21026" y="11"/>
                    <a:pt x="20982" y="34"/>
                  </a:cubicBezTo>
                  <a:lnTo>
                    <a:pt x="267" y="12009"/>
                  </a:lnTo>
                  <a:cubicBezTo>
                    <a:pt x="0" y="12142"/>
                    <a:pt x="100" y="12509"/>
                    <a:pt x="400" y="12509"/>
                  </a:cubicBezTo>
                  <a:cubicBezTo>
                    <a:pt x="434" y="12509"/>
                    <a:pt x="500" y="12509"/>
                    <a:pt x="534" y="12476"/>
                  </a:cubicBezTo>
                  <a:lnTo>
                    <a:pt x="21249" y="501"/>
                  </a:lnTo>
                  <a:cubicBezTo>
                    <a:pt x="21382" y="434"/>
                    <a:pt x="21449" y="267"/>
                    <a:pt x="21349" y="134"/>
                  </a:cubicBezTo>
                  <a:cubicBezTo>
                    <a:pt x="21304" y="45"/>
                    <a:pt x="21215" y="0"/>
                    <a:pt x="2112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81"/>
            <p:cNvSpPr/>
            <p:nvPr/>
          </p:nvSpPr>
          <p:spPr>
            <a:xfrm>
              <a:off x="4030550" y="2573575"/>
              <a:ext cx="535400" cy="313125"/>
            </a:xfrm>
            <a:custGeom>
              <a:rect b="b" l="l" r="r" t="t"/>
              <a:pathLst>
                <a:path extrusionOk="0" h="12525" w="21416">
                  <a:moveTo>
                    <a:pt x="21099" y="1"/>
                  </a:moveTo>
                  <a:cubicBezTo>
                    <a:pt x="21056" y="1"/>
                    <a:pt x="21015" y="16"/>
                    <a:pt x="20982" y="49"/>
                  </a:cubicBezTo>
                  <a:lnTo>
                    <a:pt x="234" y="12024"/>
                  </a:lnTo>
                  <a:cubicBezTo>
                    <a:pt x="0" y="12158"/>
                    <a:pt x="101" y="12525"/>
                    <a:pt x="367" y="12525"/>
                  </a:cubicBezTo>
                  <a:cubicBezTo>
                    <a:pt x="401" y="12525"/>
                    <a:pt x="467" y="12525"/>
                    <a:pt x="501" y="12491"/>
                  </a:cubicBezTo>
                  <a:lnTo>
                    <a:pt x="21249" y="516"/>
                  </a:lnTo>
                  <a:cubicBezTo>
                    <a:pt x="21382" y="416"/>
                    <a:pt x="21416" y="249"/>
                    <a:pt x="21349" y="149"/>
                  </a:cubicBezTo>
                  <a:cubicBezTo>
                    <a:pt x="21282" y="60"/>
                    <a:pt x="21186" y="1"/>
                    <a:pt x="2109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81"/>
            <p:cNvSpPr/>
            <p:nvPr/>
          </p:nvSpPr>
          <p:spPr>
            <a:xfrm>
              <a:off x="4104775" y="2615650"/>
              <a:ext cx="533725" cy="312750"/>
            </a:xfrm>
            <a:custGeom>
              <a:rect b="b" l="l" r="r" t="t"/>
              <a:pathLst>
                <a:path extrusionOk="0" h="12510" w="21349">
                  <a:moveTo>
                    <a:pt x="21055" y="0"/>
                  </a:moveTo>
                  <a:cubicBezTo>
                    <a:pt x="21008" y="0"/>
                    <a:pt x="20960" y="12"/>
                    <a:pt x="20915" y="34"/>
                  </a:cubicBezTo>
                  <a:lnTo>
                    <a:pt x="167" y="12009"/>
                  </a:lnTo>
                  <a:cubicBezTo>
                    <a:pt x="34" y="12076"/>
                    <a:pt x="0" y="12243"/>
                    <a:pt x="67" y="12376"/>
                  </a:cubicBezTo>
                  <a:cubicBezTo>
                    <a:pt x="134" y="12443"/>
                    <a:pt x="200" y="12509"/>
                    <a:pt x="300" y="12509"/>
                  </a:cubicBezTo>
                  <a:cubicBezTo>
                    <a:pt x="367" y="12509"/>
                    <a:pt x="401" y="12509"/>
                    <a:pt x="434" y="12476"/>
                  </a:cubicBezTo>
                  <a:lnTo>
                    <a:pt x="21182" y="501"/>
                  </a:lnTo>
                  <a:cubicBezTo>
                    <a:pt x="21315" y="434"/>
                    <a:pt x="21349" y="267"/>
                    <a:pt x="21282" y="134"/>
                  </a:cubicBezTo>
                  <a:cubicBezTo>
                    <a:pt x="21238" y="45"/>
                    <a:pt x="21149" y="0"/>
                    <a:pt x="210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81"/>
            <p:cNvSpPr/>
            <p:nvPr/>
          </p:nvSpPr>
          <p:spPr>
            <a:xfrm>
              <a:off x="4177325" y="2657500"/>
              <a:ext cx="533725" cy="312600"/>
            </a:xfrm>
            <a:custGeom>
              <a:rect b="b" l="l" r="r" t="t"/>
              <a:pathLst>
                <a:path extrusionOk="0" h="12504" w="21349">
                  <a:moveTo>
                    <a:pt x="21032" y="1"/>
                  </a:moveTo>
                  <a:cubicBezTo>
                    <a:pt x="20992" y="1"/>
                    <a:pt x="20953" y="9"/>
                    <a:pt x="20915" y="28"/>
                  </a:cubicBezTo>
                  <a:lnTo>
                    <a:pt x="200" y="12003"/>
                  </a:lnTo>
                  <a:cubicBezTo>
                    <a:pt x="67" y="12103"/>
                    <a:pt x="0" y="12270"/>
                    <a:pt x="100" y="12370"/>
                  </a:cubicBezTo>
                  <a:cubicBezTo>
                    <a:pt x="134" y="12470"/>
                    <a:pt x="234" y="12503"/>
                    <a:pt x="334" y="12503"/>
                  </a:cubicBezTo>
                  <a:cubicBezTo>
                    <a:pt x="367" y="12503"/>
                    <a:pt x="401" y="12503"/>
                    <a:pt x="467" y="12470"/>
                  </a:cubicBezTo>
                  <a:lnTo>
                    <a:pt x="21182" y="495"/>
                  </a:lnTo>
                  <a:cubicBezTo>
                    <a:pt x="21316" y="428"/>
                    <a:pt x="21349" y="261"/>
                    <a:pt x="21282" y="128"/>
                  </a:cubicBezTo>
                  <a:cubicBezTo>
                    <a:pt x="21234" y="56"/>
                    <a:pt x="21134" y="1"/>
                    <a:pt x="210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81"/>
            <p:cNvSpPr/>
            <p:nvPr/>
          </p:nvSpPr>
          <p:spPr>
            <a:xfrm>
              <a:off x="4250700" y="2699775"/>
              <a:ext cx="535775" cy="312850"/>
            </a:xfrm>
            <a:custGeom>
              <a:rect b="b" l="l" r="r" t="t"/>
              <a:pathLst>
                <a:path extrusionOk="0" h="12514" w="21431">
                  <a:moveTo>
                    <a:pt x="21031" y="0"/>
                  </a:moveTo>
                  <a:cubicBezTo>
                    <a:pt x="20985" y="0"/>
                    <a:pt x="20934" y="12"/>
                    <a:pt x="20882" y="38"/>
                  </a:cubicBezTo>
                  <a:lnTo>
                    <a:pt x="168" y="12013"/>
                  </a:lnTo>
                  <a:cubicBezTo>
                    <a:pt x="34" y="12080"/>
                    <a:pt x="1" y="12247"/>
                    <a:pt x="67" y="12380"/>
                  </a:cubicBezTo>
                  <a:cubicBezTo>
                    <a:pt x="101" y="12447"/>
                    <a:pt x="201" y="12513"/>
                    <a:pt x="301" y="12513"/>
                  </a:cubicBezTo>
                  <a:cubicBezTo>
                    <a:pt x="334" y="12513"/>
                    <a:pt x="401" y="12480"/>
                    <a:pt x="434" y="12480"/>
                  </a:cubicBezTo>
                  <a:lnTo>
                    <a:pt x="21149" y="505"/>
                  </a:lnTo>
                  <a:cubicBezTo>
                    <a:pt x="21431" y="336"/>
                    <a:pt x="21284" y="0"/>
                    <a:pt x="210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81"/>
            <p:cNvSpPr/>
            <p:nvPr/>
          </p:nvSpPr>
          <p:spPr>
            <a:xfrm>
              <a:off x="4323250" y="2742025"/>
              <a:ext cx="535800" cy="312300"/>
            </a:xfrm>
            <a:custGeom>
              <a:rect b="b" l="l" r="r" t="t"/>
              <a:pathLst>
                <a:path extrusionOk="0" h="12492" w="21432">
                  <a:moveTo>
                    <a:pt x="21064" y="0"/>
                  </a:moveTo>
                  <a:cubicBezTo>
                    <a:pt x="21017" y="0"/>
                    <a:pt x="20967" y="15"/>
                    <a:pt x="20916" y="49"/>
                  </a:cubicBezTo>
                  <a:lnTo>
                    <a:pt x="201" y="12024"/>
                  </a:lnTo>
                  <a:cubicBezTo>
                    <a:pt x="68" y="12091"/>
                    <a:pt x="1" y="12224"/>
                    <a:pt x="68" y="12358"/>
                  </a:cubicBezTo>
                  <a:cubicBezTo>
                    <a:pt x="101" y="12458"/>
                    <a:pt x="201" y="12491"/>
                    <a:pt x="301" y="12491"/>
                  </a:cubicBezTo>
                  <a:cubicBezTo>
                    <a:pt x="334" y="12491"/>
                    <a:pt x="401" y="12491"/>
                    <a:pt x="434" y="12458"/>
                  </a:cubicBezTo>
                  <a:lnTo>
                    <a:pt x="21183" y="516"/>
                  </a:lnTo>
                  <a:cubicBezTo>
                    <a:pt x="21432" y="350"/>
                    <a:pt x="21290" y="0"/>
                    <a:pt x="210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81"/>
            <p:cNvSpPr/>
            <p:nvPr/>
          </p:nvSpPr>
          <p:spPr>
            <a:xfrm>
              <a:off x="4395800" y="2783725"/>
              <a:ext cx="535800" cy="313125"/>
            </a:xfrm>
            <a:custGeom>
              <a:rect b="b" l="l" r="r" t="t"/>
              <a:pathLst>
                <a:path extrusionOk="0" h="12525" w="21432">
                  <a:moveTo>
                    <a:pt x="21064" y="0"/>
                  </a:moveTo>
                  <a:cubicBezTo>
                    <a:pt x="21017" y="0"/>
                    <a:pt x="20967" y="15"/>
                    <a:pt x="20916" y="49"/>
                  </a:cubicBezTo>
                  <a:lnTo>
                    <a:pt x="168" y="12024"/>
                  </a:lnTo>
                  <a:cubicBezTo>
                    <a:pt x="34" y="12091"/>
                    <a:pt x="1" y="12258"/>
                    <a:pt x="68" y="12391"/>
                  </a:cubicBezTo>
                  <a:cubicBezTo>
                    <a:pt x="134" y="12458"/>
                    <a:pt x="201" y="12491"/>
                    <a:pt x="301" y="12525"/>
                  </a:cubicBezTo>
                  <a:cubicBezTo>
                    <a:pt x="368" y="12491"/>
                    <a:pt x="401" y="12491"/>
                    <a:pt x="435" y="12458"/>
                  </a:cubicBezTo>
                  <a:lnTo>
                    <a:pt x="21183" y="516"/>
                  </a:lnTo>
                  <a:cubicBezTo>
                    <a:pt x="21432" y="350"/>
                    <a:pt x="21291" y="0"/>
                    <a:pt x="210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81"/>
            <p:cNvSpPr/>
            <p:nvPr/>
          </p:nvSpPr>
          <p:spPr>
            <a:xfrm>
              <a:off x="4468350" y="2825750"/>
              <a:ext cx="535975" cy="312800"/>
            </a:xfrm>
            <a:custGeom>
              <a:rect b="b" l="l" r="r" t="t"/>
              <a:pathLst>
                <a:path extrusionOk="0" h="12512" w="21439">
                  <a:moveTo>
                    <a:pt x="21045" y="0"/>
                  </a:moveTo>
                  <a:cubicBezTo>
                    <a:pt x="21004" y="0"/>
                    <a:pt x="20960" y="11"/>
                    <a:pt x="20916" y="36"/>
                  </a:cubicBezTo>
                  <a:lnTo>
                    <a:pt x="201" y="12011"/>
                  </a:lnTo>
                  <a:cubicBezTo>
                    <a:pt x="68" y="12078"/>
                    <a:pt x="1" y="12245"/>
                    <a:pt x="101" y="12378"/>
                  </a:cubicBezTo>
                  <a:cubicBezTo>
                    <a:pt x="134" y="12445"/>
                    <a:pt x="234" y="12511"/>
                    <a:pt x="335" y="12511"/>
                  </a:cubicBezTo>
                  <a:cubicBezTo>
                    <a:pt x="368" y="12511"/>
                    <a:pt x="401" y="12478"/>
                    <a:pt x="468" y="12478"/>
                  </a:cubicBezTo>
                  <a:lnTo>
                    <a:pt x="21183" y="503"/>
                  </a:lnTo>
                  <a:cubicBezTo>
                    <a:pt x="21439" y="361"/>
                    <a:pt x="21283" y="0"/>
                    <a:pt x="2104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81"/>
            <p:cNvSpPr/>
            <p:nvPr/>
          </p:nvSpPr>
          <p:spPr>
            <a:xfrm>
              <a:off x="4541750" y="2867450"/>
              <a:ext cx="535850" cy="312800"/>
            </a:xfrm>
            <a:custGeom>
              <a:rect b="b" l="l" r="r" t="t"/>
              <a:pathLst>
                <a:path extrusionOk="0" h="12512" w="21434">
                  <a:moveTo>
                    <a:pt x="21024" y="0"/>
                  </a:moveTo>
                  <a:cubicBezTo>
                    <a:pt x="20979" y="0"/>
                    <a:pt x="20931" y="11"/>
                    <a:pt x="20882" y="36"/>
                  </a:cubicBezTo>
                  <a:lnTo>
                    <a:pt x="167" y="12011"/>
                  </a:lnTo>
                  <a:cubicBezTo>
                    <a:pt x="34" y="12078"/>
                    <a:pt x="0" y="12244"/>
                    <a:pt x="67" y="12378"/>
                  </a:cubicBezTo>
                  <a:cubicBezTo>
                    <a:pt x="100" y="12478"/>
                    <a:pt x="201" y="12511"/>
                    <a:pt x="301" y="12511"/>
                  </a:cubicBezTo>
                  <a:cubicBezTo>
                    <a:pt x="334" y="12511"/>
                    <a:pt x="401" y="12511"/>
                    <a:pt x="434" y="12478"/>
                  </a:cubicBezTo>
                  <a:lnTo>
                    <a:pt x="21149" y="503"/>
                  </a:lnTo>
                  <a:cubicBezTo>
                    <a:pt x="21433" y="360"/>
                    <a:pt x="21281" y="0"/>
                    <a:pt x="2102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81"/>
            <p:cNvSpPr/>
            <p:nvPr/>
          </p:nvSpPr>
          <p:spPr>
            <a:xfrm>
              <a:off x="4030550" y="2613975"/>
              <a:ext cx="979050" cy="493925"/>
            </a:xfrm>
            <a:custGeom>
              <a:rect b="b" l="l" r="r" t="t"/>
              <a:pathLst>
                <a:path extrusionOk="0" h="19757" w="39162">
                  <a:moveTo>
                    <a:pt x="19581" y="1"/>
                  </a:moveTo>
                  <a:cubicBezTo>
                    <a:pt x="15020" y="1"/>
                    <a:pt x="10458" y="968"/>
                    <a:pt x="6972" y="2903"/>
                  </a:cubicBezTo>
                  <a:cubicBezTo>
                    <a:pt x="0" y="6739"/>
                    <a:pt x="0" y="13010"/>
                    <a:pt x="6972" y="16879"/>
                  </a:cubicBezTo>
                  <a:cubicBezTo>
                    <a:pt x="10458" y="18797"/>
                    <a:pt x="15020" y="19757"/>
                    <a:pt x="19581" y="19757"/>
                  </a:cubicBezTo>
                  <a:cubicBezTo>
                    <a:pt x="24143" y="19757"/>
                    <a:pt x="28704" y="18797"/>
                    <a:pt x="32190" y="16879"/>
                  </a:cubicBezTo>
                  <a:cubicBezTo>
                    <a:pt x="39162" y="13010"/>
                    <a:pt x="39162" y="6739"/>
                    <a:pt x="32190" y="2903"/>
                  </a:cubicBezTo>
                  <a:cubicBezTo>
                    <a:pt x="28704" y="968"/>
                    <a:pt x="24143" y="1"/>
                    <a:pt x="195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81"/>
            <p:cNvSpPr/>
            <p:nvPr/>
          </p:nvSpPr>
          <p:spPr>
            <a:xfrm>
              <a:off x="4138125" y="2603150"/>
              <a:ext cx="763900" cy="457850"/>
            </a:xfrm>
            <a:custGeom>
              <a:rect b="b" l="l" r="r" t="t"/>
              <a:pathLst>
                <a:path extrusionOk="0" h="18314" w="30556">
                  <a:moveTo>
                    <a:pt x="15278" y="0"/>
                  </a:moveTo>
                  <a:cubicBezTo>
                    <a:pt x="6839" y="0"/>
                    <a:pt x="1" y="3869"/>
                    <a:pt x="1" y="8606"/>
                  </a:cubicBezTo>
                  <a:lnTo>
                    <a:pt x="1" y="9707"/>
                  </a:lnTo>
                  <a:cubicBezTo>
                    <a:pt x="1" y="14477"/>
                    <a:pt x="6839" y="18313"/>
                    <a:pt x="15278" y="18313"/>
                  </a:cubicBezTo>
                  <a:cubicBezTo>
                    <a:pt x="23717" y="18313"/>
                    <a:pt x="30556" y="14477"/>
                    <a:pt x="30556" y="9707"/>
                  </a:cubicBezTo>
                  <a:lnTo>
                    <a:pt x="30556" y="8606"/>
                  </a:lnTo>
                  <a:cubicBezTo>
                    <a:pt x="30556" y="3869"/>
                    <a:pt x="23717" y="0"/>
                    <a:pt x="15278"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81"/>
            <p:cNvSpPr/>
            <p:nvPr/>
          </p:nvSpPr>
          <p:spPr>
            <a:xfrm>
              <a:off x="4138125" y="2603150"/>
              <a:ext cx="763900" cy="457850"/>
            </a:xfrm>
            <a:custGeom>
              <a:rect b="b" l="l" r="r" t="t"/>
              <a:pathLst>
                <a:path extrusionOk="0" h="18314" w="30556">
                  <a:moveTo>
                    <a:pt x="15278" y="0"/>
                  </a:moveTo>
                  <a:cubicBezTo>
                    <a:pt x="6839" y="0"/>
                    <a:pt x="1" y="3869"/>
                    <a:pt x="1" y="8606"/>
                  </a:cubicBezTo>
                  <a:lnTo>
                    <a:pt x="1" y="9707"/>
                  </a:lnTo>
                  <a:cubicBezTo>
                    <a:pt x="1" y="14477"/>
                    <a:pt x="6839" y="18313"/>
                    <a:pt x="15278" y="18313"/>
                  </a:cubicBezTo>
                  <a:cubicBezTo>
                    <a:pt x="23717" y="18313"/>
                    <a:pt x="30556" y="14477"/>
                    <a:pt x="30556" y="9707"/>
                  </a:cubicBezTo>
                  <a:lnTo>
                    <a:pt x="30556" y="8606"/>
                  </a:lnTo>
                  <a:cubicBezTo>
                    <a:pt x="30556" y="3869"/>
                    <a:pt x="23717" y="0"/>
                    <a:pt x="152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81"/>
            <p:cNvSpPr/>
            <p:nvPr/>
          </p:nvSpPr>
          <p:spPr>
            <a:xfrm>
              <a:off x="4138125" y="2603150"/>
              <a:ext cx="763900" cy="429500"/>
            </a:xfrm>
            <a:custGeom>
              <a:rect b="b" l="l" r="r" t="t"/>
              <a:pathLst>
                <a:path extrusionOk="0" h="17180" w="30556">
                  <a:moveTo>
                    <a:pt x="15278" y="0"/>
                  </a:moveTo>
                  <a:cubicBezTo>
                    <a:pt x="6839" y="0"/>
                    <a:pt x="1" y="3869"/>
                    <a:pt x="1" y="8606"/>
                  </a:cubicBezTo>
                  <a:cubicBezTo>
                    <a:pt x="1" y="13343"/>
                    <a:pt x="6839" y="17179"/>
                    <a:pt x="15278" y="17179"/>
                  </a:cubicBezTo>
                  <a:cubicBezTo>
                    <a:pt x="23717" y="17179"/>
                    <a:pt x="30556" y="13343"/>
                    <a:pt x="30556" y="8606"/>
                  </a:cubicBezTo>
                  <a:cubicBezTo>
                    <a:pt x="30556" y="3836"/>
                    <a:pt x="23717" y="0"/>
                    <a:pt x="15278"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81"/>
            <p:cNvSpPr/>
            <p:nvPr/>
          </p:nvSpPr>
          <p:spPr>
            <a:xfrm>
              <a:off x="4138125" y="2603150"/>
              <a:ext cx="763900" cy="429500"/>
            </a:xfrm>
            <a:custGeom>
              <a:rect b="b" l="l" r="r" t="t"/>
              <a:pathLst>
                <a:path extrusionOk="0" h="17180" w="30556">
                  <a:moveTo>
                    <a:pt x="15278" y="0"/>
                  </a:moveTo>
                  <a:cubicBezTo>
                    <a:pt x="6839" y="0"/>
                    <a:pt x="1" y="3869"/>
                    <a:pt x="1" y="8606"/>
                  </a:cubicBezTo>
                  <a:cubicBezTo>
                    <a:pt x="1" y="13343"/>
                    <a:pt x="6839" y="17179"/>
                    <a:pt x="15278" y="17179"/>
                  </a:cubicBezTo>
                  <a:cubicBezTo>
                    <a:pt x="23717" y="17179"/>
                    <a:pt x="30556" y="13343"/>
                    <a:pt x="30556" y="8606"/>
                  </a:cubicBezTo>
                  <a:cubicBezTo>
                    <a:pt x="30556" y="3836"/>
                    <a:pt x="23717" y="0"/>
                    <a:pt x="152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81"/>
            <p:cNvSpPr/>
            <p:nvPr/>
          </p:nvSpPr>
          <p:spPr>
            <a:xfrm>
              <a:off x="4097275" y="1715825"/>
              <a:ext cx="835600" cy="641325"/>
            </a:xfrm>
            <a:custGeom>
              <a:rect b="b" l="l" r="r" t="t"/>
              <a:pathLst>
                <a:path extrusionOk="0" h="25653" w="33424">
                  <a:moveTo>
                    <a:pt x="362" y="4132"/>
                  </a:moveTo>
                  <a:cubicBezTo>
                    <a:pt x="342" y="4132"/>
                    <a:pt x="321" y="4134"/>
                    <a:pt x="300" y="4137"/>
                  </a:cubicBezTo>
                  <a:cubicBezTo>
                    <a:pt x="133" y="4171"/>
                    <a:pt x="0" y="4337"/>
                    <a:pt x="33" y="4504"/>
                  </a:cubicBezTo>
                  <a:lnTo>
                    <a:pt x="2035" y="19081"/>
                  </a:lnTo>
                  <a:cubicBezTo>
                    <a:pt x="2068" y="19215"/>
                    <a:pt x="2202" y="19348"/>
                    <a:pt x="2335" y="19348"/>
                  </a:cubicBezTo>
                  <a:lnTo>
                    <a:pt x="2402" y="19348"/>
                  </a:lnTo>
                  <a:cubicBezTo>
                    <a:pt x="2569" y="19315"/>
                    <a:pt x="2702" y="19148"/>
                    <a:pt x="2669" y="18981"/>
                  </a:cubicBezTo>
                  <a:lnTo>
                    <a:pt x="701" y="4404"/>
                  </a:lnTo>
                  <a:cubicBezTo>
                    <a:pt x="671" y="4255"/>
                    <a:pt x="534" y="4132"/>
                    <a:pt x="362" y="4132"/>
                  </a:cubicBezTo>
                  <a:close/>
                  <a:moveTo>
                    <a:pt x="33072" y="4132"/>
                  </a:moveTo>
                  <a:cubicBezTo>
                    <a:pt x="32924" y="4132"/>
                    <a:pt x="32787" y="4255"/>
                    <a:pt x="32757" y="4404"/>
                  </a:cubicBezTo>
                  <a:lnTo>
                    <a:pt x="30755" y="18981"/>
                  </a:lnTo>
                  <a:cubicBezTo>
                    <a:pt x="30755" y="19148"/>
                    <a:pt x="30855" y="19315"/>
                    <a:pt x="31056" y="19348"/>
                  </a:cubicBezTo>
                  <a:lnTo>
                    <a:pt x="31089" y="19348"/>
                  </a:lnTo>
                  <a:cubicBezTo>
                    <a:pt x="31256" y="19348"/>
                    <a:pt x="31389" y="19215"/>
                    <a:pt x="31422" y="19081"/>
                  </a:cubicBezTo>
                  <a:lnTo>
                    <a:pt x="33424" y="4504"/>
                  </a:lnTo>
                  <a:cubicBezTo>
                    <a:pt x="33424" y="4337"/>
                    <a:pt x="33324" y="4171"/>
                    <a:pt x="33124" y="4137"/>
                  </a:cubicBezTo>
                  <a:cubicBezTo>
                    <a:pt x="33106" y="4134"/>
                    <a:pt x="33089" y="4132"/>
                    <a:pt x="33072" y="4132"/>
                  </a:cubicBezTo>
                  <a:close/>
                  <a:moveTo>
                    <a:pt x="3621" y="3332"/>
                  </a:moveTo>
                  <a:cubicBezTo>
                    <a:pt x="3604" y="3332"/>
                    <a:pt x="3587" y="3333"/>
                    <a:pt x="3569" y="3337"/>
                  </a:cubicBezTo>
                  <a:cubicBezTo>
                    <a:pt x="3402" y="3337"/>
                    <a:pt x="3269" y="3503"/>
                    <a:pt x="3269" y="3670"/>
                  </a:cubicBezTo>
                  <a:lnTo>
                    <a:pt x="5237" y="22450"/>
                  </a:lnTo>
                  <a:cubicBezTo>
                    <a:pt x="5270" y="22617"/>
                    <a:pt x="5404" y="22751"/>
                    <a:pt x="5571" y="22751"/>
                  </a:cubicBezTo>
                  <a:lnTo>
                    <a:pt x="5604" y="22751"/>
                  </a:lnTo>
                  <a:cubicBezTo>
                    <a:pt x="5771" y="22717"/>
                    <a:pt x="5904" y="22550"/>
                    <a:pt x="5904" y="22384"/>
                  </a:cubicBezTo>
                  <a:lnTo>
                    <a:pt x="3936" y="3604"/>
                  </a:lnTo>
                  <a:cubicBezTo>
                    <a:pt x="3906" y="3454"/>
                    <a:pt x="3769" y="3332"/>
                    <a:pt x="3621" y="3332"/>
                  </a:cubicBezTo>
                  <a:close/>
                  <a:moveTo>
                    <a:pt x="29827" y="3332"/>
                  </a:moveTo>
                  <a:cubicBezTo>
                    <a:pt x="29655" y="3332"/>
                    <a:pt x="29521" y="3454"/>
                    <a:pt x="29521" y="3604"/>
                  </a:cubicBezTo>
                  <a:lnTo>
                    <a:pt x="27553" y="22384"/>
                  </a:lnTo>
                  <a:cubicBezTo>
                    <a:pt x="27520" y="22550"/>
                    <a:pt x="27653" y="22717"/>
                    <a:pt x="27853" y="22751"/>
                  </a:cubicBezTo>
                  <a:lnTo>
                    <a:pt x="27887" y="22751"/>
                  </a:lnTo>
                  <a:cubicBezTo>
                    <a:pt x="28053" y="22751"/>
                    <a:pt x="28187" y="22617"/>
                    <a:pt x="28187" y="22450"/>
                  </a:cubicBezTo>
                  <a:lnTo>
                    <a:pt x="30155" y="3670"/>
                  </a:lnTo>
                  <a:cubicBezTo>
                    <a:pt x="30188" y="3503"/>
                    <a:pt x="30055" y="3337"/>
                    <a:pt x="29888" y="3337"/>
                  </a:cubicBezTo>
                  <a:cubicBezTo>
                    <a:pt x="29867" y="3333"/>
                    <a:pt x="29847" y="3332"/>
                    <a:pt x="29827" y="3332"/>
                  </a:cubicBezTo>
                  <a:close/>
                  <a:moveTo>
                    <a:pt x="8072" y="1002"/>
                  </a:moveTo>
                  <a:cubicBezTo>
                    <a:pt x="7906" y="1035"/>
                    <a:pt x="7772" y="1168"/>
                    <a:pt x="7772" y="1369"/>
                  </a:cubicBezTo>
                  <a:lnTo>
                    <a:pt x="9240" y="24385"/>
                  </a:lnTo>
                  <a:cubicBezTo>
                    <a:pt x="9240" y="24552"/>
                    <a:pt x="9373" y="24685"/>
                    <a:pt x="9540" y="24685"/>
                  </a:cubicBezTo>
                  <a:cubicBezTo>
                    <a:pt x="9740" y="24685"/>
                    <a:pt x="9874" y="24519"/>
                    <a:pt x="9840" y="24352"/>
                  </a:cubicBezTo>
                  <a:lnTo>
                    <a:pt x="8439" y="1369"/>
                  </a:lnTo>
                  <a:cubicBezTo>
                    <a:pt x="8439" y="1186"/>
                    <a:pt x="8300" y="1031"/>
                    <a:pt x="8124" y="1031"/>
                  </a:cubicBezTo>
                  <a:cubicBezTo>
                    <a:pt x="8107" y="1031"/>
                    <a:pt x="8090" y="1032"/>
                    <a:pt x="8072" y="1035"/>
                  </a:cubicBezTo>
                  <a:lnTo>
                    <a:pt x="8072" y="1002"/>
                  </a:lnTo>
                  <a:close/>
                  <a:moveTo>
                    <a:pt x="25308" y="1031"/>
                  </a:moveTo>
                  <a:cubicBezTo>
                    <a:pt x="25157" y="1031"/>
                    <a:pt x="25018" y="1183"/>
                    <a:pt x="25018" y="1335"/>
                  </a:cubicBezTo>
                  <a:lnTo>
                    <a:pt x="23550" y="24318"/>
                  </a:lnTo>
                  <a:cubicBezTo>
                    <a:pt x="23550" y="24519"/>
                    <a:pt x="23684" y="24652"/>
                    <a:pt x="23884" y="24685"/>
                  </a:cubicBezTo>
                  <a:cubicBezTo>
                    <a:pt x="24051" y="24685"/>
                    <a:pt x="24217" y="24552"/>
                    <a:pt x="24217" y="24352"/>
                  </a:cubicBezTo>
                  <a:lnTo>
                    <a:pt x="25685" y="1369"/>
                  </a:lnTo>
                  <a:cubicBezTo>
                    <a:pt x="25685" y="1202"/>
                    <a:pt x="25552" y="1035"/>
                    <a:pt x="25351" y="1035"/>
                  </a:cubicBezTo>
                  <a:cubicBezTo>
                    <a:pt x="25337" y="1032"/>
                    <a:pt x="25322" y="1031"/>
                    <a:pt x="25308" y="1031"/>
                  </a:cubicBezTo>
                  <a:close/>
                  <a:moveTo>
                    <a:pt x="13643" y="1"/>
                  </a:moveTo>
                  <a:cubicBezTo>
                    <a:pt x="13476" y="1"/>
                    <a:pt x="13343" y="134"/>
                    <a:pt x="13343" y="335"/>
                  </a:cubicBezTo>
                  <a:lnTo>
                    <a:pt x="13810" y="25319"/>
                  </a:lnTo>
                  <a:cubicBezTo>
                    <a:pt x="13810" y="25471"/>
                    <a:pt x="13921" y="25624"/>
                    <a:pt x="14093" y="25624"/>
                  </a:cubicBezTo>
                  <a:cubicBezTo>
                    <a:pt x="14109" y="25624"/>
                    <a:pt x="14126" y="25622"/>
                    <a:pt x="14143" y="25619"/>
                  </a:cubicBezTo>
                  <a:cubicBezTo>
                    <a:pt x="14310" y="25619"/>
                    <a:pt x="14444" y="25486"/>
                    <a:pt x="14444" y="25286"/>
                  </a:cubicBezTo>
                  <a:lnTo>
                    <a:pt x="13977" y="335"/>
                  </a:lnTo>
                  <a:cubicBezTo>
                    <a:pt x="13977" y="168"/>
                    <a:pt x="13843" y="1"/>
                    <a:pt x="13643" y="1"/>
                  </a:cubicBezTo>
                  <a:close/>
                  <a:moveTo>
                    <a:pt x="19781" y="1"/>
                  </a:moveTo>
                  <a:cubicBezTo>
                    <a:pt x="19614" y="1"/>
                    <a:pt x="19447" y="134"/>
                    <a:pt x="19447" y="335"/>
                  </a:cubicBezTo>
                  <a:lnTo>
                    <a:pt x="18980" y="25319"/>
                  </a:lnTo>
                  <a:cubicBezTo>
                    <a:pt x="18980" y="25486"/>
                    <a:pt x="19114" y="25619"/>
                    <a:pt x="19280" y="25653"/>
                  </a:cubicBezTo>
                  <a:cubicBezTo>
                    <a:pt x="19481" y="25653"/>
                    <a:pt x="19614" y="25486"/>
                    <a:pt x="19614" y="25319"/>
                  </a:cubicBezTo>
                  <a:lnTo>
                    <a:pt x="20114" y="335"/>
                  </a:lnTo>
                  <a:cubicBezTo>
                    <a:pt x="20114" y="168"/>
                    <a:pt x="19981" y="34"/>
                    <a:pt x="1978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81"/>
            <p:cNvSpPr/>
            <p:nvPr/>
          </p:nvSpPr>
          <p:spPr>
            <a:xfrm>
              <a:off x="4170650" y="2106450"/>
              <a:ext cx="729700" cy="868525"/>
            </a:xfrm>
            <a:custGeom>
              <a:rect b="b" l="l" r="r" t="t"/>
              <a:pathLst>
                <a:path extrusionOk="0" h="34741" w="29188">
                  <a:moveTo>
                    <a:pt x="16221" y="1"/>
                  </a:moveTo>
                  <a:cubicBezTo>
                    <a:pt x="14604" y="1"/>
                    <a:pt x="13009" y="548"/>
                    <a:pt x="11709" y="1588"/>
                  </a:cubicBezTo>
                  <a:cubicBezTo>
                    <a:pt x="11275" y="1955"/>
                    <a:pt x="10908" y="2389"/>
                    <a:pt x="10641" y="2889"/>
                  </a:cubicBezTo>
                  <a:cubicBezTo>
                    <a:pt x="10375" y="3456"/>
                    <a:pt x="10241" y="4090"/>
                    <a:pt x="10174" y="4724"/>
                  </a:cubicBezTo>
                  <a:cubicBezTo>
                    <a:pt x="9941" y="6392"/>
                    <a:pt x="9607" y="8293"/>
                    <a:pt x="8240" y="9294"/>
                  </a:cubicBezTo>
                  <a:cubicBezTo>
                    <a:pt x="7306" y="9961"/>
                    <a:pt x="6071" y="10061"/>
                    <a:pt x="4971" y="10395"/>
                  </a:cubicBezTo>
                  <a:cubicBezTo>
                    <a:pt x="3837" y="10728"/>
                    <a:pt x="2669" y="11462"/>
                    <a:pt x="2536" y="12596"/>
                  </a:cubicBezTo>
                  <a:cubicBezTo>
                    <a:pt x="2502" y="13163"/>
                    <a:pt x="2702" y="13764"/>
                    <a:pt x="2636" y="14331"/>
                  </a:cubicBezTo>
                  <a:cubicBezTo>
                    <a:pt x="2536" y="15165"/>
                    <a:pt x="1835" y="15798"/>
                    <a:pt x="1235" y="16399"/>
                  </a:cubicBezTo>
                  <a:cubicBezTo>
                    <a:pt x="634" y="16999"/>
                    <a:pt x="34" y="17833"/>
                    <a:pt x="234" y="18667"/>
                  </a:cubicBezTo>
                  <a:cubicBezTo>
                    <a:pt x="367" y="19034"/>
                    <a:pt x="534" y="19368"/>
                    <a:pt x="734" y="19701"/>
                  </a:cubicBezTo>
                  <a:cubicBezTo>
                    <a:pt x="1301" y="20935"/>
                    <a:pt x="534" y="22236"/>
                    <a:pt x="334" y="23471"/>
                  </a:cubicBezTo>
                  <a:cubicBezTo>
                    <a:pt x="0" y="25105"/>
                    <a:pt x="67" y="26806"/>
                    <a:pt x="568" y="28408"/>
                  </a:cubicBezTo>
                  <a:cubicBezTo>
                    <a:pt x="868" y="29375"/>
                    <a:pt x="1401" y="30776"/>
                    <a:pt x="2402" y="31076"/>
                  </a:cubicBezTo>
                  <a:cubicBezTo>
                    <a:pt x="3736" y="31510"/>
                    <a:pt x="5004" y="31076"/>
                    <a:pt x="6238" y="32077"/>
                  </a:cubicBezTo>
                  <a:cubicBezTo>
                    <a:pt x="6739" y="32510"/>
                    <a:pt x="7106" y="33044"/>
                    <a:pt x="7573" y="33444"/>
                  </a:cubicBezTo>
                  <a:cubicBezTo>
                    <a:pt x="8436" y="34148"/>
                    <a:pt x="9513" y="34514"/>
                    <a:pt x="10629" y="34514"/>
                  </a:cubicBezTo>
                  <a:cubicBezTo>
                    <a:pt x="10677" y="34514"/>
                    <a:pt x="10726" y="34513"/>
                    <a:pt x="10775" y="34512"/>
                  </a:cubicBezTo>
                  <a:cubicBezTo>
                    <a:pt x="11709" y="34512"/>
                    <a:pt x="12609" y="34178"/>
                    <a:pt x="13510" y="34178"/>
                  </a:cubicBezTo>
                  <a:cubicBezTo>
                    <a:pt x="14177" y="34178"/>
                    <a:pt x="14678" y="34412"/>
                    <a:pt x="15311" y="34545"/>
                  </a:cubicBezTo>
                  <a:cubicBezTo>
                    <a:pt x="15785" y="34664"/>
                    <a:pt x="16305" y="34740"/>
                    <a:pt x="16824" y="34740"/>
                  </a:cubicBezTo>
                  <a:cubicBezTo>
                    <a:pt x="17765" y="34740"/>
                    <a:pt x="18702" y="34488"/>
                    <a:pt x="19348" y="33778"/>
                  </a:cubicBezTo>
                  <a:cubicBezTo>
                    <a:pt x="20048" y="33011"/>
                    <a:pt x="20315" y="31777"/>
                    <a:pt x="21249" y="31276"/>
                  </a:cubicBezTo>
                  <a:cubicBezTo>
                    <a:pt x="21534" y="31139"/>
                    <a:pt x="21841" y="31091"/>
                    <a:pt x="22162" y="31091"/>
                  </a:cubicBezTo>
                  <a:cubicBezTo>
                    <a:pt x="22900" y="31091"/>
                    <a:pt x="23705" y="31344"/>
                    <a:pt x="24456" y="31344"/>
                  </a:cubicBezTo>
                  <a:cubicBezTo>
                    <a:pt x="24488" y="31344"/>
                    <a:pt x="24520" y="31344"/>
                    <a:pt x="24551" y="31343"/>
                  </a:cubicBezTo>
                  <a:cubicBezTo>
                    <a:pt x="26419" y="31310"/>
                    <a:pt x="27820" y="29442"/>
                    <a:pt x="28121" y="27607"/>
                  </a:cubicBezTo>
                  <a:cubicBezTo>
                    <a:pt x="28421" y="25739"/>
                    <a:pt x="27954" y="23871"/>
                    <a:pt x="27687" y="22003"/>
                  </a:cubicBezTo>
                  <a:cubicBezTo>
                    <a:pt x="27387" y="19534"/>
                    <a:pt x="29188" y="17733"/>
                    <a:pt x="29088" y="15465"/>
                  </a:cubicBezTo>
                  <a:cubicBezTo>
                    <a:pt x="29021" y="14698"/>
                    <a:pt x="28688" y="13964"/>
                    <a:pt x="28154" y="13430"/>
                  </a:cubicBezTo>
                  <a:cubicBezTo>
                    <a:pt x="27320" y="12396"/>
                    <a:pt x="26219" y="11429"/>
                    <a:pt x="25919" y="10094"/>
                  </a:cubicBezTo>
                  <a:cubicBezTo>
                    <a:pt x="25752" y="9194"/>
                    <a:pt x="25485" y="8326"/>
                    <a:pt x="25285" y="7459"/>
                  </a:cubicBezTo>
                  <a:cubicBezTo>
                    <a:pt x="25118" y="6592"/>
                    <a:pt x="25519" y="5958"/>
                    <a:pt x="25519" y="5124"/>
                  </a:cubicBezTo>
                  <a:cubicBezTo>
                    <a:pt x="25419" y="3490"/>
                    <a:pt x="24318" y="2089"/>
                    <a:pt x="22783" y="1655"/>
                  </a:cubicBezTo>
                  <a:cubicBezTo>
                    <a:pt x="22183" y="1488"/>
                    <a:pt x="21516" y="1488"/>
                    <a:pt x="20915" y="1355"/>
                  </a:cubicBezTo>
                  <a:cubicBezTo>
                    <a:pt x="20215" y="1121"/>
                    <a:pt x="19481" y="821"/>
                    <a:pt x="18814" y="488"/>
                  </a:cubicBezTo>
                  <a:cubicBezTo>
                    <a:pt x="17972" y="160"/>
                    <a:pt x="17094" y="1"/>
                    <a:pt x="16221"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81"/>
            <p:cNvSpPr/>
            <p:nvPr/>
          </p:nvSpPr>
          <p:spPr>
            <a:xfrm>
              <a:off x="4167325" y="2410500"/>
              <a:ext cx="731375" cy="564475"/>
            </a:xfrm>
            <a:custGeom>
              <a:rect b="b" l="l" r="r" t="t"/>
              <a:pathLst>
                <a:path extrusionOk="0" h="22579" w="29255">
                  <a:moveTo>
                    <a:pt x="27186" y="1"/>
                  </a:moveTo>
                  <a:cubicBezTo>
                    <a:pt x="26819" y="1168"/>
                    <a:pt x="26019" y="2169"/>
                    <a:pt x="25552" y="3303"/>
                  </a:cubicBezTo>
                  <a:cubicBezTo>
                    <a:pt x="24985" y="4671"/>
                    <a:pt x="24985" y="6172"/>
                    <a:pt x="24985" y="7673"/>
                  </a:cubicBezTo>
                  <a:cubicBezTo>
                    <a:pt x="24985" y="9274"/>
                    <a:pt x="24951" y="10842"/>
                    <a:pt x="24951" y="12476"/>
                  </a:cubicBezTo>
                  <a:cubicBezTo>
                    <a:pt x="24985" y="12743"/>
                    <a:pt x="24884" y="13043"/>
                    <a:pt x="24718" y="13310"/>
                  </a:cubicBezTo>
                  <a:cubicBezTo>
                    <a:pt x="24601" y="13438"/>
                    <a:pt x="24450" y="13491"/>
                    <a:pt x="24285" y="13491"/>
                  </a:cubicBezTo>
                  <a:cubicBezTo>
                    <a:pt x="23934" y="13491"/>
                    <a:pt x="23523" y="13249"/>
                    <a:pt x="23250" y="12976"/>
                  </a:cubicBezTo>
                  <a:cubicBezTo>
                    <a:pt x="22883" y="12576"/>
                    <a:pt x="22516" y="12042"/>
                    <a:pt x="21949" y="12042"/>
                  </a:cubicBezTo>
                  <a:cubicBezTo>
                    <a:pt x="21338" y="12042"/>
                    <a:pt x="20838" y="12659"/>
                    <a:pt x="20245" y="12659"/>
                  </a:cubicBezTo>
                  <a:cubicBezTo>
                    <a:pt x="20191" y="12659"/>
                    <a:pt x="20137" y="12654"/>
                    <a:pt x="20081" y="12643"/>
                  </a:cubicBezTo>
                  <a:cubicBezTo>
                    <a:pt x="19514" y="12509"/>
                    <a:pt x="19314" y="11709"/>
                    <a:pt x="19547" y="11175"/>
                  </a:cubicBezTo>
                  <a:cubicBezTo>
                    <a:pt x="19848" y="10641"/>
                    <a:pt x="20248" y="10174"/>
                    <a:pt x="20715" y="9808"/>
                  </a:cubicBezTo>
                  <a:cubicBezTo>
                    <a:pt x="21115" y="9407"/>
                    <a:pt x="21515" y="8807"/>
                    <a:pt x="21382" y="8240"/>
                  </a:cubicBezTo>
                  <a:cubicBezTo>
                    <a:pt x="21245" y="8222"/>
                    <a:pt x="21110" y="8214"/>
                    <a:pt x="20976" y="8214"/>
                  </a:cubicBezTo>
                  <a:cubicBezTo>
                    <a:pt x="19311" y="8214"/>
                    <a:pt x="17849" y="9502"/>
                    <a:pt x="16645" y="10675"/>
                  </a:cubicBezTo>
                  <a:cubicBezTo>
                    <a:pt x="16078" y="11242"/>
                    <a:pt x="15444" y="12042"/>
                    <a:pt x="15778" y="12776"/>
                  </a:cubicBezTo>
                  <a:cubicBezTo>
                    <a:pt x="16045" y="13343"/>
                    <a:pt x="16745" y="13544"/>
                    <a:pt x="17046" y="14077"/>
                  </a:cubicBezTo>
                  <a:cubicBezTo>
                    <a:pt x="17379" y="14711"/>
                    <a:pt x="17046" y="15545"/>
                    <a:pt x="16478" y="15945"/>
                  </a:cubicBezTo>
                  <a:cubicBezTo>
                    <a:pt x="15878" y="16312"/>
                    <a:pt x="15178" y="16546"/>
                    <a:pt x="14477" y="16612"/>
                  </a:cubicBezTo>
                  <a:cubicBezTo>
                    <a:pt x="14227" y="16646"/>
                    <a:pt x="13977" y="16662"/>
                    <a:pt x="13731" y="16662"/>
                  </a:cubicBezTo>
                  <a:cubicBezTo>
                    <a:pt x="13485" y="16662"/>
                    <a:pt x="13243" y="16646"/>
                    <a:pt x="13009" y="16612"/>
                  </a:cubicBezTo>
                  <a:cubicBezTo>
                    <a:pt x="12509" y="16479"/>
                    <a:pt x="12142" y="16112"/>
                    <a:pt x="12042" y="15612"/>
                  </a:cubicBezTo>
                  <a:cubicBezTo>
                    <a:pt x="11984" y="15178"/>
                    <a:pt x="12377" y="14745"/>
                    <a:pt x="12786" y="14745"/>
                  </a:cubicBezTo>
                  <a:cubicBezTo>
                    <a:pt x="12850" y="14745"/>
                    <a:pt x="12913" y="14755"/>
                    <a:pt x="12976" y="14778"/>
                  </a:cubicBezTo>
                  <a:cubicBezTo>
                    <a:pt x="12109" y="14144"/>
                    <a:pt x="11175" y="13510"/>
                    <a:pt x="10141" y="13477"/>
                  </a:cubicBezTo>
                  <a:cubicBezTo>
                    <a:pt x="10122" y="13476"/>
                    <a:pt x="10104" y="13476"/>
                    <a:pt x="10085" y="13476"/>
                  </a:cubicBezTo>
                  <a:cubicBezTo>
                    <a:pt x="9034" y="13476"/>
                    <a:pt x="7943" y="14395"/>
                    <a:pt x="8173" y="15412"/>
                  </a:cubicBezTo>
                  <a:lnTo>
                    <a:pt x="3970" y="15311"/>
                  </a:lnTo>
                  <a:cubicBezTo>
                    <a:pt x="4537" y="14478"/>
                    <a:pt x="3869" y="13377"/>
                    <a:pt x="3136" y="12643"/>
                  </a:cubicBezTo>
                  <a:cubicBezTo>
                    <a:pt x="2669" y="12243"/>
                    <a:pt x="2268" y="11742"/>
                    <a:pt x="1968" y="11209"/>
                  </a:cubicBezTo>
                  <a:cubicBezTo>
                    <a:pt x="1635" y="10675"/>
                    <a:pt x="1668" y="9974"/>
                    <a:pt x="2001" y="9474"/>
                  </a:cubicBezTo>
                  <a:cubicBezTo>
                    <a:pt x="2368" y="9007"/>
                    <a:pt x="3069" y="8773"/>
                    <a:pt x="3169" y="8206"/>
                  </a:cubicBezTo>
                  <a:cubicBezTo>
                    <a:pt x="3169" y="7706"/>
                    <a:pt x="2802" y="7306"/>
                    <a:pt x="2335" y="7239"/>
                  </a:cubicBezTo>
                  <a:cubicBezTo>
                    <a:pt x="2252" y="7222"/>
                    <a:pt x="2168" y="7214"/>
                    <a:pt x="2085" y="7214"/>
                  </a:cubicBezTo>
                  <a:cubicBezTo>
                    <a:pt x="2001" y="7214"/>
                    <a:pt x="1918" y="7222"/>
                    <a:pt x="1835" y="7239"/>
                  </a:cubicBezTo>
                  <a:cubicBezTo>
                    <a:pt x="1501" y="8006"/>
                    <a:pt x="1134" y="8773"/>
                    <a:pt x="867" y="9541"/>
                  </a:cubicBezTo>
                  <a:cubicBezTo>
                    <a:pt x="67" y="11709"/>
                    <a:pt x="0" y="14044"/>
                    <a:pt x="634" y="16246"/>
                  </a:cubicBezTo>
                  <a:cubicBezTo>
                    <a:pt x="934" y="17213"/>
                    <a:pt x="1468" y="18581"/>
                    <a:pt x="2468" y="18914"/>
                  </a:cubicBezTo>
                  <a:cubicBezTo>
                    <a:pt x="3803" y="19314"/>
                    <a:pt x="5070" y="18914"/>
                    <a:pt x="6305" y="19915"/>
                  </a:cubicBezTo>
                  <a:cubicBezTo>
                    <a:pt x="6805" y="20348"/>
                    <a:pt x="7172" y="20849"/>
                    <a:pt x="7639" y="21282"/>
                  </a:cubicBezTo>
                  <a:cubicBezTo>
                    <a:pt x="8502" y="21986"/>
                    <a:pt x="9610" y="22352"/>
                    <a:pt x="10728" y="22352"/>
                  </a:cubicBezTo>
                  <a:cubicBezTo>
                    <a:pt x="10777" y="22352"/>
                    <a:pt x="10826" y="22351"/>
                    <a:pt x="10874" y="22350"/>
                  </a:cubicBezTo>
                  <a:cubicBezTo>
                    <a:pt x="11808" y="22350"/>
                    <a:pt x="12676" y="22016"/>
                    <a:pt x="13576" y="21983"/>
                  </a:cubicBezTo>
                  <a:cubicBezTo>
                    <a:pt x="14244" y="21983"/>
                    <a:pt x="14744" y="22250"/>
                    <a:pt x="15378" y="22383"/>
                  </a:cubicBezTo>
                  <a:cubicBezTo>
                    <a:pt x="15851" y="22502"/>
                    <a:pt x="16371" y="22578"/>
                    <a:pt x="16890" y="22578"/>
                  </a:cubicBezTo>
                  <a:cubicBezTo>
                    <a:pt x="17832" y="22578"/>
                    <a:pt x="18768" y="22326"/>
                    <a:pt x="19414" y="21616"/>
                  </a:cubicBezTo>
                  <a:cubicBezTo>
                    <a:pt x="20148" y="20849"/>
                    <a:pt x="20381" y="19615"/>
                    <a:pt x="21349" y="19114"/>
                  </a:cubicBezTo>
                  <a:cubicBezTo>
                    <a:pt x="21623" y="18977"/>
                    <a:pt x="21924" y="18929"/>
                    <a:pt x="22240" y="18929"/>
                  </a:cubicBezTo>
                  <a:cubicBezTo>
                    <a:pt x="22966" y="18929"/>
                    <a:pt x="23772" y="19182"/>
                    <a:pt x="24522" y="19182"/>
                  </a:cubicBezTo>
                  <a:cubicBezTo>
                    <a:pt x="24554" y="19182"/>
                    <a:pt x="24586" y="19182"/>
                    <a:pt x="24618" y="19181"/>
                  </a:cubicBezTo>
                  <a:cubicBezTo>
                    <a:pt x="26519" y="19148"/>
                    <a:pt x="27887" y="17280"/>
                    <a:pt x="28187" y="15445"/>
                  </a:cubicBezTo>
                  <a:cubicBezTo>
                    <a:pt x="28487" y="13577"/>
                    <a:pt x="28020" y="11709"/>
                    <a:pt x="27787" y="9841"/>
                  </a:cubicBezTo>
                  <a:cubicBezTo>
                    <a:pt x="27486" y="7372"/>
                    <a:pt x="29254" y="5571"/>
                    <a:pt x="29154" y="3303"/>
                  </a:cubicBezTo>
                  <a:cubicBezTo>
                    <a:pt x="29087" y="2536"/>
                    <a:pt x="28787" y="1835"/>
                    <a:pt x="28287" y="1268"/>
                  </a:cubicBezTo>
                  <a:cubicBezTo>
                    <a:pt x="27953" y="834"/>
                    <a:pt x="27553" y="434"/>
                    <a:pt x="2718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81"/>
            <p:cNvSpPr/>
            <p:nvPr/>
          </p:nvSpPr>
          <p:spPr>
            <a:xfrm>
              <a:off x="4329100" y="2558625"/>
              <a:ext cx="110100" cy="97900"/>
            </a:xfrm>
            <a:custGeom>
              <a:rect b="b" l="l" r="r" t="t"/>
              <a:pathLst>
                <a:path extrusionOk="0" h="3916" w="4404">
                  <a:moveTo>
                    <a:pt x="815" y="0"/>
                  </a:moveTo>
                  <a:cubicBezTo>
                    <a:pt x="538" y="0"/>
                    <a:pt x="260" y="59"/>
                    <a:pt x="0" y="180"/>
                  </a:cubicBezTo>
                  <a:cubicBezTo>
                    <a:pt x="367" y="313"/>
                    <a:pt x="701" y="547"/>
                    <a:pt x="934" y="847"/>
                  </a:cubicBezTo>
                  <a:cubicBezTo>
                    <a:pt x="1201" y="1214"/>
                    <a:pt x="1268" y="1648"/>
                    <a:pt x="1168" y="2081"/>
                  </a:cubicBezTo>
                  <a:cubicBezTo>
                    <a:pt x="1101" y="2281"/>
                    <a:pt x="1034" y="2515"/>
                    <a:pt x="1001" y="2748"/>
                  </a:cubicBezTo>
                  <a:cubicBezTo>
                    <a:pt x="968" y="2949"/>
                    <a:pt x="1068" y="3182"/>
                    <a:pt x="1301" y="3282"/>
                  </a:cubicBezTo>
                  <a:cubicBezTo>
                    <a:pt x="1468" y="3282"/>
                    <a:pt x="1668" y="3249"/>
                    <a:pt x="1802" y="3115"/>
                  </a:cubicBezTo>
                  <a:cubicBezTo>
                    <a:pt x="2124" y="2917"/>
                    <a:pt x="2484" y="2810"/>
                    <a:pt x="2854" y="2810"/>
                  </a:cubicBezTo>
                  <a:cubicBezTo>
                    <a:pt x="2980" y="2810"/>
                    <a:pt x="3108" y="2823"/>
                    <a:pt x="3236" y="2848"/>
                  </a:cubicBezTo>
                  <a:cubicBezTo>
                    <a:pt x="3736" y="2915"/>
                    <a:pt x="4070" y="3382"/>
                    <a:pt x="4037" y="3916"/>
                  </a:cubicBezTo>
                  <a:cubicBezTo>
                    <a:pt x="4403" y="3282"/>
                    <a:pt x="4403" y="2548"/>
                    <a:pt x="4070" y="1914"/>
                  </a:cubicBezTo>
                  <a:cubicBezTo>
                    <a:pt x="3817" y="1536"/>
                    <a:pt x="3405" y="1329"/>
                    <a:pt x="2985" y="1329"/>
                  </a:cubicBezTo>
                  <a:cubicBezTo>
                    <a:pt x="2739" y="1329"/>
                    <a:pt x="2490" y="1400"/>
                    <a:pt x="2269" y="1548"/>
                  </a:cubicBezTo>
                  <a:cubicBezTo>
                    <a:pt x="2402" y="947"/>
                    <a:pt x="2102" y="347"/>
                    <a:pt x="1568" y="147"/>
                  </a:cubicBezTo>
                  <a:cubicBezTo>
                    <a:pt x="1328" y="50"/>
                    <a:pt x="1072" y="0"/>
                    <a:pt x="81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81"/>
            <p:cNvSpPr/>
            <p:nvPr/>
          </p:nvSpPr>
          <p:spPr>
            <a:xfrm>
              <a:off x="4505900" y="2438850"/>
              <a:ext cx="124275" cy="126775"/>
            </a:xfrm>
            <a:custGeom>
              <a:rect b="b" l="l" r="r" t="t"/>
              <a:pathLst>
                <a:path extrusionOk="0" h="5071" w="4971">
                  <a:moveTo>
                    <a:pt x="500" y="1"/>
                  </a:moveTo>
                  <a:lnTo>
                    <a:pt x="500" y="1"/>
                  </a:lnTo>
                  <a:cubicBezTo>
                    <a:pt x="567" y="468"/>
                    <a:pt x="1668" y="601"/>
                    <a:pt x="801" y="1202"/>
                  </a:cubicBezTo>
                  <a:cubicBezTo>
                    <a:pt x="634" y="1335"/>
                    <a:pt x="434" y="1402"/>
                    <a:pt x="267" y="1535"/>
                  </a:cubicBezTo>
                  <a:cubicBezTo>
                    <a:pt x="67" y="1669"/>
                    <a:pt x="0" y="1869"/>
                    <a:pt x="0" y="2069"/>
                  </a:cubicBezTo>
                  <a:cubicBezTo>
                    <a:pt x="35" y="2063"/>
                    <a:pt x="70" y="2060"/>
                    <a:pt x="104" y="2060"/>
                  </a:cubicBezTo>
                  <a:cubicBezTo>
                    <a:pt x="458" y="2060"/>
                    <a:pt x="751" y="2362"/>
                    <a:pt x="934" y="2636"/>
                  </a:cubicBezTo>
                  <a:cubicBezTo>
                    <a:pt x="1101" y="2969"/>
                    <a:pt x="1334" y="3270"/>
                    <a:pt x="1668" y="3470"/>
                  </a:cubicBezTo>
                  <a:cubicBezTo>
                    <a:pt x="1935" y="3603"/>
                    <a:pt x="2268" y="3603"/>
                    <a:pt x="2535" y="3770"/>
                  </a:cubicBezTo>
                  <a:cubicBezTo>
                    <a:pt x="2869" y="4070"/>
                    <a:pt x="2835" y="4604"/>
                    <a:pt x="2735" y="5071"/>
                  </a:cubicBezTo>
                  <a:lnTo>
                    <a:pt x="4503" y="3870"/>
                  </a:lnTo>
                  <a:cubicBezTo>
                    <a:pt x="4603" y="3803"/>
                    <a:pt x="4703" y="3703"/>
                    <a:pt x="4803" y="3637"/>
                  </a:cubicBezTo>
                  <a:cubicBezTo>
                    <a:pt x="4970" y="3303"/>
                    <a:pt x="4904" y="2869"/>
                    <a:pt x="4603" y="2636"/>
                  </a:cubicBezTo>
                  <a:cubicBezTo>
                    <a:pt x="4303" y="2402"/>
                    <a:pt x="3936" y="2302"/>
                    <a:pt x="3569" y="2302"/>
                  </a:cubicBezTo>
                  <a:cubicBezTo>
                    <a:pt x="3202" y="2302"/>
                    <a:pt x="2835" y="2269"/>
                    <a:pt x="2468" y="2169"/>
                  </a:cubicBezTo>
                  <a:cubicBezTo>
                    <a:pt x="2368" y="2136"/>
                    <a:pt x="2268" y="2102"/>
                    <a:pt x="2268" y="2002"/>
                  </a:cubicBezTo>
                  <a:cubicBezTo>
                    <a:pt x="2235" y="1935"/>
                    <a:pt x="2402" y="1769"/>
                    <a:pt x="2535" y="1702"/>
                  </a:cubicBezTo>
                  <a:lnTo>
                    <a:pt x="4236" y="1068"/>
                  </a:lnTo>
                  <a:cubicBezTo>
                    <a:pt x="4336" y="935"/>
                    <a:pt x="4336" y="768"/>
                    <a:pt x="4236" y="668"/>
                  </a:cubicBezTo>
                  <a:cubicBezTo>
                    <a:pt x="4103" y="601"/>
                    <a:pt x="3970" y="534"/>
                    <a:pt x="3803" y="534"/>
                  </a:cubicBezTo>
                  <a:cubicBezTo>
                    <a:pt x="2735" y="268"/>
                    <a:pt x="1635" y="101"/>
                    <a:pt x="50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81"/>
            <p:cNvSpPr/>
            <p:nvPr/>
          </p:nvSpPr>
          <p:spPr>
            <a:xfrm>
              <a:off x="4576775" y="2289625"/>
              <a:ext cx="212675" cy="149550"/>
            </a:xfrm>
            <a:custGeom>
              <a:rect b="b" l="l" r="r" t="t"/>
              <a:pathLst>
                <a:path extrusionOk="0" h="5982" w="8507">
                  <a:moveTo>
                    <a:pt x="1848" y="0"/>
                  </a:moveTo>
                  <a:cubicBezTo>
                    <a:pt x="1034" y="0"/>
                    <a:pt x="175" y="481"/>
                    <a:pt x="0" y="1266"/>
                  </a:cubicBezTo>
                  <a:cubicBezTo>
                    <a:pt x="768" y="1333"/>
                    <a:pt x="1335" y="1933"/>
                    <a:pt x="1835" y="2534"/>
                  </a:cubicBezTo>
                  <a:lnTo>
                    <a:pt x="2636" y="3435"/>
                  </a:lnTo>
                  <a:cubicBezTo>
                    <a:pt x="2902" y="3701"/>
                    <a:pt x="3103" y="4035"/>
                    <a:pt x="3203" y="4402"/>
                  </a:cubicBezTo>
                  <a:cubicBezTo>
                    <a:pt x="3269" y="4769"/>
                    <a:pt x="3169" y="5169"/>
                    <a:pt x="3369" y="5436"/>
                  </a:cubicBezTo>
                  <a:cubicBezTo>
                    <a:pt x="3536" y="5603"/>
                    <a:pt x="3736" y="5736"/>
                    <a:pt x="3970" y="5803"/>
                  </a:cubicBezTo>
                  <a:cubicBezTo>
                    <a:pt x="4235" y="5898"/>
                    <a:pt x="4532" y="5981"/>
                    <a:pt x="4813" y="5981"/>
                  </a:cubicBezTo>
                  <a:cubicBezTo>
                    <a:pt x="5027" y="5981"/>
                    <a:pt x="5231" y="5933"/>
                    <a:pt x="5404" y="5803"/>
                  </a:cubicBezTo>
                  <a:cubicBezTo>
                    <a:pt x="5704" y="5503"/>
                    <a:pt x="5805" y="5069"/>
                    <a:pt x="5671" y="4669"/>
                  </a:cubicBezTo>
                  <a:cubicBezTo>
                    <a:pt x="5504" y="4268"/>
                    <a:pt x="5271" y="3935"/>
                    <a:pt x="4971" y="3635"/>
                  </a:cubicBezTo>
                  <a:cubicBezTo>
                    <a:pt x="5261" y="3577"/>
                    <a:pt x="5560" y="3547"/>
                    <a:pt x="5860" y="3547"/>
                  </a:cubicBezTo>
                  <a:cubicBezTo>
                    <a:pt x="6420" y="3547"/>
                    <a:pt x="6984" y="3651"/>
                    <a:pt x="7506" y="3868"/>
                  </a:cubicBezTo>
                  <a:cubicBezTo>
                    <a:pt x="7631" y="3943"/>
                    <a:pt x="7793" y="3981"/>
                    <a:pt x="7951" y="3981"/>
                  </a:cubicBezTo>
                  <a:cubicBezTo>
                    <a:pt x="8004" y="3981"/>
                    <a:pt x="8056" y="3977"/>
                    <a:pt x="8106" y="3968"/>
                  </a:cubicBezTo>
                  <a:cubicBezTo>
                    <a:pt x="8273" y="3868"/>
                    <a:pt x="8373" y="3735"/>
                    <a:pt x="8406" y="3568"/>
                  </a:cubicBezTo>
                  <a:cubicBezTo>
                    <a:pt x="8506" y="3001"/>
                    <a:pt x="8273" y="2434"/>
                    <a:pt x="7806" y="2100"/>
                  </a:cubicBezTo>
                  <a:cubicBezTo>
                    <a:pt x="7339" y="1800"/>
                    <a:pt x="6772" y="1633"/>
                    <a:pt x="6238" y="1633"/>
                  </a:cubicBezTo>
                  <a:cubicBezTo>
                    <a:pt x="4604" y="1633"/>
                    <a:pt x="3770" y="266"/>
                    <a:pt x="2202" y="32"/>
                  </a:cubicBezTo>
                  <a:cubicBezTo>
                    <a:pt x="2086" y="11"/>
                    <a:pt x="1968" y="0"/>
                    <a:pt x="184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81"/>
            <p:cNvSpPr/>
            <p:nvPr/>
          </p:nvSpPr>
          <p:spPr>
            <a:xfrm>
              <a:off x="4522575" y="2520850"/>
              <a:ext cx="80900" cy="46200"/>
            </a:xfrm>
            <a:custGeom>
              <a:rect b="b" l="l" r="r" t="t"/>
              <a:pathLst>
                <a:path extrusionOk="0" h="1848" w="3236">
                  <a:moveTo>
                    <a:pt x="1135" y="0"/>
                  </a:moveTo>
                  <a:cubicBezTo>
                    <a:pt x="1024" y="0"/>
                    <a:pt x="913" y="8"/>
                    <a:pt x="801" y="23"/>
                  </a:cubicBezTo>
                  <a:cubicBezTo>
                    <a:pt x="167" y="156"/>
                    <a:pt x="0" y="690"/>
                    <a:pt x="434" y="1191"/>
                  </a:cubicBezTo>
                  <a:cubicBezTo>
                    <a:pt x="886" y="1615"/>
                    <a:pt x="1482" y="1847"/>
                    <a:pt x="2101" y="1847"/>
                  </a:cubicBezTo>
                  <a:cubicBezTo>
                    <a:pt x="2212" y="1847"/>
                    <a:pt x="2323" y="1840"/>
                    <a:pt x="2435" y="1824"/>
                  </a:cubicBezTo>
                  <a:cubicBezTo>
                    <a:pt x="3069" y="1658"/>
                    <a:pt x="3236" y="1157"/>
                    <a:pt x="2802" y="657"/>
                  </a:cubicBezTo>
                  <a:cubicBezTo>
                    <a:pt x="2350" y="233"/>
                    <a:pt x="1754" y="0"/>
                    <a:pt x="11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81"/>
            <p:cNvSpPr/>
            <p:nvPr/>
          </p:nvSpPr>
          <p:spPr>
            <a:xfrm>
              <a:off x="4527575" y="2536075"/>
              <a:ext cx="66725" cy="37700"/>
            </a:xfrm>
            <a:custGeom>
              <a:rect b="b" l="l" r="r" t="t"/>
              <a:pathLst>
                <a:path extrusionOk="0" h="1508" w="2669">
                  <a:moveTo>
                    <a:pt x="855" y="0"/>
                  </a:moveTo>
                  <a:cubicBezTo>
                    <a:pt x="771" y="0"/>
                    <a:pt x="686" y="5"/>
                    <a:pt x="601" y="14"/>
                  </a:cubicBezTo>
                  <a:cubicBezTo>
                    <a:pt x="467" y="48"/>
                    <a:pt x="334" y="115"/>
                    <a:pt x="234" y="215"/>
                  </a:cubicBezTo>
                  <a:lnTo>
                    <a:pt x="0" y="148"/>
                  </a:lnTo>
                  <a:lnTo>
                    <a:pt x="134" y="648"/>
                  </a:lnTo>
                  <a:cubicBezTo>
                    <a:pt x="167" y="748"/>
                    <a:pt x="234" y="882"/>
                    <a:pt x="301" y="948"/>
                  </a:cubicBezTo>
                  <a:cubicBezTo>
                    <a:pt x="661" y="1308"/>
                    <a:pt x="1135" y="1508"/>
                    <a:pt x="1630" y="1508"/>
                  </a:cubicBezTo>
                  <a:cubicBezTo>
                    <a:pt x="1731" y="1508"/>
                    <a:pt x="1833" y="1499"/>
                    <a:pt x="1935" y="1482"/>
                  </a:cubicBezTo>
                  <a:cubicBezTo>
                    <a:pt x="2035" y="1449"/>
                    <a:pt x="2169" y="1415"/>
                    <a:pt x="2269" y="1349"/>
                  </a:cubicBezTo>
                  <a:lnTo>
                    <a:pt x="2669" y="1015"/>
                  </a:lnTo>
                  <a:lnTo>
                    <a:pt x="2435" y="915"/>
                  </a:lnTo>
                  <a:cubicBezTo>
                    <a:pt x="2402" y="782"/>
                    <a:pt x="2335" y="648"/>
                    <a:pt x="2235" y="548"/>
                  </a:cubicBezTo>
                  <a:cubicBezTo>
                    <a:pt x="1863" y="176"/>
                    <a:pt x="1368" y="0"/>
                    <a:pt x="85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81"/>
            <p:cNvSpPr/>
            <p:nvPr/>
          </p:nvSpPr>
          <p:spPr>
            <a:xfrm>
              <a:off x="4508400" y="2493750"/>
              <a:ext cx="119275" cy="67925"/>
            </a:xfrm>
            <a:custGeom>
              <a:rect b="b" l="l" r="r" t="t"/>
              <a:pathLst>
                <a:path extrusionOk="0" h="2717" w="4771">
                  <a:moveTo>
                    <a:pt x="1710" y="0"/>
                  </a:moveTo>
                  <a:cubicBezTo>
                    <a:pt x="1541" y="0"/>
                    <a:pt x="1371" y="13"/>
                    <a:pt x="1201" y="40"/>
                  </a:cubicBezTo>
                  <a:cubicBezTo>
                    <a:pt x="234" y="240"/>
                    <a:pt x="0" y="1007"/>
                    <a:pt x="634" y="1741"/>
                  </a:cubicBezTo>
                  <a:cubicBezTo>
                    <a:pt x="1272" y="2379"/>
                    <a:pt x="2140" y="2717"/>
                    <a:pt x="3028" y="2717"/>
                  </a:cubicBezTo>
                  <a:cubicBezTo>
                    <a:pt x="3209" y="2717"/>
                    <a:pt x="3389" y="2703"/>
                    <a:pt x="3569" y="2675"/>
                  </a:cubicBezTo>
                  <a:cubicBezTo>
                    <a:pt x="4537" y="2475"/>
                    <a:pt x="4770" y="1741"/>
                    <a:pt x="4103" y="1007"/>
                  </a:cubicBezTo>
                  <a:cubicBezTo>
                    <a:pt x="3458" y="362"/>
                    <a:pt x="2601" y="0"/>
                    <a:pt x="171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81"/>
            <p:cNvSpPr/>
            <p:nvPr/>
          </p:nvSpPr>
          <p:spPr>
            <a:xfrm>
              <a:off x="4509225" y="2485050"/>
              <a:ext cx="124275" cy="70725"/>
            </a:xfrm>
            <a:custGeom>
              <a:rect b="b" l="l" r="r" t="t"/>
              <a:pathLst>
                <a:path extrusionOk="0" h="2829" w="4971">
                  <a:moveTo>
                    <a:pt x="1831" y="0"/>
                  </a:moveTo>
                  <a:cubicBezTo>
                    <a:pt x="1633" y="0"/>
                    <a:pt x="1433" y="18"/>
                    <a:pt x="1235" y="54"/>
                  </a:cubicBezTo>
                  <a:cubicBezTo>
                    <a:pt x="267" y="254"/>
                    <a:pt x="0" y="1021"/>
                    <a:pt x="668" y="1789"/>
                  </a:cubicBezTo>
                  <a:cubicBezTo>
                    <a:pt x="1341" y="2462"/>
                    <a:pt x="2251" y="2829"/>
                    <a:pt x="3178" y="2829"/>
                  </a:cubicBezTo>
                  <a:cubicBezTo>
                    <a:pt x="3353" y="2829"/>
                    <a:pt x="3529" y="2816"/>
                    <a:pt x="3703" y="2789"/>
                  </a:cubicBezTo>
                  <a:cubicBezTo>
                    <a:pt x="4704" y="2556"/>
                    <a:pt x="4971" y="1789"/>
                    <a:pt x="4270" y="1021"/>
                  </a:cubicBezTo>
                  <a:cubicBezTo>
                    <a:pt x="3614" y="365"/>
                    <a:pt x="2734" y="0"/>
                    <a:pt x="1831"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81"/>
            <p:cNvSpPr/>
            <p:nvPr/>
          </p:nvSpPr>
          <p:spPr>
            <a:xfrm>
              <a:off x="4509225" y="2475875"/>
              <a:ext cx="127625" cy="72400"/>
            </a:xfrm>
            <a:custGeom>
              <a:rect b="b" l="l" r="r" t="t"/>
              <a:pathLst>
                <a:path extrusionOk="0" h="2896" w="5105">
                  <a:moveTo>
                    <a:pt x="1912" y="1"/>
                  </a:moveTo>
                  <a:cubicBezTo>
                    <a:pt x="1709" y="1"/>
                    <a:pt x="1505" y="18"/>
                    <a:pt x="1301" y="54"/>
                  </a:cubicBezTo>
                  <a:cubicBezTo>
                    <a:pt x="267" y="254"/>
                    <a:pt x="0" y="1055"/>
                    <a:pt x="701" y="1855"/>
                  </a:cubicBezTo>
                  <a:cubicBezTo>
                    <a:pt x="1403" y="2529"/>
                    <a:pt x="2317" y="2896"/>
                    <a:pt x="3285" y="2896"/>
                  </a:cubicBezTo>
                  <a:cubicBezTo>
                    <a:pt x="3467" y="2896"/>
                    <a:pt x="3651" y="2883"/>
                    <a:pt x="3837" y="2856"/>
                  </a:cubicBezTo>
                  <a:cubicBezTo>
                    <a:pt x="4837" y="2623"/>
                    <a:pt x="5104" y="1822"/>
                    <a:pt x="4404" y="1055"/>
                  </a:cubicBezTo>
                  <a:cubicBezTo>
                    <a:pt x="3747" y="370"/>
                    <a:pt x="2842" y="1"/>
                    <a:pt x="191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81"/>
            <p:cNvSpPr/>
            <p:nvPr/>
          </p:nvSpPr>
          <p:spPr>
            <a:xfrm>
              <a:off x="4510900" y="2466775"/>
              <a:ext cx="130100" cy="74275"/>
            </a:xfrm>
            <a:custGeom>
              <a:rect b="b" l="l" r="r" t="t"/>
              <a:pathLst>
                <a:path extrusionOk="0" h="2971" w="5204">
                  <a:moveTo>
                    <a:pt x="1900" y="0"/>
                  </a:moveTo>
                  <a:cubicBezTo>
                    <a:pt x="1701" y="0"/>
                    <a:pt x="1500" y="17"/>
                    <a:pt x="1301" y="51"/>
                  </a:cubicBezTo>
                  <a:cubicBezTo>
                    <a:pt x="267" y="251"/>
                    <a:pt x="0" y="1085"/>
                    <a:pt x="701" y="1886"/>
                  </a:cubicBezTo>
                  <a:cubicBezTo>
                    <a:pt x="1392" y="2577"/>
                    <a:pt x="2336" y="2971"/>
                    <a:pt x="3304" y="2971"/>
                  </a:cubicBezTo>
                  <a:cubicBezTo>
                    <a:pt x="3503" y="2971"/>
                    <a:pt x="3704" y="2954"/>
                    <a:pt x="3903" y="2920"/>
                  </a:cubicBezTo>
                  <a:cubicBezTo>
                    <a:pt x="4937" y="2686"/>
                    <a:pt x="5204" y="1886"/>
                    <a:pt x="4503" y="1085"/>
                  </a:cubicBezTo>
                  <a:cubicBezTo>
                    <a:pt x="3812" y="394"/>
                    <a:pt x="2868" y="0"/>
                    <a:pt x="1900"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81"/>
            <p:cNvSpPr/>
            <p:nvPr/>
          </p:nvSpPr>
          <p:spPr>
            <a:xfrm>
              <a:off x="4511725" y="2457600"/>
              <a:ext cx="133450" cy="75950"/>
            </a:xfrm>
            <a:custGeom>
              <a:rect b="b" l="l" r="r" t="t"/>
              <a:pathLst>
                <a:path extrusionOk="0" h="3038" w="5338">
                  <a:moveTo>
                    <a:pt x="1948" y="1"/>
                  </a:moveTo>
                  <a:cubicBezTo>
                    <a:pt x="1744" y="1"/>
                    <a:pt x="1539" y="17"/>
                    <a:pt x="1335" y="51"/>
                  </a:cubicBezTo>
                  <a:cubicBezTo>
                    <a:pt x="267" y="285"/>
                    <a:pt x="1" y="1119"/>
                    <a:pt x="734" y="1953"/>
                  </a:cubicBezTo>
                  <a:cubicBezTo>
                    <a:pt x="1454" y="2644"/>
                    <a:pt x="2402" y="3038"/>
                    <a:pt x="3390" y="3038"/>
                  </a:cubicBezTo>
                  <a:cubicBezTo>
                    <a:pt x="3593" y="3038"/>
                    <a:pt x="3798" y="3021"/>
                    <a:pt x="4003" y="2987"/>
                  </a:cubicBezTo>
                  <a:cubicBezTo>
                    <a:pt x="5071" y="2787"/>
                    <a:pt x="5338" y="1953"/>
                    <a:pt x="4604" y="1119"/>
                  </a:cubicBezTo>
                  <a:cubicBezTo>
                    <a:pt x="3912" y="399"/>
                    <a:pt x="2943" y="1"/>
                    <a:pt x="194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81"/>
            <p:cNvSpPr/>
            <p:nvPr/>
          </p:nvSpPr>
          <p:spPr>
            <a:xfrm>
              <a:off x="4512550" y="2448425"/>
              <a:ext cx="136800" cy="78100"/>
            </a:xfrm>
            <a:custGeom>
              <a:rect b="b" l="l" r="r" t="t"/>
              <a:pathLst>
                <a:path extrusionOk="0" h="3124" w="5472">
                  <a:moveTo>
                    <a:pt x="2012" y="1"/>
                  </a:moveTo>
                  <a:cubicBezTo>
                    <a:pt x="1809" y="1"/>
                    <a:pt x="1605" y="17"/>
                    <a:pt x="1402" y="51"/>
                  </a:cubicBezTo>
                  <a:cubicBezTo>
                    <a:pt x="301" y="285"/>
                    <a:pt x="1" y="1152"/>
                    <a:pt x="768" y="1986"/>
                  </a:cubicBezTo>
                  <a:cubicBezTo>
                    <a:pt x="1506" y="2724"/>
                    <a:pt x="2510" y="3124"/>
                    <a:pt x="3553" y="3124"/>
                  </a:cubicBezTo>
                  <a:cubicBezTo>
                    <a:pt x="3736" y="3124"/>
                    <a:pt x="3920" y="3112"/>
                    <a:pt x="4104" y="3087"/>
                  </a:cubicBezTo>
                  <a:cubicBezTo>
                    <a:pt x="5205" y="2853"/>
                    <a:pt x="5471" y="1986"/>
                    <a:pt x="4738" y="1152"/>
                  </a:cubicBezTo>
                  <a:cubicBezTo>
                    <a:pt x="3989" y="404"/>
                    <a:pt x="3011" y="1"/>
                    <a:pt x="2012"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81"/>
            <p:cNvSpPr/>
            <p:nvPr/>
          </p:nvSpPr>
          <p:spPr>
            <a:xfrm>
              <a:off x="4519225" y="2415975"/>
              <a:ext cx="135950" cy="102500"/>
            </a:xfrm>
            <a:custGeom>
              <a:rect b="b" l="l" r="r" t="t"/>
              <a:pathLst>
                <a:path extrusionOk="0" h="4100" w="5438">
                  <a:moveTo>
                    <a:pt x="2049" y="0"/>
                  </a:moveTo>
                  <a:cubicBezTo>
                    <a:pt x="1845" y="0"/>
                    <a:pt x="1640" y="16"/>
                    <a:pt x="1435" y="48"/>
                  </a:cubicBezTo>
                  <a:cubicBezTo>
                    <a:pt x="968" y="82"/>
                    <a:pt x="568" y="382"/>
                    <a:pt x="368" y="816"/>
                  </a:cubicBezTo>
                  <a:lnTo>
                    <a:pt x="101" y="1650"/>
                  </a:lnTo>
                  <a:cubicBezTo>
                    <a:pt x="1" y="2117"/>
                    <a:pt x="168" y="2584"/>
                    <a:pt x="501" y="2917"/>
                  </a:cubicBezTo>
                  <a:cubicBezTo>
                    <a:pt x="1284" y="3672"/>
                    <a:pt x="2326" y="4099"/>
                    <a:pt x="3389" y="4099"/>
                  </a:cubicBezTo>
                  <a:cubicBezTo>
                    <a:pt x="3594" y="4099"/>
                    <a:pt x="3799" y="4084"/>
                    <a:pt x="4004" y="4051"/>
                  </a:cubicBezTo>
                  <a:cubicBezTo>
                    <a:pt x="4471" y="3985"/>
                    <a:pt x="4871" y="3684"/>
                    <a:pt x="5071" y="3284"/>
                  </a:cubicBezTo>
                  <a:cubicBezTo>
                    <a:pt x="5138" y="3151"/>
                    <a:pt x="5305" y="2584"/>
                    <a:pt x="5371" y="2450"/>
                  </a:cubicBezTo>
                  <a:cubicBezTo>
                    <a:pt x="5438" y="1983"/>
                    <a:pt x="5305" y="1483"/>
                    <a:pt x="4938" y="1183"/>
                  </a:cubicBezTo>
                  <a:cubicBezTo>
                    <a:pt x="4154" y="427"/>
                    <a:pt x="3113" y="0"/>
                    <a:pt x="2049"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81"/>
            <p:cNvSpPr/>
            <p:nvPr/>
          </p:nvSpPr>
          <p:spPr>
            <a:xfrm>
              <a:off x="4433325" y="2024425"/>
              <a:ext cx="454525" cy="469850"/>
            </a:xfrm>
            <a:custGeom>
              <a:rect b="b" l="l" r="r" t="t"/>
              <a:pathLst>
                <a:path extrusionOk="0" h="18794" w="18181">
                  <a:moveTo>
                    <a:pt x="9363" y="1"/>
                  </a:moveTo>
                  <a:cubicBezTo>
                    <a:pt x="6073" y="1"/>
                    <a:pt x="3006" y="2111"/>
                    <a:pt x="1936" y="5403"/>
                  </a:cubicBezTo>
                  <a:cubicBezTo>
                    <a:pt x="1" y="11341"/>
                    <a:pt x="4571" y="13909"/>
                    <a:pt x="3804" y="16277"/>
                  </a:cubicBezTo>
                  <a:cubicBezTo>
                    <a:pt x="3704" y="16744"/>
                    <a:pt x="3870" y="17245"/>
                    <a:pt x="4204" y="17578"/>
                  </a:cubicBezTo>
                  <a:cubicBezTo>
                    <a:pt x="5016" y="18362"/>
                    <a:pt x="6086" y="18794"/>
                    <a:pt x="7199" y="18794"/>
                  </a:cubicBezTo>
                  <a:cubicBezTo>
                    <a:pt x="7411" y="18794"/>
                    <a:pt x="7626" y="18778"/>
                    <a:pt x="7840" y="18746"/>
                  </a:cubicBezTo>
                  <a:cubicBezTo>
                    <a:pt x="8340" y="18713"/>
                    <a:pt x="8741" y="18412"/>
                    <a:pt x="8941" y="17945"/>
                  </a:cubicBezTo>
                  <a:cubicBezTo>
                    <a:pt x="9708" y="15577"/>
                    <a:pt x="14912" y="16177"/>
                    <a:pt x="16846" y="10273"/>
                  </a:cubicBezTo>
                  <a:cubicBezTo>
                    <a:pt x="18181" y="6137"/>
                    <a:pt x="15912" y="1734"/>
                    <a:pt x="11809" y="399"/>
                  </a:cubicBezTo>
                  <a:cubicBezTo>
                    <a:pt x="10998" y="129"/>
                    <a:pt x="10174" y="1"/>
                    <a:pt x="936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81"/>
            <p:cNvSpPr/>
            <p:nvPr/>
          </p:nvSpPr>
          <p:spPr>
            <a:xfrm>
              <a:off x="4449175" y="2021200"/>
              <a:ext cx="441175" cy="476900"/>
            </a:xfrm>
            <a:custGeom>
              <a:rect b="b" l="l" r="r" t="t"/>
              <a:pathLst>
                <a:path extrusionOk="0" h="19076" w="17647">
                  <a:moveTo>
                    <a:pt x="8774" y="228"/>
                  </a:moveTo>
                  <a:cubicBezTo>
                    <a:pt x="9574" y="228"/>
                    <a:pt x="10375" y="362"/>
                    <a:pt x="11142" y="629"/>
                  </a:cubicBezTo>
                  <a:cubicBezTo>
                    <a:pt x="15178" y="1929"/>
                    <a:pt x="17413" y="6299"/>
                    <a:pt x="16079" y="10335"/>
                  </a:cubicBezTo>
                  <a:cubicBezTo>
                    <a:pt x="14945" y="13905"/>
                    <a:pt x="12576" y="15072"/>
                    <a:pt x="10708" y="16006"/>
                  </a:cubicBezTo>
                  <a:cubicBezTo>
                    <a:pt x="9541" y="16573"/>
                    <a:pt x="8540" y="17074"/>
                    <a:pt x="8207" y="18041"/>
                  </a:cubicBezTo>
                  <a:cubicBezTo>
                    <a:pt x="8040" y="18441"/>
                    <a:pt x="7640" y="18741"/>
                    <a:pt x="7206" y="18775"/>
                  </a:cubicBezTo>
                  <a:cubicBezTo>
                    <a:pt x="6996" y="18807"/>
                    <a:pt x="6786" y="18823"/>
                    <a:pt x="6578" y="18823"/>
                  </a:cubicBezTo>
                  <a:cubicBezTo>
                    <a:pt x="5495" y="18823"/>
                    <a:pt x="4453" y="18396"/>
                    <a:pt x="3670" y="17641"/>
                  </a:cubicBezTo>
                  <a:cubicBezTo>
                    <a:pt x="3336" y="17340"/>
                    <a:pt x="3170" y="16873"/>
                    <a:pt x="3270" y="16440"/>
                  </a:cubicBezTo>
                  <a:cubicBezTo>
                    <a:pt x="3570" y="15472"/>
                    <a:pt x="3070" y="14472"/>
                    <a:pt x="2436" y="13304"/>
                  </a:cubicBezTo>
                  <a:cubicBezTo>
                    <a:pt x="1468" y="11470"/>
                    <a:pt x="234" y="9168"/>
                    <a:pt x="1402" y="5565"/>
                  </a:cubicBezTo>
                  <a:cubicBezTo>
                    <a:pt x="2436" y="2396"/>
                    <a:pt x="5405" y="228"/>
                    <a:pt x="8774" y="228"/>
                  </a:cubicBezTo>
                  <a:close/>
                  <a:moveTo>
                    <a:pt x="8748" y="0"/>
                  </a:moveTo>
                  <a:cubicBezTo>
                    <a:pt x="5397" y="0"/>
                    <a:pt x="2275" y="2145"/>
                    <a:pt x="1202" y="5499"/>
                  </a:cubicBezTo>
                  <a:cubicBezTo>
                    <a:pt x="1" y="9168"/>
                    <a:pt x="1235" y="11536"/>
                    <a:pt x="2236" y="13404"/>
                  </a:cubicBezTo>
                  <a:cubicBezTo>
                    <a:pt x="2869" y="14572"/>
                    <a:pt x="3370" y="15506"/>
                    <a:pt x="3070" y="16373"/>
                  </a:cubicBezTo>
                  <a:cubicBezTo>
                    <a:pt x="2970" y="16873"/>
                    <a:pt x="3103" y="17407"/>
                    <a:pt x="3503" y="17774"/>
                  </a:cubicBezTo>
                  <a:cubicBezTo>
                    <a:pt x="4304" y="18608"/>
                    <a:pt x="5438" y="19042"/>
                    <a:pt x="6572" y="19075"/>
                  </a:cubicBezTo>
                  <a:cubicBezTo>
                    <a:pt x="6806" y="19075"/>
                    <a:pt x="7039" y="19042"/>
                    <a:pt x="7239" y="19008"/>
                  </a:cubicBezTo>
                  <a:cubicBezTo>
                    <a:pt x="7773" y="18942"/>
                    <a:pt x="8207" y="18575"/>
                    <a:pt x="8407" y="18108"/>
                  </a:cubicBezTo>
                  <a:cubicBezTo>
                    <a:pt x="8707" y="17207"/>
                    <a:pt x="9641" y="16740"/>
                    <a:pt x="10808" y="16173"/>
                  </a:cubicBezTo>
                  <a:cubicBezTo>
                    <a:pt x="12743" y="15239"/>
                    <a:pt x="15112" y="14071"/>
                    <a:pt x="16312" y="10402"/>
                  </a:cubicBezTo>
                  <a:cubicBezTo>
                    <a:pt x="17647" y="6233"/>
                    <a:pt x="15378" y="1763"/>
                    <a:pt x="11209" y="395"/>
                  </a:cubicBezTo>
                  <a:cubicBezTo>
                    <a:pt x="10392" y="127"/>
                    <a:pt x="9563" y="0"/>
                    <a:pt x="874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81"/>
            <p:cNvSpPr/>
            <p:nvPr/>
          </p:nvSpPr>
          <p:spPr>
            <a:xfrm>
              <a:off x="4530075" y="2417025"/>
              <a:ext cx="124275" cy="71200"/>
            </a:xfrm>
            <a:custGeom>
              <a:rect b="b" l="l" r="r" t="t"/>
              <a:pathLst>
                <a:path extrusionOk="0" h="2848" w="4971">
                  <a:moveTo>
                    <a:pt x="1793" y="0"/>
                  </a:moveTo>
                  <a:cubicBezTo>
                    <a:pt x="1618" y="0"/>
                    <a:pt x="1443" y="13"/>
                    <a:pt x="1268" y="40"/>
                  </a:cubicBezTo>
                  <a:cubicBezTo>
                    <a:pt x="267" y="273"/>
                    <a:pt x="0" y="1040"/>
                    <a:pt x="701" y="1808"/>
                  </a:cubicBezTo>
                  <a:cubicBezTo>
                    <a:pt x="1375" y="2481"/>
                    <a:pt x="2284" y="2848"/>
                    <a:pt x="3212" y="2848"/>
                  </a:cubicBezTo>
                  <a:cubicBezTo>
                    <a:pt x="3386" y="2848"/>
                    <a:pt x="3562" y="2835"/>
                    <a:pt x="3736" y="2808"/>
                  </a:cubicBezTo>
                  <a:cubicBezTo>
                    <a:pt x="4737" y="2575"/>
                    <a:pt x="4971" y="1808"/>
                    <a:pt x="4303" y="1040"/>
                  </a:cubicBezTo>
                  <a:cubicBezTo>
                    <a:pt x="3630" y="367"/>
                    <a:pt x="2720" y="0"/>
                    <a:pt x="1793"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81"/>
            <p:cNvSpPr/>
            <p:nvPr/>
          </p:nvSpPr>
          <p:spPr>
            <a:xfrm>
              <a:off x="4540075" y="2446675"/>
              <a:ext cx="94275" cy="41550"/>
            </a:xfrm>
            <a:custGeom>
              <a:rect b="b" l="l" r="r" t="t"/>
              <a:pathLst>
                <a:path extrusionOk="0" h="1662" w="3771">
                  <a:moveTo>
                    <a:pt x="1064" y="1"/>
                  </a:moveTo>
                  <a:cubicBezTo>
                    <a:pt x="866" y="1"/>
                    <a:pt x="666" y="19"/>
                    <a:pt x="468" y="55"/>
                  </a:cubicBezTo>
                  <a:cubicBezTo>
                    <a:pt x="301" y="88"/>
                    <a:pt x="167" y="121"/>
                    <a:pt x="1" y="221"/>
                  </a:cubicBezTo>
                  <a:cubicBezTo>
                    <a:pt x="101" y="355"/>
                    <a:pt x="167" y="488"/>
                    <a:pt x="301" y="622"/>
                  </a:cubicBezTo>
                  <a:cubicBezTo>
                    <a:pt x="975" y="1295"/>
                    <a:pt x="1884" y="1662"/>
                    <a:pt x="2812" y="1662"/>
                  </a:cubicBezTo>
                  <a:cubicBezTo>
                    <a:pt x="2986" y="1662"/>
                    <a:pt x="3162" y="1649"/>
                    <a:pt x="3336" y="1622"/>
                  </a:cubicBezTo>
                  <a:cubicBezTo>
                    <a:pt x="3503" y="1589"/>
                    <a:pt x="3637" y="1522"/>
                    <a:pt x="3770" y="1456"/>
                  </a:cubicBezTo>
                  <a:cubicBezTo>
                    <a:pt x="3703" y="1289"/>
                    <a:pt x="3637" y="1155"/>
                    <a:pt x="3503" y="1022"/>
                  </a:cubicBezTo>
                  <a:cubicBezTo>
                    <a:pt x="2847" y="366"/>
                    <a:pt x="1967" y="1"/>
                    <a:pt x="1064"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81"/>
            <p:cNvSpPr/>
            <p:nvPr/>
          </p:nvSpPr>
          <p:spPr>
            <a:xfrm>
              <a:off x="4540075" y="2446675"/>
              <a:ext cx="94275" cy="41550"/>
            </a:xfrm>
            <a:custGeom>
              <a:rect b="b" l="l" r="r" t="t"/>
              <a:pathLst>
                <a:path extrusionOk="0" h="1662" w="3771">
                  <a:moveTo>
                    <a:pt x="1064" y="1"/>
                  </a:moveTo>
                  <a:cubicBezTo>
                    <a:pt x="866" y="1"/>
                    <a:pt x="666" y="19"/>
                    <a:pt x="468" y="55"/>
                  </a:cubicBezTo>
                  <a:cubicBezTo>
                    <a:pt x="301" y="88"/>
                    <a:pt x="167" y="121"/>
                    <a:pt x="1" y="221"/>
                  </a:cubicBezTo>
                  <a:cubicBezTo>
                    <a:pt x="101" y="355"/>
                    <a:pt x="167" y="488"/>
                    <a:pt x="301" y="622"/>
                  </a:cubicBezTo>
                  <a:cubicBezTo>
                    <a:pt x="975" y="1295"/>
                    <a:pt x="1884" y="1662"/>
                    <a:pt x="2812" y="1662"/>
                  </a:cubicBezTo>
                  <a:cubicBezTo>
                    <a:pt x="2986" y="1662"/>
                    <a:pt x="3162" y="1649"/>
                    <a:pt x="3336" y="1622"/>
                  </a:cubicBezTo>
                  <a:cubicBezTo>
                    <a:pt x="3503" y="1589"/>
                    <a:pt x="3637" y="1522"/>
                    <a:pt x="3770" y="1456"/>
                  </a:cubicBezTo>
                  <a:cubicBezTo>
                    <a:pt x="3703" y="1289"/>
                    <a:pt x="3637" y="1155"/>
                    <a:pt x="3503" y="1022"/>
                  </a:cubicBezTo>
                  <a:cubicBezTo>
                    <a:pt x="2847" y="366"/>
                    <a:pt x="1967" y="1"/>
                    <a:pt x="106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81"/>
            <p:cNvSpPr/>
            <p:nvPr/>
          </p:nvSpPr>
          <p:spPr>
            <a:xfrm>
              <a:off x="4770250" y="2140100"/>
              <a:ext cx="84250" cy="211575"/>
            </a:xfrm>
            <a:custGeom>
              <a:rect b="b" l="l" r="r" t="t"/>
              <a:pathLst>
                <a:path extrusionOk="0" h="8463" w="3370">
                  <a:moveTo>
                    <a:pt x="1301" y="0"/>
                  </a:moveTo>
                  <a:cubicBezTo>
                    <a:pt x="1247" y="0"/>
                    <a:pt x="1192" y="3"/>
                    <a:pt x="1134" y="9"/>
                  </a:cubicBezTo>
                  <a:cubicBezTo>
                    <a:pt x="1034" y="9"/>
                    <a:pt x="934" y="42"/>
                    <a:pt x="834" y="76"/>
                  </a:cubicBezTo>
                  <a:cubicBezTo>
                    <a:pt x="434" y="209"/>
                    <a:pt x="200" y="576"/>
                    <a:pt x="134" y="976"/>
                  </a:cubicBezTo>
                  <a:cubicBezTo>
                    <a:pt x="0" y="1710"/>
                    <a:pt x="534" y="2411"/>
                    <a:pt x="767" y="3078"/>
                  </a:cubicBezTo>
                  <a:cubicBezTo>
                    <a:pt x="1001" y="3845"/>
                    <a:pt x="1101" y="4645"/>
                    <a:pt x="1068" y="5446"/>
                  </a:cubicBezTo>
                  <a:cubicBezTo>
                    <a:pt x="1068" y="5713"/>
                    <a:pt x="1068" y="5980"/>
                    <a:pt x="1068" y="6280"/>
                  </a:cubicBezTo>
                  <a:cubicBezTo>
                    <a:pt x="1130" y="6561"/>
                    <a:pt x="1397" y="6783"/>
                    <a:pt x="1677" y="6783"/>
                  </a:cubicBezTo>
                  <a:cubicBezTo>
                    <a:pt x="1696" y="6783"/>
                    <a:pt x="1716" y="6782"/>
                    <a:pt x="1735" y="6780"/>
                  </a:cubicBezTo>
                  <a:cubicBezTo>
                    <a:pt x="2068" y="6680"/>
                    <a:pt x="2335" y="6447"/>
                    <a:pt x="2502" y="6113"/>
                  </a:cubicBezTo>
                  <a:cubicBezTo>
                    <a:pt x="3236" y="4712"/>
                    <a:pt x="3369" y="3078"/>
                    <a:pt x="2902" y="1577"/>
                  </a:cubicBezTo>
                  <a:cubicBezTo>
                    <a:pt x="2682" y="759"/>
                    <a:pt x="2195" y="0"/>
                    <a:pt x="1301" y="0"/>
                  </a:cubicBezTo>
                  <a:close/>
                  <a:moveTo>
                    <a:pt x="1055" y="7109"/>
                  </a:moveTo>
                  <a:cubicBezTo>
                    <a:pt x="853" y="7109"/>
                    <a:pt x="657" y="7208"/>
                    <a:pt x="534" y="7381"/>
                  </a:cubicBezTo>
                  <a:cubicBezTo>
                    <a:pt x="367" y="7581"/>
                    <a:pt x="334" y="7848"/>
                    <a:pt x="367" y="8081"/>
                  </a:cubicBezTo>
                  <a:cubicBezTo>
                    <a:pt x="424" y="8308"/>
                    <a:pt x="650" y="8463"/>
                    <a:pt x="880" y="8463"/>
                  </a:cubicBezTo>
                  <a:cubicBezTo>
                    <a:pt x="921" y="8463"/>
                    <a:pt x="961" y="8458"/>
                    <a:pt x="1001" y="8448"/>
                  </a:cubicBezTo>
                  <a:cubicBezTo>
                    <a:pt x="1234" y="8381"/>
                    <a:pt x="1468" y="8181"/>
                    <a:pt x="1535" y="7914"/>
                  </a:cubicBezTo>
                  <a:cubicBezTo>
                    <a:pt x="1668" y="7614"/>
                    <a:pt x="1535" y="7281"/>
                    <a:pt x="1268" y="7147"/>
                  </a:cubicBezTo>
                  <a:cubicBezTo>
                    <a:pt x="1198" y="7121"/>
                    <a:pt x="1126" y="7109"/>
                    <a:pt x="1055" y="7109"/>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81"/>
            <p:cNvSpPr/>
            <p:nvPr/>
          </p:nvSpPr>
          <p:spPr>
            <a:xfrm>
              <a:off x="4550925" y="2230700"/>
              <a:ext cx="185975" cy="247375"/>
            </a:xfrm>
            <a:custGeom>
              <a:rect b="b" l="l" r="r" t="t"/>
              <a:pathLst>
                <a:path extrusionOk="0" h="9895" w="7439">
                  <a:moveTo>
                    <a:pt x="4344" y="61"/>
                  </a:moveTo>
                  <a:cubicBezTo>
                    <a:pt x="4396" y="61"/>
                    <a:pt x="4450" y="70"/>
                    <a:pt x="4504" y="87"/>
                  </a:cubicBezTo>
                  <a:lnTo>
                    <a:pt x="4504" y="121"/>
                  </a:lnTo>
                  <a:cubicBezTo>
                    <a:pt x="4704" y="188"/>
                    <a:pt x="4837" y="321"/>
                    <a:pt x="4870" y="521"/>
                  </a:cubicBezTo>
                  <a:cubicBezTo>
                    <a:pt x="4904" y="1055"/>
                    <a:pt x="4637" y="1522"/>
                    <a:pt x="4203" y="1822"/>
                  </a:cubicBezTo>
                  <a:cubicBezTo>
                    <a:pt x="4103" y="1889"/>
                    <a:pt x="4003" y="1955"/>
                    <a:pt x="3870" y="2022"/>
                  </a:cubicBezTo>
                  <a:cubicBezTo>
                    <a:pt x="3836" y="1889"/>
                    <a:pt x="3770" y="1789"/>
                    <a:pt x="3736" y="1655"/>
                  </a:cubicBezTo>
                  <a:cubicBezTo>
                    <a:pt x="3570" y="1188"/>
                    <a:pt x="3636" y="655"/>
                    <a:pt x="3970" y="221"/>
                  </a:cubicBezTo>
                  <a:cubicBezTo>
                    <a:pt x="4068" y="123"/>
                    <a:pt x="4201" y="61"/>
                    <a:pt x="4344" y="61"/>
                  </a:cubicBezTo>
                  <a:close/>
                  <a:moveTo>
                    <a:pt x="659" y="987"/>
                  </a:moveTo>
                  <a:cubicBezTo>
                    <a:pt x="716" y="987"/>
                    <a:pt x="775" y="998"/>
                    <a:pt x="834" y="1021"/>
                  </a:cubicBezTo>
                  <a:lnTo>
                    <a:pt x="934" y="1088"/>
                  </a:lnTo>
                  <a:cubicBezTo>
                    <a:pt x="1235" y="1255"/>
                    <a:pt x="1601" y="1689"/>
                    <a:pt x="1768" y="2489"/>
                  </a:cubicBezTo>
                  <a:cubicBezTo>
                    <a:pt x="1668" y="2489"/>
                    <a:pt x="1601" y="2489"/>
                    <a:pt x="1535" y="2456"/>
                  </a:cubicBezTo>
                  <a:cubicBezTo>
                    <a:pt x="634" y="2322"/>
                    <a:pt x="234" y="1955"/>
                    <a:pt x="167" y="1622"/>
                  </a:cubicBezTo>
                  <a:cubicBezTo>
                    <a:pt x="100" y="1422"/>
                    <a:pt x="167" y="1222"/>
                    <a:pt x="367" y="1088"/>
                  </a:cubicBezTo>
                  <a:cubicBezTo>
                    <a:pt x="453" y="1024"/>
                    <a:pt x="554" y="987"/>
                    <a:pt x="659" y="987"/>
                  </a:cubicBezTo>
                  <a:close/>
                  <a:moveTo>
                    <a:pt x="6753" y="2985"/>
                  </a:moveTo>
                  <a:cubicBezTo>
                    <a:pt x="6783" y="2985"/>
                    <a:pt x="6812" y="2987"/>
                    <a:pt x="6839" y="2990"/>
                  </a:cubicBezTo>
                  <a:cubicBezTo>
                    <a:pt x="7039" y="2990"/>
                    <a:pt x="7205" y="3156"/>
                    <a:pt x="7272" y="3356"/>
                  </a:cubicBezTo>
                  <a:cubicBezTo>
                    <a:pt x="7339" y="3557"/>
                    <a:pt x="7272" y="3757"/>
                    <a:pt x="7139" y="3890"/>
                  </a:cubicBezTo>
                  <a:cubicBezTo>
                    <a:pt x="7009" y="3988"/>
                    <a:pt x="6816" y="4061"/>
                    <a:pt x="6559" y="4061"/>
                  </a:cubicBezTo>
                  <a:cubicBezTo>
                    <a:pt x="6289" y="4061"/>
                    <a:pt x="5949" y="3979"/>
                    <a:pt x="5538" y="3757"/>
                  </a:cubicBezTo>
                  <a:cubicBezTo>
                    <a:pt x="5471" y="3723"/>
                    <a:pt x="5404" y="3690"/>
                    <a:pt x="5337" y="3657"/>
                  </a:cubicBezTo>
                  <a:cubicBezTo>
                    <a:pt x="5890" y="3166"/>
                    <a:pt x="6413" y="2985"/>
                    <a:pt x="6753" y="2985"/>
                  </a:cubicBezTo>
                  <a:close/>
                  <a:moveTo>
                    <a:pt x="4341" y="1"/>
                  </a:moveTo>
                  <a:cubicBezTo>
                    <a:pt x="4187" y="1"/>
                    <a:pt x="4031" y="60"/>
                    <a:pt x="3903" y="188"/>
                  </a:cubicBezTo>
                  <a:cubicBezTo>
                    <a:pt x="3536" y="621"/>
                    <a:pt x="3469" y="1188"/>
                    <a:pt x="3670" y="1722"/>
                  </a:cubicBezTo>
                  <a:cubicBezTo>
                    <a:pt x="3703" y="1855"/>
                    <a:pt x="3736" y="1955"/>
                    <a:pt x="3803" y="2089"/>
                  </a:cubicBezTo>
                  <a:cubicBezTo>
                    <a:pt x="3254" y="2333"/>
                    <a:pt x="2649" y="2493"/>
                    <a:pt x="2013" y="2493"/>
                  </a:cubicBezTo>
                  <a:cubicBezTo>
                    <a:pt x="1954" y="2493"/>
                    <a:pt x="1895" y="2492"/>
                    <a:pt x="1835" y="2489"/>
                  </a:cubicBezTo>
                  <a:cubicBezTo>
                    <a:pt x="1702" y="1655"/>
                    <a:pt x="1335" y="1188"/>
                    <a:pt x="968" y="988"/>
                  </a:cubicBezTo>
                  <a:cubicBezTo>
                    <a:pt x="880" y="944"/>
                    <a:pt x="780" y="920"/>
                    <a:pt x="679" y="920"/>
                  </a:cubicBezTo>
                  <a:cubicBezTo>
                    <a:pt x="547" y="920"/>
                    <a:pt x="413" y="961"/>
                    <a:pt x="301" y="1055"/>
                  </a:cubicBezTo>
                  <a:cubicBezTo>
                    <a:pt x="100" y="1188"/>
                    <a:pt x="0" y="1422"/>
                    <a:pt x="67" y="1689"/>
                  </a:cubicBezTo>
                  <a:cubicBezTo>
                    <a:pt x="167" y="2022"/>
                    <a:pt x="601" y="2422"/>
                    <a:pt x="1501" y="2556"/>
                  </a:cubicBezTo>
                  <a:cubicBezTo>
                    <a:pt x="1601" y="2589"/>
                    <a:pt x="1668" y="2589"/>
                    <a:pt x="1768" y="2589"/>
                  </a:cubicBezTo>
                  <a:cubicBezTo>
                    <a:pt x="1835" y="2923"/>
                    <a:pt x="1835" y="3290"/>
                    <a:pt x="1835" y="3657"/>
                  </a:cubicBezTo>
                  <a:cubicBezTo>
                    <a:pt x="1802" y="4991"/>
                    <a:pt x="1401" y="6692"/>
                    <a:pt x="567" y="9327"/>
                  </a:cubicBezTo>
                  <a:lnTo>
                    <a:pt x="634" y="9361"/>
                  </a:lnTo>
                  <a:cubicBezTo>
                    <a:pt x="1501" y="6726"/>
                    <a:pt x="1868" y="4991"/>
                    <a:pt x="1935" y="3657"/>
                  </a:cubicBezTo>
                  <a:cubicBezTo>
                    <a:pt x="1935" y="3290"/>
                    <a:pt x="1902" y="2956"/>
                    <a:pt x="1868" y="2589"/>
                  </a:cubicBezTo>
                  <a:cubicBezTo>
                    <a:pt x="2535" y="2589"/>
                    <a:pt x="3236" y="2456"/>
                    <a:pt x="3836" y="2156"/>
                  </a:cubicBezTo>
                  <a:cubicBezTo>
                    <a:pt x="4170" y="2756"/>
                    <a:pt x="4637" y="3256"/>
                    <a:pt x="5204" y="3690"/>
                  </a:cubicBezTo>
                  <a:cubicBezTo>
                    <a:pt x="4937" y="3924"/>
                    <a:pt x="4737" y="4190"/>
                    <a:pt x="4537" y="4491"/>
                  </a:cubicBezTo>
                  <a:cubicBezTo>
                    <a:pt x="3770" y="5625"/>
                    <a:pt x="3069" y="7226"/>
                    <a:pt x="2202" y="9861"/>
                  </a:cubicBezTo>
                  <a:lnTo>
                    <a:pt x="2302" y="9894"/>
                  </a:lnTo>
                  <a:cubicBezTo>
                    <a:pt x="3169" y="7259"/>
                    <a:pt x="3836" y="5658"/>
                    <a:pt x="4604" y="4557"/>
                  </a:cubicBezTo>
                  <a:cubicBezTo>
                    <a:pt x="4804" y="4257"/>
                    <a:pt x="5037" y="3990"/>
                    <a:pt x="5271" y="3723"/>
                  </a:cubicBezTo>
                  <a:cubicBezTo>
                    <a:pt x="5371" y="3790"/>
                    <a:pt x="5438" y="3823"/>
                    <a:pt x="5504" y="3857"/>
                  </a:cubicBezTo>
                  <a:cubicBezTo>
                    <a:pt x="5925" y="4085"/>
                    <a:pt x="6290" y="4174"/>
                    <a:pt x="6581" y="4174"/>
                  </a:cubicBezTo>
                  <a:cubicBezTo>
                    <a:pt x="6844" y="4174"/>
                    <a:pt x="7045" y="4101"/>
                    <a:pt x="7172" y="3990"/>
                  </a:cubicBezTo>
                  <a:cubicBezTo>
                    <a:pt x="7372" y="3823"/>
                    <a:pt x="7439" y="3590"/>
                    <a:pt x="7372" y="3356"/>
                  </a:cubicBezTo>
                  <a:cubicBezTo>
                    <a:pt x="7306" y="3123"/>
                    <a:pt x="7105" y="2956"/>
                    <a:pt x="6839" y="2923"/>
                  </a:cubicBezTo>
                  <a:cubicBezTo>
                    <a:pt x="6789" y="2914"/>
                    <a:pt x="6735" y="2909"/>
                    <a:pt x="6678" y="2909"/>
                  </a:cubicBezTo>
                  <a:cubicBezTo>
                    <a:pt x="6309" y="2909"/>
                    <a:pt x="5790" y="3104"/>
                    <a:pt x="5271" y="3623"/>
                  </a:cubicBezTo>
                  <a:cubicBezTo>
                    <a:pt x="4704" y="3223"/>
                    <a:pt x="4270" y="2723"/>
                    <a:pt x="3936" y="2122"/>
                  </a:cubicBezTo>
                  <a:cubicBezTo>
                    <a:pt x="4037" y="2056"/>
                    <a:pt x="4170" y="1989"/>
                    <a:pt x="4270" y="1922"/>
                  </a:cubicBezTo>
                  <a:cubicBezTo>
                    <a:pt x="4737" y="1622"/>
                    <a:pt x="5004" y="1088"/>
                    <a:pt x="4971" y="554"/>
                  </a:cubicBezTo>
                  <a:cubicBezTo>
                    <a:pt x="4905" y="207"/>
                    <a:pt x="4628" y="1"/>
                    <a:pt x="434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81"/>
            <p:cNvSpPr/>
            <p:nvPr/>
          </p:nvSpPr>
          <p:spPr>
            <a:xfrm>
              <a:off x="4517300" y="2680525"/>
              <a:ext cx="70675" cy="56425"/>
            </a:xfrm>
            <a:custGeom>
              <a:rect b="b" l="l" r="r" t="t"/>
              <a:pathLst>
                <a:path extrusionOk="0" h="2257" w="2827">
                  <a:moveTo>
                    <a:pt x="1986" y="0"/>
                  </a:moveTo>
                  <a:cubicBezTo>
                    <a:pt x="1941" y="0"/>
                    <a:pt x="1894" y="2"/>
                    <a:pt x="1846" y="7"/>
                  </a:cubicBezTo>
                  <a:cubicBezTo>
                    <a:pt x="1145" y="174"/>
                    <a:pt x="511" y="641"/>
                    <a:pt x="211" y="1308"/>
                  </a:cubicBezTo>
                  <a:cubicBezTo>
                    <a:pt x="0" y="1850"/>
                    <a:pt x="225" y="2257"/>
                    <a:pt x="761" y="2257"/>
                  </a:cubicBezTo>
                  <a:cubicBezTo>
                    <a:pt x="819" y="2257"/>
                    <a:pt x="880" y="2252"/>
                    <a:pt x="945" y="2242"/>
                  </a:cubicBezTo>
                  <a:cubicBezTo>
                    <a:pt x="1679" y="2109"/>
                    <a:pt x="2279" y="1642"/>
                    <a:pt x="2580" y="975"/>
                  </a:cubicBezTo>
                  <a:cubicBezTo>
                    <a:pt x="2827" y="387"/>
                    <a:pt x="2558" y="0"/>
                    <a:pt x="198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81"/>
            <p:cNvSpPr/>
            <p:nvPr/>
          </p:nvSpPr>
          <p:spPr>
            <a:xfrm>
              <a:off x="4529250" y="2693200"/>
              <a:ext cx="56725" cy="47350"/>
            </a:xfrm>
            <a:custGeom>
              <a:rect b="b" l="l" r="r" t="t"/>
              <a:pathLst>
                <a:path extrusionOk="0" h="1894" w="2269">
                  <a:moveTo>
                    <a:pt x="2202" y="1"/>
                  </a:moveTo>
                  <a:lnTo>
                    <a:pt x="2001" y="134"/>
                  </a:lnTo>
                  <a:cubicBezTo>
                    <a:pt x="1923" y="95"/>
                    <a:pt x="1845" y="79"/>
                    <a:pt x="1767" y="79"/>
                  </a:cubicBezTo>
                  <a:cubicBezTo>
                    <a:pt x="1712" y="79"/>
                    <a:pt x="1656" y="87"/>
                    <a:pt x="1601" y="101"/>
                  </a:cubicBezTo>
                  <a:cubicBezTo>
                    <a:pt x="1001" y="201"/>
                    <a:pt x="500" y="601"/>
                    <a:pt x="267" y="1135"/>
                  </a:cubicBezTo>
                  <a:cubicBezTo>
                    <a:pt x="200" y="1268"/>
                    <a:pt x="167" y="1402"/>
                    <a:pt x="200" y="1535"/>
                  </a:cubicBezTo>
                  <a:lnTo>
                    <a:pt x="0" y="1702"/>
                  </a:lnTo>
                  <a:lnTo>
                    <a:pt x="500" y="1869"/>
                  </a:lnTo>
                  <a:cubicBezTo>
                    <a:pt x="550" y="1885"/>
                    <a:pt x="609" y="1894"/>
                    <a:pt x="671" y="1894"/>
                  </a:cubicBezTo>
                  <a:cubicBezTo>
                    <a:pt x="734" y="1894"/>
                    <a:pt x="801" y="1885"/>
                    <a:pt x="867" y="1869"/>
                  </a:cubicBezTo>
                  <a:cubicBezTo>
                    <a:pt x="1434" y="1769"/>
                    <a:pt x="1935" y="1368"/>
                    <a:pt x="2202" y="835"/>
                  </a:cubicBezTo>
                  <a:cubicBezTo>
                    <a:pt x="2235" y="701"/>
                    <a:pt x="2268" y="601"/>
                    <a:pt x="2268" y="468"/>
                  </a:cubicBezTo>
                  <a:lnTo>
                    <a:pt x="2202"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81"/>
            <p:cNvSpPr/>
            <p:nvPr/>
          </p:nvSpPr>
          <p:spPr>
            <a:xfrm>
              <a:off x="4489275" y="2654375"/>
              <a:ext cx="105775" cy="82650"/>
            </a:xfrm>
            <a:custGeom>
              <a:rect b="b" l="l" r="r" t="t"/>
              <a:pathLst>
                <a:path extrusionOk="0" h="3306" w="4231">
                  <a:moveTo>
                    <a:pt x="3058" y="1"/>
                  </a:moveTo>
                  <a:cubicBezTo>
                    <a:pt x="2976" y="1"/>
                    <a:pt x="2890" y="7"/>
                    <a:pt x="2800" y="19"/>
                  </a:cubicBezTo>
                  <a:cubicBezTo>
                    <a:pt x="1732" y="219"/>
                    <a:pt x="798" y="920"/>
                    <a:pt x="365" y="1887"/>
                  </a:cubicBezTo>
                  <a:cubicBezTo>
                    <a:pt x="0" y="2707"/>
                    <a:pt x="382" y="3306"/>
                    <a:pt x="1184" y="3306"/>
                  </a:cubicBezTo>
                  <a:cubicBezTo>
                    <a:pt x="1263" y="3306"/>
                    <a:pt x="1346" y="3300"/>
                    <a:pt x="1432" y="3288"/>
                  </a:cubicBezTo>
                  <a:cubicBezTo>
                    <a:pt x="2500" y="3088"/>
                    <a:pt x="3400" y="2388"/>
                    <a:pt x="3867" y="1420"/>
                  </a:cubicBezTo>
                  <a:cubicBezTo>
                    <a:pt x="4230" y="573"/>
                    <a:pt x="3853" y="1"/>
                    <a:pt x="305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81"/>
            <p:cNvSpPr/>
            <p:nvPr/>
          </p:nvSpPr>
          <p:spPr>
            <a:xfrm>
              <a:off x="4482750" y="2646075"/>
              <a:ext cx="109025" cy="86150"/>
            </a:xfrm>
            <a:custGeom>
              <a:rect b="b" l="l" r="r" t="t"/>
              <a:pathLst>
                <a:path extrusionOk="0" h="3446" w="4361">
                  <a:moveTo>
                    <a:pt x="3140" y="1"/>
                  </a:moveTo>
                  <a:cubicBezTo>
                    <a:pt x="3062" y="1"/>
                    <a:pt x="2980" y="6"/>
                    <a:pt x="2894" y="18"/>
                  </a:cubicBezTo>
                  <a:cubicBezTo>
                    <a:pt x="1760" y="218"/>
                    <a:pt x="826" y="952"/>
                    <a:pt x="359" y="1986"/>
                  </a:cubicBezTo>
                  <a:cubicBezTo>
                    <a:pt x="0" y="2823"/>
                    <a:pt x="365" y="3446"/>
                    <a:pt x="1165" y="3446"/>
                  </a:cubicBezTo>
                  <a:cubicBezTo>
                    <a:pt x="1258" y="3446"/>
                    <a:pt x="1356" y="3437"/>
                    <a:pt x="1460" y="3420"/>
                  </a:cubicBezTo>
                  <a:cubicBezTo>
                    <a:pt x="2594" y="3220"/>
                    <a:pt x="3528" y="2486"/>
                    <a:pt x="3995" y="1485"/>
                  </a:cubicBezTo>
                  <a:cubicBezTo>
                    <a:pt x="4361" y="631"/>
                    <a:pt x="3974" y="1"/>
                    <a:pt x="3140"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81"/>
            <p:cNvSpPr/>
            <p:nvPr/>
          </p:nvSpPr>
          <p:spPr>
            <a:xfrm>
              <a:off x="4475900" y="2638375"/>
              <a:ext cx="111575" cy="88625"/>
            </a:xfrm>
            <a:custGeom>
              <a:rect b="b" l="l" r="r" t="t"/>
              <a:pathLst>
                <a:path extrusionOk="0" h="3545" w="4463">
                  <a:moveTo>
                    <a:pt x="3261" y="1"/>
                  </a:moveTo>
                  <a:cubicBezTo>
                    <a:pt x="3169" y="1"/>
                    <a:pt x="3071" y="9"/>
                    <a:pt x="2968" y="25"/>
                  </a:cubicBezTo>
                  <a:cubicBezTo>
                    <a:pt x="1834" y="226"/>
                    <a:pt x="866" y="959"/>
                    <a:pt x="366" y="2027"/>
                  </a:cubicBezTo>
                  <a:cubicBezTo>
                    <a:pt x="0" y="2911"/>
                    <a:pt x="415" y="3545"/>
                    <a:pt x="1279" y="3545"/>
                  </a:cubicBezTo>
                  <a:cubicBezTo>
                    <a:pt x="1360" y="3545"/>
                    <a:pt x="1445" y="3539"/>
                    <a:pt x="1534" y="3528"/>
                  </a:cubicBezTo>
                  <a:cubicBezTo>
                    <a:pt x="2668" y="3294"/>
                    <a:pt x="3635" y="2561"/>
                    <a:pt x="4102" y="1493"/>
                  </a:cubicBezTo>
                  <a:cubicBezTo>
                    <a:pt x="4462" y="652"/>
                    <a:pt x="4093" y="1"/>
                    <a:pt x="326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81"/>
            <p:cNvSpPr/>
            <p:nvPr/>
          </p:nvSpPr>
          <p:spPr>
            <a:xfrm>
              <a:off x="4469175" y="2630225"/>
              <a:ext cx="115025" cy="90925"/>
            </a:xfrm>
            <a:custGeom>
              <a:rect b="b" l="l" r="r" t="t"/>
              <a:pathLst>
                <a:path extrusionOk="0" h="3637" w="4601">
                  <a:moveTo>
                    <a:pt x="3299" y="1"/>
                  </a:moveTo>
                  <a:cubicBezTo>
                    <a:pt x="3215" y="1"/>
                    <a:pt x="3128" y="6"/>
                    <a:pt x="3037" y="18"/>
                  </a:cubicBezTo>
                  <a:cubicBezTo>
                    <a:pt x="1869" y="251"/>
                    <a:pt x="902" y="1019"/>
                    <a:pt x="368" y="2086"/>
                  </a:cubicBezTo>
                  <a:cubicBezTo>
                    <a:pt x="1" y="2974"/>
                    <a:pt x="420" y="3637"/>
                    <a:pt x="1317" y="3637"/>
                  </a:cubicBezTo>
                  <a:cubicBezTo>
                    <a:pt x="1397" y="3637"/>
                    <a:pt x="1481" y="3631"/>
                    <a:pt x="1569" y="3620"/>
                  </a:cubicBezTo>
                  <a:cubicBezTo>
                    <a:pt x="2737" y="3387"/>
                    <a:pt x="3704" y="2620"/>
                    <a:pt x="4204" y="1552"/>
                  </a:cubicBezTo>
                  <a:cubicBezTo>
                    <a:pt x="4601" y="637"/>
                    <a:pt x="4188" y="1"/>
                    <a:pt x="3299"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81"/>
            <p:cNvSpPr/>
            <p:nvPr/>
          </p:nvSpPr>
          <p:spPr>
            <a:xfrm>
              <a:off x="4462575" y="2622750"/>
              <a:ext cx="117575" cy="92575"/>
            </a:xfrm>
            <a:custGeom>
              <a:rect b="b" l="l" r="r" t="t"/>
              <a:pathLst>
                <a:path extrusionOk="0" h="3703" w="4703">
                  <a:moveTo>
                    <a:pt x="3360" y="0"/>
                  </a:moveTo>
                  <a:cubicBezTo>
                    <a:pt x="3278" y="0"/>
                    <a:pt x="3191" y="6"/>
                    <a:pt x="3101" y="17"/>
                  </a:cubicBezTo>
                  <a:cubicBezTo>
                    <a:pt x="1933" y="250"/>
                    <a:pt x="899" y="1017"/>
                    <a:pt x="399" y="2118"/>
                  </a:cubicBezTo>
                  <a:cubicBezTo>
                    <a:pt x="1" y="3037"/>
                    <a:pt x="418" y="3702"/>
                    <a:pt x="1340" y="3702"/>
                  </a:cubicBezTo>
                  <a:cubicBezTo>
                    <a:pt x="1423" y="3702"/>
                    <a:pt x="1509" y="3697"/>
                    <a:pt x="1600" y="3686"/>
                  </a:cubicBezTo>
                  <a:cubicBezTo>
                    <a:pt x="2800" y="3452"/>
                    <a:pt x="3801" y="2685"/>
                    <a:pt x="4335" y="1584"/>
                  </a:cubicBezTo>
                  <a:cubicBezTo>
                    <a:pt x="4702" y="666"/>
                    <a:pt x="4283" y="0"/>
                    <a:pt x="336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81"/>
            <p:cNvSpPr/>
            <p:nvPr/>
          </p:nvSpPr>
          <p:spPr>
            <a:xfrm>
              <a:off x="4455875" y="2614225"/>
              <a:ext cx="119975" cy="95250"/>
            </a:xfrm>
            <a:custGeom>
              <a:rect b="b" l="l" r="r" t="t"/>
              <a:pathLst>
                <a:path extrusionOk="0" h="3810" w="4799">
                  <a:moveTo>
                    <a:pt x="3477" y="0"/>
                  </a:moveTo>
                  <a:cubicBezTo>
                    <a:pt x="3380" y="0"/>
                    <a:pt x="3277" y="8"/>
                    <a:pt x="3169" y="24"/>
                  </a:cubicBezTo>
                  <a:cubicBezTo>
                    <a:pt x="1968" y="258"/>
                    <a:pt x="934" y="1058"/>
                    <a:pt x="400" y="2159"/>
                  </a:cubicBezTo>
                  <a:cubicBezTo>
                    <a:pt x="1" y="3111"/>
                    <a:pt x="450" y="3809"/>
                    <a:pt x="1384" y="3809"/>
                  </a:cubicBezTo>
                  <a:cubicBezTo>
                    <a:pt x="1464" y="3809"/>
                    <a:pt x="1547" y="3804"/>
                    <a:pt x="1634" y="3793"/>
                  </a:cubicBezTo>
                  <a:cubicBezTo>
                    <a:pt x="2868" y="3560"/>
                    <a:pt x="3902" y="2759"/>
                    <a:pt x="4436" y="1625"/>
                  </a:cubicBezTo>
                  <a:cubicBezTo>
                    <a:pt x="4798" y="690"/>
                    <a:pt x="4396" y="0"/>
                    <a:pt x="3477"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81"/>
            <p:cNvSpPr/>
            <p:nvPr/>
          </p:nvSpPr>
          <p:spPr>
            <a:xfrm>
              <a:off x="4438350" y="2586475"/>
              <a:ext cx="130100" cy="117575"/>
            </a:xfrm>
            <a:custGeom>
              <a:rect b="b" l="l" r="r" t="t"/>
              <a:pathLst>
                <a:path extrusionOk="0" h="4703" w="5204">
                  <a:moveTo>
                    <a:pt x="3439" y="1"/>
                  </a:moveTo>
                  <a:cubicBezTo>
                    <a:pt x="3339" y="1"/>
                    <a:pt x="3237" y="11"/>
                    <a:pt x="3136" y="33"/>
                  </a:cubicBezTo>
                  <a:cubicBezTo>
                    <a:pt x="1868" y="267"/>
                    <a:pt x="767" y="1101"/>
                    <a:pt x="234" y="2302"/>
                  </a:cubicBezTo>
                  <a:cubicBezTo>
                    <a:pt x="0" y="2702"/>
                    <a:pt x="0" y="3202"/>
                    <a:pt x="267" y="3602"/>
                  </a:cubicBezTo>
                  <a:lnTo>
                    <a:pt x="801" y="4303"/>
                  </a:lnTo>
                  <a:cubicBezTo>
                    <a:pt x="1062" y="4564"/>
                    <a:pt x="1404" y="4702"/>
                    <a:pt x="1765" y="4702"/>
                  </a:cubicBezTo>
                  <a:cubicBezTo>
                    <a:pt x="1865" y="4702"/>
                    <a:pt x="1967" y="4692"/>
                    <a:pt x="2068" y="4670"/>
                  </a:cubicBezTo>
                  <a:cubicBezTo>
                    <a:pt x="3336" y="4436"/>
                    <a:pt x="4403" y="3602"/>
                    <a:pt x="4970" y="2402"/>
                  </a:cubicBezTo>
                  <a:cubicBezTo>
                    <a:pt x="5204" y="2001"/>
                    <a:pt x="5170" y="1501"/>
                    <a:pt x="4937" y="1101"/>
                  </a:cubicBezTo>
                  <a:lnTo>
                    <a:pt x="4403" y="400"/>
                  </a:lnTo>
                  <a:cubicBezTo>
                    <a:pt x="4142" y="139"/>
                    <a:pt x="3800" y="1"/>
                    <a:pt x="3439"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81"/>
            <p:cNvSpPr/>
            <p:nvPr/>
          </p:nvSpPr>
          <p:spPr>
            <a:xfrm>
              <a:off x="4123125" y="2243950"/>
              <a:ext cx="471175" cy="440900"/>
            </a:xfrm>
            <a:custGeom>
              <a:rect b="b" l="l" r="r" t="t"/>
              <a:pathLst>
                <a:path extrusionOk="0" h="17636" w="18847">
                  <a:moveTo>
                    <a:pt x="8829" y="0"/>
                  </a:moveTo>
                  <a:cubicBezTo>
                    <a:pt x="7161" y="0"/>
                    <a:pt x="5483" y="531"/>
                    <a:pt x="4070" y="1626"/>
                  </a:cubicBezTo>
                  <a:cubicBezTo>
                    <a:pt x="634" y="4261"/>
                    <a:pt x="0" y="9198"/>
                    <a:pt x="2669" y="12633"/>
                  </a:cubicBezTo>
                  <a:cubicBezTo>
                    <a:pt x="6471" y="17537"/>
                    <a:pt x="11141" y="15235"/>
                    <a:pt x="12676" y="17203"/>
                  </a:cubicBezTo>
                  <a:cubicBezTo>
                    <a:pt x="12912" y="17492"/>
                    <a:pt x="13271" y="17636"/>
                    <a:pt x="13657" y="17636"/>
                  </a:cubicBezTo>
                  <a:cubicBezTo>
                    <a:pt x="13762" y="17636"/>
                    <a:pt x="13870" y="17625"/>
                    <a:pt x="13977" y="17604"/>
                  </a:cubicBezTo>
                  <a:cubicBezTo>
                    <a:pt x="15278" y="17337"/>
                    <a:pt x="16412" y="16470"/>
                    <a:pt x="16979" y="15269"/>
                  </a:cubicBezTo>
                  <a:cubicBezTo>
                    <a:pt x="17212" y="14835"/>
                    <a:pt x="17179" y="14301"/>
                    <a:pt x="16946" y="13901"/>
                  </a:cubicBezTo>
                  <a:cubicBezTo>
                    <a:pt x="15411" y="11900"/>
                    <a:pt x="18847" y="7963"/>
                    <a:pt x="15044" y="3060"/>
                  </a:cubicBezTo>
                  <a:cubicBezTo>
                    <a:pt x="13504" y="1051"/>
                    <a:pt x="11176" y="0"/>
                    <a:pt x="88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81"/>
            <p:cNvSpPr/>
            <p:nvPr/>
          </p:nvSpPr>
          <p:spPr>
            <a:xfrm>
              <a:off x="4119775" y="2240850"/>
              <a:ext cx="440350" cy="446550"/>
            </a:xfrm>
            <a:custGeom>
              <a:rect b="b" l="l" r="r" t="t"/>
              <a:pathLst>
                <a:path extrusionOk="0" h="17862" w="17614">
                  <a:moveTo>
                    <a:pt x="8963" y="246"/>
                  </a:moveTo>
                  <a:cubicBezTo>
                    <a:pt x="11272" y="246"/>
                    <a:pt x="13557" y="1281"/>
                    <a:pt x="15078" y="3251"/>
                  </a:cubicBezTo>
                  <a:cubicBezTo>
                    <a:pt x="17380" y="6219"/>
                    <a:pt x="17013" y="8788"/>
                    <a:pt x="16713" y="10889"/>
                  </a:cubicBezTo>
                  <a:cubicBezTo>
                    <a:pt x="16512" y="12157"/>
                    <a:pt x="16346" y="13291"/>
                    <a:pt x="16979" y="14092"/>
                  </a:cubicBezTo>
                  <a:cubicBezTo>
                    <a:pt x="17213" y="14492"/>
                    <a:pt x="17246" y="14959"/>
                    <a:pt x="17013" y="15359"/>
                  </a:cubicBezTo>
                  <a:cubicBezTo>
                    <a:pt x="16446" y="16527"/>
                    <a:pt x="15378" y="17361"/>
                    <a:pt x="14111" y="17628"/>
                  </a:cubicBezTo>
                  <a:cubicBezTo>
                    <a:pt x="14016" y="17649"/>
                    <a:pt x="13920" y="17660"/>
                    <a:pt x="13825" y="17660"/>
                  </a:cubicBezTo>
                  <a:cubicBezTo>
                    <a:pt x="13482" y="17660"/>
                    <a:pt x="13145" y="17522"/>
                    <a:pt x="12910" y="17261"/>
                  </a:cubicBezTo>
                  <a:cubicBezTo>
                    <a:pt x="12276" y="16460"/>
                    <a:pt x="11142" y="16327"/>
                    <a:pt x="9841" y="16193"/>
                  </a:cubicBezTo>
                  <a:cubicBezTo>
                    <a:pt x="7773" y="15960"/>
                    <a:pt x="5171" y="15660"/>
                    <a:pt x="2869" y="12691"/>
                  </a:cubicBezTo>
                  <a:cubicBezTo>
                    <a:pt x="268" y="9322"/>
                    <a:pt x="868" y="4452"/>
                    <a:pt x="4270" y="1850"/>
                  </a:cubicBezTo>
                  <a:cubicBezTo>
                    <a:pt x="5670" y="769"/>
                    <a:pt x="7323" y="246"/>
                    <a:pt x="8963" y="246"/>
                  </a:cubicBezTo>
                  <a:close/>
                  <a:moveTo>
                    <a:pt x="8955" y="0"/>
                  </a:moveTo>
                  <a:cubicBezTo>
                    <a:pt x="7258" y="0"/>
                    <a:pt x="5548" y="539"/>
                    <a:pt x="4104" y="1650"/>
                  </a:cubicBezTo>
                  <a:cubicBezTo>
                    <a:pt x="634" y="4351"/>
                    <a:pt x="1" y="9322"/>
                    <a:pt x="2669" y="12824"/>
                  </a:cubicBezTo>
                  <a:cubicBezTo>
                    <a:pt x="5038" y="15860"/>
                    <a:pt x="7673" y="16160"/>
                    <a:pt x="9808" y="16393"/>
                  </a:cubicBezTo>
                  <a:cubicBezTo>
                    <a:pt x="11142" y="16560"/>
                    <a:pt x="12176" y="16660"/>
                    <a:pt x="12743" y="17394"/>
                  </a:cubicBezTo>
                  <a:cubicBezTo>
                    <a:pt x="13010" y="17694"/>
                    <a:pt x="13410" y="17861"/>
                    <a:pt x="13811" y="17861"/>
                  </a:cubicBezTo>
                  <a:cubicBezTo>
                    <a:pt x="13911" y="17861"/>
                    <a:pt x="14011" y="17828"/>
                    <a:pt x="14111" y="17828"/>
                  </a:cubicBezTo>
                  <a:cubicBezTo>
                    <a:pt x="15478" y="17561"/>
                    <a:pt x="16613" y="16660"/>
                    <a:pt x="17213" y="15426"/>
                  </a:cubicBezTo>
                  <a:cubicBezTo>
                    <a:pt x="17480" y="14959"/>
                    <a:pt x="17446" y="14392"/>
                    <a:pt x="17146" y="13958"/>
                  </a:cubicBezTo>
                  <a:cubicBezTo>
                    <a:pt x="16579" y="13224"/>
                    <a:pt x="16746" y="12190"/>
                    <a:pt x="16913" y="10889"/>
                  </a:cubicBezTo>
                  <a:cubicBezTo>
                    <a:pt x="17246" y="8788"/>
                    <a:pt x="17613" y="6153"/>
                    <a:pt x="15245" y="3084"/>
                  </a:cubicBezTo>
                  <a:cubicBezTo>
                    <a:pt x="13687" y="1059"/>
                    <a:pt x="11334" y="0"/>
                    <a:pt x="895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81"/>
            <p:cNvSpPr/>
            <p:nvPr/>
          </p:nvSpPr>
          <p:spPr>
            <a:xfrm>
              <a:off x="4439200" y="2590175"/>
              <a:ext cx="109175" cy="85975"/>
            </a:xfrm>
            <a:custGeom>
              <a:rect b="b" l="l" r="r" t="t"/>
              <a:pathLst>
                <a:path extrusionOk="0" h="3439" w="4367">
                  <a:moveTo>
                    <a:pt x="3158" y="1"/>
                  </a:moveTo>
                  <a:cubicBezTo>
                    <a:pt x="3076" y="1"/>
                    <a:pt x="2991" y="7"/>
                    <a:pt x="2902" y="19"/>
                  </a:cubicBezTo>
                  <a:cubicBezTo>
                    <a:pt x="1767" y="219"/>
                    <a:pt x="833" y="953"/>
                    <a:pt x="366" y="1953"/>
                  </a:cubicBezTo>
                  <a:cubicBezTo>
                    <a:pt x="0" y="2807"/>
                    <a:pt x="387" y="3438"/>
                    <a:pt x="1246" y="3438"/>
                  </a:cubicBezTo>
                  <a:cubicBezTo>
                    <a:pt x="1327" y="3438"/>
                    <a:pt x="1412" y="3433"/>
                    <a:pt x="1501" y="3421"/>
                  </a:cubicBezTo>
                  <a:cubicBezTo>
                    <a:pt x="2601" y="3221"/>
                    <a:pt x="3535" y="2487"/>
                    <a:pt x="4002" y="1453"/>
                  </a:cubicBezTo>
                  <a:cubicBezTo>
                    <a:pt x="4367" y="603"/>
                    <a:pt x="3985" y="1"/>
                    <a:pt x="3158"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81"/>
            <p:cNvSpPr/>
            <p:nvPr/>
          </p:nvSpPr>
          <p:spPr>
            <a:xfrm>
              <a:off x="4464200" y="2614200"/>
              <a:ext cx="78400" cy="61525"/>
            </a:xfrm>
            <a:custGeom>
              <a:rect b="b" l="l" r="r" t="t"/>
              <a:pathLst>
                <a:path extrusionOk="0" h="2461" w="3136">
                  <a:moveTo>
                    <a:pt x="2890" y="0"/>
                  </a:moveTo>
                  <a:cubicBezTo>
                    <a:pt x="2811" y="0"/>
                    <a:pt x="2735" y="8"/>
                    <a:pt x="2669" y="25"/>
                  </a:cubicBezTo>
                  <a:cubicBezTo>
                    <a:pt x="1535" y="225"/>
                    <a:pt x="601" y="959"/>
                    <a:pt x="134" y="1993"/>
                  </a:cubicBezTo>
                  <a:cubicBezTo>
                    <a:pt x="67" y="2127"/>
                    <a:pt x="34" y="2293"/>
                    <a:pt x="0" y="2460"/>
                  </a:cubicBezTo>
                  <a:lnTo>
                    <a:pt x="501" y="2460"/>
                  </a:lnTo>
                  <a:cubicBezTo>
                    <a:pt x="1601" y="2227"/>
                    <a:pt x="2535" y="1493"/>
                    <a:pt x="3002" y="492"/>
                  </a:cubicBezTo>
                  <a:cubicBezTo>
                    <a:pt x="3069" y="325"/>
                    <a:pt x="3102" y="192"/>
                    <a:pt x="3136" y="25"/>
                  </a:cubicBezTo>
                  <a:cubicBezTo>
                    <a:pt x="3052" y="8"/>
                    <a:pt x="2969" y="0"/>
                    <a:pt x="2890"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81"/>
            <p:cNvSpPr/>
            <p:nvPr/>
          </p:nvSpPr>
          <p:spPr>
            <a:xfrm>
              <a:off x="4464200" y="2614200"/>
              <a:ext cx="78400" cy="61525"/>
            </a:xfrm>
            <a:custGeom>
              <a:rect b="b" l="l" r="r" t="t"/>
              <a:pathLst>
                <a:path extrusionOk="0" h="2461" w="3136">
                  <a:moveTo>
                    <a:pt x="2890" y="0"/>
                  </a:moveTo>
                  <a:cubicBezTo>
                    <a:pt x="2811" y="0"/>
                    <a:pt x="2735" y="8"/>
                    <a:pt x="2669" y="25"/>
                  </a:cubicBezTo>
                  <a:cubicBezTo>
                    <a:pt x="1535" y="225"/>
                    <a:pt x="601" y="959"/>
                    <a:pt x="134" y="1993"/>
                  </a:cubicBezTo>
                  <a:cubicBezTo>
                    <a:pt x="67" y="2127"/>
                    <a:pt x="34" y="2293"/>
                    <a:pt x="0" y="2460"/>
                  </a:cubicBezTo>
                  <a:lnTo>
                    <a:pt x="501" y="2460"/>
                  </a:lnTo>
                  <a:cubicBezTo>
                    <a:pt x="1601" y="2227"/>
                    <a:pt x="2535" y="1493"/>
                    <a:pt x="3002" y="492"/>
                  </a:cubicBezTo>
                  <a:cubicBezTo>
                    <a:pt x="3069" y="325"/>
                    <a:pt x="3102" y="192"/>
                    <a:pt x="3136" y="25"/>
                  </a:cubicBezTo>
                  <a:cubicBezTo>
                    <a:pt x="3052" y="8"/>
                    <a:pt x="2969" y="0"/>
                    <a:pt x="289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81"/>
            <p:cNvSpPr/>
            <p:nvPr/>
          </p:nvSpPr>
          <p:spPr>
            <a:xfrm>
              <a:off x="4346600" y="2267550"/>
              <a:ext cx="179325" cy="149250"/>
            </a:xfrm>
            <a:custGeom>
              <a:rect b="b" l="l" r="r" t="t"/>
              <a:pathLst>
                <a:path extrusionOk="0" h="5970" w="7173">
                  <a:moveTo>
                    <a:pt x="1552" y="0"/>
                  </a:moveTo>
                  <a:cubicBezTo>
                    <a:pt x="1016" y="0"/>
                    <a:pt x="516" y="202"/>
                    <a:pt x="201" y="748"/>
                  </a:cubicBezTo>
                  <a:cubicBezTo>
                    <a:pt x="134" y="848"/>
                    <a:pt x="101" y="948"/>
                    <a:pt x="68" y="1049"/>
                  </a:cubicBezTo>
                  <a:cubicBezTo>
                    <a:pt x="1" y="1449"/>
                    <a:pt x="134" y="1849"/>
                    <a:pt x="434" y="2116"/>
                  </a:cubicBezTo>
                  <a:cubicBezTo>
                    <a:pt x="1002" y="2650"/>
                    <a:pt x="1835" y="2583"/>
                    <a:pt x="2536" y="2783"/>
                  </a:cubicBezTo>
                  <a:cubicBezTo>
                    <a:pt x="3303" y="3017"/>
                    <a:pt x="4037" y="3384"/>
                    <a:pt x="4671" y="3851"/>
                  </a:cubicBezTo>
                  <a:cubicBezTo>
                    <a:pt x="4871" y="4051"/>
                    <a:pt x="5104" y="4217"/>
                    <a:pt x="5371" y="4351"/>
                  </a:cubicBezTo>
                  <a:cubicBezTo>
                    <a:pt x="5452" y="4387"/>
                    <a:pt x="5535" y="4403"/>
                    <a:pt x="5615" y="4403"/>
                  </a:cubicBezTo>
                  <a:cubicBezTo>
                    <a:pt x="5836" y="4403"/>
                    <a:pt x="6041" y="4279"/>
                    <a:pt x="6139" y="4084"/>
                  </a:cubicBezTo>
                  <a:cubicBezTo>
                    <a:pt x="6239" y="3750"/>
                    <a:pt x="6205" y="3384"/>
                    <a:pt x="6038" y="3117"/>
                  </a:cubicBezTo>
                  <a:cubicBezTo>
                    <a:pt x="5271" y="1716"/>
                    <a:pt x="4004" y="648"/>
                    <a:pt x="2503" y="181"/>
                  </a:cubicBezTo>
                  <a:cubicBezTo>
                    <a:pt x="2194" y="70"/>
                    <a:pt x="1867" y="0"/>
                    <a:pt x="1552" y="0"/>
                  </a:cubicBezTo>
                  <a:close/>
                  <a:moveTo>
                    <a:pt x="6486" y="4618"/>
                  </a:moveTo>
                  <a:cubicBezTo>
                    <a:pt x="6391" y="4618"/>
                    <a:pt x="6294" y="4640"/>
                    <a:pt x="6205" y="4684"/>
                  </a:cubicBezTo>
                  <a:cubicBezTo>
                    <a:pt x="5938" y="4851"/>
                    <a:pt x="5872" y="5151"/>
                    <a:pt x="5972" y="5418"/>
                  </a:cubicBezTo>
                  <a:cubicBezTo>
                    <a:pt x="6038" y="5652"/>
                    <a:pt x="6239" y="5852"/>
                    <a:pt x="6439" y="5952"/>
                  </a:cubicBezTo>
                  <a:cubicBezTo>
                    <a:pt x="6485" y="5964"/>
                    <a:pt x="6533" y="5969"/>
                    <a:pt x="6580" y="5969"/>
                  </a:cubicBezTo>
                  <a:cubicBezTo>
                    <a:pt x="6804" y="5969"/>
                    <a:pt x="7023" y="5845"/>
                    <a:pt x="7106" y="5652"/>
                  </a:cubicBezTo>
                  <a:cubicBezTo>
                    <a:pt x="7173" y="5385"/>
                    <a:pt x="7139" y="5085"/>
                    <a:pt x="6972" y="4885"/>
                  </a:cubicBezTo>
                  <a:cubicBezTo>
                    <a:pt x="6861" y="4707"/>
                    <a:pt x="6676" y="4618"/>
                    <a:pt x="6486" y="4618"/>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81"/>
            <p:cNvSpPr/>
            <p:nvPr/>
          </p:nvSpPr>
          <p:spPr>
            <a:xfrm>
              <a:off x="4309075" y="2436550"/>
              <a:ext cx="215175" cy="225825"/>
            </a:xfrm>
            <a:custGeom>
              <a:rect b="b" l="l" r="r" t="t"/>
              <a:pathLst>
                <a:path extrusionOk="0" h="9033" w="8607">
                  <a:moveTo>
                    <a:pt x="5846" y="67"/>
                  </a:moveTo>
                  <a:cubicBezTo>
                    <a:pt x="5899" y="67"/>
                    <a:pt x="5953" y="75"/>
                    <a:pt x="6005" y="93"/>
                  </a:cubicBezTo>
                  <a:cubicBezTo>
                    <a:pt x="6205" y="159"/>
                    <a:pt x="6339" y="326"/>
                    <a:pt x="6372" y="526"/>
                  </a:cubicBezTo>
                  <a:cubicBezTo>
                    <a:pt x="6405" y="860"/>
                    <a:pt x="6138" y="1360"/>
                    <a:pt x="5371" y="1794"/>
                  </a:cubicBezTo>
                  <a:cubicBezTo>
                    <a:pt x="5305" y="1827"/>
                    <a:pt x="5238" y="1861"/>
                    <a:pt x="5171" y="1894"/>
                  </a:cubicBezTo>
                  <a:cubicBezTo>
                    <a:pt x="5038" y="1060"/>
                    <a:pt x="5204" y="526"/>
                    <a:pt x="5438" y="259"/>
                  </a:cubicBezTo>
                  <a:cubicBezTo>
                    <a:pt x="5537" y="136"/>
                    <a:pt x="5691" y="67"/>
                    <a:pt x="5846" y="67"/>
                  </a:cubicBezTo>
                  <a:close/>
                  <a:moveTo>
                    <a:pt x="2070" y="466"/>
                  </a:moveTo>
                  <a:cubicBezTo>
                    <a:pt x="2151" y="466"/>
                    <a:pt x="2233" y="484"/>
                    <a:pt x="2302" y="526"/>
                  </a:cubicBezTo>
                  <a:cubicBezTo>
                    <a:pt x="2736" y="793"/>
                    <a:pt x="3003" y="1260"/>
                    <a:pt x="2970" y="1761"/>
                  </a:cubicBezTo>
                  <a:cubicBezTo>
                    <a:pt x="3003" y="1894"/>
                    <a:pt x="3003" y="2027"/>
                    <a:pt x="2970" y="2161"/>
                  </a:cubicBezTo>
                  <a:cubicBezTo>
                    <a:pt x="2869" y="2161"/>
                    <a:pt x="2736" y="2127"/>
                    <a:pt x="2603" y="2094"/>
                  </a:cubicBezTo>
                  <a:cubicBezTo>
                    <a:pt x="2102" y="1961"/>
                    <a:pt x="1702" y="1594"/>
                    <a:pt x="1569" y="1093"/>
                  </a:cubicBezTo>
                  <a:cubicBezTo>
                    <a:pt x="1502" y="893"/>
                    <a:pt x="1602" y="693"/>
                    <a:pt x="1769" y="560"/>
                  </a:cubicBezTo>
                  <a:cubicBezTo>
                    <a:pt x="1846" y="502"/>
                    <a:pt x="1958" y="466"/>
                    <a:pt x="2070" y="466"/>
                  </a:cubicBezTo>
                  <a:close/>
                  <a:moveTo>
                    <a:pt x="1105" y="3939"/>
                  </a:moveTo>
                  <a:cubicBezTo>
                    <a:pt x="1400" y="3939"/>
                    <a:pt x="1764" y="4012"/>
                    <a:pt x="2169" y="4196"/>
                  </a:cubicBezTo>
                  <a:cubicBezTo>
                    <a:pt x="2136" y="4262"/>
                    <a:pt x="2069" y="4296"/>
                    <a:pt x="2036" y="4362"/>
                  </a:cubicBezTo>
                  <a:cubicBezTo>
                    <a:pt x="1535" y="4890"/>
                    <a:pt x="1096" y="5063"/>
                    <a:pt x="786" y="5063"/>
                  </a:cubicBezTo>
                  <a:cubicBezTo>
                    <a:pt x="704" y="5063"/>
                    <a:pt x="631" y="5051"/>
                    <a:pt x="568" y="5030"/>
                  </a:cubicBezTo>
                  <a:cubicBezTo>
                    <a:pt x="201" y="4896"/>
                    <a:pt x="101" y="4362"/>
                    <a:pt x="434" y="4129"/>
                  </a:cubicBezTo>
                  <a:cubicBezTo>
                    <a:pt x="468" y="4096"/>
                    <a:pt x="501" y="4096"/>
                    <a:pt x="534" y="4062"/>
                  </a:cubicBezTo>
                  <a:cubicBezTo>
                    <a:pt x="669" y="3987"/>
                    <a:pt x="864" y="3939"/>
                    <a:pt x="1105" y="3939"/>
                  </a:cubicBezTo>
                  <a:close/>
                  <a:moveTo>
                    <a:pt x="5864" y="1"/>
                  </a:moveTo>
                  <a:cubicBezTo>
                    <a:pt x="5692" y="1"/>
                    <a:pt x="5530" y="76"/>
                    <a:pt x="5405" y="226"/>
                  </a:cubicBezTo>
                  <a:cubicBezTo>
                    <a:pt x="5138" y="493"/>
                    <a:pt x="4938" y="1093"/>
                    <a:pt x="5071" y="1927"/>
                  </a:cubicBezTo>
                  <a:cubicBezTo>
                    <a:pt x="4538" y="2124"/>
                    <a:pt x="3981" y="2202"/>
                    <a:pt x="3420" y="2202"/>
                  </a:cubicBezTo>
                  <a:cubicBezTo>
                    <a:pt x="3314" y="2202"/>
                    <a:pt x="3209" y="2199"/>
                    <a:pt x="3103" y="2194"/>
                  </a:cubicBezTo>
                  <a:cubicBezTo>
                    <a:pt x="3103" y="2061"/>
                    <a:pt x="3103" y="1894"/>
                    <a:pt x="3103" y="1761"/>
                  </a:cubicBezTo>
                  <a:cubicBezTo>
                    <a:pt x="3103" y="1227"/>
                    <a:pt x="2836" y="693"/>
                    <a:pt x="2369" y="426"/>
                  </a:cubicBezTo>
                  <a:cubicBezTo>
                    <a:pt x="2275" y="379"/>
                    <a:pt x="2178" y="358"/>
                    <a:pt x="2085" y="358"/>
                  </a:cubicBezTo>
                  <a:cubicBezTo>
                    <a:pt x="1713" y="358"/>
                    <a:pt x="1389" y="694"/>
                    <a:pt x="1468" y="1093"/>
                  </a:cubicBezTo>
                  <a:cubicBezTo>
                    <a:pt x="1635" y="1627"/>
                    <a:pt x="2036" y="2027"/>
                    <a:pt x="2569" y="2161"/>
                  </a:cubicBezTo>
                  <a:cubicBezTo>
                    <a:pt x="2703" y="2194"/>
                    <a:pt x="2836" y="2228"/>
                    <a:pt x="2970" y="2261"/>
                  </a:cubicBezTo>
                  <a:cubicBezTo>
                    <a:pt x="2869" y="2928"/>
                    <a:pt x="2603" y="3562"/>
                    <a:pt x="2236" y="4096"/>
                  </a:cubicBezTo>
                  <a:cubicBezTo>
                    <a:pt x="1810" y="3918"/>
                    <a:pt x="1441" y="3845"/>
                    <a:pt x="1139" y="3845"/>
                  </a:cubicBezTo>
                  <a:cubicBezTo>
                    <a:pt x="872" y="3845"/>
                    <a:pt x="657" y="3902"/>
                    <a:pt x="501" y="3995"/>
                  </a:cubicBezTo>
                  <a:cubicBezTo>
                    <a:pt x="1" y="4229"/>
                    <a:pt x="34" y="4929"/>
                    <a:pt x="534" y="5096"/>
                  </a:cubicBezTo>
                  <a:cubicBezTo>
                    <a:pt x="609" y="5126"/>
                    <a:pt x="698" y="5143"/>
                    <a:pt x="797" y="5143"/>
                  </a:cubicBezTo>
                  <a:cubicBezTo>
                    <a:pt x="1140" y="5143"/>
                    <a:pt x="1611" y="4946"/>
                    <a:pt x="2102" y="4429"/>
                  </a:cubicBezTo>
                  <a:cubicBezTo>
                    <a:pt x="2136" y="4362"/>
                    <a:pt x="2202" y="4296"/>
                    <a:pt x="2269" y="4229"/>
                  </a:cubicBezTo>
                  <a:cubicBezTo>
                    <a:pt x="2569" y="4362"/>
                    <a:pt x="2869" y="4563"/>
                    <a:pt x="3170" y="4763"/>
                  </a:cubicBezTo>
                  <a:cubicBezTo>
                    <a:pt x="4237" y="5563"/>
                    <a:pt x="5438" y="6831"/>
                    <a:pt x="7139" y="9032"/>
                  </a:cubicBezTo>
                  <a:lnTo>
                    <a:pt x="7206" y="8966"/>
                  </a:lnTo>
                  <a:cubicBezTo>
                    <a:pt x="5505" y="6764"/>
                    <a:pt x="4304" y="5497"/>
                    <a:pt x="3203" y="4696"/>
                  </a:cubicBezTo>
                  <a:cubicBezTo>
                    <a:pt x="2936" y="4496"/>
                    <a:pt x="2636" y="4296"/>
                    <a:pt x="2302" y="4162"/>
                  </a:cubicBezTo>
                  <a:cubicBezTo>
                    <a:pt x="2703" y="3595"/>
                    <a:pt x="2936" y="2928"/>
                    <a:pt x="3070" y="2261"/>
                  </a:cubicBezTo>
                  <a:cubicBezTo>
                    <a:pt x="3209" y="2275"/>
                    <a:pt x="3350" y="2281"/>
                    <a:pt x="3491" y="2281"/>
                  </a:cubicBezTo>
                  <a:cubicBezTo>
                    <a:pt x="4026" y="2281"/>
                    <a:pt x="4570" y="2186"/>
                    <a:pt x="5071" y="2027"/>
                  </a:cubicBezTo>
                  <a:cubicBezTo>
                    <a:pt x="5138" y="2361"/>
                    <a:pt x="5238" y="2695"/>
                    <a:pt x="5371" y="3028"/>
                  </a:cubicBezTo>
                  <a:cubicBezTo>
                    <a:pt x="5872" y="4296"/>
                    <a:pt x="6806" y="5763"/>
                    <a:pt x="8507" y="7965"/>
                  </a:cubicBezTo>
                  <a:lnTo>
                    <a:pt x="8607" y="7932"/>
                  </a:lnTo>
                  <a:cubicBezTo>
                    <a:pt x="6906" y="5730"/>
                    <a:pt x="5972" y="4229"/>
                    <a:pt x="5471" y="2995"/>
                  </a:cubicBezTo>
                  <a:cubicBezTo>
                    <a:pt x="5338" y="2661"/>
                    <a:pt x="5238" y="2328"/>
                    <a:pt x="5171" y="1994"/>
                  </a:cubicBezTo>
                  <a:cubicBezTo>
                    <a:pt x="5271" y="1961"/>
                    <a:pt x="5338" y="1927"/>
                    <a:pt x="5405" y="1861"/>
                  </a:cubicBezTo>
                  <a:cubicBezTo>
                    <a:pt x="6239" y="1427"/>
                    <a:pt x="6505" y="893"/>
                    <a:pt x="6472" y="560"/>
                  </a:cubicBezTo>
                  <a:cubicBezTo>
                    <a:pt x="6439" y="293"/>
                    <a:pt x="6272" y="93"/>
                    <a:pt x="6038" y="26"/>
                  </a:cubicBezTo>
                  <a:cubicBezTo>
                    <a:pt x="5980" y="9"/>
                    <a:pt x="5922" y="1"/>
                    <a:pt x="586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81"/>
            <p:cNvSpPr/>
            <p:nvPr/>
          </p:nvSpPr>
          <p:spPr>
            <a:xfrm>
              <a:off x="4292400" y="2812300"/>
              <a:ext cx="50075" cy="69775"/>
            </a:xfrm>
            <a:custGeom>
              <a:rect b="b" l="l" r="r" t="t"/>
              <a:pathLst>
                <a:path extrusionOk="0" h="2791" w="2003">
                  <a:moveTo>
                    <a:pt x="659" y="0"/>
                  </a:moveTo>
                  <a:cubicBezTo>
                    <a:pt x="366" y="0"/>
                    <a:pt x="132" y="229"/>
                    <a:pt x="67" y="641"/>
                  </a:cubicBezTo>
                  <a:cubicBezTo>
                    <a:pt x="1" y="1374"/>
                    <a:pt x="267" y="2108"/>
                    <a:pt x="835" y="2575"/>
                  </a:cubicBezTo>
                  <a:cubicBezTo>
                    <a:pt x="1015" y="2720"/>
                    <a:pt x="1195" y="2790"/>
                    <a:pt x="1357" y="2790"/>
                  </a:cubicBezTo>
                  <a:cubicBezTo>
                    <a:pt x="1644" y="2790"/>
                    <a:pt x="1871" y="2568"/>
                    <a:pt x="1935" y="2142"/>
                  </a:cubicBezTo>
                  <a:cubicBezTo>
                    <a:pt x="2002" y="1408"/>
                    <a:pt x="1735" y="707"/>
                    <a:pt x="1168" y="207"/>
                  </a:cubicBezTo>
                  <a:cubicBezTo>
                    <a:pt x="993" y="67"/>
                    <a:pt x="817" y="0"/>
                    <a:pt x="6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81"/>
            <p:cNvSpPr/>
            <p:nvPr/>
          </p:nvSpPr>
          <p:spPr>
            <a:xfrm>
              <a:off x="4285725" y="2816625"/>
              <a:ext cx="41725" cy="65900"/>
            </a:xfrm>
            <a:custGeom>
              <a:rect b="b" l="l" r="r" t="t"/>
              <a:pathLst>
                <a:path extrusionOk="0" h="2636" w="1669">
                  <a:moveTo>
                    <a:pt x="501" y="1"/>
                  </a:moveTo>
                  <a:lnTo>
                    <a:pt x="201" y="434"/>
                  </a:lnTo>
                  <a:cubicBezTo>
                    <a:pt x="134" y="534"/>
                    <a:pt x="67" y="634"/>
                    <a:pt x="67" y="768"/>
                  </a:cubicBezTo>
                  <a:cubicBezTo>
                    <a:pt x="1" y="1368"/>
                    <a:pt x="234" y="1969"/>
                    <a:pt x="701" y="2369"/>
                  </a:cubicBezTo>
                  <a:cubicBezTo>
                    <a:pt x="768" y="2436"/>
                    <a:pt x="901" y="2502"/>
                    <a:pt x="1001" y="2502"/>
                  </a:cubicBezTo>
                  <a:lnTo>
                    <a:pt x="1502" y="2636"/>
                  </a:lnTo>
                  <a:lnTo>
                    <a:pt x="1502" y="2636"/>
                  </a:lnTo>
                  <a:lnTo>
                    <a:pt x="1435" y="2402"/>
                  </a:lnTo>
                  <a:cubicBezTo>
                    <a:pt x="1535" y="2269"/>
                    <a:pt x="1569" y="2135"/>
                    <a:pt x="1602" y="1969"/>
                  </a:cubicBezTo>
                  <a:cubicBezTo>
                    <a:pt x="1669" y="1402"/>
                    <a:pt x="1435" y="801"/>
                    <a:pt x="968" y="401"/>
                  </a:cubicBezTo>
                  <a:cubicBezTo>
                    <a:pt x="868" y="301"/>
                    <a:pt x="735" y="234"/>
                    <a:pt x="568" y="234"/>
                  </a:cubicBezTo>
                  <a:lnTo>
                    <a:pt x="50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81"/>
            <p:cNvSpPr/>
            <p:nvPr/>
          </p:nvSpPr>
          <p:spPr>
            <a:xfrm>
              <a:off x="4295750" y="2788675"/>
              <a:ext cx="75075" cy="104100"/>
            </a:xfrm>
            <a:custGeom>
              <a:rect b="b" l="l" r="r" t="t"/>
              <a:pathLst>
                <a:path extrusionOk="0" h="4164" w="3003">
                  <a:moveTo>
                    <a:pt x="963" y="0"/>
                  </a:moveTo>
                  <a:cubicBezTo>
                    <a:pt x="521" y="0"/>
                    <a:pt x="186" y="341"/>
                    <a:pt x="100" y="985"/>
                  </a:cubicBezTo>
                  <a:cubicBezTo>
                    <a:pt x="0" y="2053"/>
                    <a:pt x="400" y="3120"/>
                    <a:pt x="1234" y="3854"/>
                  </a:cubicBezTo>
                  <a:cubicBezTo>
                    <a:pt x="1502" y="4063"/>
                    <a:pt x="1766" y="4163"/>
                    <a:pt x="2003" y="4163"/>
                  </a:cubicBezTo>
                  <a:cubicBezTo>
                    <a:pt x="2445" y="4163"/>
                    <a:pt x="2794" y="3816"/>
                    <a:pt x="2902" y="3187"/>
                  </a:cubicBezTo>
                  <a:cubicBezTo>
                    <a:pt x="3002" y="2119"/>
                    <a:pt x="2569" y="1052"/>
                    <a:pt x="1768" y="318"/>
                  </a:cubicBezTo>
                  <a:cubicBezTo>
                    <a:pt x="1483" y="104"/>
                    <a:pt x="1207" y="0"/>
                    <a:pt x="96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81"/>
            <p:cNvSpPr/>
            <p:nvPr/>
          </p:nvSpPr>
          <p:spPr>
            <a:xfrm>
              <a:off x="4301575" y="2784125"/>
              <a:ext cx="77575" cy="107775"/>
            </a:xfrm>
            <a:custGeom>
              <a:rect b="b" l="l" r="r" t="t"/>
              <a:pathLst>
                <a:path extrusionOk="0" h="4311" w="3103">
                  <a:moveTo>
                    <a:pt x="1020" y="1"/>
                  </a:moveTo>
                  <a:cubicBezTo>
                    <a:pt x="566" y="1"/>
                    <a:pt x="208" y="355"/>
                    <a:pt x="101" y="1000"/>
                  </a:cubicBezTo>
                  <a:cubicBezTo>
                    <a:pt x="1" y="2134"/>
                    <a:pt x="434" y="3235"/>
                    <a:pt x="1268" y="4002"/>
                  </a:cubicBezTo>
                  <a:cubicBezTo>
                    <a:pt x="1546" y="4211"/>
                    <a:pt x="1819" y="4311"/>
                    <a:pt x="2065" y="4311"/>
                  </a:cubicBezTo>
                  <a:cubicBezTo>
                    <a:pt x="2528" y="4311"/>
                    <a:pt x="2894" y="3956"/>
                    <a:pt x="3003" y="3302"/>
                  </a:cubicBezTo>
                  <a:cubicBezTo>
                    <a:pt x="3103" y="2201"/>
                    <a:pt x="2669" y="1100"/>
                    <a:pt x="1835" y="333"/>
                  </a:cubicBezTo>
                  <a:cubicBezTo>
                    <a:pt x="1551" y="108"/>
                    <a:pt x="1271" y="1"/>
                    <a:pt x="1020"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81"/>
            <p:cNvSpPr/>
            <p:nvPr/>
          </p:nvSpPr>
          <p:spPr>
            <a:xfrm>
              <a:off x="4308250" y="2779625"/>
              <a:ext cx="80075" cy="110700"/>
            </a:xfrm>
            <a:custGeom>
              <a:rect b="b" l="l" r="r" t="t"/>
              <a:pathLst>
                <a:path extrusionOk="0" h="4428" w="3203">
                  <a:moveTo>
                    <a:pt x="1069" y="1"/>
                  </a:moveTo>
                  <a:cubicBezTo>
                    <a:pt x="602" y="1"/>
                    <a:pt x="242" y="377"/>
                    <a:pt x="134" y="1047"/>
                  </a:cubicBezTo>
                  <a:cubicBezTo>
                    <a:pt x="0" y="2181"/>
                    <a:pt x="467" y="3315"/>
                    <a:pt x="1335" y="4082"/>
                  </a:cubicBezTo>
                  <a:cubicBezTo>
                    <a:pt x="1616" y="4317"/>
                    <a:pt x="1898" y="4428"/>
                    <a:pt x="2152" y="4428"/>
                  </a:cubicBezTo>
                  <a:cubicBezTo>
                    <a:pt x="2620" y="4428"/>
                    <a:pt x="2995" y="4052"/>
                    <a:pt x="3103" y="3382"/>
                  </a:cubicBezTo>
                  <a:cubicBezTo>
                    <a:pt x="3203" y="2248"/>
                    <a:pt x="2736" y="1114"/>
                    <a:pt x="1902" y="346"/>
                  </a:cubicBezTo>
                  <a:cubicBezTo>
                    <a:pt x="1608" y="112"/>
                    <a:pt x="1323" y="1"/>
                    <a:pt x="106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81"/>
            <p:cNvSpPr/>
            <p:nvPr/>
          </p:nvSpPr>
          <p:spPr>
            <a:xfrm>
              <a:off x="4315750" y="2775250"/>
              <a:ext cx="81750" cy="113425"/>
            </a:xfrm>
            <a:custGeom>
              <a:rect b="b" l="l" r="r" t="t"/>
              <a:pathLst>
                <a:path extrusionOk="0" h="4537" w="3270">
                  <a:moveTo>
                    <a:pt x="1055" y="1"/>
                  </a:moveTo>
                  <a:cubicBezTo>
                    <a:pt x="576" y="1"/>
                    <a:pt x="208" y="370"/>
                    <a:pt x="101" y="1055"/>
                  </a:cubicBezTo>
                  <a:cubicBezTo>
                    <a:pt x="1" y="2223"/>
                    <a:pt x="468" y="3390"/>
                    <a:pt x="1335" y="4191"/>
                  </a:cubicBezTo>
                  <a:cubicBezTo>
                    <a:pt x="1628" y="4425"/>
                    <a:pt x="1918" y="4536"/>
                    <a:pt x="2177" y="4536"/>
                  </a:cubicBezTo>
                  <a:cubicBezTo>
                    <a:pt x="2654" y="4536"/>
                    <a:pt x="3028" y="4160"/>
                    <a:pt x="3136" y="3490"/>
                  </a:cubicBezTo>
                  <a:cubicBezTo>
                    <a:pt x="3270" y="2289"/>
                    <a:pt x="2803" y="1122"/>
                    <a:pt x="1935" y="355"/>
                  </a:cubicBezTo>
                  <a:cubicBezTo>
                    <a:pt x="1625" y="116"/>
                    <a:pt x="1323" y="1"/>
                    <a:pt x="1055"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81"/>
            <p:cNvSpPr/>
            <p:nvPr/>
          </p:nvSpPr>
          <p:spPr>
            <a:xfrm>
              <a:off x="4322425" y="2770725"/>
              <a:ext cx="83425" cy="116025"/>
            </a:xfrm>
            <a:custGeom>
              <a:rect b="b" l="l" r="r" t="t"/>
              <a:pathLst>
                <a:path extrusionOk="0" h="4641" w="3337">
                  <a:moveTo>
                    <a:pt x="1105" y="0"/>
                  </a:moveTo>
                  <a:cubicBezTo>
                    <a:pt x="624" y="0"/>
                    <a:pt x="241" y="383"/>
                    <a:pt x="134" y="1069"/>
                  </a:cubicBezTo>
                  <a:cubicBezTo>
                    <a:pt x="0" y="2304"/>
                    <a:pt x="467" y="3471"/>
                    <a:pt x="1368" y="4272"/>
                  </a:cubicBezTo>
                  <a:cubicBezTo>
                    <a:pt x="1678" y="4522"/>
                    <a:pt x="1984" y="4640"/>
                    <a:pt x="2256" y="4640"/>
                  </a:cubicBezTo>
                  <a:cubicBezTo>
                    <a:pt x="2746" y="4640"/>
                    <a:pt x="3129" y="4257"/>
                    <a:pt x="3236" y="3571"/>
                  </a:cubicBezTo>
                  <a:cubicBezTo>
                    <a:pt x="3336" y="2337"/>
                    <a:pt x="2869" y="1169"/>
                    <a:pt x="1969" y="369"/>
                  </a:cubicBezTo>
                  <a:cubicBezTo>
                    <a:pt x="1671" y="119"/>
                    <a:pt x="1373" y="0"/>
                    <a:pt x="110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81"/>
            <p:cNvSpPr/>
            <p:nvPr/>
          </p:nvSpPr>
          <p:spPr>
            <a:xfrm>
              <a:off x="4329925" y="2766150"/>
              <a:ext cx="85100" cy="118875"/>
            </a:xfrm>
            <a:custGeom>
              <a:rect b="b" l="l" r="r" t="t"/>
              <a:pathLst>
                <a:path extrusionOk="0" h="4755" w="3404">
                  <a:moveTo>
                    <a:pt x="1113" y="1"/>
                  </a:moveTo>
                  <a:cubicBezTo>
                    <a:pt x="609" y="1"/>
                    <a:pt x="209" y="386"/>
                    <a:pt x="101" y="1119"/>
                  </a:cubicBezTo>
                  <a:cubicBezTo>
                    <a:pt x="1" y="2353"/>
                    <a:pt x="468" y="3554"/>
                    <a:pt x="1402" y="4388"/>
                  </a:cubicBezTo>
                  <a:cubicBezTo>
                    <a:pt x="1710" y="4637"/>
                    <a:pt x="2017" y="4755"/>
                    <a:pt x="2294" y="4755"/>
                  </a:cubicBezTo>
                  <a:cubicBezTo>
                    <a:pt x="2796" y="4755"/>
                    <a:pt x="3195" y="4364"/>
                    <a:pt x="3303" y="3654"/>
                  </a:cubicBezTo>
                  <a:cubicBezTo>
                    <a:pt x="3403" y="2420"/>
                    <a:pt x="2936" y="1186"/>
                    <a:pt x="2002" y="352"/>
                  </a:cubicBezTo>
                  <a:cubicBezTo>
                    <a:pt x="1696" y="116"/>
                    <a:pt x="1389" y="1"/>
                    <a:pt x="1113"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81"/>
            <p:cNvSpPr/>
            <p:nvPr/>
          </p:nvSpPr>
          <p:spPr>
            <a:xfrm>
              <a:off x="4337425" y="2751975"/>
              <a:ext cx="109275" cy="131825"/>
            </a:xfrm>
            <a:custGeom>
              <a:rect b="b" l="l" r="r" t="t"/>
              <a:pathLst>
                <a:path extrusionOk="0" h="5273" w="4371">
                  <a:moveTo>
                    <a:pt x="2009" y="0"/>
                  </a:moveTo>
                  <a:cubicBezTo>
                    <a:pt x="1895" y="0"/>
                    <a:pt x="1781" y="17"/>
                    <a:pt x="1669" y="51"/>
                  </a:cubicBezTo>
                  <a:lnTo>
                    <a:pt x="835" y="385"/>
                  </a:lnTo>
                  <a:cubicBezTo>
                    <a:pt x="401" y="585"/>
                    <a:pt x="134" y="985"/>
                    <a:pt x="134" y="1486"/>
                  </a:cubicBezTo>
                  <a:cubicBezTo>
                    <a:pt x="1" y="2753"/>
                    <a:pt x="501" y="4021"/>
                    <a:pt x="1469" y="4888"/>
                  </a:cubicBezTo>
                  <a:cubicBezTo>
                    <a:pt x="1716" y="5136"/>
                    <a:pt x="2037" y="5273"/>
                    <a:pt x="2363" y="5273"/>
                  </a:cubicBezTo>
                  <a:cubicBezTo>
                    <a:pt x="2477" y="5273"/>
                    <a:pt x="2591" y="5256"/>
                    <a:pt x="2703" y="5222"/>
                  </a:cubicBezTo>
                  <a:lnTo>
                    <a:pt x="3537" y="4888"/>
                  </a:lnTo>
                  <a:cubicBezTo>
                    <a:pt x="3970" y="4688"/>
                    <a:pt x="4237" y="4254"/>
                    <a:pt x="4271" y="3787"/>
                  </a:cubicBezTo>
                  <a:cubicBezTo>
                    <a:pt x="4371" y="2520"/>
                    <a:pt x="3870" y="1219"/>
                    <a:pt x="2903" y="385"/>
                  </a:cubicBezTo>
                  <a:cubicBezTo>
                    <a:pt x="2656" y="138"/>
                    <a:pt x="2335" y="0"/>
                    <a:pt x="2009"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81"/>
            <p:cNvSpPr/>
            <p:nvPr/>
          </p:nvSpPr>
          <p:spPr>
            <a:xfrm>
              <a:off x="4360775" y="2527125"/>
              <a:ext cx="494550" cy="394775"/>
            </a:xfrm>
            <a:custGeom>
              <a:rect b="b" l="l" r="r" t="t"/>
              <a:pathLst>
                <a:path extrusionOk="0" h="15791" w="19782">
                  <a:moveTo>
                    <a:pt x="10932" y="1"/>
                  </a:moveTo>
                  <a:cubicBezTo>
                    <a:pt x="9981" y="1"/>
                    <a:pt x="9014" y="174"/>
                    <a:pt x="8073" y="539"/>
                  </a:cubicBezTo>
                  <a:cubicBezTo>
                    <a:pt x="2269" y="2808"/>
                    <a:pt x="3203" y="7978"/>
                    <a:pt x="868" y="8879"/>
                  </a:cubicBezTo>
                  <a:cubicBezTo>
                    <a:pt x="435" y="9112"/>
                    <a:pt x="134" y="9546"/>
                    <a:pt x="134" y="10013"/>
                  </a:cubicBezTo>
                  <a:cubicBezTo>
                    <a:pt x="1" y="11347"/>
                    <a:pt x="501" y="12681"/>
                    <a:pt x="1502" y="13582"/>
                  </a:cubicBezTo>
                  <a:cubicBezTo>
                    <a:pt x="1774" y="13829"/>
                    <a:pt x="2120" y="13967"/>
                    <a:pt x="2471" y="13967"/>
                  </a:cubicBezTo>
                  <a:cubicBezTo>
                    <a:pt x="2593" y="13967"/>
                    <a:pt x="2716" y="13950"/>
                    <a:pt x="2836" y="13916"/>
                  </a:cubicBezTo>
                  <a:cubicBezTo>
                    <a:pt x="3058" y="13830"/>
                    <a:pt x="3285" y="13792"/>
                    <a:pt x="3519" y="13792"/>
                  </a:cubicBezTo>
                  <a:cubicBezTo>
                    <a:pt x="5218" y="13792"/>
                    <a:pt x="7269" y="15791"/>
                    <a:pt x="10482" y="15791"/>
                  </a:cubicBezTo>
                  <a:cubicBezTo>
                    <a:pt x="11464" y="15791"/>
                    <a:pt x="12555" y="15604"/>
                    <a:pt x="13777" y="15116"/>
                  </a:cubicBezTo>
                  <a:cubicBezTo>
                    <a:pt x="17814" y="13549"/>
                    <a:pt x="19782" y="9012"/>
                    <a:pt x="18214" y="4976"/>
                  </a:cubicBezTo>
                  <a:cubicBezTo>
                    <a:pt x="17011" y="1880"/>
                    <a:pt x="14062" y="1"/>
                    <a:pt x="109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81"/>
            <p:cNvSpPr/>
            <p:nvPr/>
          </p:nvSpPr>
          <p:spPr>
            <a:xfrm>
              <a:off x="4357450" y="2524400"/>
              <a:ext cx="501225" cy="400650"/>
            </a:xfrm>
            <a:custGeom>
              <a:rect b="b" l="l" r="r" t="t"/>
              <a:pathLst>
                <a:path extrusionOk="0" h="16026" w="20049">
                  <a:moveTo>
                    <a:pt x="11045" y="223"/>
                  </a:moveTo>
                  <a:cubicBezTo>
                    <a:pt x="14129" y="223"/>
                    <a:pt x="17043" y="2071"/>
                    <a:pt x="18247" y="5118"/>
                  </a:cubicBezTo>
                  <a:cubicBezTo>
                    <a:pt x="19815" y="9088"/>
                    <a:pt x="17847" y="13591"/>
                    <a:pt x="13877" y="15125"/>
                  </a:cubicBezTo>
                  <a:cubicBezTo>
                    <a:pt x="12668" y="15609"/>
                    <a:pt x="11595" y="15794"/>
                    <a:pt x="10629" y="15794"/>
                  </a:cubicBezTo>
                  <a:cubicBezTo>
                    <a:pt x="8795" y="15794"/>
                    <a:pt x="7350" y="15126"/>
                    <a:pt x="6105" y="14558"/>
                  </a:cubicBezTo>
                  <a:cubicBezTo>
                    <a:pt x="5204" y="14158"/>
                    <a:pt x="4404" y="13791"/>
                    <a:pt x="3636" y="13791"/>
                  </a:cubicBezTo>
                  <a:cubicBezTo>
                    <a:pt x="3403" y="13791"/>
                    <a:pt x="3169" y="13858"/>
                    <a:pt x="2936" y="13958"/>
                  </a:cubicBezTo>
                  <a:cubicBezTo>
                    <a:pt x="2840" y="13980"/>
                    <a:pt x="2744" y="13991"/>
                    <a:pt x="2649" y="13991"/>
                  </a:cubicBezTo>
                  <a:cubicBezTo>
                    <a:pt x="2315" y="13991"/>
                    <a:pt x="1995" y="13858"/>
                    <a:pt x="1735" y="13624"/>
                  </a:cubicBezTo>
                  <a:cubicBezTo>
                    <a:pt x="734" y="12757"/>
                    <a:pt x="234" y="11456"/>
                    <a:pt x="367" y="10155"/>
                  </a:cubicBezTo>
                  <a:cubicBezTo>
                    <a:pt x="367" y="9688"/>
                    <a:pt x="634" y="9288"/>
                    <a:pt x="1035" y="9088"/>
                  </a:cubicBezTo>
                  <a:cubicBezTo>
                    <a:pt x="1969" y="8721"/>
                    <a:pt x="2436" y="7687"/>
                    <a:pt x="2936" y="6486"/>
                  </a:cubicBezTo>
                  <a:cubicBezTo>
                    <a:pt x="3736" y="4551"/>
                    <a:pt x="4737" y="2116"/>
                    <a:pt x="8240" y="748"/>
                  </a:cubicBezTo>
                  <a:cubicBezTo>
                    <a:pt x="9162" y="392"/>
                    <a:pt x="10111" y="223"/>
                    <a:pt x="11045" y="223"/>
                  </a:cubicBezTo>
                  <a:close/>
                  <a:moveTo>
                    <a:pt x="11048" y="1"/>
                  </a:moveTo>
                  <a:cubicBezTo>
                    <a:pt x="10090" y="1"/>
                    <a:pt x="9117" y="177"/>
                    <a:pt x="8173" y="548"/>
                  </a:cubicBezTo>
                  <a:cubicBezTo>
                    <a:pt x="4570" y="1983"/>
                    <a:pt x="3570" y="4418"/>
                    <a:pt x="2736" y="6386"/>
                  </a:cubicBezTo>
                  <a:cubicBezTo>
                    <a:pt x="2202" y="7587"/>
                    <a:pt x="1802" y="8554"/>
                    <a:pt x="968" y="8887"/>
                  </a:cubicBezTo>
                  <a:cubicBezTo>
                    <a:pt x="467" y="9121"/>
                    <a:pt x="167" y="9588"/>
                    <a:pt x="134" y="10122"/>
                  </a:cubicBezTo>
                  <a:cubicBezTo>
                    <a:pt x="0" y="11489"/>
                    <a:pt x="534" y="12857"/>
                    <a:pt x="1568" y="13791"/>
                  </a:cubicBezTo>
                  <a:cubicBezTo>
                    <a:pt x="1854" y="14053"/>
                    <a:pt x="2207" y="14196"/>
                    <a:pt x="2568" y="14196"/>
                  </a:cubicBezTo>
                  <a:cubicBezTo>
                    <a:pt x="2713" y="14196"/>
                    <a:pt x="2859" y="14172"/>
                    <a:pt x="3003" y="14125"/>
                  </a:cubicBezTo>
                  <a:cubicBezTo>
                    <a:pt x="3213" y="14043"/>
                    <a:pt x="3428" y="14008"/>
                    <a:pt x="3650" y="14008"/>
                  </a:cubicBezTo>
                  <a:cubicBezTo>
                    <a:pt x="4340" y="14008"/>
                    <a:pt x="5096" y="14354"/>
                    <a:pt x="6005" y="14758"/>
                  </a:cubicBezTo>
                  <a:cubicBezTo>
                    <a:pt x="7272" y="15359"/>
                    <a:pt x="8773" y="16026"/>
                    <a:pt x="10641" y="16026"/>
                  </a:cubicBezTo>
                  <a:cubicBezTo>
                    <a:pt x="11776" y="15993"/>
                    <a:pt x="12910" y="15759"/>
                    <a:pt x="13977" y="15359"/>
                  </a:cubicBezTo>
                  <a:cubicBezTo>
                    <a:pt x="18047" y="13758"/>
                    <a:pt x="20048" y="9121"/>
                    <a:pt x="18447" y="5051"/>
                  </a:cubicBezTo>
                  <a:cubicBezTo>
                    <a:pt x="17217" y="1926"/>
                    <a:pt x="14217" y="1"/>
                    <a:pt x="1104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81"/>
            <p:cNvSpPr/>
            <p:nvPr/>
          </p:nvSpPr>
          <p:spPr>
            <a:xfrm>
              <a:off x="4367450" y="2758275"/>
              <a:ext cx="77575" cy="107550"/>
            </a:xfrm>
            <a:custGeom>
              <a:rect b="b" l="l" r="r" t="t"/>
              <a:pathLst>
                <a:path extrusionOk="0" h="4302" w="3103">
                  <a:moveTo>
                    <a:pt x="1022" y="1"/>
                  </a:moveTo>
                  <a:cubicBezTo>
                    <a:pt x="570" y="1"/>
                    <a:pt x="220" y="355"/>
                    <a:pt x="134" y="1000"/>
                  </a:cubicBezTo>
                  <a:cubicBezTo>
                    <a:pt x="1" y="2134"/>
                    <a:pt x="434" y="3235"/>
                    <a:pt x="1302" y="3969"/>
                  </a:cubicBezTo>
                  <a:cubicBezTo>
                    <a:pt x="1586" y="4194"/>
                    <a:pt x="1866" y="4301"/>
                    <a:pt x="2115" y="4301"/>
                  </a:cubicBezTo>
                  <a:cubicBezTo>
                    <a:pt x="2567" y="4301"/>
                    <a:pt x="2917" y="3947"/>
                    <a:pt x="3003" y="3302"/>
                  </a:cubicBezTo>
                  <a:cubicBezTo>
                    <a:pt x="3103" y="2201"/>
                    <a:pt x="2669" y="1067"/>
                    <a:pt x="1835" y="333"/>
                  </a:cubicBezTo>
                  <a:cubicBezTo>
                    <a:pt x="1551" y="108"/>
                    <a:pt x="1271" y="1"/>
                    <a:pt x="1022"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81"/>
            <p:cNvSpPr/>
            <p:nvPr/>
          </p:nvSpPr>
          <p:spPr>
            <a:xfrm>
              <a:off x="4367450" y="2771600"/>
              <a:ext cx="48400" cy="92575"/>
            </a:xfrm>
            <a:custGeom>
              <a:rect b="b" l="l" r="r" t="t"/>
              <a:pathLst>
                <a:path extrusionOk="0" h="3703" w="1936">
                  <a:moveTo>
                    <a:pt x="234" y="0"/>
                  </a:moveTo>
                  <a:cubicBezTo>
                    <a:pt x="168" y="167"/>
                    <a:pt x="134" y="300"/>
                    <a:pt x="101" y="467"/>
                  </a:cubicBezTo>
                  <a:cubicBezTo>
                    <a:pt x="1" y="1601"/>
                    <a:pt x="434" y="2702"/>
                    <a:pt x="1268" y="3436"/>
                  </a:cubicBezTo>
                  <a:cubicBezTo>
                    <a:pt x="1402" y="3536"/>
                    <a:pt x="1535" y="3636"/>
                    <a:pt x="1702" y="3703"/>
                  </a:cubicBezTo>
                  <a:cubicBezTo>
                    <a:pt x="1769" y="3536"/>
                    <a:pt x="1802" y="3403"/>
                    <a:pt x="1835" y="3236"/>
                  </a:cubicBezTo>
                  <a:cubicBezTo>
                    <a:pt x="1935" y="2102"/>
                    <a:pt x="1502" y="1001"/>
                    <a:pt x="668" y="267"/>
                  </a:cubicBezTo>
                  <a:cubicBezTo>
                    <a:pt x="534" y="167"/>
                    <a:pt x="401" y="67"/>
                    <a:pt x="234"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81"/>
            <p:cNvSpPr/>
            <p:nvPr/>
          </p:nvSpPr>
          <p:spPr>
            <a:xfrm>
              <a:off x="4367450" y="2771600"/>
              <a:ext cx="48400" cy="92575"/>
            </a:xfrm>
            <a:custGeom>
              <a:rect b="b" l="l" r="r" t="t"/>
              <a:pathLst>
                <a:path extrusionOk="0" h="3703" w="1936">
                  <a:moveTo>
                    <a:pt x="234" y="0"/>
                  </a:moveTo>
                  <a:cubicBezTo>
                    <a:pt x="168" y="167"/>
                    <a:pt x="134" y="300"/>
                    <a:pt x="101" y="467"/>
                  </a:cubicBezTo>
                  <a:cubicBezTo>
                    <a:pt x="1" y="1601"/>
                    <a:pt x="434" y="2702"/>
                    <a:pt x="1268" y="3436"/>
                  </a:cubicBezTo>
                  <a:cubicBezTo>
                    <a:pt x="1402" y="3536"/>
                    <a:pt x="1535" y="3636"/>
                    <a:pt x="1702" y="3703"/>
                  </a:cubicBezTo>
                  <a:cubicBezTo>
                    <a:pt x="1769" y="3536"/>
                    <a:pt x="1802" y="3403"/>
                    <a:pt x="1835" y="3236"/>
                  </a:cubicBezTo>
                  <a:cubicBezTo>
                    <a:pt x="1935" y="2102"/>
                    <a:pt x="1502" y="1001"/>
                    <a:pt x="668" y="267"/>
                  </a:cubicBezTo>
                  <a:cubicBezTo>
                    <a:pt x="534" y="167"/>
                    <a:pt x="401" y="67"/>
                    <a:pt x="23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81"/>
            <p:cNvSpPr/>
            <p:nvPr/>
          </p:nvSpPr>
          <p:spPr>
            <a:xfrm>
              <a:off x="4606800" y="2764600"/>
              <a:ext cx="190150" cy="143525"/>
            </a:xfrm>
            <a:custGeom>
              <a:rect b="b" l="l" r="r" t="t"/>
              <a:pathLst>
                <a:path extrusionOk="0" h="5741" w="7606">
                  <a:moveTo>
                    <a:pt x="6111" y="1"/>
                  </a:moveTo>
                  <a:cubicBezTo>
                    <a:pt x="5903" y="1"/>
                    <a:pt x="5695" y="59"/>
                    <a:pt x="5504" y="180"/>
                  </a:cubicBezTo>
                  <a:cubicBezTo>
                    <a:pt x="4870" y="547"/>
                    <a:pt x="4670" y="1414"/>
                    <a:pt x="4303" y="2015"/>
                  </a:cubicBezTo>
                  <a:cubicBezTo>
                    <a:pt x="3870" y="2682"/>
                    <a:pt x="3303" y="3249"/>
                    <a:pt x="2669" y="3749"/>
                  </a:cubicBezTo>
                  <a:cubicBezTo>
                    <a:pt x="2435" y="3883"/>
                    <a:pt x="2202" y="4083"/>
                    <a:pt x="2002" y="4283"/>
                  </a:cubicBezTo>
                  <a:cubicBezTo>
                    <a:pt x="1802" y="4517"/>
                    <a:pt x="1802" y="4884"/>
                    <a:pt x="2035" y="5117"/>
                  </a:cubicBezTo>
                  <a:cubicBezTo>
                    <a:pt x="2242" y="5255"/>
                    <a:pt x="2481" y="5330"/>
                    <a:pt x="2719" y="5330"/>
                  </a:cubicBezTo>
                  <a:cubicBezTo>
                    <a:pt x="2826" y="5330"/>
                    <a:pt x="2933" y="5315"/>
                    <a:pt x="3036" y="5284"/>
                  </a:cubicBezTo>
                  <a:cubicBezTo>
                    <a:pt x="4570" y="4950"/>
                    <a:pt x="5938" y="4016"/>
                    <a:pt x="6805" y="2715"/>
                  </a:cubicBezTo>
                  <a:cubicBezTo>
                    <a:pt x="7339" y="1981"/>
                    <a:pt x="7606" y="1047"/>
                    <a:pt x="6905" y="347"/>
                  </a:cubicBezTo>
                  <a:cubicBezTo>
                    <a:pt x="6838" y="247"/>
                    <a:pt x="6738" y="180"/>
                    <a:pt x="6672" y="147"/>
                  </a:cubicBezTo>
                  <a:cubicBezTo>
                    <a:pt x="6495" y="51"/>
                    <a:pt x="6303" y="1"/>
                    <a:pt x="6111" y="1"/>
                  </a:cubicBezTo>
                  <a:close/>
                  <a:moveTo>
                    <a:pt x="801" y="4550"/>
                  </a:moveTo>
                  <a:cubicBezTo>
                    <a:pt x="534" y="4583"/>
                    <a:pt x="300" y="4683"/>
                    <a:pt x="167" y="4884"/>
                  </a:cubicBezTo>
                  <a:cubicBezTo>
                    <a:pt x="0" y="5117"/>
                    <a:pt x="67" y="5417"/>
                    <a:pt x="267" y="5584"/>
                  </a:cubicBezTo>
                  <a:cubicBezTo>
                    <a:pt x="413" y="5688"/>
                    <a:pt x="572" y="5740"/>
                    <a:pt x="736" y="5740"/>
                  </a:cubicBezTo>
                  <a:cubicBezTo>
                    <a:pt x="834" y="5740"/>
                    <a:pt x="934" y="5722"/>
                    <a:pt x="1034" y="5684"/>
                  </a:cubicBezTo>
                  <a:cubicBezTo>
                    <a:pt x="1335" y="5584"/>
                    <a:pt x="1501" y="5284"/>
                    <a:pt x="1435" y="4984"/>
                  </a:cubicBezTo>
                  <a:cubicBezTo>
                    <a:pt x="1335" y="4717"/>
                    <a:pt x="1068" y="4550"/>
                    <a:pt x="801" y="455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81"/>
            <p:cNvSpPr/>
            <p:nvPr/>
          </p:nvSpPr>
          <p:spPr>
            <a:xfrm>
              <a:off x="4379975" y="2660900"/>
              <a:ext cx="245200" cy="180450"/>
            </a:xfrm>
            <a:custGeom>
              <a:rect b="b" l="l" r="r" t="t"/>
              <a:pathLst>
                <a:path extrusionOk="0" h="7218" w="9808">
                  <a:moveTo>
                    <a:pt x="6079" y="100"/>
                  </a:moveTo>
                  <a:cubicBezTo>
                    <a:pt x="6132" y="100"/>
                    <a:pt x="6186" y="108"/>
                    <a:pt x="6238" y="125"/>
                  </a:cubicBezTo>
                  <a:cubicBezTo>
                    <a:pt x="6405" y="158"/>
                    <a:pt x="6538" y="259"/>
                    <a:pt x="6605" y="425"/>
                  </a:cubicBezTo>
                  <a:cubicBezTo>
                    <a:pt x="6605" y="459"/>
                    <a:pt x="6605" y="492"/>
                    <a:pt x="6605" y="525"/>
                  </a:cubicBezTo>
                  <a:cubicBezTo>
                    <a:pt x="6705" y="892"/>
                    <a:pt x="6571" y="1459"/>
                    <a:pt x="6038" y="2060"/>
                  </a:cubicBezTo>
                  <a:cubicBezTo>
                    <a:pt x="6004" y="1993"/>
                    <a:pt x="5971" y="1960"/>
                    <a:pt x="5904" y="1893"/>
                  </a:cubicBezTo>
                  <a:cubicBezTo>
                    <a:pt x="5471" y="1126"/>
                    <a:pt x="5504" y="559"/>
                    <a:pt x="5704" y="292"/>
                  </a:cubicBezTo>
                  <a:cubicBezTo>
                    <a:pt x="5778" y="168"/>
                    <a:pt x="5926" y="100"/>
                    <a:pt x="6079" y="100"/>
                  </a:cubicBezTo>
                  <a:close/>
                  <a:moveTo>
                    <a:pt x="9207" y="2360"/>
                  </a:moveTo>
                  <a:cubicBezTo>
                    <a:pt x="9407" y="2360"/>
                    <a:pt x="9574" y="2493"/>
                    <a:pt x="9640" y="2694"/>
                  </a:cubicBezTo>
                  <a:cubicBezTo>
                    <a:pt x="9707" y="2894"/>
                    <a:pt x="9674" y="3094"/>
                    <a:pt x="9540" y="3227"/>
                  </a:cubicBezTo>
                  <a:cubicBezTo>
                    <a:pt x="9252" y="3492"/>
                    <a:pt x="8895" y="3617"/>
                    <a:pt x="8531" y="3617"/>
                  </a:cubicBezTo>
                  <a:cubicBezTo>
                    <a:pt x="8389" y="3617"/>
                    <a:pt x="8246" y="3598"/>
                    <a:pt x="8106" y="3561"/>
                  </a:cubicBezTo>
                  <a:cubicBezTo>
                    <a:pt x="8006" y="3528"/>
                    <a:pt x="7872" y="3461"/>
                    <a:pt x="7739" y="3427"/>
                  </a:cubicBezTo>
                  <a:cubicBezTo>
                    <a:pt x="7806" y="3294"/>
                    <a:pt x="7872" y="3194"/>
                    <a:pt x="7939" y="3094"/>
                  </a:cubicBezTo>
                  <a:cubicBezTo>
                    <a:pt x="8206" y="2627"/>
                    <a:pt x="8673" y="2360"/>
                    <a:pt x="9207" y="2360"/>
                  </a:cubicBezTo>
                  <a:close/>
                  <a:moveTo>
                    <a:pt x="7439" y="5596"/>
                  </a:moveTo>
                  <a:lnTo>
                    <a:pt x="7439" y="5596"/>
                  </a:lnTo>
                  <a:cubicBezTo>
                    <a:pt x="8239" y="5696"/>
                    <a:pt x="8706" y="6029"/>
                    <a:pt x="8906" y="6330"/>
                  </a:cubicBezTo>
                  <a:cubicBezTo>
                    <a:pt x="9007" y="6496"/>
                    <a:pt x="9007" y="6730"/>
                    <a:pt x="8906" y="6897"/>
                  </a:cubicBezTo>
                  <a:cubicBezTo>
                    <a:pt x="8790" y="7042"/>
                    <a:pt x="8624" y="7137"/>
                    <a:pt x="8450" y="7137"/>
                  </a:cubicBezTo>
                  <a:cubicBezTo>
                    <a:pt x="8424" y="7137"/>
                    <a:pt x="8399" y="7134"/>
                    <a:pt x="8373" y="7130"/>
                  </a:cubicBezTo>
                  <a:cubicBezTo>
                    <a:pt x="8039" y="7063"/>
                    <a:pt x="7639" y="6663"/>
                    <a:pt x="7472" y="5829"/>
                  </a:cubicBezTo>
                  <a:cubicBezTo>
                    <a:pt x="7439" y="5729"/>
                    <a:pt x="7439" y="5662"/>
                    <a:pt x="7439" y="5596"/>
                  </a:cubicBezTo>
                  <a:close/>
                  <a:moveTo>
                    <a:pt x="6084" y="1"/>
                  </a:moveTo>
                  <a:cubicBezTo>
                    <a:pt x="5897" y="1"/>
                    <a:pt x="5739" y="82"/>
                    <a:pt x="5637" y="259"/>
                  </a:cubicBezTo>
                  <a:cubicBezTo>
                    <a:pt x="5437" y="525"/>
                    <a:pt x="5371" y="1126"/>
                    <a:pt x="5838" y="1926"/>
                  </a:cubicBezTo>
                  <a:cubicBezTo>
                    <a:pt x="5871" y="1993"/>
                    <a:pt x="5938" y="2060"/>
                    <a:pt x="5971" y="2160"/>
                  </a:cubicBezTo>
                  <a:cubicBezTo>
                    <a:pt x="5771" y="2427"/>
                    <a:pt x="5504" y="2660"/>
                    <a:pt x="5237" y="2860"/>
                  </a:cubicBezTo>
                  <a:cubicBezTo>
                    <a:pt x="4136" y="3694"/>
                    <a:pt x="2602" y="4462"/>
                    <a:pt x="0" y="5496"/>
                  </a:cubicBezTo>
                  <a:lnTo>
                    <a:pt x="33" y="5562"/>
                  </a:lnTo>
                  <a:cubicBezTo>
                    <a:pt x="2635" y="4562"/>
                    <a:pt x="4203" y="3761"/>
                    <a:pt x="5271" y="2927"/>
                  </a:cubicBezTo>
                  <a:cubicBezTo>
                    <a:pt x="5571" y="2727"/>
                    <a:pt x="5804" y="2493"/>
                    <a:pt x="6038" y="2227"/>
                  </a:cubicBezTo>
                  <a:cubicBezTo>
                    <a:pt x="6471" y="2760"/>
                    <a:pt x="7038" y="3161"/>
                    <a:pt x="7639" y="3461"/>
                  </a:cubicBezTo>
                  <a:cubicBezTo>
                    <a:pt x="7405" y="4128"/>
                    <a:pt x="7272" y="4795"/>
                    <a:pt x="7339" y="5496"/>
                  </a:cubicBezTo>
                  <a:cubicBezTo>
                    <a:pt x="7155" y="5462"/>
                    <a:pt x="6972" y="5446"/>
                    <a:pt x="6792" y="5446"/>
                  </a:cubicBezTo>
                  <a:cubicBezTo>
                    <a:pt x="6613" y="5446"/>
                    <a:pt x="6438" y="5462"/>
                    <a:pt x="6271" y="5496"/>
                  </a:cubicBezTo>
                  <a:cubicBezTo>
                    <a:pt x="4904" y="5596"/>
                    <a:pt x="3236" y="6096"/>
                    <a:pt x="634" y="7097"/>
                  </a:cubicBezTo>
                  <a:lnTo>
                    <a:pt x="667" y="7197"/>
                  </a:lnTo>
                  <a:cubicBezTo>
                    <a:pt x="3269" y="6163"/>
                    <a:pt x="4937" y="5696"/>
                    <a:pt x="6271" y="5562"/>
                  </a:cubicBezTo>
                  <a:cubicBezTo>
                    <a:pt x="6455" y="5546"/>
                    <a:pt x="6630" y="5537"/>
                    <a:pt x="6805" y="5537"/>
                  </a:cubicBezTo>
                  <a:cubicBezTo>
                    <a:pt x="6980" y="5537"/>
                    <a:pt x="7155" y="5546"/>
                    <a:pt x="7339" y="5562"/>
                  </a:cubicBezTo>
                  <a:cubicBezTo>
                    <a:pt x="7339" y="5662"/>
                    <a:pt x="7339" y="5729"/>
                    <a:pt x="7372" y="5829"/>
                  </a:cubicBezTo>
                  <a:cubicBezTo>
                    <a:pt x="7572" y="6730"/>
                    <a:pt x="8006" y="7130"/>
                    <a:pt x="8339" y="7197"/>
                  </a:cubicBezTo>
                  <a:cubicBezTo>
                    <a:pt x="8387" y="7210"/>
                    <a:pt x="8436" y="7217"/>
                    <a:pt x="8485" y="7217"/>
                  </a:cubicBezTo>
                  <a:cubicBezTo>
                    <a:pt x="8676" y="7217"/>
                    <a:pt x="8867" y="7116"/>
                    <a:pt x="8973" y="6930"/>
                  </a:cubicBezTo>
                  <a:cubicBezTo>
                    <a:pt x="9107" y="6730"/>
                    <a:pt x="9107" y="6463"/>
                    <a:pt x="8973" y="6263"/>
                  </a:cubicBezTo>
                  <a:cubicBezTo>
                    <a:pt x="8773" y="5929"/>
                    <a:pt x="8273" y="5596"/>
                    <a:pt x="7405" y="5496"/>
                  </a:cubicBezTo>
                  <a:cubicBezTo>
                    <a:pt x="7372" y="4795"/>
                    <a:pt x="7472" y="4128"/>
                    <a:pt x="7739" y="3494"/>
                  </a:cubicBezTo>
                  <a:cubicBezTo>
                    <a:pt x="7839" y="3561"/>
                    <a:pt x="7972" y="3594"/>
                    <a:pt x="8106" y="3628"/>
                  </a:cubicBezTo>
                  <a:cubicBezTo>
                    <a:pt x="8259" y="3675"/>
                    <a:pt x="8415" y="3699"/>
                    <a:pt x="8569" y="3699"/>
                  </a:cubicBezTo>
                  <a:cubicBezTo>
                    <a:pt x="8951" y="3699"/>
                    <a:pt x="9322" y="3556"/>
                    <a:pt x="9607" y="3294"/>
                  </a:cubicBezTo>
                  <a:cubicBezTo>
                    <a:pt x="9774" y="3127"/>
                    <a:pt x="9807" y="2860"/>
                    <a:pt x="9707" y="2660"/>
                  </a:cubicBezTo>
                  <a:cubicBezTo>
                    <a:pt x="9640" y="2427"/>
                    <a:pt x="9440" y="2293"/>
                    <a:pt x="9207" y="2260"/>
                  </a:cubicBezTo>
                  <a:cubicBezTo>
                    <a:pt x="8640" y="2260"/>
                    <a:pt x="8139" y="2560"/>
                    <a:pt x="7872" y="3027"/>
                  </a:cubicBezTo>
                  <a:cubicBezTo>
                    <a:pt x="7806" y="3127"/>
                    <a:pt x="7739" y="3261"/>
                    <a:pt x="7672" y="3394"/>
                  </a:cubicBezTo>
                  <a:cubicBezTo>
                    <a:pt x="7072" y="3094"/>
                    <a:pt x="6538" y="2660"/>
                    <a:pt x="6104" y="2127"/>
                  </a:cubicBezTo>
                  <a:cubicBezTo>
                    <a:pt x="6672" y="1493"/>
                    <a:pt x="6805" y="892"/>
                    <a:pt x="6705" y="492"/>
                  </a:cubicBezTo>
                  <a:cubicBezTo>
                    <a:pt x="6672" y="259"/>
                    <a:pt x="6505" y="58"/>
                    <a:pt x="6271" y="25"/>
                  </a:cubicBezTo>
                  <a:cubicBezTo>
                    <a:pt x="6207" y="9"/>
                    <a:pt x="6144" y="1"/>
                    <a:pt x="608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81"/>
            <p:cNvSpPr/>
            <p:nvPr/>
          </p:nvSpPr>
          <p:spPr>
            <a:xfrm>
              <a:off x="4057225" y="2148650"/>
              <a:ext cx="925700" cy="854800"/>
            </a:xfrm>
            <a:custGeom>
              <a:rect b="b" l="l" r="r" t="t"/>
              <a:pathLst>
                <a:path extrusionOk="0" h="34192" w="37028">
                  <a:moveTo>
                    <a:pt x="301" y="0"/>
                  </a:moveTo>
                  <a:cubicBezTo>
                    <a:pt x="134" y="34"/>
                    <a:pt x="1" y="201"/>
                    <a:pt x="34" y="367"/>
                  </a:cubicBezTo>
                  <a:lnTo>
                    <a:pt x="4004" y="27620"/>
                  </a:lnTo>
                  <a:cubicBezTo>
                    <a:pt x="4037" y="27754"/>
                    <a:pt x="4171" y="27887"/>
                    <a:pt x="4337" y="27887"/>
                  </a:cubicBezTo>
                  <a:lnTo>
                    <a:pt x="4371" y="27887"/>
                  </a:lnTo>
                  <a:cubicBezTo>
                    <a:pt x="4571" y="27854"/>
                    <a:pt x="4671" y="27687"/>
                    <a:pt x="4671" y="27520"/>
                  </a:cubicBezTo>
                  <a:lnTo>
                    <a:pt x="668" y="301"/>
                  </a:lnTo>
                  <a:cubicBezTo>
                    <a:pt x="635" y="134"/>
                    <a:pt x="468" y="0"/>
                    <a:pt x="301" y="0"/>
                  </a:cubicBezTo>
                  <a:close/>
                  <a:moveTo>
                    <a:pt x="36727" y="0"/>
                  </a:moveTo>
                  <a:cubicBezTo>
                    <a:pt x="36560" y="0"/>
                    <a:pt x="36394" y="100"/>
                    <a:pt x="36360" y="301"/>
                  </a:cubicBezTo>
                  <a:lnTo>
                    <a:pt x="32357" y="27520"/>
                  </a:lnTo>
                  <a:cubicBezTo>
                    <a:pt x="32357" y="27687"/>
                    <a:pt x="32457" y="27854"/>
                    <a:pt x="32658" y="27887"/>
                  </a:cubicBezTo>
                  <a:lnTo>
                    <a:pt x="32691" y="27887"/>
                  </a:lnTo>
                  <a:cubicBezTo>
                    <a:pt x="32858" y="27887"/>
                    <a:pt x="32991" y="27754"/>
                    <a:pt x="33024" y="27620"/>
                  </a:cubicBezTo>
                  <a:lnTo>
                    <a:pt x="36994" y="367"/>
                  </a:lnTo>
                  <a:cubicBezTo>
                    <a:pt x="37027" y="201"/>
                    <a:pt x="36894" y="34"/>
                    <a:pt x="36727" y="0"/>
                  </a:cubicBezTo>
                  <a:close/>
                  <a:moveTo>
                    <a:pt x="4671" y="3403"/>
                  </a:moveTo>
                  <a:cubicBezTo>
                    <a:pt x="4504" y="3436"/>
                    <a:pt x="4371" y="3603"/>
                    <a:pt x="4371" y="3770"/>
                  </a:cubicBezTo>
                  <a:lnTo>
                    <a:pt x="7239" y="30989"/>
                  </a:lnTo>
                  <a:cubicBezTo>
                    <a:pt x="7239" y="31156"/>
                    <a:pt x="7373" y="31289"/>
                    <a:pt x="7540" y="31289"/>
                  </a:cubicBezTo>
                  <a:lnTo>
                    <a:pt x="7573" y="31289"/>
                  </a:lnTo>
                  <a:cubicBezTo>
                    <a:pt x="7773" y="31256"/>
                    <a:pt x="7873" y="31123"/>
                    <a:pt x="7873" y="30923"/>
                  </a:cubicBezTo>
                  <a:lnTo>
                    <a:pt x="5038" y="3703"/>
                  </a:lnTo>
                  <a:cubicBezTo>
                    <a:pt x="5004" y="3536"/>
                    <a:pt x="4838" y="3403"/>
                    <a:pt x="4671" y="3403"/>
                  </a:cubicBezTo>
                  <a:close/>
                  <a:moveTo>
                    <a:pt x="32357" y="3403"/>
                  </a:moveTo>
                  <a:cubicBezTo>
                    <a:pt x="32191" y="3403"/>
                    <a:pt x="32024" y="3503"/>
                    <a:pt x="31990" y="3703"/>
                  </a:cubicBezTo>
                  <a:lnTo>
                    <a:pt x="29188" y="30923"/>
                  </a:lnTo>
                  <a:cubicBezTo>
                    <a:pt x="29155" y="31089"/>
                    <a:pt x="29288" y="31256"/>
                    <a:pt x="29455" y="31289"/>
                  </a:cubicBezTo>
                  <a:lnTo>
                    <a:pt x="29489" y="31289"/>
                  </a:lnTo>
                  <a:cubicBezTo>
                    <a:pt x="29655" y="31289"/>
                    <a:pt x="29789" y="31156"/>
                    <a:pt x="29822" y="30989"/>
                  </a:cubicBezTo>
                  <a:lnTo>
                    <a:pt x="32658" y="3770"/>
                  </a:lnTo>
                  <a:cubicBezTo>
                    <a:pt x="32691" y="3570"/>
                    <a:pt x="32557" y="3403"/>
                    <a:pt x="32357" y="3403"/>
                  </a:cubicBezTo>
                  <a:close/>
                  <a:moveTo>
                    <a:pt x="9851" y="5333"/>
                  </a:moveTo>
                  <a:cubicBezTo>
                    <a:pt x="9837" y="5333"/>
                    <a:pt x="9822" y="5335"/>
                    <a:pt x="9808" y="5338"/>
                  </a:cubicBezTo>
                  <a:cubicBezTo>
                    <a:pt x="9608" y="5338"/>
                    <a:pt x="9474" y="5504"/>
                    <a:pt x="9508" y="5671"/>
                  </a:cubicBezTo>
                  <a:lnTo>
                    <a:pt x="11209" y="32924"/>
                  </a:lnTo>
                  <a:cubicBezTo>
                    <a:pt x="11209" y="33091"/>
                    <a:pt x="11342" y="33224"/>
                    <a:pt x="11542" y="33224"/>
                  </a:cubicBezTo>
                  <a:cubicBezTo>
                    <a:pt x="11743" y="33191"/>
                    <a:pt x="11876" y="33057"/>
                    <a:pt x="11843" y="32857"/>
                  </a:cubicBezTo>
                  <a:lnTo>
                    <a:pt x="10141" y="5638"/>
                  </a:lnTo>
                  <a:cubicBezTo>
                    <a:pt x="10141" y="5485"/>
                    <a:pt x="10002" y="5333"/>
                    <a:pt x="9851" y="5333"/>
                  </a:cubicBezTo>
                  <a:close/>
                  <a:moveTo>
                    <a:pt x="27177" y="5333"/>
                  </a:moveTo>
                  <a:cubicBezTo>
                    <a:pt x="27026" y="5333"/>
                    <a:pt x="26887" y="5485"/>
                    <a:pt x="26887" y="5638"/>
                  </a:cubicBezTo>
                  <a:lnTo>
                    <a:pt x="25152" y="32857"/>
                  </a:lnTo>
                  <a:cubicBezTo>
                    <a:pt x="25152" y="33057"/>
                    <a:pt x="25286" y="33191"/>
                    <a:pt x="25486" y="33224"/>
                  </a:cubicBezTo>
                  <a:cubicBezTo>
                    <a:pt x="25653" y="33224"/>
                    <a:pt x="25819" y="33091"/>
                    <a:pt x="25819" y="32924"/>
                  </a:cubicBezTo>
                  <a:lnTo>
                    <a:pt x="27521" y="5671"/>
                  </a:lnTo>
                  <a:cubicBezTo>
                    <a:pt x="27521" y="5504"/>
                    <a:pt x="27387" y="5338"/>
                    <a:pt x="27220" y="5338"/>
                  </a:cubicBezTo>
                  <a:cubicBezTo>
                    <a:pt x="27206" y="5335"/>
                    <a:pt x="27191" y="5333"/>
                    <a:pt x="27177" y="5333"/>
                  </a:cubicBezTo>
                  <a:close/>
                  <a:moveTo>
                    <a:pt x="15545" y="6305"/>
                  </a:moveTo>
                  <a:cubicBezTo>
                    <a:pt x="15379" y="6305"/>
                    <a:pt x="15212" y="6438"/>
                    <a:pt x="15212" y="6638"/>
                  </a:cubicBezTo>
                  <a:lnTo>
                    <a:pt x="15812" y="33858"/>
                  </a:lnTo>
                  <a:cubicBezTo>
                    <a:pt x="15779" y="34025"/>
                    <a:pt x="15946" y="34192"/>
                    <a:pt x="16112" y="34192"/>
                  </a:cubicBezTo>
                  <a:cubicBezTo>
                    <a:pt x="16313" y="34158"/>
                    <a:pt x="16446" y="34025"/>
                    <a:pt x="16446" y="33858"/>
                  </a:cubicBezTo>
                  <a:lnTo>
                    <a:pt x="15879" y="6605"/>
                  </a:lnTo>
                  <a:cubicBezTo>
                    <a:pt x="15879" y="6438"/>
                    <a:pt x="15712" y="6305"/>
                    <a:pt x="15545" y="6305"/>
                  </a:cubicBezTo>
                  <a:close/>
                  <a:moveTo>
                    <a:pt x="21432" y="6301"/>
                  </a:moveTo>
                  <a:cubicBezTo>
                    <a:pt x="21261" y="6301"/>
                    <a:pt x="21149" y="6453"/>
                    <a:pt x="21149" y="6605"/>
                  </a:cubicBezTo>
                  <a:lnTo>
                    <a:pt x="20582" y="33858"/>
                  </a:lnTo>
                  <a:cubicBezTo>
                    <a:pt x="20582" y="34025"/>
                    <a:pt x="20716" y="34158"/>
                    <a:pt x="20882" y="34192"/>
                  </a:cubicBezTo>
                  <a:cubicBezTo>
                    <a:pt x="21083" y="34192"/>
                    <a:pt x="21216" y="34025"/>
                    <a:pt x="21216" y="33858"/>
                  </a:cubicBezTo>
                  <a:lnTo>
                    <a:pt x="21783" y="6638"/>
                  </a:lnTo>
                  <a:cubicBezTo>
                    <a:pt x="21783" y="6438"/>
                    <a:pt x="21650" y="6305"/>
                    <a:pt x="21483" y="6305"/>
                  </a:cubicBezTo>
                  <a:cubicBezTo>
                    <a:pt x="21465" y="6302"/>
                    <a:pt x="21449" y="6301"/>
                    <a:pt x="21432" y="630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81"/>
            <p:cNvSpPr/>
            <p:nvPr/>
          </p:nvSpPr>
          <p:spPr>
            <a:xfrm>
              <a:off x="4057225" y="2148650"/>
              <a:ext cx="925700" cy="854800"/>
            </a:xfrm>
            <a:custGeom>
              <a:rect b="b" l="l" r="r" t="t"/>
              <a:pathLst>
                <a:path extrusionOk="0" h="34192" w="37028">
                  <a:moveTo>
                    <a:pt x="301" y="0"/>
                  </a:moveTo>
                  <a:cubicBezTo>
                    <a:pt x="134" y="34"/>
                    <a:pt x="1" y="201"/>
                    <a:pt x="34" y="367"/>
                  </a:cubicBezTo>
                  <a:lnTo>
                    <a:pt x="4004" y="27620"/>
                  </a:lnTo>
                  <a:cubicBezTo>
                    <a:pt x="4037" y="27754"/>
                    <a:pt x="4171" y="27887"/>
                    <a:pt x="4337" y="27887"/>
                  </a:cubicBezTo>
                  <a:lnTo>
                    <a:pt x="4371" y="27887"/>
                  </a:lnTo>
                  <a:cubicBezTo>
                    <a:pt x="4571" y="27854"/>
                    <a:pt x="4671" y="27687"/>
                    <a:pt x="4671" y="27520"/>
                  </a:cubicBezTo>
                  <a:lnTo>
                    <a:pt x="668" y="301"/>
                  </a:lnTo>
                  <a:cubicBezTo>
                    <a:pt x="635" y="134"/>
                    <a:pt x="468" y="0"/>
                    <a:pt x="301" y="0"/>
                  </a:cubicBezTo>
                  <a:close/>
                  <a:moveTo>
                    <a:pt x="36727" y="0"/>
                  </a:moveTo>
                  <a:cubicBezTo>
                    <a:pt x="36560" y="0"/>
                    <a:pt x="36394" y="100"/>
                    <a:pt x="36360" y="301"/>
                  </a:cubicBezTo>
                  <a:lnTo>
                    <a:pt x="32357" y="27520"/>
                  </a:lnTo>
                  <a:cubicBezTo>
                    <a:pt x="32357" y="27687"/>
                    <a:pt x="32457" y="27854"/>
                    <a:pt x="32658" y="27887"/>
                  </a:cubicBezTo>
                  <a:lnTo>
                    <a:pt x="32691" y="27887"/>
                  </a:lnTo>
                  <a:cubicBezTo>
                    <a:pt x="32858" y="27887"/>
                    <a:pt x="32991" y="27754"/>
                    <a:pt x="33024" y="27620"/>
                  </a:cubicBezTo>
                  <a:lnTo>
                    <a:pt x="36994" y="367"/>
                  </a:lnTo>
                  <a:cubicBezTo>
                    <a:pt x="37027" y="201"/>
                    <a:pt x="36894" y="34"/>
                    <a:pt x="36727" y="0"/>
                  </a:cubicBezTo>
                  <a:close/>
                  <a:moveTo>
                    <a:pt x="4671" y="3403"/>
                  </a:moveTo>
                  <a:cubicBezTo>
                    <a:pt x="4504" y="3436"/>
                    <a:pt x="4371" y="3603"/>
                    <a:pt x="4371" y="3770"/>
                  </a:cubicBezTo>
                  <a:lnTo>
                    <a:pt x="7239" y="30989"/>
                  </a:lnTo>
                  <a:cubicBezTo>
                    <a:pt x="7239" y="31156"/>
                    <a:pt x="7373" y="31289"/>
                    <a:pt x="7540" y="31289"/>
                  </a:cubicBezTo>
                  <a:lnTo>
                    <a:pt x="7573" y="31289"/>
                  </a:lnTo>
                  <a:cubicBezTo>
                    <a:pt x="7773" y="31256"/>
                    <a:pt x="7873" y="31123"/>
                    <a:pt x="7873" y="30923"/>
                  </a:cubicBezTo>
                  <a:lnTo>
                    <a:pt x="5038" y="3703"/>
                  </a:lnTo>
                  <a:cubicBezTo>
                    <a:pt x="5004" y="3536"/>
                    <a:pt x="4838" y="3403"/>
                    <a:pt x="4671" y="3403"/>
                  </a:cubicBezTo>
                  <a:close/>
                  <a:moveTo>
                    <a:pt x="32357" y="3403"/>
                  </a:moveTo>
                  <a:cubicBezTo>
                    <a:pt x="32191" y="3403"/>
                    <a:pt x="32024" y="3503"/>
                    <a:pt x="31990" y="3703"/>
                  </a:cubicBezTo>
                  <a:lnTo>
                    <a:pt x="29188" y="30923"/>
                  </a:lnTo>
                  <a:cubicBezTo>
                    <a:pt x="29155" y="31089"/>
                    <a:pt x="29288" y="31256"/>
                    <a:pt x="29455" y="31289"/>
                  </a:cubicBezTo>
                  <a:lnTo>
                    <a:pt x="29489" y="31289"/>
                  </a:lnTo>
                  <a:cubicBezTo>
                    <a:pt x="29655" y="31289"/>
                    <a:pt x="29789" y="31156"/>
                    <a:pt x="29822" y="30989"/>
                  </a:cubicBezTo>
                  <a:lnTo>
                    <a:pt x="32658" y="3770"/>
                  </a:lnTo>
                  <a:cubicBezTo>
                    <a:pt x="32691" y="3570"/>
                    <a:pt x="32557" y="3403"/>
                    <a:pt x="32357" y="3403"/>
                  </a:cubicBezTo>
                  <a:close/>
                  <a:moveTo>
                    <a:pt x="9851" y="5333"/>
                  </a:moveTo>
                  <a:cubicBezTo>
                    <a:pt x="9837" y="5333"/>
                    <a:pt x="9822" y="5335"/>
                    <a:pt x="9808" y="5338"/>
                  </a:cubicBezTo>
                  <a:cubicBezTo>
                    <a:pt x="9608" y="5338"/>
                    <a:pt x="9474" y="5504"/>
                    <a:pt x="9508" y="5671"/>
                  </a:cubicBezTo>
                  <a:lnTo>
                    <a:pt x="11209" y="32924"/>
                  </a:lnTo>
                  <a:cubicBezTo>
                    <a:pt x="11209" y="33091"/>
                    <a:pt x="11342" y="33224"/>
                    <a:pt x="11542" y="33224"/>
                  </a:cubicBezTo>
                  <a:cubicBezTo>
                    <a:pt x="11743" y="33191"/>
                    <a:pt x="11876" y="33057"/>
                    <a:pt x="11843" y="32857"/>
                  </a:cubicBezTo>
                  <a:lnTo>
                    <a:pt x="10141" y="5638"/>
                  </a:lnTo>
                  <a:cubicBezTo>
                    <a:pt x="10141" y="5485"/>
                    <a:pt x="10002" y="5333"/>
                    <a:pt x="9851" y="5333"/>
                  </a:cubicBezTo>
                  <a:close/>
                  <a:moveTo>
                    <a:pt x="27177" y="5333"/>
                  </a:moveTo>
                  <a:cubicBezTo>
                    <a:pt x="27026" y="5333"/>
                    <a:pt x="26887" y="5485"/>
                    <a:pt x="26887" y="5638"/>
                  </a:cubicBezTo>
                  <a:lnTo>
                    <a:pt x="25152" y="32857"/>
                  </a:lnTo>
                  <a:cubicBezTo>
                    <a:pt x="25152" y="33057"/>
                    <a:pt x="25286" y="33191"/>
                    <a:pt x="25486" y="33224"/>
                  </a:cubicBezTo>
                  <a:cubicBezTo>
                    <a:pt x="25653" y="33224"/>
                    <a:pt x="25819" y="33091"/>
                    <a:pt x="25819" y="32924"/>
                  </a:cubicBezTo>
                  <a:lnTo>
                    <a:pt x="27521" y="5671"/>
                  </a:lnTo>
                  <a:cubicBezTo>
                    <a:pt x="27521" y="5504"/>
                    <a:pt x="27387" y="5338"/>
                    <a:pt x="27220" y="5338"/>
                  </a:cubicBezTo>
                  <a:cubicBezTo>
                    <a:pt x="27206" y="5335"/>
                    <a:pt x="27191" y="5333"/>
                    <a:pt x="27177" y="5333"/>
                  </a:cubicBezTo>
                  <a:close/>
                  <a:moveTo>
                    <a:pt x="15545" y="6305"/>
                  </a:moveTo>
                  <a:cubicBezTo>
                    <a:pt x="15379" y="6305"/>
                    <a:pt x="15212" y="6438"/>
                    <a:pt x="15212" y="6638"/>
                  </a:cubicBezTo>
                  <a:lnTo>
                    <a:pt x="15812" y="33858"/>
                  </a:lnTo>
                  <a:cubicBezTo>
                    <a:pt x="15779" y="34025"/>
                    <a:pt x="15946" y="34192"/>
                    <a:pt x="16112" y="34192"/>
                  </a:cubicBezTo>
                  <a:cubicBezTo>
                    <a:pt x="16313" y="34158"/>
                    <a:pt x="16446" y="34025"/>
                    <a:pt x="16446" y="33858"/>
                  </a:cubicBezTo>
                  <a:lnTo>
                    <a:pt x="15879" y="6605"/>
                  </a:lnTo>
                  <a:cubicBezTo>
                    <a:pt x="15879" y="6438"/>
                    <a:pt x="15712" y="6305"/>
                    <a:pt x="15545" y="6305"/>
                  </a:cubicBezTo>
                  <a:close/>
                  <a:moveTo>
                    <a:pt x="21432" y="6301"/>
                  </a:moveTo>
                  <a:cubicBezTo>
                    <a:pt x="21261" y="6301"/>
                    <a:pt x="21149" y="6453"/>
                    <a:pt x="21149" y="6605"/>
                  </a:cubicBezTo>
                  <a:lnTo>
                    <a:pt x="20582" y="33858"/>
                  </a:lnTo>
                  <a:cubicBezTo>
                    <a:pt x="20582" y="34025"/>
                    <a:pt x="20716" y="34158"/>
                    <a:pt x="20882" y="34192"/>
                  </a:cubicBezTo>
                  <a:cubicBezTo>
                    <a:pt x="21083" y="34192"/>
                    <a:pt x="21216" y="34025"/>
                    <a:pt x="21216" y="33858"/>
                  </a:cubicBezTo>
                  <a:lnTo>
                    <a:pt x="21783" y="6638"/>
                  </a:lnTo>
                  <a:cubicBezTo>
                    <a:pt x="21783" y="6438"/>
                    <a:pt x="21650" y="6305"/>
                    <a:pt x="21483" y="6305"/>
                  </a:cubicBezTo>
                  <a:cubicBezTo>
                    <a:pt x="21465" y="6302"/>
                    <a:pt x="21449" y="6301"/>
                    <a:pt x="21432" y="630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81"/>
            <p:cNvSpPr/>
            <p:nvPr/>
          </p:nvSpPr>
          <p:spPr>
            <a:xfrm>
              <a:off x="3991350" y="1693100"/>
              <a:ext cx="1057450" cy="594225"/>
            </a:xfrm>
            <a:custGeom>
              <a:rect b="b" l="l" r="r" t="t"/>
              <a:pathLst>
                <a:path extrusionOk="0" h="23769" w="42298">
                  <a:moveTo>
                    <a:pt x="21149" y="4788"/>
                  </a:moveTo>
                  <a:cubicBezTo>
                    <a:pt x="25544" y="4788"/>
                    <a:pt x="29939" y="5830"/>
                    <a:pt x="33291" y="7915"/>
                  </a:cubicBezTo>
                  <a:cubicBezTo>
                    <a:pt x="35860" y="9516"/>
                    <a:pt x="37461" y="11518"/>
                    <a:pt x="38028" y="13619"/>
                  </a:cubicBezTo>
                  <a:cubicBezTo>
                    <a:pt x="37461" y="15520"/>
                    <a:pt x="35860" y="17388"/>
                    <a:pt x="33258" y="18890"/>
                  </a:cubicBezTo>
                  <a:cubicBezTo>
                    <a:pt x="29922" y="20824"/>
                    <a:pt x="25536" y="21792"/>
                    <a:pt x="21145" y="21792"/>
                  </a:cubicBezTo>
                  <a:cubicBezTo>
                    <a:pt x="16754" y="21792"/>
                    <a:pt x="12360" y="20824"/>
                    <a:pt x="9007" y="18890"/>
                  </a:cubicBezTo>
                  <a:cubicBezTo>
                    <a:pt x="6439" y="17388"/>
                    <a:pt x="4837" y="15554"/>
                    <a:pt x="4270" y="13586"/>
                  </a:cubicBezTo>
                  <a:cubicBezTo>
                    <a:pt x="4837" y="11518"/>
                    <a:pt x="6439" y="9516"/>
                    <a:pt x="9007" y="7915"/>
                  </a:cubicBezTo>
                  <a:cubicBezTo>
                    <a:pt x="12360" y="5830"/>
                    <a:pt x="16754" y="4788"/>
                    <a:pt x="21149" y="4788"/>
                  </a:cubicBezTo>
                  <a:close/>
                  <a:moveTo>
                    <a:pt x="21149" y="1"/>
                  </a:moveTo>
                  <a:cubicBezTo>
                    <a:pt x="15887" y="1"/>
                    <a:pt x="10625" y="1160"/>
                    <a:pt x="6605" y="3478"/>
                  </a:cubicBezTo>
                  <a:cubicBezTo>
                    <a:pt x="1969" y="6147"/>
                    <a:pt x="1" y="9783"/>
                    <a:pt x="701" y="13286"/>
                  </a:cubicBezTo>
                  <a:cubicBezTo>
                    <a:pt x="935" y="14320"/>
                    <a:pt x="1368" y="15287"/>
                    <a:pt x="1969" y="16154"/>
                  </a:cubicBezTo>
                  <a:cubicBezTo>
                    <a:pt x="3170" y="17855"/>
                    <a:pt x="4771" y="19290"/>
                    <a:pt x="6605" y="20291"/>
                  </a:cubicBezTo>
                  <a:cubicBezTo>
                    <a:pt x="10625" y="22609"/>
                    <a:pt x="15895" y="23768"/>
                    <a:pt x="21166" y="23768"/>
                  </a:cubicBezTo>
                  <a:cubicBezTo>
                    <a:pt x="26436" y="23768"/>
                    <a:pt x="31707" y="22609"/>
                    <a:pt x="35726" y="20291"/>
                  </a:cubicBezTo>
                  <a:cubicBezTo>
                    <a:pt x="37561" y="19290"/>
                    <a:pt x="39162" y="17855"/>
                    <a:pt x="40363" y="16154"/>
                  </a:cubicBezTo>
                  <a:cubicBezTo>
                    <a:pt x="40963" y="15287"/>
                    <a:pt x="41364" y="14320"/>
                    <a:pt x="41597" y="13286"/>
                  </a:cubicBezTo>
                  <a:cubicBezTo>
                    <a:pt x="42298" y="9783"/>
                    <a:pt x="40329" y="6147"/>
                    <a:pt x="35693" y="3478"/>
                  </a:cubicBezTo>
                  <a:cubicBezTo>
                    <a:pt x="31673" y="1160"/>
                    <a:pt x="26411" y="1"/>
                    <a:pt x="21149"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81"/>
            <p:cNvSpPr/>
            <p:nvPr/>
          </p:nvSpPr>
          <p:spPr>
            <a:xfrm>
              <a:off x="3991350" y="1693100"/>
              <a:ext cx="1057450" cy="594225"/>
            </a:xfrm>
            <a:custGeom>
              <a:rect b="b" l="l" r="r" t="t"/>
              <a:pathLst>
                <a:path extrusionOk="0" h="23769" w="42298">
                  <a:moveTo>
                    <a:pt x="21149" y="4788"/>
                  </a:moveTo>
                  <a:cubicBezTo>
                    <a:pt x="25544" y="4788"/>
                    <a:pt x="29939" y="5830"/>
                    <a:pt x="33291" y="7915"/>
                  </a:cubicBezTo>
                  <a:cubicBezTo>
                    <a:pt x="35860" y="9516"/>
                    <a:pt x="37461" y="11518"/>
                    <a:pt x="38028" y="13619"/>
                  </a:cubicBezTo>
                  <a:cubicBezTo>
                    <a:pt x="37461" y="15520"/>
                    <a:pt x="35860" y="17388"/>
                    <a:pt x="33258" y="18890"/>
                  </a:cubicBezTo>
                  <a:cubicBezTo>
                    <a:pt x="29922" y="20824"/>
                    <a:pt x="25536" y="21792"/>
                    <a:pt x="21145" y="21792"/>
                  </a:cubicBezTo>
                  <a:cubicBezTo>
                    <a:pt x="16754" y="21792"/>
                    <a:pt x="12360" y="20824"/>
                    <a:pt x="9007" y="18890"/>
                  </a:cubicBezTo>
                  <a:cubicBezTo>
                    <a:pt x="6439" y="17388"/>
                    <a:pt x="4837" y="15554"/>
                    <a:pt x="4270" y="13586"/>
                  </a:cubicBezTo>
                  <a:cubicBezTo>
                    <a:pt x="4837" y="11518"/>
                    <a:pt x="6439" y="9516"/>
                    <a:pt x="9007" y="7915"/>
                  </a:cubicBezTo>
                  <a:cubicBezTo>
                    <a:pt x="12360" y="5830"/>
                    <a:pt x="16754" y="4788"/>
                    <a:pt x="21149" y="4788"/>
                  </a:cubicBezTo>
                  <a:close/>
                  <a:moveTo>
                    <a:pt x="21149" y="1"/>
                  </a:moveTo>
                  <a:cubicBezTo>
                    <a:pt x="15887" y="1"/>
                    <a:pt x="10625" y="1160"/>
                    <a:pt x="6605" y="3478"/>
                  </a:cubicBezTo>
                  <a:cubicBezTo>
                    <a:pt x="1969" y="6147"/>
                    <a:pt x="1" y="9783"/>
                    <a:pt x="701" y="13286"/>
                  </a:cubicBezTo>
                  <a:cubicBezTo>
                    <a:pt x="935" y="14320"/>
                    <a:pt x="1368" y="15287"/>
                    <a:pt x="1969" y="16154"/>
                  </a:cubicBezTo>
                  <a:cubicBezTo>
                    <a:pt x="3170" y="17855"/>
                    <a:pt x="4771" y="19290"/>
                    <a:pt x="6605" y="20291"/>
                  </a:cubicBezTo>
                  <a:cubicBezTo>
                    <a:pt x="10625" y="22609"/>
                    <a:pt x="15895" y="23768"/>
                    <a:pt x="21166" y="23768"/>
                  </a:cubicBezTo>
                  <a:cubicBezTo>
                    <a:pt x="26436" y="23768"/>
                    <a:pt x="31707" y="22609"/>
                    <a:pt x="35726" y="20291"/>
                  </a:cubicBezTo>
                  <a:cubicBezTo>
                    <a:pt x="37561" y="19290"/>
                    <a:pt x="39162" y="17855"/>
                    <a:pt x="40363" y="16154"/>
                  </a:cubicBezTo>
                  <a:cubicBezTo>
                    <a:pt x="40963" y="15287"/>
                    <a:pt x="41364" y="14320"/>
                    <a:pt x="41597" y="13286"/>
                  </a:cubicBezTo>
                  <a:cubicBezTo>
                    <a:pt x="42298" y="9783"/>
                    <a:pt x="40329" y="6147"/>
                    <a:pt x="35693" y="3478"/>
                  </a:cubicBezTo>
                  <a:cubicBezTo>
                    <a:pt x="31673" y="1160"/>
                    <a:pt x="26411" y="1"/>
                    <a:pt x="211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81"/>
            <p:cNvSpPr/>
            <p:nvPr/>
          </p:nvSpPr>
          <p:spPr>
            <a:xfrm>
              <a:off x="4008875" y="2025225"/>
              <a:ext cx="1021575" cy="346725"/>
            </a:xfrm>
            <a:custGeom>
              <a:rect b="b" l="l" r="r" t="t"/>
              <a:pathLst>
                <a:path extrusionOk="0" h="13869" w="40863">
                  <a:moveTo>
                    <a:pt x="0" y="1"/>
                  </a:moveTo>
                  <a:lnTo>
                    <a:pt x="0" y="1"/>
                  </a:lnTo>
                  <a:cubicBezTo>
                    <a:pt x="50" y="222"/>
                    <a:pt x="108" y="441"/>
                    <a:pt x="174" y="657"/>
                  </a:cubicBezTo>
                  <a:lnTo>
                    <a:pt x="174" y="657"/>
                  </a:lnTo>
                  <a:lnTo>
                    <a:pt x="0" y="1"/>
                  </a:lnTo>
                  <a:close/>
                  <a:moveTo>
                    <a:pt x="40863" y="1"/>
                  </a:moveTo>
                  <a:lnTo>
                    <a:pt x="40690" y="697"/>
                  </a:lnTo>
                  <a:lnTo>
                    <a:pt x="40690" y="697"/>
                  </a:lnTo>
                  <a:cubicBezTo>
                    <a:pt x="40759" y="469"/>
                    <a:pt x="40817" y="236"/>
                    <a:pt x="40863" y="1"/>
                  </a:cubicBezTo>
                  <a:close/>
                  <a:moveTo>
                    <a:pt x="174" y="657"/>
                  </a:moveTo>
                  <a:lnTo>
                    <a:pt x="901" y="3403"/>
                  </a:lnTo>
                  <a:lnTo>
                    <a:pt x="934" y="3703"/>
                  </a:lnTo>
                  <a:cubicBezTo>
                    <a:pt x="1401" y="6205"/>
                    <a:pt x="3269" y="8640"/>
                    <a:pt x="6572" y="10541"/>
                  </a:cubicBezTo>
                  <a:cubicBezTo>
                    <a:pt x="10408" y="12760"/>
                    <a:pt x="15428" y="13869"/>
                    <a:pt x="20444" y="13869"/>
                  </a:cubicBezTo>
                  <a:cubicBezTo>
                    <a:pt x="25460" y="13869"/>
                    <a:pt x="30472" y="12760"/>
                    <a:pt x="34291" y="10541"/>
                  </a:cubicBezTo>
                  <a:cubicBezTo>
                    <a:pt x="37660" y="8640"/>
                    <a:pt x="39528" y="6138"/>
                    <a:pt x="39962" y="3636"/>
                  </a:cubicBezTo>
                  <a:lnTo>
                    <a:pt x="40690" y="697"/>
                  </a:lnTo>
                  <a:lnTo>
                    <a:pt x="40690" y="697"/>
                  </a:lnTo>
                  <a:cubicBezTo>
                    <a:pt x="40456" y="1471"/>
                    <a:pt x="40092" y="2200"/>
                    <a:pt x="39628" y="2869"/>
                  </a:cubicBezTo>
                  <a:cubicBezTo>
                    <a:pt x="38428" y="4570"/>
                    <a:pt x="36826" y="6005"/>
                    <a:pt x="34992" y="7006"/>
                  </a:cubicBezTo>
                  <a:cubicBezTo>
                    <a:pt x="30972" y="9324"/>
                    <a:pt x="25710" y="10483"/>
                    <a:pt x="20448" y="10483"/>
                  </a:cubicBezTo>
                  <a:cubicBezTo>
                    <a:pt x="15186" y="10483"/>
                    <a:pt x="9924" y="9324"/>
                    <a:pt x="5904" y="7006"/>
                  </a:cubicBezTo>
                  <a:cubicBezTo>
                    <a:pt x="4036" y="6005"/>
                    <a:pt x="2469" y="4570"/>
                    <a:pt x="1234" y="2869"/>
                  </a:cubicBezTo>
                  <a:cubicBezTo>
                    <a:pt x="763" y="2188"/>
                    <a:pt x="415" y="1445"/>
                    <a:pt x="174" y="657"/>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81"/>
            <p:cNvSpPr/>
            <p:nvPr/>
          </p:nvSpPr>
          <p:spPr>
            <a:xfrm>
              <a:off x="4008875" y="2025225"/>
              <a:ext cx="1021575" cy="346725"/>
            </a:xfrm>
            <a:custGeom>
              <a:rect b="b" l="l" r="r" t="t"/>
              <a:pathLst>
                <a:path extrusionOk="0" h="13869" w="40863">
                  <a:moveTo>
                    <a:pt x="0" y="1"/>
                  </a:moveTo>
                  <a:lnTo>
                    <a:pt x="0" y="1"/>
                  </a:lnTo>
                  <a:cubicBezTo>
                    <a:pt x="50" y="222"/>
                    <a:pt x="108" y="441"/>
                    <a:pt x="174" y="657"/>
                  </a:cubicBezTo>
                  <a:lnTo>
                    <a:pt x="174" y="657"/>
                  </a:lnTo>
                  <a:lnTo>
                    <a:pt x="0" y="1"/>
                  </a:lnTo>
                  <a:close/>
                  <a:moveTo>
                    <a:pt x="40863" y="1"/>
                  </a:moveTo>
                  <a:lnTo>
                    <a:pt x="40690" y="697"/>
                  </a:lnTo>
                  <a:lnTo>
                    <a:pt x="40690" y="697"/>
                  </a:lnTo>
                  <a:cubicBezTo>
                    <a:pt x="40759" y="469"/>
                    <a:pt x="40817" y="236"/>
                    <a:pt x="40863" y="1"/>
                  </a:cubicBezTo>
                  <a:close/>
                  <a:moveTo>
                    <a:pt x="174" y="657"/>
                  </a:moveTo>
                  <a:lnTo>
                    <a:pt x="901" y="3403"/>
                  </a:lnTo>
                  <a:lnTo>
                    <a:pt x="934" y="3703"/>
                  </a:lnTo>
                  <a:cubicBezTo>
                    <a:pt x="1401" y="6205"/>
                    <a:pt x="3269" y="8640"/>
                    <a:pt x="6572" y="10541"/>
                  </a:cubicBezTo>
                  <a:cubicBezTo>
                    <a:pt x="10408" y="12760"/>
                    <a:pt x="15428" y="13869"/>
                    <a:pt x="20444" y="13869"/>
                  </a:cubicBezTo>
                  <a:cubicBezTo>
                    <a:pt x="25460" y="13869"/>
                    <a:pt x="30472" y="12760"/>
                    <a:pt x="34291" y="10541"/>
                  </a:cubicBezTo>
                  <a:cubicBezTo>
                    <a:pt x="37660" y="8640"/>
                    <a:pt x="39528" y="6138"/>
                    <a:pt x="39962" y="3636"/>
                  </a:cubicBezTo>
                  <a:lnTo>
                    <a:pt x="40690" y="697"/>
                  </a:lnTo>
                  <a:lnTo>
                    <a:pt x="40690" y="697"/>
                  </a:lnTo>
                  <a:cubicBezTo>
                    <a:pt x="40456" y="1471"/>
                    <a:pt x="40092" y="2200"/>
                    <a:pt x="39628" y="2869"/>
                  </a:cubicBezTo>
                  <a:cubicBezTo>
                    <a:pt x="38428" y="4570"/>
                    <a:pt x="36826" y="6005"/>
                    <a:pt x="34992" y="7006"/>
                  </a:cubicBezTo>
                  <a:cubicBezTo>
                    <a:pt x="30972" y="9324"/>
                    <a:pt x="25710" y="10483"/>
                    <a:pt x="20448" y="10483"/>
                  </a:cubicBezTo>
                  <a:cubicBezTo>
                    <a:pt x="15186" y="10483"/>
                    <a:pt x="9924" y="9324"/>
                    <a:pt x="5904" y="7006"/>
                  </a:cubicBezTo>
                  <a:cubicBezTo>
                    <a:pt x="4036" y="6005"/>
                    <a:pt x="2469" y="4570"/>
                    <a:pt x="1234" y="2869"/>
                  </a:cubicBezTo>
                  <a:cubicBezTo>
                    <a:pt x="763" y="2188"/>
                    <a:pt x="415" y="1445"/>
                    <a:pt x="174" y="65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81"/>
            <p:cNvSpPr/>
            <p:nvPr/>
          </p:nvSpPr>
          <p:spPr>
            <a:xfrm>
              <a:off x="4081425" y="1742525"/>
              <a:ext cx="877300" cy="291075"/>
            </a:xfrm>
            <a:custGeom>
              <a:rect b="b" l="l" r="r" t="t"/>
              <a:pathLst>
                <a:path extrusionOk="0" h="11643" w="35092">
                  <a:moveTo>
                    <a:pt x="17542" y="0"/>
                  </a:moveTo>
                  <a:cubicBezTo>
                    <a:pt x="13151" y="0"/>
                    <a:pt x="8757" y="968"/>
                    <a:pt x="5404" y="2902"/>
                  </a:cubicBezTo>
                  <a:cubicBezTo>
                    <a:pt x="1635" y="5104"/>
                    <a:pt x="0" y="8040"/>
                    <a:pt x="501" y="10908"/>
                  </a:cubicBezTo>
                  <a:cubicBezTo>
                    <a:pt x="534" y="11142"/>
                    <a:pt x="601" y="11375"/>
                    <a:pt x="667" y="11609"/>
                  </a:cubicBezTo>
                  <a:cubicBezTo>
                    <a:pt x="1234" y="9541"/>
                    <a:pt x="2836" y="7539"/>
                    <a:pt x="5404" y="5938"/>
                  </a:cubicBezTo>
                  <a:cubicBezTo>
                    <a:pt x="8757" y="3853"/>
                    <a:pt x="13151" y="2811"/>
                    <a:pt x="17546" y="2811"/>
                  </a:cubicBezTo>
                  <a:cubicBezTo>
                    <a:pt x="21941" y="2811"/>
                    <a:pt x="26336" y="3853"/>
                    <a:pt x="29688" y="5938"/>
                  </a:cubicBezTo>
                  <a:cubicBezTo>
                    <a:pt x="32257" y="7539"/>
                    <a:pt x="33858" y="9541"/>
                    <a:pt x="34425" y="11642"/>
                  </a:cubicBezTo>
                  <a:cubicBezTo>
                    <a:pt x="34492" y="11375"/>
                    <a:pt x="34558" y="11142"/>
                    <a:pt x="34592" y="10908"/>
                  </a:cubicBezTo>
                  <a:cubicBezTo>
                    <a:pt x="35092" y="8040"/>
                    <a:pt x="33457" y="5104"/>
                    <a:pt x="29655" y="2902"/>
                  </a:cubicBezTo>
                  <a:cubicBezTo>
                    <a:pt x="26319" y="968"/>
                    <a:pt x="21933" y="0"/>
                    <a:pt x="17542"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81"/>
            <p:cNvSpPr/>
            <p:nvPr/>
          </p:nvSpPr>
          <p:spPr>
            <a:xfrm>
              <a:off x="4081425" y="1742525"/>
              <a:ext cx="877300" cy="291075"/>
            </a:xfrm>
            <a:custGeom>
              <a:rect b="b" l="l" r="r" t="t"/>
              <a:pathLst>
                <a:path extrusionOk="0" h="11643" w="35092">
                  <a:moveTo>
                    <a:pt x="17542" y="0"/>
                  </a:moveTo>
                  <a:cubicBezTo>
                    <a:pt x="13151" y="0"/>
                    <a:pt x="8757" y="968"/>
                    <a:pt x="5404" y="2902"/>
                  </a:cubicBezTo>
                  <a:cubicBezTo>
                    <a:pt x="1635" y="5104"/>
                    <a:pt x="0" y="8040"/>
                    <a:pt x="501" y="10908"/>
                  </a:cubicBezTo>
                  <a:cubicBezTo>
                    <a:pt x="534" y="11142"/>
                    <a:pt x="601" y="11375"/>
                    <a:pt x="667" y="11609"/>
                  </a:cubicBezTo>
                  <a:cubicBezTo>
                    <a:pt x="1234" y="9541"/>
                    <a:pt x="2836" y="7539"/>
                    <a:pt x="5404" y="5938"/>
                  </a:cubicBezTo>
                  <a:cubicBezTo>
                    <a:pt x="8757" y="3853"/>
                    <a:pt x="13151" y="2811"/>
                    <a:pt x="17546" y="2811"/>
                  </a:cubicBezTo>
                  <a:cubicBezTo>
                    <a:pt x="21941" y="2811"/>
                    <a:pt x="26336" y="3853"/>
                    <a:pt x="29688" y="5938"/>
                  </a:cubicBezTo>
                  <a:cubicBezTo>
                    <a:pt x="32257" y="7539"/>
                    <a:pt x="33858" y="9541"/>
                    <a:pt x="34425" y="11642"/>
                  </a:cubicBezTo>
                  <a:cubicBezTo>
                    <a:pt x="34492" y="11375"/>
                    <a:pt x="34558" y="11142"/>
                    <a:pt x="34592" y="10908"/>
                  </a:cubicBezTo>
                  <a:cubicBezTo>
                    <a:pt x="35092" y="8040"/>
                    <a:pt x="33457" y="5104"/>
                    <a:pt x="29655" y="2902"/>
                  </a:cubicBezTo>
                  <a:cubicBezTo>
                    <a:pt x="26319" y="968"/>
                    <a:pt x="21933" y="0"/>
                    <a:pt x="175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81"/>
            <p:cNvSpPr/>
            <p:nvPr/>
          </p:nvSpPr>
          <p:spPr>
            <a:xfrm>
              <a:off x="4160450" y="1929150"/>
              <a:ext cx="71450" cy="56425"/>
            </a:xfrm>
            <a:custGeom>
              <a:rect b="b" l="l" r="r" t="t"/>
              <a:pathLst>
                <a:path extrusionOk="0" h="2257" w="2858">
                  <a:moveTo>
                    <a:pt x="2016" y="0"/>
                  </a:moveTo>
                  <a:cubicBezTo>
                    <a:pt x="1971" y="0"/>
                    <a:pt x="1925" y="3"/>
                    <a:pt x="1876" y="7"/>
                  </a:cubicBezTo>
                  <a:cubicBezTo>
                    <a:pt x="1142" y="141"/>
                    <a:pt x="542" y="641"/>
                    <a:pt x="242" y="1308"/>
                  </a:cubicBezTo>
                  <a:cubicBezTo>
                    <a:pt x="1" y="1851"/>
                    <a:pt x="249" y="2257"/>
                    <a:pt x="791" y="2257"/>
                  </a:cubicBezTo>
                  <a:cubicBezTo>
                    <a:pt x="849" y="2257"/>
                    <a:pt x="911" y="2252"/>
                    <a:pt x="976" y="2242"/>
                  </a:cubicBezTo>
                  <a:cubicBezTo>
                    <a:pt x="1676" y="2109"/>
                    <a:pt x="2310" y="1642"/>
                    <a:pt x="2610" y="975"/>
                  </a:cubicBezTo>
                  <a:cubicBezTo>
                    <a:pt x="2857" y="387"/>
                    <a:pt x="2589" y="0"/>
                    <a:pt x="201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81"/>
            <p:cNvSpPr/>
            <p:nvPr/>
          </p:nvSpPr>
          <p:spPr>
            <a:xfrm>
              <a:off x="4173150" y="1941825"/>
              <a:ext cx="55900" cy="47575"/>
            </a:xfrm>
            <a:custGeom>
              <a:rect b="b" l="l" r="r" t="t"/>
              <a:pathLst>
                <a:path extrusionOk="0" h="1903" w="2236">
                  <a:moveTo>
                    <a:pt x="2169" y="1"/>
                  </a:moveTo>
                  <a:lnTo>
                    <a:pt x="2002" y="134"/>
                  </a:lnTo>
                  <a:cubicBezTo>
                    <a:pt x="1924" y="95"/>
                    <a:pt x="1834" y="79"/>
                    <a:pt x="1747" y="79"/>
                  </a:cubicBezTo>
                  <a:cubicBezTo>
                    <a:pt x="1685" y="79"/>
                    <a:pt x="1624" y="87"/>
                    <a:pt x="1568" y="101"/>
                  </a:cubicBezTo>
                  <a:cubicBezTo>
                    <a:pt x="1001" y="201"/>
                    <a:pt x="501" y="568"/>
                    <a:pt x="234" y="1135"/>
                  </a:cubicBezTo>
                  <a:cubicBezTo>
                    <a:pt x="167" y="1268"/>
                    <a:pt x="167" y="1402"/>
                    <a:pt x="167" y="1535"/>
                  </a:cubicBezTo>
                  <a:lnTo>
                    <a:pt x="1" y="1702"/>
                  </a:lnTo>
                  <a:lnTo>
                    <a:pt x="468" y="1869"/>
                  </a:lnTo>
                  <a:cubicBezTo>
                    <a:pt x="601" y="1902"/>
                    <a:pt x="701" y="1902"/>
                    <a:pt x="834" y="1902"/>
                  </a:cubicBezTo>
                  <a:cubicBezTo>
                    <a:pt x="1435" y="1769"/>
                    <a:pt x="1902" y="1368"/>
                    <a:pt x="2169" y="835"/>
                  </a:cubicBezTo>
                  <a:cubicBezTo>
                    <a:pt x="2235" y="735"/>
                    <a:pt x="2235" y="601"/>
                    <a:pt x="2235" y="501"/>
                  </a:cubicBezTo>
                  <a:lnTo>
                    <a:pt x="216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81"/>
            <p:cNvSpPr/>
            <p:nvPr/>
          </p:nvSpPr>
          <p:spPr>
            <a:xfrm>
              <a:off x="4133100" y="1902375"/>
              <a:ext cx="105300" cy="83300"/>
            </a:xfrm>
            <a:custGeom>
              <a:rect b="b" l="l" r="r" t="t"/>
              <a:pathLst>
                <a:path extrusionOk="0" h="3332" w="4212">
                  <a:moveTo>
                    <a:pt x="2974" y="0"/>
                  </a:moveTo>
                  <a:cubicBezTo>
                    <a:pt x="2908" y="0"/>
                    <a:pt x="2840" y="4"/>
                    <a:pt x="2770" y="11"/>
                  </a:cubicBezTo>
                  <a:cubicBezTo>
                    <a:pt x="1703" y="244"/>
                    <a:pt x="802" y="912"/>
                    <a:pt x="335" y="1912"/>
                  </a:cubicBezTo>
                  <a:cubicBezTo>
                    <a:pt x="1" y="2732"/>
                    <a:pt x="386" y="3331"/>
                    <a:pt x="1187" y="3331"/>
                  </a:cubicBezTo>
                  <a:cubicBezTo>
                    <a:pt x="1266" y="3331"/>
                    <a:pt x="1349" y="3325"/>
                    <a:pt x="1436" y="3313"/>
                  </a:cubicBezTo>
                  <a:cubicBezTo>
                    <a:pt x="2503" y="3113"/>
                    <a:pt x="3404" y="2413"/>
                    <a:pt x="3871" y="1445"/>
                  </a:cubicBezTo>
                  <a:cubicBezTo>
                    <a:pt x="4211" y="579"/>
                    <a:pt x="3806" y="0"/>
                    <a:pt x="297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81"/>
            <p:cNvSpPr/>
            <p:nvPr/>
          </p:nvSpPr>
          <p:spPr>
            <a:xfrm>
              <a:off x="4126425" y="1894700"/>
              <a:ext cx="109225" cy="85950"/>
            </a:xfrm>
            <a:custGeom>
              <a:rect b="b" l="l" r="r" t="t"/>
              <a:pathLst>
                <a:path extrusionOk="0" h="3438" w="4369">
                  <a:moveTo>
                    <a:pt x="3127" y="0"/>
                  </a:moveTo>
                  <a:cubicBezTo>
                    <a:pt x="3045" y="0"/>
                    <a:pt x="2960" y="6"/>
                    <a:pt x="2870" y="18"/>
                  </a:cubicBezTo>
                  <a:cubicBezTo>
                    <a:pt x="1769" y="218"/>
                    <a:pt x="835" y="952"/>
                    <a:pt x="335" y="1953"/>
                  </a:cubicBezTo>
                  <a:cubicBezTo>
                    <a:pt x="1" y="2834"/>
                    <a:pt x="386" y="3438"/>
                    <a:pt x="1214" y="3438"/>
                  </a:cubicBezTo>
                  <a:cubicBezTo>
                    <a:pt x="1295" y="3438"/>
                    <a:pt x="1380" y="3432"/>
                    <a:pt x="1469" y="3420"/>
                  </a:cubicBezTo>
                  <a:cubicBezTo>
                    <a:pt x="2570" y="3220"/>
                    <a:pt x="3504" y="2486"/>
                    <a:pt x="4004" y="1485"/>
                  </a:cubicBezTo>
                  <a:cubicBezTo>
                    <a:pt x="4369" y="604"/>
                    <a:pt x="3959" y="0"/>
                    <a:pt x="3127"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81"/>
            <p:cNvSpPr/>
            <p:nvPr/>
          </p:nvSpPr>
          <p:spPr>
            <a:xfrm>
              <a:off x="4119975" y="1886375"/>
              <a:ext cx="111550" cy="88650"/>
            </a:xfrm>
            <a:custGeom>
              <a:rect b="b" l="l" r="r" t="t"/>
              <a:pathLst>
                <a:path extrusionOk="0" h="3546" w="4462">
                  <a:moveTo>
                    <a:pt x="3182" y="0"/>
                  </a:moveTo>
                  <a:cubicBezTo>
                    <a:pt x="3102" y="0"/>
                    <a:pt x="3017" y="6"/>
                    <a:pt x="2928" y="17"/>
                  </a:cubicBezTo>
                  <a:cubicBezTo>
                    <a:pt x="1794" y="251"/>
                    <a:pt x="827" y="985"/>
                    <a:pt x="360" y="2052"/>
                  </a:cubicBezTo>
                  <a:cubicBezTo>
                    <a:pt x="1" y="2919"/>
                    <a:pt x="366" y="3545"/>
                    <a:pt x="1190" y="3545"/>
                  </a:cubicBezTo>
                  <a:cubicBezTo>
                    <a:pt x="1286" y="3545"/>
                    <a:pt x="1387" y="3537"/>
                    <a:pt x="1494" y="3520"/>
                  </a:cubicBezTo>
                  <a:cubicBezTo>
                    <a:pt x="2628" y="3320"/>
                    <a:pt x="3595" y="2586"/>
                    <a:pt x="4096" y="1518"/>
                  </a:cubicBezTo>
                  <a:cubicBezTo>
                    <a:pt x="4462" y="634"/>
                    <a:pt x="4047" y="0"/>
                    <a:pt x="318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81"/>
            <p:cNvSpPr/>
            <p:nvPr/>
          </p:nvSpPr>
          <p:spPr>
            <a:xfrm>
              <a:off x="4113125" y="1878675"/>
              <a:ext cx="114100" cy="90300"/>
            </a:xfrm>
            <a:custGeom>
              <a:rect b="b" l="l" r="r" t="t"/>
              <a:pathLst>
                <a:path extrusionOk="0" h="3612" w="4564">
                  <a:moveTo>
                    <a:pt x="3328" y="0"/>
                  </a:moveTo>
                  <a:cubicBezTo>
                    <a:pt x="3236" y="0"/>
                    <a:pt x="3138" y="8"/>
                    <a:pt x="3035" y="25"/>
                  </a:cubicBezTo>
                  <a:cubicBezTo>
                    <a:pt x="1868" y="225"/>
                    <a:pt x="867" y="992"/>
                    <a:pt x="367" y="2060"/>
                  </a:cubicBezTo>
                  <a:cubicBezTo>
                    <a:pt x="1" y="2975"/>
                    <a:pt x="416" y="3611"/>
                    <a:pt x="1280" y="3611"/>
                  </a:cubicBezTo>
                  <a:cubicBezTo>
                    <a:pt x="1361" y="3611"/>
                    <a:pt x="1446" y="3606"/>
                    <a:pt x="1534" y="3594"/>
                  </a:cubicBezTo>
                  <a:cubicBezTo>
                    <a:pt x="2702" y="3361"/>
                    <a:pt x="3702" y="2627"/>
                    <a:pt x="4203" y="1559"/>
                  </a:cubicBezTo>
                  <a:cubicBezTo>
                    <a:pt x="4563" y="658"/>
                    <a:pt x="4166" y="0"/>
                    <a:pt x="3328"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81"/>
            <p:cNvSpPr/>
            <p:nvPr/>
          </p:nvSpPr>
          <p:spPr>
            <a:xfrm>
              <a:off x="4106425" y="1871375"/>
              <a:ext cx="117575" cy="92575"/>
            </a:xfrm>
            <a:custGeom>
              <a:rect b="b" l="l" r="r" t="t"/>
              <a:pathLst>
                <a:path extrusionOk="0" h="3703" w="4703">
                  <a:moveTo>
                    <a:pt x="3356" y="0"/>
                  </a:moveTo>
                  <a:cubicBezTo>
                    <a:pt x="3275" y="0"/>
                    <a:pt x="3191" y="6"/>
                    <a:pt x="3103" y="17"/>
                  </a:cubicBezTo>
                  <a:cubicBezTo>
                    <a:pt x="1902" y="250"/>
                    <a:pt x="902" y="1017"/>
                    <a:pt x="368" y="2118"/>
                  </a:cubicBezTo>
                  <a:cubicBezTo>
                    <a:pt x="1" y="3037"/>
                    <a:pt x="420" y="3702"/>
                    <a:pt x="1342" y="3702"/>
                  </a:cubicBezTo>
                  <a:cubicBezTo>
                    <a:pt x="1425" y="3702"/>
                    <a:pt x="1512" y="3697"/>
                    <a:pt x="1602" y="3686"/>
                  </a:cubicBezTo>
                  <a:cubicBezTo>
                    <a:pt x="2770" y="3453"/>
                    <a:pt x="3770" y="2685"/>
                    <a:pt x="4304" y="1585"/>
                  </a:cubicBezTo>
                  <a:cubicBezTo>
                    <a:pt x="4702" y="666"/>
                    <a:pt x="4257" y="0"/>
                    <a:pt x="335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81"/>
            <p:cNvSpPr/>
            <p:nvPr/>
          </p:nvSpPr>
          <p:spPr>
            <a:xfrm>
              <a:off x="4099750" y="1862850"/>
              <a:ext cx="119925" cy="95250"/>
            </a:xfrm>
            <a:custGeom>
              <a:rect b="b" l="l" r="r" t="t"/>
              <a:pathLst>
                <a:path extrusionOk="0" h="3810" w="4797">
                  <a:moveTo>
                    <a:pt x="3471" y="1"/>
                  </a:moveTo>
                  <a:cubicBezTo>
                    <a:pt x="3376" y="1"/>
                    <a:pt x="3275" y="8"/>
                    <a:pt x="3170" y="24"/>
                  </a:cubicBezTo>
                  <a:cubicBezTo>
                    <a:pt x="1936" y="258"/>
                    <a:pt x="902" y="1058"/>
                    <a:pt x="368" y="2159"/>
                  </a:cubicBezTo>
                  <a:cubicBezTo>
                    <a:pt x="1" y="3139"/>
                    <a:pt x="420" y="3810"/>
                    <a:pt x="1369" y="3810"/>
                  </a:cubicBezTo>
                  <a:cubicBezTo>
                    <a:pt x="1454" y="3810"/>
                    <a:pt x="1543" y="3804"/>
                    <a:pt x="1636" y="3794"/>
                  </a:cubicBezTo>
                  <a:cubicBezTo>
                    <a:pt x="2836" y="3560"/>
                    <a:pt x="3871" y="2759"/>
                    <a:pt x="4404" y="1625"/>
                  </a:cubicBezTo>
                  <a:cubicBezTo>
                    <a:pt x="4796" y="690"/>
                    <a:pt x="4370" y="1"/>
                    <a:pt x="3471"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81"/>
            <p:cNvSpPr/>
            <p:nvPr/>
          </p:nvSpPr>
          <p:spPr>
            <a:xfrm>
              <a:off x="4081425" y="1835100"/>
              <a:ext cx="130100" cy="117575"/>
            </a:xfrm>
            <a:custGeom>
              <a:rect b="b" l="l" r="r" t="t"/>
              <a:pathLst>
                <a:path extrusionOk="0" h="4703" w="5204">
                  <a:moveTo>
                    <a:pt x="3455" y="1"/>
                  </a:moveTo>
                  <a:cubicBezTo>
                    <a:pt x="3360" y="1"/>
                    <a:pt x="3264" y="12"/>
                    <a:pt x="3169" y="33"/>
                  </a:cubicBezTo>
                  <a:cubicBezTo>
                    <a:pt x="1868" y="267"/>
                    <a:pt x="801" y="1101"/>
                    <a:pt x="234" y="2302"/>
                  </a:cubicBezTo>
                  <a:cubicBezTo>
                    <a:pt x="0" y="2702"/>
                    <a:pt x="34" y="3202"/>
                    <a:pt x="267" y="3603"/>
                  </a:cubicBezTo>
                  <a:lnTo>
                    <a:pt x="834" y="4303"/>
                  </a:lnTo>
                  <a:cubicBezTo>
                    <a:pt x="1069" y="4564"/>
                    <a:pt x="1426" y="4703"/>
                    <a:pt x="1779" y="4703"/>
                  </a:cubicBezTo>
                  <a:cubicBezTo>
                    <a:pt x="1876" y="4703"/>
                    <a:pt x="1974" y="4692"/>
                    <a:pt x="2068" y="4670"/>
                  </a:cubicBezTo>
                  <a:cubicBezTo>
                    <a:pt x="3336" y="4437"/>
                    <a:pt x="4437" y="3603"/>
                    <a:pt x="5004" y="2402"/>
                  </a:cubicBezTo>
                  <a:cubicBezTo>
                    <a:pt x="5204" y="2001"/>
                    <a:pt x="5204" y="1501"/>
                    <a:pt x="4937" y="1101"/>
                  </a:cubicBezTo>
                  <a:lnTo>
                    <a:pt x="4403" y="400"/>
                  </a:lnTo>
                  <a:cubicBezTo>
                    <a:pt x="4142" y="139"/>
                    <a:pt x="3800" y="1"/>
                    <a:pt x="3455"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81"/>
            <p:cNvSpPr/>
            <p:nvPr/>
          </p:nvSpPr>
          <p:spPr>
            <a:xfrm>
              <a:off x="3767025" y="1492575"/>
              <a:ext cx="470375" cy="440925"/>
            </a:xfrm>
            <a:custGeom>
              <a:rect b="b" l="l" r="r" t="t"/>
              <a:pathLst>
                <a:path extrusionOk="0" h="17637" w="18815">
                  <a:moveTo>
                    <a:pt x="8810" y="1"/>
                  </a:moveTo>
                  <a:cubicBezTo>
                    <a:pt x="7144" y="1"/>
                    <a:pt x="5464" y="531"/>
                    <a:pt x="4037" y="1626"/>
                  </a:cubicBezTo>
                  <a:cubicBezTo>
                    <a:pt x="634" y="4261"/>
                    <a:pt x="1" y="9198"/>
                    <a:pt x="2636" y="12600"/>
                  </a:cubicBezTo>
                  <a:cubicBezTo>
                    <a:pt x="6439" y="17537"/>
                    <a:pt x="11142" y="15202"/>
                    <a:pt x="12643" y="17204"/>
                  </a:cubicBezTo>
                  <a:cubicBezTo>
                    <a:pt x="12905" y="17492"/>
                    <a:pt x="13270" y="17636"/>
                    <a:pt x="13641" y="17636"/>
                  </a:cubicBezTo>
                  <a:cubicBezTo>
                    <a:pt x="13742" y="17636"/>
                    <a:pt x="13844" y="17625"/>
                    <a:pt x="13944" y="17604"/>
                  </a:cubicBezTo>
                  <a:cubicBezTo>
                    <a:pt x="15278" y="17337"/>
                    <a:pt x="16379" y="16470"/>
                    <a:pt x="16979" y="15235"/>
                  </a:cubicBezTo>
                  <a:cubicBezTo>
                    <a:pt x="17213" y="14835"/>
                    <a:pt x="17180" y="14301"/>
                    <a:pt x="16913" y="13901"/>
                  </a:cubicBezTo>
                  <a:cubicBezTo>
                    <a:pt x="15378" y="11900"/>
                    <a:pt x="18814" y="7964"/>
                    <a:pt x="15011" y="3060"/>
                  </a:cubicBezTo>
                  <a:cubicBezTo>
                    <a:pt x="13471" y="1051"/>
                    <a:pt x="11155" y="1"/>
                    <a:pt x="88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81"/>
            <p:cNvSpPr/>
            <p:nvPr/>
          </p:nvSpPr>
          <p:spPr>
            <a:xfrm>
              <a:off x="3766200" y="1492650"/>
              <a:ext cx="437825" cy="443375"/>
            </a:xfrm>
            <a:custGeom>
              <a:rect b="b" l="l" r="r" t="t"/>
              <a:pathLst>
                <a:path extrusionOk="0" h="17735" w="17513">
                  <a:moveTo>
                    <a:pt x="8881" y="93"/>
                  </a:moveTo>
                  <a:cubicBezTo>
                    <a:pt x="11192" y="93"/>
                    <a:pt x="13475" y="1127"/>
                    <a:pt x="15011" y="3090"/>
                  </a:cubicBezTo>
                  <a:cubicBezTo>
                    <a:pt x="17313" y="6093"/>
                    <a:pt x="16912" y="8661"/>
                    <a:pt x="16645" y="10729"/>
                  </a:cubicBezTo>
                  <a:cubicBezTo>
                    <a:pt x="16445" y="12030"/>
                    <a:pt x="16279" y="13164"/>
                    <a:pt x="16912" y="13965"/>
                  </a:cubicBezTo>
                  <a:cubicBezTo>
                    <a:pt x="17146" y="14332"/>
                    <a:pt x="17146" y="14832"/>
                    <a:pt x="16946" y="15232"/>
                  </a:cubicBezTo>
                  <a:cubicBezTo>
                    <a:pt x="16379" y="16400"/>
                    <a:pt x="15278" y="17234"/>
                    <a:pt x="14010" y="17501"/>
                  </a:cubicBezTo>
                  <a:cubicBezTo>
                    <a:pt x="13916" y="17523"/>
                    <a:pt x="13820" y="17533"/>
                    <a:pt x="13724" y="17533"/>
                  </a:cubicBezTo>
                  <a:cubicBezTo>
                    <a:pt x="13381" y="17533"/>
                    <a:pt x="13044" y="17395"/>
                    <a:pt x="12809" y="17134"/>
                  </a:cubicBezTo>
                  <a:cubicBezTo>
                    <a:pt x="12176" y="16333"/>
                    <a:pt x="11041" y="16200"/>
                    <a:pt x="9741" y="16066"/>
                  </a:cubicBezTo>
                  <a:cubicBezTo>
                    <a:pt x="7672" y="15833"/>
                    <a:pt x="5071" y="15533"/>
                    <a:pt x="2769" y="12564"/>
                  </a:cubicBezTo>
                  <a:cubicBezTo>
                    <a:pt x="167" y="9161"/>
                    <a:pt x="801" y="4325"/>
                    <a:pt x="4170" y="1723"/>
                  </a:cubicBezTo>
                  <a:lnTo>
                    <a:pt x="4137" y="1723"/>
                  </a:lnTo>
                  <a:cubicBezTo>
                    <a:pt x="5556" y="623"/>
                    <a:pt x="7226" y="93"/>
                    <a:pt x="8881" y="93"/>
                  </a:cubicBezTo>
                  <a:close/>
                  <a:moveTo>
                    <a:pt x="8971" y="1"/>
                  </a:moveTo>
                  <a:cubicBezTo>
                    <a:pt x="7269" y="1"/>
                    <a:pt x="5555" y="542"/>
                    <a:pt x="4103" y="1656"/>
                  </a:cubicBezTo>
                  <a:cubicBezTo>
                    <a:pt x="701" y="4291"/>
                    <a:pt x="0" y="9195"/>
                    <a:pt x="2602" y="12697"/>
                  </a:cubicBezTo>
                  <a:cubicBezTo>
                    <a:pt x="4937" y="15733"/>
                    <a:pt x="7572" y="16033"/>
                    <a:pt x="9707" y="16267"/>
                  </a:cubicBezTo>
                  <a:cubicBezTo>
                    <a:pt x="11041" y="16433"/>
                    <a:pt x="12076" y="16533"/>
                    <a:pt x="12643" y="17267"/>
                  </a:cubicBezTo>
                  <a:cubicBezTo>
                    <a:pt x="12909" y="17567"/>
                    <a:pt x="13310" y="17734"/>
                    <a:pt x="13710" y="17734"/>
                  </a:cubicBezTo>
                  <a:cubicBezTo>
                    <a:pt x="13810" y="17701"/>
                    <a:pt x="13910" y="17701"/>
                    <a:pt x="14010" y="17701"/>
                  </a:cubicBezTo>
                  <a:cubicBezTo>
                    <a:pt x="15378" y="17434"/>
                    <a:pt x="16512" y="16533"/>
                    <a:pt x="17112" y="15299"/>
                  </a:cubicBezTo>
                  <a:cubicBezTo>
                    <a:pt x="17379" y="14832"/>
                    <a:pt x="17346" y="14265"/>
                    <a:pt x="17046" y="13831"/>
                  </a:cubicBezTo>
                  <a:cubicBezTo>
                    <a:pt x="16479" y="13098"/>
                    <a:pt x="16645" y="12064"/>
                    <a:pt x="16846" y="10763"/>
                  </a:cubicBezTo>
                  <a:cubicBezTo>
                    <a:pt x="17146" y="8661"/>
                    <a:pt x="17513" y="6026"/>
                    <a:pt x="15178" y="2957"/>
                  </a:cubicBezTo>
                  <a:cubicBezTo>
                    <a:pt x="13598" y="1012"/>
                    <a:pt x="11296" y="1"/>
                    <a:pt x="897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81"/>
            <p:cNvSpPr/>
            <p:nvPr/>
          </p:nvSpPr>
          <p:spPr>
            <a:xfrm>
              <a:off x="4082275" y="1838625"/>
              <a:ext cx="109050" cy="86150"/>
            </a:xfrm>
            <a:custGeom>
              <a:rect b="b" l="l" r="r" t="t"/>
              <a:pathLst>
                <a:path extrusionOk="0" h="3446" w="4362">
                  <a:moveTo>
                    <a:pt x="3196" y="0"/>
                  </a:moveTo>
                  <a:cubicBezTo>
                    <a:pt x="3104" y="0"/>
                    <a:pt x="3005" y="9"/>
                    <a:pt x="2902" y="26"/>
                  </a:cubicBezTo>
                  <a:cubicBezTo>
                    <a:pt x="1768" y="226"/>
                    <a:pt x="834" y="960"/>
                    <a:pt x="367" y="1961"/>
                  </a:cubicBezTo>
                  <a:cubicBezTo>
                    <a:pt x="1" y="2814"/>
                    <a:pt x="387" y="3445"/>
                    <a:pt x="1247" y="3445"/>
                  </a:cubicBezTo>
                  <a:cubicBezTo>
                    <a:pt x="1327" y="3445"/>
                    <a:pt x="1412" y="3440"/>
                    <a:pt x="1501" y="3428"/>
                  </a:cubicBezTo>
                  <a:cubicBezTo>
                    <a:pt x="2601" y="3228"/>
                    <a:pt x="3535" y="2494"/>
                    <a:pt x="4002" y="1460"/>
                  </a:cubicBezTo>
                  <a:cubicBezTo>
                    <a:pt x="4361" y="623"/>
                    <a:pt x="3996" y="0"/>
                    <a:pt x="3196"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81"/>
            <p:cNvSpPr/>
            <p:nvPr/>
          </p:nvSpPr>
          <p:spPr>
            <a:xfrm>
              <a:off x="4107275" y="1863650"/>
              <a:ext cx="78400" cy="61525"/>
            </a:xfrm>
            <a:custGeom>
              <a:rect b="b" l="l" r="r" t="t"/>
              <a:pathLst>
                <a:path extrusionOk="0" h="2461" w="3136">
                  <a:moveTo>
                    <a:pt x="2915" y="1"/>
                  </a:moveTo>
                  <a:cubicBezTo>
                    <a:pt x="2836" y="1"/>
                    <a:pt x="2752" y="9"/>
                    <a:pt x="2669" y="26"/>
                  </a:cubicBezTo>
                  <a:cubicBezTo>
                    <a:pt x="1568" y="226"/>
                    <a:pt x="634" y="960"/>
                    <a:pt x="134" y="1994"/>
                  </a:cubicBezTo>
                  <a:cubicBezTo>
                    <a:pt x="67" y="2127"/>
                    <a:pt x="34" y="2294"/>
                    <a:pt x="0" y="2461"/>
                  </a:cubicBezTo>
                  <a:lnTo>
                    <a:pt x="501" y="2461"/>
                  </a:lnTo>
                  <a:cubicBezTo>
                    <a:pt x="1601" y="2227"/>
                    <a:pt x="2535" y="1493"/>
                    <a:pt x="3036" y="493"/>
                  </a:cubicBezTo>
                  <a:cubicBezTo>
                    <a:pt x="3103" y="326"/>
                    <a:pt x="3136" y="192"/>
                    <a:pt x="3136" y="26"/>
                  </a:cubicBezTo>
                  <a:cubicBezTo>
                    <a:pt x="3069" y="9"/>
                    <a:pt x="2994" y="1"/>
                    <a:pt x="2915"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81"/>
            <p:cNvSpPr/>
            <p:nvPr/>
          </p:nvSpPr>
          <p:spPr>
            <a:xfrm>
              <a:off x="4107275" y="1863650"/>
              <a:ext cx="78400" cy="61525"/>
            </a:xfrm>
            <a:custGeom>
              <a:rect b="b" l="l" r="r" t="t"/>
              <a:pathLst>
                <a:path extrusionOk="0" h="2461" w="3136">
                  <a:moveTo>
                    <a:pt x="2915" y="1"/>
                  </a:moveTo>
                  <a:cubicBezTo>
                    <a:pt x="2836" y="1"/>
                    <a:pt x="2752" y="9"/>
                    <a:pt x="2669" y="26"/>
                  </a:cubicBezTo>
                  <a:cubicBezTo>
                    <a:pt x="1568" y="226"/>
                    <a:pt x="634" y="960"/>
                    <a:pt x="134" y="1994"/>
                  </a:cubicBezTo>
                  <a:cubicBezTo>
                    <a:pt x="67" y="2127"/>
                    <a:pt x="34" y="2294"/>
                    <a:pt x="0" y="2461"/>
                  </a:cubicBezTo>
                  <a:lnTo>
                    <a:pt x="501" y="2461"/>
                  </a:lnTo>
                  <a:cubicBezTo>
                    <a:pt x="1601" y="2227"/>
                    <a:pt x="2535" y="1493"/>
                    <a:pt x="3036" y="493"/>
                  </a:cubicBezTo>
                  <a:cubicBezTo>
                    <a:pt x="3103" y="326"/>
                    <a:pt x="3136" y="192"/>
                    <a:pt x="3136" y="26"/>
                  </a:cubicBezTo>
                  <a:cubicBezTo>
                    <a:pt x="3069" y="9"/>
                    <a:pt x="2994" y="1"/>
                    <a:pt x="2915"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81"/>
            <p:cNvSpPr/>
            <p:nvPr/>
          </p:nvSpPr>
          <p:spPr>
            <a:xfrm>
              <a:off x="3989675" y="1516175"/>
              <a:ext cx="180175" cy="148825"/>
            </a:xfrm>
            <a:custGeom>
              <a:rect b="b" l="l" r="r" t="t"/>
              <a:pathLst>
                <a:path extrusionOk="0" h="5953" w="7207">
                  <a:moveTo>
                    <a:pt x="1576" y="0"/>
                  </a:moveTo>
                  <a:cubicBezTo>
                    <a:pt x="1034" y="0"/>
                    <a:pt x="528" y="202"/>
                    <a:pt x="234" y="748"/>
                  </a:cubicBezTo>
                  <a:cubicBezTo>
                    <a:pt x="168" y="849"/>
                    <a:pt x="134" y="949"/>
                    <a:pt x="101" y="1049"/>
                  </a:cubicBezTo>
                  <a:cubicBezTo>
                    <a:pt x="1" y="1449"/>
                    <a:pt x="168" y="1849"/>
                    <a:pt x="468" y="2116"/>
                  </a:cubicBezTo>
                  <a:cubicBezTo>
                    <a:pt x="1002" y="2650"/>
                    <a:pt x="1869" y="2583"/>
                    <a:pt x="2569" y="2783"/>
                  </a:cubicBezTo>
                  <a:cubicBezTo>
                    <a:pt x="3337" y="3017"/>
                    <a:pt x="4037" y="3384"/>
                    <a:pt x="4671" y="3851"/>
                  </a:cubicBezTo>
                  <a:cubicBezTo>
                    <a:pt x="4904" y="4051"/>
                    <a:pt x="5138" y="4218"/>
                    <a:pt x="5371" y="4351"/>
                  </a:cubicBezTo>
                  <a:cubicBezTo>
                    <a:pt x="5452" y="4387"/>
                    <a:pt x="5535" y="4403"/>
                    <a:pt x="5616" y="4403"/>
                  </a:cubicBezTo>
                  <a:cubicBezTo>
                    <a:pt x="5838" y="4403"/>
                    <a:pt x="6050" y="4280"/>
                    <a:pt x="6172" y="4084"/>
                  </a:cubicBezTo>
                  <a:cubicBezTo>
                    <a:pt x="6272" y="3751"/>
                    <a:pt x="6239" y="3384"/>
                    <a:pt x="6039" y="3083"/>
                  </a:cubicBezTo>
                  <a:cubicBezTo>
                    <a:pt x="5305" y="1682"/>
                    <a:pt x="4037" y="648"/>
                    <a:pt x="2536" y="181"/>
                  </a:cubicBezTo>
                  <a:cubicBezTo>
                    <a:pt x="2227" y="70"/>
                    <a:pt x="1895" y="0"/>
                    <a:pt x="1576" y="0"/>
                  </a:cubicBezTo>
                  <a:close/>
                  <a:moveTo>
                    <a:pt x="6487" y="4618"/>
                  </a:moveTo>
                  <a:cubicBezTo>
                    <a:pt x="6391" y="4618"/>
                    <a:pt x="6294" y="4640"/>
                    <a:pt x="6205" y="4685"/>
                  </a:cubicBezTo>
                  <a:cubicBezTo>
                    <a:pt x="5972" y="4851"/>
                    <a:pt x="5872" y="5152"/>
                    <a:pt x="5972" y="5418"/>
                  </a:cubicBezTo>
                  <a:cubicBezTo>
                    <a:pt x="6072" y="5652"/>
                    <a:pt x="6239" y="5852"/>
                    <a:pt x="6472" y="5919"/>
                  </a:cubicBezTo>
                  <a:cubicBezTo>
                    <a:pt x="6533" y="5942"/>
                    <a:pt x="6595" y="5952"/>
                    <a:pt x="6654" y="5952"/>
                  </a:cubicBezTo>
                  <a:cubicBezTo>
                    <a:pt x="6853" y="5952"/>
                    <a:pt x="7029" y="5832"/>
                    <a:pt x="7106" y="5652"/>
                  </a:cubicBezTo>
                  <a:cubicBezTo>
                    <a:pt x="7206" y="5385"/>
                    <a:pt x="7173" y="5085"/>
                    <a:pt x="7006" y="4885"/>
                  </a:cubicBezTo>
                  <a:cubicBezTo>
                    <a:pt x="6873" y="4707"/>
                    <a:pt x="6680" y="4618"/>
                    <a:pt x="6487" y="4618"/>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81"/>
            <p:cNvSpPr/>
            <p:nvPr/>
          </p:nvSpPr>
          <p:spPr>
            <a:xfrm>
              <a:off x="3955500" y="1685525"/>
              <a:ext cx="211850" cy="225475"/>
            </a:xfrm>
            <a:custGeom>
              <a:rect b="b" l="l" r="r" t="t"/>
              <a:pathLst>
                <a:path extrusionOk="0" h="9019" w="8474">
                  <a:moveTo>
                    <a:pt x="5717" y="53"/>
                  </a:moveTo>
                  <a:cubicBezTo>
                    <a:pt x="5768" y="53"/>
                    <a:pt x="5819" y="62"/>
                    <a:pt x="5871" y="79"/>
                  </a:cubicBezTo>
                  <a:cubicBezTo>
                    <a:pt x="6071" y="146"/>
                    <a:pt x="6238" y="312"/>
                    <a:pt x="6238" y="512"/>
                  </a:cubicBezTo>
                  <a:cubicBezTo>
                    <a:pt x="6271" y="846"/>
                    <a:pt x="6038" y="1346"/>
                    <a:pt x="5237" y="1780"/>
                  </a:cubicBezTo>
                  <a:lnTo>
                    <a:pt x="5037" y="1880"/>
                  </a:lnTo>
                  <a:cubicBezTo>
                    <a:pt x="4904" y="1046"/>
                    <a:pt x="5104" y="512"/>
                    <a:pt x="5337" y="246"/>
                  </a:cubicBezTo>
                  <a:cubicBezTo>
                    <a:pt x="5436" y="122"/>
                    <a:pt x="5572" y="53"/>
                    <a:pt x="5717" y="53"/>
                  </a:cubicBezTo>
                  <a:close/>
                  <a:moveTo>
                    <a:pt x="1953" y="452"/>
                  </a:moveTo>
                  <a:cubicBezTo>
                    <a:pt x="2034" y="452"/>
                    <a:pt x="2118" y="471"/>
                    <a:pt x="2202" y="512"/>
                  </a:cubicBezTo>
                  <a:cubicBezTo>
                    <a:pt x="2602" y="779"/>
                    <a:pt x="2869" y="1246"/>
                    <a:pt x="2869" y="1747"/>
                  </a:cubicBezTo>
                  <a:cubicBezTo>
                    <a:pt x="2869" y="1880"/>
                    <a:pt x="2869" y="2014"/>
                    <a:pt x="2869" y="2147"/>
                  </a:cubicBezTo>
                  <a:cubicBezTo>
                    <a:pt x="2736" y="2147"/>
                    <a:pt x="2602" y="2114"/>
                    <a:pt x="2502" y="2080"/>
                  </a:cubicBezTo>
                  <a:cubicBezTo>
                    <a:pt x="2002" y="1947"/>
                    <a:pt x="1601" y="1580"/>
                    <a:pt x="1435" y="1080"/>
                  </a:cubicBezTo>
                  <a:cubicBezTo>
                    <a:pt x="1401" y="879"/>
                    <a:pt x="1468" y="679"/>
                    <a:pt x="1635" y="546"/>
                  </a:cubicBezTo>
                  <a:cubicBezTo>
                    <a:pt x="1732" y="488"/>
                    <a:pt x="1840" y="452"/>
                    <a:pt x="1953" y="452"/>
                  </a:cubicBezTo>
                  <a:close/>
                  <a:moveTo>
                    <a:pt x="988" y="3926"/>
                  </a:moveTo>
                  <a:cubicBezTo>
                    <a:pt x="1283" y="3926"/>
                    <a:pt x="1646" y="3998"/>
                    <a:pt x="2068" y="4182"/>
                  </a:cubicBezTo>
                  <a:cubicBezTo>
                    <a:pt x="2002" y="4248"/>
                    <a:pt x="1968" y="4282"/>
                    <a:pt x="1902" y="4349"/>
                  </a:cubicBezTo>
                  <a:cubicBezTo>
                    <a:pt x="1427" y="4876"/>
                    <a:pt x="994" y="5049"/>
                    <a:pt x="685" y="5049"/>
                  </a:cubicBezTo>
                  <a:cubicBezTo>
                    <a:pt x="604" y="5049"/>
                    <a:pt x="530" y="5037"/>
                    <a:pt x="467" y="5016"/>
                  </a:cubicBezTo>
                  <a:cubicBezTo>
                    <a:pt x="67" y="4849"/>
                    <a:pt x="0" y="4349"/>
                    <a:pt x="334" y="4115"/>
                  </a:cubicBezTo>
                  <a:cubicBezTo>
                    <a:pt x="334" y="4082"/>
                    <a:pt x="367" y="4082"/>
                    <a:pt x="401" y="4048"/>
                  </a:cubicBezTo>
                  <a:cubicBezTo>
                    <a:pt x="550" y="3973"/>
                    <a:pt x="747" y="3926"/>
                    <a:pt x="988" y="3926"/>
                  </a:cubicBezTo>
                  <a:close/>
                  <a:moveTo>
                    <a:pt x="5721" y="1"/>
                  </a:moveTo>
                  <a:cubicBezTo>
                    <a:pt x="5556" y="1"/>
                    <a:pt x="5392" y="67"/>
                    <a:pt x="5271" y="212"/>
                  </a:cubicBezTo>
                  <a:cubicBezTo>
                    <a:pt x="5004" y="479"/>
                    <a:pt x="4804" y="1080"/>
                    <a:pt x="4937" y="1913"/>
                  </a:cubicBezTo>
                  <a:cubicBezTo>
                    <a:pt x="4433" y="2099"/>
                    <a:pt x="3907" y="2201"/>
                    <a:pt x="3377" y="2201"/>
                  </a:cubicBezTo>
                  <a:cubicBezTo>
                    <a:pt x="3242" y="2201"/>
                    <a:pt x="3105" y="2194"/>
                    <a:pt x="2969" y="2180"/>
                  </a:cubicBezTo>
                  <a:cubicBezTo>
                    <a:pt x="2969" y="2047"/>
                    <a:pt x="2969" y="1880"/>
                    <a:pt x="2969" y="1747"/>
                  </a:cubicBezTo>
                  <a:cubicBezTo>
                    <a:pt x="2969" y="1213"/>
                    <a:pt x="2702" y="679"/>
                    <a:pt x="2235" y="412"/>
                  </a:cubicBezTo>
                  <a:cubicBezTo>
                    <a:pt x="2143" y="373"/>
                    <a:pt x="2046" y="354"/>
                    <a:pt x="1952" y="354"/>
                  </a:cubicBezTo>
                  <a:cubicBezTo>
                    <a:pt x="1807" y="354"/>
                    <a:pt x="1669" y="398"/>
                    <a:pt x="1568" y="479"/>
                  </a:cubicBezTo>
                  <a:cubicBezTo>
                    <a:pt x="1368" y="613"/>
                    <a:pt x="1301" y="846"/>
                    <a:pt x="1335" y="1080"/>
                  </a:cubicBezTo>
                  <a:cubicBezTo>
                    <a:pt x="1501" y="1613"/>
                    <a:pt x="1902" y="2014"/>
                    <a:pt x="2435" y="2147"/>
                  </a:cubicBezTo>
                  <a:cubicBezTo>
                    <a:pt x="2569" y="2180"/>
                    <a:pt x="2702" y="2214"/>
                    <a:pt x="2836" y="2247"/>
                  </a:cubicBezTo>
                  <a:cubicBezTo>
                    <a:pt x="2736" y="2914"/>
                    <a:pt x="2469" y="3548"/>
                    <a:pt x="2102" y="4082"/>
                  </a:cubicBezTo>
                  <a:cubicBezTo>
                    <a:pt x="1676" y="3904"/>
                    <a:pt x="1307" y="3831"/>
                    <a:pt x="1005" y="3831"/>
                  </a:cubicBezTo>
                  <a:cubicBezTo>
                    <a:pt x="738" y="3831"/>
                    <a:pt x="523" y="3888"/>
                    <a:pt x="367" y="3982"/>
                  </a:cubicBezTo>
                  <a:cubicBezTo>
                    <a:pt x="134" y="4082"/>
                    <a:pt x="0" y="4315"/>
                    <a:pt x="0" y="4549"/>
                  </a:cubicBezTo>
                  <a:cubicBezTo>
                    <a:pt x="34" y="4816"/>
                    <a:pt x="200" y="5016"/>
                    <a:pt x="434" y="5082"/>
                  </a:cubicBezTo>
                  <a:cubicBezTo>
                    <a:pt x="509" y="5112"/>
                    <a:pt x="596" y="5129"/>
                    <a:pt x="692" y="5129"/>
                  </a:cubicBezTo>
                  <a:cubicBezTo>
                    <a:pt x="1026" y="5129"/>
                    <a:pt x="1477" y="4932"/>
                    <a:pt x="1968" y="4415"/>
                  </a:cubicBezTo>
                  <a:cubicBezTo>
                    <a:pt x="2035" y="4349"/>
                    <a:pt x="2102" y="4282"/>
                    <a:pt x="2135" y="4215"/>
                  </a:cubicBezTo>
                  <a:cubicBezTo>
                    <a:pt x="2469" y="4349"/>
                    <a:pt x="2769" y="4549"/>
                    <a:pt x="3036" y="4749"/>
                  </a:cubicBezTo>
                  <a:cubicBezTo>
                    <a:pt x="4137" y="5549"/>
                    <a:pt x="5337" y="6817"/>
                    <a:pt x="7039" y="9019"/>
                  </a:cubicBezTo>
                  <a:lnTo>
                    <a:pt x="7105" y="8952"/>
                  </a:lnTo>
                  <a:cubicBezTo>
                    <a:pt x="5404" y="6750"/>
                    <a:pt x="4203" y="5483"/>
                    <a:pt x="3103" y="4682"/>
                  </a:cubicBezTo>
                  <a:cubicBezTo>
                    <a:pt x="2802" y="4449"/>
                    <a:pt x="2502" y="4282"/>
                    <a:pt x="2202" y="4148"/>
                  </a:cubicBezTo>
                  <a:cubicBezTo>
                    <a:pt x="2569" y="3548"/>
                    <a:pt x="2836" y="2914"/>
                    <a:pt x="2936" y="2247"/>
                  </a:cubicBezTo>
                  <a:cubicBezTo>
                    <a:pt x="3079" y="2261"/>
                    <a:pt x="3220" y="2267"/>
                    <a:pt x="3361" y="2267"/>
                  </a:cubicBezTo>
                  <a:cubicBezTo>
                    <a:pt x="3909" y="2267"/>
                    <a:pt x="4440" y="2166"/>
                    <a:pt x="4971" y="1980"/>
                  </a:cubicBezTo>
                  <a:cubicBezTo>
                    <a:pt x="5037" y="2347"/>
                    <a:pt x="5137" y="2681"/>
                    <a:pt x="5271" y="3014"/>
                  </a:cubicBezTo>
                  <a:cubicBezTo>
                    <a:pt x="5771" y="4282"/>
                    <a:pt x="6705" y="5750"/>
                    <a:pt x="8406" y="7951"/>
                  </a:cubicBezTo>
                  <a:lnTo>
                    <a:pt x="8473" y="7918"/>
                  </a:lnTo>
                  <a:cubicBezTo>
                    <a:pt x="6772" y="5716"/>
                    <a:pt x="5838" y="4248"/>
                    <a:pt x="5337" y="2981"/>
                  </a:cubicBezTo>
                  <a:cubicBezTo>
                    <a:pt x="5204" y="2647"/>
                    <a:pt x="5104" y="2314"/>
                    <a:pt x="5037" y="1980"/>
                  </a:cubicBezTo>
                  <a:cubicBezTo>
                    <a:pt x="5137" y="1947"/>
                    <a:pt x="5204" y="1913"/>
                    <a:pt x="5304" y="1880"/>
                  </a:cubicBezTo>
                  <a:cubicBezTo>
                    <a:pt x="6105" y="1413"/>
                    <a:pt x="6372" y="879"/>
                    <a:pt x="6338" y="546"/>
                  </a:cubicBezTo>
                  <a:cubicBezTo>
                    <a:pt x="6296" y="206"/>
                    <a:pt x="6009" y="1"/>
                    <a:pt x="572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81"/>
            <p:cNvSpPr/>
            <p:nvPr/>
          </p:nvSpPr>
          <p:spPr>
            <a:xfrm>
              <a:off x="5284775" y="3152900"/>
              <a:ext cx="467850" cy="245625"/>
            </a:xfrm>
            <a:custGeom>
              <a:rect b="b" l="l" r="r" t="t"/>
              <a:pathLst>
                <a:path extrusionOk="0" h="9825" w="18714">
                  <a:moveTo>
                    <a:pt x="9357" y="1"/>
                  </a:moveTo>
                  <a:cubicBezTo>
                    <a:pt x="7181" y="1"/>
                    <a:pt x="5004" y="476"/>
                    <a:pt x="3336" y="1427"/>
                  </a:cubicBezTo>
                  <a:cubicBezTo>
                    <a:pt x="1" y="3362"/>
                    <a:pt x="1" y="6464"/>
                    <a:pt x="3336" y="8398"/>
                  </a:cubicBezTo>
                  <a:cubicBezTo>
                    <a:pt x="5004" y="9349"/>
                    <a:pt x="7189" y="9824"/>
                    <a:pt x="9370" y="9824"/>
                  </a:cubicBezTo>
                  <a:cubicBezTo>
                    <a:pt x="11551" y="9824"/>
                    <a:pt x="13727" y="9349"/>
                    <a:pt x="15378" y="8398"/>
                  </a:cubicBezTo>
                  <a:cubicBezTo>
                    <a:pt x="18714" y="6464"/>
                    <a:pt x="18714" y="3362"/>
                    <a:pt x="15378" y="1427"/>
                  </a:cubicBezTo>
                  <a:cubicBezTo>
                    <a:pt x="13710" y="476"/>
                    <a:pt x="11534" y="1"/>
                    <a:pt x="9357"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81"/>
            <p:cNvSpPr/>
            <p:nvPr/>
          </p:nvSpPr>
          <p:spPr>
            <a:xfrm>
              <a:off x="5318125" y="3040125"/>
              <a:ext cx="401150" cy="292525"/>
            </a:xfrm>
            <a:custGeom>
              <a:rect b="b" l="l" r="r" t="t"/>
              <a:pathLst>
                <a:path extrusionOk="0" h="11701" w="16046">
                  <a:moveTo>
                    <a:pt x="2269" y="0"/>
                  </a:moveTo>
                  <a:cubicBezTo>
                    <a:pt x="1" y="1902"/>
                    <a:pt x="1369" y="7806"/>
                    <a:pt x="3704" y="10174"/>
                  </a:cubicBezTo>
                  <a:cubicBezTo>
                    <a:pt x="3704" y="10174"/>
                    <a:pt x="3737" y="10208"/>
                    <a:pt x="3770" y="10241"/>
                  </a:cubicBezTo>
                  <a:cubicBezTo>
                    <a:pt x="3770" y="10274"/>
                    <a:pt x="3804" y="10274"/>
                    <a:pt x="3837" y="10308"/>
                  </a:cubicBezTo>
                  <a:cubicBezTo>
                    <a:pt x="3870" y="10341"/>
                    <a:pt x="3970" y="10441"/>
                    <a:pt x="4037" y="10508"/>
                  </a:cubicBezTo>
                  <a:lnTo>
                    <a:pt x="4104" y="10541"/>
                  </a:lnTo>
                  <a:lnTo>
                    <a:pt x="4271" y="10675"/>
                  </a:lnTo>
                  <a:cubicBezTo>
                    <a:pt x="4371" y="10741"/>
                    <a:pt x="4471" y="10808"/>
                    <a:pt x="4571" y="10875"/>
                  </a:cubicBezTo>
                  <a:cubicBezTo>
                    <a:pt x="5522" y="11425"/>
                    <a:pt x="6772" y="11700"/>
                    <a:pt x="8023" y="11700"/>
                  </a:cubicBezTo>
                  <a:cubicBezTo>
                    <a:pt x="9274" y="11700"/>
                    <a:pt x="10525" y="11425"/>
                    <a:pt x="11476" y="10875"/>
                  </a:cubicBezTo>
                  <a:cubicBezTo>
                    <a:pt x="11576" y="10808"/>
                    <a:pt x="11676" y="10741"/>
                    <a:pt x="11776" y="10675"/>
                  </a:cubicBezTo>
                  <a:cubicBezTo>
                    <a:pt x="11843" y="10641"/>
                    <a:pt x="11909" y="10608"/>
                    <a:pt x="11943" y="10541"/>
                  </a:cubicBezTo>
                  <a:lnTo>
                    <a:pt x="12009" y="10508"/>
                  </a:lnTo>
                  <a:cubicBezTo>
                    <a:pt x="12110" y="10441"/>
                    <a:pt x="12176" y="10374"/>
                    <a:pt x="12210" y="10308"/>
                  </a:cubicBezTo>
                  <a:lnTo>
                    <a:pt x="12310" y="10208"/>
                  </a:lnTo>
                  <a:lnTo>
                    <a:pt x="12376" y="10174"/>
                  </a:lnTo>
                  <a:cubicBezTo>
                    <a:pt x="14678" y="7806"/>
                    <a:pt x="16046" y="1902"/>
                    <a:pt x="13777"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81"/>
            <p:cNvSpPr/>
            <p:nvPr/>
          </p:nvSpPr>
          <p:spPr>
            <a:xfrm>
              <a:off x="5333975" y="2993000"/>
              <a:ext cx="369450" cy="194325"/>
            </a:xfrm>
            <a:custGeom>
              <a:rect b="b" l="l" r="r" t="t"/>
              <a:pathLst>
                <a:path extrusionOk="0" h="7773" w="14778">
                  <a:moveTo>
                    <a:pt x="7389" y="1"/>
                  </a:moveTo>
                  <a:cubicBezTo>
                    <a:pt x="5671" y="1"/>
                    <a:pt x="3954" y="384"/>
                    <a:pt x="2636" y="1151"/>
                  </a:cubicBezTo>
                  <a:cubicBezTo>
                    <a:pt x="1" y="2652"/>
                    <a:pt x="1" y="5121"/>
                    <a:pt x="2636" y="6622"/>
                  </a:cubicBezTo>
                  <a:cubicBezTo>
                    <a:pt x="3954" y="7389"/>
                    <a:pt x="5680" y="7773"/>
                    <a:pt x="7402" y="7773"/>
                  </a:cubicBezTo>
                  <a:cubicBezTo>
                    <a:pt x="9124" y="7773"/>
                    <a:pt x="10842" y="7389"/>
                    <a:pt x="12143" y="6622"/>
                  </a:cubicBezTo>
                  <a:cubicBezTo>
                    <a:pt x="14778" y="5121"/>
                    <a:pt x="14778" y="2652"/>
                    <a:pt x="12143" y="1151"/>
                  </a:cubicBezTo>
                  <a:cubicBezTo>
                    <a:pt x="10825" y="384"/>
                    <a:pt x="9107" y="1"/>
                    <a:pt x="738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81"/>
            <p:cNvSpPr/>
            <p:nvPr/>
          </p:nvSpPr>
          <p:spPr>
            <a:xfrm>
              <a:off x="5381525" y="3018025"/>
              <a:ext cx="275200" cy="144300"/>
            </a:xfrm>
            <a:custGeom>
              <a:rect b="b" l="l" r="r" t="t"/>
              <a:pathLst>
                <a:path extrusionOk="0" h="5772" w="11008">
                  <a:moveTo>
                    <a:pt x="5491" y="0"/>
                  </a:moveTo>
                  <a:cubicBezTo>
                    <a:pt x="4211" y="0"/>
                    <a:pt x="2935" y="284"/>
                    <a:pt x="1968" y="851"/>
                  </a:cubicBezTo>
                  <a:cubicBezTo>
                    <a:pt x="0" y="1952"/>
                    <a:pt x="0" y="3786"/>
                    <a:pt x="1968" y="4920"/>
                  </a:cubicBezTo>
                  <a:cubicBezTo>
                    <a:pt x="2935" y="5488"/>
                    <a:pt x="4211" y="5771"/>
                    <a:pt x="5491" y="5771"/>
                  </a:cubicBezTo>
                  <a:cubicBezTo>
                    <a:pt x="6772" y="5771"/>
                    <a:pt x="8056" y="5488"/>
                    <a:pt x="9040" y="4920"/>
                  </a:cubicBezTo>
                  <a:cubicBezTo>
                    <a:pt x="11008" y="3786"/>
                    <a:pt x="11008" y="1952"/>
                    <a:pt x="9040" y="851"/>
                  </a:cubicBezTo>
                  <a:cubicBezTo>
                    <a:pt x="8056" y="284"/>
                    <a:pt x="6772" y="0"/>
                    <a:pt x="549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81"/>
            <p:cNvSpPr/>
            <p:nvPr/>
          </p:nvSpPr>
          <p:spPr>
            <a:xfrm>
              <a:off x="5400700" y="3066375"/>
              <a:ext cx="236025" cy="95950"/>
            </a:xfrm>
            <a:custGeom>
              <a:rect b="b" l="l" r="r" t="t"/>
              <a:pathLst>
                <a:path extrusionOk="0" h="3838" w="9441">
                  <a:moveTo>
                    <a:pt x="4720" y="1"/>
                  </a:moveTo>
                  <a:cubicBezTo>
                    <a:pt x="3436" y="1"/>
                    <a:pt x="2152" y="285"/>
                    <a:pt x="1168" y="852"/>
                  </a:cubicBezTo>
                  <a:cubicBezTo>
                    <a:pt x="701" y="1085"/>
                    <a:pt x="300" y="1485"/>
                    <a:pt x="0" y="1919"/>
                  </a:cubicBezTo>
                  <a:cubicBezTo>
                    <a:pt x="300" y="2386"/>
                    <a:pt x="701" y="2753"/>
                    <a:pt x="1168" y="2986"/>
                  </a:cubicBezTo>
                  <a:cubicBezTo>
                    <a:pt x="2152" y="3554"/>
                    <a:pt x="3436" y="3837"/>
                    <a:pt x="4720" y="3837"/>
                  </a:cubicBezTo>
                  <a:cubicBezTo>
                    <a:pt x="6005" y="3837"/>
                    <a:pt x="7289" y="3554"/>
                    <a:pt x="8273" y="2986"/>
                  </a:cubicBezTo>
                  <a:cubicBezTo>
                    <a:pt x="8740" y="2753"/>
                    <a:pt x="9140" y="2386"/>
                    <a:pt x="9440" y="1919"/>
                  </a:cubicBezTo>
                  <a:cubicBezTo>
                    <a:pt x="9140" y="1485"/>
                    <a:pt x="8740" y="1085"/>
                    <a:pt x="8273" y="852"/>
                  </a:cubicBezTo>
                  <a:cubicBezTo>
                    <a:pt x="7289" y="285"/>
                    <a:pt x="6005" y="1"/>
                    <a:pt x="472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81"/>
            <p:cNvSpPr/>
            <p:nvPr/>
          </p:nvSpPr>
          <p:spPr>
            <a:xfrm>
              <a:off x="5583325" y="2793275"/>
              <a:ext cx="59225" cy="197675"/>
            </a:xfrm>
            <a:custGeom>
              <a:rect b="b" l="l" r="r" t="t"/>
              <a:pathLst>
                <a:path extrusionOk="0" h="7907" w="2369">
                  <a:moveTo>
                    <a:pt x="634" y="0"/>
                  </a:moveTo>
                  <a:lnTo>
                    <a:pt x="501" y="201"/>
                  </a:lnTo>
                  <a:cubicBezTo>
                    <a:pt x="1535" y="968"/>
                    <a:pt x="2135" y="2202"/>
                    <a:pt x="2102" y="3503"/>
                  </a:cubicBezTo>
                  <a:cubicBezTo>
                    <a:pt x="2102" y="5171"/>
                    <a:pt x="1335" y="6705"/>
                    <a:pt x="0" y="7706"/>
                  </a:cubicBezTo>
                  <a:lnTo>
                    <a:pt x="134" y="7906"/>
                  </a:lnTo>
                  <a:cubicBezTo>
                    <a:pt x="1535" y="6872"/>
                    <a:pt x="2335" y="5238"/>
                    <a:pt x="2335" y="3503"/>
                  </a:cubicBezTo>
                  <a:cubicBezTo>
                    <a:pt x="2369" y="2135"/>
                    <a:pt x="1735" y="801"/>
                    <a:pt x="634"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81"/>
            <p:cNvSpPr/>
            <p:nvPr/>
          </p:nvSpPr>
          <p:spPr>
            <a:xfrm>
              <a:off x="5519100" y="2923775"/>
              <a:ext cx="197675" cy="174750"/>
            </a:xfrm>
            <a:custGeom>
              <a:rect b="b" l="l" r="r" t="t"/>
              <a:pathLst>
                <a:path extrusionOk="0" h="6990" w="7907">
                  <a:moveTo>
                    <a:pt x="7559" y="1"/>
                  </a:moveTo>
                  <a:cubicBezTo>
                    <a:pt x="7066" y="1"/>
                    <a:pt x="4961" y="1053"/>
                    <a:pt x="3437" y="2453"/>
                  </a:cubicBezTo>
                  <a:cubicBezTo>
                    <a:pt x="1802" y="3954"/>
                    <a:pt x="1" y="6989"/>
                    <a:pt x="1" y="6989"/>
                  </a:cubicBezTo>
                  <a:cubicBezTo>
                    <a:pt x="1" y="6989"/>
                    <a:pt x="3904" y="5989"/>
                    <a:pt x="5371" y="4621"/>
                  </a:cubicBezTo>
                  <a:cubicBezTo>
                    <a:pt x="6839" y="3220"/>
                    <a:pt x="7907" y="218"/>
                    <a:pt x="7640" y="18"/>
                  </a:cubicBezTo>
                  <a:cubicBezTo>
                    <a:pt x="7622" y="6"/>
                    <a:pt x="7595" y="1"/>
                    <a:pt x="7559"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81"/>
            <p:cNvSpPr/>
            <p:nvPr/>
          </p:nvSpPr>
          <p:spPr>
            <a:xfrm>
              <a:off x="5522450" y="2924200"/>
              <a:ext cx="194325" cy="173475"/>
            </a:xfrm>
            <a:custGeom>
              <a:rect b="b" l="l" r="r" t="t"/>
              <a:pathLst>
                <a:path extrusionOk="0" h="6939" w="7773">
                  <a:moveTo>
                    <a:pt x="7506" y="1"/>
                  </a:moveTo>
                  <a:lnTo>
                    <a:pt x="0" y="6939"/>
                  </a:lnTo>
                  <a:cubicBezTo>
                    <a:pt x="734" y="6739"/>
                    <a:pt x="3937" y="5871"/>
                    <a:pt x="5237" y="4637"/>
                  </a:cubicBezTo>
                  <a:cubicBezTo>
                    <a:pt x="6705" y="3203"/>
                    <a:pt x="7773" y="201"/>
                    <a:pt x="7506"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81"/>
            <p:cNvSpPr/>
            <p:nvPr/>
          </p:nvSpPr>
          <p:spPr>
            <a:xfrm>
              <a:off x="5522450" y="2924200"/>
              <a:ext cx="194325" cy="173475"/>
            </a:xfrm>
            <a:custGeom>
              <a:rect b="b" l="l" r="r" t="t"/>
              <a:pathLst>
                <a:path extrusionOk="0" h="6939" w="7773">
                  <a:moveTo>
                    <a:pt x="7506" y="1"/>
                  </a:moveTo>
                  <a:lnTo>
                    <a:pt x="0" y="6939"/>
                  </a:lnTo>
                  <a:cubicBezTo>
                    <a:pt x="734" y="6739"/>
                    <a:pt x="3937" y="5871"/>
                    <a:pt x="5237" y="4637"/>
                  </a:cubicBezTo>
                  <a:cubicBezTo>
                    <a:pt x="6705" y="3203"/>
                    <a:pt x="7773" y="201"/>
                    <a:pt x="75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81"/>
            <p:cNvSpPr/>
            <p:nvPr/>
          </p:nvSpPr>
          <p:spPr>
            <a:xfrm>
              <a:off x="5508275" y="2864775"/>
              <a:ext cx="96750" cy="236250"/>
            </a:xfrm>
            <a:custGeom>
              <a:rect b="b" l="l" r="r" t="t"/>
              <a:pathLst>
                <a:path extrusionOk="0" h="9450" w="3870">
                  <a:moveTo>
                    <a:pt x="3413" y="1"/>
                  </a:moveTo>
                  <a:cubicBezTo>
                    <a:pt x="2944" y="1"/>
                    <a:pt x="1534" y="1435"/>
                    <a:pt x="768" y="3512"/>
                  </a:cubicBezTo>
                  <a:cubicBezTo>
                    <a:pt x="0" y="5713"/>
                    <a:pt x="434" y="9449"/>
                    <a:pt x="434" y="9449"/>
                  </a:cubicBezTo>
                  <a:cubicBezTo>
                    <a:pt x="434" y="9449"/>
                    <a:pt x="2869" y="6080"/>
                    <a:pt x="3336" y="4813"/>
                  </a:cubicBezTo>
                  <a:cubicBezTo>
                    <a:pt x="3803" y="3545"/>
                    <a:pt x="3870" y="176"/>
                    <a:pt x="3469" y="9"/>
                  </a:cubicBezTo>
                  <a:cubicBezTo>
                    <a:pt x="3453" y="4"/>
                    <a:pt x="3434" y="1"/>
                    <a:pt x="3413"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81"/>
            <p:cNvSpPr/>
            <p:nvPr/>
          </p:nvSpPr>
          <p:spPr>
            <a:xfrm>
              <a:off x="5508275" y="2864775"/>
              <a:ext cx="96750" cy="236250"/>
            </a:xfrm>
            <a:custGeom>
              <a:rect b="b" l="l" r="r" t="t"/>
              <a:pathLst>
                <a:path extrusionOk="0" h="9450" w="3870">
                  <a:moveTo>
                    <a:pt x="3413" y="1"/>
                  </a:moveTo>
                  <a:cubicBezTo>
                    <a:pt x="2944" y="1"/>
                    <a:pt x="1534" y="1435"/>
                    <a:pt x="768" y="3512"/>
                  </a:cubicBezTo>
                  <a:cubicBezTo>
                    <a:pt x="0" y="5713"/>
                    <a:pt x="434" y="9449"/>
                    <a:pt x="434" y="9449"/>
                  </a:cubicBezTo>
                  <a:cubicBezTo>
                    <a:pt x="434" y="9449"/>
                    <a:pt x="2869" y="6080"/>
                    <a:pt x="3336" y="4813"/>
                  </a:cubicBezTo>
                  <a:cubicBezTo>
                    <a:pt x="3803" y="3545"/>
                    <a:pt x="3870" y="176"/>
                    <a:pt x="3469" y="9"/>
                  </a:cubicBezTo>
                  <a:cubicBezTo>
                    <a:pt x="3453" y="4"/>
                    <a:pt x="3434" y="1"/>
                    <a:pt x="34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81"/>
            <p:cNvSpPr/>
            <p:nvPr/>
          </p:nvSpPr>
          <p:spPr>
            <a:xfrm>
              <a:off x="5518275" y="2865000"/>
              <a:ext cx="86750" cy="236025"/>
            </a:xfrm>
            <a:custGeom>
              <a:rect b="b" l="l" r="r" t="t"/>
              <a:pathLst>
                <a:path extrusionOk="0" h="9441" w="3470">
                  <a:moveTo>
                    <a:pt x="3069" y="0"/>
                  </a:moveTo>
                  <a:lnTo>
                    <a:pt x="1" y="9440"/>
                  </a:lnTo>
                  <a:cubicBezTo>
                    <a:pt x="1" y="9440"/>
                    <a:pt x="2469" y="6071"/>
                    <a:pt x="2936" y="4804"/>
                  </a:cubicBezTo>
                  <a:cubicBezTo>
                    <a:pt x="3403" y="3536"/>
                    <a:pt x="3470" y="200"/>
                    <a:pt x="3069"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81"/>
            <p:cNvSpPr/>
            <p:nvPr/>
          </p:nvSpPr>
          <p:spPr>
            <a:xfrm>
              <a:off x="5519950" y="3023650"/>
              <a:ext cx="214350" cy="102075"/>
            </a:xfrm>
            <a:custGeom>
              <a:rect b="b" l="l" r="r" t="t"/>
              <a:pathLst>
                <a:path extrusionOk="0" h="4083" w="8574">
                  <a:moveTo>
                    <a:pt x="6924" y="1"/>
                  </a:moveTo>
                  <a:cubicBezTo>
                    <a:pt x="6272" y="1"/>
                    <a:pt x="5391" y="138"/>
                    <a:pt x="4237" y="492"/>
                  </a:cubicBezTo>
                  <a:cubicBezTo>
                    <a:pt x="2435" y="1093"/>
                    <a:pt x="901" y="2327"/>
                    <a:pt x="0" y="3962"/>
                  </a:cubicBezTo>
                  <a:cubicBezTo>
                    <a:pt x="563" y="4042"/>
                    <a:pt x="1129" y="4083"/>
                    <a:pt x="1694" y="4083"/>
                  </a:cubicBezTo>
                  <a:cubicBezTo>
                    <a:pt x="2771" y="4083"/>
                    <a:pt x="3842" y="3934"/>
                    <a:pt x="4870" y="3628"/>
                  </a:cubicBezTo>
                  <a:cubicBezTo>
                    <a:pt x="7439" y="2827"/>
                    <a:pt x="8573" y="1326"/>
                    <a:pt x="8473" y="693"/>
                  </a:cubicBezTo>
                  <a:cubicBezTo>
                    <a:pt x="8392" y="328"/>
                    <a:pt x="7930" y="1"/>
                    <a:pt x="6924"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81"/>
            <p:cNvSpPr/>
            <p:nvPr/>
          </p:nvSpPr>
          <p:spPr>
            <a:xfrm>
              <a:off x="5519950" y="3023650"/>
              <a:ext cx="214350" cy="102075"/>
            </a:xfrm>
            <a:custGeom>
              <a:rect b="b" l="l" r="r" t="t"/>
              <a:pathLst>
                <a:path extrusionOk="0" h="4083" w="8574">
                  <a:moveTo>
                    <a:pt x="6924" y="1"/>
                  </a:moveTo>
                  <a:cubicBezTo>
                    <a:pt x="6272" y="1"/>
                    <a:pt x="5391" y="138"/>
                    <a:pt x="4237" y="492"/>
                  </a:cubicBezTo>
                  <a:cubicBezTo>
                    <a:pt x="2435" y="1093"/>
                    <a:pt x="901" y="2327"/>
                    <a:pt x="0" y="3962"/>
                  </a:cubicBezTo>
                  <a:cubicBezTo>
                    <a:pt x="563" y="4042"/>
                    <a:pt x="1129" y="4083"/>
                    <a:pt x="1694" y="4083"/>
                  </a:cubicBezTo>
                  <a:cubicBezTo>
                    <a:pt x="2771" y="4083"/>
                    <a:pt x="3842" y="3934"/>
                    <a:pt x="4870" y="3628"/>
                  </a:cubicBezTo>
                  <a:cubicBezTo>
                    <a:pt x="7439" y="2827"/>
                    <a:pt x="8573" y="1326"/>
                    <a:pt x="8473" y="693"/>
                  </a:cubicBezTo>
                  <a:cubicBezTo>
                    <a:pt x="8392" y="328"/>
                    <a:pt x="7930" y="1"/>
                    <a:pt x="692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81"/>
            <p:cNvSpPr/>
            <p:nvPr/>
          </p:nvSpPr>
          <p:spPr>
            <a:xfrm>
              <a:off x="5519950" y="3040950"/>
              <a:ext cx="214350" cy="85150"/>
            </a:xfrm>
            <a:custGeom>
              <a:rect b="b" l="l" r="r" t="t"/>
              <a:pathLst>
                <a:path extrusionOk="0" h="3406" w="8574">
                  <a:moveTo>
                    <a:pt x="8473" y="1"/>
                  </a:moveTo>
                  <a:lnTo>
                    <a:pt x="0" y="3270"/>
                  </a:lnTo>
                  <a:cubicBezTo>
                    <a:pt x="561" y="3361"/>
                    <a:pt x="1126" y="3406"/>
                    <a:pt x="1689" y="3406"/>
                  </a:cubicBezTo>
                  <a:cubicBezTo>
                    <a:pt x="2768" y="3406"/>
                    <a:pt x="3841" y="3243"/>
                    <a:pt x="4870" y="2936"/>
                  </a:cubicBezTo>
                  <a:cubicBezTo>
                    <a:pt x="7439" y="2135"/>
                    <a:pt x="8573" y="634"/>
                    <a:pt x="8473"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81"/>
            <p:cNvSpPr/>
            <p:nvPr/>
          </p:nvSpPr>
          <p:spPr>
            <a:xfrm>
              <a:off x="5519950" y="3040950"/>
              <a:ext cx="214350" cy="85150"/>
            </a:xfrm>
            <a:custGeom>
              <a:rect b="b" l="l" r="r" t="t"/>
              <a:pathLst>
                <a:path extrusionOk="0" h="3406" w="8574">
                  <a:moveTo>
                    <a:pt x="8473" y="1"/>
                  </a:moveTo>
                  <a:lnTo>
                    <a:pt x="0" y="3270"/>
                  </a:lnTo>
                  <a:cubicBezTo>
                    <a:pt x="561" y="3361"/>
                    <a:pt x="1126" y="3406"/>
                    <a:pt x="1689" y="3406"/>
                  </a:cubicBezTo>
                  <a:cubicBezTo>
                    <a:pt x="2768" y="3406"/>
                    <a:pt x="3841" y="3243"/>
                    <a:pt x="4870" y="2936"/>
                  </a:cubicBezTo>
                  <a:cubicBezTo>
                    <a:pt x="7439" y="2135"/>
                    <a:pt x="8573" y="634"/>
                    <a:pt x="84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81"/>
            <p:cNvSpPr/>
            <p:nvPr/>
          </p:nvSpPr>
          <p:spPr>
            <a:xfrm>
              <a:off x="5519100" y="2983225"/>
              <a:ext cx="193500" cy="139475"/>
            </a:xfrm>
            <a:custGeom>
              <a:rect b="b" l="l" r="r" t="t"/>
              <a:pathLst>
                <a:path extrusionOk="0" h="5579" w="7740">
                  <a:moveTo>
                    <a:pt x="6909" y="0"/>
                  </a:moveTo>
                  <a:cubicBezTo>
                    <a:pt x="6161" y="0"/>
                    <a:pt x="4757" y="415"/>
                    <a:pt x="3137" y="1642"/>
                  </a:cubicBezTo>
                  <a:cubicBezTo>
                    <a:pt x="1769" y="2677"/>
                    <a:pt x="701" y="4044"/>
                    <a:pt x="1" y="5579"/>
                  </a:cubicBezTo>
                  <a:cubicBezTo>
                    <a:pt x="1669" y="5412"/>
                    <a:pt x="3237" y="4845"/>
                    <a:pt x="4604" y="3911"/>
                  </a:cubicBezTo>
                  <a:cubicBezTo>
                    <a:pt x="6305" y="2743"/>
                    <a:pt x="7740" y="475"/>
                    <a:pt x="7440" y="141"/>
                  </a:cubicBezTo>
                  <a:cubicBezTo>
                    <a:pt x="7360" y="53"/>
                    <a:pt x="7177" y="0"/>
                    <a:pt x="6909"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81"/>
            <p:cNvSpPr/>
            <p:nvPr/>
          </p:nvSpPr>
          <p:spPr>
            <a:xfrm>
              <a:off x="5519100" y="2983225"/>
              <a:ext cx="193500" cy="139475"/>
            </a:xfrm>
            <a:custGeom>
              <a:rect b="b" l="l" r="r" t="t"/>
              <a:pathLst>
                <a:path extrusionOk="0" h="5579" w="7740">
                  <a:moveTo>
                    <a:pt x="6909" y="0"/>
                  </a:moveTo>
                  <a:cubicBezTo>
                    <a:pt x="6161" y="0"/>
                    <a:pt x="4757" y="415"/>
                    <a:pt x="3137" y="1642"/>
                  </a:cubicBezTo>
                  <a:cubicBezTo>
                    <a:pt x="1769" y="2677"/>
                    <a:pt x="701" y="4044"/>
                    <a:pt x="1" y="5579"/>
                  </a:cubicBezTo>
                  <a:cubicBezTo>
                    <a:pt x="1669" y="5412"/>
                    <a:pt x="3237" y="4845"/>
                    <a:pt x="4604" y="3911"/>
                  </a:cubicBezTo>
                  <a:cubicBezTo>
                    <a:pt x="6305" y="2743"/>
                    <a:pt x="7740" y="475"/>
                    <a:pt x="7440" y="141"/>
                  </a:cubicBezTo>
                  <a:cubicBezTo>
                    <a:pt x="7360" y="53"/>
                    <a:pt x="7177" y="0"/>
                    <a:pt x="69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81"/>
            <p:cNvSpPr/>
            <p:nvPr/>
          </p:nvSpPr>
          <p:spPr>
            <a:xfrm>
              <a:off x="5519100" y="2986750"/>
              <a:ext cx="193500" cy="135950"/>
            </a:xfrm>
            <a:custGeom>
              <a:rect b="b" l="l" r="r" t="t"/>
              <a:pathLst>
                <a:path extrusionOk="0" h="5438" w="7740">
                  <a:moveTo>
                    <a:pt x="7440" y="0"/>
                  </a:moveTo>
                  <a:lnTo>
                    <a:pt x="7440" y="0"/>
                  </a:lnTo>
                  <a:cubicBezTo>
                    <a:pt x="5305" y="2235"/>
                    <a:pt x="2770" y="4070"/>
                    <a:pt x="1" y="5438"/>
                  </a:cubicBezTo>
                  <a:cubicBezTo>
                    <a:pt x="1669" y="5271"/>
                    <a:pt x="3237" y="4704"/>
                    <a:pt x="4604" y="3770"/>
                  </a:cubicBezTo>
                  <a:cubicBezTo>
                    <a:pt x="6305" y="2602"/>
                    <a:pt x="7740" y="334"/>
                    <a:pt x="7440"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81"/>
            <p:cNvSpPr/>
            <p:nvPr/>
          </p:nvSpPr>
          <p:spPr>
            <a:xfrm>
              <a:off x="5519100" y="2929050"/>
              <a:ext cx="155975" cy="169475"/>
            </a:xfrm>
            <a:custGeom>
              <a:rect b="b" l="l" r="r" t="t"/>
              <a:pathLst>
                <a:path extrusionOk="0" h="6779" w="6239">
                  <a:moveTo>
                    <a:pt x="5204" y="0"/>
                  </a:moveTo>
                  <a:cubicBezTo>
                    <a:pt x="4307" y="0"/>
                    <a:pt x="2511" y="1529"/>
                    <a:pt x="1569" y="2642"/>
                  </a:cubicBezTo>
                  <a:cubicBezTo>
                    <a:pt x="134" y="4310"/>
                    <a:pt x="1" y="6778"/>
                    <a:pt x="1" y="6778"/>
                  </a:cubicBezTo>
                  <a:cubicBezTo>
                    <a:pt x="1135" y="6778"/>
                    <a:pt x="2836" y="5744"/>
                    <a:pt x="3870" y="4710"/>
                  </a:cubicBezTo>
                  <a:cubicBezTo>
                    <a:pt x="4904" y="3643"/>
                    <a:pt x="6239" y="807"/>
                    <a:pt x="5572" y="140"/>
                  </a:cubicBezTo>
                  <a:cubicBezTo>
                    <a:pt x="5480" y="44"/>
                    <a:pt x="5355" y="0"/>
                    <a:pt x="5204"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81"/>
            <p:cNvSpPr/>
            <p:nvPr/>
          </p:nvSpPr>
          <p:spPr>
            <a:xfrm>
              <a:off x="5519100" y="2929050"/>
              <a:ext cx="155975" cy="169475"/>
            </a:xfrm>
            <a:custGeom>
              <a:rect b="b" l="l" r="r" t="t"/>
              <a:pathLst>
                <a:path extrusionOk="0" h="6779" w="6239">
                  <a:moveTo>
                    <a:pt x="5204" y="0"/>
                  </a:moveTo>
                  <a:cubicBezTo>
                    <a:pt x="4307" y="0"/>
                    <a:pt x="2511" y="1529"/>
                    <a:pt x="1569" y="2642"/>
                  </a:cubicBezTo>
                  <a:cubicBezTo>
                    <a:pt x="134" y="4310"/>
                    <a:pt x="1" y="6778"/>
                    <a:pt x="1" y="6778"/>
                  </a:cubicBezTo>
                  <a:cubicBezTo>
                    <a:pt x="1135" y="6778"/>
                    <a:pt x="2836" y="5744"/>
                    <a:pt x="3870" y="4710"/>
                  </a:cubicBezTo>
                  <a:cubicBezTo>
                    <a:pt x="4904" y="3643"/>
                    <a:pt x="6239" y="807"/>
                    <a:pt x="5572" y="140"/>
                  </a:cubicBezTo>
                  <a:cubicBezTo>
                    <a:pt x="5480" y="44"/>
                    <a:pt x="5355" y="0"/>
                    <a:pt x="52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81"/>
            <p:cNvSpPr/>
            <p:nvPr/>
          </p:nvSpPr>
          <p:spPr>
            <a:xfrm>
              <a:off x="5519100" y="2931700"/>
              <a:ext cx="155975" cy="166825"/>
            </a:xfrm>
            <a:custGeom>
              <a:rect b="b" l="l" r="r" t="t"/>
              <a:pathLst>
                <a:path extrusionOk="0" h="6673" w="6239">
                  <a:moveTo>
                    <a:pt x="5572" y="1"/>
                  </a:moveTo>
                  <a:lnTo>
                    <a:pt x="1" y="6672"/>
                  </a:lnTo>
                  <a:cubicBezTo>
                    <a:pt x="1135" y="6672"/>
                    <a:pt x="2836" y="5638"/>
                    <a:pt x="3870" y="4571"/>
                  </a:cubicBezTo>
                  <a:cubicBezTo>
                    <a:pt x="4904" y="3503"/>
                    <a:pt x="6239" y="668"/>
                    <a:pt x="5572"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81"/>
            <p:cNvSpPr/>
            <p:nvPr/>
          </p:nvSpPr>
          <p:spPr>
            <a:xfrm>
              <a:off x="5519100" y="2931700"/>
              <a:ext cx="155975" cy="166825"/>
            </a:xfrm>
            <a:custGeom>
              <a:rect b="b" l="l" r="r" t="t"/>
              <a:pathLst>
                <a:path extrusionOk="0" h="6673" w="6239">
                  <a:moveTo>
                    <a:pt x="5572" y="1"/>
                  </a:moveTo>
                  <a:lnTo>
                    <a:pt x="1" y="6672"/>
                  </a:lnTo>
                  <a:cubicBezTo>
                    <a:pt x="1135" y="6672"/>
                    <a:pt x="2836" y="5638"/>
                    <a:pt x="3870" y="4571"/>
                  </a:cubicBezTo>
                  <a:cubicBezTo>
                    <a:pt x="4904" y="3503"/>
                    <a:pt x="6239" y="668"/>
                    <a:pt x="55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81"/>
            <p:cNvSpPr/>
            <p:nvPr/>
          </p:nvSpPr>
          <p:spPr>
            <a:xfrm>
              <a:off x="5321475" y="2923775"/>
              <a:ext cx="197650" cy="174750"/>
            </a:xfrm>
            <a:custGeom>
              <a:rect b="b" l="l" r="r" t="t"/>
              <a:pathLst>
                <a:path extrusionOk="0" h="6990" w="7906">
                  <a:moveTo>
                    <a:pt x="348" y="1"/>
                  </a:moveTo>
                  <a:cubicBezTo>
                    <a:pt x="312" y="1"/>
                    <a:pt x="285" y="6"/>
                    <a:pt x="267" y="18"/>
                  </a:cubicBezTo>
                  <a:cubicBezTo>
                    <a:pt x="0" y="218"/>
                    <a:pt x="1034" y="3220"/>
                    <a:pt x="2502" y="4621"/>
                  </a:cubicBezTo>
                  <a:cubicBezTo>
                    <a:pt x="3970" y="5989"/>
                    <a:pt x="7906" y="6989"/>
                    <a:pt x="7906" y="6989"/>
                  </a:cubicBezTo>
                  <a:cubicBezTo>
                    <a:pt x="7906" y="6989"/>
                    <a:pt x="6105" y="3954"/>
                    <a:pt x="4470" y="2453"/>
                  </a:cubicBezTo>
                  <a:cubicBezTo>
                    <a:pt x="2946" y="1053"/>
                    <a:pt x="841" y="1"/>
                    <a:pt x="348"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81"/>
            <p:cNvSpPr/>
            <p:nvPr/>
          </p:nvSpPr>
          <p:spPr>
            <a:xfrm>
              <a:off x="5321475" y="2924200"/>
              <a:ext cx="193500" cy="173475"/>
            </a:xfrm>
            <a:custGeom>
              <a:rect b="b" l="l" r="r" t="t"/>
              <a:pathLst>
                <a:path extrusionOk="0" h="6939" w="7740">
                  <a:moveTo>
                    <a:pt x="234" y="1"/>
                  </a:moveTo>
                  <a:cubicBezTo>
                    <a:pt x="0" y="201"/>
                    <a:pt x="1034" y="3203"/>
                    <a:pt x="2502" y="4637"/>
                  </a:cubicBezTo>
                  <a:cubicBezTo>
                    <a:pt x="3803" y="5871"/>
                    <a:pt x="7039" y="6739"/>
                    <a:pt x="7739" y="6939"/>
                  </a:cubicBezTo>
                  <a:lnTo>
                    <a:pt x="234"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81"/>
            <p:cNvSpPr/>
            <p:nvPr/>
          </p:nvSpPr>
          <p:spPr>
            <a:xfrm>
              <a:off x="5321475" y="2924200"/>
              <a:ext cx="193500" cy="173475"/>
            </a:xfrm>
            <a:custGeom>
              <a:rect b="b" l="l" r="r" t="t"/>
              <a:pathLst>
                <a:path extrusionOk="0" h="6939" w="7740">
                  <a:moveTo>
                    <a:pt x="234" y="1"/>
                  </a:moveTo>
                  <a:cubicBezTo>
                    <a:pt x="0" y="201"/>
                    <a:pt x="1034" y="3203"/>
                    <a:pt x="2502" y="4637"/>
                  </a:cubicBezTo>
                  <a:cubicBezTo>
                    <a:pt x="3803" y="5871"/>
                    <a:pt x="7039" y="6739"/>
                    <a:pt x="7739" y="6939"/>
                  </a:cubicBezTo>
                  <a:lnTo>
                    <a:pt x="2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81"/>
            <p:cNvSpPr/>
            <p:nvPr/>
          </p:nvSpPr>
          <p:spPr>
            <a:xfrm>
              <a:off x="5433225" y="2864775"/>
              <a:ext cx="96750" cy="236250"/>
            </a:xfrm>
            <a:custGeom>
              <a:rect b="b" l="l" r="r" t="t"/>
              <a:pathLst>
                <a:path extrusionOk="0" h="9450" w="3870">
                  <a:moveTo>
                    <a:pt x="457" y="1"/>
                  </a:moveTo>
                  <a:cubicBezTo>
                    <a:pt x="436" y="1"/>
                    <a:pt x="417" y="4"/>
                    <a:pt x="400" y="9"/>
                  </a:cubicBezTo>
                  <a:cubicBezTo>
                    <a:pt x="0" y="176"/>
                    <a:pt x="67" y="3545"/>
                    <a:pt x="534" y="4813"/>
                  </a:cubicBezTo>
                  <a:cubicBezTo>
                    <a:pt x="1001" y="6080"/>
                    <a:pt x="3436" y="9449"/>
                    <a:pt x="3436" y="9449"/>
                  </a:cubicBezTo>
                  <a:cubicBezTo>
                    <a:pt x="3436" y="9449"/>
                    <a:pt x="3870" y="5713"/>
                    <a:pt x="3069" y="3512"/>
                  </a:cubicBezTo>
                  <a:cubicBezTo>
                    <a:pt x="2302" y="1435"/>
                    <a:pt x="923" y="1"/>
                    <a:pt x="457"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81"/>
            <p:cNvSpPr/>
            <p:nvPr/>
          </p:nvSpPr>
          <p:spPr>
            <a:xfrm>
              <a:off x="5433225" y="2865000"/>
              <a:ext cx="85900" cy="236025"/>
            </a:xfrm>
            <a:custGeom>
              <a:rect b="b" l="l" r="r" t="t"/>
              <a:pathLst>
                <a:path extrusionOk="0" h="9441" w="3436">
                  <a:moveTo>
                    <a:pt x="400" y="0"/>
                  </a:moveTo>
                  <a:lnTo>
                    <a:pt x="400" y="0"/>
                  </a:lnTo>
                  <a:cubicBezTo>
                    <a:pt x="0" y="200"/>
                    <a:pt x="67" y="3536"/>
                    <a:pt x="534" y="4804"/>
                  </a:cubicBezTo>
                  <a:cubicBezTo>
                    <a:pt x="1001" y="6071"/>
                    <a:pt x="3436" y="9440"/>
                    <a:pt x="3436" y="9440"/>
                  </a:cubicBezTo>
                  <a:lnTo>
                    <a:pt x="400"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81"/>
            <p:cNvSpPr/>
            <p:nvPr/>
          </p:nvSpPr>
          <p:spPr>
            <a:xfrm>
              <a:off x="5433225" y="2865000"/>
              <a:ext cx="85900" cy="236025"/>
            </a:xfrm>
            <a:custGeom>
              <a:rect b="b" l="l" r="r" t="t"/>
              <a:pathLst>
                <a:path extrusionOk="0" h="9441" w="3436">
                  <a:moveTo>
                    <a:pt x="400" y="0"/>
                  </a:moveTo>
                  <a:lnTo>
                    <a:pt x="400" y="0"/>
                  </a:lnTo>
                  <a:cubicBezTo>
                    <a:pt x="0" y="200"/>
                    <a:pt x="67" y="3536"/>
                    <a:pt x="534" y="4804"/>
                  </a:cubicBezTo>
                  <a:cubicBezTo>
                    <a:pt x="1001" y="6071"/>
                    <a:pt x="3436" y="9440"/>
                    <a:pt x="3436" y="9440"/>
                  </a:cubicBezTo>
                  <a:lnTo>
                    <a:pt x="4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81"/>
            <p:cNvSpPr/>
            <p:nvPr/>
          </p:nvSpPr>
          <p:spPr>
            <a:xfrm>
              <a:off x="5303125" y="3023425"/>
              <a:ext cx="215175" cy="102675"/>
            </a:xfrm>
            <a:custGeom>
              <a:rect b="b" l="l" r="r" t="t"/>
              <a:pathLst>
                <a:path extrusionOk="0" h="4107" w="8607">
                  <a:moveTo>
                    <a:pt x="1627" y="0"/>
                  </a:moveTo>
                  <a:cubicBezTo>
                    <a:pt x="634" y="0"/>
                    <a:pt x="181" y="321"/>
                    <a:pt x="101" y="702"/>
                  </a:cubicBezTo>
                  <a:cubicBezTo>
                    <a:pt x="0" y="1335"/>
                    <a:pt x="1135" y="2836"/>
                    <a:pt x="3703" y="3637"/>
                  </a:cubicBezTo>
                  <a:cubicBezTo>
                    <a:pt x="4733" y="3944"/>
                    <a:pt x="5806" y="4107"/>
                    <a:pt x="6894" y="4107"/>
                  </a:cubicBezTo>
                  <a:cubicBezTo>
                    <a:pt x="7462" y="4107"/>
                    <a:pt x="8034" y="4062"/>
                    <a:pt x="8607" y="3971"/>
                  </a:cubicBezTo>
                  <a:cubicBezTo>
                    <a:pt x="7673" y="2336"/>
                    <a:pt x="6138" y="1069"/>
                    <a:pt x="4370" y="501"/>
                  </a:cubicBezTo>
                  <a:cubicBezTo>
                    <a:pt x="3185" y="142"/>
                    <a:pt x="2287" y="0"/>
                    <a:pt x="1627"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81"/>
            <p:cNvSpPr/>
            <p:nvPr/>
          </p:nvSpPr>
          <p:spPr>
            <a:xfrm>
              <a:off x="5303125" y="3023425"/>
              <a:ext cx="215175" cy="102675"/>
            </a:xfrm>
            <a:custGeom>
              <a:rect b="b" l="l" r="r" t="t"/>
              <a:pathLst>
                <a:path extrusionOk="0" h="4107" w="8607">
                  <a:moveTo>
                    <a:pt x="1627" y="0"/>
                  </a:moveTo>
                  <a:cubicBezTo>
                    <a:pt x="634" y="0"/>
                    <a:pt x="181" y="321"/>
                    <a:pt x="101" y="702"/>
                  </a:cubicBezTo>
                  <a:cubicBezTo>
                    <a:pt x="0" y="1335"/>
                    <a:pt x="1135" y="2836"/>
                    <a:pt x="3703" y="3637"/>
                  </a:cubicBezTo>
                  <a:cubicBezTo>
                    <a:pt x="4733" y="3944"/>
                    <a:pt x="5806" y="4107"/>
                    <a:pt x="6894" y="4107"/>
                  </a:cubicBezTo>
                  <a:cubicBezTo>
                    <a:pt x="7462" y="4107"/>
                    <a:pt x="8034" y="4062"/>
                    <a:pt x="8607" y="3971"/>
                  </a:cubicBezTo>
                  <a:cubicBezTo>
                    <a:pt x="7673" y="2336"/>
                    <a:pt x="6138" y="1069"/>
                    <a:pt x="4370" y="501"/>
                  </a:cubicBezTo>
                  <a:cubicBezTo>
                    <a:pt x="3185" y="142"/>
                    <a:pt x="2287" y="0"/>
                    <a:pt x="16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81"/>
            <p:cNvSpPr/>
            <p:nvPr/>
          </p:nvSpPr>
          <p:spPr>
            <a:xfrm>
              <a:off x="5303950" y="3040950"/>
              <a:ext cx="214350" cy="85150"/>
            </a:xfrm>
            <a:custGeom>
              <a:rect b="b" l="l" r="r" t="t"/>
              <a:pathLst>
                <a:path extrusionOk="0" h="3406" w="8574">
                  <a:moveTo>
                    <a:pt x="101" y="1"/>
                  </a:moveTo>
                  <a:lnTo>
                    <a:pt x="101" y="1"/>
                  </a:lnTo>
                  <a:cubicBezTo>
                    <a:pt x="1" y="634"/>
                    <a:pt x="1102" y="2135"/>
                    <a:pt x="3670" y="2936"/>
                  </a:cubicBezTo>
                  <a:cubicBezTo>
                    <a:pt x="4700" y="3243"/>
                    <a:pt x="5773" y="3406"/>
                    <a:pt x="6861" y="3406"/>
                  </a:cubicBezTo>
                  <a:cubicBezTo>
                    <a:pt x="7429" y="3406"/>
                    <a:pt x="8001" y="3361"/>
                    <a:pt x="8574" y="3270"/>
                  </a:cubicBezTo>
                  <a:lnTo>
                    <a:pt x="101"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81"/>
            <p:cNvSpPr/>
            <p:nvPr/>
          </p:nvSpPr>
          <p:spPr>
            <a:xfrm>
              <a:off x="5303950" y="3040950"/>
              <a:ext cx="214350" cy="85150"/>
            </a:xfrm>
            <a:custGeom>
              <a:rect b="b" l="l" r="r" t="t"/>
              <a:pathLst>
                <a:path extrusionOk="0" h="3406" w="8574">
                  <a:moveTo>
                    <a:pt x="101" y="1"/>
                  </a:moveTo>
                  <a:lnTo>
                    <a:pt x="101" y="1"/>
                  </a:lnTo>
                  <a:cubicBezTo>
                    <a:pt x="1" y="634"/>
                    <a:pt x="1102" y="2135"/>
                    <a:pt x="3670" y="2936"/>
                  </a:cubicBezTo>
                  <a:cubicBezTo>
                    <a:pt x="4700" y="3243"/>
                    <a:pt x="5773" y="3406"/>
                    <a:pt x="6861" y="3406"/>
                  </a:cubicBezTo>
                  <a:cubicBezTo>
                    <a:pt x="7429" y="3406"/>
                    <a:pt x="8001" y="3361"/>
                    <a:pt x="8574" y="3270"/>
                  </a:cubicBezTo>
                  <a:lnTo>
                    <a:pt x="1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81"/>
            <p:cNvSpPr/>
            <p:nvPr/>
          </p:nvSpPr>
          <p:spPr>
            <a:xfrm>
              <a:off x="5325650" y="2983225"/>
              <a:ext cx="192650" cy="139475"/>
            </a:xfrm>
            <a:custGeom>
              <a:rect b="b" l="l" r="r" t="t"/>
              <a:pathLst>
                <a:path extrusionOk="0" h="5579" w="7706">
                  <a:moveTo>
                    <a:pt x="831" y="0"/>
                  </a:moveTo>
                  <a:cubicBezTo>
                    <a:pt x="563" y="0"/>
                    <a:pt x="380" y="53"/>
                    <a:pt x="300" y="141"/>
                  </a:cubicBezTo>
                  <a:cubicBezTo>
                    <a:pt x="0" y="475"/>
                    <a:pt x="1401" y="2743"/>
                    <a:pt x="3102" y="3911"/>
                  </a:cubicBezTo>
                  <a:cubicBezTo>
                    <a:pt x="4470" y="4845"/>
                    <a:pt x="6071" y="5412"/>
                    <a:pt x="7706" y="5579"/>
                  </a:cubicBezTo>
                  <a:cubicBezTo>
                    <a:pt x="7005" y="4044"/>
                    <a:pt x="5938" y="2677"/>
                    <a:pt x="4603" y="1642"/>
                  </a:cubicBezTo>
                  <a:cubicBezTo>
                    <a:pt x="2983" y="415"/>
                    <a:pt x="1579" y="0"/>
                    <a:pt x="831"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81"/>
            <p:cNvSpPr/>
            <p:nvPr/>
          </p:nvSpPr>
          <p:spPr>
            <a:xfrm>
              <a:off x="5325650" y="2983225"/>
              <a:ext cx="192650" cy="139475"/>
            </a:xfrm>
            <a:custGeom>
              <a:rect b="b" l="l" r="r" t="t"/>
              <a:pathLst>
                <a:path extrusionOk="0" h="5579" w="7706">
                  <a:moveTo>
                    <a:pt x="831" y="0"/>
                  </a:moveTo>
                  <a:cubicBezTo>
                    <a:pt x="563" y="0"/>
                    <a:pt x="380" y="53"/>
                    <a:pt x="300" y="141"/>
                  </a:cubicBezTo>
                  <a:cubicBezTo>
                    <a:pt x="0" y="475"/>
                    <a:pt x="1401" y="2743"/>
                    <a:pt x="3102" y="3911"/>
                  </a:cubicBezTo>
                  <a:cubicBezTo>
                    <a:pt x="4470" y="4845"/>
                    <a:pt x="6071" y="5412"/>
                    <a:pt x="7706" y="5579"/>
                  </a:cubicBezTo>
                  <a:cubicBezTo>
                    <a:pt x="7005" y="4044"/>
                    <a:pt x="5938" y="2677"/>
                    <a:pt x="4603" y="1642"/>
                  </a:cubicBezTo>
                  <a:cubicBezTo>
                    <a:pt x="2983" y="415"/>
                    <a:pt x="1579" y="0"/>
                    <a:pt x="8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81"/>
            <p:cNvSpPr/>
            <p:nvPr/>
          </p:nvSpPr>
          <p:spPr>
            <a:xfrm>
              <a:off x="5325650" y="2986750"/>
              <a:ext cx="192650" cy="135950"/>
            </a:xfrm>
            <a:custGeom>
              <a:rect b="b" l="l" r="r" t="t"/>
              <a:pathLst>
                <a:path extrusionOk="0" h="5438" w="7706">
                  <a:moveTo>
                    <a:pt x="300" y="0"/>
                  </a:moveTo>
                  <a:lnTo>
                    <a:pt x="300" y="0"/>
                  </a:lnTo>
                  <a:cubicBezTo>
                    <a:pt x="0" y="334"/>
                    <a:pt x="1401" y="2602"/>
                    <a:pt x="3102" y="3770"/>
                  </a:cubicBezTo>
                  <a:cubicBezTo>
                    <a:pt x="4470" y="4704"/>
                    <a:pt x="6071" y="5271"/>
                    <a:pt x="7706" y="5438"/>
                  </a:cubicBezTo>
                  <a:cubicBezTo>
                    <a:pt x="4937" y="4070"/>
                    <a:pt x="2435" y="2235"/>
                    <a:pt x="300"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81"/>
            <p:cNvSpPr/>
            <p:nvPr/>
          </p:nvSpPr>
          <p:spPr>
            <a:xfrm>
              <a:off x="5363175" y="2929050"/>
              <a:ext cx="155950" cy="169475"/>
            </a:xfrm>
            <a:custGeom>
              <a:rect b="b" l="l" r="r" t="t"/>
              <a:pathLst>
                <a:path extrusionOk="0" h="6779" w="6238">
                  <a:moveTo>
                    <a:pt x="1015" y="0"/>
                  </a:moveTo>
                  <a:cubicBezTo>
                    <a:pt x="860" y="0"/>
                    <a:pt x="730" y="44"/>
                    <a:pt x="634" y="140"/>
                  </a:cubicBezTo>
                  <a:cubicBezTo>
                    <a:pt x="0" y="807"/>
                    <a:pt x="1301" y="3643"/>
                    <a:pt x="2335" y="4710"/>
                  </a:cubicBezTo>
                  <a:cubicBezTo>
                    <a:pt x="3369" y="5744"/>
                    <a:pt x="5070" y="6778"/>
                    <a:pt x="6238" y="6778"/>
                  </a:cubicBezTo>
                  <a:cubicBezTo>
                    <a:pt x="6238" y="6778"/>
                    <a:pt x="6071" y="4310"/>
                    <a:pt x="4670" y="2642"/>
                  </a:cubicBezTo>
                  <a:cubicBezTo>
                    <a:pt x="3728" y="1529"/>
                    <a:pt x="1932" y="0"/>
                    <a:pt x="1015"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81"/>
            <p:cNvSpPr/>
            <p:nvPr/>
          </p:nvSpPr>
          <p:spPr>
            <a:xfrm>
              <a:off x="5363175" y="2931700"/>
              <a:ext cx="155950" cy="166825"/>
            </a:xfrm>
            <a:custGeom>
              <a:rect b="b" l="l" r="r" t="t"/>
              <a:pathLst>
                <a:path extrusionOk="0" h="6673" w="6238">
                  <a:moveTo>
                    <a:pt x="667" y="1"/>
                  </a:moveTo>
                  <a:lnTo>
                    <a:pt x="667" y="1"/>
                  </a:lnTo>
                  <a:cubicBezTo>
                    <a:pt x="0" y="668"/>
                    <a:pt x="1334" y="3503"/>
                    <a:pt x="2369" y="4571"/>
                  </a:cubicBezTo>
                  <a:cubicBezTo>
                    <a:pt x="3403" y="5638"/>
                    <a:pt x="5104" y="6672"/>
                    <a:pt x="6238" y="6672"/>
                  </a:cubicBezTo>
                  <a:lnTo>
                    <a:pt x="667"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81"/>
            <p:cNvSpPr/>
            <p:nvPr/>
          </p:nvSpPr>
          <p:spPr>
            <a:xfrm>
              <a:off x="5363175" y="2931700"/>
              <a:ext cx="155950" cy="166825"/>
            </a:xfrm>
            <a:custGeom>
              <a:rect b="b" l="l" r="r" t="t"/>
              <a:pathLst>
                <a:path extrusionOk="0" h="6673" w="6238">
                  <a:moveTo>
                    <a:pt x="667" y="1"/>
                  </a:moveTo>
                  <a:lnTo>
                    <a:pt x="667" y="1"/>
                  </a:lnTo>
                  <a:cubicBezTo>
                    <a:pt x="0" y="668"/>
                    <a:pt x="1334" y="3503"/>
                    <a:pt x="2369" y="4571"/>
                  </a:cubicBezTo>
                  <a:cubicBezTo>
                    <a:pt x="3403" y="5638"/>
                    <a:pt x="5104" y="6672"/>
                    <a:pt x="6238" y="6672"/>
                  </a:cubicBezTo>
                  <a:lnTo>
                    <a:pt x="66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81"/>
            <p:cNvSpPr/>
            <p:nvPr/>
          </p:nvSpPr>
          <p:spPr>
            <a:xfrm>
              <a:off x="5483250" y="2934200"/>
              <a:ext cx="70900" cy="189325"/>
            </a:xfrm>
            <a:custGeom>
              <a:rect b="b" l="l" r="r" t="t"/>
              <a:pathLst>
                <a:path extrusionOk="0" h="7573" w="2836">
                  <a:moveTo>
                    <a:pt x="1435" y="1"/>
                  </a:moveTo>
                  <a:cubicBezTo>
                    <a:pt x="935" y="1"/>
                    <a:pt x="1" y="1435"/>
                    <a:pt x="34" y="3804"/>
                  </a:cubicBezTo>
                  <a:cubicBezTo>
                    <a:pt x="34" y="5705"/>
                    <a:pt x="968" y="7573"/>
                    <a:pt x="1435" y="7573"/>
                  </a:cubicBezTo>
                  <a:cubicBezTo>
                    <a:pt x="1902" y="7573"/>
                    <a:pt x="2836" y="5705"/>
                    <a:pt x="2836" y="3804"/>
                  </a:cubicBezTo>
                  <a:cubicBezTo>
                    <a:pt x="2836" y="1435"/>
                    <a:pt x="1902" y="1"/>
                    <a:pt x="1435"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81"/>
            <p:cNvSpPr/>
            <p:nvPr/>
          </p:nvSpPr>
          <p:spPr>
            <a:xfrm>
              <a:off x="5483250" y="2934200"/>
              <a:ext cx="70900" cy="189325"/>
            </a:xfrm>
            <a:custGeom>
              <a:rect b="b" l="l" r="r" t="t"/>
              <a:pathLst>
                <a:path extrusionOk="0" h="7573" w="2836">
                  <a:moveTo>
                    <a:pt x="1435" y="1"/>
                  </a:moveTo>
                  <a:cubicBezTo>
                    <a:pt x="935" y="1"/>
                    <a:pt x="1" y="1435"/>
                    <a:pt x="34" y="3804"/>
                  </a:cubicBezTo>
                  <a:cubicBezTo>
                    <a:pt x="34" y="5705"/>
                    <a:pt x="968" y="7573"/>
                    <a:pt x="1435" y="7573"/>
                  </a:cubicBezTo>
                  <a:cubicBezTo>
                    <a:pt x="1902" y="7573"/>
                    <a:pt x="2836" y="5705"/>
                    <a:pt x="2836" y="3804"/>
                  </a:cubicBezTo>
                  <a:cubicBezTo>
                    <a:pt x="2836" y="1435"/>
                    <a:pt x="1902" y="1"/>
                    <a:pt x="14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81"/>
            <p:cNvSpPr/>
            <p:nvPr/>
          </p:nvSpPr>
          <p:spPr>
            <a:xfrm>
              <a:off x="5519100" y="2934200"/>
              <a:ext cx="35050" cy="188500"/>
            </a:xfrm>
            <a:custGeom>
              <a:rect b="b" l="l" r="r" t="t"/>
              <a:pathLst>
                <a:path extrusionOk="0" h="7540" w="1402">
                  <a:moveTo>
                    <a:pt x="1" y="1"/>
                  </a:moveTo>
                  <a:lnTo>
                    <a:pt x="1" y="7540"/>
                  </a:lnTo>
                  <a:cubicBezTo>
                    <a:pt x="468" y="7540"/>
                    <a:pt x="1402" y="5705"/>
                    <a:pt x="1402" y="3804"/>
                  </a:cubicBezTo>
                  <a:cubicBezTo>
                    <a:pt x="1402" y="1435"/>
                    <a:pt x="468" y="1"/>
                    <a:pt x="1"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81"/>
            <p:cNvSpPr/>
            <p:nvPr/>
          </p:nvSpPr>
          <p:spPr>
            <a:xfrm>
              <a:off x="5625850" y="2845825"/>
              <a:ext cx="27550" cy="35025"/>
            </a:xfrm>
            <a:custGeom>
              <a:rect b="b" l="l" r="r" t="t"/>
              <a:pathLst>
                <a:path extrusionOk="0" h="1401" w="1102">
                  <a:moveTo>
                    <a:pt x="534" y="0"/>
                  </a:moveTo>
                  <a:cubicBezTo>
                    <a:pt x="201" y="0"/>
                    <a:pt x="1" y="400"/>
                    <a:pt x="234" y="701"/>
                  </a:cubicBezTo>
                  <a:cubicBezTo>
                    <a:pt x="234" y="934"/>
                    <a:pt x="334" y="1201"/>
                    <a:pt x="534" y="1401"/>
                  </a:cubicBezTo>
                  <a:cubicBezTo>
                    <a:pt x="701" y="1201"/>
                    <a:pt x="835" y="967"/>
                    <a:pt x="868" y="701"/>
                  </a:cubicBezTo>
                  <a:cubicBezTo>
                    <a:pt x="1101" y="400"/>
                    <a:pt x="901" y="0"/>
                    <a:pt x="534"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81"/>
            <p:cNvSpPr/>
            <p:nvPr/>
          </p:nvSpPr>
          <p:spPr>
            <a:xfrm>
              <a:off x="5625850" y="2845825"/>
              <a:ext cx="27550" cy="35025"/>
            </a:xfrm>
            <a:custGeom>
              <a:rect b="b" l="l" r="r" t="t"/>
              <a:pathLst>
                <a:path extrusionOk="0" h="1401" w="1102">
                  <a:moveTo>
                    <a:pt x="534" y="0"/>
                  </a:moveTo>
                  <a:cubicBezTo>
                    <a:pt x="201" y="0"/>
                    <a:pt x="1" y="400"/>
                    <a:pt x="234" y="701"/>
                  </a:cubicBezTo>
                  <a:cubicBezTo>
                    <a:pt x="234" y="934"/>
                    <a:pt x="334" y="1201"/>
                    <a:pt x="534" y="1401"/>
                  </a:cubicBezTo>
                  <a:cubicBezTo>
                    <a:pt x="701" y="1201"/>
                    <a:pt x="835" y="967"/>
                    <a:pt x="868" y="701"/>
                  </a:cubicBezTo>
                  <a:cubicBezTo>
                    <a:pt x="1101" y="400"/>
                    <a:pt x="901" y="0"/>
                    <a:pt x="5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81"/>
            <p:cNvSpPr/>
            <p:nvPr/>
          </p:nvSpPr>
          <p:spPr>
            <a:xfrm>
              <a:off x="5641700" y="2857500"/>
              <a:ext cx="25050" cy="24200"/>
            </a:xfrm>
            <a:custGeom>
              <a:rect b="b" l="l" r="r" t="t"/>
              <a:pathLst>
                <a:path extrusionOk="0" h="968" w="1002">
                  <a:moveTo>
                    <a:pt x="1001" y="0"/>
                  </a:moveTo>
                  <a:cubicBezTo>
                    <a:pt x="768" y="0"/>
                    <a:pt x="501" y="67"/>
                    <a:pt x="301" y="234"/>
                  </a:cubicBezTo>
                  <a:cubicBezTo>
                    <a:pt x="101" y="434"/>
                    <a:pt x="0" y="701"/>
                    <a:pt x="0" y="967"/>
                  </a:cubicBezTo>
                  <a:cubicBezTo>
                    <a:pt x="267" y="967"/>
                    <a:pt x="501" y="867"/>
                    <a:pt x="734" y="701"/>
                  </a:cubicBezTo>
                  <a:cubicBezTo>
                    <a:pt x="901" y="500"/>
                    <a:pt x="1001" y="267"/>
                    <a:pt x="1001"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81"/>
            <p:cNvSpPr/>
            <p:nvPr/>
          </p:nvSpPr>
          <p:spPr>
            <a:xfrm>
              <a:off x="5641700" y="2857500"/>
              <a:ext cx="25050" cy="24200"/>
            </a:xfrm>
            <a:custGeom>
              <a:rect b="b" l="l" r="r" t="t"/>
              <a:pathLst>
                <a:path extrusionOk="0" h="968" w="1002">
                  <a:moveTo>
                    <a:pt x="1001" y="0"/>
                  </a:moveTo>
                  <a:cubicBezTo>
                    <a:pt x="768" y="0"/>
                    <a:pt x="501" y="67"/>
                    <a:pt x="301" y="234"/>
                  </a:cubicBezTo>
                  <a:cubicBezTo>
                    <a:pt x="101" y="434"/>
                    <a:pt x="0" y="701"/>
                    <a:pt x="0" y="967"/>
                  </a:cubicBezTo>
                  <a:cubicBezTo>
                    <a:pt x="267" y="967"/>
                    <a:pt x="501" y="867"/>
                    <a:pt x="734" y="701"/>
                  </a:cubicBezTo>
                  <a:cubicBezTo>
                    <a:pt x="901" y="500"/>
                    <a:pt x="1001" y="267"/>
                    <a:pt x="10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81"/>
            <p:cNvSpPr/>
            <p:nvPr/>
          </p:nvSpPr>
          <p:spPr>
            <a:xfrm>
              <a:off x="5637525" y="2849975"/>
              <a:ext cx="18375" cy="32550"/>
            </a:xfrm>
            <a:custGeom>
              <a:rect b="b" l="l" r="r" t="t"/>
              <a:pathLst>
                <a:path extrusionOk="0" h="1302" w="735">
                  <a:moveTo>
                    <a:pt x="668" y="1"/>
                  </a:moveTo>
                  <a:cubicBezTo>
                    <a:pt x="401" y="101"/>
                    <a:pt x="201" y="268"/>
                    <a:pt x="101" y="501"/>
                  </a:cubicBezTo>
                  <a:cubicBezTo>
                    <a:pt x="1" y="768"/>
                    <a:pt x="1" y="1035"/>
                    <a:pt x="67" y="1302"/>
                  </a:cubicBezTo>
                  <a:cubicBezTo>
                    <a:pt x="334" y="1202"/>
                    <a:pt x="534" y="1002"/>
                    <a:pt x="668" y="768"/>
                  </a:cubicBezTo>
                  <a:cubicBezTo>
                    <a:pt x="735" y="535"/>
                    <a:pt x="735" y="268"/>
                    <a:pt x="668"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81"/>
            <p:cNvSpPr/>
            <p:nvPr/>
          </p:nvSpPr>
          <p:spPr>
            <a:xfrm>
              <a:off x="5617525" y="2848650"/>
              <a:ext cx="25425" cy="33875"/>
            </a:xfrm>
            <a:custGeom>
              <a:rect b="b" l="l" r="r" t="t"/>
              <a:pathLst>
                <a:path extrusionOk="0" h="1355" w="1017">
                  <a:moveTo>
                    <a:pt x="499" y="1"/>
                  </a:moveTo>
                  <a:cubicBezTo>
                    <a:pt x="456" y="1"/>
                    <a:pt x="411" y="7"/>
                    <a:pt x="367" y="20"/>
                  </a:cubicBezTo>
                  <a:cubicBezTo>
                    <a:pt x="33" y="154"/>
                    <a:pt x="0" y="621"/>
                    <a:pt x="300" y="788"/>
                  </a:cubicBezTo>
                  <a:cubicBezTo>
                    <a:pt x="434" y="1021"/>
                    <a:pt x="634" y="1221"/>
                    <a:pt x="867" y="1355"/>
                  </a:cubicBezTo>
                  <a:cubicBezTo>
                    <a:pt x="967" y="1088"/>
                    <a:pt x="1001" y="821"/>
                    <a:pt x="901" y="554"/>
                  </a:cubicBezTo>
                  <a:cubicBezTo>
                    <a:pt x="1016" y="265"/>
                    <a:pt x="781" y="1"/>
                    <a:pt x="499"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81"/>
            <p:cNvSpPr/>
            <p:nvPr/>
          </p:nvSpPr>
          <p:spPr>
            <a:xfrm>
              <a:off x="5617525" y="2848650"/>
              <a:ext cx="25425" cy="33875"/>
            </a:xfrm>
            <a:custGeom>
              <a:rect b="b" l="l" r="r" t="t"/>
              <a:pathLst>
                <a:path extrusionOk="0" h="1355" w="1017">
                  <a:moveTo>
                    <a:pt x="499" y="1"/>
                  </a:moveTo>
                  <a:cubicBezTo>
                    <a:pt x="456" y="1"/>
                    <a:pt x="411" y="7"/>
                    <a:pt x="367" y="20"/>
                  </a:cubicBezTo>
                  <a:cubicBezTo>
                    <a:pt x="33" y="154"/>
                    <a:pt x="0" y="621"/>
                    <a:pt x="300" y="788"/>
                  </a:cubicBezTo>
                  <a:cubicBezTo>
                    <a:pt x="434" y="1021"/>
                    <a:pt x="634" y="1221"/>
                    <a:pt x="867" y="1355"/>
                  </a:cubicBezTo>
                  <a:cubicBezTo>
                    <a:pt x="967" y="1088"/>
                    <a:pt x="1001" y="821"/>
                    <a:pt x="901" y="554"/>
                  </a:cubicBezTo>
                  <a:cubicBezTo>
                    <a:pt x="1016" y="265"/>
                    <a:pt x="781" y="1"/>
                    <a:pt x="49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81"/>
            <p:cNvSpPr/>
            <p:nvPr/>
          </p:nvSpPr>
          <p:spPr>
            <a:xfrm>
              <a:off x="5639200" y="2867225"/>
              <a:ext cx="33375" cy="17300"/>
            </a:xfrm>
            <a:custGeom>
              <a:rect b="b" l="l" r="r" t="t"/>
              <a:pathLst>
                <a:path extrusionOk="0" h="692" w="1335">
                  <a:moveTo>
                    <a:pt x="872" y="1"/>
                  </a:moveTo>
                  <a:cubicBezTo>
                    <a:pt x="767" y="1"/>
                    <a:pt x="664" y="17"/>
                    <a:pt x="567" y="45"/>
                  </a:cubicBezTo>
                  <a:cubicBezTo>
                    <a:pt x="334" y="178"/>
                    <a:pt x="134" y="378"/>
                    <a:pt x="0" y="612"/>
                  </a:cubicBezTo>
                  <a:cubicBezTo>
                    <a:pt x="147" y="667"/>
                    <a:pt x="294" y="692"/>
                    <a:pt x="441" y="692"/>
                  </a:cubicBezTo>
                  <a:cubicBezTo>
                    <a:pt x="561" y="692"/>
                    <a:pt x="681" y="675"/>
                    <a:pt x="801" y="645"/>
                  </a:cubicBezTo>
                  <a:cubicBezTo>
                    <a:pt x="1034" y="545"/>
                    <a:pt x="1235" y="345"/>
                    <a:pt x="1335" y="111"/>
                  </a:cubicBezTo>
                  <a:cubicBezTo>
                    <a:pt x="1178" y="33"/>
                    <a:pt x="1022" y="1"/>
                    <a:pt x="872"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81"/>
            <p:cNvSpPr/>
            <p:nvPr/>
          </p:nvSpPr>
          <p:spPr>
            <a:xfrm>
              <a:off x="5639200" y="2867225"/>
              <a:ext cx="33375" cy="17300"/>
            </a:xfrm>
            <a:custGeom>
              <a:rect b="b" l="l" r="r" t="t"/>
              <a:pathLst>
                <a:path extrusionOk="0" h="692" w="1335">
                  <a:moveTo>
                    <a:pt x="872" y="1"/>
                  </a:moveTo>
                  <a:cubicBezTo>
                    <a:pt x="767" y="1"/>
                    <a:pt x="664" y="17"/>
                    <a:pt x="567" y="45"/>
                  </a:cubicBezTo>
                  <a:cubicBezTo>
                    <a:pt x="334" y="178"/>
                    <a:pt x="134" y="378"/>
                    <a:pt x="0" y="612"/>
                  </a:cubicBezTo>
                  <a:cubicBezTo>
                    <a:pt x="147" y="667"/>
                    <a:pt x="294" y="692"/>
                    <a:pt x="441" y="692"/>
                  </a:cubicBezTo>
                  <a:cubicBezTo>
                    <a:pt x="561" y="692"/>
                    <a:pt x="681" y="675"/>
                    <a:pt x="801" y="645"/>
                  </a:cubicBezTo>
                  <a:cubicBezTo>
                    <a:pt x="1034" y="545"/>
                    <a:pt x="1235" y="345"/>
                    <a:pt x="1335" y="111"/>
                  </a:cubicBezTo>
                  <a:cubicBezTo>
                    <a:pt x="1178" y="33"/>
                    <a:pt x="1022" y="1"/>
                    <a:pt x="8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81"/>
            <p:cNvSpPr/>
            <p:nvPr/>
          </p:nvSpPr>
          <p:spPr>
            <a:xfrm>
              <a:off x="5569975" y="2786825"/>
              <a:ext cx="33400" cy="17350"/>
            </a:xfrm>
            <a:custGeom>
              <a:rect b="b" l="l" r="r" t="t"/>
              <a:pathLst>
                <a:path extrusionOk="0" h="694" w="1336">
                  <a:moveTo>
                    <a:pt x="447" y="0"/>
                  </a:moveTo>
                  <a:cubicBezTo>
                    <a:pt x="296" y="0"/>
                    <a:pt x="142" y="44"/>
                    <a:pt x="1" y="125"/>
                  </a:cubicBezTo>
                  <a:cubicBezTo>
                    <a:pt x="101" y="359"/>
                    <a:pt x="301" y="559"/>
                    <a:pt x="534" y="659"/>
                  </a:cubicBezTo>
                  <a:cubicBezTo>
                    <a:pt x="629" y="682"/>
                    <a:pt x="724" y="693"/>
                    <a:pt x="818" y="693"/>
                  </a:cubicBezTo>
                  <a:cubicBezTo>
                    <a:pt x="990" y="693"/>
                    <a:pt x="1163" y="657"/>
                    <a:pt x="1335" y="592"/>
                  </a:cubicBezTo>
                  <a:cubicBezTo>
                    <a:pt x="1202" y="325"/>
                    <a:pt x="1001" y="158"/>
                    <a:pt x="735" y="58"/>
                  </a:cubicBezTo>
                  <a:cubicBezTo>
                    <a:pt x="643" y="19"/>
                    <a:pt x="545" y="0"/>
                    <a:pt x="447"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81"/>
            <p:cNvSpPr/>
            <p:nvPr/>
          </p:nvSpPr>
          <p:spPr>
            <a:xfrm>
              <a:off x="5569975" y="2786825"/>
              <a:ext cx="33400" cy="17350"/>
            </a:xfrm>
            <a:custGeom>
              <a:rect b="b" l="l" r="r" t="t"/>
              <a:pathLst>
                <a:path extrusionOk="0" h="694" w="1336">
                  <a:moveTo>
                    <a:pt x="447" y="0"/>
                  </a:moveTo>
                  <a:cubicBezTo>
                    <a:pt x="296" y="0"/>
                    <a:pt x="142" y="44"/>
                    <a:pt x="1" y="125"/>
                  </a:cubicBezTo>
                  <a:cubicBezTo>
                    <a:pt x="101" y="359"/>
                    <a:pt x="301" y="559"/>
                    <a:pt x="534" y="659"/>
                  </a:cubicBezTo>
                  <a:cubicBezTo>
                    <a:pt x="629" y="682"/>
                    <a:pt x="724" y="693"/>
                    <a:pt x="818" y="693"/>
                  </a:cubicBezTo>
                  <a:cubicBezTo>
                    <a:pt x="990" y="693"/>
                    <a:pt x="1163" y="657"/>
                    <a:pt x="1335" y="592"/>
                  </a:cubicBezTo>
                  <a:cubicBezTo>
                    <a:pt x="1202" y="325"/>
                    <a:pt x="1001" y="158"/>
                    <a:pt x="735" y="58"/>
                  </a:cubicBezTo>
                  <a:cubicBezTo>
                    <a:pt x="643" y="19"/>
                    <a:pt x="545" y="0"/>
                    <a:pt x="4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81"/>
            <p:cNvSpPr/>
            <p:nvPr/>
          </p:nvSpPr>
          <p:spPr>
            <a:xfrm>
              <a:off x="5580825" y="2767075"/>
              <a:ext cx="25875" cy="32900"/>
            </a:xfrm>
            <a:custGeom>
              <a:rect b="b" l="l" r="r" t="t"/>
              <a:pathLst>
                <a:path extrusionOk="0" h="1316" w="1035">
                  <a:moveTo>
                    <a:pt x="528" y="0"/>
                  </a:moveTo>
                  <a:cubicBezTo>
                    <a:pt x="465" y="0"/>
                    <a:pt x="400" y="15"/>
                    <a:pt x="334" y="48"/>
                  </a:cubicBezTo>
                  <a:cubicBezTo>
                    <a:pt x="0" y="181"/>
                    <a:pt x="34" y="648"/>
                    <a:pt x="334" y="815"/>
                  </a:cubicBezTo>
                  <a:cubicBezTo>
                    <a:pt x="467" y="1048"/>
                    <a:pt x="701" y="1215"/>
                    <a:pt x="934" y="1315"/>
                  </a:cubicBezTo>
                  <a:cubicBezTo>
                    <a:pt x="1034" y="1048"/>
                    <a:pt x="1034" y="782"/>
                    <a:pt x="934" y="515"/>
                  </a:cubicBezTo>
                  <a:cubicBezTo>
                    <a:pt x="988" y="247"/>
                    <a:pt x="783" y="0"/>
                    <a:pt x="528"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81"/>
            <p:cNvSpPr/>
            <p:nvPr/>
          </p:nvSpPr>
          <p:spPr>
            <a:xfrm>
              <a:off x="5580825" y="2767075"/>
              <a:ext cx="25875" cy="32900"/>
            </a:xfrm>
            <a:custGeom>
              <a:rect b="b" l="l" r="r" t="t"/>
              <a:pathLst>
                <a:path extrusionOk="0" h="1316" w="1035">
                  <a:moveTo>
                    <a:pt x="528" y="0"/>
                  </a:moveTo>
                  <a:cubicBezTo>
                    <a:pt x="465" y="0"/>
                    <a:pt x="400" y="15"/>
                    <a:pt x="334" y="48"/>
                  </a:cubicBezTo>
                  <a:cubicBezTo>
                    <a:pt x="0" y="181"/>
                    <a:pt x="34" y="648"/>
                    <a:pt x="334" y="815"/>
                  </a:cubicBezTo>
                  <a:cubicBezTo>
                    <a:pt x="467" y="1048"/>
                    <a:pt x="701" y="1215"/>
                    <a:pt x="934" y="1315"/>
                  </a:cubicBezTo>
                  <a:cubicBezTo>
                    <a:pt x="1034" y="1048"/>
                    <a:pt x="1034" y="782"/>
                    <a:pt x="934" y="515"/>
                  </a:cubicBezTo>
                  <a:cubicBezTo>
                    <a:pt x="988" y="247"/>
                    <a:pt x="783" y="0"/>
                    <a:pt x="5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81"/>
            <p:cNvSpPr/>
            <p:nvPr/>
          </p:nvSpPr>
          <p:spPr>
            <a:xfrm>
              <a:off x="5578325" y="2778050"/>
              <a:ext cx="26700" cy="23600"/>
            </a:xfrm>
            <a:custGeom>
              <a:rect b="b" l="l" r="r" t="t"/>
              <a:pathLst>
                <a:path extrusionOk="0" h="944" w="1068">
                  <a:moveTo>
                    <a:pt x="133" y="1"/>
                  </a:moveTo>
                  <a:cubicBezTo>
                    <a:pt x="89" y="1"/>
                    <a:pt x="45" y="4"/>
                    <a:pt x="0" y="9"/>
                  </a:cubicBezTo>
                  <a:cubicBezTo>
                    <a:pt x="0" y="276"/>
                    <a:pt x="134" y="509"/>
                    <a:pt x="301" y="710"/>
                  </a:cubicBezTo>
                  <a:cubicBezTo>
                    <a:pt x="534" y="876"/>
                    <a:pt x="801" y="943"/>
                    <a:pt x="1068" y="943"/>
                  </a:cubicBezTo>
                  <a:cubicBezTo>
                    <a:pt x="1034" y="676"/>
                    <a:pt x="934" y="409"/>
                    <a:pt x="734" y="209"/>
                  </a:cubicBezTo>
                  <a:cubicBezTo>
                    <a:pt x="567" y="70"/>
                    <a:pt x="354" y="1"/>
                    <a:pt x="133"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81"/>
            <p:cNvSpPr/>
            <p:nvPr/>
          </p:nvSpPr>
          <p:spPr>
            <a:xfrm>
              <a:off x="5569975" y="2794950"/>
              <a:ext cx="35050" cy="15850"/>
            </a:xfrm>
            <a:custGeom>
              <a:rect b="b" l="l" r="r" t="t"/>
              <a:pathLst>
                <a:path extrusionOk="0" h="634" w="1402">
                  <a:moveTo>
                    <a:pt x="668" y="0"/>
                  </a:moveTo>
                  <a:cubicBezTo>
                    <a:pt x="401" y="0"/>
                    <a:pt x="168" y="134"/>
                    <a:pt x="1" y="334"/>
                  </a:cubicBezTo>
                  <a:cubicBezTo>
                    <a:pt x="168" y="534"/>
                    <a:pt x="434" y="634"/>
                    <a:pt x="701" y="634"/>
                  </a:cubicBezTo>
                  <a:cubicBezTo>
                    <a:pt x="968" y="601"/>
                    <a:pt x="1202" y="467"/>
                    <a:pt x="1402" y="267"/>
                  </a:cubicBezTo>
                  <a:cubicBezTo>
                    <a:pt x="1202" y="100"/>
                    <a:pt x="935" y="0"/>
                    <a:pt x="668"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81"/>
            <p:cNvSpPr/>
            <p:nvPr/>
          </p:nvSpPr>
          <p:spPr>
            <a:xfrm>
              <a:off x="5569975" y="2794950"/>
              <a:ext cx="35050" cy="15850"/>
            </a:xfrm>
            <a:custGeom>
              <a:rect b="b" l="l" r="r" t="t"/>
              <a:pathLst>
                <a:path extrusionOk="0" h="634" w="1402">
                  <a:moveTo>
                    <a:pt x="668" y="0"/>
                  </a:moveTo>
                  <a:cubicBezTo>
                    <a:pt x="401" y="0"/>
                    <a:pt x="168" y="134"/>
                    <a:pt x="1" y="334"/>
                  </a:cubicBezTo>
                  <a:cubicBezTo>
                    <a:pt x="168" y="534"/>
                    <a:pt x="434" y="634"/>
                    <a:pt x="701" y="634"/>
                  </a:cubicBezTo>
                  <a:cubicBezTo>
                    <a:pt x="968" y="601"/>
                    <a:pt x="1202" y="467"/>
                    <a:pt x="1402" y="267"/>
                  </a:cubicBezTo>
                  <a:cubicBezTo>
                    <a:pt x="1202" y="100"/>
                    <a:pt x="935" y="0"/>
                    <a:pt x="6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81"/>
            <p:cNvSpPr/>
            <p:nvPr/>
          </p:nvSpPr>
          <p:spPr>
            <a:xfrm>
              <a:off x="5590000" y="2766550"/>
              <a:ext cx="26500" cy="35100"/>
            </a:xfrm>
            <a:custGeom>
              <a:rect b="b" l="l" r="r" t="t"/>
              <a:pathLst>
                <a:path extrusionOk="0" h="1404" w="1060">
                  <a:moveTo>
                    <a:pt x="543" y="0"/>
                  </a:moveTo>
                  <a:cubicBezTo>
                    <a:pt x="529" y="0"/>
                    <a:pt x="515" y="1"/>
                    <a:pt x="501" y="2"/>
                  </a:cubicBezTo>
                  <a:cubicBezTo>
                    <a:pt x="167" y="2"/>
                    <a:pt x="0" y="436"/>
                    <a:pt x="234" y="703"/>
                  </a:cubicBezTo>
                  <a:cubicBezTo>
                    <a:pt x="267" y="969"/>
                    <a:pt x="401" y="1203"/>
                    <a:pt x="601" y="1403"/>
                  </a:cubicBezTo>
                  <a:cubicBezTo>
                    <a:pt x="768" y="1203"/>
                    <a:pt x="868" y="936"/>
                    <a:pt x="868" y="669"/>
                  </a:cubicBezTo>
                  <a:cubicBezTo>
                    <a:pt x="1060" y="381"/>
                    <a:pt x="883" y="0"/>
                    <a:pt x="543"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81"/>
            <p:cNvSpPr/>
            <p:nvPr/>
          </p:nvSpPr>
          <p:spPr>
            <a:xfrm>
              <a:off x="5590000" y="2766550"/>
              <a:ext cx="26500" cy="35100"/>
            </a:xfrm>
            <a:custGeom>
              <a:rect b="b" l="l" r="r" t="t"/>
              <a:pathLst>
                <a:path extrusionOk="0" h="1404" w="1060">
                  <a:moveTo>
                    <a:pt x="543" y="0"/>
                  </a:moveTo>
                  <a:cubicBezTo>
                    <a:pt x="529" y="0"/>
                    <a:pt x="515" y="1"/>
                    <a:pt x="501" y="2"/>
                  </a:cubicBezTo>
                  <a:cubicBezTo>
                    <a:pt x="167" y="2"/>
                    <a:pt x="0" y="436"/>
                    <a:pt x="234" y="703"/>
                  </a:cubicBezTo>
                  <a:cubicBezTo>
                    <a:pt x="267" y="969"/>
                    <a:pt x="401" y="1203"/>
                    <a:pt x="601" y="1403"/>
                  </a:cubicBezTo>
                  <a:cubicBezTo>
                    <a:pt x="768" y="1203"/>
                    <a:pt x="868" y="936"/>
                    <a:pt x="868" y="669"/>
                  </a:cubicBezTo>
                  <a:cubicBezTo>
                    <a:pt x="1060" y="381"/>
                    <a:pt x="883" y="0"/>
                    <a:pt x="5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81"/>
            <p:cNvSpPr/>
            <p:nvPr/>
          </p:nvSpPr>
          <p:spPr>
            <a:xfrm>
              <a:off x="2505300" y="3772050"/>
              <a:ext cx="640950" cy="373050"/>
            </a:xfrm>
            <a:custGeom>
              <a:rect b="b" l="l" r="r" t="t"/>
              <a:pathLst>
                <a:path extrusionOk="0" h="14922" w="25638">
                  <a:moveTo>
                    <a:pt x="25348" y="0"/>
                  </a:moveTo>
                  <a:cubicBezTo>
                    <a:pt x="25328" y="0"/>
                    <a:pt x="25307" y="4"/>
                    <a:pt x="25285" y="11"/>
                  </a:cubicBezTo>
                  <a:lnTo>
                    <a:pt x="20448" y="1645"/>
                  </a:lnTo>
                  <a:lnTo>
                    <a:pt x="0" y="13420"/>
                  </a:lnTo>
                  <a:cubicBezTo>
                    <a:pt x="300" y="14221"/>
                    <a:pt x="1134" y="14721"/>
                    <a:pt x="2569" y="14922"/>
                  </a:cubicBezTo>
                  <a:lnTo>
                    <a:pt x="22883" y="3046"/>
                  </a:lnTo>
                  <a:lnTo>
                    <a:pt x="25518" y="344"/>
                  </a:lnTo>
                  <a:cubicBezTo>
                    <a:pt x="25637" y="225"/>
                    <a:pt x="25518" y="0"/>
                    <a:pt x="25348"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81"/>
            <p:cNvSpPr/>
            <p:nvPr/>
          </p:nvSpPr>
          <p:spPr>
            <a:xfrm>
              <a:off x="3020650" y="3746350"/>
              <a:ext cx="113300" cy="89375"/>
            </a:xfrm>
            <a:custGeom>
              <a:rect b="b" l="l" r="r" t="t"/>
              <a:pathLst>
                <a:path extrusionOk="0" h="3575" w="4532">
                  <a:moveTo>
                    <a:pt x="4371" y="0"/>
                  </a:moveTo>
                  <a:cubicBezTo>
                    <a:pt x="4360" y="0"/>
                    <a:pt x="4349" y="2"/>
                    <a:pt x="4337" y="5"/>
                  </a:cubicBezTo>
                  <a:lnTo>
                    <a:pt x="1" y="839"/>
                  </a:lnTo>
                  <a:lnTo>
                    <a:pt x="1535" y="3574"/>
                  </a:lnTo>
                  <a:lnTo>
                    <a:pt x="4471" y="238"/>
                  </a:lnTo>
                  <a:cubicBezTo>
                    <a:pt x="4532" y="147"/>
                    <a:pt x="4482" y="0"/>
                    <a:pt x="4371"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81"/>
            <p:cNvSpPr/>
            <p:nvPr/>
          </p:nvSpPr>
          <p:spPr>
            <a:xfrm>
              <a:off x="3108225" y="3746350"/>
              <a:ext cx="25725" cy="23475"/>
            </a:xfrm>
            <a:custGeom>
              <a:rect b="b" l="l" r="r" t="t"/>
              <a:pathLst>
                <a:path extrusionOk="0" h="939" w="1029">
                  <a:moveTo>
                    <a:pt x="868" y="0"/>
                  </a:moveTo>
                  <a:cubicBezTo>
                    <a:pt x="857" y="0"/>
                    <a:pt x="846" y="2"/>
                    <a:pt x="834" y="5"/>
                  </a:cubicBezTo>
                  <a:lnTo>
                    <a:pt x="0" y="172"/>
                  </a:lnTo>
                  <a:cubicBezTo>
                    <a:pt x="234" y="305"/>
                    <a:pt x="367" y="572"/>
                    <a:pt x="334" y="872"/>
                  </a:cubicBezTo>
                  <a:lnTo>
                    <a:pt x="334" y="939"/>
                  </a:lnTo>
                  <a:lnTo>
                    <a:pt x="968" y="238"/>
                  </a:lnTo>
                  <a:cubicBezTo>
                    <a:pt x="1029" y="147"/>
                    <a:pt x="979" y="0"/>
                    <a:pt x="8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81"/>
            <p:cNvSpPr/>
            <p:nvPr/>
          </p:nvSpPr>
          <p:spPr>
            <a:xfrm>
              <a:off x="2616200" y="3768150"/>
              <a:ext cx="446175" cy="297725"/>
            </a:xfrm>
            <a:custGeom>
              <a:rect b="b" l="l" r="r" t="t"/>
              <a:pathLst>
                <a:path extrusionOk="0" h="11909" w="17847">
                  <a:moveTo>
                    <a:pt x="16179" y="0"/>
                  </a:moveTo>
                  <a:lnTo>
                    <a:pt x="835" y="8773"/>
                  </a:lnTo>
                  <a:lnTo>
                    <a:pt x="1" y="9240"/>
                  </a:lnTo>
                  <a:cubicBezTo>
                    <a:pt x="28" y="9227"/>
                    <a:pt x="57" y="9221"/>
                    <a:pt x="88" y="9221"/>
                  </a:cubicBezTo>
                  <a:cubicBezTo>
                    <a:pt x="704" y="9221"/>
                    <a:pt x="2074" y="11594"/>
                    <a:pt x="1588" y="11898"/>
                  </a:cubicBezTo>
                  <a:lnTo>
                    <a:pt x="1588" y="11898"/>
                  </a:lnTo>
                  <a:lnTo>
                    <a:pt x="1935" y="11708"/>
                  </a:lnTo>
                  <a:lnTo>
                    <a:pt x="2336" y="11475"/>
                  </a:lnTo>
                  <a:lnTo>
                    <a:pt x="17680" y="2669"/>
                  </a:lnTo>
                  <a:cubicBezTo>
                    <a:pt x="17847" y="2202"/>
                    <a:pt x="17780" y="1668"/>
                    <a:pt x="17580" y="1234"/>
                  </a:cubicBezTo>
                  <a:cubicBezTo>
                    <a:pt x="17246" y="567"/>
                    <a:pt x="16679" y="0"/>
                    <a:pt x="16179" y="0"/>
                  </a:cubicBezTo>
                  <a:close/>
                  <a:moveTo>
                    <a:pt x="1588" y="11898"/>
                  </a:moveTo>
                  <a:lnTo>
                    <a:pt x="1569" y="11909"/>
                  </a:lnTo>
                  <a:cubicBezTo>
                    <a:pt x="1575" y="11905"/>
                    <a:pt x="1582" y="11902"/>
                    <a:pt x="1588" y="11898"/>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81"/>
            <p:cNvSpPr/>
            <p:nvPr/>
          </p:nvSpPr>
          <p:spPr>
            <a:xfrm>
              <a:off x="2650400" y="3968550"/>
              <a:ext cx="64225" cy="78150"/>
            </a:xfrm>
            <a:custGeom>
              <a:rect b="b" l="l" r="r" t="t"/>
              <a:pathLst>
                <a:path extrusionOk="0" h="3126" w="2569">
                  <a:moveTo>
                    <a:pt x="14" y="450"/>
                  </a:moveTo>
                  <a:cubicBezTo>
                    <a:pt x="9" y="452"/>
                    <a:pt x="5" y="454"/>
                    <a:pt x="0" y="457"/>
                  </a:cubicBezTo>
                  <a:lnTo>
                    <a:pt x="14" y="450"/>
                  </a:lnTo>
                  <a:close/>
                  <a:moveTo>
                    <a:pt x="895" y="0"/>
                  </a:moveTo>
                  <a:cubicBezTo>
                    <a:pt x="861" y="0"/>
                    <a:pt x="829" y="8"/>
                    <a:pt x="801" y="23"/>
                  </a:cubicBezTo>
                  <a:lnTo>
                    <a:pt x="201" y="357"/>
                  </a:lnTo>
                  <a:lnTo>
                    <a:pt x="14" y="450"/>
                  </a:lnTo>
                  <a:lnTo>
                    <a:pt x="14" y="450"/>
                  </a:lnTo>
                  <a:cubicBezTo>
                    <a:pt x="38" y="439"/>
                    <a:pt x="66" y="434"/>
                    <a:pt x="95" y="434"/>
                  </a:cubicBezTo>
                  <a:cubicBezTo>
                    <a:pt x="434" y="434"/>
                    <a:pt x="1066" y="1132"/>
                    <a:pt x="1368" y="1858"/>
                  </a:cubicBezTo>
                  <a:cubicBezTo>
                    <a:pt x="1635" y="2425"/>
                    <a:pt x="1768" y="2959"/>
                    <a:pt x="1568" y="3125"/>
                  </a:cubicBezTo>
                  <a:lnTo>
                    <a:pt x="2335" y="2692"/>
                  </a:lnTo>
                  <a:cubicBezTo>
                    <a:pt x="2569" y="2558"/>
                    <a:pt x="2435" y="1991"/>
                    <a:pt x="2169" y="1391"/>
                  </a:cubicBezTo>
                  <a:cubicBezTo>
                    <a:pt x="1836" y="695"/>
                    <a:pt x="1229" y="0"/>
                    <a:pt x="895"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81"/>
            <p:cNvSpPr/>
            <p:nvPr/>
          </p:nvSpPr>
          <p:spPr>
            <a:xfrm>
              <a:off x="2635375" y="3976875"/>
              <a:ext cx="71875" cy="78150"/>
            </a:xfrm>
            <a:custGeom>
              <a:rect b="b" l="l" r="r" t="t"/>
              <a:pathLst>
                <a:path extrusionOk="0" h="3126" w="2875">
                  <a:moveTo>
                    <a:pt x="895" y="0"/>
                  </a:moveTo>
                  <a:cubicBezTo>
                    <a:pt x="861" y="0"/>
                    <a:pt x="830" y="8"/>
                    <a:pt x="802" y="24"/>
                  </a:cubicBezTo>
                  <a:lnTo>
                    <a:pt x="1" y="457"/>
                  </a:lnTo>
                  <a:cubicBezTo>
                    <a:pt x="28" y="445"/>
                    <a:pt x="57" y="439"/>
                    <a:pt x="88" y="439"/>
                  </a:cubicBezTo>
                  <a:cubicBezTo>
                    <a:pt x="705" y="439"/>
                    <a:pt x="2059" y="2840"/>
                    <a:pt x="1579" y="3121"/>
                  </a:cubicBezTo>
                  <a:lnTo>
                    <a:pt x="1579" y="3121"/>
                  </a:lnTo>
                  <a:lnTo>
                    <a:pt x="2369" y="2692"/>
                  </a:lnTo>
                  <a:cubicBezTo>
                    <a:pt x="2875" y="2408"/>
                    <a:pt x="1496" y="0"/>
                    <a:pt x="895" y="0"/>
                  </a:cubicBezTo>
                  <a:close/>
                  <a:moveTo>
                    <a:pt x="1579" y="3121"/>
                  </a:moveTo>
                  <a:lnTo>
                    <a:pt x="1569" y="3126"/>
                  </a:lnTo>
                  <a:cubicBezTo>
                    <a:pt x="1572" y="3124"/>
                    <a:pt x="1575" y="3122"/>
                    <a:pt x="1579" y="312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81"/>
            <p:cNvSpPr/>
            <p:nvPr/>
          </p:nvSpPr>
          <p:spPr>
            <a:xfrm>
              <a:off x="2617050" y="3987275"/>
              <a:ext cx="71325" cy="78600"/>
            </a:xfrm>
            <a:custGeom>
              <a:rect b="b" l="l" r="r" t="t"/>
              <a:pathLst>
                <a:path extrusionOk="0" h="3144" w="2853">
                  <a:moveTo>
                    <a:pt x="856" y="0"/>
                  </a:moveTo>
                  <a:cubicBezTo>
                    <a:pt x="837" y="0"/>
                    <a:pt x="818" y="3"/>
                    <a:pt x="801" y="8"/>
                  </a:cubicBezTo>
                  <a:lnTo>
                    <a:pt x="767" y="8"/>
                  </a:lnTo>
                  <a:lnTo>
                    <a:pt x="0" y="475"/>
                  </a:lnTo>
                  <a:cubicBezTo>
                    <a:pt x="25" y="462"/>
                    <a:pt x="53" y="456"/>
                    <a:pt x="83" y="456"/>
                  </a:cubicBezTo>
                  <a:cubicBezTo>
                    <a:pt x="671" y="456"/>
                    <a:pt x="2041" y="2831"/>
                    <a:pt x="1553" y="3134"/>
                  </a:cubicBezTo>
                  <a:lnTo>
                    <a:pt x="1553" y="3134"/>
                  </a:lnTo>
                  <a:lnTo>
                    <a:pt x="2335" y="2710"/>
                  </a:lnTo>
                  <a:cubicBezTo>
                    <a:pt x="2852" y="2451"/>
                    <a:pt x="1459" y="0"/>
                    <a:pt x="856" y="0"/>
                  </a:cubicBezTo>
                  <a:close/>
                  <a:moveTo>
                    <a:pt x="1553" y="3134"/>
                  </a:moveTo>
                  <a:lnTo>
                    <a:pt x="1535" y="3144"/>
                  </a:lnTo>
                  <a:cubicBezTo>
                    <a:pt x="1541" y="3141"/>
                    <a:pt x="1547" y="3137"/>
                    <a:pt x="1553" y="3134"/>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81"/>
            <p:cNvSpPr/>
            <p:nvPr/>
          </p:nvSpPr>
          <p:spPr>
            <a:xfrm>
              <a:off x="2642900" y="3746450"/>
              <a:ext cx="489525" cy="319425"/>
            </a:xfrm>
            <a:custGeom>
              <a:rect b="b" l="l" r="r" t="t"/>
              <a:pathLst>
                <a:path extrusionOk="0" h="12777" w="19581">
                  <a:moveTo>
                    <a:pt x="19447" y="1"/>
                  </a:moveTo>
                  <a:lnTo>
                    <a:pt x="16312" y="1702"/>
                  </a:lnTo>
                  <a:lnTo>
                    <a:pt x="67" y="11042"/>
                  </a:lnTo>
                  <a:cubicBezTo>
                    <a:pt x="47" y="11003"/>
                    <a:pt x="39" y="10987"/>
                    <a:pt x="29" y="10987"/>
                  </a:cubicBezTo>
                  <a:cubicBezTo>
                    <a:pt x="22" y="10987"/>
                    <a:pt x="14" y="10995"/>
                    <a:pt x="0" y="11009"/>
                  </a:cubicBezTo>
                  <a:cubicBezTo>
                    <a:pt x="454" y="11722"/>
                    <a:pt x="782" y="12594"/>
                    <a:pt x="524" y="12764"/>
                  </a:cubicBezTo>
                  <a:lnTo>
                    <a:pt x="524" y="12764"/>
                  </a:lnTo>
                  <a:lnTo>
                    <a:pt x="867" y="12576"/>
                  </a:lnTo>
                  <a:lnTo>
                    <a:pt x="1268" y="12343"/>
                  </a:lnTo>
                  <a:lnTo>
                    <a:pt x="16612" y="3537"/>
                  </a:lnTo>
                  <a:lnTo>
                    <a:pt x="19547" y="201"/>
                  </a:lnTo>
                  <a:cubicBezTo>
                    <a:pt x="19581" y="168"/>
                    <a:pt x="19581" y="134"/>
                    <a:pt x="19581" y="68"/>
                  </a:cubicBezTo>
                  <a:lnTo>
                    <a:pt x="19447" y="1"/>
                  </a:lnTo>
                  <a:close/>
                  <a:moveTo>
                    <a:pt x="524" y="12764"/>
                  </a:moveTo>
                  <a:lnTo>
                    <a:pt x="501" y="12777"/>
                  </a:lnTo>
                  <a:cubicBezTo>
                    <a:pt x="509" y="12773"/>
                    <a:pt x="517" y="12769"/>
                    <a:pt x="524" y="12764"/>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81"/>
            <p:cNvSpPr/>
            <p:nvPr/>
          </p:nvSpPr>
          <p:spPr>
            <a:xfrm>
              <a:off x="2516975" y="3998575"/>
              <a:ext cx="144300" cy="116325"/>
            </a:xfrm>
            <a:custGeom>
              <a:rect b="b" l="l" r="r" t="t"/>
              <a:pathLst>
                <a:path extrusionOk="0" h="4653" w="5772">
                  <a:moveTo>
                    <a:pt x="4098" y="0"/>
                  </a:moveTo>
                  <a:cubicBezTo>
                    <a:pt x="4063" y="0"/>
                    <a:pt x="4031" y="7"/>
                    <a:pt x="4003" y="23"/>
                  </a:cubicBezTo>
                  <a:lnTo>
                    <a:pt x="667" y="1924"/>
                  </a:lnTo>
                  <a:cubicBezTo>
                    <a:pt x="0" y="2325"/>
                    <a:pt x="634" y="3759"/>
                    <a:pt x="1335" y="4393"/>
                  </a:cubicBezTo>
                  <a:cubicBezTo>
                    <a:pt x="1497" y="4555"/>
                    <a:pt x="1723" y="4653"/>
                    <a:pt x="1947" y="4653"/>
                  </a:cubicBezTo>
                  <a:cubicBezTo>
                    <a:pt x="2045" y="4653"/>
                    <a:pt x="2143" y="4634"/>
                    <a:pt x="2235" y="4593"/>
                  </a:cubicBezTo>
                  <a:lnTo>
                    <a:pt x="5538" y="2692"/>
                  </a:lnTo>
                  <a:cubicBezTo>
                    <a:pt x="5771" y="2592"/>
                    <a:pt x="5638" y="2024"/>
                    <a:pt x="5371" y="1424"/>
                  </a:cubicBezTo>
                  <a:cubicBezTo>
                    <a:pt x="5068" y="698"/>
                    <a:pt x="4437" y="0"/>
                    <a:pt x="4098"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81"/>
            <p:cNvSpPr/>
            <p:nvPr/>
          </p:nvSpPr>
          <p:spPr>
            <a:xfrm>
              <a:off x="2518625" y="4046175"/>
              <a:ext cx="62575" cy="68725"/>
            </a:xfrm>
            <a:custGeom>
              <a:rect b="b" l="l" r="r" t="t"/>
              <a:pathLst>
                <a:path extrusionOk="0" h="2749" w="2503">
                  <a:moveTo>
                    <a:pt x="819" y="0"/>
                  </a:moveTo>
                  <a:cubicBezTo>
                    <a:pt x="713" y="0"/>
                    <a:pt x="607" y="24"/>
                    <a:pt x="501" y="87"/>
                  </a:cubicBezTo>
                  <a:cubicBezTo>
                    <a:pt x="1" y="554"/>
                    <a:pt x="601" y="1888"/>
                    <a:pt x="1302" y="2489"/>
                  </a:cubicBezTo>
                  <a:cubicBezTo>
                    <a:pt x="1441" y="2651"/>
                    <a:pt x="1644" y="2749"/>
                    <a:pt x="1856" y="2749"/>
                  </a:cubicBezTo>
                  <a:cubicBezTo>
                    <a:pt x="1949" y="2749"/>
                    <a:pt x="2044" y="2730"/>
                    <a:pt x="2136" y="2689"/>
                  </a:cubicBezTo>
                  <a:cubicBezTo>
                    <a:pt x="2403" y="2556"/>
                    <a:pt x="2503" y="2189"/>
                    <a:pt x="2369" y="1655"/>
                  </a:cubicBezTo>
                  <a:cubicBezTo>
                    <a:pt x="2169" y="921"/>
                    <a:pt x="1569" y="187"/>
                    <a:pt x="1002" y="20"/>
                  </a:cubicBezTo>
                  <a:cubicBezTo>
                    <a:pt x="941" y="8"/>
                    <a:pt x="880" y="0"/>
                    <a:pt x="8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81"/>
            <p:cNvSpPr/>
            <p:nvPr/>
          </p:nvSpPr>
          <p:spPr>
            <a:xfrm>
              <a:off x="3275850" y="3204400"/>
              <a:ext cx="958200" cy="550425"/>
            </a:xfrm>
            <a:custGeom>
              <a:rect b="b" l="l" r="r" t="t"/>
              <a:pathLst>
                <a:path extrusionOk="0" h="22017" w="38328">
                  <a:moveTo>
                    <a:pt x="17346" y="1"/>
                  </a:moveTo>
                  <a:cubicBezTo>
                    <a:pt x="17196" y="1"/>
                    <a:pt x="17046" y="34"/>
                    <a:pt x="16912" y="101"/>
                  </a:cubicBezTo>
                  <a:lnTo>
                    <a:pt x="234" y="9708"/>
                  </a:lnTo>
                  <a:cubicBezTo>
                    <a:pt x="0" y="9808"/>
                    <a:pt x="0" y="10141"/>
                    <a:pt x="234" y="10208"/>
                  </a:cubicBezTo>
                  <a:lnTo>
                    <a:pt x="20582" y="21916"/>
                  </a:lnTo>
                  <a:cubicBezTo>
                    <a:pt x="20715" y="21983"/>
                    <a:pt x="20857" y="22016"/>
                    <a:pt x="20999" y="22016"/>
                  </a:cubicBezTo>
                  <a:cubicBezTo>
                    <a:pt x="21140" y="22016"/>
                    <a:pt x="21282" y="21983"/>
                    <a:pt x="21416" y="21916"/>
                  </a:cubicBezTo>
                  <a:lnTo>
                    <a:pt x="38094" y="12309"/>
                  </a:lnTo>
                  <a:cubicBezTo>
                    <a:pt x="38328" y="12209"/>
                    <a:pt x="38328" y="11876"/>
                    <a:pt x="38094" y="11809"/>
                  </a:cubicBezTo>
                  <a:lnTo>
                    <a:pt x="17780" y="101"/>
                  </a:lnTo>
                  <a:cubicBezTo>
                    <a:pt x="17646" y="34"/>
                    <a:pt x="17496" y="1"/>
                    <a:pt x="17346"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81"/>
            <p:cNvSpPr/>
            <p:nvPr/>
          </p:nvSpPr>
          <p:spPr>
            <a:xfrm>
              <a:off x="3315875" y="3227750"/>
              <a:ext cx="852300" cy="496225"/>
            </a:xfrm>
            <a:custGeom>
              <a:rect b="b" l="l" r="r" t="t"/>
              <a:pathLst>
                <a:path extrusionOk="0" h="19849" w="34092">
                  <a:moveTo>
                    <a:pt x="14577" y="1"/>
                  </a:moveTo>
                  <a:lnTo>
                    <a:pt x="301" y="7539"/>
                  </a:lnTo>
                  <a:lnTo>
                    <a:pt x="0" y="8006"/>
                  </a:lnTo>
                  <a:lnTo>
                    <a:pt x="0" y="8373"/>
                  </a:lnTo>
                  <a:cubicBezTo>
                    <a:pt x="0" y="8573"/>
                    <a:pt x="100" y="8774"/>
                    <a:pt x="301" y="8840"/>
                  </a:cubicBezTo>
                  <a:lnTo>
                    <a:pt x="19147" y="19748"/>
                  </a:lnTo>
                  <a:cubicBezTo>
                    <a:pt x="19298" y="19815"/>
                    <a:pt x="19464" y="19848"/>
                    <a:pt x="19631" y="19848"/>
                  </a:cubicBezTo>
                  <a:cubicBezTo>
                    <a:pt x="19798" y="19848"/>
                    <a:pt x="19965" y="19815"/>
                    <a:pt x="20115" y="19748"/>
                  </a:cubicBezTo>
                  <a:lnTo>
                    <a:pt x="34091" y="11676"/>
                  </a:lnTo>
                  <a:lnTo>
                    <a:pt x="34091" y="11275"/>
                  </a:lnTo>
                  <a:lnTo>
                    <a:pt x="1457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81"/>
            <p:cNvSpPr/>
            <p:nvPr/>
          </p:nvSpPr>
          <p:spPr>
            <a:xfrm>
              <a:off x="3313375" y="3219425"/>
              <a:ext cx="854800" cy="495375"/>
            </a:xfrm>
            <a:custGeom>
              <a:rect b="b" l="l" r="r" t="t"/>
              <a:pathLst>
                <a:path extrusionOk="0" h="19815" w="34192">
                  <a:moveTo>
                    <a:pt x="14077" y="0"/>
                  </a:moveTo>
                  <a:lnTo>
                    <a:pt x="401" y="7872"/>
                  </a:lnTo>
                  <a:cubicBezTo>
                    <a:pt x="0" y="8072"/>
                    <a:pt x="0" y="8640"/>
                    <a:pt x="401" y="8806"/>
                  </a:cubicBezTo>
                  <a:lnTo>
                    <a:pt x="19247" y="19681"/>
                  </a:lnTo>
                  <a:cubicBezTo>
                    <a:pt x="19381" y="19781"/>
                    <a:pt x="19548" y="19814"/>
                    <a:pt x="19748" y="19814"/>
                  </a:cubicBezTo>
                  <a:cubicBezTo>
                    <a:pt x="19915" y="19814"/>
                    <a:pt x="20081" y="19781"/>
                    <a:pt x="20215" y="19714"/>
                  </a:cubicBezTo>
                  <a:lnTo>
                    <a:pt x="34191" y="11642"/>
                  </a:lnTo>
                  <a:lnTo>
                    <a:pt x="14077"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81"/>
            <p:cNvSpPr/>
            <p:nvPr/>
          </p:nvSpPr>
          <p:spPr>
            <a:xfrm>
              <a:off x="3323375" y="3191900"/>
              <a:ext cx="829775" cy="514750"/>
            </a:xfrm>
            <a:custGeom>
              <a:rect b="b" l="l" r="r" t="t"/>
              <a:pathLst>
                <a:path extrusionOk="0" h="20590" w="33191">
                  <a:moveTo>
                    <a:pt x="13677" y="0"/>
                  </a:moveTo>
                  <a:lnTo>
                    <a:pt x="167" y="7806"/>
                  </a:lnTo>
                  <a:lnTo>
                    <a:pt x="1" y="8006"/>
                  </a:lnTo>
                  <a:lnTo>
                    <a:pt x="1" y="9440"/>
                  </a:lnTo>
                  <a:cubicBezTo>
                    <a:pt x="34" y="9540"/>
                    <a:pt x="67" y="9607"/>
                    <a:pt x="167" y="9640"/>
                  </a:cubicBezTo>
                  <a:lnTo>
                    <a:pt x="19014" y="20515"/>
                  </a:lnTo>
                  <a:cubicBezTo>
                    <a:pt x="19114" y="20565"/>
                    <a:pt x="19231" y="20590"/>
                    <a:pt x="19348" y="20590"/>
                  </a:cubicBezTo>
                  <a:cubicBezTo>
                    <a:pt x="19465" y="20590"/>
                    <a:pt x="19581" y="20565"/>
                    <a:pt x="19681" y="20515"/>
                  </a:cubicBezTo>
                  <a:lnTo>
                    <a:pt x="33191" y="12709"/>
                  </a:lnTo>
                  <a:lnTo>
                    <a:pt x="33191" y="11275"/>
                  </a:lnTo>
                  <a:lnTo>
                    <a:pt x="13677"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81"/>
            <p:cNvSpPr/>
            <p:nvPr/>
          </p:nvSpPr>
          <p:spPr>
            <a:xfrm>
              <a:off x="3322550" y="3191900"/>
              <a:ext cx="830600" cy="478900"/>
            </a:xfrm>
            <a:custGeom>
              <a:rect b="b" l="l" r="r" t="t"/>
              <a:pathLst>
                <a:path extrusionOk="0" h="19156" w="33224">
                  <a:moveTo>
                    <a:pt x="13710" y="0"/>
                  </a:moveTo>
                  <a:lnTo>
                    <a:pt x="367" y="7706"/>
                  </a:lnTo>
                  <a:lnTo>
                    <a:pt x="200" y="7806"/>
                  </a:lnTo>
                  <a:cubicBezTo>
                    <a:pt x="0" y="7906"/>
                    <a:pt x="0" y="8073"/>
                    <a:pt x="200" y="8206"/>
                  </a:cubicBezTo>
                  <a:lnTo>
                    <a:pt x="19014" y="19081"/>
                  </a:lnTo>
                  <a:cubicBezTo>
                    <a:pt x="19131" y="19131"/>
                    <a:pt x="19247" y="19156"/>
                    <a:pt x="19364" y="19156"/>
                  </a:cubicBezTo>
                  <a:cubicBezTo>
                    <a:pt x="19481" y="19156"/>
                    <a:pt x="19598" y="19131"/>
                    <a:pt x="19714" y="19081"/>
                  </a:cubicBezTo>
                  <a:lnTo>
                    <a:pt x="30422" y="12843"/>
                  </a:lnTo>
                  <a:lnTo>
                    <a:pt x="30856" y="12609"/>
                  </a:lnTo>
                  <a:lnTo>
                    <a:pt x="33057" y="11375"/>
                  </a:lnTo>
                  <a:lnTo>
                    <a:pt x="33224" y="11275"/>
                  </a:lnTo>
                  <a:lnTo>
                    <a:pt x="33091" y="11208"/>
                  </a:lnTo>
                  <a:lnTo>
                    <a:pt x="33057" y="11175"/>
                  </a:lnTo>
                  <a:lnTo>
                    <a:pt x="13710" y="0"/>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81"/>
            <p:cNvSpPr/>
            <p:nvPr/>
          </p:nvSpPr>
          <p:spPr>
            <a:xfrm>
              <a:off x="3323375" y="3392025"/>
              <a:ext cx="483700" cy="315250"/>
            </a:xfrm>
            <a:custGeom>
              <a:rect b="b" l="l" r="r" t="t"/>
              <a:pathLst>
                <a:path extrusionOk="0" h="12610" w="19348">
                  <a:moveTo>
                    <a:pt x="1" y="1"/>
                  </a:moveTo>
                  <a:lnTo>
                    <a:pt x="1" y="1435"/>
                  </a:lnTo>
                  <a:cubicBezTo>
                    <a:pt x="34" y="1535"/>
                    <a:pt x="67" y="1602"/>
                    <a:pt x="167" y="1635"/>
                  </a:cubicBezTo>
                  <a:lnTo>
                    <a:pt x="19014" y="12510"/>
                  </a:lnTo>
                  <a:cubicBezTo>
                    <a:pt x="19114" y="12577"/>
                    <a:pt x="19214" y="12610"/>
                    <a:pt x="19348" y="12610"/>
                  </a:cubicBezTo>
                  <a:lnTo>
                    <a:pt x="19348" y="11142"/>
                  </a:lnTo>
                  <a:cubicBezTo>
                    <a:pt x="19214" y="11142"/>
                    <a:pt x="19114" y="11109"/>
                    <a:pt x="19014" y="11076"/>
                  </a:cubicBezTo>
                  <a:lnTo>
                    <a:pt x="167" y="201"/>
                  </a:lnTo>
                  <a:cubicBezTo>
                    <a:pt x="67" y="134"/>
                    <a:pt x="34" y="68"/>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81"/>
            <p:cNvSpPr/>
            <p:nvPr/>
          </p:nvSpPr>
          <p:spPr>
            <a:xfrm>
              <a:off x="3329225" y="3186900"/>
              <a:ext cx="823925" cy="478900"/>
            </a:xfrm>
            <a:custGeom>
              <a:rect b="b" l="l" r="r" t="t"/>
              <a:pathLst>
                <a:path extrusionOk="0" h="19156" w="32957">
                  <a:moveTo>
                    <a:pt x="13410" y="0"/>
                  </a:moveTo>
                  <a:lnTo>
                    <a:pt x="1535" y="6872"/>
                  </a:lnTo>
                  <a:cubicBezTo>
                    <a:pt x="1134" y="7105"/>
                    <a:pt x="701" y="7272"/>
                    <a:pt x="267" y="7405"/>
                  </a:cubicBezTo>
                  <a:cubicBezTo>
                    <a:pt x="100" y="7439"/>
                    <a:pt x="0" y="7572"/>
                    <a:pt x="0" y="7739"/>
                  </a:cubicBezTo>
                  <a:cubicBezTo>
                    <a:pt x="33" y="7772"/>
                    <a:pt x="33" y="7806"/>
                    <a:pt x="67" y="7839"/>
                  </a:cubicBezTo>
                  <a:lnTo>
                    <a:pt x="100" y="7906"/>
                  </a:lnTo>
                  <a:cubicBezTo>
                    <a:pt x="467" y="8373"/>
                    <a:pt x="934" y="8806"/>
                    <a:pt x="1468" y="9073"/>
                  </a:cubicBezTo>
                  <a:lnTo>
                    <a:pt x="1868" y="9340"/>
                  </a:lnTo>
                  <a:lnTo>
                    <a:pt x="18747" y="19080"/>
                  </a:lnTo>
                  <a:cubicBezTo>
                    <a:pt x="18864" y="19130"/>
                    <a:pt x="18980" y="19155"/>
                    <a:pt x="19097" y="19155"/>
                  </a:cubicBezTo>
                  <a:cubicBezTo>
                    <a:pt x="19214" y="19155"/>
                    <a:pt x="19331" y="19130"/>
                    <a:pt x="19447" y="19080"/>
                  </a:cubicBezTo>
                  <a:lnTo>
                    <a:pt x="30122" y="12909"/>
                  </a:lnTo>
                  <a:lnTo>
                    <a:pt x="30522" y="12676"/>
                  </a:lnTo>
                  <a:lnTo>
                    <a:pt x="32957" y="11275"/>
                  </a:lnTo>
                  <a:lnTo>
                    <a:pt x="134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81"/>
            <p:cNvSpPr/>
            <p:nvPr/>
          </p:nvSpPr>
          <p:spPr>
            <a:xfrm>
              <a:off x="4085600" y="3462725"/>
              <a:ext cx="24200" cy="12950"/>
            </a:xfrm>
            <a:custGeom>
              <a:rect b="b" l="l" r="r" t="t"/>
              <a:pathLst>
                <a:path extrusionOk="0" h="518" w="968">
                  <a:moveTo>
                    <a:pt x="484" y="0"/>
                  </a:moveTo>
                  <a:cubicBezTo>
                    <a:pt x="375" y="0"/>
                    <a:pt x="267" y="25"/>
                    <a:pt x="167" y="75"/>
                  </a:cubicBezTo>
                  <a:cubicBezTo>
                    <a:pt x="0" y="142"/>
                    <a:pt x="0" y="375"/>
                    <a:pt x="167" y="442"/>
                  </a:cubicBezTo>
                  <a:cubicBezTo>
                    <a:pt x="267" y="492"/>
                    <a:pt x="375" y="517"/>
                    <a:pt x="484" y="517"/>
                  </a:cubicBezTo>
                  <a:cubicBezTo>
                    <a:pt x="592" y="517"/>
                    <a:pt x="701" y="492"/>
                    <a:pt x="801" y="442"/>
                  </a:cubicBezTo>
                  <a:cubicBezTo>
                    <a:pt x="967" y="375"/>
                    <a:pt x="967" y="142"/>
                    <a:pt x="801" y="75"/>
                  </a:cubicBezTo>
                  <a:cubicBezTo>
                    <a:pt x="701" y="25"/>
                    <a:pt x="592" y="0"/>
                    <a:pt x="48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81"/>
            <p:cNvSpPr/>
            <p:nvPr/>
          </p:nvSpPr>
          <p:spPr>
            <a:xfrm>
              <a:off x="4093100" y="3433000"/>
              <a:ext cx="59225" cy="42450"/>
            </a:xfrm>
            <a:custGeom>
              <a:rect b="b" l="l" r="r" t="t"/>
              <a:pathLst>
                <a:path extrusionOk="0" h="1698" w="2369">
                  <a:moveTo>
                    <a:pt x="1483" y="0"/>
                  </a:moveTo>
                  <a:cubicBezTo>
                    <a:pt x="1333" y="0"/>
                    <a:pt x="1191" y="42"/>
                    <a:pt x="1068" y="130"/>
                  </a:cubicBezTo>
                  <a:cubicBezTo>
                    <a:pt x="534" y="497"/>
                    <a:pt x="134" y="1064"/>
                    <a:pt x="0" y="1664"/>
                  </a:cubicBezTo>
                  <a:cubicBezTo>
                    <a:pt x="67" y="1698"/>
                    <a:pt x="134" y="1698"/>
                    <a:pt x="234" y="1698"/>
                  </a:cubicBezTo>
                  <a:cubicBezTo>
                    <a:pt x="367" y="1164"/>
                    <a:pt x="701" y="664"/>
                    <a:pt x="1168" y="363"/>
                  </a:cubicBezTo>
                  <a:cubicBezTo>
                    <a:pt x="1268" y="263"/>
                    <a:pt x="1401" y="230"/>
                    <a:pt x="1568" y="230"/>
                  </a:cubicBezTo>
                  <a:cubicBezTo>
                    <a:pt x="1635" y="230"/>
                    <a:pt x="1701" y="263"/>
                    <a:pt x="1768" y="297"/>
                  </a:cubicBezTo>
                  <a:cubicBezTo>
                    <a:pt x="2002" y="463"/>
                    <a:pt x="2135" y="764"/>
                    <a:pt x="2102" y="1064"/>
                  </a:cubicBezTo>
                  <a:cubicBezTo>
                    <a:pt x="2102" y="1131"/>
                    <a:pt x="2102" y="1197"/>
                    <a:pt x="2102" y="1231"/>
                  </a:cubicBezTo>
                  <a:lnTo>
                    <a:pt x="2302" y="1364"/>
                  </a:lnTo>
                  <a:cubicBezTo>
                    <a:pt x="2335" y="1264"/>
                    <a:pt x="2335" y="1164"/>
                    <a:pt x="2335" y="1064"/>
                  </a:cubicBezTo>
                  <a:cubicBezTo>
                    <a:pt x="2369" y="664"/>
                    <a:pt x="2202" y="297"/>
                    <a:pt x="1902" y="97"/>
                  </a:cubicBezTo>
                  <a:cubicBezTo>
                    <a:pt x="1760" y="34"/>
                    <a:pt x="1618" y="0"/>
                    <a:pt x="14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81"/>
            <p:cNvSpPr/>
            <p:nvPr/>
          </p:nvSpPr>
          <p:spPr>
            <a:xfrm>
              <a:off x="4149800" y="3470425"/>
              <a:ext cx="850" cy="1700"/>
            </a:xfrm>
            <a:custGeom>
              <a:rect b="b" l="l" r="r" t="t"/>
              <a:pathLst>
                <a:path extrusionOk="0" h="68" w="34">
                  <a:moveTo>
                    <a:pt x="34" y="1"/>
                  </a:moveTo>
                  <a:lnTo>
                    <a:pt x="1" y="34"/>
                  </a:lnTo>
                  <a:lnTo>
                    <a:pt x="34" y="67"/>
                  </a:lnTo>
                  <a:lnTo>
                    <a:pt x="3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81"/>
            <p:cNvSpPr/>
            <p:nvPr/>
          </p:nvSpPr>
          <p:spPr>
            <a:xfrm>
              <a:off x="4038900" y="3435200"/>
              <a:ext cx="24200" cy="12950"/>
            </a:xfrm>
            <a:custGeom>
              <a:rect b="b" l="l" r="r" t="t"/>
              <a:pathLst>
                <a:path extrusionOk="0" h="518" w="968">
                  <a:moveTo>
                    <a:pt x="480" y="0"/>
                  </a:moveTo>
                  <a:cubicBezTo>
                    <a:pt x="375" y="0"/>
                    <a:pt x="267" y="25"/>
                    <a:pt x="167" y="75"/>
                  </a:cubicBezTo>
                  <a:cubicBezTo>
                    <a:pt x="0" y="142"/>
                    <a:pt x="0" y="375"/>
                    <a:pt x="167" y="442"/>
                  </a:cubicBezTo>
                  <a:cubicBezTo>
                    <a:pt x="267" y="492"/>
                    <a:pt x="375" y="517"/>
                    <a:pt x="480" y="517"/>
                  </a:cubicBezTo>
                  <a:cubicBezTo>
                    <a:pt x="584" y="517"/>
                    <a:pt x="684" y="492"/>
                    <a:pt x="767" y="442"/>
                  </a:cubicBezTo>
                  <a:cubicBezTo>
                    <a:pt x="967" y="375"/>
                    <a:pt x="967" y="142"/>
                    <a:pt x="767" y="75"/>
                  </a:cubicBezTo>
                  <a:cubicBezTo>
                    <a:pt x="684" y="25"/>
                    <a:pt x="584" y="0"/>
                    <a:pt x="48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81"/>
            <p:cNvSpPr/>
            <p:nvPr/>
          </p:nvSpPr>
          <p:spPr>
            <a:xfrm>
              <a:off x="4045550" y="3405825"/>
              <a:ext cx="60075" cy="42100"/>
            </a:xfrm>
            <a:custGeom>
              <a:rect b="b" l="l" r="r" t="t"/>
              <a:pathLst>
                <a:path extrusionOk="0" h="1684" w="2403">
                  <a:moveTo>
                    <a:pt x="1545" y="0"/>
                  </a:moveTo>
                  <a:cubicBezTo>
                    <a:pt x="1374" y="0"/>
                    <a:pt x="1204" y="52"/>
                    <a:pt x="1068" y="149"/>
                  </a:cubicBezTo>
                  <a:cubicBezTo>
                    <a:pt x="535" y="516"/>
                    <a:pt x="168" y="1050"/>
                    <a:pt x="1" y="1651"/>
                  </a:cubicBezTo>
                  <a:cubicBezTo>
                    <a:pt x="68" y="1684"/>
                    <a:pt x="168" y="1684"/>
                    <a:pt x="234" y="1684"/>
                  </a:cubicBezTo>
                  <a:cubicBezTo>
                    <a:pt x="368" y="1150"/>
                    <a:pt x="701" y="650"/>
                    <a:pt x="1202" y="350"/>
                  </a:cubicBezTo>
                  <a:cubicBezTo>
                    <a:pt x="1302" y="283"/>
                    <a:pt x="1435" y="216"/>
                    <a:pt x="1569" y="216"/>
                  </a:cubicBezTo>
                  <a:cubicBezTo>
                    <a:pt x="1635" y="216"/>
                    <a:pt x="1735" y="250"/>
                    <a:pt x="1802" y="283"/>
                  </a:cubicBezTo>
                  <a:cubicBezTo>
                    <a:pt x="2036" y="483"/>
                    <a:pt x="2136" y="750"/>
                    <a:pt x="2102" y="1050"/>
                  </a:cubicBezTo>
                  <a:cubicBezTo>
                    <a:pt x="2102" y="1117"/>
                    <a:pt x="2102" y="1184"/>
                    <a:pt x="2102" y="1250"/>
                  </a:cubicBezTo>
                  <a:lnTo>
                    <a:pt x="2336" y="1384"/>
                  </a:lnTo>
                  <a:cubicBezTo>
                    <a:pt x="2336" y="1284"/>
                    <a:pt x="2369" y="1150"/>
                    <a:pt x="2369" y="1050"/>
                  </a:cubicBezTo>
                  <a:cubicBezTo>
                    <a:pt x="2403" y="683"/>
                    <a:pt x="2236" y="283"/>
                    <a:pt x="1902" y="83"/>
                  </a:cubicBezTo>
                  <a:cubicBezTo>
                    <a:pt x="1791" y="27"/>
                    <a:pt x="1668" y="0"/>
                    <a:pt x="154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81"/>
            <p:cNvSpPr/>
            <p:nvPr/>
          </p:nvSpPr>
          <p:spPr>
            <a:xfrm>
              <a:off x="3991350" y="3407675"/>
              <a:ext cx="24225" cy="12950"/>
            </a:xfrm>
            <a:custGeom>
              <a:rect b="b" l="l" r="r" t="t"/>
              <a:pathLst>
                <a:path extrusionOk="0" h="518" w="969">
                  <a:moveTo>
                    <a:pt x="484" y="0"/>
                  </a:moveTo>
                  <a:cubicBezTo>
                    <a:pt x="376" y="0"/>
                    <a:pt x="268" y="25"/>
                    <a:pt x="167" y="75"/>
                  </a:cubicBezTo>
                  <a:cubicBezTo>
                    <a:pt x="1" y="142"/>
                    <a:pt x="1" y="409"/>
                    <a:pt x="167" y="442"/>
                  </a:cubicBezTo>
                  <a:cubicBezTo>
                    <a:pt x="268" y="492"/>
                    <a:pt x="376" y="517"/>
                    <a:pt x="484" y="517"/>
                  </a:cubicBezTo>
                  <a:cubicBezTo>
                    <a:pt x="593" y="517"/>
                    <a:pt x="701" y="492"/>
                    <a:pt x="801" y="442"/>
                  </a:cubicBezTo>
                  <a:cubicBezTo>
                    <a:pt x="968" y="409"/>
                    <a:pt x="968" y="142"/>
                    <a:pt x="801" y="75"/>
                  </a:cubicBezTo>
                  <a:cubicBezTo>
                    <a:pt x="701" y="25"/>
                    <a:pt x="593" y="0"/>
                    <a:pt x="48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81"/>
            <p:cNvSpPr/>
            <p:nvPr/>
          </p:nvSpPr>
          <p:spPr>
            <a:xfrm>
              <a:off x="3998850" y="3378300"/>
              <a:ext cx="60075" cy="42950"/>
            </a:xfrm>
            <a:custGeom>
              <a:rect b="b" l="l" r="r" t="t"/>
              <a:pathLst>
                <a:path extrusionOk="0" h="1718" w="2403">
                  <a:moveTo>
                    <a:pt x="1545" y="1"/>
                  </a:moveTo>
                  <a:cubicBezTo>
                    <a:pt x="1374" y="1"/>
                    <a:pt x="1204" y="53"/>
                    <a:pt x="1068" y="150"/>
                  </a:cubicBezTo>
                  <a:cubicBezTo>
                    <a:pt x="535" y="517"/>
                    <a:pt x="168" y="1050"/>
                    <a:pt x="1" y="1684"/>
                  </a:cubicBezTo>
                  <a:cubicBezTo>
                    <a:pt x="68" y="1684"/>
                    <a:pt x="168" y="1717"/>
                    <a:pt x="234" y="1717"/>
                  </a:cubicBezTo>
                  <a:cubicBezTo>
                    <a:pt x="368" y="1150"/>
                    <a:pt x="701" y="683"/>
                    <a:pt x="1168" y="350"/>
                  </a:cubicBezTo>
                  <a:cubicBezTo>
                    <a:pt x="1302" y="283"/>
                    <a:pt x="1435" y="250"/>
                    <a:pt x="1569" y="250"/>
                  </a:cubicBezTo>
                  <a:cubicBezTo>
                    <a:pt x="1588" y="240"/>
                    <a:pt x="1611" y="236"/>
                    <a:pt x="1634" y="236"/>
                  </a:cubicBezTo>
                  <a:cubicBezTo>
                    <a:pt x="1691" y="236"/>
                    <a:pt x="1755" y="260"/>
                    <a:pt x="1802" y="283"/>
                  </a:cubicBezTo>
                  <a:cubicBezTo>
                    <a:pt x="2036" y="483"/>
                    <a:pt x="2136" y="783"/>
                    <a:pt x="2102" y="1084"/>
                  </a:cubicBezTo>
                  <a:cubicBezTo>
                    <a:pt x="2102" y="1117"/>
                    <a:pt x="2102" y="1184"/>
                    <a:pt x="2102" y="1250"/>
                  </a:cubicBezTo>
                  <a:lnTo>
                    <a:pt x="2336" y="1384"/>
                  </a:lnTo>
                  <a:cubicBezTo>
                    <a:pt x="2336" y="1284"/>
                    <a:pt x="2336" y="1184"/>
                    <a:pt x="2369" y="1084"/>
                  </a:cubicBezTo>
                  <a:cubicBezTo>
                    <a:pt x="2403" y="683"/>
                    <a:pt x="2202" y="316"/>
                    <a:pt x="1902" y="83"/>
                  </a:cubicBezTo>
                  <a:cubicBezTo>
                    <a:pt x="1791" y="27"/>
                    <a:pt x="1668" y="1"/>
                    <a:pt x="15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81"/>
            <p:cNvSpPr/>
            <p:nvPr/>
          </p:nvSpPr>
          <p:spPr>
            <a:xfrm>
              <a:off x="3943825" y="3380975"/>
              <a:ext cx="24200" cy="12975"/>
            </a:xfrm>
            <a:custGeom>
              <a:rect b="b" l="l" r="r" t="t"/>
              <a:pathLst>
                <a:path extrusionOk="0" h="519" w="968">
                  <a:moveTo>
                    <a:pt x="484" y="1"/>
                  </a:moveTo>
                  <a:cubicBezTo>
                    <a:pt x="376" y="1"/>
                    <a:pt x="267" y="26"/>
                    <a:pt x="167" y="76"/>
                  </a:cubicBezTo>
                  <a:cubicBezTo>
                    <a:pt x="0" y="143"/>
                    <a:pt x="0" y="376"/>
                    <a:pt x="167" y="443"/>
                  </a:cubicBezTo>
                  <a:cubicBezTo>
                    <a:pt x="267" y="493"/>
                    <a:pt x="376" y="518"/>
                    <a:pt x="484" y="518"/>
                  </a:cubicBezTo>
                  <a:cubicBezTo>
                    <a:pt x="592" y="518"/>
                    <a:pt x="701" y="493"/>
                    <a:pt x="801" y="443"/>
                  </a:cubicBezTo>
                  <a:cubicBezTo>
                    <a:pt x="968" y="376"/>
                    <a:pt x="968" y="143"/>
                    <a:pt x="801" y="76"/>
                  </a:cubicBezTo>
                  <a:cubicBezTo>
                    <a:pt x="701" y="26"/>
                    <a:pt x="592" y="1"/>
                    <a:pt x="48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81"/>
            <p:cNvSpPr/>
            <p:nvPr/>
          </p:nvSpPr>
          <p:spPr>
            <a:xfrm>
              <a:off x="3951325" y="3351125"/>
              <a:ext cx="59225" cy="42600"/>
            </a:xfrm>
            <a:custGeom>
              <a:rect b="b" l="l" r="r" t="t"/>
              <a:pathLst>
                <a:path extrusionOk="0" h="1704" w="2369">
                  <a:moveTo>
                    <a:pt x="1528" y="1"/>
                  </a:moveTo>
                  <a:cubicBezTo>
                    <a:pt x="1363" y="1"/>
                    <a:pt x="1200" y="42"/>
                    <a:pt x="1068" y="136"/>
                  </a:cubicBezTo>
                  <a:cubicBezTo>
                    <a:pt x="534" y="503"/>
                    <a:pt x="167" y="1037"/>
                    <a:pt x="1" y="1670"/>
                  </a:cubicBezTo>
                  <a:cubicBezTo>
                    <a:pt x="67" y="1704"/>
                    <a:pt x="167" y="1704"/>
                    <a:pt x="234" y="1704"/>
                  </a:cubicBezTo>
                  <a:cubicBezTo>
                    <a:pt x="367" y="1137"/>
                    <a:pt x="701" y="670"/>
                    <a:pt x="1168" y="336"/>
                  </a:cubicBezTo>
                  <a:cubicBezTo>
                    <a:pt x="1301" y="269"/>
                    <a:pt x="1435" y="236"/>
                    <a:pt x="1568" y="236"/>
                  </a:cubicBezTo>
                  <a:cubicBezTo>
                    <a:pt x="1635" y="236"/>
                    <a:pt x="1702" y="236"/>
                    <a:pt x="1802" y="303"/>
                  </a:cubicBezTo>
                  <a:cubicBezTo>
                    <a:pt x="2035" y="469"/>
                    <a:pt x="2135" y="770"/>
                    <a:pt x="2102" y="1070"/>
                  </a:cubicBezTo>
                  <a:cubicBezTo>
                    <a:pt x="2102" y="1137"/>
                    <a:pt x="2102" y="1203"/>
                    <a:pt x="2102" y="1237"/>
                  </a:cubicBezTo>
                  <a:lnTo>
                    <a:pt x="2336" y="1370"/>
                  </a:lnTo>
                  <a:cubicBezTo>
                    <a:pt x="2336" y="1270"/>
                    <a:pt x="2336" y="1170"/>
                    <a:pt x="2336" y="1070"/>
                  </a:cubicBezTo>
                  <a:cubicBezTo>
                    <a:pt x="2369" y="670"/>
                    <a:pt x="2202" y="303"/>
                    <a:pt x="1902" y="69"/>
                  </a:cubicBezTo>
                  <a:cubicBezTo>
                    <a:pt x="1785" y="26"/>
                    <a:pt x="1656" y="1"/>
                    <a:pt x="152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81"/>
            <p:cNvSpPr/>
            <p:nvPr/>
          </p:nvSpPr>
          <p:spPr>
            <a:xfrm>
              <a:off x="3897125" y="3352850"/>
              <a:ext cx="24200" cy="13575"/>
            </a:xfrm>
            <a:custGeom>
              <a:rect b="b" l="l" r="r" t="t"/>
              <a:pathLst>
                <a:path extrusionOk="0" h="543" w="968">
                  <a:moveTo>
                    <a:pt x="484" y="0"/>
                  </a:moveTo>
                  <a:cubicBezTo>
                    <a:pt x="376" y="0"/>
                    <a:pt x="267" y="34"/>
                    <a:pt x="167" y="100"/>
                  </a:cubicBezTo>
                  <a:cubicBezTo>
                    <a:pt x="0" y="200"/>
                    <a:pt x="0" y="367"/>
                    <a:pt x="167" y="467"/>
                  </a:cubicBezTo>
                  <a:cubicBezTo>
                    <a:pt x="267" y="517"/>
                    <a:pt x="376" y="542"/>
                    <a:pt x="484" y="542"/>
                  </a:cubicBezTo>
                  <a:cubicBezTo>
                    <a:pt x="592" y="542"/>
                    <a:pt x="701" y="517"/>
                    <a:pt x="801" y="467"/>
                  </a:cubicBezTo>
                  <a:cubicBezTo>
                    <a:pt x="968" y="367"/>
                    <a:pt x="968" y="200"/>
                    <a:pt x="801" y="100"/>
                  </a:cubicBezTo>
                  <a:cubicBezTo>
                    <a:pt x="701" y="34"/>
                    <a:pt x="592" y="0"/>
                    <a:pt x="48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81"/>
            <p:cNvSpPr/>
            <p:nvPr/>
          </p:nvSpPr>
          <p:spPr>
            <a:xfrm>
              <a:off x="3903800" y="3324100"/>
              <a:ext cx="60050" cy="42100"/>
            </a:xfrm>
            <a:custGeom>
              <a:rect b="b" l="l" r="r" t="t"/>
              <a:pathLst>
                <a:path extrusionOk="0" h="1684" w="2402">
                  <a:moveTo>
                    <a:pt x="1555" y="0"/>
                  </a:moveTo>
                  <a:cubicBezTo>
                    <a:pt x="1390" y="0"/>
                    <a:pt x="1223" y="52"/>
                    <a:pt x="1068" y="149"/>
                  </a:cubicBezTo>
                  <a:cubicBezTo>
                    <a:pt x="534" y="516"/>
                    <a:pt x="167" y="1050"/>
                    <a:pt x="0" y="1651"/>
                  </a:cubicBezTo>
                  <a:cubicBezTo>
                    <a:pt x="100" y="1684"/>
                    <a:pt x="167" y="1684"/>
                    <a:pt x="234" y="1684"/>
                  </a:cubicBezTo>
                  <a:cubicBezTo>
                    <a:pt x="400" y="1150"/>
                    <a:pt x="734" y="650"/>
                    <a:pt x="1201" y="350"/>
                  </a:cubicBezTo>
                  <a:cubicBezTo>
                    <a:pt x="1301" y="250"/>
                    <a:pt x="1435" y="216"/>
                    <a:pt x="1568" y="216"/>
                  </a:cubicBezTo>
                  <a:cubicBezTo>
                    <a:pt x="1668" y="216"/>
                    <a:pt x="1735" y="250"/>
                    <a:pt x="1801" y="283"/>
                  </a:cubicBezTo>
                  <a:cubicBezTo>
                    <a:pt x="2035" y="450"/>
                    <a:pt x="2168" y="750"/>
                    <a:pt x="2102" y="1050"/>
                  </a:cubicBezTo>
                  <a:lnTo>
                    <a:pt x="2102" y="1250"/>
                  </a:lnTo>
                  <a:lnTo>
                    <a:pt x="2335" y="1384"/>
                  </a:lnTo>
                  <a:cubicBezTo>
                    <a:pt x="2335" y="1250"/>
                    <a:pt x="2369" y="1150"/>
                    <a:pt x="2369" y="1050"/>
                  </a:cubicBezTo>
                  <a:cubicBezTo>
                    <a:pt x="2402" y="683"/>
                    <a:pt x="2235" y="283"/>
                    <a:pt x="1902" y="83"/>
                  </a:cubicBezTo>
                  <a:cubicBezTo>
                    <a:pt x="1790" y="27"/>
                    <a:pt x="1673" y="0"/>
                    <a:pt x="155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81"/>
            <p:cNvSpPr/>
            <p:nvPr/>
          </p:nvSpPr>
          <p:spPr>
            <a:xfrm>
              <a:off x="3849575" y="3325950"/>
              <a:ext cx="24225" cy="12950"/>
            </a:xfrm>
            <a:custGeom>
              <a:rect b="b" l="l" r="r" t="t"/>
              <a:pathLst>
                <a:path extrusionOk="0" h="518" w="969">
                  <a:moveTo>
                    <a:pt x="485" y="0"/>
                  </a:moveTo>
                  <a:cubicBezTo>
                    <a:pt x="376" y="0"/>
                    <a:pt x="268" y="25"/>
                    <a:pt x="168" y="75"/>
                  </a:cubicBezTo>
                  <a:cubicBezTo>
                    <a:pt x="1" y="142"/>
                    <a:pt x="1" y="376"/>
                    <a:pt x="168" y="442"/>
                  </a:cubicBezTo>
                  <a:cubicBezTo>
                    <a:pt x="268" y="492"/>
                    <a:pt x="376" y="517"/>
                    <a:pt x="485" y="517"/>
                  </a:cubicBezTo>
                  <a:cubicBezTo>
                    <a:pt x="593" y="517"/>
                    <a:pt x="701" y="492"/>
                    <a:pt x="802" y="442"/>
                  </a:cubicBezTo>
                  <a:cubicBezTo>
                    <a:pt x="968" y="376"/>
                    <a:pt x="968" y="142"/>
                    <a:pt x="802" y="75"/>
                  </a:cubicBezTo>
                  <a:cubicBezTo>
                    <a:pt x="701" y="25"/>
                    <a:pt x="593" y="0"/>
                    <a:pt x="48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81"/>
            <p:cNvSpPr/>
            <p:nvPr/>
          </p:nvSpPr>
          <p:spPr>
            <a:xfrm>
              <a:off x="3857100" y="3296575"/>
              <a:ext cx="59225" cy="42950"/>
            </a:xfrm>
            <a:custGeom>
              <a:rect b="b" l="l" r="r" t="t"/>
              <a:pathLst>
                <a:path extrusionOk="0" h="1718" w="2369">
                  <a:moveTo>
                    <a:pt x="1521" y="1"/>
                  </a:moveTo>
                  <a:cubicBezTo>
                    <a:pt x="1357" y="1"/>
                    <a:pt x="1190" y="53"/>
                    <a:pt x="1034" y="150"/>
                  </a:cubicBezTo>
                  <a:cubicBezTo>
                    <a:pt x="534" y="517"/>
                    <a:pt x="134" y="1050"/>
                    <a:pt x="0" y="1684"/>
                  </a:cubicBezTo>
                  <a:cubicBezTo>
                    <a:pt x="67" y="1684"/>
                    <a:pt x="134" y="1717"/>
                    <a:pt x="234" y="1717"/>
                  </a:cubicBezTo>
                  <a:cubicBezTo>
                    <a:pt x="367" y="1150"/>
                    <a:pt x="701" y="683"/>
                    <a:pt x="1168" y="350"/>
                  </a:cubicBezTo>
                  <a:cubicBezTo>
                    <a:pt x="1268" y="283"/>
                    <a:pt x="1401" y="250"/>
                    <a:pt x="1535" y="216"/>
                  </a:cubicBezTo>
                  <a:cubicBezTo>
                    <a:pt x="1635" y="216"/>
                    <a:pt x="1701" y="250"/>
                    <a:pt x="1768" y="283"/>
                  </a:cubicBezTo>
                  <a:cubicBezTo>
                    <a:pt x="2002" y="483"/>
                    <a:pt x="2135" y="783"/>
                    <a:pt x="2102" y="1084"/>
                  </a:cubicBezTo>
                  <a:cubicBezTo>
                    <a:pt x="2102" y="1117"/>
                    <a:pt x="2102" y="1184"/>
                    <a:pt x="2102" y="1250"/>
                  </a:cubicBezTo>
                  <a:lnTo>
                    <a:pt x="2302" y="1384"/>
                  </a:lnTo>
                  <a:cubicBezTo>
                    <a:pt x="2335" y="1284"/>
                    <a:pt x="2335" y="1184"/>
                    <a:pt x="2335" y="1084"/>
                  </a:cubicBezTo>
                  <a:cubicBezTo>
                    <a:pt x="2369" y="683"/>
                    <a:pt x="2202" y="316"/>
                    <a:pt x="1868" y="83"/>
                  </a:cubicBezTo>
                  <a:cubicBezTo>
                    <a:pt x="1757" y="27"/>
                    <a:pt x="1640" y="1"/>
                    <a:pt x="152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81"/>
            <p:cNvSpPr/>
            <p:nvPr/>
          </p:nvSpPr>
          <p:spPr>
            <a:xfrm>
              <a:off x="3802050" y="3299250"/>
              <a:ext cx="25050" cy="12975"/>
            </a:xfrm>
            <a:custGeom>
              <a:rect b="b" l="l" r="r" t="t"/>
              <a:pathLst>
                <a:path extrusionOk="0" h="519" w="1002">
                  <a:moveTo>
                    <a:pt x="488" y="1"/>
                  </a:moveTo>
                  <a:cubicBezTo>
                    <a:pt x="384" y="1"/>
                    <a:pt x="284" y="26"/>
                    <a:pt x="201" y="76"/>
                  </a:cubicBezTo>
                  <a:cubicBezTo>
                    <a:pt x="1" y="109"/>
                    <a:pt x="1" y="376"/>
                    <a:pt x="201" y="443"/>
                  </a:cubicBezTo>
                  <a:cubicBezTo>
                    <a:pt x="284" y="493"/>
                    <a:pt x="384" y="518"/>
                    <a:pt x="488" y="518"/>
                  </a:cubicBezTo>
                  <a:cubicBezTo>
                    <a:pt x="593" y="518"/>
                    <a:pt x="701" y="493"/>
                    <a:pt x="801" y="443"/>
                  </a:cubicBezTo>
                  <a:cubicBezTo>
                    <a:pt x="1001" y="376"/>
                    <a:pt x="1001" y="109"/>
                    <a:pt x="801" y="76"/>
                  </a:cubicBezTo>
                  <a:cubicBezTo>
                    <a:pt x="701" y="26"/>
                    <a:pt x="593" y="1"/>
                    <a:pt x="4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81"/>
            <p:cNvSpPr/>
            <p:nvPr/>
          </p:nvSpPr>
          <p:spPr>
            <a:xfrm>
              <a:off x="3809550" y="3269550"/>
              <a:ext cx="59250" cy="42450"/>
            </a:xfrm>
            <a:custGeom>
              <a:rect b="b" l="l" r="r" t="t"/>
              <a:pathLst>
                <a:path extrusionOk="0" h="1698" w="2370">
                  <a:moveTo>
                    <a:pt x="1497" y="0"/>
                  </a:moveTo>
                  <a:cubicBezTo>
                    <a:pt x="1343" y="0"/>
                    <a:pt x="1192" y="42"/>
                    <a:pt x="1068" y="130"/>
                  </a:cubicBezTo>
                  <a:cubicBezTo>
                    <a:pt x="535" y="497"/>
                    <a:pt x="168" y="1031"/>
                    <a:pt x="1" y="1664"/>
                  </a:cubicBezTo>
                  <a:cubicBezTo>
                    <a:pt x="68" y="1698"/>
                    <a:pt x="168" y="1698"/>
                    <a:pt x="234" y="1698"/>
                  </a:cubicBezTo>
                  <a:cubicBezTo>
                    <a:pt x="368" y="1131"/>
                    <a:pt x="701" y="664"/>
                    <a:pt x="1168" y="330"/>
                  </a:cubicBezTo>
                  <a:cubicBezTo>
                    <a:pt x="1302" y="263"/>
                    <a:pt x="1435" y="230"/>
                    <a:pt x="1569" y="230"/>
                  </a:cubicBezTo>
                  <a:cubicBezTo>
                    <a:pt x="1635" y="230"/>
                    <a:pt x="1702" y="230"/>
                    <a:pt x="1802" y="297"/>
                  </a:cubicBezTo>
                  <a:cubicBezTo>
                    <a:pt x="2036" y="463"/>
                    <a:pt x="2136" y="764"/>
                    <a:pt x="2102" y="1064"/>
                  </a:cubicBezTo>
                  <a:cubicBezTo>
                    <a:pt x="2102" y="1131"/>
                    <a:pt x="2102" y="1197"/>
                    <a:pt x="2102" y="1231"/>
                  </a:cubicBezTo>
                  <a:lnTo>
                    <a:pt x="2336" y="1364"/>
                  </a:lnTo>
                  <a:cubicBezTo>
                    <a:pt x="2336" y="1264"/>
                    <a:pt x="2336" y="1164"/>
                    <a:pt x="2336" y="1064"/>
                  </a:cubicBezTo>
                  <a:cubicBezTo>
                    <a:pt x="2369" y="664"/>
                    <a:pt x="2202" y="297"/>
                    <a:pt x="1902" y="97"/>
                  </a:cubicBezTo>
                  <a:cubicBezTo>
                    <a:pt x="1776" y="34"/>
                    <a:pt x="1635" y="0"/>
                    <a:pt x="149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81"/>
            <p:cNvSpPr/>
            <p:nvPr/>
          </p:nvSpPr>
          <p:spPr>
            <a:xfrm>
              <a:off x="3755350" y="3271750"/>
              <a:ext cx="24200" cy="12950"/>
            </a:xfrm>
            <a:custGeom>
              <a:rect b="b" l="l" r="r" t="t"/>
              <a:pathLst>
                <a:path extrusionOk="0" h="518" w="968">
                  <a:moveTo>
                    <a:pt x="484" y="0"/>
                  </a:moveTo>
                  <a:cubicBezTo>
                    <a:pt x="376" y="0"/>
                    <a:pt x="267" y="25"/>
                    <a:pt x="167" y="75"/>
                  </a:cubicBezTo>
                  <a:cubicBezTo>
                    <a:pt x="1" y="142"/>
                    <a:pt x="1" y="375"/>
                    <a:pt x="167" y="442"/>
                  </a:cubicBezTo>
                  <a:cubicBezTo>
                    <a:pt x="267" y="492"/>
                    <a:pt x="376" y="517"/>
                    <a:pt x="484" y="517"/>
                  </a:cubicBezTo>
                  <a:cubicBezTo>
                    <a:pt x="593" y="517"/>
                    <a:pt x="701" y="492"/>
                    <a:pt x="801" y="442"/>
                  </a:cubicBezTo>
                  <a:cubicBezTo>
                    <a:pt x="968" y="342"/>
                    <a:pt x="968" y="175"/>
                    <a:pt x="801" y="75"/>
                  </a:cubicBezTo>
                  <a:cubicBezTo>
                    <a:pt x="701" y="25"/>
                    <a:pt x="593" y="0"/>
                    <a:pt x="48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81"/>
            <p:cNvSpPr/>
            <p:nvPr/>
          </p:nvSpPr>
          <p:spPr>
            <a:xfrm>
              <a:off x="3762025" y="3242100"/>
              <a:ext cx="60075" cy="42375"/>
            </a:xfrm>
            <a:custGeom>
              <a:rect b="b" l="l" r="r" t="t"/>
              <a:pathLst>
                <a:path extrusionOk="0" h="1695" w="2403">
                  <a:moveTo>
                    <a:pt x="1528" y="1"/>
                  </a:moveTo>
                  <a:cubicBezTo>
                    <a:pt x="1372" y="1"/>
                    <a:pt x="1215" y="50"/>
                    <a:pt x="1068" y="160"/>
                  </a:cubicBezTo>
                  <a:cubicBezTo>
                    <a:pt x="534" y="494"/>
                    <a:pt x="167" y="1061"/>
                    <a:pt x="0" y="1662"/>
                  </a:cubicBezTo>
                  <a:cubicBezTo>
                    <a:pt x="101" y="1695"/>
                    <a:pt x="167" y="1695"/>
                    <a:pt x="234" y="1695"/>
                  </a:cubicBezTo>
                  <a:cubicBezTo>
                    <a:pt x="367" y="1128"/>
                    <a:pt x="734" y="661"/>
                    <a:pt x="1201" y="361"/>
                  </a:cubicBezTo>
                  <a:cubicBezTo>
                    <a:pt x="1301" y="261"/>
                    <a:pt x="1435" y="227"/>
                    <a:pt x="1568" y="227"/>
                  </a:cubicBezTo>
                  <a:cubicBezTo>
                    <a:pt x="1635" y="227"/>
                    <a:pt x="1735" y="261"/>
                    <a:pt x="1802" y="294"/>
                  </a:cubicBezTo>
                  <a:cubicBezTo>
                    <a:pt x="2035" y="461"/>
                    <a:pt x="2169" y="761"/>
                    <a:pt x="2102" y="1061"/>
                  </a:cubicBezTo>
                  <a:cubicBezTo>
                    <a:pt x="2102" y="1128"/>
                    <a:pt x="2102" y="1195"/>
                    <a:pt x="2102" y="1261"/>
                  </a:cubicBezTo>
                  <a:lnTo>
                    <a:pt x="2335" y="1361"/>
                  </a:lnTo>
                  <a:cubicBezTo>
                    <a:pt x="2335" y="1261"/>
                    <a:pt x="2369" y="1161"/>
                    <a:pt x="2369" y="1061"/>
                  </a:cubicBezTo>
                  <a:cubicBezTo>
                    <a:pt x="2402" y="694"/>
                    <a:pt x="2235" y="294"/>
                    <a:pt x="1902" y="94"/>
                  </a:cubicBezTo>
                  <a:cubicBezTo>
                    <a:pt x="1782" y="34"/>
                    <a:pt x="1655" y="1"/>
                    <a:pt x="152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81"/>
            <p:cNvSpPr/>
            <p:nvPr/>
          </p:nvSpPr>
          <p:spPr>
            <a:xfrm>
              <a:off x="3707825" y="3244225"/>
              <a:ext cx="24200" cy="12950"/>
            </a:xfrm>
            <a:custGeom>
              <a:rect b="b" l="l" r="r" t="t"/>
              <a:pathLst>
                <a:path extrusionOk="0" h="518" w="968">
                  <a:moveTo>
                    <a:pt x="484" y="0"/>
                  </a:moveTo>
                  <a:cubicBezTo>
                    <a:pt x="376" y="0"/>
                    <a:pt x="267" y="25"/>
                    <a:pt x="167" y="75"/>
                  </a:cubicBezTo>
                  <a:cubicBezTo>
                    <a:pt x="0" y="142"/>
                    <a:pt x="0" y="376"/>
                    <a:pt x="167" y="442"/>
                  </a:cubicBezTo>
                  <a:cubicBezTo>
                    <a:pt x="267" y="492"/>
                    <a:pt x="376" y="517"/>
                    <a:pt x="484" y="517"/>
                  </a:cubicBezTo>
                  <a:cubicBezTo>
                    <a:pt x="592" y="517"/>
                    <a:pt x="701" y="492"/>
                    <a:pt x="801" y="442"/>
                  </a:cubicBezTo>
                  <a:cubicBezTo>
                    <a:pt x="968" y="376"/>
                    <a:pt x="968" y="142"/>
                    <a:pt x="801" y="75"/>
                  </a:cubicBezTo>
                  <a:cubicBezTo>
                    <a:pt x="701" y="25"/>
                    <a:pt x="592" y="0"/>
                    <a:pt x="48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81"/>
            <p:cNvSpPr/>
            <p:nvPr/>
          </p:nvSpPr>
          <p:spPr>
            <a:xfrm>
              <a:off x="3715325" y="3214850"/>
              <a:ext cx="59225" cy="42125"/>
            </a:xfrm>
            <a:custGeom>
              <a:rect b="b" l="l" r="r" t="t"/>
              <a:pathLst>
                <a:path extrusionOk="0" h="1685" w="2369">
                  <a:moveTo>
                    <a:pt x="1531" y="1"/>
                  </a:moveTo>
                  <a:cubicBezTo>
                    <a:pt x="1363" y="1"/>
                    <a:pt x="1204" y="53"/>
                    <a:pt x="1068" y="150"/>
                  </a:cubicBezTo>
                  <a:cubicBezTo>
                    <a:pt x="534" y="517"/>
                    <a:pt x="134" y="1050"/>
                    <a:pt x="0" y="1684"/>
                  </a:cubicBezTo>
                  <a:lnTo>
                    <a:pt x="234" y="1684"/>
                  </a:lnTo>
                  <a:cubicBezTo>
                    <a:pt x="367" y="1150"/>
                    <a:pt x="701" y="650"/>
                    <a:pt x="1168" y="350"/>
                  </a:cubicBezTo>
                  <a:cubicBezTo>
                    <a:pt x="1268" y="283"/>
                    <a:pt x="1401" y="216"/>
                    <a:pt x="1535" y="216"/>
                  </a:cubicBezTo>
                  <a:cubicBezTo>
                    <a:pt x="1635" y="216"/>
                    <a:pt x="1702" y="250"/>
                    <a:pt x="1768" y="283"/>
                  </a:cubicBezTo>
                  <a:cubicBezTo>
                    <a:pt x="2002" y="483"/>
                    <a:pt x="2135" y="750"/>
                    <a:pt x="2102" y="1050"/>
                  </a:cubicBezTo>
                  <a:cubicBezTo>
                    <a:pt x="2102" y="1117"/>
                    <a:pt x="2102" y="1184"/>
                    <a:pt x="2102" y="1250"/>
                  </a:cubicBezTo>
                  <a:lnTo>
                    <a:pt x="2302" y="1384"/>
                  </a:lnTo>
                  <a:cubicBezTo>
                    <a:pt x="2335" y="1284"/>
                    <a:pt x="2335" y="1184"/>
                    <a:pt x="2335" y="1050"/>
                  </a:cubicBezTo>
                  <a:cubicBezTo>
                    <a:pt x="2369" y="683"/>
                    <a:pt x="2202" y="316"/>
                    <a:pt x="1902" y="83"/>
                  </a:cubicBezTo>
                  <a:cubicBezTo>
                    <a:pt x="1777" y="27"/>
                    <a:pt x="1651" y="1"/>
                    <a:pt x="15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81"/>
            <p:cNvSpPr/>
            <p:nvPr/>
          </p:nvSpPr>
          <p:spPr>
            <a:xfrm>
              <a:off x="3660275" y="3217525"/>
              <a:ext cx="24225" cy="12975"/>
            </a:xfrm>
            <a:custGeom>
              <a:rect b="b" l="l" r="r" t="t"/>
              <a:pathLst>
                <a:path extrusionOk="0" h="519" w="969">
                  <a:moveTo>
                    <a:pt x="485" y="1"/>
                  </a:moveTo>
                  <a:cubicBezTo>
                    <a:pt x="376" y="1"/>
                    <a:pt x="268" y="26"/>
                    <a:pt x="168" y="76"/>
                  </a:cubicBezTo>
                  <a:cubicBezTo>
                    <a:pt x="1" y="143"/>
                    <a:pt x="1" y="376"/>
                    <a:pt x="168" y="443"/>
                  </a:cubicBezTo>
                  <a:cubicBezTo>
                    <a:pt x="268" y="493"/>
                    <a:pt x="376" y="518"/>
                    <a:pt x="485" y="518"/>
                  </a:cubicBezTo>
                  <a:cubicBezTo>
                    <a:pt x="593" y="518"/>
                    <a:pt x="701" y="493"/>
                    <a:pt x="801" y="443"/>
                  </a:cubicBezTo>
                  <a:cubicBezTo>
                    <a:pt x="968" y="376"/>
                    <a:pt x="968" y="143"/>
                    <a:pt x="801" y="76"/>
                  </a:cubicBezTo>
                  <a:cubicBezTo>
                    <a:pt x="701" y="26"/>
                    <a:pt x="593" y="1"/>
                    <a:pt x="48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81"/>
            <p:cNvSpPr/>
            <p:nvPr/>
          </p:nvSpPr>
          <p:spPr>
            <a:xfrm>
              <a:off x="3667800" y="3187325"/>
              <a:ext cx="60050" cy="42950"/>
            </a:xfrm>
            <a:custGeom>
              <a:rect b="b" l="l" r="r" t="t"/>
              <a:pathLst>
                <a:path extrusionOk="0" h="1718" w="2402">
                  <a:moveTo>
                    <a:pt x="1545" y="1"/>
                  </a:moveTo>
                  <a:cubicBezTo>
                    <a:pt x="1374" y="1"/>
                    <a:pt x="1204" y="53"/>
                    <a:pt x="1068" y="150"/>
                  </a:cubicBezTo>
                  <a:cubicBezTo>
                    <a:pt x="534" y="517"/>
                    <a:pt x="167" y="1051"/>
                    <a:pt x="0" y="1684"/>
                  </a:cubicBezTo>
                  <a:cubicBezTo>
                    <a:pt x="67" y="1684"/>
                    <a:pt x="167" y="1718"/>
                    <a:pt x="234" y="1718"/>
                  </a:cubicBezTo>
                  <a:cubicBezTo>
                    <a:pt x="367" y="1151"/>
                    <a:pt x="701" y="684"/>
                    <a:pt x="1168" y="350"/>
                  </a:cubicBezTo>
                  <a:cubicBezTo>
                    <a:pt x="1301" y="283"/>
                    <a:pt x="1434" y="250"/>
                    <a:pt x="1568" y="217"/>
                  </a:cubicBezTo>
                  <a:cubicBezTo>
                    <a:pt x="1635" y="217"/>
                    <a:pt x="1735" y="250"/>
                    <a:pt x="1801" y="283"/>
                  </a:cubicBezTo>
                  <a:cubicBezTo>
                    <a:pt x="2035" y="483"/>
                    <a:pt x="2135" y="784"/>
                    <a:pt x="2102" y="1084"/>
                  </a:cubicBezTo>
                  <a:cubicBezTo>
                    <a:pt x="2102" y="1117"/>
                    <a:pt x="2102" y="1184"/>
                    <a:pt x="2102" y="1251"/>
                  </a:cubicBezTo>
                  <a:lnTo>
                    <a:pt x="2335" y="1384"/>
                  </a:lnTo>
                  <a:cubicBezTo>
                    <a:pt x="2335" y="1284"/>
                    <a:pt x="2368" y="1184"/>
                    <a:pt x="2368" y="1084"/>
                  </a:cubicBezTo>
                  <a:cubicBezTo>
                    <a:pt x="2402" y="684"/>
                    <a:pt x="2202" y="317"/>
                    <a:pt x="1901" y="83"/>
                  </a:cubicBezTo>
                  <a:cubicBezTo>
                    <a:pt x="1790" y="27"/>
                    <a:pt x="1667" y="1"/>
                    <a:pt x="15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81"/>
            <p:cNvSpPr/>
            <p:nvPr/>
          </p:nvSpPr>
          <p:spPr>
            <a:xfrm>
              <a:off x="3753675" y="3454550"/>
              <a:ext cx="271900" cy="161000"/>
            </a:xfrm>
            <a:custGeom>
              <a:rect b="b" l="l" r="r" t="t"/>
              <a:pathLst>
                <a:path extrusionOk="0" h="6440" w="10876">
                  <a:moveTo>
                    <a:pt x="10623" y="0"/>
                  </a:moveTo>
                  <a:cubicBezTo>
                    <a:pt x="10583" y="0"/>
                    <a:pt x="10544" y="11"/>
                    <a:pt x="10508" y="35"/>
                  </a:cubicBezTo>
                  <a:lnTo>
                    <a:pt x="134" y="6039"/>
                  </a:lnTo>
                  <a:cubicBezTo>
                    <a:pt x="34" y="6106"/>
                    <a:pt x="1" y="6240"/>
                    <a:pt x="34" y="6340"/>
                  </a:cubicBezTo>
                  <a:cubicBezTo>
                    <a:pt x="68" y="6406"/>
                    <a:pt x="134" y="6440"/>
                    <a:pt x="234" y="6440"/>
                  </a:cubicBezTo>
                  <a:cubicBezTo>
                    <a:pt x="268" y="6440"/>
                    <a:pt x="301" y="6440"/>
                    <a:pt x="334" y="6406"/>
                  </a:cubicBezTo>
                  <a:lnTo>
                    <a:pt x="10742" y="402"/>
                  </a:lnTo>
                  <a:cubicBezTo>
                    <a:pt x="10842" y="335"/>
                    <a:pt x="10875" y="202"/>
                    <a:pt x="10809" y="102"/>
                  </a:cubicBezTo>
                  <a:cubicBezTo>
                    <a:pt x="10766" y="37"/>
                    <a:pt x="10695" y="0"/>
                    <a:pt x="10623"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81"/>
            <p:cNvSpPr/>
            <p:nvPr/>
          </p:nvSpPr>
          <p:spPr>
            <a:xfrm>
              <a:off x="3722000" y="3436400"/>
              <a:ext cx="271875" cy="160800"/>
            </a:xfrm>
            <a:custGeom>
              <a:rect b="b" l="l" r="r" t="t"/>
              <a:pathLst>
                <a:path extrusionOk="0" h="6432" w="10875">
                  <a:moveTo>
                    <a:pt x="10630" y="0"/>
                  </a:moveTo>
                  <a:cubicBezTo>
                    <a:pt x="10600" y="0"/>
                    <a:pt x="10569" y="9"/>
                    <a:pt x="10541" y="27"/>
                  </a:cubicBezTo>
                  <a:lnTo>
                    <a:pt x="134" y="6032"/>
                  </a:lnTo>
                  <a:cubicBezTo>
                    <a:pt x="34" y="6098"/>
                    <a:pt x="0" y="6232"/>
                    <a:pt x="67" y="6332"/>
                  </a:cubicBezTo>
                  <a:cubicBezTo>
                    <a:pt x="100" y="6398"/>
                    <a:pt x="167" y="6432"/>
                    <a:pt x="234" y="6432"/>
                  </a:cubicBezTo>
                  <a:cubicBezTo>
                    <a:pt x="267" y="6432"/>
                    <a:pt x="301" y="6432"/>
                    <a:pt x="334" y="6398"/>
                  </a:cubicBezTo>
                  <a:lnTo>
                    <a:pt x="10741" y="394"/>
                  </a:lnTo>
                  <a:cubicBezTo>
                    <a:pt x="10841" y="361"/>
                    <a:pt x="10875" y="227"/>
                    <a:pt x="10808" y="127"/>
                  </a:cubicBezTo>
                  <a:cubicBezTo>
                    <a:pt x="10784" y="55"/>
                    <a:pt x="10708" y="0"/>
                    <a:pt x="1063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81"/>
            <p:cNvSpPr/>
            <p:nvPr/>
          </p:nvSpPr>
          <p:spPr>
            <a:xfrm>
              <a:off x="3690300" y="3417725"/>
              <a:ext cx="274950" cy="161125"/>
            </a:xfrm>
            <a:custGeom>
              <a:rect b="b" l="l" r="r" t="t"/>
              <a:pathLst>
                <a:path extrusionOk="0" h="6445" w="10998">
                  <a:moveTo>
                    <a:pt x="10671" y="0"/>
                  </a:moveTo>
                  <a:cubicBezTo>
                    <a:pt x="10630" y="0"/>
                    <a:pt x="10586" y="12"/>
                    <a:pt x="10542" y="40"/>
                  </a:cubicBezTo>
                  <a:lnTo>
                    <a:pt x="134" y="6045"/>
                  </a:lnTo>
                  <a:cubicBezTo>
                    <a:pt x="34" y="6111"/>
                    <a:pt x="1" y="6245"/>
                    <a:pt x="67" y="6345"/>
                  </a:cubicBezTo>
                  <a:cubicBezTo>
                    <a:pt x="101" y="6412"/>
                    <a:pt x="168" y="6445"/>
                    <a:pt x="234" y="6445"/>
                  </a:cubicBezTo>
                  <a:cubicBezTo>
                    <a:pt x="268" y="6445"/>
                    <a:pt x="301" y="6445"/>
                    <a:pt x="334" y="6412"/>
                  </a:cubicBezTo>
                  <a:lnTo>
                    <a:pt x="10775" y="407"/>
                  </a:lnTo>
                  <a:cubicBezTo>
                    <a:pt x="10997" y="296"/>
                    <a:pt x="10873" y="0"/>
                    <a:pt x="10671"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81"/>
            <p:cNvSpPr/>
            <p:nvPr/>
          </p:nvSpPr>
          <p:spPr>
            <a:xfrm>
              <a:off x="3658625" y="3399375"/>
              <a:ext cx="274925" cy="161150"/>
            </a:xfrm>
            <a:custGeom>
              <a:rect b="b" l="l" r="r" t="t"/>
              <a:pathLst>
                <a:path extrusionOk="0" h="6446" w="10997">
                  <a:moveTo>
                    <a:pt x="10670" y="1"/>
                  </a:moveTo>
                  <a:cubicBezTo>
                    <a:pt x="10630" y="1"/>
                    <a:pt x="10586" y="13"/>
                    <a:pt x="10541" y="41"/>
                  </a:cubicBezTo>
                  <a:lnTo>
                    <a:pt x="134" y="6045"/>
                  </a:lnTo>
                  <a:cubicBezTo>
                    <a:pt x="34" y="6112"/>
                    <a:pt x="0" y="6245"/>
                    <a:pt x="67" y="6345"/>
                  </a:cubicBezTo>
                  <a:cubicBezTo>
                    <a:pt x="100" y="6412"/>
                    <a:pt x="167" y="6445"/>
                    <a:pt x="267" y="6445"/>
                  </a:cubicBezTo>
                  <a:cubicBezTo>
                    <a:pt x="267" y="6445"/>
                    <a:pt x="300" y="6445"/>
                    <a:pt x="334" y="6412"/>
                  </a:cubicBezTo>
                  <a:lnTo>
                    <a:pt x="10775" y="407"/>
                  </a:lnTo>
                  <a:cubicBezTo>
                    <a:pt x="10997" y="296"/>
                    <a:pt x="10872" y="1"/>
                    <a:pt x="10670"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81"/>
            <p:cNvSpPr/>
            <p:nvPr/>
          </p:nvSpPr>
          <p:spPr>
            <a:xfrm>
              <a:off x="3624125" y="3381575"/>
              <a:ext cx="276550" cy="161600"/>
            </a:xfrm>
            <a:custGeom>
              <a:rect b="b" l="l" r="r" t="t"/>
              <a:pathLst>
                <a:path extrusionOk="0" h="6464" w="11062">
                  <a:moveTo>
                    <a:pt x="10740" y="0"/>
                  </a:moveTo>
                  <a:cubicBezTo>
                    <a:pt x="10712" y="0"/>
                    <a:pt x="10683" y="6"/>
                    <a:pt x="10653" y="19"/>
                  </a:cubicBezTo>
                  <a:lnTo>
                    <a:pt x="279" y="6023"/>
                  </a:lnTo>
                  <a:cubicBezTo>
                    <a:pt x="1" y="6085"/>
                    <a:pt x="67" y="6464"/>
                    <a:pt x="319" y="6464"/>
                  </a:cubicBezTo>
                  <a:cubicBezTo>
                    <a:pt x="338" y="6464"/>
                    <a:pt x="358" y="6461"/>
                    <a:pt x="379" y="6457"/>
                  </a:cubicBezTo>
                  <a:cubicBezTo>
                    <a:pt x="413" y="6423"/>
                    <a:pt x="446" y="6423"/>
                    <a:pt x="480" y="6390"/>
                  </a:cubicBezTo>
                  <a:lnTo>
                    <a:pt x="10887" y="386"/>
                  </a:lnTo>
                  <a:cubicBezTo>
                    <a:pt x="11062" y="269"/>
                    <a:pt x="10931" y="0"/>
                    <a:pt x="1074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81"/>
            <p:cNvSpPr/>
            <p:nvPr/>
          </p:nvSpPr>
          <p:spPr>
            <a:xfrm>
              <a:off x="3594400" y="3363450"/>
              <a:ext cx="275025" cy="161200"/>
            </a:xfrm>
            <a:custGeom>
              <a:rect b="b" l="l" r="r" t="t"/>
              <a:pathLst>
                <a:path extrusionOk="0" h="6448" w="11001">
                  <a:moveTo>
                    <a:pt x="10697" y="1"/>
                  </a:moveTo>
                  <a:cubicBezTo>
                    <a:pt x="10658" y="1"/>
                    <a:pt x="10616" y="13"/>
                    <a:pt x="10575" y="43"/>
                  </a:cubicBezTo>
                  <a:lnTo>
                    <a:pt x="201" y="6047"/>
                  </a:lnTo>
                  <a:cubicBezTo>
                    <a:pt x="1" y="6148"/>
                    <a:pt x="67" y="6448"/>
                    <a:pt x="301" y="6448"/>
                  </a:cubicBezTo>
                  <a:cubicBezTo>
                    <a:pt x="334" y="6448"/>
                    <a:pt x="368" y="6414"/>
                    <a:pt x="401" y="6414"/>
                  </a:cubicBezTo>
                  <a:lnTo>
                    <a:pt x="10808" y="410"/>
                  </a:lnTo>
                  <a:cubicBezTo>
                    <a:pt x="11000" y="273"/>
                    <a:pt x="10877" y="1"/>
                    <a:pt x="10697"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81"/>
            <p:cNvSpPr/>
            <p:nvPr/>
          </p:nvSpPr>
          <p:spPr>
            <a:xfrm>
              <a:off x="3564375" y="3345450"/>
              <a:ext cx="274350" cy="160850"/>
            </a:xfrm>
            <a:custGeom>
              <a:rect b="b" l="l" r="r" t="t"/>
              <a:pathLst>
                <a:path extrusionOk="0" h="6434" w="10974">
                  <a:moveTo>
                    <a:pt x="10656" y="1"/>
                  </a:moveTo>
                  <a:cubicBezTo>
                    <a:pt x="10620" y="1"/>
                    <a:pt x="10582" y="9"/>
                    <a:pt x="10542" y="29"/>
                  </a:cubicBezTo>
                  <a:lnTo>
                    <a:pt x="134" y="6034"/>
                  </a:lnTo>
                  <a:cubicBezTo>
                    <a:pt x="34" y="6100"/>
                    <a:pt x="1" y="6234"/>
                    <a:pt x="68" y="6334"/>
                  </a:cubicBezTo>
                  <a:cubicBezTo>
                    <a:pt x="101" y="6401"/>
                    <a:pt x="168" y="6434"/>
                    <a:pt x="234" y="6434"/>
                  </a:cubicBezTo>
                  <a:cubicBezTo>
                    <a:pt x="268" y="6434"/>
                    <a:pt x="334" y="6434"/>
                    <a:pt x="368" y="6401"/>
                  </a:cubicBezTo>
                  <a:lnTo>
                    <a:pt x="10775" y="396"/>
                  </a:lnTo>
                  <a:cubicBezTo>
                    <a:pt x="10974" y="283"/>
                    <a:pt x="10859" y="1"/>
                    <a:pt x="10656"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81"/>
            <p:cNvSpPr/>
            <p:nvPr/>
          </p:nvSpPr>
          <p:spPr>
            <a:xfrm>
              <a:off x="3532700" y="3326950"/>
              <a:ext cx="272725" cy="161025"/>
            </a:xfrm>
            <a:custGeom>
              <a:rect b="b" l="l" r="r" t="t"/>
              <a:pathLst>
                <a:path extrusionOk="0" h="6441" w="10909">
                  <a:moveTo>
                    <a:pt x="10656" y="1"/>
                  </a:moveTo>
                  <a:cubicBezTo>
                    <a:pt x="10616" y="1"/>
                    <a:pt x="10577" y="12"/>
                    <a:pt x="10541" y="35"/>
                  </a:cubicBezTo>
                  <a:lnTo>
                    <a:pt x="134" y="6040"/>
                  </a:lnTo>
                  <a:cubicBezTo>
                    <a:pt x="34" y="6106"/>
                    <a:pt x="0" y="6240"/>
                    <a:pt x="67" y="6340"/>
                  </a:cubicBezTo>
                  <a:cubicBezTo>
                    <a:pt x="100" y="6407"/>
                    <a:pt x="167" y="6440"/>
                    <a:pt x="234" y="6440"/>
                  </a:cubicBezTo>
                  <a:cubicBezTo>
                    <a:pt x="267" y="6440"/>
                    <a:pt x="334" y="6440"/>
                    <a:pt x="367" y="6407"/>
                  </a:cubicBezTo>
                  <a:lnTo>
                    <a:pt x="10741" y="402"/>
                  </a:lnTo>
                  <a:cubicBezTo>
                    <a:pt x="10841" y="336"/>
                    <a:pt x="10908" y="202"/>
                    <a:pt x="10841" y="102"/>
                  </a:cubicBezTo>
                  <a:cubicBezTo>
                    <a:pt x="10798" y="38"/>
                    <a:pt x="10727" y="1"/>
                    <a:pt x="10656"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81"/>
            <p:cNvSpPr/>
            <p:nvPr/>
          </p:nvSpPr>
          <p:spPr>
            <a:xfrm>
              <a:off x="3501000" y="3308800"/>
              <a:ext cx="272725" cy="160825"/>
            </a:xfrm>
            <a:custGeom>
              <a:rect b="b" l="l" r="r" t="t"/>
              <a:pathLst>
                <a:path extrusionOk="0" h="6433" w="10909">
                  <a:moveTo>
                    <a:pt x="10664" y="1"/>
                  </a:moveTo>
                  <a:cubicBezTo>
                    <a:pt x="10633" y="1"/>
                    <a:pt x="10603" y="9"/>
                    <a:pt x="10575" y="28"/>
                  </a:cubicBezTo>
                  <a:lnTo>
                    <a:pt x="134" y="6032"/>
                  </a:lnTo>
                  <a:cubicBezTo>
                    <a:pt x="34" y="6099"/>
                    <a:pt x="1" y="6232"/>
                    <a:pt x="67" y="6332"/>
                  </a:cubicBezTo>
                  <a:cubicBezTo>
                    <a:pt x="101" y="6399"/>
                    <a:pt x="167" y="6432"/>
                    <a:pt x="268" y="6432"/>
                  </a:cubicBezTo>
                  <a:cubicBezTo>
                    <a:pt x="301" y="6432"/>
                    <a:pt x="334" y="6432"/>
                    <a:pt x="334" y="6399"/>
                  </a:cubicBezTo>
                  <a:lnTo>
                    <a:pt x="10775" y="395"/>
                  </a:lnTo>
                  <a:cubicBezTo>
                    <a:pt x="10875" y="361"/>
                    <a:pt x="10908" y="228"/>
                    <a:pt x="10842" y="128"/>
                  </a:cubicBezTo>
                  <a:cubicBezTo>
                    <a:pt x="10818" y="56"/>
                    <a:pt x="10742" y="1"/>
                    <a:pt x="1066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81"/>
            <p:cNvSpPr/>
            <p:nvPr/>
          </p:nvSpPr>
          <p:spPr>
            <a:xfrm>
              <a:off x="3470150" y="3290675"/>
              <a:ext cx="274825" cy="160975"/>
            </a:xfrm>
            <a:custGeom>
              <a:rect b="b" l="l" r="r" t="t"/>
              <a:pathLst>
                <a:path extrusionOk="0" h="6439" w="10993">
                  <a:moveTo>
                    <a:pt x="10681" y="0"/>
                  </a:moveTo>
                  <a:cubicBezTo>
                    <a:pt x="10638" y="0"/>
                    <a:pt x="10590" y="16"/>
                    <a:pt x="10541" y="52"/>
                  </a:cubicBezTo>
                  <a:lnTo>
                    <a:pt x="134" y="6056"/>
                  </a:lnTo>
                  <a:cubicBezTo>
                    <a:pt x="34" y="6090"/>
                    <a:pt x="0" y="6223"/>
                    <a:pt x="34" y="6323"/>
                  </a:cubicBezTo>
                  <a:cubicBezTo>
                    <a:pt x="67" y="6390"/>
                    <a:pt x="167" y="6423"/>
                    <a:pt x="234" y="6423"/>
                  </a:cubicBezTo>
                  <a:cubicBezTo>
                    <a:pt x="245" y="6434"/>
                    <a:pt x="256" y="6438"/>
                    <a:pt x="269" y="6438"/>
                  </a:cubicBezTo>
                  <a:cubicBezTo>
                    <a:pt x="293" y="6438"/>
                    <a:pt x="323" y="6423"/>
                    <a:pt x="367" y="6423"/>
                  </a:cubicBezTo>
                  <a:lnTo>
                    <a:pt x="10775" y="419"/>
                  </a:lnTo>
                  <a:cubicBezTo>
                    <a:pt x="10993" y="310"/>
                    <a:pt x="10877" y="0"/>
                    <a:pt x="10681"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81"/>
            <p:cNvSpPr/>
            <p:nvPr/>
          </p:nvSpPr>
          <p:spPr>
            <a:xfrm>
              <a:off x="3438450" y="3272750"/>
              <a:ext cx="271900" cy="161000"/>
            </a:xfrm>
            <a:custGeom>
              <a:rect b="b" l="l" r="r" t="t"/>
              <a:pathLst>
                <a:path extrusionOk="0" h="6440" w="10876">
                  <a:moveTo>
                    <a:pt x="10656" y="1"/>
                  </a:moveTo>
                  <a:cubicBezTo>
                    <a:pt x="10617" y="1"/>
                    <a:pt x="10577" y="12"/>
                    <a:pt x="10542" y="35"/>
                  </a:cubicBezTo>
                  <a:lnTo>
                    <a:pt x="134" y="6040"/>
                  </a:lnTo>
                  <a:cubicBezTo>
                    <a:pt x="34" y="6073"/>
                    <a:pt x="1" y="6206"/>
                    <a:pt x="68" y="6306"/>
                  </a:cubicBezTo>
                  <a:cubicBezTo>
                    <a:pt x="101" y="6373"/>
                    <a:pt x="168" y="6440"/>
                    <a:pt x="234" y="6440"/>
                  </a:cubicBezTo>
                  <a:cubicBezTo>
                    <a:pt x="268" y="6440"/>
                    <a:pt x="301" y="6406"/>
                    <a:pt x="334" y="6406"/>
                  </a:cubicBezTo>
                  <a:lnTo>
                    <a:pt x="10742" y="402"/>
                  </a:lnTo>
                  <a:cubicBezTo>
                    <a:pt x="10842" y="335"/>
                    <a:pt x="10875" y="202"/>
                    <a:pt x="10842" y="102"/>
                  </a:cubicBezTo>
                  <a:cubicBezTo>
                    <a:pt x="10799" y="37"/>
                    <a:pt x="10728" y="1"/>
                    <a:pt x="10656"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81"/>
            <p:cNvSpPr/>
            <p:nvPr/>
          </p:nvSpPr>
          <p:spPr>
            <a:xfrm>
              <a:off x="3406775" y="3254400"/>
              <a:ext cx="271875" cy="161000"/>
            </a:xfrm>
            <a:custGeom>
              <a:rect b="b" l="l" r="r" t="t"/>
              <a:pathLst>
                <a:path extrusionOk="0" h="6440" w="10875">
                  <a:moveTo>
                    <a:pt x="10656" y="1"/>
                  </a:moveTo>
                  <a:cubicBezTo>
                    <a:pt x="10616" y="1"/>
                    <a:pt x="10577" y="12"/>
                    <a:pt x="10541" y="35"/>
                  </a:cubicBezTo>
                  <a:lnTo>
                    <a:pt x="134" y="6040"/>
                  </a:lnTo>
                  <a:cubicBezTo>
                    <a:pt x="34" y="6106"/>
                    <a:pt x="0" y="6240"/>
                    <a:pt x="67" y="6340"/>
                  </a:cubicBezTo>
                  <a:cubicBezTo>
                    <a:pt x="100" y="6407"/>
                    <a:pt x="167" y="6440"/>
                    <a:pt x="234" y="6440"/>
                  </a:cubicBezTo>
                  <a:cubicBezTo>
                    <a:pt x="267" y="6440"/>
                    <a:pt x="301" y="6407"/>
                    <a:pt x="334" y="6407"/>
                  </a:cubicBezTo>
                  <a:lnTo>
                    <a:pt x="10741" y="402"/>
                  </a:lnTo>
                  <a:cubicBezTo>
                    <a:pt x="10841" y="336"/>
                    <a:pt x="10875" y="202"/>
                    <a:pt x="10841" y="102"/>
                  </a:cubicBezTo>
                  <a:cubicBezTo>
                    <a:pt x="10798" y="37"/>
                    <a:pt x="10727" y="1"/>
                    <a:pt x="10656"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81"/>
            <p:cNvSpPr/>
            <p:nvPr/>
          </p:nvSpPr>
          <p:spPr>
            <a:xfrm>
              <a:off x="3372225" y="3235225"/>
              <a:ext cx="275575" cy="162025"/>
            </a:xfrm>
            <a:custGeom>
              <a:rect b="b" l="l" r="r" t="t"/>
              <a:pathLst>
                <a:path extrusionOk="0" h="6481" w="11023">
                  <a:moveTo>
                    <a:pt x="10770" y="0"/>
                  </a:moveTo>
                  <a:cubicBezTo>
                    <a:pt x="10731" y="0"/>
                    <a:pt x="10691" y="12"/>
                    <a:pt x="10656" y="35"/>
                  </a:cubicBezTo>
                  <a:lnTo>
                    <a:pt x="248" y="6039"/>
                  </a:lnTo>
                  <a:cubicBezTo>
                    <a:pt x="0" y="6101"/>
                    <a:pt x="69" y="6480"/>
                    <a:pt x="321" y="6480"/>
                  </a:cubicBezTo>
                  <a:cubicBezTo>
                    <a:pt x="340" y="6480"/>
                    <a:pt x="360" y="6478"/>
                    <a:pt x="382" y="6473"/>
                  </a:cubicBezTo>
                  <a:lnTo>
                    <a:pt x="482" y="6473"/>
                  </a:lnTo>
                  <a:lnTo>
                    <a:pt x="10856" y="402"/>
                  </a:lnTo>
                  <a:cubicBezTo>
                    <a:pt x="10989" y="335"/>
                    <a:pt x="11023" y="202"/>
                    <a:pt x="10956" y="102"/>
                  </a:cubicBezTo>
                  <a:cubicBezTo>
                    <a:pt x="10913" y="37"/>
                    <a:pt x="10842" y="0"/>
                    <a:pt x="1077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81"/>
            <p:cNvSpPr/>
            <p:nvPr/>
          </p:nvSpPr>
          <p:spPr>
            <a:xfrm>
              <a:off x="3785375" y="3463725"/>
              <a:ext cx="286900" cy="170175"/>
            </a:xfrm>
            <a:custGeom>
              <a:rect b="b" l="l" r="r" t="t"/>
              <a:pathLst>
                <a:path extrusionOk="0" h="6807" w="11476">
                  <a:moveTo>
                    <a:pt x="11256" y="0"/>
                  </a:moveTo>
                  <a:cubicBezTo>
                    <a:pt x="11217" y="0"/>
                    <a:pt x="11177" y="11"/>
                    <a:pt x="11142" y="35"/>
                  </a:cubicBezTo>
                  <a:lnTo>
                    <a:pt x="134" y="6406"/>
                  </a:lnTo>
                  <a:cubicBezTo>
                    <a:pt x="34" y="6440"/>
                    <a:pt x="0" y="6573"/>
                    <a:pt x="67" y="6673"/>
                  </a:cubicBezTo>
                  <a:cubicBezTo>
                    <a:pt x="101" y="6740"/>
                    <a:pt x="167" y="6807"/>
                    <a:pt x="234" y="6807"/>
                  </a:cubicBezTo>
                  <a:cubicBezTo>
                    <a:pt x="267" y="6807"/>
                    <a:pt x="301" y="6773"/>
                    <a:pt x="334" y="6773"/>
                  </a:cubicBezTo>
                  <a:lnTo>
                    <a:pt x="11342" y="402"/>
                  </a:lnTo>
                  <a:cubicBezTo>
                    <a:pt x="11442" y="335"/>
                    <a:pt x="11475" y="202"/>
                    <a:pt x="11442" y="102"/>
                  </a:cubicBezTo>
                  <a:cubicBezTo>
                    <a:pt x="11399" y="37"/>
                    <a:pt x="11328" y="0"/>
                    <a:pt x="11256"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81"/>
            <p:cNvSpPr/>
            <p:nvPr/>
          </p:nvSpPr>
          <p:spPr>
            <a:xfrm>
              <a:off x="3818725" y="3412475"/>
              <a:ext cx="112850" cy="61575"/>
            </a:xfrm>
            <a:custGeom>
              <a:rect b="b" l="l" r="r" t="t"/>
              <a:pathLst>
                <a:path extrusionOk="0" h="2463" w="4514">
                  <a:moveTo>
                    <a:pt x="3870" y="717"/>
                  </a:moveTo>
                  <a:lnTo>
                    <a:pt x="4037" y="784"/>
                  </a:lnTo>
                  <a:cubicBezTo>
                    <a:pt x="4137" y="851"/>
                    <a:pt x="4237" y="918"/>
                    <a:pt x="4304" y="984"/>
                  </a:cubicBezTo>
                  <a:cubicBezTo>
                    <a:pt x="4326" y="1018"/>
                    <a:pt x="4319" y="1029"/>
                    <a:pt x="4298" y="1029"/>
                  </a:cubicBezTo>
                  <a:cubicBezTo>
                    <a:pt x="4256" y="1029"/>
                    <a:pt x="4159" y="984"/>
                    <a:pt x="4137" y="984"/>
                  </a:cubicBezTo>
                  <a:cubicBezTo>
                    <a:pt x="4037" y="918"/>
                    <a:pt x="3937" y="817"/>
                    <a:pt x="3870" y="717"/>
                  </a:cubicBezTo>
                  <a:close/>
                  <a:moveTo>
                    <a:pt x="3710" y="1"/>
                  </a:moveTo>
                  <a:cubicBezTo>
                    <a:pt x="3628" y="1"/>
                    <a:pt x="3561" y="39"/>
                    <a:pt x="3537" y="150"/>
                  </a:cubicBezTo>
                  <a:cubicBezTo>
                    <a:pt x="3503" y="250"/>
                    <a:pt x="3537" y="350"/>
                    <a:pt x="3570" y="451"/>
                  </a:cubicBezTo>
                  <a:cubicBezTo>
                    <a:pt x="3470" y="417"/>
                    <a:pt x="3403" y="384"/>
                    <a:pt x="3303" y="384"/>
                  </a:cubicBezTo>
                  <a:cubicBezTo>
                    <a:pt x="3203" y="384"/>
                    <a:pt x="3136" y="384"/>
                    <a:pt x="3103" y="484"/>
                  </a:cubicBezTo>
                  <a:cubicBezTo>
                    <a:pt x="3070" y="617"/>
                    <a:pt x="3103" y="584"/>
                    <a:pt x="3103" y="617"/>
                  </a:cubicBezTo>
                  <a:cubicBezTo>
                    <a:pt x="3103" y="684"/>
                    <a:pt x="3170" y="717"/>
                    <a:pt x="3203" y="717"/>
                  </a:cubicBezTo>
                  <a:lnTo>
                    <a:pt x="3103" y="717"/>
                  </a:lnTo>
                  <a:cubicBezTo>
                    <a:pt x="3030" y="717"/>
                    <a:pt x="2888" y="688"/>
                    <a:pt x="2763" y="688"/>
                  </a:cubicBezTo>
                  <a:cubicBezTo>
                    <a:pt x="2659" y="688"/>
                    <a:pt x="2566" y="708"/>
                    <a:pt x="2536" y="784"/>
                  </a:cubicBezTo>
                  <a:cubicBezTo>
                    <a:pt x="2503" y="851"/>
                    <a:pt x="2569" y="951"/>
                    <a:pt x="2536" y="984"/>
                  </a:cubicBezTo>
                  <a:cubicBezTo>
                    <a:pt x="2536" y="984"/>
                    <a:pt x="2302" y="1084"/>
                    <a:pt x="2236" y="1084"/>
                  </a:cubicBezTo>
                  <a:cubicBezTo>
                    <a:pt x="2202" y="1118"/>
                    <a:pt x="2236" y="1184"/>
                    <a:pt x="2236" y="1184"/>
                  </a:cubicBezTo>
                  <a:lnTo>
                    <a:pt x="1835" y="1184"/>
                  </a:lnTo>
                  <a:cubicBezTo>
                    <a:pt x="1778" y="1184"/>
                    <a:pt x="1697" y="1179"/>
                    <a:pt x="1611" y="1179"/>
                  </a:cubicBezTo>
                  <a:cubicBezTo>
                    <a:pt x="1396" y="1179"/>
                    <a:pt x="1154" y="1213"/>
                    <a:pt x="1202" y="1451"/>
                  </a:cubicBezTo>
                  <a:cubicBezTo>
                    <a:pt x="1202" y="1485"/>
                    <a:pt x="1235" y="1485"/>
                    <a:pt x="1235" y="1551"/>
                  </a:cubicBezTo>
                  <a:cubicBezTo>
                    <a:pt x="1235" y="1551"/>
                    <a:pt x="1235" y="1585"/>
                    <a:pt x="1235" y="1618"/>
                  </a:cubicBezTo>
                  <a:cubicBezTo>
                    <a:pt x="1235" y="1618"/>
                    <a:pt x="1202" y="1618"/>
                    <a:pt x="1168" y="1651"/>
                  </a:cubicBezTo>
                  <a:cubicBezTo>
                    <a:pt x="1168" y="1685"/>
                    <a:pt x="1152" y="1685"/>
                    <a:pt x="1131" y="1685"/>
                  </a:cubicBezTo>
                  <a:cubicBezTo>
                    <a:pt x="1110" y="1685"/>
                    <a:pt x="1085" y="1685"/>
                    <a:pt x="1068" y="1718"/>
                  </a:cubicBezTo>
                  <a:cubicBezTo>
                    <a:pt x="968" y="1818"/>
                    <a:pt x="1135" y="1885"/>
                    <a:pt x="1001" y="1952"/>
                  </a:cubicBezTo>
                  <a:cubicBezTo>
                    <a:pt x="978" y="1963"/>
                    <a:pt x="946" y="1968"/>
                    <a:pt x="909" y="1968"/>
                  </a:cubicBezTo>
                  <a:cubicBezTo>
                    <a:pt x="786" y="1968"/>
                    <a:pt x="602" y="1919"/>
                    <a:pt x="457" y="1919"/>
                  </a:cubicBezTo>
                  <a:cubicBezTo>
                    <a:pt x="396" y="1919"/>
                    <a:pt x="341" y="1927"/>
                    <a:pt x="301" y="1952"/>
                  </a:cubicBezTo>
                  <a:cubicBezTo>
                    <a:pt x="101" y="2052"/>
                    <a:pt x="334" y="2352"/>
                    <a:pt x="67" y="2352"/>
                  </a:cubicBezTo>
                  <a:cubicBezTo>
                    <a:pt x="1" y="2352"/>
                    <a:pt x="34" y="2452"/>
                    <a:pt x="67" y="2452"/>
                  </a:cubicBezTo>
                  <a:cubicBezTo>
                    <a:pt x="116" y="2459"/>
                    <a:pt x="154" y="2463"/>
                    <a:pt x="185" y="2463"/>
                  </a:cubicBezTo>
                  <a:cubicBezTo>
                    <a:pt x="302" y="2463"/>
                    <a:pt x="308" y="2404"/>
                    <a:pt x="334" y="2218"/>
                  </a:cubicBezTo>
                  <a:cubicBezTo>
                    <a:pt x="364" y="2069"/>
                    <a:pt x="487" y="2034"/>
                    <a:pt x="641" y="2034"/>
                  </a:cubicBezTo>
                  <a:cubicBezTo>
                    <a:pt x="783" y="2034"/>
                    <a:pt x="952" y="2064"/>
                    <a:pt x="1098" y="2064"/>
                  </a:cubicBezTo>
                  <a:cubicBezTo>
                    <a:pt x="1147" y="2064"/>
                    <a:pt x="1193" y="2061"/>
                    <a:pt x="1235" y="2052"/>
                  </a:cubicBezTo>
                  <a:cubicBezTo>
                    <a:pt x="1268" y="2018"/>
                    <a:pt x="1268" y="1985"/>
                    <a:pt x="1235" y="1952"/>
                  </a:cubicBezTo>
                  <a:cubicBezTo>
                    <a:pt x="1168" y="1852"/>
                    <a:pt x="1235" y="1785"/>
                    <a:pt x="1368" y="1718"/>
                  </a:cubicBezTo>
                  <a:cubicBezTo>
                    <a:pt x="1402" y="1685"/>
                    <a:pt x="1402" y="1651"/>
                    <a:pt x="1402" y="1651"/>
                  </a:cubicBezTo>
                  <a:cubicBezTo>
                    <a:pt x="1368" y="1585"/>
                    <a:pt x="1235" y="1418"/>
                    <a:pt x="1302" y="1318"/>
                  </a:cubicBezTo>
                  <a:cubicBezTo>
                    <a:pt x="1435" y="1318"/>
                    <a:pt x="1535" y="1284"/>
                    <a:pt x="1635" y="1284"/>
                  </a:cubicBezTo>
                  <a:lnTo>
                    <a:pt x="2302" y="1284"/>
                  </a:lnTo>
                  <a:cubicBezTo>
                    <a:pt x="2336" y="1284"/>
                    <a:pt x="2369" y="1251"/>
                    <a:pt x="2336" y="1218"/>
                  </a:cubicBezTo>
                  <a:cubicBezTo>
                    <a:pt x="2302" y="1151"/>
                    <a:pt x="2603" y="1118"/>
                    <a:pt x="2669" y="1084"/>
                  </a:cubicBezTo>
                  <a:cubicBezTo>
                    <a:pt x="2703" y="1084"/>
                    <a:pt x="2703" y="1051"/>
                    <a:pt x="2703" y="1051"/>
                  </a:cubicBezTo>
                  <a:cubicBezTo>
                    <a:pt x="2612" y="851"/>
                    <a:pt x="2729" y="800"/>
                    <a:pt x="2886" y="800"/>
                  </a:cubicBezTo>
                  <a:cubicBezTo>
                    <a:pt x="3018" y="800"/>
                    <a:pt x="3179" y="836"/>
                    <a:pt x="3270" y="851"/>
                  </a:cubicBezTo>
                  <a:cubicBezTo>
                    <a:pt x="3303" y="851"/>
                    <a:pt x="3370" y="817"/>
                    <a:pt x="3336" y="784"/>
                  </a:cubicBezTo>
                  <a:cubicBezTo>
                    <a:pt x="3303" y="684"/>
                    <a:pt x="3036" y="551"/>
                    <a:pt x="3336" y="517"/>
                  </a:cubicBezTo>
                  <a:cubicBezTo>
                    <a:pt x="3403" y="517"/>
                    <a:pt x="3503" y="517"/>
                    <a:pt x="3570" y="551"/>
                  </a:cubicBezTo>
                  <a:cubicBezTo>
                    <a:pt x="3703" y="784"/>
                    <a:pt x="3870" y="984"/>
                    <a:pt x="4104" y="1118"/>
                  </a:cubicBezTo>
                  <a:cubicBezTo>
                    <a:pt x="4195" y="1163"/>
                    <a:pt x="4279" y="1186"/>
                    <a:pt x="4343" y="1186"/>
                  </a:cubicBezTo>
                  <a:cubicBezTo>
                    <a:pt x="4465" y="1186"/>
                    <a:pt x="4513" y="1104"/>
                    <a:pt x="4404" y="951"/>
                  </a:cubicBezTo>
                  <a:cubicBezTo>
                    <a:pt x="4304" y="817"/>
                    <a:pt x="4137" y="717"/>
                    <a:pt x="4004" y="651"/>
                  </a:cubicBezTo>
                  <a:lnTo>
                    <a:pt x="3770" y="551"/>
                  </a:lnTo>
                  <a:cubicBezTo>
                    <a:pt x="3670" y="384"/>
                    <a:pt x="3570" y="150"/>
                    <a:pt x="3737" y="117"/>
                  </a:cubicBezTo>
                  <a:cubicBezTo>
                    <a:pt x="3870" y="117"/>
                    <a:pt x="4004" y="184"/>
                    <a:pt x="4137" y="250"/>
                  </a:cubicBezTo>
                  <a:cubicBezTo>
                    <a:pt x="4204" y="250"/>
                    <a:pt x="4204" y="150"/>
                    <a:pt x="4137" y="150"/>
                  </a:cubicBezTo>
                  <a:cubicBezTo>
                    <a:pt x="4032" y="108"/>
                    <a:pt x="3849" y="1"/>
                    <a:pt x="371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81"/>
            <p:cNvSpPr/>
            <p:nvPr/>
          </p:nvSpPr>
          <p:spPr>
            <a:xfrm>
              <a:off x="3724500" y="3479600"/>
              <a:ext cx="85925" cy="46075"/>
            </a:xfrm>
            <a:custGeom>
              <a:rect b="b" l="l" r="r" t="t"/>
              <a:pathLst>
                <a:path extrusionOk="0" h="1843" w="3437">
                  <a:moveTo>
                    <a:pt x="3036" y="601"/>
                  </a:moveTo>
                  <a:cubicBezTo>
                    <a:pt x="3103" y="634"/>
                    <a:pt x="3169" y="701"/>
                    <a:pt x="3203" y="768"/>
                  </a:cubicBezTo>
                  <a:cubicBezTo>
                    <a:pt x="3211" y="811"/>
                    <a:pt x="3207" y="827"/>
                    <a:pt x="3195" y="827"/>
                  </a:cubicBezTo>
                  <a:cubicBezTo>
                    <a:pt x="3161" y="827"/>
                    <a:pt x="3069" y="692"/>
                    <a:pt x="3069" y="668"/>
                  </a:cubicBezTo>
                  <a:lnTo>
                    <a:pt x="3036" y="601"/>
                  </a:lnTo>
                  <a:close/>
                  <a:moveTo>
                    <a:pt x="3036" y="0"/>
                  </a:moveTo>
                  <a:cubicBezTo>
                    <a:pt x="2836" y="0"/>
                    <a:pt x="2802" y="167"/>
                    <a:pt x="2802" y="367"/>
                  </a:cubicBezTo>
                  <a:cubicBezTo>
                    <a:pt x="2736" y="334"/>
                    <a:pt x="2669" y="301"/>
                    <a:pt x="2569" y="267"/>
                  </a:cubicBezTo>
                  <a:cubicBezTo>
                    <a:pt x="2536" y="267"/>
                    <a:pt x="2502" y="264"/>
                    <a:pt x="2471" y="264"/>
                  </a:cubicBezTo>
                  <a:cubicBezTo>
                    <a:pt x="2410" y="264"/>
                    <a:pt x="2358" y="278"/>
                    <a:pt x="2335" y="367"/>
                  </a:cubicBezTo>
                  <a:cubicBezTo>
                    <a:pt x="2302" y="501"/>
                    <a:pt x="2369" y="501"/>
                    <a:pt x="2369" y="568"/>
                  </a:cubicBezTo>
                  <a:cubicBezTo>
                    <a:pt x="2369" y="634"/>
                    <a:pt x="2469" y="634"/>
                    <a:pt x="2302" y="668"/>
                  </a:cubicBezTo>
                  <a:lnTo>
                    <a:pt x="2135" y="668"/>
                  </a:lnTo>
                  <a:cubicBezTo>
                    <a:pt x="2002" y="668"/>
                    <a:pt x="1968" y="668"/>
                    <a:pt x="1902" y="734"/>
                  </a:cubicBezTo>
                  <a:cubicBezTo>
                    <a:pt x="1837" y="799"/>
                    <a:pt x="1912" y="836"/>
                    <a:pt x="1901" y="836"/>
                  </a:cubicBezTo>
                  <a:cubicBezTo>
                    <a:pt x="1895" y="836"/>
                    <a:pt x="1863" y="825"/>
                    <a:pt x="1768" y="801"/>
                  </a:cubicBezTo>
                  <a:cubicBezTo>
                    <a:pt x="1668" y="801"/>
                    <a:pt x="1602" y="768"/>
                    <a:pt x="1535" y="768"/>
                  </a:cubicBezTo>
                  <a:cubicBezTo>
                    <a:pt x="1435" y="801"/>
                    <a:pt x="1401" y="834"/>
                    <a:pt x="1401" y="934"/>
                  </a:cubicBezTo>
                  <a:cubicBezTo>
                    <a:pt x="1435" y="1068"/>
                    <a:pt x="1535" y="1068"/>
                    <a:pt x="1535" y="1101"/>
                  </a:cubicBezTo>
                  <a:cubicBezTo>
                    <a:pt x="1535" y="1185"/>
                    <a:pt x="1501" y="1213"/>
                    <a:pt x="1452" y="1213"/>
                  </a:cubicBezTo>
                  <a:cubicBezTo>
                    <a:pt x="1365" y="1213"/>
                    <a:pt x="1232" y="1123"/>
                    <a:pt x="1168" y="1101"/>
                  </a:cubicBezTo>
                  <a:cubicBezTo>
                    <a:pt x="1158" y="1092"/>
                    <a:pt x="1148" y="1087"/>
                    <a:pt x="1139" y="1087"/>
                  </a:cubicBezTo>
                  <a:cubicBezTo>
                    <a:pt x="1118" y="1087"/>
                    <a:pt x="1101" y="1111"/>
                    <a:pt x="1101" y="1135"/>
                  </a:cubicBezTo>
                  <a:cubicBezTo>
                    <a:pt x="1101" y="1235"/>
                    <a:pt x="1168" y="1301"/>
                    <a:pt x="1001" y="1301"/>
                  </a:cubicBezTo>
                  <a:cubicBezTo>
                    <a:pt x="1001" y="1301"/>
                    <a:pt x="868" y="1235"/>
                    <a:pt x="834" y="1235"/>
                  </a:cubicBezTo>
                  <a:cubicBezTo>
                    <a:pt x="734" y="1235"/>
                    <a:pt x="634" y="1368"/>
                    <a:pt x="467" y="1368"/>
                  </a:cubicBezTo>
                  <a:cubicBezTo>
                    <a:pt x="434" y="1368"/>
                    <a:pt x="434" y="1401"/>
                    <a:pt x="434" y="1435"/>
                  </a:cubicBezTo>
                  <a:cubicBezTo>
                    <a:pt x="467" y="1535"/>
                    <a:pt x="534" y="1602"/>
                    <a:pt x="301" y="1702"/>
                  </a:cubicBezTo>
                  <a:cubicBezTo>
                    <a:pt x="301" y="1702"/>
                    <a:pt x="67" y="1668"/>
                    <a:pt x="67" y="1668"/>
                  </a:cubicBezTo>
                  <a:cubicBezTo>
                    <a:pt x="0" y="1668"/>
                    <a:pt x="67" y="1768"/>
                    <a:pt x="100" y="1768"/>
                  </a:cubicBezTo>
                  <a:cubicBezTo>
                    <a:pt x="100" y="1768"/>
                    <a:pt x="278" y="1843"/>
                    <a:pt x="437" y="1843"/>
                  </a:cubicBezTo>
                  <a:cubicBezTo>
                    <a:pt x="516" y="1843"/>
                    <a:pt x="590" y="1824"/>
                    <a:pt x="634" y="1768"/>
                  </a:cubicBezTo>
                  <a:cubicBezTo>
                    <a:pt x="731" y="1607"/>
                    <a:pt x="578" y="1571"/>
                    <a:pt x="598" y="1508"/>
                  </a:cubicBezTo>
                  <a:lnTo>
                    <a:pt x="598" y="1508"/>
                  </a:lnTo>
                  <a:cubicBezTo>
                    <a:pt x="599" y="1508"/>
                    <a:pt x="599" y="1508"/>
                    <a:pt x="600" y="1508"/>
                  </a:cubicBezTo>
                  <a:cubicBezTo>
                    <a:pt x="621" y="1508"/>
                    <a:pt x="772" y="1435"/>
                    <a:pt x="801" y="1435"/>
                  </a:cubicBezTo>
                  <a:cubicBezTo>
                    <a:pt x="868" y="1401"/>
                    <a:pt x="901" y="1401"/>
                    <a:pt x="968" y="1368"/>
                  </a:cubicBezTo>
                  <a:cubicBezTo>
                    <a:pt x="1001" y="1368"/>
                    <a:pt x="1034" y="1435"/>
                    <a:pt x="1068" y="1435"/>
                  </a:cubicBezTo>
                  <a:lnTo>
                    <a:pt x="1168" y="1435"/>
                  </a:lnTo>
                  <a:cubicBezTo>
                    <a:pt x="1235" y="1435"/>
                    <a:pt x="1235" y="1368"/>
                    <a:pt x="1235" y="1335"/>
                  </a:cubicBezTo>
                  <a:cubicBezTo>
                    <a:pt x="1268" y="1335"/>
                    <a:pt x="1201" y="1301"/>
                    <a:pt x="1268" y="1268"/>
                  </a:cubicBezTo>
                  <a:cubicBezTo>
                    <a:pt x="1281" y="1262"/>
                    <a:pt x="1292" y="1259"/>
                    <a:pt x="1303" y="1259"/>
                  </a:cubicBezTo>
                  <a:cubicBezTo>
                    <a:pt x="1349" y="1259"/>
                    <a:pt x="1381" y="1308"/>
                    <a:pt x="1435" y="1335"/>
                  </a:cubicBezTo>
                  <a:cubicBezTo>
                    <a:pt x="1457" y="1335"/>
                    <a:pt x="1539" y="1364"/>
                    <a:pt x="1610" y="1364"/>
                  </a:cubicBezTo>
                  <a:cubicBezTo>
                    <a:pt x="1646" y="1364"/>
                    <a:pt x="1679" y="1357"/>
                    <a:pt x="1702" y="1335"/>
                  </a:cubicBezTo>
                  <a:cubicBezTo>
                    <a:pt x="1768" y="1235"/>
                    <a:pt x="1635" y="1135"/>
                    <a:pt x="1635" y="1068"/>
                  </a:cubicBezTo>
                  <a:cubicBezTo>
                    <a:pt x="1652" y="968"/>
                    <a:pt x="1718" y="951"/>
                    <a:pt x="1798" y="951"/>
                  </a:cubicBezTo>
                  <a:cubicBezTo>
                    <a:pt x="1837" y="951"/>
                    <a:pt x="1880" y="955"/>
                    <a:pt x="1921" y="955"/>
                  </a:cubicBezTo>
                  <a:cubicBezTo>
                    <a:pt x="1962" y="955"/>
                    <a:pt x="2002" y="951"/>
                    <a:pt x="2035" y="934"/>
                  </a:cubicBezTo>
                  <a:cubicBezTo>
                    <a:pt x="2035" y="934"/>
                    <a:pt x="2035" y="901"/>
                    <a:pt x="2035" y="901"/>
                  </a:cubicBezTo>
                  <a:cubicBezTo>
                    <a:pt x="2006" y="801"/>
                    <a:pt x="2064" y="774"/>
                    <a:pt x="2153" y="774"/>
                  </a:cubicBezTo>
                  <a:cubicBezTo>
                    <a:pt x="2250" y="774"/>
                    <a:pt x="2384" y="806"/>
                    <a:pt x="2481" y="806"/>
                  </a:cubicBezTo>
                  <a:cubicBezTo>
                    <a:pt x="2501" y="806"/>
                    <a:pt x="2519" y="804"/>
                    <a:pt x="2536" y="801"/>
                  </a:cubicBezTo>
                  <a:cubicBezTo>
                    <a:pt x="2536" y="801"/>
                    <a:pt x="2569" y="801"/>
                    <a:pt x="2569" y="768"/>
                  </a:cubicBezTo>
                  <a:cubicBezTo>
                    <a:pt x="2569" y="734"/>
                    <a:pt x="2502" y="601"/>
                    <a:pt x="2502" y="601"/>
                  </a:cubicBezTo>
                  <a:cubicBezTo>
                    <a:pt x="2524" y="512"/>
                    <a:pt x="2621" y="497"/>
                    <a:pt x="2712" y="497"/>
                  </a:cubicBezTo>
                  <a:cubicBezTo>
                    <a:pt x="2758" y="497"/>
                    <a:pt x="2802" y="501"/>
                    <a:pt x="2836" y="501"/>
                  </a:cubicBezTo>
                  <a:cubicBezTo>
                    <a:pt x="2894" y="761"/>
                    <a:pt x="3076" y="1021"/>
                    <a:pt x="3298" y="1021"/>
                  </a:cubicBezTo>
                  <a:cubicBezTo>
                    <a:pt x="3332" y="1021"/>
                    <a:pt x="3367" y="1015"/>
                    <a:pt x="3403" y="1001"/>
                  </a:cubicBezTo>
                  <a:cubicBezTo>
                    <a:pt x="3403" y="1001"/>
                    <a:pt x="3436" y="1001"/>
                    <a:pt x="3436" y="968"/>
                  </a:cubicBezTo>
                  <a:cubicBezTo>
                    <a:pt x="3436" y="768"/>
                    <a:pt x="3203" y="568"/>
                    <a:pt x="2969" y="434"/>
                  </a:cubicBezTo>
                  <a:cubicBezTo>
                    <a:pt x="2936" y="301"/>
                    <a:pt x="2936" y="134"/>
                    <a:pt x="3069" y="101"/>
                  </a:cubicBezTo>
                  <a:cubicBezTo>
                    <a:pt x="3136" y="101"/>
                    <a:pt x="3103" y="0"/>
                    <a:pt x="30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81"/>
            <p:cNvSpPr/>
            <p:nvPr/>
          </p:nvSpPr>
          <p:spPr>
            <a:xfrm>
              <a:off x="3783700" y="3505875"/>
              <a:ext cx="112025" cy="61525"/>
            </a:xfrm>
            <a:custGeom>
              <a:rect b="b" l="l" r="r" t="t"/>
              <a:pathLst>
                <a:path extrusionOk="0" h="2461" w="4481">
                  <a:moveTo>
                    <a:pt x="3870" y="717"/>
                  </a:moveTo>
                  <a:lnTo>
                    <a:pt x="4004" y="784"/>
                  </a:lnTo>
                  <a:cubicBezTo>
                    <a:pt x="4137" y="817"/>
                    <a:pt x="4204" y="884"/>
                    <a:pt x="4304" y="984"/>
                  </a:cubicBezTo>
                  <a:cubicBezTo>
                    <a:pt x="4315" y="1018"/>
                    <a:pt x="4300" y="1029"/>
                    <a:pt x="4275" y="1029"/>
                  </a:cubicBezTo>
                  <a:cubicBezTo>
                    <a:pt x="4226" y="1029"/>
                    <a:pt x="4137" y="984"/>
                    <a:pt x="4137" y="984"/>
                  </a:cubicBezTo>
                  <a:cubicBezTo>
                    <a:pt x="4004" y="918"/>
                    <a:pt x="3937" y="817"/>
                    <a:pt x="3870" y="717"/>
                  </a:cubicBezTo>
                  <a:close/>
                  <a:moveTo>
                    <a:pt x="3678" y="1"/>
                  </a:moveTo>
                  <a:cubicBezTo>
                    <a:pt x="3594" y="1"/>
                    <a:pt x="3528" y="39"/>
                    <a:pt x="3503" y="150"/>
                  </a:cubicBezTo>
                  <a:cubicBezTo>
                    <a:pt x="3503" y="250"/>
                    <a:pt x="3503" y="350"/>
                    <a:pt x="3537" y="417"/>
                  </a:cubicBezTo>
                  <a:cubicBezTo>
                    <a:pt x="3470" y="384"/>
                    <a:pt x="3370" y="384"/>
                    <a:pt x="3270" y="384"/>
                  </a:cubicBezTo>
                  <a:cubicBezTo>
                    <a:pt x="3203" y="384"/>
                    <a:pt x="3103" y="384"/>
                    <a:pt x="3070" y="484"/>
                  </a:cubicBezTo>
                  <a:cubicBezTo>
                    <a:pt x="3070" y="617"/>
                    <a:pt x="3070" y="584"/>
                    <a:pt x="3070" y="617"/>
                  </a:cubicBezTo>
                  <a:cubicBezTo>
                    <a:pt x="3103" y="651"/>
                    <a:pt x="3136" y="684"/>
                    <a:pt x="3170" y="717"/>
                  </a:cubicBezTo>
                  <a:lnTo>
                    <a:pt x="3070" y="717"/>
                  </a:lnTo>
                  <a:cubicBezTo>
                    <a:pt x="2997" y="717"/>
                    <a:pt x="2855" y="688"/>
                    <a:pt x="2729" y="688"/>
                  </a:cubicBezTo>
                  <a:cubicBezTo>
                    <a:pt x="2625" y="688"/>
                    <a:pt x="2533" y="708"/>
                    <a:pt x="2503" y="784"/>
                  </a:cubicBezTo>
                  <a:cubicBezTo>
                    <a:pt x="2469" y="851"/>
                    <a:pt x="2536" y="918"/>
                    <a:pt x="2536" y="951"/>
                  </a:cubicBezTo>
                  <a:cubicBezTo>
                    <a:pt x="2536" y="984"/>
                    <a:pt x="2269" y="1051"/>
                    <a:pt x="2236" y="1084"/>
                  </a:cubicBezTo>
                  <a:cubicBezTo>
                    <a:pt x="2169" y="1118"/>
                    <a:pt x="2236" y="1151"/>
                    <a:pt x="2236" y="1184"/>
                  </a:cubicBezTo>
                  <a:lnTo>
                    <a:pt x="1835" y="1184"/>
                  </a:lnTo>
                  <a:cubicBezTo>
                    <a:pt x="1778" y="1184"/>
                    <a:pt x="1697" y="1179"/>
                    <a:pt x="1611" y="1179"/>
                  </a:cubicBezTo>
                  <a:cubicBezTo>
                    <a:pt x="1396" y="1179"/>
                    <a:pt x="1154" y="1213"/>
                    <a:pt x="1202" y="1451"/>
                  </a:cubicBezTo>
                  <a:cubicBezTo>
                    <a:pt x="1202" y="1485"/>
                    <a:pt x="1235" y="1451"/>
                    <a:pt x="1235" y="1518"/>
                  </a:cubicBezTo>
                  <a:cubicBezTo>
                    <a:pt x="1235" y="1551"/>
                    <a:pt x="1235" y="1585"/>
                    <a:pt x="1235" y="1585"/>
                  </a:cubicBezTo>
                  <a:cubicBezTo>
                    <a:pt x="1235" y="1585"/>
                    <a:pt x="1202" y="1585"/>
                    <a:pt x="1168" y="1651"/>
                  </a:cubicBezTo>
                  <a:cubicBezTo>
                    <a:pt x="1168" y="1668"/>
                    <a:pt x="1152" y="1668"/>
                    <a:pt x="1131" y="1668"/>
                  </a:cubicBezTo>
                  <a:cubicBezTo>
                    <a:pt x="1110" y="1668"/>
                    <a:pt x="1085" y="1668"/>
                    <a:pt x="1068" y="1685"/>
                  </a:cubicBezTo>
                  <a:cubicBezTo>
                    <a:pt x="968" y="1818"/>
                    <a:pt x="1102" y="1852"/>
                    <a:pt x="1001" y="1952"/>
                  </a:cubicBezTo>
                  <a:cubicBezTo>
                    <a:pt x="981" y="1962"/>
                    <a:pt x="955" y="1966"/>
                    <a:pt x="925" y="1966"/>
                  </a:cubicBezTo>
                  <a:cubicBezTo>
                    <a:pt x="806" y="1966"/>
                    <a:pt x="621" y="1905"/>
                    <a:pt x="471" y="1905"/>
                  </a:cubicBezTo>
                  <a:cubicBezTo>
                    <a:pt x="404" y="1905"/>
                    <a:pt x="345" y="1917"/>
                    <a:pt x="301" y="1952"/>
                  </a:cubicBezTo>
                  <a:cubicBezTo>
                    <a:pt x="101" y="2052"/>
                    <a:pt x="334" y="2352"/>
                    <a:pt x="67" y="2352"/>
                  </a:cubicBezTo>
                  <a:cubicBezTo>
                    <a:pt x="1" y="2352"/>
                    <a:pt x="34" y="2452"/>
                    <a:pt x="67" y="2452"/>
                  </a:cubicBezTo>
                  <a:cubicBezTo>
                    <a:pt x="111" y="2457"/>
                    <a:pt x="146" y="2460"/>
                    <a:pt x="175" y="2460"/>
                  </a:cubicBezTo>
                  <a:cubicBezTo>
                    <a:pt x="326" y="2460"/>
                    <a:pt x="312" y="2386"/>
                    <a:pt x="368" y="2218"/>
                  </a:cubicBezTo>
                  <a:cubicBezTo>
                    <a:pt x="398" y="2054"/>
                    <a:pt x="521" y="2017"/>
                    <a:pt x="672" y="2017"/>
                  </a:cubicBezTo>
                  <a:cubicBezTo>
                    <a:pt x="798" y="2017"/>
                    <a:pt x="942" y="2043"/>
                    <a:pt x="1068" y="2043"/>
                  </a:cubicBezTo>
                  <a:cubicBezTo>
                    <a:pt x="1130" y="2043"/>
                    <a:pt x="1187" y="2036"/>
                    <a:pt x="1235" y="2018"/>
                  </a:cubicBezTo>
                  <a:cubicBezTo>
                    <a:pt x="1268" y="2018"/>
                    <a:pt x="1268" y="1985"/>
                    <a:pt x="1268" y="1952"/>
                  </a:cubicBezTo>
                  <a:cubicBezTo>
                    <a:pt x="1202" y="1818"/>
                    <a:pt x="1268" y="1751"/>
                    <a:pt x="1402" y="1718"/>
                  </a:cubicBezTo>
                  <a:cubicBezTo>
                    <a:pt x="1402" y="1685"/>
                    <a:pt x="1402" y="1651"/>
                    <a:pt x="1402" y="1618"/>
                  </a:cubicBezTo>
                  <a:cubicBezTo>
                    <a:pt x="1368" y="1585"/>
                    <a:pt x="1235" y="1385"/>
                    <a:pt x="1302" y="1318"/>
                  </a:cubicBezTo>
                  <a:cubicBezTo>
                    <a:pt x="1402" y="1284"/>
                    <a:pt x="1535" y="1284"/>
                    <a:pt x="1635" y="1284"/>
                  </a:cubicBezTo>
                  <a:cubicBezTo>
                    <a:pt x="1735" y="1268"/>
                    <a:pt x="1844" y="1259"/>
                    <a:pt x="1956" y="1259"/>
                  </a:cubicBezTo>
                  <a:cubicBezTo>
                    <a:pt x="2069" y="1259"/>
                    <a:pt x="2186" y="1268"/>
                    <a:pt x="2302" y="1284"/>
                  </a:cubicBezTo>
                  <a:cubicBezTo>
                    <a:pt x="2336" y="1284"/>
                    <a:pt x="2336" y="1251"/>
                    <a:pt x="2336" y="1218"/>
                  </a:cubicBezTo>
                  <a:cubicBezTo>
                    <a:pt x="2302" y="1151"/>
                    <a:pt x="2603" y="1084"/>
                    <a:pt x="2669" y="1084"/>
                  </a:cubicBezTo>
                  <a:cubicBezTo>
                    <a:pt x="2669" y="1084"/>
                    <a:pt x="2703" y="1051"/>
                    <a:pt x="2703" y="1018"/>
                  </a:cubicBezTo>
                  <a:cubicBezTo>
                    <a:pt x="2615" y="843"/>
                    <a:pt x="2720" y="796"/>
                    <a:pt x="2868" y="796"/>
                  </a:cubicBezTo>
                  <a:cubicBezTo>
                    <a:pt x="3003" y="796"/>
                    <a:pt x="3174" y="835"/>
                    <a:pt x="3270" y="851"/>
                  </a:cubicBezTo>
                  <a:cubicBezTo>
                    <a:pt x="3303" y="851"/>
                    <a:pt x="3336" y="817"/>
                    <a:pt x="3336" y="784"/>
                  </a:cubicBezTo>
                  <a:cubicBezTo>
                    <a:pt x="3303" y="651"/>
                    <a:pt x="3036" y="551"/>
                    <a:pt x="3336" y="484"/>
                  </a:cubicBezTo>
                  <a:cubicBezTo>
                    <a:pt x="3403" y="484"/>
                    <a:pt x="3503" y="517"/>
                    <a:pt x="3570" y="551"/>
                  </a:cubicBezTo>
                  <a:cubicBezTo>
                    <a:pt x="3703" y="784"/>
                    <a:pt x="3870" y="951"/>
                    <a:pt x="4104" y="1084"/>
                  </a:cubicBezTo>
                  <a:cubicBezTo>
                    <a:pt x="4184" y="1130"/>
                    <a:pt x="4260" y="1152"/>
                    <a:pt x="4319" y="1152"/>
                  </a:cubicBezTo>
                  <a:cubicBezTo>
                    <a:pt x="4431" y="1152"/>
                    <a:pt x="4480" y="1071"/>
                    <a:pt x="4371" y="918"/>
                  </a:cubicBezTo>
                  <a:cubicBezTo>
                    <a:pt x="4270" y="784"/>
                    <a:pt x="4137" y="717"/>
                    <a:pt x="3970" y="651"/>
                  </a:cubicBezTo>
                  <a:lnTo>
                    <a:pt x="3770" y="551"/>
                  </a:lnTo>
                  <a:cubicBezTo>
                    <a:pt x="3670" y="384"/>
                    <a:pt x="3537" y="117"/>
                    <a:pt x="3703" y="117"/>
                  </a:cubicBezTo>
                  <a:cubicBezTo>
                    <a:pt x="3837" y="117"/>
                    <a:pt x="4004" y="150"/>
                    <a:pt x="4137" y="217"/>
                  </a:cubicBezTo>
                  <a:cubicBezTo>
                    <a:pt x="4170" y="217"/>
                    <a:pt x="4170" y="150"/>
                    <a:pt x="4137" y="150"/>
                  </a:cubicBezTo>
                  <a:cubicBezTo>
                    <a:pt x="4011" y="108"/>
                    <a:pt x="3820" y="1"/>
                    <a:pt x="36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81"/>
            <p:cNvSpPr/>
            <p:nvPr/>
          </p:nvSpPr>
          <p:spPr>
            <a:xfrm>
              <a:off x="3898800" y="3452075"/>
              <a:ext cx="85900" cy="46075"/>
            </a:xfrm>
            <a:custGeom>
              <a:rect b="b" l="l" r="r" t="t"/>
              <a:pathLst>
                <a:path extrusionOk="0" h="1843" w="3436">
                  <a:moveTo>
                    <a:pt x="3036" y="601"/>
                  </a:moveTo>
                  <a:lnTo>
                    <a:pt x="3036" y="601"/>
                  </a:lnTo>
                  <a:cubicBezTo>
                    <a:pt x="3102" y="634"/>
                    <a:pt x="3169" y="701"/>
                    <a:pt x="3236" y="768"/>
                  </a:cubicBezTo>
                  <a:cubicBezTo>
                    <a:pt x="3244" y="801"/>
                    <a:pt x="3240" y="813"/>
                    <a:pt x="3229" y="813"/>
                  </a:cubicBezTo>
                  <a:cubicBezTo>
                    <a:pt x="3195" y="813"/>
                    <a:pt x="3094" y="693"/>
                    <a:pt x="3069" y="668"/>
                  </a:cubicBezTo>
                  <a:cubicBezTo>
                    <a:pt x="3069" y="634"/>
                    <a:pt x="3069" y="634"/>
                    <a:pt x="3036" y="601"/>
                  </a:cubicBezTo>
                  <a:close/>
                  <a:moveTo>
                    <a:pt x="3069" y="1"/>
                  </a:moveTo>
                  <a:cubicBezTo>
                    <a:pt x="2869" y="1"/>
                    <a:pt x="2802" y="167"/>
                    <a:pt x="2835" y="368"/>
                  </a:cubicBezTo>
                  <a:cubicBezTo>
                    <a:pt x="2735" y="334"/>
                    <a:pt x="2669" y="301"/>
                    <a:pt x="2569" y="301"/>
                  </a:cubicBezTo>
                  <a:cubicBezTo>
                    <a:pt x="2524" y="290"/>
                    <a:pt x="2487" y="282"/>
                    <a:pt x="2456" y="282"/>
                  </a:cubicBezTo>
                  <a:cubicBezTo>
                    <a:pt x="2394" y="282"/>
                    <a:pt x="2357" y="312"/>
                    <a:pt x="2335" y="401"/>
                  </a:cubicBezTo>
                  <a:cubicBezTo>
                    <a:pt x="2302" y="501"/>
                    <a:pt x="2368" y="501"/>
                    <a:pt x="2368" y="568"/>
                  </a:cubicBezTo>
                  <a:cubicBezTo>
                    <a:pt x="2368" y="634"/>
                    <a:pt x="2435" y="634"/>
                    <a:pt x="2302" y="668"/>
                  </a:cubicBezTo>
                  <a:lnTo>
                    <a:pt x="2135" y="668"/>
                  </a:lnTo>
                  <a:cubicBezTo>
                    <a:pt x="2035" y="668"/>
                    <a:pt x="1935" y="668"/>
                    <a:pt x="1868" y="768"/>
                  </a:cubicBezTo>
                  <a:cubicBezTo>
                    <a:pt x="1795" y="817"/>
                    <a:pt x="1900" y="848"/>
                    <a:pt x="1857" y="848"/>
                  </a:cubicBezTo>
                  <a:cubicBezTo>
                    <a:pt x="1842" y="848"/>
                    <a:pt x="1806" y="844"/>
                    <a:pt x="1735" y="835"/>
                  </a:cubicBezTo>
                  <a:cubicBezTo>
                    <a:pt x="1668" y="801"/>
                    <a:pt x="1601" y="801"/>
                    <a:pt x="1534" y="801"/>
                  </a:cubicBezTo>
                  <a:cubicBezTo>
                    <a:pt x="1434" y="835"/>
                    <a:pt x="1368" y="835"/>
                    <a:pt x="1401" y="968"/>
                  </a:cubicBezTo>
                  <a:cubicBezTo>
                    <a:pt x="1401" y="1068"/>
                    <a:pt x="1501" y="1068"/>
                    <a:pt x="1501" y="1101"/>
                  </a:cubicBezTo>
                  <a:cubicBezTo>
                    <a:pt x="1501" y="1185"/>
                    <a:pt x="1467" y="1213"/>
                    <a:pt x="1418" y="1213"/>
                  </a:cubicBezTo>
                  <a:cubicBezTo>
                    <a:pt x="1331" y="1213"/>
                    <a:pt x="1198" y="1123"/>
                    <a:pt x="1134" y="1101"/>
                  </a:cubicBezTo>
                  <a:cubicBezTo>
                    <a:pt x="1134" y="1101"/>
                    <a:pt x="1101" y="1101"/>
                    <a:pt x="1101" y="1135"/>
                  </a:cubicBezTo>
                  <a:cubicBezTo>
                    <a:pt x="1101" y="1268"/>
                    <a:pt x="1168" y="1302"/>
                    <a:pt x="1001" y="1302"/>
                  </a:cubicBezTo>
                  <a:cubicBezTo>
                    <a:pt x="967" y="1302"/>
                    <a:pt x="867" y="1235"/>
                    <a:pt x="801" y="1235"/>
                  </a:cubicBezTo>
                  <a:cubicBezTo>
                    <a:pt x="710" y="1235"/>
                    <a:pt x="619" y="1373"/>
                    <a:pt x="503" y="1373"/>
                  </a:cubicBezTo>
                  <a:cubicBezTo>
                    <a:pt x="491" y="1373"/>
                    <a:pt x="479" y="1371"/>
                    <a:pt x="467" y="1368"/>
                  </a:cubicBezTo>
                  <a:cubicBezTo>
                    <a:pt x="434" y="1368"/>
                    <a:pt x="400" y="1402"/>
                    <a:pt x="434" y="1435"/>
                  </a:cubicBezTo>
                  <a:cubicBezTo>
                    <a:pt x="467" y="1535"/>
                    <a:pt x="534" y="1602"/>
                    <a:pt x="300" y="1702"/>
                  </a:cubicBezTo>
                  <a:lnTo>
                    <a:pt x="33" y="1669"/>
                  </a:lnTo>
                  <a:cubicBezTo>
                    <a:pt x="0" y="1669"/>
                    <a:pt x="33" y="1769"/>
                    <a:pt x="67" y="1769"/>
                  </a:cubicBezTo>
                  <a:cubicBezTo>
                    <a:pt x="111" y="1769"/>
                    <a:pt x="289" y="1843"/>
                    <a:pt x="432" y="1843"/>
                  </a:cubicBezTo>
                  <a:cubicBezTo>
                    <a:pt x="504" y="1843"/>
                    <a:pt x="567" y="1824"/>
                    <a:pt x="600" y="1769"/>
                  </a:cubicBezTo>
                  <a:cubicBezTo>
                    <a:pt x="730" y="1639"/>
                    <a:pt x="546" y="1573"/>
                    <a:pt x="565" y="1508"/>
                  </a:cubicBezTo>
                  <a:lnTo>
                    <a:pt x="565" y="1508"/>
                  </a:lnTo>
                  <a:cubicBezTo>
                    <a:pt x="565" y="1508"/>
                    <a:pt x="566" y="1509"/>
                    <a:pt x="568" y="1509"/>
                  </a:cubicBezTo>
                  <a:cubicBezTo>
                    <a:pt x="596" y="1509"/>
                    <a:pt x="772" y="1435"/>
                    <a:pt x="801" y="1435"/>
                  </a:cubicBezTo>
                  <a:cubicBezTo>
                    <a:pt x="834" y="1402"/>
                    <a:pt x="901" y="1402"/>
                    <a:pt x="967" y="1402"/>
                  </a:cubicBezTo>
                  <a:cubicBezTo>
                    <a:pt x="1001" y="1402"/>
                    <a:pt x="1001" y="1435"/>
                    <a:pt x="1034" y="1435"/>
                  </a:cubicBezTo>
                  <a:lnTo>
                    <a:pt x="1168" y="1435"/>
                  </a:lnTo>
                  <a:cubicBezTo>
                    <a:pt x="1201" y="1435"/>
                    <a:pt x="1201" y="1368"/>
                    <a:pt x="1234" y="1368"/>
                  </a:cubicBezTo>
                  <a:cubicBezTo>
                    <a:pt x="1234" y="1335"/>
                    <a:pt x="1168" y="1302"/>
                    <a:pt x="1268" y="1268"/>
                  </a:cubicBezTo>
                  <a:cubicBezTo>
                    <a:pt x="1334" y="1268"/>
                    <a:pt x="1368" y="1302"/>
                    <a:pt x="1401" y="1335"/>
                  </a:cubicBezTo>
                  <a:cubicBezTo>
                    <a:pt x="1446" y="1335"/>
                    <a:pt x="1520" y="1365"/>
                    <a:pt x="1584" y="1365"/>
                  </a:cubicBezTo>
                  <a:cubicBezTo>
                    <a:pt x="1616" y="1365"/>
                    <a:pt x="1646" y="1357"/>
                    <a:pt x="1668" y="1335"/>
                  </a:cubicBezTo>
                  <a:cubicBezTo>
                    <a:pt x="1735" y="1235"/>
                    <a:pt x="1601" y="1135"/>
                    <a:pt x="1635" y="1068"/>
                  </a:cubicBezTo>
                  <a:cubicBezTo>
                    <a:pt x="1651" y="985"/>
                    <a:pt x="1718" y="976"/>
                    <a:pt x="1793" y="976"/>
                  </a:cubicBezTo>
                  <a:cubicBezTo>
                    <a:pt x="1812" y="976"/>
                    <a:pt x="1831" y="977"/>
                    <a:pt x="1850" y="977"/>
                  </a:cubicBezTo>
                  <a:cubicBezTo>
                    <a:pt x="1908" y="977"/>
                    <a:pt x="1964" y="972"/>
                    <a:pt x="2001" y="935"/>
                  </a:cubicBezTo>
                  <a:cubicBezTo>
                    <a:pt x="2035" y="935"/>
                    <a:pt x="2035" y="901"/>
                    <a:pt x="2001" y="901"/>
                  </a:cubicBezTo>
                  <a:cubicBezTo>
                    <a:pt x="1973" y="801"/>
                    <a:pt x="2037" y="774"/>
                    <a:pt x="2130" y="774"/>
                  </a:cubicBezTo>
                  <a:cubicBezTo>
                    <a:pt x="2232" y="774"/>
                    <a:pt x="2368" y="806"/>
                    <a:pt x="2455" y="806"/>
                  </a:cubicBezTo>
                  <a:cubicBezTo>
                    <a:pt x="2473" y="806"/>
                    <a:pt x="2489" y="805"/>
                    <a:pt x="2502" y="801"/>
                  </a:cubicBezTo>
                  <a:cubicBezTo>
                    <a:pt x="2535" y="801"/>
                    <a:pt x="2569" y="801"/>
                    <a:pt x="2535" y="768"/>
                  </a:cubicBezTo>
                  <a:cubicBezTo>
                    <a:pt x="2535" y="701"/>
                    <a:pt x="2535" y="668"/>
                    <a:pt x="2502" y="601"/>
                  </a:cubicBezTo>
                  <a:cubicBezTo>
                    <a:pt x="2524" y="512"/>
                    <a:pt x="2620" y="497"/>
                    <a:pt x="2702" y="497"/>
                  </a:cubicBezTo>
                  <a:cubicBezTo>
                    <a:pt x="2743" y="497"/>
                    <a:pt x="2780" y="501"/>
                    <a:pt x="2802" y="501"/>
                  </a:cubicBezTo>
                  <a:cubicBezTo>
                    <a:pt x="2889" y="761"/>
                    <a:pt x="3075" y="1021"/>
                    <a:pt x="3276" y="1021"/>
                  </a:cubicBezTo>
                  <a:cubicBezTo>
                    <a:pt x="3307" y="1021"/>
                    <a:pt x="3338" y="1015"/>
                    <a:pt x="3369" y="1001"/>
                  </a:cubicBezTo>
                  <a:cubicBezTo>
                    <a:pt x="3402" y="1001"/>
                    <a:pt x="3402" y="1001"/>
                    <a:pt x="3402" y="968"/>
                  </a:cubicBezTo>
                  <a:cubicBezTo>
                    <a:pt x="3436" y="768"/>
                    <a:pt x="3202" y="568"/>
                    <a:pt x="3002" y="434"/>
                  </a:cubicBezTo>
                  <a:cubicBezTo>
                    <a:pt x="2935" y="301"/>
                    <a:pt x="2935" y="134"/>
                    <a:pt x="3102" y="101"/>
                  </a:cubicBezTo>
                  <a:cubicBezTo>
                    <a:pt x="3169" y="101"/>
                    <a:pt x="3102" y="1"/>
                    <a:pt x="306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81"/>
            <p:cNvSpPr/>
            <p:nvPr/>
          </p:nvSpPr>
          <p:spPr>
            <a:xfrm>
              <a:off x="3626100" y="3306575"/>
              <a:ext cx="113275" cy="62125"/>
            </a:xfrm>
            <a:custGeom>
              <a:rect b="b" l="l" r="r" t="t"/>
              <a:pathLst>
                <a:path extrusionOk="0" h="2485" w="4531">
                  <a:moveTo>
                    <a:pt x="3903" y="684"/>
                  </a:moveTo>
                  <a:lnTo>
                    <a:pt x="3903" y="684"/>
                  </a:lnTo>
                  <a:cubicBezTo>
                    <a:pt x="3970" y="717"/>
                    <a:pt x="4003" y="750"/>
                    <a:pt x="4070" y="784"/>
                  </a:cubicBezTo>
                  <a:cubicBezTo>
                    <a:pt x="4170" y="817"/>
                    <a:pt x="4270" y="884"/>
                    <a:pt x="4337" y="984"/>
                  </a:cubicBezTo>
                  <a:cubicBezTo>
                    <a:pt x="4359" y="1006"/>
                    <a:pt x="4352" y="1014"/>
                    <a:pt x="4331" y="1014"/>
                  </a:cubicBezTo>
                  <a:cubicBezTo>
                    <a:pt x="4289" y="1014"/>
                    <a:pt x="4192" y="984"/>
                    <a:pt x="4170" y="984"/>
                  </a:cubicBezTo>
                  <a:cubicBezTo>
                    <a:pt x="4070" y="917"/>
                    <a:pt x="3970" y="817"/>
                    <a:pt x="3903" y="684"/>
                  </a:cubicBezTo>
                  <a:close/>
                  <a:moveTo>
                    <a:pt x="3726" y="0"/>
                  </a:moveTo>
                  <a:cubicBezTo>
                    <a:pt x="3643" y="0"/>
                    <a:pt x="3573" y="38"/>
                    <a:pt x="3536" y="150"/>
                  </a:cubicBezTo>
                  <a:cubicBezTo>
                    <a:pt x="3536" y="250"/>
                    <a:pt x="3536" y="350"/>
                    <a:pt x="3603" y="450"/>
                  </a:cubicBezTo>
                  <a:cubicBezTo>
                    <a:pt x="3503" y="417"/>
                    <a:pt x="3403" y="383"/>
                    <a:pt x="3336" y="383"/>
                  </a:cubicBezTo>
                  <a:cubicBezTo>
                    <a:pt x="3236" y="383"/>
                    <a:pt x="3169" y="383"/>
                    <a:pt x="3136" y="517"/>
                  </a:cubicBezTo>
                  <a:cubicBezTo>
                    <a:pt x="3102" y="617"/>
                    <a:pt x="3136" y="584"/>
                    <a:pt x="3136" y="617"/>
                  </a:cubicBezTo>
                  <a:cubicBezTo>
                    <a:pt x="3136" y="684"/>
                    <a:pt x="3169" y="717"/>
                    <a:pt x="3203" y="717"/>
                  </a:cubicBezTo>
                  <a:lnTo>
                    <a:pt x="3102" y="717"/>
                  </a:lnTo>
                  <a:cubicBezTo>
                    <a:pt x="3030" y="717"/>
                    <a:pt x="2897" y="687"/>
                    <a:pt x="2776" y="687"/>
                  </a:cubicBezTo>
                  <a:cubicBezTo>
                    <a:pt x="2675" y="687"/>
                    <a:pt x="2581" y="708"/>
                    <a:pt x="2535" y="784"/>
                  </a:cubicBezTo>
                  <a:cubicBezTo>
                    <a:pt x="2502" y="850"/>
                    <a:pt x="2602" y="951"/>
                    <a:pt x="2569" y="984"/>
                  </a:cubicBezTo>
                  <a:cubicBezTo>
                    <a:pt x="2569" y="1017"/>
                    <a:pt x="2302" y="1084"/>
                    <a:pt x="2269" y="1117"/>
                  </a:cubicBezTo>
                  <a:cubicBezTo>
                    <a:pt x="2235" y="1151"/>
                    <a:pt x="2269" y="1184"/>
                    <a:pt x="2235" y="1184"/>
                  </a:cubicBezTo>
                  <a:cubicBezTo>
                    <a:pt x="2185" y="1201"/>
                    <a:pt x="2127" y="1209"/>
                    <a:pt x="2064" y="1209"/>
                  </a:cubicBezTo>
                  <a:cubicBezTo>
                    <a:pt x="2002" y="1209"/>
                    <a:pt x="1935" y="1201"/>
                    <a:pt x="1868" y="1184"/>
                  </a:cubicBezTo>
                  <a:cubicBezTo>
                    <a:pt x="1832" y="1184"/>
                    <a:pt x="1784" y="1183"/>
                    <a:pt x="1732" y="1183"/>
                  </a:cubicBezTo>
                  <a:cubicBezTo>
                    <a:pt x="1494" y="1183"/>
                    <a:pt x="1147" y="1205"/>
                    <a:pt x="1201" y="1451"/>
                  </a:cubicBezTo>
                  <a:cubicBezTo>
                    <a:pt x="1201" y="1484"/>
                    <a:pt x="1234" y="1484"/>
                    <a:pt x="1268" y="1551"/>
                  </a:cubicBezTo>
                  <a:cubicBezTo>
                    <a:pt x="1268" y="1551"/>
                    <a:pt x="1268" y="1584"/>
                    <a:pt x="1268" y="1618"/>
                  </a:cubicBezTo>
                  <a:cubicBezTo>
                    <a:pt x="1268" y="1618"/>
                    <a:pt x="1234" y="1618"/>
                    <a:pt x="1201" y="1651"/>
                  </a:cubicBezTo>
                  <a:cubicBezTo>
                    <a:pt x="1184" y="1684"/>
                    <a:pt x="1159" y="1684"/>
                    <a:pt x="1139" y="1684"/>
                  </a:cubicBezTo>
                  <a:cubicBezTo>
                    <a:pt x="1118" y="1684"/>
                    <a:pt x="1101" y="1684"/>
                    <a:pt x="1101" y="1718"/>
                  </a:cubicBezTo>
                  <a:cubicBezTo>
                    <a:pt x="1001" y="1851"/>
                    <a:pt x="1134" y="1885"/>
                    <a:pt x="1001" y="1951"/>
                  </a:cubicBezTo>
                  <a:cubicBezTo>
                    <a:pt x="980" y="1972"/>
                    <a:pt x="944" y="1980"/>
                    <a:pt x="899" y="1980"/>
                  </a:cubicBezTo>
                  <a:cubicBezTo>
                    <a:pt x="775" y="1980"/>
                    <a:pt x="582" y="1922"/>
                    <a:pt x="436" y="1922"/>
                  </a:cubicBezTo>
                  <a:cubicBezTo>
                    <a:pt x="383" y="1922"/>
                    <a:pt x="336" y="1930"/>
                    <a:pt x="300" y="1951"/>
                  </a:cubicBezTo>
                  <a:cubicBezTo>
                    <a:pt x="134" y="2085"/>
                    <a:pt x="367" y="2385"/>
                    <a:pt x="67" y="2385"/>
                  </a:cubicBezTo>
                  <a:cubicBezTo>
                    <a:pt x="0" y="2385"/>
                    <a:pt x="67" y="2452"/>
                    <a:pt x="67" y="2485"/>
                  </a:cubicBezTo>
                  <a:cubicBezTo>
                    <a:pt x="334" y="2485"/>
                    <a:pt x="300" y="2452"/>
                    <a:pt x="367" y="2218"/>
                  </a:cubicBezTo>
                  <a:cubicBezTo>
                    <a:pt x="397" y="2069"/>
                    <a:pt x="520" y="2033"/>
                    <a:pt x="671" y="2033"/>
                  </a:cubicBezTo>
                  <a:cubicBezTo>
                    <a:pt x="811" y="2033"/>
                    <a:pt x="974" y="2064"/>
                    <a:pt x="1110" y="2064"/>
                  </a:cubicBezTo>
                  <a:cubicBezTo>
                    <a:pt x="1155" y="2064"/>
                    <a:pt x="1197" y="2061"/>
                    <a:pt x="1234" y="2051"/>
                  </a:cubicBezTo>
                  <a:cubicBezTo>
                    <a:pt x="1268" y="2018"/>
                    <a:pt x="1268" y="1985"/>
                    <a:pt x="1234" y="1985"/>
                  </a:cubicBezTo>
                  <a:cubicBezTo>
                    <a:pt x="1168" y="1851"/>
                    <a:pt x="1234" y="1784"/>
                    <a:pt x="1368" y="1718"/>
                  </a:cubicBezTo>
                  <a:cubicBezTo>
                    <a:pt x="1401" y="1718"/>
                    <a:pt x="1401" y="1684"/>
                    <a:pt x="1401" y="1651"/>
                  </a:cubicBezTo>
                  <a:cubicBezTo>
                    <a:pt x="1368" y="1584"/>
                    <a:pt x="1234" y="1418"/>
                    <a:pt x="1301" y="1351"/>
                  </a:cubicBezTo>
                  <a:cubicBezTo>
                    <a:pt x="1435" y="1317"/>
                    <a:pt x="1535" y="1317"/>
                    <a:pt x="1635" y="1317"/>
                  </a:cubicBezTo>
                  <a:cubicBezTo>
                    <a:pt x="1735" y="1301"/>
                    <a:pt x="1843" y="1292"/>
                    <a:pt x="1956" y="1292"/>
                  </a:cubicBezTo>
                  <a:cubicBezTo>
                    <a:pt x="2068" y="1292"/>
                    <a:pt x="2185" y="1301"/>
                    <a:pt x="2302" y="1317"/>
                  </a:cubicBezTo>
                  <a:cubicBezTo>
                    <a:pt x="2335" y="1317"/>
                    <a:pt x="2335" y="1284"/>
                    <a:pt x="2335" y="1251"/>
                  </a:cubicBezTo>
                  <a:cubicBezTo>
                    <a:pt x="2302" y="1184"/>
                    <a:pt x="2602" y="1117"/>
                    <a:pt x="2669" y="1117"/>
                  </a:cubicBezTo>
                  <a:cubicBezTo>
                    <a:pt x="2702" y="1084"/>
                    <a:pt x="2702" y="1084"/>
                    <a:pt x="2702" y="1051"/>
                  </a:cubicBezTo>
                  <a:cubicBezTo>
                    <a:pt x="2625" y="858"/>
                    <a:pt x="2759" y="810"/>
                    <a:pt x="2924" y="810"/>
                  </a:cubicBezTo>
                  <a:cubicBezTo>
                    <a:pt x="3046" y="810"/>
                    <a:pt x="3184" y="836"/>
                    <a:pt x="3269" y="850"/>
                  </a:cubicBezTo>
                  <a:cubicBezTo>
                    <a:pt x="3278" y="859"/>
                    <a:pt x="3287" y="864"/>
                    <a:pt x="3295" y="864"/>
                  </a:cubicBezTo>
                  <a:cubicBezTo>
                    <a:pt x="3318" y="864"/>
                    <a:pt x="3336" y="833"/>
                    <a:pt x="3336" y="784"/>
                  </a:cubicBezTo>
                  <a:cubicBezTo>
                    <a:pt x="3303" y="684"/>
                    <a:pt x="3036" y="550"/>
                    <a:pt x="3336" y="517"/>
                  </a:cubicBezTo>
                  <a:cubicBezTo>
                    <a:pt x="3436" y="517"/>
                    <a:pt x="3503" y="550"/>
                    <a:pt x="3569" y="584"/>
                  </a:cubicBezTo>
                  <a:cubicBezTo>
                    <a:pt x="3703" y="784"/>
                    <a:pt x="3903" y="984"/>
                    <a:pt x="4103" y="1117"/>
                  </a:cubicBezTo>
                  <a:cubicBezTo>
                    <a:pt x="4183" y="1147"/>
                    <a:pt x="4257" y="1162"/>
                    <a:pt x="4318" y="1162"/>
                  </a:cubicBezTo>
                  <a:cubicBezTo>
                    <a:pt x="4460" y="1162"/>
                    <a:pt x="4530" y="1081"/>
                    <a:pt x="4437" y="917"/>
                  </a:cubicBezTo>
                  <a:cubicBezTo>
                    <a:pt x="4303" y="784"/>
                    <a:pt x="4170" y="684"/>
                    <a:pt x="4003" y="650"/>
                  </a:cubicBezTo>
                  <a:lnTo>
                    <a:pt x="3803" y="550"/>
                  </a:lnTo>
                  <a:cubicBezTo>
                    <a:pt x="3703" y="383"/>
                    <a:pt x="3569" y="117"/>
                    <a:pt x="3736" y="117"/>
                  </a:cubicBezTo>
                  <a:cubicBezTo>
                    <a:pt x="3836" y="117"/>
                    <a:pt x="4036" y="217"/>
                    <a:pt x="4170" y="250"/>
                  </a:cubicBezTo>
                  <a:cubicBezTo>
                    <a:pt x="4189" y="255"/>
                    <a:pt x="4203" y="257"/>
                    <a:pt x="4213" y="257"/>
                  </a:cubicBezTo>
                  <a:cubicBezTo>
                    <a:pt x="4277" y="257"/>
                    <a:pt x="4199" y="179"/>
                    <a:pt x="4170" y="150"/>
                  </a:cubicBezTo>
                  <a:cubicBezTo>
                    <a:pt x="4044" y="108"/>
                    <a:pt x="3866" y="0"/>
                    <a:pt x="37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81"/>
            <p:cNvSpPr/>
            <p:nvPr/>
          </p:nvSpPr>
          <p:spPr>
            <a:xfrm>
              <a:off x="3532700" y="3373700"/>
              <a:ext cx="85075" cy="45700"/>
            </a:xfrm>
            <a:custGeom>
              <a:rect b="b" l="l" r="r" t="t"/>
              <a:pathLst>
                <a:path extrusionOk="0" h="1828" w="3403">
                  <a:moveTo>
                    <a:pt x="3002" y="601"/>
                  </a:moveTo>
                  <a:cubicBezTo>
                    <a:pt x="3069" y="634"/>
                    <a:pt x="3136" y="701"/>
                    <a:pt x="3203" y="767"/>
                  </a:cubicBezTo>
                  <a:cubicBezTo>
                    <a:pt x="3211" y="810"/>
                    <a:pt x="3206" y="827"/>
                    <a:pt x="3194" y="827"/>
                  </a:cubicBezTo>
                  <a:cubicBezTo>
                    <a:pt x="3159" y="827"/>
                    <a:pt x="3060" y="692"/>
                    <a:pt x="3036" y="667"/>
                  </a:cubicBezTo>
                  <a:cubicBezTo>
                    <a:pt x="3036" y="634"/>
                    <a:pt x="3036" y="634"/>
                    <a:pt x="3002" y="601"/>
                  </a:cubicBezTo>
                  <a:close/>
                  <a:moveTo>
                    <a:pt x="3036" y="0"/>
                  </a:moveTo>
                  <a:cubicBezTo>
                    <a:pt x="2836" y="0"/>
                    <a:pt x="2769" y="134"/>
                    <a:pt x="2802" y="334"/>
                  </a:cubicBezTo>
                  <a:cubicBezTo>
                    <a:pt x="2736" y="300"/>
                    <a:pt x="2635" y="300"/>
                    <a:pt x="2569" y="267"/>
                  </a:cubicBezTo>
                  <a:cubicBezTo>
                    <a:pt x="2524" y="256"/>
                    <a:pt x="2487" y="248"/>
                    <a:pt x="2456" y="248"/>
                  </a:cubicBezTo>
                  <a:cubicBezTo>
                    <a:pt x="2395" y="248"/>
                    <a:pt x="2357" y="278"/>
                    <a:pt x="2335" y="367"/>
                  </a:cubicBezTo>
                  <a:cubicBezTo>
                    <a:pt x="2302" y="500"/>
                    <a:pt x="2369" y="500"/>
                    <a:pt x="2369" y="567"/>
                  </a:cubicBezTo>
                  <a:cubicBezTo>
                    <a:pt x="2335" y="634"/>
                    <a:pt x="2435" y="601"/>
                    <a:pt x="2302" y="667"/>
                  </a:cubicBezTo>
                  <a:lnTo>
                    <a:pt x="2135" y="667"/>
                  </a:lnTo>
                  <a:cubicBezTo>
                    <a:pt x="1968" y="667"/>
                    <a:pt x="1968" y="667"/>
                    <a:pt x="1868" y="734"/>
                  </a:cubicBezTo>
                  <a:cubicBezTo>
                    <a:pt x="1819" y="783"/>
                    <a:pt x="1914" y="814"/>
                    <a:pt x="1863" y="814"/>
                  </a:cubicBezTo>
                  <a:cubicBezTo>
                    <a:pt x="1844" y="814"/>
                    <a:pt x="1806" y="810"/>
                    <a:pt x="1735" y="801"/>
                  </a:cubicBezTo>
                  <a:cubicBezTo>
                    <a:pt x="1668" y="767"/>
                    <a:pt x="1601" y="767"/>
                    <a:pt x="1535" y="767"/>
                  </a:cubicBezTo>
                  <a:cubicBezTo>
                    <a:pt x="1435" y="801"/>
                    <a:pt x="1368" y="834"/>
                    <a:pt x="1401" y="934"/>
                  </a:cubicBezTo>
                  <a:cubicBezTo>
                    <a:pt x="1401" y="1034"/>
                    <a:pt x="1501" y="1068"/>
                    <a:pt x="1501" y="1068"/>
                  </a:cubicBezTo>
                  <a:cubicBezTo>
                    <a:pt x="1501" y="1168"/>
                    <a:pt x="1463" y="1202"/>
                    <a:pt x="1411" y="1202"/>
                  </a:cubicBezTo>
                  <a:cubicBezTo>
                    <a:pt x="1324" y="1202"/>
                    <a:pt x="1197" y="1109"/>
                    <a:pt x="1134" y="1068"/>
                  </a:cubicBezTo>
                  <a:cubicBezTo>
                    <a:pt x="1134" y="1068"/>
                    <a:pt x="1101" y="1101"/>
                    <a:pt x="1068" y="1134"/>
                  </a:cubicBezTo>
                  <a:cubicBezTo>
                    <a:pt x="1068" y="1234"/>
                    <a:pt x="1168" y="1268"/>
                    <a:pt x="1001" y="1301"/>
                  </a:cubicBezTo>
                  <a:cubicBezTo>
                    <a:pt x="1001" y="1301"/>
                    <a:pt x="868" y="1234"/>
                    <a:pt x="801" y="1234"/>
                  </a:cubicBezTo>
                  <a:cubicBezTo>
                    <a:pt x="701" y="1234"/>
                    <a:pt x="601" y="1368"/>
                    <a:pt x="467" y="1368"/>
                  </a:cubicBezTo>
                  <a:cubicBezTo>
                    <a:pt x="434" y="1368"/>
                    <a:pt x="401" y="1401"/>
                    <a:pt x="401" y="1434"/>
                  </a:cubicBezTo>
                  <a:cubicBezTo>
                    <a:pt x="467" y="1535"/>
                    <a:pt x="501" y="1601"/>
                    <a:pt x="300" y="1701"/>
                  </a:cubicBezTo>
                  <a:lnTo>
                    <a:pt x="34" y="1668"/>
                  </a:lnTo>
                  <a:cubicBezTo>
                    <a:pt x="0" y="1668"/>
                    <a:pt x="34" y="1768"/>
                    <a:pt x="67" y="1768"/>
                  </a:cubicBezTo>
                  <a:cubicBezTo>
                    <a:pt x="111" y="1768"/>
                    <a:pt x="289" y="1827"/>
                    <a:pt x="433" y="1827"/>
                  </a:cubicBezTo>
                  <a:cubicBezTo>
                    <a:pt x="504" y="1827"/>
                    <a:pt x="567" y="1813"/>
                    <a:pt x="601" y="1768"/>
                  </a:cubicBezTo>
                  <a:cubicBezTo>
                    <a:pt x="729" y="1608"/>
                    <a:pt x="550" y="1540"/>
                    <a:pt x="564" y="1476"/>
                  </a:cubicBezTo>
                  <a:lnTo>
                    <a:pt x="564" y="1476"/>
                  </a:lnTo>
                  <a:cubicBezTo>
                    <a:pt x="562" y="1486"/>
                    <a:pt x="570" y="1490"/>
                    <a:pt x="583" y="1490"/>
                  </a:cubicBezTo>
                  <a:cubicBezTo>
                    <a:pt x="635" y="1490"/>
                    <a:pt x="775" y="1426"/>
                    <a:pt x="801" y="1401"/>
                  </a:cubicBezTo>
                  <a:cubicBezTo>
                    <a:pt x="834" y="1401"/>
                    <a:pt x="901" y="1368"/>
                    <a:pt x="968" y="1368"/>
                  </a:cubicBezTo>
                  <a:cubicBezTo>
                    <a:pt x="1001" y="1368"/>
                    <a:pt x="1001" y="1434"/>
                    <a:pt x="1034" y="1434"/>
                  </a:cubicBezTo>
                  <a:lnTo>
                    <a:pt x="1168" y="1434"/>
                  </a:lnTo>
                  <a:cubicBezTo>
                    <a:pt x="1201" y="1401"/>
                    <a:pt x="1201" y="1368"/>
                    <a:pt x="1234" y="1334"/>
                  </a:cubicBezTo>
                  <a:cubicBezTo>
                    <a:pt x="1234" y="1334"/>
                    <a:pt x="1168" y="1301"/>
                    <a:pt x="1268" y="1268"/>
                  </a:cubicBezTo>
                  <a:cubicBezTo>
                    <a:pt x="1281" y="1261"/>
                    <a:pt x="1293" y="1258"/>
                    <a:pt x="1304" y="1258"/>
                  </a:cubicBezTo>
                  <a:cubicBezTo>
                    <a:pt x="1348" y="1258"/>
                    <a:pt x="1375" y="1301"/>
                    <a:pt x="1401" y="1301"/>
                  </a:cubicBezTo>
                  <a:cubicBezTo>
                    <a:pt x="1442" y="1321"/>
                    <a:pt x="1507" y="1354"/>
                    <a:pt x="1567" y="1354"/>
                  </a:cubicBezTo>
                  <a:cubicBezTo>
                    <a:pt x="1605" y="1354"/>
                    <a:pt x="1642" y="1340"/>
                    <a:pt x="1668" y="1301"/>
                  </a:cubicBezTo>
                  <a:cubicBezTo>
                    <a:pt x="1768" y="1234"/>
                    <a:pt x="1601" y="1134"/>
                    <a:pt x="1635" y="1034"/>
                  </a:cubicBezTo>
                  <a:cubicBezTo>
                    <a:pt x="1649" y="961"/>
                    <a:pt x="1702" y="946"/>
                    <a:pt x="1765" y="946"/>
                  </a:cubicBezTo>
                  <a:cubicBezTo>
                    <a:pt x="1812" y="946"/>
                    <a:pt x="1865" y="954"/>
                    <a:pt x="1913" y="954"/>
                  </a:cubicBezTo>
                  <a:cubicBezTo>
                    <a:pt x="1947" y="954"/>
                    <a:pt x="1978" y="950"/>
                    <a:pt x="2002" y="934"/>
                  </a:cubicBezTo>
                  <a:cubicBezTo>
                    <a:pt x="2035" y="901"/>
                    <a:pt x="2035" y="901"/>
                    <a:pt x="2002" y="867"/>
                  </a:cubicBezTo>
                  <a:cubicBezTo>
                    <a:pt x="1976" y="779"/>
                    <a:pt x="2023" y="752"/>
                    <a:pt x="2099" y="752"/>
                  </a:cubicBezTo>
                  <a:cubicBezTo>
                    <a:pt x="2206" y="752"/>
                    <a:pt x="2369" y="805"/>
                    <a:pt x="2464" y="805"/>
                  </a:cubicBezTo>
                  <a:cubicBezTo>
                    <a:pt x="2479" y="805"/>
                    <a:pt x="2491" y="803"/>
                    <a:pt x="2502" y="801"/>
                  </a:cubicBezTo>
                  <a:cubicBezTo>
                    <a:pt x="2535" y="801"/>
                    <a:pt x="2569" y="767"/>
                    <a:pt x="2535" y="734"/>
                  </a:cubicBezTo>
                  <a:cubicBezTo>
                    <a:pt x="2535" y="734"/>
                    <a:pt x="2502" y="601"/>
                    <a:pt x="2502" y="601"/>
                  </a:cubicBezTo>
                  <a:cubicBezTo>
                    <a:pt x="2524" y="512"/>
                    <a:pt x="2621" y="482"/>
                    <a:pt x="2702" y="482"/>
                  </a:cubicBezTo>
                  <a:cubicBezTo>
                    <a:pt x="2743" y="482"/>
                    <a:pt x="2780" y="489"/>
                    <a:pt x="2802" y="500"/>
                  </a:cubicBezTo>
                  <a:cubicBezTo>
                    <a:pt x="2892" y="769"/>
                    <a:pt x="3088" y="1011"/>
                    <a:pt x="3296" y="1011"/>
                  </a:cubicBezTo>
                  <a:cubicBezTo>
                    <a:pt x="3320" y="1011"/>
                    <a:pt x="3345" y="1008"/>
                    <a:pt x="3369" y="1001"/>
                  </a:cubicBezTo>
                  <a:cubicBezTo>
                    <a:pt x="3403" y="1001"/>
                    <a:pt x="3403" y="967"/>
                    <a:pt x="3403" y="967"/>
                  </a:cubicBezTo>
                  <a:cubicBezTo>
                    <a:pt x="3403" y="767"/>
                    <a:pt x="3203" y="567"/>
                    <a:pt x="2969" y="434"/>
                  </a:cubicBezTo>
                  <a:cubicBezTo>
                    <a:pt x="2936" y="267"/>
                    <a:pt x="2902" y="100"/>
                    <a:pt x="3069" y="100"/>
                  </a:cubicBezTo>
                  <a:cubicBezTo>
                    <a:pt x="3136" y="100"/>
                    <a:pt x="3069" y="0"/>
                    <a:pt x="30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81"/>
            <p:cNvSpPr/>
            <p:nvPr/>
          </p:nvSpPr>
          <p:spPr>
            <a:xfrm>
              <a:off x="3591075" y="3399975"/>
              <a:ext cx="113025" cy="61575"/>
            </a:xfrm>
            <a:custGeom>
              <a:rect b="b" l="l" r="r" t="t"/>
              <a:pathLst>
                <a:path extrusionOk="0" h="2463" w="4521">
                  <a:moveTo>
                    <a:pt x="3870" y="684"/>
                  </a:moveTo>
                  <a:lnTo>
                    <a:pt x="4036" y="784"/>
                  </a:lnTo>
                  <a:cubicBezTo>
                    <a:pt x="4137" y="817"/>
                    <a:pt x="4237" y="884"/>
                    <a:pt x="4303" y="984"/>
                  </a:cubicBezTo>
                  <a:cubicBezTo>
                    <a:pt x="4326" y="1006"/>
                    <a:pt x="4318" y="1014"/>
                    <a:pt x="4297" y="1014"/>
                  </a:cubicBezTo>
                  <a:cubicBezTo>
                    <a:pt x="4255" y="1014"/>
                    <a:pt x="4159" y="984"/>
                    <a:pt x="4137" y="984"/>
                  </a:cubicBezTo>
                  <a:cubicBezTo>
                    <a:pt x="4036" y="917"/>
                    <a:pt x="3936" y="817"/>
                    <a:pt x="3870" y="684"/>
                  </a:cubicBezTo>
                  <a:close/>
                  <a:moveTo>
                    <a:pt x="3710" y="0"/>
                  </a:moveTo>
                  <a:cubicBezTo>
                    <a:pt x="3627" y="0"/>
                    <a:pt x="3561" y="38"/>
                    <a:pt x="3536" y="150"/>
                  </a:cubicBezTo>
                  <a:cubicBezTo>
                    <a:pt x="3503" y="250"/>
                    <a:pt x="3536" y="350"/>
                    <a:pt x="3569" y="450"/>
                  </a:cubicBezTo>
                  <a:cubicBezTo>
                    <a:pt x="3469" y="383"/>
                    <a:pt x="3403" y="383"/>
                    <a:pt x="3303" y="383"/>
                  </a:cubicBezTo>
                  <a:cubicBezTo>
                    <a:pt x="3203" y="383"/>
                    <a:pt x="3136" y="383"/>
                    <a:pt x="3102" y="517"/>
                  </a:cubicBezTo>
                  <a:cubicBezTo>
                    <a:pt x="3069" y="617"/>
                    <a:pt x="3102" y="584"/>
                    <a:pt x="3102" y="617"/>
                  </a:cubicBezTo>
                  <a:cubicBezTo>
                    <a:pt x="3102" y="684"/>
                    <a:pt x="3136" y="717"/>
                    <a:pt x="3203" y="717"/>
                  </a:cubicBezTo>
                  <a:lnTo>
                    <a:pt x="3102" y="717"/>
                  </a:lnTo>
                  <a:cubicBezTo>
                    <a:pt x="3030" y="717"/>
                    <a:pt x="2887" y="687"/>
                    <a:pt x="2762" y="687"/>
                  </a:cubicBezTo>
                  <a:cubicBezTo>
                    <a:pt x="2658" y="687"/>
                    <a:pt x="2566" y="708"/>
                    <a:pt x="2535" y="784"/>
                  </a:cubicBezTo>
                  <a:cubicBezTo>
                    <a:pt x="2469" y="850"/>
                    <a:pt x="2569" y="951"/>
                    <a:pt x="2569" y="984"/>
                  </a:cubicBezTo>
                  <a:cubicBezTo>
                    <a:pt x="2535" y="984"/>
                    <a:pt x="2302" y="1084"/>
                    <a:pt x="2235" y="1084"/>
                  </a:cubicBezTo>
                  <a:cubicBezTo>
                    <a:pt x="2202" y="1117"/>
                    <a:pt x="2235" y="1184"/>
                    <a:pt x="2235" y="1184"/>
                  </a:cubicBezTo>
                  <a:lnTo>
                    <a:pt x="1868" y="1184"/>
                  </a:lnTo>
                  <a:cubicBezTo>
                    <a:pt x="1811" y="1184"/>
                    <a:pt x="1727" y="1179"/>
                    <a:pt x="1637" y="1179"/>
                  </a:cubicBezTo>
                  <a:cubicBezTo>
                    <a:pt x="1412" y="1179"/>
                    <a:pt x="1153" y="1213"/>
                    <a:pt x="1201" y="1451"/>
                  </a:cubicBezTo>
                  <a:cubicBezTo>
                    <a:pt x="1201" y="1484"/>
                    <a:pt x="1234" y="1484"/>
                    <a:pt x="1268" y="1518"/>
                  </a:cubicBezTo>
                  <a:cubicBezTo>
                    <a:pt x="1234" y="1551"/>
                    <a:pt x="1234" y="1584"/>
                    <a:pt x="1268" y="1618"/>
                  </a:cubicBezTo>
                  <a:cubicBezTo>
                    <a:pt x="1268" y="1618"/>
                    <a:pt x="1234" y="1618"/>
                    <a:pt x="1201" y="1651"/>
                  </a:cubicBezTo>
                  <a:cubicBezTo>
                    <a:pt x="1168" y="1684"/>
                    <a:pt x="1101" y="1651"/>
                    <a:pt x="1101" y="1718"/>
                  </a:cubicBezTo>
                  <a:cubicBezTo>
                    <a:pt x="1001" y="1818"/>
                    <a:pt x="1134" y="1885"/>
                    <a:pt x="1001" y="1951"/>
                  </a:cubicBezTo>
                  <a:cubicBezTo>
                    <a:pt x="983" y="1963"/>
                    <a:pt x="955" y="1968"/>
                    <a:pt x="920" y="1968"/>
                  </a:cubicBezTo>
                  <a:cubicBezTo>
                    <a:pt x="805" y="1968"/>
                    <a:pt x="612" y="1918"/>
                    <a:pt x="461" y="1918"/>
                  </a:cubicBezTo>
                  <a:cubicBezTo>
                    <a:pt x="397" y="1918"/>
                    <a:pt x="341" y="1927"/>
                    <a:pt x="300" y="1951"/>
                  </a:cubicBezTo>
                  <a:cubicBezTo>
                    <a:pt x="134" y="2051"/>
                    <a:pt x="367" y="2352"/>
                    <a:pt x="67" y="2352"/>
                  </a:cubicBezTo>
                  <a:cubicBezTo>
                    <a:pt x="0" y="2352"/>
                    <a:pt x="34" y="2452"/>
                    <a:pt x="67" y="2452"/>
                  </a:cubicBezTo>
                  <a:cubicBezTo>
                    <a:pt x="122" y="2459"/>
                    <a:pt x="165" y="2463"/>
                    <a:pt x="198" y="2463"/>
                  </a:cubicBezTo>
                  <a:cubicBezTo>
                    <a:pt x="324" y="2463"/>
                    <a:pt x="314" y="2403"/>
                    <a:pt x="367" y="2218"/>
                  </a:cubicBezTo>
                  <a:cubicBezTo>
                    <a:pt x="397" y="2069"/>
                    <a:pt x="520" y="2033"/>
                    <a:pt x="671" y="2033"/>
                  </a:cubicBezTo>
                  <a:cubicBezTo>
                    <a:pt x="811" y="2033"/>
                    <a:pt x="974" y="2064"/>
                    <a:pt x="1110" y="2064"/>
                  </a:cubicBezTo>
                  <a:cubicBezTo>
                    <a:pt x="1155" y="2064"/>
                    <a:pt x="1197" y="2061"/>
                    <a:pt x="1234" y="2051"/>
                  </a:cubicBezTo>
                  <a:cubicBezTo>
                    <a:pt x="1268" y="2018"/>
                    <a:pt x="1268" y="1985"/>
                    <a:pt x="1234" y="1951"/>
                  </a:cubicBezTo>
                  <a:cubicBezTo>
                    <a:pt x="1168" y="1851"/>
                    <a:pt x="1234" y="1784"/>
                    <a:pt x="1368" y="1718"/>
                  </a:cubicBezTo>
                  <a:cubicBezTo>
                    <a:pt x="1401" y="1718"/>
                    <a:pt x="1401" y="1684"/>
                    <a:pt x="1401" y="1651"/>
                  </a:cubicBezTo>
                  <a:cubicBezTo>
                    <a:pt x="1368" y="1584"/>
                    <a:pt x="1268" y="1418"/>
                    <a:pt x="1335" y="1317"/>
                  </a:cubicBezTo>
                  <a:cubicBezTo>
                    <a:pt x="1435" y="1317"/>
                    <a:pt x="1535" y="1284"/>
                    <a:pt x="1635" y="1284"/>
                  </a:cubicBezTo>
                  <a:lnTo>
                    <a:pt x="2302" y="1284"/>
                  </a:lnTo>
                  <a:cubicBezTo>
                    <a:pt x="2335" y="1284"/>
                    <a:pt x="2335" y="1251"/>
                    <a:pt x="2335" y="1251"/>
                  </a:cubicBezTo>
                  <a:cubicBezTo>
                    <a:pt x="2302" y="1151"/>
                    <a:pt x="2602" y="1117"/>
                    <a:pt x="2669" y="1117"/>
                  </a:cubicBezTo>
                  <a:cubicBezTo>
                    <a:pt x="2702" y="1084"/>
                    <a:pt x="2702" y="1051"/>
                    <a:pt x="2702" y="1051"/>
                  </a:cubicBezTo>
                  <a:cubicBezTo>
                    <a:pt x="2630" y="851"/>
                    <a:pt x="2745" y="799"/>
                    <a:pt x="2897" y="799"/>
                  </a:cubicBezTo>
                  <a:cubicBezTo>
                    <a:pt x="3025" y="799"/>
                    <a:pt x="3178" y="835"/>
                    <a:pt x="3269" y="850"/>
                  </a:cubicBezTo>
                  <a:cubicBezTo>
                    <a:pt x="3303" y="850"/>
                    <a:pt x="3336" y="817"/>
                    <a:pt x="3336" y="784"/>
                  </a:cubicBezTo>
                  <a:cubicBezTo>
                    <a:pt x="3303" y="684"/>
                    <a:pt x="3036" y="550"/>
                    <a:pt x="3336" y="517"/>
                  </a:cubicBezTo>
                  <a:cubicBezTo>
                    <a:pt x="3403" y="517"/>
                    <a:pt x="3503" y="517"/>
                    <a:pt x="3569" y="584"/>
                  </a:cubicBezTo>
                  <a:cubicBezTo>
                    <a:pt x="3703" y="784"/>
                    <a:pt x="3870" y="984"/>
                    <a:pt x="4103" y="1117"/>
                  </a:cubicBezTo>
                  <a:cubicBezTo>
                    <a:pt x="4183" y="1147"/>
                    <a:pt x="4257" y="1162"/>
                    <a:pt x="4317" y="1162"/>
                  </a:cubicBezTo>
                  <a:cubicBezTo>
                    <a:pt x="4457" y="1162"/>
                    <a:pt x="4520" y="1081"/>
                    <a:pt x="4403" y="917"/>
                  </a:cubicBezTo>
                  <a:cubicBezTo>
                    <a:pt x="4303" y="784"/>
                    <a:pt x="4137" y="684"/>
                    <a:pt x="4003" y="650"/>
                  </a:cubicBezTo>
                  <a:lnTo>
                    <a:pt x="3770" y="550"/>
                  </a:lnTo>
                  <a:cubicBezTo>
                    <a:pt x="3670" y="383"/>
                    <a:pt x="3569" y="117"/>
                    <a:pt x="3736" y="117"/>
                  </a:cubicBezTo>
                  <a:cubicBezTo>
                    <a:pt x="3747" y="113"/>
                    <a:pt x="3759" y="111"/>
                    <a:pt x="3773" y="111"/>
                  </a:cubicBezTo>
                  <a:cubicBezTo>
                    <a:pt x="3879" y="111"/>
                    <a:pt x="4047" y="220"/>
                    <a:pt x="4137" y="250"/>
                  </a:cubicBezTo>
                  <a:cubicBezTo>
                    <a:pt x="4270" y="250"/>
                    <a:pt x="4203" y="150"/>
                    <a:pt x="4137" y="150"/>
                  </a:cubicBezTo>
                  <a:cubicBezTo>
                    <a:pt x="4032" y="108"/>
                    <a:pt x="3848" y="0"/>
                    <a:pt x="371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81"/>
            <p:cNvSpPr/>
            <p:nvPr/>
          </p:nvSpPr>
          <p:spPr>
            <a:xfrm>
              <a:off x="3706975" y="3346175"/>
              <a:ext cx="85100" cy="45700"/>
            </a:xfrm>
            <a:custGeom>
              <a:rect b="b" l="l" r="r" t="t"/>
              <a:pathLst>
                <a:path extrusionOk="0" h="1828" w="3404">
                  <a:moveTo>
                    <a:pt x="3003" y="601"/>
                  </a:moveTo>
                  <a:lnTo>
                    <a:pt x="3003" y="601"/>
                  </a:lnTo>
                  <a:cubicBezTo>
                    <a:pt x="3103" y="634"/>
                    <a:pt x="3136" y="701"/>
                    <a:pt x="3203" y="768"/>
                  </a:cubicBezTo>
                  <a:cubicBezTo>
                    <a:pt x="3211" y="800"/>
                    <a:pt x="3208" y="813"/>
                    <a:pt x="3197" y="813"/>
                  </a:cubicBezTo>
                  <a:cubicBezTo>
                    <a:pt x="3165" y="813"/>
                    <a:pt x="3070" y="693"/>
                    <a:pt x="3070" y="667"/>
                  </a:cubicBezTo>
                  <a:lnTo>
                    <a:pt x="3003" y="601"/>
                  </a:lnTo>
                  <a:close/>
                  <a:moveTo>
                    <a:pt x="3036" y="0"/>
                  </a:moveTo>
                  <a:cubicBezTo>
                    <a:pt x="2836" y="0"/>
                    <a:pt x="2770" y="134"/>
                    <a:pt x="2803" y="334"/>
                  </a:cubicBezTo>
                  <a:cubicBezTo>
                    <a:pt x="2736" y="301"/>
                    <a:pt x="2669" y="267"/>
                    <a:pt x="2569" y="267"/>
                  </a:cubicBezTo>
                  <a:cubicBezTo>
                    <a:pt x="2536" y="256"/>
                    <a:pt x="2503" y="249"/>
                    <a:pt x="2472" y="249"/>
                  </a:cubicBezTo>
                  <a:cubicBezTo>
                    <a:pt x="2410" y="249"/>
                    <a:pt x="2358" y="278"/>
                    <a:pt x="2336" y="367"/>
                  </a:cubicBezTo>
                  <a:cubicBezTo>
                    <a:pt x="2303" y="501"/>
                    <a:pt x="2369" y="501"/>
                    <a:pt x="2369" y="567"/>
                  </a:cubicBezTo>
                  <a:cubicBezTo>
                    <a:pt x="2336" y="634"/>
                    <a:pt x="2436" y="601"/>
                    <a:pt x="2303" y="634"/>
                  </a:cubicBezTo>
                  <a:lnTo>
                    <a:pt x="2136" y="634"/>
                  </a:lnTo>
                  <a:cubicBezTo>
                    <a:pt x="1969" y="634"/>
                    <a:pt x="1969" y="634"/>
                    <a:pt x="1869" y="734"/>
                  </a:cubicBezTo>
                  <a:cubicBezTo>
                    <a:pt x="1820" y="783"/>
                    <a:pt x="1914" y="814"/>
                    <a:pt x="1864" y="814"/>
                  </a:cubicBezTo>
                  <a:cubicBezTo>
                    <a:pt x="1845" y="814"/>
                    <a:pt x="1807" y="810"/>
                    <a:pt x="1735" y="801"/>
                  </a:cubicBezTo>
                  <a:cubicBezTo>
                    <a:pt x="1669" y="768"/>
                    <a:pt x="1602" y="768"/>
                    <a:pt x="1535" y="768"/>
                  </a:cubicBezTo>
                  <a:cubicBezTo>
                    <a:pt x="1435" y="801"/>
                    <a:pt x="1369" y="834"/>
                    <a:pt x="1402" y="934"/>
                  </a:cubicBezTo>
                  <a:cubicBezTo>
                    <a:pt x="1402" y="1034"/>
                    <a:pt x="1502" y="1034"/>
                    <a:pt x="1502" y="1068"/>
                  </a:cubicBezTo>
                  <a:cubicBezTo>
                    <a:pt x="1502" y="1151"/>
                    <a:pt x="1468" y="1179"/>
                    <a:pt x="1419" y="1179"/>
                  </a:cubicBezTo>
                  <a:cubicBezTo>
                    <a:pt x="1332" y="1179"/>
                    <a:pt x="1199" y="1089"/>
                    <a:pt x="1135" y="1068"/>
                  </a:cubicBezTo>
                  <a:cubicBezTo>
                    <a:pt x="1135" y="1068"/>
                    <a:pt x="1102" y="1101"/>
                    <a:pt x="1102" y="1101"/>
                  </a:cubicBezTo>
                  <a:cubicBezTo>
                    <a:pt x="1102" y="1235"/>
                    <a:pt x="1168" y="1268"/>
                    <a:pt x="1002" y="1301"/>
                  </a:cubicBezTo>
                  <a:cubicBezTo>
                    <a:pt x="968" y="1301"/>
                    <a:pt x="868" y="1235"/>
                    <a:pt x="835" y="1235"/>
                  </a:cubicBezTo>
                  <a:cubicBezTo>
                    <a:pt x="701" y="1235"/>
                    <a:pt x="601" y="1368"/>
                    <a:pt x="468" y="1368"/>
                  </a:cubicBezTo>
                  <a:cubicBezTo>
                    <a:pt x="435" y="1368"/>
                    <a:pt x="401" y="1368"/>
                    <a:pt x="435" y="1401"/>
                  </a:cubicBezTo>
                  <a:cubicBezTo>
                    <a:pt x="468" y="1535"/>
                    <a:pt x="535" y="1601"/>
                    <a:pt x="301" y="1668"/>
                  </a:cubicBezTo>
                  <a:cubicBezTo>
                    <a:pt x="301" y="1668"/>
                    <a:pt x="34" y="1635"/>
                    <a:pt x="68" y="1635"/>
                  </a:cubicBezTo>
                  <a:lnTo>
                    <a:pt x="68" y="1635"/>
                  </a:lnTo>
                  <a:cubicBezTo>
                    <a:pt x="1" y="1635"/>
                    <a:pt x="68" y="1768"/>
                    <a:pt x="68" y="1768"/>
                  </a:cubicBezTo>
                  <a:cubicBezTo>
                    <a:pt x="90" y="1768"/>
                    <a:pt x="290" y="1828"/>
                    <a:pt x="441" y="1828"/>
                  </a:cubicBezTo>
                  <a:cubicBezTo>
                    <a:pt x="516" y="1828"/>
                    <a:pt x="579" y="1813"/>
                    <a:pt x="601" y="1768"/>
                  </a:cubicBezTo>
                  <a:cubicBezTo>
                    <a:pt x="701" y="1601"/>
                    <a:pt x="535" y="1535"/>
                    <a:pt x="568" y="1468"/>
                  </a:cubicBezTo>
                  <a:lnTo>
                    <a:pt x="568" y="1468"/>
                  </a:lnTo>
                  <a:cubicBezTo>
                    <a:pt x="568" y="1484"/>
                    <a:pt x="580" y="1490"/>
                    <a:pt x="598" y="1490"/>
                  </a:cubicBezTo>
                  <a:cubicBezTo>
                    <a:pt x="655" y="1490"/>
                    <a:pt x="776" y="1427"/>
                    <a:pt x="801" y="1401"/>
                  </a:cubicBezTo>
                  <a:cubicBezTo>
                    <a:pt x="835" y="1401"/>
                    <a:pt x="902" y="1368"/>
                    <a:pt x="968" y="1368"/>
                  </a:cubicBezTo>
                  <a:cubicBezTo>
                    <a:pt x="1002" y="1368"/>
                    <a:pt x="1035" y="1401"/>
                    <a:pt x="1068" y="1401"/>
                  </a:cubicBezTo>
                  <a:lnTo>
                    <a:pt x="1168" y="1401"/>
                  </a:lnTo>
                  <a:cubicBezTo>
                    <a:pt x="1202" y="1401"/>
                    <a:pt x="1235" y="1335"/>
                    <a:pt x="1235" y="1335"/>
                  </a:cubicBezTo>
                  <a:cubicBezTo>
                    <a:pt x="1268" y="1335"/>
                    <a:pt x="1202" y="1268"/>
                    <a:pt x="1268" y="1235"/>
                  </a:cubicBezTo>
                  <a:cubicBezTo>
                    <a:pt x="1335" y="1235"/>
                    <a:pt x="1369" y="1301"/>
                    <a:pt x="1435" y="1301"/>
                  </a:cubicBezTo>
                  <a:cubicBezTo>
                    <a:pt x="1456" y="1322"/>
                    <a:pt x="1525" y="1354"/>
                    <a:pt x="1591" y="1354"/>
                  </a:cubicBezTo>
                  <a:cubicBezTo>
                    <a:pt x="1634" y="1354"/>
                    <a:pt x="1676" y="1341"/>
                    <a:pt x="1702" y="1301"/>
                  </a:cubicBezTo>
                  <a:cubicBezTo>
                    <a:pt x="1769" y="1235"/>
                    <a:pt x="1602" y="1101"/>
                    <a:pt x="1635" y="1034"/>
                  </a:cubicBezTo>
                  <a:cubicBezTo>
                    <a:pt x="1650" y="962"/>
                    <a:pt x="1703" y="946"/>
                    <a:pt x="1769" y="946"/>
                  </a:cubicBezTo>
                  <a:cubicBezTo>
                    <a:pt x="1818" y="946"/>
                    <a:pt x="1875" y="955"/>
                    <a:pt x="1928" y="955"/>
                  </a:cubicBezTo>
                  <a:cubicBezTo>
                    <a:pt x="1967" y="955"/>
                    <a:pt x="2004" y="950"/>
                    <a:pt x="2036" y="934"/>
                  </a:cubicBezTo>
                  <a:cubicBezTo>
                    <a:pt x="2036" y="901"/>
                    <a:pt x="2036" y="868"/>
                    <a:pt x="2036" y="868"/>
                  </a:cubicBezTo>
                  <a:cubicBezTo>
                    <a:pt x="2010" y="779"/>
                    <a:pt x="2053" y="753"/>
                    <a:pt x="2122" y="753"/>
                  </a:cubicBezTo>
                  <a:cubicBezTo>
                    <a:pt x="2220" y="753"/>
                    <a:pt x="2373" y="805"/>
                    <a:pt x="2466" y="805"/>
                  </a:cubicBezTo>
                  <a:cubicBezTo>
                    <a:pt x="2479" y="805"/>
                    <a:pt x="2492" y="804"/>
                    <a:pt x="2503" y="801"/>
                  </a:cubicBezTo>
                  <a:cubicBezTo>
                    <a:pt x="2536" y="801"/>
                    <a:pt x="2569" y="768"/>
                    <a:pt x="2569" y="734"/>
                  </a:cubicBezTo>
                  <a:cubicBezTo>
                    <a:pt x="2569" y="701"/>
                    <a:pt x="2503" y="601"/>
                    <a:pt x="2503" y="601"/>
                  </a:cubicBezTo>
                  <a:cubicBezTo>
                    <a:pt x="2525" y="512"/>
                    <a:pt x="2621" y="482"/>
                    <a:pt x="2713" y="482"/>
                  </a:cubicBezTo>
                  <a:cubicBezTo>
                    <a:pt x="2758" y="482"/>
                    <a:pt x="2803" y="490"/>
                    <a:pt x="2836" y="501"/>
                  </a:cubicBezTo>
                  <a:cubicBezTo>
                    <a:pt x="2897" y="742"/>
                    <a:pt x="3093" y="1010"/>
                    <a:pt x="3303" y="1010"/>
                  </a:cubicBezTo>
                  <a:cubicBezTo>
                    <a:pt x="3325" y="1010"/>
                    <a:pt x="3348" y="1007"/>
                    <a:pt x="3370" y="1001"/>
                  </a:cubicBezTo>
                  <a:cubicBezTo>
                    <a:pt x="3403" y="1001"/>
                    <a:pt x="3403" y="968"/>
                    <a:pt x="3403" y="934"/>
                  </a:cubicBezTo>
                  <a:cubicBezTo>
                    <a:pt x="3403" y="768"/>
                    <a:pt x="3203" y="567"/>
                    <a:pt x="2970" y="434"/>
                  </a:cubicBezTo>
                  <a:cubicBezTo>
                    <a:pt x="2936" y="267"/>
                    <a:pt x="2936" y="100"/>
                    <a:pt x="3070" y="100"/>
                  </a:cubicBezTo>
                  <a:cubicBezTo>
                    <a:pt x="3136" y="100"/>
                    <a:pt x="3070" y="0"/>
                    <a:pt x="30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81"/>
            <p:cNvSpPr/>
            <p:nvPr/>
          </p:nvSpPr>
          <p:spPr>
            <a:xfrm>
              <a:off x="3611075" y="3463350"/>
              <a:ext cx="112450" cy="62350"/>
            </a:xfrm>
            <a:custGeom>
              <a:rect b="b" l="l" r="r" t="t"/>
              <a:pathLst>
                <a:path extrusionOk="0" h="2494" w="4498">
                  <a:moveTo>
                    <a:pt x="3870" y="717"/>
                  </a:moveTo>
                  <a:cubicBezTo>
                    <a:pt x="3937" y="751"/>
                    <a:pt x="4004" y="784"/>
                    <a:pt x="4037" y="817"/>
                  </a:cubicBezTo>
                  <a:cubicBezTo>
                    <a:pt x="4137" y="851"/>
                    <a:pt x="4237" y="917"/>
                    <a:pt x="4304" y="1017"/>
                  </a:cubicBezTo>
                  <a:cubicBezTo>
                    <a:pt x="4326" y="1040"/>
                    <a:pt x="4319" y="1047"/>
                    <a:pt x="4298" y="1047"/>
                  </a:cubicBezTo>
                  <a:cubicBezTo>
                    <a:pt x="4256" y="1047"/>
                    <a:pt x="4159" y="1017"/>
                    <a:pt x="4137" y="1017"/>
                  </a:cubicBezTo>
                  <a:cubicBezTo>
                    <a:pt x="4037" y="951"/>
                    <a:pt x="3937" y="851"/>
                    <a:pt x="3870" y="717"/>
                  </a:cubicBezTo>
                  <a:close/>
                  <a:moveTo>
                    <a:pt x="3693" y="1"/>
                  </a:moveTo>
                  <a:cubicBezTo>
                    <a:pt x="3610" y="1"/>
                    <a:pt x="3541" y="38"/>
                    <a:pt x="3503" y="150"/>
                  </a:cubicBezTo>
                  <a:cubicBezTo>
                    <a:pt x="3503" y="250"/>
                    <a:pt x="3503" y="350"/>
                    <a:pt x="3570" y="450"/>
                  </a:cubicBezTo>
                  <a:cubicBezTo>
                    <a:pt x="3499" y="427"/>
                    <a:pt x="3429" y="403"/>
                    <a:pt x="3370" y="403"/>
                  </a:cubicBezTo>
                  <a:cubicBezTo>
                    <a:pt x="3345" y="403"/>
                    <a:pt x="3323" y="407"/>
                    <a:pt x="3303" y="417"/>
                  </a:cubicBezTo>
                  <a:cubicBezTo>
                    <a:pt x="3203" y="417"/>
                    <a:pt x="3136" y="417"/>
                    <a:pt x="3103" y="517"/>
                  </a:cubicBezTo>
                  <a:cubicBezTo>
                    <a:pt x="3070" y="617"/>
                    <a:pt x="3103" y="584"/>
                    <a:pt x="3103" y="650"/>
                  </a:cubicBezTo>
                  <a:cubicBezTo>
                    <a:pt x="3103" y="684"/>
                    <a:pt x="3136" y="717"/>
                    <a:pt x="3170" y="717"/>
                  </a:cubicBezTo>
                  <a:lnTo>
                    <a:pt x="3103" y="717"/>
                  </a:lnTo>
                  <a:cubicBezTo>
                    <a:pt x="3036" y="717"/>
                    <a:pt x="2911" y="701"/>
                    <a:pt x="2790" y="701"/>
                  </a:cubicBezTo>
                  <a:cubicBezTo>
                    <a:pt x="2669" y="701"/>
                    <a:pt x="2553" y="717"/>
                    <a:pt x="2503" y="784"/>
                  </a:cubicBezTo>
                  <a:cubicBezTo>
                    <a:pt x="2469" y="851"/>
                    <a:pt x="2569" y="951"/>
                    <a:pt x="2536" y="984"/>
                  </a:cubicBezTo>
                  <a:cubicBezTo>
                    <a:pt x="2536" y="1017"/>
                    <a:pt x="2302" y="1084"/>
                    <a:pt x="2236" y="1117"/>
                  </a:cubicBezTo>
                  <a:cubicBezTo>
                    <a:pt x="2202" y="1151"/>
                    <a:pt x="2236" y="1184"/>
                    <a:pt x="2236" y="1218"/>
                  </a:cubicBezTo>
                  <a:lnTo>
                    <a:pt x="1869" y="1218"/>
                  </a:lnTo>
                  <a:cubicBezTo>
                    <a:pt x="1807" y="1218"/>
                    <a:pt x="1714" y="1211"/>
                    <a:pt x="1617" y="1211"/>
                  </a:cubicBezTo>
                  <a:cubicBezTo>
                    <a:pt x="1397" y="1211"/>
                    <a:pt x="1155" y="1243"/>
                    <a:pt x="1202" y="1451"/>
                  </a:cubicBezTo>
                  <a:cubicBezTo>
                    <a:pt x="1202" y="1484"/>
                    <a:pt x="1235" y="1484"/>
                    <a:pt x="1235" y="1551"/>
                  </a:cubicBezTo>
                  <a:cubicBezTo>
                    <a:pt x="1235" y="1584"/>
                    <a:pt x="1235" y="1584"/>
                    <a:pt x="1235" y="1618"/>
                  </a:cubicBezTo>
                  <a:lnTo>
                    <a:pt x="1202" y="1685"/>
                  </a:lnTo>
                  <a:cubicBezTo>
                    <a:pt x="1168" y="1701"/>
                    <a:pt x="1143" y="1701"/>
                    <a:pt x="1122" y="1701"/>
                  </a:cubicBezTo>
                  <a:cubicBezTo>
                    <a:pt x="1102" y="1701"/>
                    <a:pt x="1085" y="1701"/>
                    <a:pt x="1068" y="1718"/>
                  </a:cubicBezTo>
                  <a:cubicBezTo>
                    <a:pt x="968" y="1851"/>
                    <a:pt x="1135" y="1885"/>
                    <a:pt x="1002" y="1951"/>
                  </a:cubicBezTo>
                  <a:cubicBezTo>
                    <a:pt x="980" y="1973"/>
                    <a:pt x="944" y="1980"/>
                    <a:pt x="899" y="1980"/>
                  </a:cubicBezTo>
                  <a:cubicBezTo>
                    <a:pt x="775" y="1980"/>
                    <a:pt x="583" y="1923"/>
                    <a:pt x="437" y="1923"/>
                  </a:cubicBezTo>
                  <a:cubicBezTo>
                    <a:pt x="383" y="1923"/>
                    <a:pt x="336" y="1930"/>
                    <a:pt x="301" y="1951"/>
                  </a:cubicBezTo>
                  <a:cubicBezTo>
                    <a:pt x="134" y="2085"/>
                    <a:pt x="334" y="2385"/>
                    <a:pt x="68" y="2385"/>
                  </a:cubicBezTo>
                  <a:cubicBezTo>
                    <a:pt x="1" y="2385"/>
                    <a:pt x="34" y="2485"/>
                    <a:pt x="101" y="2485"/>
                  </a:cubicBezTo>
                  <a:cubicBezTo>
                    <a:pt x="139" y="2491"/>
                    <a:pt x="171" y="2493"/>
                    <a:pt x="197" y="2493"/>
                  </a:cubicBezTo>
                  <a:cubicBezTo>
                    <a:pt x="335" y="2493"/>
                    <a:pt x="340" y="2419"/>
                    <a:pt x="368" y="2252"/>
                  </a:cubicBezTo>
                  <a:cubicBezTo>
                    <a:pt x="415" y="2078"/>
                    <a:pt x="553" y="2039"/>
                    <a:pt x="716" y="2039"/>
                  </a:cubicBezTo>
                  <a:cubicBezTo>
                    <a:pt x="849" y="2039"/>
                    <a:pt x="999" y="2064"/>
                    <a:pt x="1131" y="2064"/>
                  </a:cubicBezTo>
                  <a:cubicBezTo>
                    <a:pt x="1180" y="2064"/>
                    <a:pt x="1226" y="2061"/>
                    <a:pt x="1268" y="2051"/>
                  </a:cubicBezTo>
                  <a:cubicBezTo>
                    <a:pt x="1302" y="2051"/>
                    <a:pt x="1302" y="2018"/>
                    <a:pt x="1268" y="1985"/>
                  </a:cubicBezTo>
                  <a:cubicBezTo>
                    <a:pt x="1202" y="1851"/>
                    <a:pt x="1268" y="1785"/>
                    <a:pt x="1402" y="1751"/>
                  </a:cubicBezTo>
                  <a:cubicBezTo>
                    <a:pt x="1435" y="1718"/>
                    <a:pt x="1435" y="1685"/>
                    <a:pt x="1402" y="1651"/>
                  </a:cubicBezTo>
                  <a:cubicBezTo>
                    <a:pt x="1368" y="1618"/>
                    <a:pt x="1268" y="1418"/>
                    <a:pt x="1335" y="1351"/>
                  </a:cubicBezTo>
                  <a:cubicBezTo>
                    <a:pt x="1435" y="1318"/>
                    <a:pt x="1535" y="1318"/>
                    <a:pt x="1635" y="1318"/>
                  </a:cubicBezTo>
                  <a:lnTo>
                    <a:pt x="2302" y="1318"/>
                  </a:lnTo>
                  <a:cubicBezTo>
                    <a:pt x="2336" y="1318"/>
                    <a:pt x="2369" y="1284"/>
                    <a:pt x="2369" y="1251"/>
                  </a:cubicBezTo>
                  <a:cubicBezTo>
                    <a:pt x="2336" y="1184"/>
                    <a:pt x="2603" y="1117"/>
                    <a:pt x="2669" y="1117"/>
                  </a:cubicBezTo>
                  <a:cubicBezTo>
                    <a:pt x="2703" y="1117"/>
                    <a:pt x="2703" y="1084"/>
                    <a:pt x="2703" y="1051"/>
                  </a:cubicBezTo>
                  <a:cubicBezTo>
                    <a:pt x="2633" y="876"/>
                    <a:pt x="2737" y="829"/>
                    <a:pt x="2885" y="829"/>
                  </a:cubicBezTo>
                  <a:cubicBezTo>
                    <a:pt x="3020" y="829"/>
                    <a:pt x="3192" y="868"/>
                    <a:pt x="3303" y="884"/>
                  </a:cubicBezTo>
                  <a:cubicBezTo>
                    <a:pt x="3337" y="884"/>
                    <a:pt x="3370" y="851"/>
                    <a:pt x="3337" y="817"/>
                  </a:cubicBezTo>
                  <a:cubicBezTo>
                    <a:pt x="3303" y="684"/>
                    <a:pt x="3070" y="584"/>
                    <a:pt x="3337" y="517"/>
                  </a:cubicBezTo>
                  <a:cubicBezTo>
                    <a:pt x="3437" y="517"/>
                    <a:pt x="3503" y="550"/>
                    <a:pt x="3570" y="584"/>
                  </a:cubicBezTo>
                  <a:cubicBezTo>
                    <a:pt x="3703" y="817"/>
                    <a:pt x="3904" y="984"/>
                    <a:pt x="4104" y="1151"/>
                  </a:cubicBezTo>
                  <a:cubicBezTo>
                    <a:pt x="4174" y="1181"/>
                    <a:pt x="4241" y="1196"/>
                    <a:pt x="4297" y="1196"/>
                  </a:cubicBezTo>
                  <a:cubicBezTo>
                    <a:pt x="4427" y="1196"/>
                    <a:pt x="4497" y="1114"/>
                    <a:pt x="4404" y="951"/>
                  </a:cubicBezTo>
                  <a:cubicBezTo>
                    <a:pt x="4271" y="817"/>
                    <a:pt x="4137" y="717"/>
                    <a:pt x="3970" y="684"/>
                  </a:cubicBezTo>
                  <a:lnTo>
                    <a:pt x="3770" y="584"/>
                  </a:lnTo>
                  <a:cubicBezTo>
                    <a:pt x="3670" y="417"/>
                    <a:pt x="3537" y="150"/>
                    <a:pt x="3703" y="117"/>
                  </a:cubicBezTo>
                  <a:cubicBezTo>
                    <a:pt x="3804" y="117"/>
                    <a:pt x="4004" y="217"/>
                    <a:pt x="4137" y="250"/>
                  </a:cubicBezTo>
                  <a:cubicBezTo>
                    <a:pt x="4156" y="255"/>
                    <a:pt x="4170" y="257"/>
                    <a:pt x="4180" y="257"/>
                  </a:cubicBezTo>
                  <a:cubicBezTo>
                    <a:pt x="4244" y="257"/>
                    <a:pt x="4166" y="179"/>
                    <a:pt x="4137" y="150"/>
                  </a:cubicBezTo>
                  <a:cubicBezTo>
                    <a:pt x="4011" y="108"/>
                    <a:pt x="3833" y="1"/>
                    <a:pt x="369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81"/>
            <p:cNvSpPr/>
            <p:nvPr/>
          </p:nvSpPr>
          <p:spPr>
            <a:xfrm>
              <a:off x="3711150" y="3415375"/>
              <a:ext cx="84250" cy="46550"/>
            </a:xfrm>
            <a:custGeom>
              <a:rect b="b" l="l" r="r" t="t"/>
              <a:pathLst>
                <a:path extrusionOk="0" h="1862" w="3370">
                  <a:moveTo>
                    <a:pt x="2969" y="635"/>
                  </a:moveTo>
                  <a:lnTo>
                    <a:pt x="2969" y="635"/>
                  </a:lnTo>
                  <a:cubicBezTo>
                    <a:pt x="3036" y="668"/>
                    <a:pt x="3103" y="735"/>
                    <a:pt x="3136" y="802"/>
                  </a:cubicBezTo>
                  <a:cubicBezTo>
                    <a:pt x="3153" y="834"/>
                    <a:pt x="3155" y="847"/>
                    <a:pt x="3149" y="847"/>
                  </a:cubicBezTo>
                  <a:cubicBezTo>
                    <a:pt x="3129" y="847"/>
                    <a:pt x="3028" y="727"/>
                    <a:pt x="3003" y="701"/>
                  </a:cubicBezTo>
                  <a:lnTo>
                    <a:pt x="2969" y="635"/>
                  </a:lnTo>
                  <a:close/>
                  <a:moveTo>
                    <a:pt x="2969" y="1"/>
                  </a:moveTo>
                  <a:cubicBezTo>
                    <a:pt x="2803" y="1"/>
                    <a:pt x="2736" y="168"/>
                    <a:pt x="2769" y="368"/>
                  </a:cubicBezTo>
                  <a:cubicBezTo>
                    <a:pt x="2703" y="335"/>
                    <a:pt x="2603" y="301"/>
                    <a:pt x="2536" y="301"/>
                  </a:cubicBezTo>
                  <a:cubicBezTo>
                    <a:pt x="2491" y="290"/>
                    <a:pt x="2454" y="283"/>
                    <a:pt x="2423" y="283"/>
                  </a:cubicBezTo>
                  <a:cubicBezTo>
                    <a:pt x="2362" y="283"/>
                    <a:pt x="2325" y="312"/>
                    <a:pt x="2302" y="401"/>
                  </a:cubicBezTo>
                  <a:cubicBezTo>
                    <a:pt x="2236" y="535"/>
                    <a:pt x="2336" y="501"/>
                    <a:pt x="2302" y="568"/>
                  </a:cubicBezTo>
                  <a:cubicBezTo>
                    <a:pt x="2302" y="635"/>
                    <a:pt x="2402" y="635"/>
                    <a:pt x="2269" y="668"/>
                  </a:cubicBezTo>
                  <a:lnTo>
                    <a:pt x="2102" y="668"/>
                  </a:lnTo>
                  <a:cubicBezTo>
                    <a:pt x="2002" y="668"/>
                    <a:pt x="1902" y="668"/>
                    <a:pt x="1835" y="768"/>
                  </a:cubicBezTo>
                  <a:cubicBezTo>
                    <a:pt x="1762" y="817"/>
                    <a:pt x="1868" y="848"/>
                    <a:pt x="1825" y="848"/>
                  </a:cubicBezTo>
                  <a:cubicBezTo>
                    <a:pt x="1809" y="848"/>
                    <a:pt x="1773" y="844"/>
                    <a:pt x="1702" y="835"/>
                  </a:cubicBezTo>
                  <a:cubicBezTo>
                    <a:pt x="1635" y="802"/>
                    <a:pt x="1568" y="802"/>
                    <a:pt x="1502" y="802"/>
                  </a:cubicBezTo>
                  <a:cubicBezTo>
                    <a:pt x="1402" y="835"/>
                    <a:pt x="1335" y="835"/>
                    <a:pt x="1368" y="968"/>
                  </a:cubicBezTo>
                  <a:cubicBezTo>
                    <a:pt x="1368" y="1068"/>
                    <a:pt x="1468" y="1068"/>
                    <a:pt x="1468" y="1102"/>
                  </a:cubicBezTo>
                  <a:cubicBezTo>
                    <a:pt x="1468" y="1185"/>
                    <a:pt x="1434" y="1213"/>
                    <a:pt x="1386" y="1213"/>
                  </a:cubicBezTo>
                  <a:cubicBezTo>
                    <a:pt x="1299" y="1213"/>
                    <a:pt x="1166" y="1123"/>
                    <a:pt x="1101" y="1102"/>
                  </a:cubicBezTo>
                  <a:cubicBezTo>
                    <a:pt x="1068" y="1102"/>
                    <a:pt x="1068" y="1102"/>
                    <a:pt x="1035" y="1135"/>
                  </a:cubicBezTo>
                  <a:cubicBezTo>
                    <a:pt x="1035" y="1269"/>
                    <a:pt x="1135" y="1302"/>
                    <a:pt x="968" y="1302"/>
                  </a:cubicBezTo>
                  <a:cubicBezTo>
                    <a:pt x="968" y="1302"/>
                    <a:pt x="801" y="1269"/>
                    <a:pt x="768" y="1235"/>
                  </a:cubicBezTo>
                  <a:cubicBezTo>
                    <a:pt x="677" y="1235"/>
                    <a:pt x="586" y="1373"/>
                    <a:pt x="470" y="1373"/>
                  </a:cubicBezTo>
                  <a:cubicBezTo>
                    <a:pt x="458" y="1373"/>
                    <a:pt x="446" y="1372"/>
                    <a:pt x="434" y="1369"/>
                  </a:cubicBezTo>
                  <a:cubicBezTo>
                    <a:pt x="401" y="1369"/>
                    <a:pt x="368" y="1402"/>
                    <a:pt x="401" y="1435"/>
                  </a:cubicBezTo>
                  <a:cubicBezTo>
                    <a:pt x="434" y="1569"/>
                    <a:pt x="468" y="1635"/>
                    <a:pt x="268" y="1702"/>
                  </a:cubicBezTo>
                  <a:lnTo>
                    <a:pt x="1" y="1669"/>
                  </a:lnTo>
                  <a:lnTo>
                    <a:pt x="1" y="1669"/>
                  </a:lnTo>
                  <a:cubicBezTo>
                    <a:pt x="1" y="1669"/>
                    <a:pt x="1" y="1769"/>
                    <a:pt x="34" y="1802"/>
                  </a:cubicBezTo>
                  <a:cubicBezTo>
                    <a:pt x="56" y="1802"/>
                    <a:pt x="242" y="1862"/>
                    <a:pt x="392" y="1862"/>
                  </a:cubicBezTo>
                  <a:cubicBezTo>
                    <a:pt x="468" y="1862"/>
                    <a:pt x="534" y="1847"/>
                    <a:pt x="568" y="1802"/>
                  </a:cubicBezTo>
                  <a:cubicBezTo>
                    <a:pt x="697" y="1641"/>
                    <a:pt x="513" y="1573"/>
                    <a:pt x="532" y="1508"/>
                  </a:cubicBezTo>
                  <a:lnTo>
                    <a:pt x="532" y="1508"/>
                  </a:lnTo>
                  <a:cubicBezTo>
                    <a:pt x="533" y="1509"/>
                    <a:pt x="534" y="1509"/>
                    <a:pt x="535" y="1509"/>
                  </a:cubicBezTo>
                  <a:cubicBezTo>
                    <a:pt x="564" y="1509"/>
                    <a:pt x="739" y="1435"/>
                    <a:pt x="768" y="1435"/>
                  </a:cubicBezTo>
                  <a:cubicBezTo>
                    <a:pt x="801" y="1402"/>
                    <a:pt x="868" y="1402"/>
                    <a:pt x="935" y="1402"/>
                  </a:cubicBezTo>
                  <a:cubicBezTo>
                    <a:pt x="935" y="1402"/>
                    <a:pt x="968" y="1435"/>
                    <a:pt x="1001" y="1435"/>
                  </a:cubicBezTo>
                  <a:cubicBezTo>
                    <a:pt x="1024" y="1435"/>
                    <a:pt x="1061" y="1450"/>
                    <a:pt x="1093" y="1450"/>
                  </a:cubicBezTo>
                  <a:cubicBezTo>
                    <a:pt x="1109" y="1450"/>
                    <a:pt x="1124" y="1446"/>
                    <a:pt x="1135" y="1435"/>
                  </a:cubicBezTo>
                  <a:cubicBezTo>
                    <a:pt x="1168" y="1435"/>
                    <a:pt x="1168" y="1369"/>
                    <a:pt x="1202" y="1369"/>
                  </a:cubicBezTo>
                  <a:cubicBezTo>
                    <a:pt x="1202" y="1369"/>
                    <a:pt x="1135" y="1302"/>
                    <a:pt x="1235" y="1269"/>
                  </a:cubicBezTo>
                  <a:cubicBezTo>
                    <a:pt x="1248" y="1262"/>
                    <a:pt x="1259" y="1259"/>
                    <a:pt x="1270" y="1259"/>
                  </a:cubicBezTo>
                  <a:cubicBezTo>
                    <a:pt x="1314" y="1259"/>
                    <a:pt x="1341" y="1308"/>
                    <a:pt x="1368" y="1335"/>
                  </a:cubicBezTo>
                  <a:cubicBezTo>
                    <a:pt x="1413" y="1335"/>
                    <a:pt x="1487" y="1380"/>
                    <a:pt x="1551" y="1380"/>
                  </a:cubicBezTo>
                  <a:cubicBezTo>
                    <a:pt x="1583" y="1380"/>
                    <a:pt x="1613" y="1369"/>
                    <a:pt x="1635" y="1335"/>
                  </a:cubicBezTo>
                  <a:cubicBezTo>
                    <a:pt x="1702" y="1235"/>
                    <a:pt x="1568" y="1135"/>
                    <a:pt x="1602" y="1068"/>
                  </a:cubicBezTo>
                  <a:cubicBezTo>
                    <a:pt x="1619" y="985"/>
                    <a:pt x="1685" y="977"/>
                    <a:pt x="1760" y="977"/>
                  </a:cubicBezTo>
                  <a:cubicBezTo>
                    <a:pt x="1779" y="977"/>
                    <a:pt x="1798" y="977"/>
                    <a:pt x="1817" y="977"/>
                  </a:cubicBezTo>
                  <a:cubicBezTo>
                    <a:pt x="1875" y="977"/>
                    <a:pt x="1931" y="973"/>
                    <a:pt x="1969" y="935"/>
                  </a:cubicBezTo>
                  <a:cubicBezTo>
                    <a:pt x="2002" y="935"/>
                    <a:pt x="2002" y="902"/>
                    <a:pt x="1969" y="902"/>
                  </a:cubicBezTo>
                  <a:cubicBezTo>
                    <a:pt x="1941" y="805"/>
                    <a:pt x="1999" y="777"/>
                    <a:pt x="2085" y="777"/>
                  </a:cubicBezTo>
                  <a:cubicBezTo>
                    <a:pt x="2208" y="777"/>
                    <a:pt x="2391" y="835"/>
                    <a:pt x="2469" y="835"/>
                  </a:cubicBezTo>
                  <a:cubicBezTo>
                    <a:pt x="2502" y="835"/>
                    <a:pt x="2536" y="835"/>
                    <a:pt x="2502" y="768"/>
                  </a:cubicBezTo>
                  <a:cubicBezTo>
                    <a:pt x="2502" y="735"/>
                    <a:pt x="2469" y="635"/>
                    <a:pt x="2469" y="635"/>
                  </a:cubicBezTo>
                  <a:cubicBezTo>
                    <a:pt x="2489" y="536"/>
                    <a:pt x="2567" y="507"/>
                    <a:pt x="2641" y="507"/>
                  </a:cubicBezTo>
                  <a:cubicBezTo>
                    <a:pt x="2693" y="507"/>
                    <a:pt x="2742" y="521"/>
                    <a:pt x="2769" y="535"/>
                  </a:cubicBezTo>
                  <a:cubicBezTo>
                    <a:pt x="2856" y="766"/>
                    <a:pt x="3042" y="1021"/>
                    <a:pt x="3242" y="1021"/>
                  </a:cubicBezTo>
                  <a:cubicBezTo>
                    <a:pt x="3273" y="1021"/>
                    <a:pt x="3305" y="1015"/>
                    <a:pt x="3336" y="1002"/>
                  </a:cubicBezTo>
                  <a:cubicBezTo>
                    <a:pt x="3370" y="1002"/>
                    <a:pt x="3370" y="1002"/>
                    <a:pt x="3370" y="968"/>
                  </a:cubicBezTo>
                  <a:cubicBezTo>
                    <a:pt x="3370" y="768"/>
                    <a:pt x="3170" y="601"/>
                    <a:pt x="2936" y="468"/>
                  </a:cubicBezTo>
                  <a:cubicBezTo>
                    <a:pt x="2869" y="301"/>
                    <a:pt x="2869" y="134"/>
                    <a:pt x="3036" y="134"/>
                  </a:cubicBezTo>
                  <a:cubicBezTo>
                    <a:pt x="3070" y="134"/>
                    <a:pt x="3036" y="34"/>
                    <a:pt x="296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81"/>
            <p:cNvSpPr/>
            <p:nvPr/>
          </p:nvSpPr>
          <p:spPr>
            <a:xfrm>
              <a:off x="3793725" y="3374575"/>
              <a:ext cx="63400" cy="39825"/>
            </a:xfrm>
            <a:custGeom>
              <a:rect b="b" l="l" r="r" t="t"/>
              <a:pathLst>
                <a:path extrusionOk="0" h="1593" w="2536">
                  <a:moveTo>
                    <a:pt x="2440" y="1"/>
                  </a:moveTo>
                  <a:cubicBezTo>
                    <a:pt x="2369" y="1"/>
                    <a:pt x="2290" y="66"/>
                    <a:pt x="2268" y="132"/>
                  </a:cubicBezTo>
                  <a:cubicBezTo>
                    <a:pt x="2235" y="199"/>
                    <a:pt x="2302" y="265"/>
                    <a:pt x="2302" y="332"/>
                  </a:cubicBezTo>
                  <a:cubicBezTo>
                    <a:pt x="2302" y="399"/>
                    <a:pt x="2402" y="365"/>
                    <a:pt x="2268" y="432"/>
                  </a:cubicBezTo>
                  <a:lnTo>
                    <a:pt x="2068" y="432"/>
                  </a:lnTo>
                  <a:cubicBezTo>
                    <a:pt x="1935" y="432"/>
                    <a:pt x="1935" y="432"/>
                    <a:pt x="1835" y="499"/>
                  </a:cubicBezTo>
                  <a:cubicBezTo>
                    <a:pt x="1761" y="548"/>
                    <a:pt x="1867" y="579"/>
                    <a:pt x="1824" y="579"/>
                  </a:cubicBezTo>
                  <a:cubicBezTo>
                    <a:pt x="1808" y="579"/>
                    <a:pt x="1773" y="574"/>
                    <a:pt x="1701" y="566"/>
                  </a:cubicBezTo>
                  <a:cubicBezTo>
                    <a:pt x="1635" y="532"/>
                    <a:pt x="1568" y="532"/>
                    <a:pt x="1468" y="532"/>
                  </a:cubicBezTo>
                  <a:cubicBezTo>
                    <a:pt x="1368" y="566"/>
                    <a:pt x="1334" y="599"/>
                    <a:pt x="1334" y="699"/>
                  </a:cubicBezTo>
                  <a:cubicBezTo>
                    <a:pt x="1368" y="799"/>
                    <a:pt x="1468" y="799"/>
                    <a:pt x="1468" y="832"/>
                  </a:cubicBezTo>
                  <a:cubicBezTo>
                    <a:pt x="1468" y="933"/>
                    <a:pt x="1430" y="967"/>
                    <a:pt x="1377" y="967"/>
                  </a:cubicBezTo>
                  <a:cubicBezTo>
                    <a:pt x="1290" y="967"/>
                    <a:pt x="1163" y="874"/>
                    <a:pt x="1101" y="832"/>
                  </a:cubicBezTo>
                  <a:cubicBezTo>
                    <a:pt x="1067" y="832"/>
                    <a:pt x="1034" y="866"/>
                    <a:pt x="1034" y="899"/>
                  </a:cubicBezTo>
                  <a:cubicBezTo>
                    <a:pt x="1034" y="999"/>
                    <a:pt x="1134" y="1033"/>
                    <a:pt x="934" y="1066"/>
                  </a:cubicBezTo>
                  <a:cubicBezTo>
                    <a:pt x="934" y="1066"/>
                    <a:pt x="801" y="999"/>
                    <a:pt x="767" y="999"/>
                  </a:cubicBezTo>
                  <a:cubicBezTo>
                    <a:pt x="667" y="999"/>
                    <a:pt x="567" y="1133"/>
                    <a:pt x="400" y="1133"/>
                  </a:cubicBezTo>
                  <a:cubicBezTo>
                    <a:pt x="367" y="1133"/>
                    <a:pt x="367" y="1166"/>
                    <a:pt x="367" y="1166"/>
                  </a:cubicBezTo>
                  <a:cubicBezTo>
                    <a:pt x="400" y="1299"/>
                    <a:pt x="467" y="1366"/>
                    <a:pt x="267" y="1433"/>
                  </a:cubicBezTo>
                  <a:lnTo>
                    <a:pt x="0" y="1433"/>
                  </a:lnTo>
                  <a:cubicBezTo>
                    <a:pt x="0" y="1433"/>
                    <a:pt x="0" y="1533"/>
                    <a:pt x="33" y="1533"/>
                  </a:cubicBezTo>
                  <a:cubicBezTo>
                    <a:pt x="56" y="1533"/>
                    <a:pt x="226" y="1592"/>
                    <a:pt x="377" y="1592"/>
                  </a:cubicBezTo>
                  <a:cubicBezTo>
                    <a:pt x="452" y="1592"/>
                    <a:pt x="523" y="1577"/>
                    <a:pt x="567" y="1533"/>
                  </a:cubicBezTo>
                  <a:cubicBezTo>
                    <a:pt x="666" y="1369"/>
                    <a:pt x="506" y="1302"/>
                    <a:pt x="532" y="1236"/>
                  </a:cubicBezTo>
                  <a:lnTo>
                    <a:pt x="532" y="1236"/>
                  </a:lnTo>
                  <a:cubicBezTo>
                    <a:pt x="527" y="1250"/>
                    <a:pt x="534" y="1255"/>
                    <a:pt x="549" y="1255"/>
                  </a:cubicBezTo>
                  <a:cubicBezTo>
                    <a:pt x="599" y="1255"/>
                    <a:pt x="734" y="1191"/>
                    <a:pt x="734" y="1166"/>
                  </a:cubicBezTo>
                  <a:cubicBezTo>
                    <a:pt x="801" y="1166"/>
                    <a:pt x="867" y="1133"/>
                    <a:pt x="901" y="1133"/>
                  </a:cubicBezTo>
                  <a:cubicBezTo>
                    <a:pt x="934" y="1133"/>
                    <a:pt x="967" y="1199"/>
                    <a:pt x="1001" y="1199"/>
                  </a:cubicBezTo>
                  <a:lnTo>
                    <a:pt x="1134" y="1199"/>
                  </a:lnTo>
                  <a:cubicBezTo>
                    <a:pt x="1168" y="1199"/>
                    <a:pt x="1168" y="1099"/>
                    <a:pt x="1201" y="1099"/>
                  </a:cubicBezTo>
                  <a:cubicBezTo>
                    <a:pt x="1201" y="1099"/>
                    <a:pt x="1134" y="1033"/>
                    <a:pt x="1201" y="1033"/>
                  </a:cubicBezTo>
                  <a:cubicBezTo>
                    <a:pt x="1221" y="1026"/>
                    <a:pt x="1237" y="1023"/>
                    <a:pt x="1250" y="1023"/>
                  </a:cubicBezTo>
                  <a:cubicBezTo>
                    <a:pt x="1304" y="1023"/>
                    <a:pt x="1314" y="1066"/>
                    <a:pt x="1368" y="1066"/>
                  </a:cubicBezTo>
                  <a:cubicBezTo>
                    <a:pt x="1388" y="1086"/>
                    <a:pt x="1457" y="1119"/>
                    <a:pt x="1524" y="1119"/>
                  </a:cubicBezTo>
                  <a:cubicBezTo>
                    <a:pt x="1567" y="1119"/>
                    <a:pt x="1608" y="1105"/>
                    <a:pt x="1635" y="1066"/>
                  </a:cubicBezTo>
                  <a:cubicBezTo>
                    <a:pt x="1701" y="999"/>
                    <a:pt x="1568" y="899"/>
                    <a:pt x="1568" y="799"/>
                  </a:cubicBezTo>
                  <a:cubicBezTo>
                    <a:pt x="1582" y="726"/>
                    <a:pt x="1641" y="711"/>
                    <a:pt x="1712" y="711"/>
                  </a:cubicBezTo>
                  <a:cubicBezTo>
                    <a:pt x="1764" y="711"/>
                    <a:pt x="1823" y="719"/>
                    <a:pt x="1874" y="719"/>
                  </a:cubicBezTo>
                  <a:cubicBezTo>
                    <a:pt x="1911" y="719"/>
                    <a:pt x="1944" y="715"/>
                    <a:pt x="1968" y="699"/>
                  </a:cubicBezTo>
                  <a:cubicBezTo>
                    <a:pt x="1968" y="666"/>
                    <a:pt x="1968" y="666"/>
                    <a:pt x="1968" y="632"/>
                  </a:cubicBezTo>
                  <a:cubicBezTo>
                    <a:pt x="1943" y="543"/>
                    <a:pt x="1990" y="517"/>
                    <a:pt x="2065" y="517"/>
                  </a:cubicBezTo>
                  <a:cubicBezTo>
                    <a:pt x="2172" y="517"/>
                    <a:pt x="2336" y="569"/>
                    <a:pt x="2431" y="569"/>
                  </a:cubicBezTo>
                  <a:cubicBezTo>
                    <a:pt x="2445" y="569"/>
                    <a:pt x="2458" y="568"/>
                    <a:pt x="2468" y="566"/>
                  </a:cubicBezTo>
                  <a:cubicBezTo>
                    <a:pt x="2502" y="566"/>
                    <a:pt x="2502" y="566"/>
                    <a:pt x="2502" y="532"/>
                  </a:cubicBezTo>
                  <a:cubicBezTo>
                    <a:pt x="2468" y="432"/>
                    <a:pt x="2468" y="332"/>
                    <a:pt x="2502" y="199"/>
                  </a:cubicBezTo>
                  <a:cubicBezTo>
                    <a:pt x="2502" y="199"/>
                    <a:pt x="2502" y="165"/>
                    <a:pt x="2535" y="132"/>
                  </a:cubicBezTo>
                  <a:cubicBezTo>
                    <a:pt x="2535" y="99"/>
                    <a:pt x="2535" y="99"/>
                    <a:pt x="2535" y="65"/>
                  </a:cubicBezTo>
                  <a:cubicBezTo>
                    <a:pt x="2512" y="19"/>
                    <a:pt x="2477" y="1"/>
                    <a:pt x="24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81"/>
            <p:cNvSpPr/>
            <p:nvPr/>
          </p:nvSpPr>
          <p:spPr>
            <a:xfrm>
              <a:off x="2582025" y="3750425"/>
              <a:ext cx="1598650" cy="921725"/>
            </a:xfrm>
            <a:custGeom>
              <a:rect b="b" l="l" r="r" t="t"/>
              <a:pathLst>
                <a:path extrusionOk="0" h="36869" w="63946">
                  <a:moveTo>
                    <a:pt x="40450" y="0"/>
                  </a:moveTo>
                  <a:cubicBezTo>
                    <a:pt x="40220" y="0"/>
                    <a:pt x="39995" y="59"/>
                    <a:pt x="39795" y="175"/>
                  </a:cubicBezTo>
                  <a:lnTo>
                    <a:pt x="200" y="23058"/>
                  </a:lnTo>
                  <a:cubicBezTo>
                    <a:pt x="0" y="23158"/>
                    <a:pt x="0" y="23459"/>
                    <a:pt x="200" y="23559"/>
                  </a:cubicBezTo>
                  <a:lnTo>
                    <a:pt x="23250" y="36868"/>
                  </a:lnTo>
                  <a:lnTo>
                    <a:pt x="63946" y="13385"/>
                  </a:lnTo>
                  <a:lnTo>
                    <a:pt x="41129" y="175"/>
                  </a:lnTo>
                  <a:cubicBezTo>
                    <a:pt x="40913" y="59"/>
                    <a:pt x="40679" y="0"/>
                    <a:pt x="40450"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81"/>
            <p:cNvSpPr/>
            <p:nvPr/>
          </p:nvSpPr>
          <p:spPr>
            <a:xfrm>
              <a:off x="2607875" y="4014975"/>
              <a:ext cx="1530275" cy="597950"/>
            </a:xfrm>
            <a:custGeom>
              <a:rect b="b" l="l" r="r" t="t"/>
              <a:pathLst>
                <a:path extrusionOk="0" h="23918" w="61211">
                  <a:moveTo>
                    <a:pt x="61211" y="1"/>
                  </a:moveTo>
                  <a:lnTo>
                    <a:pt x="22249" y="22517"/>
                  </a:lnTo>
                  <a:lnTo>
                    <a:pt x="134" y="9774"/>
                  </a:lnTo>
                  <a:cubicBezTo>
                    <a:pt x="34" y="9741"/>
                    <a:pt x="0" y="9641"/>
                    <a:pt x="0" y="9541"/>
                  </a:cubicBezTo>
                  <a:lnTo>
                    <a:pt x="0" y="10241"/>
                  </a:lnTo>
                  <a:cubicBezTo>
                    <a:pt x="0" y="10975"/>
                    <a:pt x="400" y="11676"/>
                    <a:pt x="1034" y="12076"/>
                  </a:cubicBezTo>
                  <a:lnTo>
                    <a:pt x="21149" y="23651"/>
                  </a:lnTo>
                  <a:cubicBezTo>
                    <a:pt x="21482" y="23818"/>
                    <a:pt x="21849" y="23918"/>
                    <a:pt x="22216" y="23918"/>
                  </a:cubicBezTo>
                  <a:cubicBezTo>
                    <a:pt x="22583" y="23918"/>
                    <a:pt x="22950" y="23818"/>
                    <a:pt x="23250" y="23651"/>
                  </a:cubicBezTo>
                  <a:lnTo>
                    <a:pt x="60143" y="2369"/>
                  </a:lnTo>
                  <a:cubicBezTo>
                    <a:pt x="60810" y="1969"/>
                    <a:pt x="61211" y="1268"/>
                    <a:pt x="61211" y="535"/>
                  </a:cubicBezTo>
                  <a:lnTo>
                    <a:pt x="61211"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81"/>
            <p:cNvSpPr/>
            <p:nvPr/>
          </p:nvSpPr>
          <p:spPr>
            <a:xfrm>
              <a:off x="2607025" y="3695375"/>
              <a:ext cx="1531125" cy="882525"/>
            </a:xfrm>
            <a:custGeom>
              <a:rect b="b" l="l" r="r" t="t"/>
              <a:pathLst>
                <a:path extrusionOk="0" h="35301" w="61245">
                  <a:moveTo>
                    <a:pt x="38745" y="1"/>
                  </a:moveTo>
                  <a:cubicBezTo>
                    <a:pt x="38528" y="1"/>
                    <a:pt x="38312" y="59"/>
                    <a:pt x="38128" y="176"/>
                  </a:cubicBezTo>
                  <a:lnTo>
                    <a:pt x="168" y="22091"/>
                  </a:lnTo>
                  <a:cubicBezTo>
                    <a:pt x="1" y="22192"/>
                    <a:pt x="1" y="22458"/>
                    <a:pt x="168" y="22558"/>
                  </a:cubicBezTo>
                  <a:lnTo>
                    <a:pt x="22283" y="35301"/>
                  </a:lnTo>
                  <a:lnTo>
                    <a:pt x="61245" y="12785"/>
                  </a:lnTo>
                  <a:lnTo>
                    <a:pt x="39362" y="176"/>
                  </a:lnTo>
                  <a:cubicBezTo>
                    <a:pt x="39179" y="59"/>
                    <a:pt x="38962" y="1"/>
                    <a:pt x="3874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81"/>
            <p:cNvSpPr/>
            <p:nvPr/>
          </p:nvSpPr>
          <p:spPr>
            <a:xfrm>
              <a:off x="2863050" y="3864050"/>
              <a:ext cx="1159175" cy="668000"/>
            </a:xfrm>
            <a:custGeom>
              <a:rect b="b" l="l" r="r" t="t"/>
              <a:pathLst>
                <a:path extrusionOk="0" h="26720" w="46367">
                  <a:moveTo>
                    <a:pt x="34492" y="0"/>
                  </a:moveTo>
                  <a:lnTo>
                    <a:pt x="0" y="19914"/>
                  </a:lnTo>
                  <a:lnTo>
                    <a:pt x="11809" y="26719"/>
                  </a:lnTo>
                  <a:lnTo>
                    <a:pt x="46367" y="6772"/>
                  </a:lnTo>
                  <a:lnTo>
                    <a:pt x="34492"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81"/>
            <p:cNvSpPr/>
            <p:nvPr/>
          </p:nvSpPr>
          <p:spPr>
            <a:xfrm>
              <a:off x="2863050" y="3864050"/>
              <a:ext cx="1159175" cy="504550"/>
            </a:xfrm>
            <a:custGeom>
              <a:rect b="b" l="l" r="r" t="t"/>
              <a:pathLst>
                <a:path extrusionOk="0" h="20182" w="46367">
                  <a:moveTo>
                    <a:pt x="34492" y="0"/>
                  </a:moveTo>
                  <a:lnTo>
                    <a:pt x="0" y="19914"/>
                  </a:lnTo>
                  <a:lnTo>
                    <a:pt x="434" y="20181"/>
                  </a:lnTo>
                  <a:lnTo>
                    <a:pt x="34492" y="501"/>
                  </a:lnTo>
                  <a:lnTo>
                    <a:pt x="45900" y="7005"/>
                  </a:lnTo>
                  <a:lnTo>
                    <a:pt x="46367" y="6772"/>
                  </a:lnTo>
                  <a:lnTo>
                    <a:pt x="3449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81"/>
            <p:cNvSpPr/>
            <p:nvPr/>
          </p:nvSpPr>
          <p:spPr>
            <a:xfrm>
              <a:off x="3013150" y="3907400"/>
              <a:ext cx="412000" cy="237700"/>
            </a:xfrm>
            <a:custGeom>
              <a:rect b="b" l="l" r="r" t="t"/>
              <a:pathLst>
                <a:path extrusionOk="0" h="9508" w="16480">
                  <a:moveTo>
                    <a:pt x="10508" y="1"/>
                  </a:moveTo>
                  <a:lnTo>
                    <a:pt x="1" y="6038"/>
                  </a:lnTo>
                  <a:lnTo>
                    <a:pt x="201" y="6172"/>
                  </a:lnTo>
                  <a:lnTo>
                    <a:pt x="6005" y="9508"/>
                  </a:lnTo>
                  <a:lnTo>
                    <a:pt x="16279" y="3570"/>
                  </a:lnTo>
                  <a:lnTo>
                    <a:pt x="16479" y="3437"/>
                  </a:lnTo>
                  <a:lnTo>
                    <a:pt x="1050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81"/>
            <p:cNvSpPr/>
            <p:nvPr/>
          </p:nvSpPr>
          <p:spPr>
            <a:xfrm>
              <a:off x="3018150" y="3913250"/>
              <a:ext cx="402000" cy="231850"/>
            </a:xfrm>
            <a:custGeom>
              <a:rect b="b" l="l" r="r" t="t"/>
              <a:pathLst>
                <a:path extrusionOk="0" h="9274" w="16080">
                  <a:moveTo>
                    <a:pt x="10308" y="0"/>
                  </a:moveTo>
                  <a:lnTo>
                    <a:pt x="1" y="5938"/>
                  </a:lnTo>
                  <a:lnTo>
                    <a:pt x="5805" y="9274"/>
                  </a:lnTo>
                  <a:lnTo>
                    <a:pt x="16079" y="3336"/>
                  </a:lnTo>
                  <a:lnTo>
                    <a:pt x="10308"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81"/>
            <p:cNvSpPr/>
            <p:nvPr/>
          </p:nvSpPr>
          <p:spPr>
            <a:xfrm>
              <a:off x="3163275" y="4015825"/>
              <a:ext cx="974875" cy="597950"/>
            </a:xfrm>
            <a:custGeom>
              <a:rect b="b" l="l" r="r" t="t"/>
              <a:pathLst>
                <a:path extrusionOk="0" h="23918" w="38995">
                  <a:moveTo>
                    <a:pt x="38995" y="0"/>
                  </a:moveTo>
                  <a:lnTo>
                    <a:pt x="0" y="22483"/>
                  </a:lnTo>
                  <a:lnTo>
                    <a:pt x="0" y="23917"/>
                  </a:lnTo>
                  <a:cubicBezTo>
                    <a:pt x="367" y="23917"/>
                    <a:pt x="734" y="23817"/>
                    <a:pt x="1034" y="23617"/>
                  </a:cubicBezTo>
                  <a:lnTo>
                    <a:pt x="37927" y="2335"/>
                  </a:lnTo>
                  <a:cubicBezTo>
                    <a:pt x="38594" y="1968"/>
                    <a:pt x="38995" y="1268"/>
                    <a:pt x="38995" y="501"/>
                  </a:cubicBezTo>
                  <a:lnTo>
                    <a:pt x="3899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81"/>
            <p:cNvSpPr/>
            <p:nvPr/>
          </p:nvSpPr>
          <p:spPr>
            <a:xfrm>
              <a:off x="3178275" y="3353675"/>
              <a:ext cx="1103300" cy="1236625"/>
            </a:xfrm>
            <a:custGeom>
              <a:rect b="b" l="l" r="r" t="t"/>
              <a:pathLst>
                <a:path extrusionOk="0" h="49465" w="44132">
                  <a:moveTo>
                    <a:pt x="43398" y="1"/>
                  </a:moveTo>
                  <a:lnTo>
                    <a:pt x="5238" y="22050"/>
                  </a:lnTo>
                  <a:cubicBezTo>
                    <a:pt x="4737" y="22317"/>
                    <a:pt x="4437" y="22784"/>
                    <a:pt x="4337" y="23317"/>
                  </a:cubicBezTo>
                  <a:lnTo>
                    <a:pt x="0" y="49303"/>
                  </a:lnTo>
                  <a:cubicBezTo>
                    <a:pt x="286" y="49411"/>
                    <a:pt x="584" y="49465"/>
                    <a:pt x="881" y="49465"/>
                  </a:cubicBezTo>
                  <a:cubicBezTo>
                    <a:pt x="1311" y="49465"/>
                    <a:pt x="1741" y="49353"/>
                    <a:pt x="2135" y="49136"/>
                  </a:cubicBezTo>
                  <a:lnTo>
                    <a:pt x="38862" y="27921"/>
                  </a:lnTo>
                  <a:cubicBezTo>
                    <a:pt x="39529" y="27554"/>
                    <a:pt x="39962" y="26920"/>
                    <a:pt x="40096" y="26186"/>
                  </a:cubicBezTo>
                  <a:lnTo>
                    <a:pt x="44099" y="2202"/>
                  </a:lnTo>
                  <a:cubicBezTo>
                    <a:pt x="44132" y="2035"/>
                    <a:pt x="44132" y="1902"/>
                    <a:pt x="44132" y="1768"/>
                  </a:cubicBezTo>
                  <a:cubicBezTo>
                    <a:pt x="44132" y="1101"/>
                    <a:pt x="43865" y="468"/>
                    <a:pt x="43398"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81"/>
            <p:cNvSpPr/>
            <p:nvPr/>
          </p:nvSpPr>
          <p:spPr>
            <a:xfrm>
              <a:off x="3163275" y="3343675"/>
              <a:ext cx="1099975" cy="1242575"/>
            </a:xfrm>
            <a:custGeom>
              <a:rect b="b" l="l" r="r" t="t"/>
              <a:pathLst>
                <a:path extrusionOk="0" h="49703" w="43999">
                  <a:moveTo>
                    <a:pt x="43498" y="0"/>
                  </a:moveTo>
                  <a:lnTo>
                    <a:pt x="5237" y="22116"/>
                  </a:lnTo>
                  <a:cubicBezTo>
                    <a:pt x="4770" y="22383"/>
                    <a:pt x="4437" y="22850"/>
                    <a:pt x="4336" y="23417"/>
                  </a:cubicBezTo>
                  <a:lnTo>
                    <a:pt x="0" y="49369"/>
                  </a:lnTo>
                  <a:lnTo>
                    <a:pt x="234" y="49536"/>
                  </a:lnTo>
                  <a:cubicBezTo>
                    <a:pt x="334" y="49602"/>
                    <a:pt x="467" y="49636"/>
                    <a:pt x="600" y="49703"/>
                  </a:cubicBezTo>
                  <a:lnTo>
                    <a:pt x="4937" y="23751"/>
                  </a:lnTo>
                  <a:cubicBezTo>
                    <a:pt x="5037" y="23184"/>
                    <a:pt x="5337" y="22717"/>
                    <a:pt x="5838" y="22450"/>
                  </a:cubicBezTo>
                  <a:lnTo>
                    <a:pt x="43998" y="401"/>
                  </a:lnTo>
                  <a:cubicBezTo>
                    <a:pt x="43865" y="234"/>
                    <a:pt x="43665" y="134"/>
                    <a:pt x="4349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81"/>
            <p:cNvSpPr/>
            <p:nvPr/>
          </p:nvSpPr>
          <p:spPr>
            <a:xfrm>
              <a:off x="3163275" y="3908250"/>
              <a:ext cx="132600" cy="678000"/>
            </a:xfrm>
            <a:custGeom>
              <a:rect b="b" l="l" r="r" t="t"/>
              <a:pathLst>
                <a:path extrusionOk="0" h="27120" w="5304">
                  <a:moveTo>
                    <a:pt x="4703" y="0"/>
                  </a:moveTo>
                  <a:cubicBezTo>
                    <a:pt x="4537" y="234"/>
                    <a:pt x="4403" y="534"/>
                    <a:pt x="4370" y="801"/>
                  </a:cubicBezTo>
                  <a:lnTo>
                    <a:pt x="0" y="26786"/>
                  </a:lnTo>
                  <a:lnTo>
                    <a:pt x="267" y="26953"/>
                  </a:lnTo>
                  <a:cubicBezTo>
                    <a:pt x="367" y="27019"/>
                    <a:pt x="500" y="27053"/>
                    <a:pt x="600" y="27120"/>
                  </a:cubicBezTo>
                  <a:lnTo>
                    <a:pt x="4937" y="1168"/>
                  </a:lnTo>
                  <a:cubicBezTo>
                    <a:pt x="5004" y="867"/>
                    <a:pt x="5137" y="601"/>
                    <a:pt x="5304" y="367"/>
                  </a:cubicBezTo>
                  <a:lnTo>
                    <a:pt x="470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81"/>
            <p:cNvSpPr/>
            <p:nvPr/>
          </p:nvSpPr>
          <p:spPr>
            <a:xfrm>
              <a:off x="3691000" y="3900100"/>
              <a:ext cx="169575" cy="172250"/>
            </a:xfrm>
            <a:custGeom>
              <a:rect b="b" l="l" r="r" t="t"/>
              <a:pathLst>
                <a:path extrusionOk="0" h="6890" w="6783">
                  <a:moveTo>
                    <a:pt x="5514" y="0"/>
                  </a:moveTo>
                  <a:cubicBezTo>
                    <a:pt x="5064" y="0"/>
                    <a:pt x="4504" y="171"/>
                    <a:pt x="3876" y="526"/>
                  </a:cubicBezTo>
                  <a:cubicBezTo>
                    <a:pt x="2108" y="1560"/>
                    <a:pt x="440" y="3695"/>
                    <a:pt x="173" y="5296"/>
                  </a:cubicBezTo>
                  <a:cubicBezTo>
                    <a:pt x="1" y="6329"/>
                    <a:pt x="439" y="6890"/>
                    <a:pt x="1255" y="6890"/>
                  </a:cubicBezTo>
                  <a:cubicBezTo>
                    <a:pt x="1704" y="6890"/>
                    <a:pt x="2268" y="6719"/>
                    <a:pt x="2908" y="6364"/>
                  </a:cubicBezTo>
                  <a:cubicBezTo>
                    <a:pt x="4676" y="5330"/>
                    <a:pt x="6344" y="3195"/>
                    <a:pt x="6611" y="1594"/>
                  </a:cubicBezTo>
                  <a:cubicBezTo>
                    <a:pt x="6783" y="561"/>
                    <a:pt x="6331" y="0"/>
                    <a:pt x="5514"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81"/>
            <p:cNvSpPr/>
            <p:nvPr/>
          </p:nvSpPr>
          <p:spPr>
            <a:xfrm>
              <a:off x="1674700" y="651175"/>
              <a:ext cx="429500" cy="509300"/>
            </a:xfrm>
            <a:custGeom>
              <a:rect b="b" l="l" r="r" t="t"/>
              <a:pathLst>
                <a:path extrusionOk="0" h="20372" w="17180">
                  <a:moveTo>
                    <a:pt x="8681" y="252"/>
                  </a:moveTo>
                  <a:cubicBezTo>
                    <a:pt x="11535" y="252"/>
                    <a:pt x="14257" y="1949"/>
                    <a:pt x="15412" y="4760"/>
                  </a:cubicBezTo>
                  <a:cubicBezTo>
                    <a:pt x="16813" y="8029"/>
                    <a:pt x="15845" y="10297"/>
                    <a:pt x="15045" y="12132"/>
                  </a:cubicBezTo>
                  <a:cubicBezTo>
                    <a:pt x="14544" y="13299"/>
                    <a:pt x="14111" y="14300"/>
                    <a:pt x="14511" y="15267"/>
                  </a:cubicBezTo>
                  <a:cubicBezTo>
                    <a:pt x="14511" y="15301"/>
                    <a:pt x="14544" y="15367"/>
                    <a:pt x="14544" y="15401"/>
                  </a:cubicBezTo>
                  <a:cubicBezTo>
                    <a:pt x="14544" y="15501"/>
                    <a:pt x="14544" y="15568"/>
                    <a:pt x="14578" y="15668"/>
                  </a:cubicBezTo>
                  <a:cubicBezTo>
                    <a:pt x="14611" y="15768"/>
                    <a:pt x="14644" y="15868"/>
                    <a:pt x="14611" y="16001"/>
                  </a:cubicBezTo>
                  <a:lnTo>
                    <a:pt x="14611" y="16068"/>
                  </a:lnTo>
                  <a:lnTo>
                    <a:pt x="14611" y="16101"/>
                  </a:lnTo>
                  <a:cubicBezTo>
                    <a:pt x="14644" y="16168"/>
                    <a:pt x="14644" y="16235"/>
                    <a:pt x="14644" y="16301"/>
                  </a:cubicBezTo>
                  <a:lnTo>
                    <a:pt x="14644" y="16335"/>
                  </a:lnTo>
                  <a:lnTo>
                    <a:pt x="14644" y="16368"/>
                  </a:lnTo>
                  <a:cubicBezTo>
                    <a:pt x="14678" y="16435"/>
                    <a:pt x="14711" y="16535"/>
                    <a:pt x="14711" y="16602"/>
                  </a:cubicBezTo>
                  <a:lnTo>
                    <a:pt x="14711" y="16668"/>
                  </a:lnTo>
                  <a:lnTo>
                    <a:pt x="14711" y="16702"/>
                  </a:lnTo>
                  <a:cubicBezTo>
                    <a:pt x="14744" y="16768"/>
                    <a:pt x="14778" y="16835"/>
                    <a:pt x="14778" y="16935"/>
                  </a:cubicBezTo>
                  <a:lnTo>
                    <a:pt x="14778" y="16969"/>
                  </a:lnTo>
                  <a:lnTo>
                    <a:pt x="14811" y="17035"/>
                  </a:lnTo>
                  <a:cubicBezTo>
                    <a:pt x="14811" y="17102"/>
                    <a:pt x="14844" y="17169"/>
                    <a:pt x="14844" y="17269"/>
                  </a:cubicBezTo>
                  <a:lnTo>
                    <a:pt x="14844" y="17302"/>
                  </a:lnTo>
                  <a:lnTo>
                    <a:pt x="14844" y="17336"/>
                  </a:lnTo>
                  <a:cubicBezTo>
                    <a:pt x="14878" y="17402"/>
                    <a:pt x="14911" y="17502"/>
                    <a:pt x="14911" y="17602"/>
                  </a:cubicBezTo>
                  <a:lnTo>
                    <a:pt x="14911" y="17636"/>
                  </a:lnTo>
                  <a:lnTo>
                    <a:pt x="14911" y="17669"/>
                  </a:lnTo>
                  <a:cubicBezTo>
                    <a:pt x="14978" y="17969"/>
                    <a:pt x="14911" y="18270"/>
                    <a:pt x="14678" y="18503"/>
                  </a:cubicBezTo>
                  <a:lnTo>
                    <a:pt x="14644" y="18536"/>
                  </a:lnTo>
                  <a:lnTo>
                    <a:pt x="14544" y="18637"/>
                  </a:lnTo>
                  <a:lnTo>
                    <a:pt x="14478" y="19170"/>
                  </a:lnTo>
                  <a:cubicBezTo>
                    <a:pt x="14444" y="19237"/>
                    <a:pt x="14411" y="19337"/>
                    <a:pt x="14344" y="19404"/>
                  </a:cubicBezTo>
                  <a:cubicBezTo>
                    <a:pt x="14035" y="19744"/>
                    <a:pt x="13610" y="19941"/>
                    <a:pt x="13151" y="19941"/>
                  </a:cubicBezTo>
                  <a:cubicBezTo>
                    <a:pt x="13115" y="19941"/>
                    <a:pt x="13079" y="19940"/>
                    <a:pt x="13043" y="19937"/>
                  </a:cubicBezTo>
                  <a:cubicBezTo>
                    <a:pt x="12976" y="19937"/>
                    <a:pt x="12876" y="19904"/>
                    <a:pt x="12810" y="19871"/>
                  </a:cubicBezTo>
                  <a:lnTo>
                    <a:pt x="12376" y="19537"/>
                  </a:lnTo>
                  <a:lnTo>
                    <a:pt x="12176" y="19537"/>
                  </a:lnTo>
                  <a:cubicBezTo>
                    <a:pt x="11876" y="19537"/>
                    <a:pt x="11609" y="19404"/>
                    <a:pt x="11442" y="19137"/>
                  </a:cubicBezTo>
                  <a:lnTo>
                    <a:pt x="11409" y="19070"/>
                  </a:lnTo>
                  <a:cubicBezTo>
                    <a:pt x="11342" y="19003"/>
                    <a:pt x="11275" y="18937"/>
                    <a:pt x="11242" y="18837"/>
                  </a:cubicBezTo>
                  <a:lnTo>
                    <a:pt x="11209" y="18770"/>
                  </a:lnTo>
                  <a:cubicBezTo>
                    <a:pt x="11142" y="18703"/>
                    <a:pt x="11108" y="18637"/>
                    <a:pt x="11075" y="18570"/>
                  </a:cubicBezTo>
                  <a:lnTo>
                    <a:pt x="11042" y="18503"/>
                  </a:lnTo>
                  <a:cubicBezTo>
                    <a:pt x="10975" y="18436"/>
                    <a:pt x="10942" y="18370"/>
                    <a:pt x="10908" y="18270"/>
                  </a:cubicBezTo>
                  <a:lnTo>
                    <a:pt x="10842" y="18203"/>
                  </a:lnTo>
                  <a:cubicBezTo>
                    <a:pt x="10808" y="18136"/>
                    <a:pt x="10742" y="18069"/>
                    <a:pt x="10742" y="18003"/>
                  </a:cubicBezTo>
                  <a:lnTo>
                    <a:pt x="10675" y="17936"/>
                  </a:lnTo>
                  <a:cubicBezTo>
                    <a:pt x="10641" y="17869"/>
                    <a:pt x="10608" y="17836"/>
                    <a:pt x="10575" y="17769"/>
                  </a:cubicBezTo>
                  <a:lnTo>
                    <a:pt x="10508" y="17703"/>
                  </a:lnTo>
                  <a:cubicBezTo>
                    <a:pt x="10408" y="17636"/>
                    <a:pt x="10341" y="17536"/>
                    <a:pt x="10308" y="17436"/>
                  </a:cubicBezTo>
                  <a:cubicBezTo>
                    <a:pt x="10275" y="17369"/>
                    <a:pt x="10208" y="17302"/>
                    <a:pt x="10141" y="17235"/>
                  </a:cubicBezTo>
                  <a:cubicBezTo>
                    <a:pt x="10108" y="17202"/>
                    <a:pt x="10074" y="17135"/>
                    <a:pt x="10074" y="17102"/>
                  </a:cubicBezTo>
                  <a:cubicBezTo>
                    <a:pt x="9674" y="16168"/>
                    <a:pt x="8640" y="15768"/>
                    <a:pt x="7439" y="15301"/>
                  </a:cubicBezTo>
                  <a:cubicBezTo>
                    <a:pt x="5605" y="14567"/>
                    <a:pt x="3303" y="13666"/>
                    <a:pt x="1935" y="10397"/>
                  </a:cubicBezTo>
                  <a:cubicBezTo>
                    <a:pt x="367" y="6661"/>
                    <a:pt x="2135" y="2392"/>
                    <a:pt x="5871" y="824"/>
                  </a:cubicBezTo>
                  <a:cubicBezTo>
                    <a:pt x="6788" y="436"/>
                    <a:pt x="7741" y="252"/>
                    <a:pt x="8681" y="252"/>
                  </a:cubicBezTo>
                  <a:close/>
                  <a:moveTo>
                    <a:pt x="8691" y="1"/>
                  </a:moveTo>
                  <a:cubicBezTo>
                    <a:pt x="7705" y="1"/>
                    <a:pt x="6704" y="191"/>
                    <a:pt x="5738" y="590"/>
                  </a:cubicBezTo>
                  <a:cubicBezTo>
                    <a:pt x="1869" y="2225"/>
                    <a:pt x="1" y="6661"/>
                    <a:pt x="1535" y="10564"/>
                  </a:cubicBezTo>
                  <a:cubicBezTo>
                    <a:pt x="2969" y="14000"/>
                    <a:pt x="5471" y="14967"/>
                    <a:pt x="7306" y="15668"/>
                  </a:cubicBezTo>
                  <a:cubicBezTo>
                    <a:pt x="8407" y="16135"/>
                    <a:pt x="9341" y="16502"/>
                    <a:pt x="9674" y="17269"/>
                  </a:cubicBezTo>
                  <a:cubicBezTo>
                    <a:pt x="9707" y="17336"/>
                    <a:pt x="9774" y="17436"/>
                    <a:pt x="9841" y="17502"/>
                  </a:cubicBezTo>
                  <a:cubicBezTo>
                    <a:pt x="9874" y="17536"/>
                    <a:pt x="9908" y="17569"/>
                    <a:pt x="9908" y="17602"/>
                  </a:cubicBezTo>
                  <a:cubicBezTo>
                    <a:pt x="9974" y="17736"/>
                    <a:pt x="10074" y="17869"/>
                    <a:pt x="10208" y="18003"/>
                  </a:cubicBezTo>
                  <a:cubicBezTo>
                    <a:pt x="10241" y="18069"/>
                    <a:pt x="10308" y="18136"/>
                    <a:pt x="10341" y="18170"/>
                  </a:cubicBezTo>
                  <a:cubicBezTo>
                    <a:pt x="10375" y="18270"/>
                    <a:pt x="10441" y="18370"/>
                    <a:pt x="10508" y="18470"/>
                  </a:cubicBezTo>
                  <a:cubicBezTo>
                    <a:pt x="10641" y="18637"/>
                    <a:pt x="10775" y="18837"/>
                    <a:pt x="10875" y="19037"/>
                  </a:cubicBezTo>
                  <a:cubicBezTo>
                    <a:pt x="10942" y="19137"/>
                    <a:pt x="11008" y="19237"/>
                    <a:pt x="11075" y="19337"/>
                  </a:cubicBezTo>
                  <a:cubicBezTo>
                    <a:pt x="11309" y="19704"/>
                    <a:pt x="11676" y="19971"/>
                    <a:pt x="12109" y="19971"/>
                  </a:cubicBezTo>
                  <a:lnTo>
                    <a:pt x="12243" y="19971"/>
                  </a:lnTo>
                  <a:lnTo>
                    <a:pt x="12643" y="20271"/>
                  </a:lnTo>
                  <a:cubicBezTo>
                    <a:pt x="12776" y="20304"/>
                    <a:pt x="12876" y="20371"/>
                    <a:pt x="13010" y="20371"/>
                  </a:cubicBezTo>
                  <a:lnTo>
                    <a:pt x="13243" y="20371"/>
                  </a:lnTo>
                  <a:cubicBezTo>
                    <a:pt x="13810" y="20338"/>
                    <a:pt x="14311" y="20071"/>
                    <a:pt x="14678" y="19671"/>
                  </a:cubicBezTo>
                  <a:cubicBezTo>
                    <a:pt x="14778" y="19537"/>
                    <a:pt x="14811" y="19404"/>
                    <a:pt x="14844" y="19270"/>
                  </a:cubicBezTo>
                  <a:lnTo>
                    <a:pt x="14911" y="18837"/>
                  </a:lnTo>
                  <a:lnTo>
                    <a:pt x="15011" y="18737"/>
                  </a:lnTo>
                  <a:cubicBezTo>
                    <a:pt x="15311" y="18436"/>
                    <a:pt x="15412" y="17969"/>
                    <a:pt x="15278" y="17569"/>
                  </a:cubicBezTo>
                  <a:cubicBezTo>
                    <a:pt x="15278" y="17436"/>
                    <a:pt x="15245" y="17302"/>
                    <a:pt x="15211" y="17202"/>
                  </a:cubicBezTo>
                  <a:cubicBezTo>
                    <a:pt x="15211" y="17102"/>
                    <a:pt x="15178" y="16969"/>
                    <a:pt x="15145" y="16869"/>
                  </a:cubicBezTo>
                  <a:cubicBezTo>
                    <a:pt x="15145" y="16768"/>
                    <a:pt x="15111" y="16668"/>
                    <a:pt x="15045" y="16568"/>
                  </a:cubicBezTo>
                  <a:cubicBezTo>
                    <a:pt x="15045" y="16435"/>
                    <a:pt x="15011" y="16335"/>
                    <a:pt x="14978" y="16235"/>
                  </a:cubicBezTo>
                  <a:cubicBezTo>
                    <a:pt x="14978" y="16168"/>
                    <a:pt x="14978" y="16101"/>
                    <a:pt x="14945" y="16035"/>
                  </a:cubicBezTo>
                  <a:cubicBezTo>
                    <a:pt x="14945" y="15834"/>
                    <a:pt x="14945" y="15668"/>
                    <a:pt x="14878" y="15501"/>
                  </a:cubicBezTo>
                  <a:lnTo>
                    <a:pt x="14878" y="15401"/>
                  </a:lnTo>
                  <a:cubicBezTo>
                    <a:pt x="14878" y="15301"/>
                    <a:pt x="14844" y="15201"/>
                    <a:pt x="14811" y="15101"/>
                  </a:cubicBezTo>
                  <a:cubicBezTo>
                    <a:pt x="14511" y="14333"/>
                    <a:pt x="14878" y="13433"/>
                    <a:pt x="15378" y="12299"/>
                  </a:cubicBezTo>
                  <a:cubicBezTo>
                    <a:pt x="16145" y="10497"/>
                    <a:pt x="17179" y="8029"/>
                    <a:pt x="15745" y="4593"/>
                  </a:cubicBezTo>
                  <a:cubicBezTo>
                    <a:pt x="14469" y="1715"/>
                    <a:pt x="11652" y="1"/>
                    <a:pt x="869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81"/>
            <p:cNvSpPr/>
            <p:nvPr/>
          </p:nvSpPr>
          <p:spPr>
            <a:xfrm>
              <a:off x="1765650" y="552450"/>
              <a:ext cx="40000" cy="75125"/>
            </a:xfrm>
            <a:custGeom>
              <a:rect b="b" l="l" r="r" t="t"/>
              <a:pathLst>
                <a:path extrusionOk="0" h="3005" w="1600">
                  <a:moveTo>
                    <a:pt x="280" y="1"/>
                  </a:moveTo>
                  <a:cubicBezTo>
                    <a:pt x="144" y="1"/>
                    <a:pt x="1" y="131"/>
                    <a:pt x="65" y="303"/>
                  </a:cubicBezTo>
                  <a:lnTo>
                    <a:pt x="1166" y="2871"/>
                  </a:lnTo>
                  <a:cubicBezTo>
                    <a:pt x="1199" y="2971"/>
                    <a:pt x="1266" y="3005"/>
                    <a:pt x="1366" y="3005"/>
                  </a:cubicBezTo>
                  <a:cubicBezTo>
                    <a:pt x="1399" y="3005"/>
                    <a:pt x="1433" y="3005"/>
                    <a:pt x="1433" y="2971"/>
                  </a:cubicBezTo>
                  <a:cubicBezTo>
                    <a:pt x="1533" y="2938"/>
                    <a:pt x="1600" y="2805"/>
                    <a:pt x="1566" y="2705"/>
                  </a:cubicBezTo>
                  <a:lnTo>
                    <a:pt x="465" y="136"/>
                  </a:lnTo>
                  <a:cubicBezTo>
                    <a:pt x="430" y="41"/>
                    <a:pt x="356" y="1"/>
                    <a:pt x="28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81"/>
            <p:cNvSpPr/>
            <p:nvPr/>
          </p:nvSpPr>
          <p:spPr>
            <a:xfrm>
              <a:off x="1633850" y="656425"/>
              <a:ext cx="67550" cy="52050"/>
            </a:xfrm>
            <a:custGeom>
              <a:rect b="b" l="l" r="r" t="t"/>
              <a:pathLst>
                <a:path extrusionOk="0" h="2082" w="2702">
                  <a:moveTo>
                    <a:pt x="235" y="0"/>
                  </a:moveTo>
                  <a:cubicBezTo>
                    <a:pt x="184" y="0"/>
                    <a:pt x="137" y="25"/>
                    <a:pt x="100" y="80"/>
                  </a:cubicBezTo>
                  <a:cubicBezTo>
                    <a:pt x="0" y="180"/>
                    <a:pt x="33" y="314"/>
                    <a:pt x="133" y="380"/>
                  </a:cubicBezTo>
                  <a:lnTo>
                    <a:pt x="2368" y="2048"/>
                  </a:lnTo>
                  <a:cubicBezTo>
                    <a:pt x="2402" y="2081"/>
                    <a:pt x="2435" y="2081"/>
                    <a:pt x="2502" y="2081"/>
                  </a:cubicBezTo>
                  <a:cubicBezTo>
                    <a:pt x="2569" y="2081"/>
                    <a:pt x="2602" y="2048"/>
                    <a:pt x="2635" y="2015"/>
                  </a:cubicBezTo>
                  <a:cubicBezTo>
                    <a:pt x="2702" y="1915"/>
                    <a:pt x="2702" y="1781"/>
                    <a:pt x="2602" y="1715"/>
                  </a:cubicBezTo>
                  <a:lnTo>
                    <a:pt x="367" y="47"/>
                  </a:lnTo>
                  <a:cubicBezTo>
                    <a:pt x="322" y="17"/>
                    <a:pt x="277" y="0"/>
                    <a:pt x="23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81"/>
            <p:cNvSpPr/>
            <p:nvPr/>
          </p:nvSpPr>
          <p:spPr>
            <a:xfrm>
              <a:off x="1569900" y="811800"/>
              <a:ext cx="82300" cy="19250"/>
            </a:xfrm>
            <a:custGeom>
              <a:rect b="b" l="l" r="r" t="t"/>
              <a:pathLst>
                <a:path extrusionOk="0" h="770" w="3292">
                  <a:moveTo>
                    <a:pt x="288" y="1"/>
                  </a:moveTo>
                  <a:cubicBezTo>
                    <a:pt x="21" y="1"/>
                    <a:pt x="0" y="371"/>
                    <a:pt x="256" y="403"/>
                  </a:cubicBezTo>
                  <a:lnTo>
                    <a:pt x="3025" y="770"/>
                  </a:lnTo>
                  <a:lnTo>
                    <a:pt x="3058" y="770"/>
                  </a:lnTo>
                  <a:cubicBezTo>
                    <a:pt x="3192" y="737"/>
                    <a:pt x="3259" y="670"/>
                    <a:pt x="3259" y="570"/>
                  </a:cubicBezTo>
                  <a:cubicBezTo>
                    <a:pt x="3292" y="436"/>
                    <a:pt x="3192" y="336"/>
                    <a:pt x="3092" y="336"/>
                  </a:cubicBezTo>
                  <a:lnTo>
                    <a:pt x="323" y="3"/>
                  </a:lnTo>
                  <a:cubicBezTo>
                    <a:pt x="311" y="1"/>
                    <a:pt x="300" y="1"/>
                    <a:pt x="28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81"/>
            <p:cNvSpPr/>
            <p:nvPr/>
          </p:nvSpPr>
          <p:spPr>
            <a:xfrm>
              <a:off x="1594650" y="950825"/>
              <a:ext cx="75900" cy="37850"/>
            </a:xfrm>
            <a:custGeom>
              <a:rect b="b" l="l" r="r" t="t"/>
              <a:pathLst>
                <a:path extrusionOk="0" h="1514" w="3036">
                  <a:moveTo>
                    <a:pt x="2806" y="0"/>
                  </a:moveTo>
                  <a:cubicBezTo>
                    <a:pt x="2783" y="0"/>
                    <a:pt x="2759" y="5"/>
                    <a:pt x="2736" y="12"/>
                  </a:cubicBezTo>
                  <a:lnTo>
                    <a:pt x="167" y="1113"/>
                  </a:lnTo>
                  <a:cubicBezTo>
                    <a:pt x="34" y="1147"/>
                    <a:pt x="0" y="1280"/>
                    <a:pt x="34" y="1380"/>
                  </a:cubicBezTo>
                  <a:cubicBezTo>
                    <a:pt x="67" y="1480"/>
                    <a:pt x="167" y="1513"/>
                    <a:pt x="234" y="1513"/>
                  </a:cubicBezTo>
                  <a:lnTo>
                    <a:pt x="300" y="1513"/>
                  </a:lnTo>
                  <a:lnTo>
                    <a:pt x="2869" y="413"/>
                  </a:lnTo>
                  <a:cubicBezTo>
                    <a:pt x="3002" y="346"/>
                    <a:pt x="3036" y="246"/>
                    <a:pt x="3002" y="146"/>
                  </a:cubicBezTo>
                  <a:cubicBezTo>
                    <a:pt x="2951" y="44"/>
                    <a:pt x="2881" y="0"/>
                    <a:pt x="280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81"/>
            <p:cNvSpPr/>
            <p:nvPr/>
          </p:nvSpPr>
          <p:spPr>
            <a:xfrm>
              <a:off x="1698050" y="1054300"/>
              <a:ext cx="54800" cy="66125"/>
            </a:xfrm>
            <a:custGeom>
              <a:rect b="b" l="l" r="r" t="t"/>
              <a:pathLst>
                <a:path extrusionOk="0" h="2645" w="2192">
                  <a:moveTo>
                    <a:pt x="1891" y="1"/>
                  </a:moveTo>
                  <a:cubicBezTo>
                    <a:pt x="1836" y="1"/>
                    <a:pt x="1779" y="23"/>
                    <a:pt x="1735" y="76"/>
                  </a:cubicBezTo>
                  <a:lnTo>
                    <a:pt x="67" y="2311"/>
                  </a:lnTo>
                  <a:cubicBezTo>
                    <a:pt x="1" y="2411"/>
                    <a:pt x="1" y="2545"/>
                    <a:pt x="101" y="2612"/>
                  </a:cubicBezTo>
                  <a:cubicBezTo>
                    <a:pt x="134" y="2645"/>
                    <a:pt x="201" y="2645"/>
                    <a:pt x="234" y="2645"/>
                  </a:cubicBezTo>
                  <a:cubicBezTo>
                    <a:pt x="301" y="2645"/>
                    <a:pt x="367" y="2612"/>
                    <a:pt x="401" y="2578"/>
                  </a:cubicBezTo>
                  <a:lnTo>
                    <a:pt x="2069" y="343"/>
                  </a:lnTo>
                  <a:cubicBezTo>
                    <a:pt x="2191" y="172"/>
                    <a:pt x="2044" y="1"/>
                    <a:pt x="189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81"/>
            <p:cNvSpPr/>
            <p:nvPr/>
          </p:nvSpPr>
          <p:spPr>
            <a:xfrm>
              <a:off x="1854000" y="1103800"/>
              <a:ext cx="19650" cy="80025"/>
            </a:xfrm>
            <a:custGeom>
              <a:rect b="b" l="l" r="r" t="t"/>
              <a:pathLst>
                <a:path extrusionOk="0" h="3201" w="786">
                  <a:moveTo>
                    <a:pt x="547" y="0"/>
                  </a:moveTo>
                  <a:cubicBezTo>
                    <a:pt x="448" y="0"/>
                    <a:pt x="349" y="61"/>
                    <a:pt x="334" y="198"/>
                  </a:cubicBezTo>
                  <a:lnTo>
                    <a:pt x="0" y="2967"/>
                  </a:lnTo>
                  <a:cubicBezTo>
                    <a:pt x="0" y="3067"/>
                    <a:pt x="67" y="3167"/>
                    <a:pt x="200" y="3200"/>
                  </a:cubicBezTo>
                  <a:lnTo>
                    <a:pt x="234" y="3200"/>
                  </a:lnTo>
                  <a:cubicBezTo>
                    <a:pt x="334" y="3200"/>
                    <a:pt x="401" y="3100"/>
                    <a:pt x="434" y="3000"/>
                  </a:cubicBezTo>
                  <a:lnTo>
                    <a:pt x="768" y="231"/>
                  </a:lnTo>
                  <a:cubicBezTo>
                    <a:pt x="786" y="86"/>
                    <a:pt x="666" y="0"/>
                    <a:pt x="54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81"/>
            <p:cNvSpPr/>
            <p:nvPr/>
          </p:nvSpPr>
          <p:spPr>
            <a:xfrm>
              <a:off x="2095025" y="1005325"/>
              <a:ext cx="68375" cy="51725"/>
            </a:xfrm>
            <a:custGeom>
              <a:rect b="b" l="l" r="r" t="t"/>
              <a:pathLst>
                <a:path extrusionOk="0" h="2069" w="2735">
                  <a:moveTo>
                    <a:pt x="295" y="1"/>
                  </a:moveTo>
                  <a:cubicBezTo>
                    <a:pt x="132" y="1"/>
                    <a:pt x="1" y="230"/>
                    <a:pt x="166" y="368"/>
                  </a:cubicBezTo>
                  <a:lnTo>
                    <a:pt x="2401" y="2035"/>
                  </a:lnTo>
                  <a:cubicBezTo>
                    <a:pt x="2435" y="2069"/>
                    <a:pt x="2468" y="2069"/>
                    <a:pt x="2535" y="2069"/>
                  </a:cubicBezTo>
                  <a:cubicBezTo>
                    <a:pt x="2568" y="2069"/>
                    <a:pt x="2635" y="2035"/>
                    <a:pt x="2668" y="1969"/>
                  </a:cubicBezTo>
                  <a:cubicBezTo>
                    <a:pt x="2735" y="1902"/>
                    <a:pt x="2735" y="1769"/>
                    <a:pt x="2635" y="1702"/>
                  </a:cubicBezTo>
                  <a:lnTo>
                    <a:pt x="400" y="34"/>
                  </a:lnTo>
                  <a:cubicBezTo>
                    <a:pt x="365" y="11"/>
                    <a:pt x="329" y="1"/>
                    <a:pt x="29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81"/>
            <p:cNvSpPr/>
            <p:nvPr/>
          </p:nvSpPr>
          <p:spPr>
            <a:xfrm>
              <a:off x="2144475" y="882700"/>
              <a:ext cx="81475" cy="19250"/>
            </a:xfrm>
            <a:custGeom>
              <a:rect b="b" l="l" r="r" t="t"/>
              <a:pathLst>
                <a:path extrusionOk="0" h="770" w="3259">
                  <a:moveTo>
                    <a:pt x="259" y="0"/>
                  </a:moveTo>
                  <a:cubicBezTo>
                    <a:pt x="21" y="0"/>
                    <a:pt x="0" y="370"/>
                    <a:pt x="256" y="402"/>
                  </a:cubicBezTo>
                  <a:lnTo>
                    <a:pt x="3025" y="769"/>
                  </a:lnTo>
                  <a:lnTo>
                    <a:pt x="3058" y="769"/>
                  </a:lnTo>
                  <a:cubicBezTo>
                    <a:pt x="3159" y="736"/>
                    <a:pt x="3259" y="669"/>
                    <a:pt x="3259" y="569"/>
                  </a:cubicBezTo>
                  <a:cubicBezTo>
                    <a:pt x="3259" y="469"/>
                    <a:pt x="3192" y="336"/>
                    <a:pt x="3058" y="336"/>
                  </a:cubicBezTo>
                  <a:lnTo>
                    <a:pt x="290" y="2"/>
                  </a:lnTo>
                  <a:cubicBezTo>
                    <a:pt x="279" y="1"/>
                    <a:pt x="269" y="0"/>
                    <a:pt x="25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81"/>
            <p:cNvSpPr/>
            <p:nvPr/>
          </p:nvSpPr>
          <p:spPr>
            <a:xfrm>
              <a:off x="2127525" y="724500"/>
              <a:ext cx="77525" cy="38175"/>
            </a:xfrm>
            <a:custGeom>
              <a:rect b="b" l="l" r="r" t="t"/>
              <a:pathLst>
                <a:path extrusionOk="0" h="1527" w="3101">
                  <a:moveTo>
                    <a:pt x="2802" y="0"/>
                  </a:moveTo>
                  <a:cubicBezTo>
                    <a:pt x="2771" y="0"/>
                    <a:pt x="2737" y="8"/>
                    <a:pt x="2702" y="26"/>
                  </a:cubicBezTo>
                  <a:lnTo>
                    <a:pt x="134" y="1126"/>
                  </a:lnTo>
                  <a:cubicBezTo>
                    <a:pt x="34" y="1160"/>
                    <a:pt x="0" y="1293"/>
                    <a:pt x="34" y="1393"/>
                  </a:cubicBezTo>
                  <a:cubicBezTo>
                    <a:pt x="67" y="1460"/>
                    <a:pt x="134" y="1527"/>
                    <a:pt x="234" y="1527"/>
                  </a:cubicBezTo>
                  <a:cubicBezTo>
                    <a:pt x="267" y="1527"/>
                    <a:pt x="301" y="1527"/>
                    <a:pt x="301" y="1493"/>
                  </a:cubicBezTo>
                  <a:lnTo>
                    <a:pt x="2869" y="426"/>
                  </a:lnTo>
                  <a:cubicBezTo>
                    <a:pt x="3101" y="339"/>
                    <a:pt x="3006" y="0"/>
                    <a:pt x="280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81"/>
            <p:cNvSpPr/>
            <p:nvPr/>
          </p:nvSpPr>
          <p:spPr>
            <a:xfrm>
              <a:off x="2045800" y="592450"/>
              <a:ext cx="54225" cy="66000"/>
            </a:xfrm>
            <a:custGeom>
              <a:rect b="b" l="l" r="r" t="t"/>
              <a:pathLst>
                <a:path extrusionOk="0" h="2640" w="2169">
                  <a:moveTo>
                    <a:pt x="1937" y="1"/>
                  </a:moveTo>
                  <a:cubicBezTo>
                    <a:pt x="1876" y="1"/>
                    <a:pt x="1810" y="29"/>
                    <a:pt x="1768" y="71"/>
                  </a:cubicBezTo>
                  <a:lnTo>
                    <a:pt x="101" y="2305"/>
                  </a:lnTo>
                  <a:cubicBezTo>
                    <a:pt x="0" y="2406"/>
                    <a:pt x="34" y="2539"/>
                    <a:pt x="134" y="2606"/>
                  </a:cubicBezTo>
                  <a:cubicBezTo>
                    <a:pt x="167" y="2639"/>
                    <a:pt x="201" y="2639"/>
                    <a:pt x="267" y="2639"/>
                  </a:cubicBezTo>
                  <a:cubicBezTo>
                    <a:pt x="334" y="2639"/>
                    <a:pt x="401" y="2606"/>
                    <a:pt x="434" y="2572"/>
                  </a:cubicBezTo>
                  <a:lnTo>
                    <a:pt x="2102" y="337"/>
                  </a:lnTo>
                  <a:cubicBezTo>
                    <a:pt x="2169" y="237"/>
                    <a:pt x="2135" y="104"/>
                    <a:pt x="2035" y="37"/>
                  </a:cubicBezTo>
                  <a:cubicBezTo>
                    <a:pt x="2010" y="12"/>
                    <a:pt x="1975" y="1"/>
                    <a:pt x="193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81"/>
            <p:cNvSpPr/>
            <p:nvPr/>
          </p:nvSpPr>
          <p:spPr>
            <a:xfrm>
              <a:off x="1924050" y="529825"/>
              <a:ext cx="20025" cy="79400"/>
            </a:xfrm>
            <a:custGeom>
              <a:rect b="b" l="l" r="r" t="t"/>
              <a:pathLst>
                <a:path extrusionOk="0" h="3176" w="801">
                  <a:moveTo>
                    <a:pt x="561" y="0"/>
                  </a:moveTo>
                  <a:cubicBezTo>
                    <a:pt x="475" y="0"/>
                    <a:pt x="396" y="87"/>
                    <a:pt x="367" y="174"/>
                  </a:cubicBezTo>
                  <a:lnTo>
                    <a:pt x="34" y="2942"/>
                  </a:lnTo>
                  <a:cubicBezTo>
                    <a:pt x="0" y="3076"/>
                    <a:pt x="100" y="3176"/>
                    <a:pt x="200" y="3176"/>
                  </a:cubicBezTo>
                  <a:lnTo>
                    <a:pt x="267" y="3176"/>
                  </a:lnTo>
                  <a:cubicBezTo>
                    <a:pt x="367" y="3176"/>
                    <a:pt x="434" y="3109"/>
                    <a:pt x="434" y="3009"/>
                  </a:cubicBezTo>
                  <a:lnTo>
                    <a:pt x="801" y="241"/>
                  </a:lnTo>
                  <a:cubicBezTo>
                    <a:pt x="801" y="107"/>
                    <a:pt x="734" y="7"/>
                    <a:pt x="601" y="7"/>
                  </a:cubicBezTo>
                  <a:cubicBezTo>
                    <a:pt x="587" y="3"/>
                    <a:pt x="574" y="0"/>
                    <a:pt x="56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81"/>
            <p:cNvSpPr/>
            <p:nvPr/>
          </p:nvSpPr>
          <p:spPr>
            <a:xfrm>
              <a:off x="1788125" y="724825"/>
              <a:ext cx="193475" cy="291375"/>
            </a:xfrm>
            <a:custGeom>
              <a:rect b="b" l="l" r="r" t="t"/>
              <a:pathLst>
                <a:path extrusionOk="0" h="11655" w="7739">
                  <a:moveTo>
                    <a:pt x="4253" y="1"/>
                  </a:moveTo>
                  <a:cubicBezTo>
                    <a:pt x="4159" y="1"/>
                    <a:pt x="4064" y="5"/>
                    <a:pt x="3970" y="13"/>
                  </a:cubicBezTo>
                  <a:cubicBezTo>
                    <a:pt x="3469" y="46"/>
                    <a:pt x="3036" y="179"/>
                    <a:pt x="2602" y="380"/>
                  </a:cubicBezTo>
                  <a:cubicBezTo>
                    <a:pt x="2268" y="513"/>
                    <a:pt x="1968" y="680"/>
                    <a:pt x="1668" y="880"/>
                  </a:cubicBezTo>
                  <a:cubicBezTo>
                    <a:pt x="1401" y="1047"/>
                    <a:pt x="1168" y="1247"/>
                    <a:pt x="934" y="1480"/>
                  </a:cubicBezTo>
                  <a:cubicBezTo>
                    <a:pt x="734" y="1680"/>
                    <a:pt x="567" y="1914"/>
                    <a:pt x="400" y="2147"/>
                  </a:cubicBezTo>
                  <a:cubicBezTo>
                    <a:pt x="234" y="2381"/>
                    <a:pt x="100" y="2614"/>
                    <a:pt x="0" y="2881"/>
                  </a:cubicBezTo>
                  <a:lnTo>
                    <a:pt x="867" y="3482"/>
                  </a:lnTo>
                  <a:cubicBezTo>
                    <a:pt x="939" y="3553"/>
                    <a:pt x="1039" y="3586"/>
                    <a:pt x="1142" y="3586"/>
                  </a:cubicBezTo>
                  <a:cubicBezTo>
                    <a:pt x="1232" y="3586"/>
                    <a:pt x="1324" y="3562"/>
                    <a:pt x="1401" y="3515"/>
                  </a:cubicBezTo>
                  <a:cubicBezTo>
                    <a:pt x="1501" y="3482"/>
                    <a:pt x="1601" y="3415"/>
                    <a:pt x="1635" y="3315"/>
                  </a:cubicBezTo>
                  <a:cubicBezTo>
                    <a:pt x="1735" y="3215"/>
                    <a:pt x="1801" y="3081"/>
                    <a:pt x="1935" y="2915"/>
                  </a:cubicBezTo>
                  <a:cubicBezTo>
                    <a:pt x="2068" y="2748"/>
                    <a:pt x="2202" y="2614"/>
                    <a:pt x="2368" y="2481"/>
                  </a:cubicBezTo>
                  <a:cubicBezTo>
                    <a:pt x="2602" y="2281"/>
                    <a:pt x="2835" y="2147"/>
                    <a:pt x="3102" y="2047"/>
                  </a:cubicBezTo>
                  <a:cubicBezTo>
                    <a:pt x="3302" y="1981"/>
                    <a:pt x="3503" y="1914"/>
                    <a:pt x="3736" y="1881"/>
                  </a:cubicBezTo>
                  <a:cubicBezTo>
                    <a:pt x="3936" y="1881"/>
                    <a:pt x="4136" y="1881"/>
                    <a:pt x="4303" y="1947"/>
                  </a:cubicBezTo>
                  <a:cubicBezTo>
                    <a:pt x="4470" y="2014"/>
                    <a:pt x="4637" y="2081"/>
                    <a:pt x="4770" y="2214"/>
                  </a:cubicBezTo>
                  <a:cubicBezTo>
                    <a:pt x="4904" y="2348"/>
                    <a:pt x="5037" y="2514"/>
                    <a:pt x="5104" y="2681"/>
                  </a:cubicBezTo>
                  <a:cubicBezTo>
                    <a:pt x="5237" y="2948"/>
                    <a:pt x="5271" y="3248"/>
                    <a:pt x="5237" y="3548"/>
                  </a:cubicBezTo>
                  <a:cubicBezTo>
                    <a:pt x="5204" y="3815"/>
                    <a:pt x="5137" y="4082"/>
                    <a:pt x="5037" y="4349"/>
                  </a:cubicBezTo>
                  <a:cubicBezTo>
                    <a:pt x="4904" y="4616"/>
                    <a:pt x="4770" y="4849"/>
                    <a:pt x="4603" y="5083"/>
                  </a:cubicBezTo>
                  <a:cubicBezTo>
                    <a:pt x="4470" y="5316"/>
                    <a:pt x="4337" y="5550"/>
                    <a:pt x="4203" y="5783"/>
                  </a:cubicBezTo>
                  <a:cubicBezTo>
                    <a:pt x="4103" y="6017"/>
                    <a:pt x="4036" y="6250"/>
                    <a:pt x="4036" y="6517"/>
                  </a:cubicBezTo>
                  <a:cubicBezTo>
                    <a:pt x="4003" y="6751"/>
                    <a:pt x="4036" y="7018"/>
                    <a:pt x="4170" y="7218"/>
                  </a:cubicBezTo>
                  <a:lnTo>
                    <a:pt x="4870" y="8485"/>
                  </a:lnTo>
                  <a:lnTo>
                    <a:pt x="6238" y="7885"/>
                  </a:lnTo>
                  <a:lnTo>
                    <a:pt x="5938" y="6651"/>
                  </a:lnTo>
                  <a:cubicBezTo>
                    <a:pt x="5871" y="6451"/>
                    <a:pt x="5904" y="6250"/>
                    <a:pt x="5971" y="6084"/>
                  </a:cubicBezTo>
                  <a:cubicBezTo>
                    <a:pt x="6071" y="5850"/>
                    <a:pt x="6171" y="5650"/>
                    <a:pt x="6271" y="5450"/>
                  </a:cubicBezTo>
                  <a:cubicBezTo>
                    <a:pt x="6405" y="5216"/>
                    <a:pt x="6538" y="4983"/>
                    <a:pt x="6705" y="4749"/>
                  </a:cubicBezTo>
                  <a:cubicBezTo>
                    <a:pt x="6838" y="4482"/>
                    <a:pt x="6972" y="4182"/>
                    <a:pt x="7038" y="3915"/>
                  </a:cubicBezTo>
                  <a:cubicBezTo>
                    <a:pt x="7139" y="3582"/>
                    <a:pt x="7172" y="3248"/>
                    <a:pt x="7172" y="2948"/>
                  </a:cubicBezTo>
                  <a:cubicBezTo>
                    <a:pt x="7139" y="2548"/>
                    <a:pt x="7038" y="2147"/>
                    <a:pt x="6872" y="1814"/>
                  </a:cubicBezTo>
                  <a:cubicBezTo>
                    <a:pt x="6738" y="1414"/>
                    <a:pt x="6471" y="1047"/>
                    <a:pt x="6171" y="746"/>
                  </a:cubicBezTo>
                  <a:cubicBezTo>
                    <a:pt x="5904" y="480"/>
                    <a:pt x="5537" y="279"/>
                    <a:pt x="5170" y="146"/>
                  </a:cubicBezTo>
                  <a:cubicBezTo>
                    <a:pt x="4865" y="44"/>
                    <a:pt x="4559" y="1"/>
                    <a:pt x="4253" y="1"/>
                  </a:cubicBezTo>
                  <a:close/>
                  <a:moveTo>
                    <a:pt x="6405" y="9019"/>
                  </a:moveTo>
                  <a:cubicBezTo>
                    <a:pt x="6205" y="9019"/>
                    <a:pt x="6038" y="9052"/>
                    <a:pt x="5871" y="9119"/>
                  </a:cubicBezTo>
                  <a:cubicBezTo>
                    <a:pt x="5537" y="9253"/>
                    <a:pt x="5304" y="9519"/>
                    <a:pt x="5170" y="9853"/>
                  </a:cubicBezTo>
                  <a:cubicBezTo>
                    <a:pt x="5104" y="10020"/>
                    <a:pt x="5070" y="10187"/>
                    <a:pt x="5070" y="10353"/>
                  </a:cubicBezTo>
                  <a:cubicBezTo>
                    <a:pt x="5070" y="10520"/>
                    <a:pt x="5104" y="10687"/>
                    <a:pt x="5170" y="10854"/>
                  </a:cubicBezTo>
                  <a:cubicBezTo>
                    <a:pt x="5237" y="11020"/>
                    <a:pt x="5371" y="11154"/>
                    <a:pt x="5471" y="11287"/>
                  </a:cubicBezTo>
                  <a:cubicBezTo>
                    <a:pt x="5738" y="11521"/>
                    <a:pt x="6071" y="11654"/>
                    <a:pt x="6405" y="11654"/>
                  </a:cubicBezTo>
                  <a:cubicBezTo>
                    <a:pt x="6571" y="11654"/>
                    <a:pt x="6738" y="11621"/>
                    <a:pt x="6938" y="11554"/>
                  </a:cubicBezTo>
                  <a:cubicBezTo>
                    <a:pt x="7072" y="11454"/>
                    <a:pt x="7205" y="11354"/>
                    <a:pt x="7339" y="11254"/>
                  </a:cubicBezTo>
                  <a:cubicBezTo>
                    <a:pt x="7472" y="11121"/>
                    <a:pt x="7539" y="10987"/>
                    <a:pt x="7639" y="10820"/>
                  </a:cubicBezTo>
                  <a:cubicBezTo>
                    <a:pt x="7672" y="10654"/>
                    <a:pt x="7706" y="10487"/>
                    <a:pt x="7739" y="10320"/>
                  </a:cubicBezTo>
                  <a:cubicBezTo>
                    <a:pt x="7739" y="10153"/>
                    <a:pt x="7672" y="9953"/>
                    <a:pt x="7606" y="9820"/>
                  </a:cubicBezTo>
                  <a:cubicBezTo>
                    <a:pt x="7539" y="9653"/>
                    <a:pt x="7439" y="9519"/>
                    <a:pt x="7305" y="9386"/>
                  </a:cubicBezTo>
                  <a:cubicBezTo>
                    <a:pt x="7205" y="9286"/>
                    <a:pt x="7038" y="9186"/>
                    <a:pt x="6905" y="9119"/>
                  </a:cubicBezTo>
                  <a:cubicBezTo>
                    <a:pt x="6738" y="9052"/>
                    <a:pt x="6571" y="9019"/>
                    <a:pt x="6405" y="9019"/>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81"/>
            <p:cNvSpPr/>
            <p:nvPr/>
          </p:nvSpPr>
          <p:spPr>
            <a:xfrm>
              <a:off x="2677075" y="697550"/>
              <a:ext cx="910675" cy="821775"/>
            </a:xfrm>
            <a:custGeom>
              <a:rect b="b" l="l" r="r" t="t"/>
              <a:pathLst>
                <a:path extrusionOk="0" h="32871" w="36427">
                  <a:moveTo>
                    <a:pt x="17995" y="511"/>
                  </a:moveTo>
                  <a:cubicBezTo>
                    <a:pt x="23480" y="511"/>
                    <a:pt x="28703" y="3359"/>
                    <a:pt x="31623" y="8209"/>
                  </a:cubicBezTo>
                  <a:cubicBezTo>
                    <a:pt x="35259" y="14280"/>
                    <a:pt x="34459" y="21985"/>
                    <a:pt x="29689" y="27189"/>
                  </a:cubicBezTo>
                  <a:cubicBezTo>
                    <a:pt x="26594" y="30541"/>
                    <a:pt x="22324" y="32315"/>
                    <a:pt x="17991" y="32315"/>
                  </a:cubicBezTo>
                  <a:cubicBezTo>
                    <a:pt x="15598" y="32315"/>
                    <a:pt x="13185" y="31774"/>
                    <a:pt x="10942" y="30658"/>
                  </a:cubicBezTo>
                  <a:cubicBezTo>
                    <a:pt x="10892" y="30641"/>
                    <a:pt x="10842" y="30633"/>
                    <a:pt x="10796" y="30633"/>
                  </a:cubicBezTo>
                  <a:cubicBezTo>
                    <a:pt x="10750" y="30633"/>
                    <a:pt x="10708" y="30641"/>
                    <a:pt x="10675" y="30658"/>
                  </a:cubicBezTo>
                  <a:cubicBezTo>
                    <a:pt x="9140" y="31451"/>
                    <a:pt x="7284" y="31844"/>
                    <a:pt x="5527" y="31844"/>
                  </a:cubicBezTo>
                  <a:cubicBezTo>
                    <a:pt x="3885" y="31844"/>
                    <a:pt x="2329" y="31501"/>
                    <a:pt x="1202" y="30825"/>
                  </a:cubicBezTo>
                  <a:cubicBezTo>
                    <a:pt x="3303" y="30558"/>
                    <a:pt x="5238" y="29491"/>
                    <a:pt x="6572" y="27823"/>
                  </a:cubicBezTo>
                  <a:cubicBezTo>
                    <a:pt x="6639" y="27723"/>
                    <a:pt x="6639" y="27556"/>
                    <a:pt x="6539" y="27456"/>
                  </a:cubicBezTo>
                  <a:cubicBezTo>
                    <a:pt x="3570" y="24387"/>
                    <a:pt x="1936" y="20251"/>
                    <a:pt x="2102" y="15948"/>
                  </a:cubicBezTo>
                  <a:cubicBezTo>
                    <a:pt x="2302" y="8909"/>
                    <a:pt x="7106" y="2805"/>
                    <a:pt x="13944" y="1037"/>
                  </a:cubicBezTo>
                  <a:cubicBezTo>
                    <a:pt x="15290" y="682"/>
                    <a:pt x="16650" y="511"/>
                    <a:pt x="17995" y="511"/>
                  </a:cubicBezTo>
                  <a:close/>
                  <a:moveTo>
                    <a:pt x="17946" y="1"/>
                  </a:moveTo>
                  <a:cubicBezTo>
                    <a:pt x="13402" y="1"/>
                    <a:pt x="8898" y="1880"/>
                    <a:pt x="5672" y="5507"/>
                  </a:cubicBezTo>
                  <a:cubicBezTo>
                    <a:pt x="1" y="11878"/>
                    <a:pt x="134" y="21485"/>
                    <a:pt x="5972" y="27689"/>
                  </a:cubicBezTo>
                  <a:cubicBezTo>
                    <a:pt x="4571" y="29324"/>
                    <a:pt x="2503" y="30258"/>
                    <a:pt x="368" y="30291"/>
                  </a:cubicBezTo>
                  <a:cubicBezTo>
                    <a:pt x="234" y="30291"/>
                    <a:pt x="134" y="30358"/>
                    <a:pt x="101" y="30491"/>
                  </a:cubicBezTo>
                  <a:cubicBezTo>
                    <a:pt x="34" y="30591"/>
                    <a:pt x="68" y="30725"/>
                    <a:pt x="168" y="30792"/>
                  </a:cubicBezTo>
                  <a:cubicBezTo>
                    <a:pt x="1415" y="31876"/>
                    <a:pt x="3407" y="32432"/>
                    <a:pt x="5528" y="32432"/>
                  </a:cubicBezTo>
                  <a:cubicBezTo>
                    <a:pt x="7320" y="32432"/>
                    <a:pt x="9204" y="32035"/>
                    <a:pt x="10809" y="31225"/>
                  </a:cubicBezTo>
                  <a:cubicBezTo>
                    <a:pt x="13107" y="32339"/>
                    <a:pt x="15548" y="32871"/>
                    <a:pt x="17957" y="32871"/>
                  </a:cubicBezTo>
                  <a:cubicBezTo>
                    <a:pt x="23554" y="32871"/>
                    <a:pt x="28979" y="30004"/>
                    <a:pt x="32057" y="24921"/>
                  </a:cubicBezTo>
                  <a:cubicBezTo>
                    <a:pt x="36427" y="17649"/>
                    <a:pt x="34525" y="8242"/>
                    <a:pt x="27687" y="3205"/>
                  </a:cubicBezTo>
                  <a:cubicBezTo>
                    <a:pt x="24762" y="1051"/>
                    <a:pt x="21343" y="1"/>
                    <a:pt x="17946"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81"/>
            <p:cNvSpPr/>
            <p:nvPr/>
          </p:nvSpPr>
          <p:spPr>
            <a:xfrm>
              <a:off x="2690425" y="712675"/>
              <a:ext cx="878975" cy="792050"/>
            </a:xfrm>
            <a:custGeom>
              <a:rect b="b" l="l" r="r" t="t"/>
              <a:pathLst>
                <a:path extrusionOk="0" h="31682" w="35159">
                  <a:moveTo>
                    <a:pt x="17362" y="1"/>
                  </a:moveTo>
                  <a:cubicBezTo>
                    <a:pt x="12901" y="1"/>
                    <a:pt x="8485" y="1871"/>
                    <a:pt x="5371" y="5469"/>
                  </a:cubicBezTo>
                  <a:cubicBezTo>
                    <a:pt x="1" y="11707"/>
                    <a:pt x="267" y="20980"/>
                    <a:pt x="6005" y="26884"/>
                  </a:cubicBezTo>
                  <a:cubicBezTo>
                    <a:pt x="6105" y="26984"/>
                    <a:pt x="6105" y="27151"/>
                    <a:pt x="6038" y="27251"/>
                  </a:cubicBezTo>
                  <a:cubicBezTo>
                    <a:pt x="4704" y="28886"/>
                    <a:pt x="2769" y="29953"/>
                    <a:pt x="634" y="30220"/>
                  </a:cubicBezTo>
                  <a:cubicBezTo>
                    <a:pt x="1762" y="30896"/>
                    <a:pt x="3325" y="31239"/>
                    <a:pt x="4975" y="31239"/>
                  </a:cubicBezTo>
                  <a:cubicBezTo>
                    <a:pt x="6741" y="31239"/>
                    <a:pt x="8606" y="30846"/>
                    <a:pt x="10141" y="30053"/>
                  </a:cubicBezTo>
                  <a:cubicBezTo>
                    <a:pt x="10174" y="30036"/>
                    <a:pt x="10216" y="30028"/>
                    <a:pt x="10258" y="30028"/>
                  </a:cubicBezTo>
                  <a:cubicBezTo>
                    <a:pt x="10300" y="30028"/>
                    <a:pt x="10341" y="30036"/>
                    <a:pt x="10375" y="30053"/>
                  </a:cubicBezTo>
                  <a:cubicBezTo>
                    <a:pt x="12621" y="31156"/>
                    <a:pt x="15009" y="31682"/>
                    <a:pt x="17362" y="31682"/>
                  </a:cubicBezTo>
                  <a:cubicBezTo>
                    <a:pt x="22768" y="31682"/>
                    <a:pt x="27995" y="28909"/>
                    <a:pt x="30923" y="23982"/>
                  </a:cubicBezTo>
                  <a:cubicBezTo>
                    <a:pt x="35159" y="16944"/>
                    <a:pt x="33291" y="7837"/>
                    <a:pt x="26653" y="3000"/>
                  </a:cubicBezTo>
                  <a:cubicBezTo>
                    <a:pt x="23850" y="982"/>
                    <a:pt x="20594" y="1"/>
                    <a:pt x="173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81"/>
            <p:cNvSpPr/>
            <p:nvPr/>
          </p:nvSpPr>
          <p:spPr>
            <a:xfrm>
              <a:off x="2916425" y="895250"/>
              <a:ext cx="441175" cy="468375"/>
            </a:xfrm>
            <a:custGeom>
              <a:rect b="b" l="l" r="r" t="t"/>
              <a:pathLst>
                <a:path extrusionOk="0" h="18735" w="17647">
                  <a:moveTo>
                    <a:pt x="1911" y="1078"/>
                  </a:moveTo>
                  <a:cubicBezTo>
                    <a:pt x="2358" y="1078"/>
                    <a:pt x="2697" y="1523"/>
                    <a:pt x="2502" y="1969"/>
                  </a:cubicBezTo>
                  <a:cubicBezTo>
                    <a:pt x="2401" y="2256"/>
                    <a:pt x="2153" y="2398"/>
                    <a:pt x="1903" y="2398"/>
                  </a:cubicBezTo>
                  <a:cubicBezTo>
                    <a:pt x="1661" y="2398"/>
                    <a:pt x="1416" y="2265"/>
                    <a:pt x="1301" y="2002"/>
                  </a:cubicBezTo>
                  <a:cubicBezTo>
                    <a:pt x="1168" y="1668"/>
                    <a:pt x="1301" y="1268"/>
                    <a:pt x="1635" y="1135"/>
                  </a:cubicBezTo>
                  <a:cubicBezTo>
                    <a:pt x="1729" y="1096"/>
                    <a:pt x="1822" y="1078"/>
                    <a:pt x="1911" y="1078"/>
                  </a:cubicBezTo>
                  <a:close/>
                  <a:moveTo>
                    <a:pt x="0" y="0"/>
                  </a:moveTo>
                  <a:lnTo>
                    <a:pt x="0" y="11242"/>
                  </a:lnTo>
                  <a:lnTo>
                    <a:pt x="3803" y="11209"/>
                  </a:lnTo>
                  <a:lnTo>
                    <a:pt x="3803" y="0"/>
                  </a:lnTo>
                  <a:close/>
                  <a:moveTo>
                    <a:pt x="4937" y="1301"/>
                  </a:moveTo>
                  <a:lnTo>
                    <a:pt x="4937" y="10942"/>
                  </a:lnTo>
                  <a:cubicBezTo>
                    <a:pt x="4937" y="10942"/>
                    <a:pt x="7272" y="14411"/>
                    <a:pt x="7472" y="14978"/>
                  </a:cubicBezTo>
                  <a:cubicBezTo>
                    <a:pt x="7672" y="15512"/>
                    <a:pt x="7439" y="17980"/>
                    <a:pt x="7439" y="18414"/>
                  </a:cubicBezTo>
                  <a:cubicBezTo>
                    <a:pt x="7439" y="18597"/>
                    <a:pt x="7768" y="18734"/>
                    <a:pt x="8208" y="18734"/>
                  </a:cubicBezTo>
                  <a:cubicBezTo>
                    <a:pt x="8889" y="18734"/>
                    <a:pt x="9836" y="18406"/>
                    <a:pt x="10241" y="17413"/>
                  </a:cubicBezTo>
                  <a:cubicBezTo>
                    <a:pt x="10908" y="16012"/>
                    <a:pt x="11042" y="14444"/>
                    <a:pt x="10641" y="12943"/>
                  </a:cubicBezTo>
                  <a:lnTo>
                    <a:pt x="15845" y="12943"/>
                  </a:lnTo>
                  <a:cubicBezTo>
                    <a:pt x="16712" y="12943"/>
                    <a:pt x="17413" y="12209"/>
                    <a:pt x="17413" y="11342"/>
                  </a:cubicBezTo>
                  <a:cubicBezTo>
                    <a:pt x="17413" y="10708"/>
                    <a:pt x="17113" y="10141"/>
                    <a:pt x="16579" y="9841"/>
                  </a:cubicBezTo>
                  <a:cubicBezTo>
                    <a:pt x="17213" y="9641"/>
                    <a:pt x="17646" y="9040"/>
                    <a:pt x="17646" y="8373"/>
                  </a:cubicBezTo>
                  <a:cubicBezTo>
                    <a:pt x="17646" y="7639"/>
                    <a:pt x="17113" y="7005"/>
                    <a:pt x="16379" y="6839"/>
                  </a:cubicBezTo>
                  <a:cubicBezTo>
                    <a:pt x="16646" y="6472"/>
                    <a:pt x="16746" y="6038"/>
                    <a:pt x="16746" y="5604"/>
                  </a:cubicBezTo>
                  <a:cubicBezTo>
                    <a:pt x="16746" y="5037"/>
                    <a:pt x="16012" y="4103"/>
                    <a:pt x="15278" y="4103"/>
                  </a:cubicBezTo>
                  <a:cubicBezTo>
                    <a:pt x="15445" y="3703"/>
                    <a:pt x="15511" y="3336"/>
                    <a:pt x="15511" y="2936"/>
                  </a:cubicBezTo>
                  <a:cubicBezTo>
                    <a:pt x="15511" y="2102"/>
                    <a:pt x="14744" y="1301"/>
                    <a:pt x="13610" y="130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8" name="Google Shape;2168;p8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2" name="Shape 2172"/>
        <p:cNvGrpSpPr/>
        <p:nvPr/>
      </p:nvGrpSpPr>
      <p:grpSpPr>
        <a:xfrm>
          <a:off x="0" y="0"/>
          <a:ext cx="0" cy="0"/>
          <a:chOff x="0" y="0"/>
          <a:chExt cx="0" cy="0"/>
        </a:xfrm>
      </p:grpSpPr>
      <p:sp>
        <p:nvSpPr>
          <p:cNvPr id="2173" name="Google Shape;2173;p82"/>
          <p:cNvSpPr/>
          <p:nvPr/>
        </p:nvSpPr>
        <p:spPr>
          <a:xfrm>
            <a:off x="1355350" y="1065775"/>
            <a:ext cx="846000" cy="846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aleway"/>
                <a:ea typeface="Raleway"/>
                <a:cs typeface="Raleway"/>
                <a:sym typeface="Raleway"/>
              </a:rPr>
              <a:t>Goals</a:t>
            </a:r>
            <a:endParaRPr b="1">
              <a:latin typeface="Raleway"/>
              <a:ea typeface="Raleway"/>
              <a:cs typeface="Raleway"/>
              <a:sym typeface="Raleway"/>
            </a:endParaRPr>
          </a:p>
        </p:txBody>
      </p:sp>
      <p:sp>
        <p:nvSpPr>
          <p:cNvPr id="2175" name="Google Shape;2175;p82"/>
          <p:cNvSpPr txBox="1"/>
          <p:nvPr>
            <p:ph idx="2" type="subTitle"/>
          </p:nvPr>
        </p:nvSpPr>
        <p:spPr>
          <a:xfrm>
            <a:off x="2426150" y="1259875"/>
            <a:ext cx="5719500" cy="45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Baloo 2"/>
                <a:ea typeface="Baloo 2"/>
                <a:cs typeface="Baloo 2"/>
                <a:sym typeface="Baloo 2"/>
              </a:rPr>
              <a:t>Develop a ML/AI model evaluation platform</a:t>
            </a:r>
            <a:endParaRPr b="1" sz="2200">
              <a:latin typeface="Baloo 2"/>
              <a:ea typeface="Baloo 2"/>
              <a:cs typeface="Baloo 2"/>
              <a:sym typeface="Baloo 2"/>
            </a:endParaRPr>
          </a:p>
        </p:txBody>
      </p:sp>
      <p:sp>
        <p:nvSpPr>
          <p:cNvPr id="2176" name="Google Shape;2176;p82"/>
          <p:cNvSpPr txBox="1"/>
          <p:nvPr>
            <p:ph idx="16" type="title"/>
          </p:nvPr>
        </p:nvSpPr>
        <p:spPr>
          <a:xfrm>
            <a:off x="1443850" y="1154263"/>
            <a:ext cx="669000" cy="66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01</a:t>
            </a:r>
            <a:endParaRPr sz="3200"/>
          </a:p>
        </p:txBody>
      </p:sp>
      <p:sp>
        <p:nvSpPr>
          <p:cNvPr id="2177" name="Google Shape;2177;p82"/>
          <p:cNvSpPr/>
          <p:nvPr/>
        </p:nvSpPr>
        <p:spPr>
          <a:xfrm>
            <a:off x="2085175" y="1065775"/>
            <a:ext cx="94200" cy="94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82"/>
          <p:cNvSpPr txBox="1"/>
          <p:nvPr>
            <p:ph idx="2" type="subTitle"/>
          </p:nvPr>
        </p:nvSpPr>
        <p:spPr>
          <a:xfrm>
            <a:off x="2455550" y="2302100"/>
            <a:ext cx="5660700" cy="45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Baloo 2"/>
                <a:ea typeface="Baloo 2"/>
                <a:cs typeface="Baloo 2"/>
                <a:sym typeface="Baloo 2"/>
              </a:rPr>
              <a:t>Enhance the ML and AI learning process</a:t>
            </a:r>
            <a:endParaRPr b="1" sz="2200">
              <a:latin typeface="Baloo 2"/>
              <a:ea typeface="Baloo 2"/>
              <a:cs typeface="Baloo 2"/>
              <a:sym typeface="Baloo 2"/>
            </a:endParaRPr>
          </a:p>
        </p:txBody>
      </p:sp>
      <p:sp>
        <p:nvSpPr>
          <p:cNvPr id="2179" name="Google Shape;2179;p82"/>
          <p:cNvSpPr txBox="1"/>
          <p:nvPr>
            <p:ph idx="2" type="subTitle"/>
          </p:nvPr>
        </p:nvSpPr>
        <p:spPr>
          <a:xfrm>
            <a:off x="2911950" y="2865500"/>
            <a:ext cx="5281500" cy="84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Baloo 2"/>
                <a:ea typeface="Baloo 2"/>
                <a:cs typeface="Baloo 2"/>
                <a:sym typeface="Baloo 2"/>
              </a:rPr>
              <a:t>Help students improve their ML knowledge, specially develop good machine learning models</a:t>
            </a:r>
            <a:endParaRPr sz="1400">
              <a:latin typeface="Baloo 2"/>
              <a:ea typeface="Baloo 2"/>
              <a:cs typeface="Baloo 2"/>
              <a:sym typeface="Baloo 2"/>
            </a:endParaRPr>
          </a:p>
          <a:p>
            <a:pPr indent="0" lvl="0" marL="0" rtl="0" algn="l">
              <a:spcBef>
                <a:spcPts val="0"/>
              </a:spcBef>
              <a:spcAft>
                <a:spcPts val="0"/>
              </a:spcAft>
              <a:buNone/>
            </a:pPr>
            <a:r>
              <a:t/>
            </a:r>
            <a:endParaRPr sz="1500">
              <a:latin typeface="Raleway ExtraLight"/>
              <a:ea typeface="Raleway ExtraLight"/>
              <a:cs typeface="Raleway ExtraLight"/>
              <a:sym typeface="Raleway ExtraLight"/>
            </a:endParaRPr>
          </a:p>
          <a:p>
            <a:pPr indent="0" lvl="0" marL="0" rtl="0" algn="l">
              <a:spcBef>
                <a:spcPts val="0"/>
              </a:spcBef>
              <a:spcAft>
                <a:spcPts val="0"/>
              </a:spcAft>
              <a:buNone/>
            </a:pPr>
            <a:r>
              <a:t/>
            </a:r>
            <a:endParaRPr sz="1500">
              <a:latin typeface="Raleway ExtraLight"/>
              <a:ea typeface="Raleway ExtraLight"/>
              <a:cs typeface="Raleway ExtraLight"/>
              <a:sym typeface="Raleway ExtraLight"/>
            </a:endParaRPr>
          </a:p>
        </p:txBody>
      </p:sp>
      <p:sp>
        <p:nvSpPr>
          <p:cNvPr id="2180" name="Google Shape;2180;p82"/>
          <p:cNvSpPr/>
          <p:nvPr/>
        </p:nvSpPr>
        <p:spPr>
          <a:xfrm>
            <a:off x="1355338" y="2108000"/>
            <a:ext cx="846000" cy="846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82"/>
          <p:cNvSpPr txBox="1"/>
          <p:nvPr>
            <p:ph idx="16" type="title"/>
          </p:nvPr>
        </p:nvSpPr>
        <p:spPr>
          <a:xfrm>
            <a:off x="1399588" y="2196500"/>
            <a:ext cx="757500" cy="66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02</a:t>
            </a:r>
            <a:endParaRPr sz="3200"/>
          </a:p>
        </p:txBody>
      </p:sp>
      <p:sp>
        <p:nvSpPr>
          <p:cNvPr id="2182" name="Google Shape;2182;p82"/>
          <p:cNvSpPr/>
          <p:nvPr/>
        </p:nvSpPr>
        <p:spPr>
          <a:xfrm>
            <a:off x="2085163" y="2108000"/>
            <a:ext cx="94200" cy="94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82"/>
          <p:cNvSpPr/>
          <p:nvPr/>
        </p:nvSpPr>
        <p:spPr>
          <a:xfrm>
            <a:off x="2504960" y="3058650"/>
            <a:ext cx="186900" cy="186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82"/>
          <p:cNvSpPr/>
          <p:nvPr/>
        </p:nvSpPr>
        <p:spPr>
          <a:xfrm>
            <a:off x="2691838" y="3013350"/>
            <a:ext cx="94200" cy="94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82"/>
          <p:cNvSpPr txBox="1"/>
          <p:nvPr>
            <p:ph idx="2" type="subTitle"/>
          </p:nvPr>
        </p:nvSpPr>
        <p:spPr>
          <a:xfrm>
            <a:off x="2911950" y="3555238"/>
            <a:ext cx="5223000" cy="38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Baloo 2"/>
                <a:ea typeface="Baloo 2"/>
                <a:cs typeface="Baloo 2"/>
                <a:sym typeface="Baloo 2"/>
              </a:rPr>
              <a:t>Help teachers improve the ML teaching process</a:t>
            </a:r>
            <a:endParaRPr sz="1400">
              <a:latin typeface="Baloo 2"/>
              <a:ea typeface="Baloo 2"/>
              <a:cs typeface="Baloo 2"/>
              <a:sym typeface="Baloo 2"/>
            </a:endParaRPr>
          </a:p>
          <a:p>
            <a:pPr indent="0" lvl="0" marL="0" rtl="0" algn="l">
              <a:spcBef>
                <a:spcPts val="0"/>
              </a:spcBef>
              <a:spcAft>
                <a:spcPts val="0"/>
              </a:spcAft>
              <a:buNone/>
            </a:pPr>
            <a:r>
              <a:t/>
            </a:r>
            <a:endParaRPr sz="1500">
              <a:latin typeface="Raleway ExtraLight"/>
              <a:ea typeface="Raleway ExtraLight"/>
              <a:cs typeface="Raleway ExtraLight"/>
              <a:sym typeface="Raleway ExtraLight"/>
            </a:endParaRPr>
          </a:p>
          <a:p>
            <a:pPr indent="0" lvl="0" marL="0" rtl="0" algn="l">
              <a:spcBef>
                <a:spcPts val="0"/>
              </a:spcBef>
              <a:spcAft>
                <a:spcPts val="0"/>
              </a:spcAft>
              <a:buNone/>
            </a:pPr>
            <a:r>
              <a:t/>
            </a:r>
            <a:endParaRPr sz="1500">
              <a:latin typeface="Raleway ExtraLight"/>
              <a:ea typeface="Raleway ExtraLight"/>
              <a:cs typeface="Raleway ExtraLight"/>
              <a:sym typeface="Raleway ExtraLight"/>
            </a:endParaRPr>
          </a:p>
        </p:txBody>
      </p:sp>
      <p:sp>
        <p:nvSpPr>
          <p:cNvPr id="2186" name="Google Shape;2186;p82"/>
          <p:cNvSpPr/>
          <p:nvPr/>
        </p:nvSpPr>
        <p:spPr>
          <a:xfrm>
            <a:off x="2504960" y="3674488"/>
            <a:ext cx="186900" cy="186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82"/>
          <p:cNvSpPr/>
          <p:nvPr/>
        </p:nvSpPr>
        <p:spPr>
          <a:xfrm>
            <a:off x="2691838" y="3629188"/>
            <a:ext cx="94200" cy="94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82"/>
          <p:cNvSpPr txBox="1"/>
          <p:nvPr>
            <p:ph idx="2" type="subTitle"/>
          </p:nvPr>
        </p:nvSpPr>
        <p:spPr>
          <a:xfrm>
            <a:off x="2911950" y="4125775"/>
            <a:ext cx="5561100" cy="38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Baloo 2"/>
                <a:ea typeface="Baloo 2"/>
                <a:cs typeface="Baloo 2"/>
                <a:sym typeface="Baloo 2"/>
              </a:rPr>
              <a:t>Motivate and prepare students for future challenges that require ML/AI techniques</a:t>
            </a:r>
            <a:endParaRPr sz="1400">
              <a:latin typeface="Baloo 2"/>
              <a:ea typeface="Baloo 2"/>
              <a:cs typeface="Baloo 2"/>
              <a:sym typeface="Baloo 2"/>
            </a:endParaRPr>
          </a:p>
          <a:p>
            <a:pPr indent="0" lvl="0" marL="0" rtl="0" algn="l">
              <a:spcBef>
                <a:spcPts val="0"/>
              </a:spcBef>
              <a:spcAft>
                <a:spcPts val="0"/>
              </a:spcAft>
              <a:buNone/>
            </a:pPr>
            <a:r>
              <a:t/>
            </a:r>
            <a:endParaRPr sz="1500">
              <a:latin typeface="Raleway ExtraLight"/>
              <a:ea typeface="Raleway ExtraLight"/>
              <a:cs typeface="Raleway ExtraLight"/>
              <a:sym typeface="Raleway ExtraLight"/>
            </a:endParaRPr>
          </a:p>
          <a:p>
            <a:pPr indent="0" lvl="0" marL="0" rtl="0" algn="l">
              <a:spcBef>
                <a:spcPts val="0"/>
              </a:spcBef>
              <a:spcAft>
                <a:spcPts val="0"/>
              </a:spcAft>
              <a:buNone/>
            </a:pPr>
            <a:r>
              <a:t/>
            </a:r>
            <a:endParaRPr sz="1500">
              <a:latin typeface="Raleway ExtraLight"/>
              <a:ea typeface="Raleway ExtraLight"/>
              <a:cs typeface="Raleway ExtraLight"/>
              <a:sym typeface="Raleway ExtraLight"/>
            </a:endParaRPr>
          </a:p>
        </p:txBody>
      </p:sp>
      <p:sp>
        <p:nvSpPr>
          <p:cNvPr id="2189" name="Google Shape;2189;p82"/>
          <p:cNvSpPr/>
          <p:nvPr/>
        </p:nvSpPr>
        <p:spPr>
          <a:xfrm>
            <a:off x="2504960" y="4245025"/>
            <a:ext cx="186900" cy="186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82"/>
          <p:cNvSpPr/>
          <p:nvPr/>
        </p:nvSpPr>
        <p:spPr>
          <a:xfrm>
            <a:off x="2691838" y="4199725"/>
            <a:ext cx="94200" cy="94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8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5" name="Shape 2195"/>
        <p:cNvGrpSpPr/>
        <p:nvPr/>
      </p:nvGrpSpPr>
      <p:grpSpPr>
        <a:xfrm>
          <a:off x="0" y="0"/>
          <a:ext cx="0" cy="0"/>
          <a:chOff x="0" y="0"/>
          <a:chExt cx="0" cy="0"/>
        </a:xfrm>
      </p:grpSpPr>
      <p:sp>
        <p:nvSpPr>
          <p:cNvPr id="2196" name="Google Shape;2196;p83"/>
          <p:cNvSpPr txBox="1"/>
          <p:nvPr>
            <p:ph type="title"/>
          </p:nvPr>
        </p:nvSpPr>
        <p:spPr>
          <a:xfrm>
            <a:off x="313825" y="356400"/>
            <a:ext cx="2028300" cy="105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aleway"/>
                <a:ea typeface="Raleway"/>
                <a:cs typeface="Raleway"/>
                <a:sym typeface="Raleway"/>
              </a:rPr>
              <a:t>Expected Results</a:t>
            </a:r>
            <a:endParaRPr b="1">
              <a:latin typeface="Raleway"/>
              <a:ea typeface="Raleway"/>
              <a:cs typeface="Raleway"/>
              <a:sym typeface="Raleway"/>
            </a:endParaRPr>
          </a:p>
          <a:p>
            <a:pPr indent="0" lvl="0" marL="0" rtl="0" algn="l">
              <a:spcBef>
                <a:spcPts val="0"/>
              </a:spcBef>
              <a:spcAft>
                <a:spcPts val="0"/>
              </a:spcAft>
              <a:buNone/>
            </a:pPr>
            <a:r>
              <a:t/>
            </a:r>
            <a:endParaRPr/>
          </a:p>
        </p:txBody>
      </p:sp>
      <p:grpSp>
        <p:nvGrpSpPr>
          <p:cNvPr id="2197" name="Google Shape;2197;p83"/>
          <p:cNvGrpSpPr/>
          <p:nvPr/>
        </p:nvGrpSpPr>
        <p:grpSpPr>
          <a:xfrm flipH="1">
            <a:off x="406039" y="2969725"/>
            <a:ext cx="2674840" cy="2181206"/>
            <a:chOff x="6659900" y="3229575"/>
            <a:chExt cx="2245500" cy="1831100"/>
          </a:xfrm>
        </p:grpSpPr>
        <p:sp>
          <p:nvSpPr>
            <p:cNvPr id="2198" name="Google Shape;2198;p83"/>
            <p:cNvSpPr/>
            <p:nvPr/>
          </p:nvSpPr>
          <p:spPr>
            <a:xfrm>
              <a:off x="7200175" y="3257325"/>
              <a:ext cx="18275" cy="17250"/>
            </a:xfrm>
            <a:custGeom>
              <a:rect b="b" l="l" r="r" t="t"/>
              <a:pathLst>
                <a:path extrusionOk="0" h="690" w="731">
                  <a:moveTo>
                    <a:pt x="45" y="0"/>
                  </a:moveTo>
                  <a:cubicBezTo>
                    <a:pt x="39" y="0"/>
                    <a:pt x="34" y="2"/>
                    <a:pt x="31" y="5"/>
                  </a:cubicBezTo>
                  <a:cubicBezTo>
                    <a:pt x="1" y="35"/>
                    <a:pt x="92" y="248"/>
                    <a:pt x="305" y="430"/>
                  </a:cubicBezTo>
                  <a:cubicBezTo>
                    <a:pt x="455" y="580"/>
                    <a:pt x="605" y="689"/>
                    <a:pt x="670" y="689"/>
                  </a:cubicBezTo>
                  <a:cubicBezTo>
                    <a:pt x="684" y="689"/>
                    <a:pt x="694" y="684"/>
                    <a:pt x="700" y="673"/>
                  </a:cubicBezTo>
                  <a:cubicBezTo>
                    <a:pt x="730" y="643"/>
                    <a:pt x="609" y="461"/>
                    <a:pt x="426" y="278"/>
                  </a:cubicBezTo>
                  <a:cubicBezTo>
                    <a:pt x="263" y="115"/>
                    <a:pt x="99" y="0"/>
                    <a:pt x="4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83"/>
            <p:cNvSpPr/>
            <p:nvPr/>
          </p:nvSpPr>
          <p:spPr>
            <a:xfrm>
              <a:off x="8009475" y="3596975"/>
              <a:ext cx="895925" cy="1463700"/>
            </a:xfrm>
            <a:custGeom>
              <a:rect b="b" l="l" r="r" t="t"/>
              <a:pathLst>
                <a:path extrusionOk="0" h="58548" w="35837">
                  <a:moveTo>
                    <a:pt x="31610" y="0"/>
                  </a:moveTo>
                  <a:cubicBezTo>
                    <a:pt x="30506" y="0"/>
                    <a:pt x="28417" y="783"/>
                    <a:pt x="26444" y="5842"/>
                  </a:cubicBezTo>
                  <a:cubicBezTo>
                    <a:pt x="23587" y="13136"/>
                    <a:pt x="22645" y="17301"/>
                    <a:pt x="22645" y="17301"/>
                  </a:cubicBezTo>
                  <a:cubicBezTo>
                    <a:pt x="22645" y="17301"/>
                    <a:pt x="22166" y="18240"/>
                    <a:pt x="21437" y="18240"/>
                  </a:cubicBezTo>
                  <a:cubicBezTo>
                    <a:pt x="21230" y="18240"/>
                    <a:pt x="21003" y="18164"/>
                    <a:pt x="20760" y="17969"/>
                  </a:cubicBezTo>
                  <a:cubicBezTo>
                    <a:pt x="19758" y="17211"/>
                    <a:pt x="18370" y="15102"/>
                    <a:pt x="16897" y="15102"/>
                  </a:cubicBezTo>
                  <a:cubicBezTo>
                    <a:pt x="16717" y="15102"/>
                    <a:pt x="16535" y="15134"/>
                    <a:pt x="16353" y="15203"/>
                  </a:cubicBezTo>
                  <a:cubicBezTo>
                    <a:pt x="14712" y="15872"/>
                    <a:pt x="14256" y="17909"/>
                    <a:pt x="14864" y="20796"/>
                  </a:cubicBezTo>
                  <a:cubicBezTo>
                    <a:pt x="15502" y="23653"/>
                    <a:pt x="16626" y="29976"/>
                    <a:pt x="16718" y="30553"/>
                  </a:cubicBezTo>
                  <a:cubicBezTo>
                    <a:pt x="16814" y="31011"/>
                    <a:pt x="16681" y="31640"/>
                    <a:pt x="16199" y="31640"/>
                  </a:cubicBezTo>
                  <a:cubicBezTo>
                    <a:pt x="16072" y="31640"/>
                    <a:pt x="15922" y="31596"/>
                    <a:pt x="15745" y="31495"/>
                  </a:cubicBezTo>
                  <a:cubicBezTo>
                    <a:pt x="15075" y="31137"/>
                    <a:pt x="11829" y="28220"/>
                    <a:pt x="9483" y="28220"/>
                  </a:cubicBezTo>
                  <a:cubicBezTo>
                    <a:pt x="8847" y="28220"/>
                    <a:pt x="8277" y="28434"/>
                    <a:pt x="7842" y="28973"/>
                  </a:cubicBezTo>
                  <a:cubicBezTo>
                    <a:pt x="5806" y="31465"/>
                    <a:pt x="8845" y="39155"/>
                    <a:pt x="9180" y="40006"/>
                  </a:cubicBezTo>
                  <a:cubicBezTo>
                    <a:pt x="9483" y="40857"/>
                    <a:pt x="9362" y="41252"/>
                    <a:pt x="8967" y="41496"/>
                  </a:cubicBezTo>
                  <a:cubicBezTo>
                    <a:pt x="8938" y="41515"/>
                    <a:pt x="8903" y="41525"/>
                    <a:pt x="8863" y="41525"/>
                  </a:cubicBezTo>
                  <a:cubicBezTo>
                    <a:pt x="8347" y="41525"/>
                    <a:pt x="6913" y="39977"/>
                    <a:pt x="5532" y="38821"/>
                  </a:cubicBezTo>
                  <a:cubicBezTo>
                    <a:pt x="4543" y="37993"/>
                    <a:pt x="3367" y="37179"/>
                    <a:pt x="2376" y="37179"/>
                  </a:cubicBezTo>
                  <a:cubicBezTo>
                    <a:pt x="1875" y="37179"/>
                    <a:pt x="1421" y="37388"/>
                    <a:pt x="1064" y="37909"/>
                  </a:cubicBezTo>
                  <a:cubicBezTo>
                    <a:pt x="0" y="39459"/>
                    <a:pt x="213" y="45447"/>
                    <a:pt x="6809" y="54535"/>
                  </a:cubicBezTo>
                  <a:lnTo>
                    <a:pt x="10152" y="58547"/>
                  </a:lnTo>
                  <a:lnTo>
                    <a:pt x="15319" y="57757"/>
                  </a:lnTo>
                  <a:cubicBezTo>
                    <a:pt x="26292" y="55356"/>
                    <a:pt x="30426" y="51040"/>
                    <a:pt x="30669" y="49186"/>
                  </a:cubicBezTo>
                  <a:cubicBezTo>
                    <a:pt x="30912" y="47331"/>
                    <a:pt x="28694" y="46936"/>
                    <a:pt x="26748" y="46876"/>
                  </a:cubicBezTo>
                  <a:cubicBezTo>
                    <a:pt x="26502" y="46868"/>
                    <a:pt x="26251" y="46865"/>
                    <a:pt x="26000" y="46865"/>
                  </a:cubicBezTo>
                  <a:cubicBezTo>
                    <a:pt x="25297" y="46865"/>
                    <a:pt x="24591" y="46887"/>
                    <a:pt x="23993" y="46887"/>
                  </a:cubicBezTo>
                  <a:cubicBezTo>
                    <a:pt x="23112" y="46887"/>
                    <a:pt x="22465" y="46839"/>
                    <a:pt x="22402" y="46602"/>
                  </a:cubicBezTo>
                  <a:cubicBezTo>
                    <a:pt x="22280" y="46146"/>
                    <a:pt x="22432" y="45781"/>
                    <a:pt x="23253" y="45356"/>
                  </a:cubicBezTo>
                  <a:cubicBezTo>
                    <a:pt x="24043" y="44930"/>
                    <a:pt x="31429" y="41222"/>
                    <a:pt x="31612" y="37970"/>
                  </a:cubicBezTo>
                  <a:cubicBezTo>
                    <a:pt x="31764" y="34748"/>
                    <a:pt x="24955" y="34839"/>
                    <a:pt x="24013" y="34626"/>
                  </a:cubicBezTo>
                  <a:cubicBezTo>
                    <a:pt x="23070" y="34413"/>
                    <a:pt x="23465" y="33593"/>
                    <a:pt x="23921" y="33258"/>
                  </a:cubicBezTo>
                  <a:cubicBezTo>
                    <a:pt x="24347" y="32894"/>
                    <a:pt x="29423" y="28912"/>
                    <a:pt x="31794" y="27210"/>
                  </a:cubicBezTo>
                  <a:cubicBezTo>
                    <a:pt x="34165" y="25477"/>
                    <a:pt x="35198" y="23714"/>
                    <a:pt x="34408" y="22042"/>
                  </a:cubicBezTo>
                  <a:cubicBezTo>
                    <a:pt x="33993" y="21244"/>
                    <a:pt x="33044" y="21058"/>
                    <a:pt x="32025" y="21058"/>
                  </a:cubicBezTo>
                  <a:cubicBezTo>
                    <a:pt x="31139" y="21058"/>
                    <a:pt x="30201" y="21199"/>
                    <a:pt x="29518" y="21199"/>
                  </a:cubicBezTo>
                  <a:cubicBezTo>
                    <a:pt x="29431" y="21199"/>
                    <a:pt x="29349" y="21196"/>
                    <a:pt x="29271" y="21191"/>
                  </a:cubicBezTo>
                  <a:cubicBezTo>
                    <a:pt x="27903" y="21100"/>
                    <a:pt x="28329" y="19428"/>
                    <a:pt x="28329" y="19428"/>
                  </a:cubicBezTo>
                  <a:cubicBezTo>
                    <a:pt x="28329" y="19428"/>
                    <a:pt x="30396" y="15690"/>
                    <a:pt x="33101" y="8334"/>
                  </a:cubicBezTo>
                  <a:cubicBezTo>
                    <a:pt x="35836" y="979"/>
                    <a:pt x="32342" y="127"/>
                    <a:pt x="32341" y="127"/>
                  </a:cubicBezTo>
                  <a:lnTo>
                    <a:pt x="32341" y="127"/>
                  </a:lnTo>
                  <a:lnTo>
                    <a:pt x="32393" y="153"/>
                  </a:lnTo>
                  <a:lnTo>
                    <a:pt x="32393" y="153"/>
                  </a:lnTo>
                  <a:cubicBezTo>
                    <a:pt x="32341" y="128"/>
                    <a:pt x="32056" y="0"/>
                    <a:pt x="3161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83"/>
            <p:cNvSpPr/>
            <p:nvPr/>
          </p:nvSpPr>
          <p:spPr>
            <a:xfrm>
              <a:off x="8266300" y="3763525"/>
              <a:ext cx="488650" cy="1269800"/>
            </a:xfrm>
            <a:custGeom>
              <a:rect b="b" l="l" r="r" t="t"/>
              <a:pathLst>
                <a:path extrusionOk="0" h="50792" w="19546">
                  <a:moveTo>
                    <a:pt x="19545" y="0"/>
                  </a:moveTo>
                  <a:cubicBezTo>
                    <a:pt x="19515" y="31"/>
                    <a:pt x="19484" y="91"/>
                    <a:pt x="19454" y="152"/>
                  </a:cubicBezTo>
                  <a:lnTo>
                    <a:pt x="19302" y="578"/>
                  </a:lnTo>
                  <a:cubicBezTo>
                    <a:pt x="19150" y="1003"/>
                    <a:pt x="18907" y="1581"/>
                    <a:pt x="18633" y="2341"/>
                  </a:cubicBezTo>
                  <a:lnTo>
                    <a:pt x="16202" y="8724"/>
                  </a:lnTo>
                  <a:cubicBezTo>
                    <a:pt x="14165" y="14104"/>
                    <a:pt x="11278" y="21520"/>
                    <a:pt x="8086" y="29727"/>
                  </a:cubicBezTo>
                  <a:cubicBezTo>
                    <a:pt x="4894" y="37934"/>
                    <a:pt x="2037" y="45350"/>
                    <a:pt x="1" y="50761"/>
                  </a:cubicBezTo>
                  <a:lnTo>
                    <a:pt x="122" y="50791"/>
                  </a:lnTo>
                  <a:cubicBezTo>
                    <a:pt x="2159" y="45411"/>
                    <a:pt x="5046" y="37995"/>
                    <a:pt x="8238" y="29788"/>
                  </a:cubicBezTo>
                  <a:cubicBezTo>
                    <a:pt x="11430" y="21581"/>
                    <a:pt x="14287" y="14165"/>
                    <a:pt x="16323" y="8754"/>
                  </a:cubicBezTo>
                  <a:cubicBezTo>
                    <a:pt x="17326" y="6049"/>
                    <a:pt x="18147" y="3860"/>
                    <a:pt x="18694" y="2341"/>
                  </a:cubicBezTo>
                  <a:cubicBezTo>
                    <a:pt x="18968" y="1611"/>
                    <a:pt x="19180" y="1003"/>
                    <a:pt x="19332" y="608"/>
                  </a:cubicBezTo>
                  <a:cubicBezTo>
                    <a:pt x="19393" y="395"/>
                    <a:pt x="19424" y="243"/>
                    <a:pt x="19484" y="152"/>
                  </a:cubicBezTo>
                  <a:cubicBezTo>
                    <a:pt x="19545" y="31"/>
                    <a:pt x="19545" y="0"/>
                    <a:pt x="1954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83"/>
            <p:cNvSpPr/>
            <p:nvPr/>
          </p:nvSpPr>
          <p:spPr>
            <a:xfrm>
              <a:off x="8471475" y="4068225"/>
              <a:ext cx="79825" cy="224950"/>
            </a:xfrm>
            <a:custGeom>
              <a:rect b="b" l="l" r="r" t="t"/>
              <a:pathLst>
                <a:path extrusionOk="0" h="8998" w="3193">
                  <a:moveTo>
                    <a:pt x="1" y="1"/>
                  </a:moveTo>
                  <a:cubicBezTo>
                    <a:pt x="1" y="122"/>
                    <a:pt x="31" y="244"/>
                    <a:pt x="61" y="366"/>
                  </a:cubicBezTo>
                  <a:cubicBezTo>
                    <a:pt x="153" y="639"/>
                    <a:pt x="274" y="943"/>
                    <a:pt x="396" y="1338"/>
                  </a:cubicBezTo>
                  <a:cubicBezTo>
                    <a:pt x="700" y="2189"/>
                    <a:pt x="1095" y="3284"/>
                    <a:pt x="1520" y="4530"/>
                  </a:cubicBezTo>
                  <a:cubicBezTo>
                    <a:pt x="1946" y="5776"/>
                    <a:pt x="2341" y="6901"/>
                    <a:pt x="2645" y="7721"/>
                  </a:cubicBezTo>
                  <a:cubicBezTo>
                    <a:pt x="2797" y="8116"/>
                    <a:pt x="2949" y="8451"/>
                    <a:pt x="3040" y="8664"/>
                  </a:cubicBezTo>
                  <a:cubicBezTo>
                    <a:pt x="3071" y="8785"/>
                    <a:pt x="3131" y="8907"/>
                    <a:pt x="3192" y="8998"/>
                  </a:cubicBezTo>
                  <a:cubicBezTo>
                    <a:pt x="3192" y="8876"/>
                    <a:pt x="3131" y="8755"/>
                    <a:pt x="3101" y="8664"/>
                  </a:cubicBezTo>
                  <a:lnTo>
                    <a:pt x="2767" y="7691"/>
                  </a:lnTo>
                  <a:lnTo>
                    <a:pt x="1672" y="4469"/>
                  </a:lnTo>
                  <a:cubicBezTo>
                    <a:pt x="1247" y="3223"/>
                    <a:pt x="852" y="2098"/>
                    <a:pt x="548" y="1308"/>
                  </a:cubicBezTo>
                  <a:cubicBezTo>
                    <a:pt x="396" y="882"/>
                    <a:pt x="244" y="578"/>
                    <a:pt x="153" y="335"/>
                  </a:cubicBezTo>
                  <a:cubicBezTo>
                    <a:pt x="122" y="214"/>
                    <a:pt x="61" y="122"/>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83"/>
            <p:cNvSpPr/>
            <p:nvPr/>
          </p:nvSpPr>
          <p:spPr>
            <a:xfrm>
              <a:off x="8564175" y="4192825"/>
              <a:ext cx="256875" cy="101900"/>
            </a:xfrm>
            <a:custGeom>
              <a:rect b="b" l="l" r="r" t="t"/>
              <a:pathLst>
                <a:path extrusionOk="0" h="4076" w="10275">
                  <a:moveTo>
                    <a:pt x="10273" y="1"/>
                  </a:moveTo>
                  <a:cubicBezTo>
                    <a:pt x="10192" y="1"/>
                    <a:pt x="7855" y="842"/>
                    <a:pt x="5107" y="1947"/>
                  </a:cubicBezTo>
                  <a:cubicBezTo>
                    <a:pt x="2281" y="3072"/>
                    <a:pt x="1" y="4044"/>
                    <a:pt x="1" y="4075"/>
                  </a:cubicBezTo>
                  <a:cubicBezTo>
                    <a:pt x="1" y="4075"/>
                    <a:pt x="3" y="4075"/>
                    <a:pt x="4" y="4075"/>
                  </a:cubicBezTo>
                  <a:cubicBezTo>
                    <a:pt x="109" y="4075"/>
                    <a:pt x="2389" y="3205"/>
                    <a:pt x="5168" y="2099"/>
                  </a:cubicBezTo>
                  <a:cubicBezTo>
                    <a:pt x="7995" y="974"/>
                    <a:pt x="10275" y="32"/>
                    <a:pt x="10275" y="2"/>
                  </a:cubicBezTo>
                  <a:cubicBezTo>
                    <a:pt x="10275" y="1"/>
                    <a:pt x="10274" y="1"/>
                    <a:pt x="1027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83"/>
            <p:cNvSpPr/>
            <p:nvPr/>
          </p:nvSpPr>
          <p:spPr>
            <a:xfrm>
              <a:off x="8427400" y="4571275"/>
              <a:ext cx="242425" cy="33475"/>
            </a:xfrm>
            <a:custGeom>
              <a:rect b="b" l="l" r="r" t="t"/>
              <a:pathLst>
                <a:path extrusionOk="0" h="1339" w="9697">
                  <a:moveTo>
                    <a:pt x="9697" y="1"/>
                  </a:moveTo>
                  <a:cubicBezTo>
                    <a:pt x="9545" y="1"/>
                    <a:pt x="9423" y="1"/>
                    <a:pt x="9302" y="61"/>
                  </a:cubicBezTo>
                  <a:lnTo>
                    <a:pt x="8268" y="244"/>
                  </a:lnTo>
                  <a:cubicBezTo>
                    <a:pt x="7387" y="396"/>
                    <a:pt x="6171" y="609"/>
                    <a:pt x="4864" y="761"/>
                  </a:cubicBezTo>
                  <a:cubicBezTo>
                    <a:pt x="3527" y="943"/>
                    <a:pt x="2311" y="1065"/>
                    <a:pt x="1429" y="1156"/>
                  </a:cubicBezTo>
                  <a:lnTo>
                    <a:pt x="396" y="1247"/>
                  </a:lnTo>
                  <a:cubicBezTo>
                    <a:pt x="274" y="1247"/>
                    <a:pt x="122" y="1277"/>
                    <a:pt x="1" y="1308"/>
                  </a:cubicBezTo>
                  <a:cubicBezTo>
                    <a:pt x="122" y="1338"/>
                    <a:pt x="244" y="1338"/>
                    <a:pt x="365" y="1338"/>
                  </a:cubicBezTo>
                  <a:cubicBezTo>
                    <a:pt x="609" y="1308"/>
                    <a:pt x="973" y="1308"/>
                    <a:pt x="1429" y="1277"/>
                  </a:cubicBezTo>
                  <a:cubicBezTo>
                    <a:pt x="2311" y="1217"/>
                    <a:pt x="3527" y="1125"/>
                    <a:pt x="4864" y="943"/>
                  </a:cubicBezTo>
                  <a:cubicBezTo>
                    <a:pt x="6201" y="761"/>
                    <a:pt x="7417" y="517"/>
                    <a:pt x="8268" y="335"/>
                  </a:cubicBezTo>
                  <a:cubicBezTo>
                    <a:pt x="8724" y="244"/>
                    <a:pt x="9059" y="183"/>
                    <a:pt x="9302" y="122"/>
                  </a:cubicBezTo>
                  <a:cubicBezTo>
                    <a:pt x="9423" y="92"/>
                    <a:pt x="9545" y="31"/>
                    <a:pt x="969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83"/>
            <p:cNvSpPr/>
            <p:nvPr/>
          </p:nvSpPr>
          <p:spPr>
            <a:xfrm>
              <a:off x="8298225" y="4417775"/>
              <a:ext cx="131475" cy="183925"/>
            </a:xfrm>
            <a:custGeom>
              <a:rect b="b" l="l" r="r" t="t"/>
              <a:pathLst>
                <a:path extrusionOk="0" h="7357" w="5259">
                  <a:moveTo>
                    <a:pt x="0" y="1"/>
                  </a:moveTo>
                  <a:lnTo>
                    <a:pt x="0" y="1"/>
                  </a:lnTo>
                  <a:cubicBezTo>
                    <a:pt x="61" y="122"/>
                    <a:pt x="122" y="214"/>
                    <a:pt x="183" y="335"/>
                  </a:cubicBezTo>
                  <a:lnTo>
                    <a:pt x="730" y="1125"/>
                  </a:lnTo>
                  <a:cubicBezTo>
                    <a:pt x="1186" y="1794"/>
                    <a:pt x="1824" y="2706"/>
                    <a:pt x="2554" y="3739"/>
                  </a:cubicBezTo>
                  <a:cubicBezTo>
                    <a:pt x="3283" y="4742"/>
                    <a:pt x="3952" y="5654"/>
                    <a:pt x="4438" y="6323"/>
                  </a:cubicBezTo>
                  <a:lnTo>
                    <a:pt x="5016" y="7083"/>
                  </a:lnTo>
                  <a:cubicBezTo>
                    <a:pt x="5076" y="7174"/>
                    <a:pt x="5168" y="7265"/>
                    <a:pt x="5259" y="7357"/>
                  </a:cubicBezTo>
                  <a:cubicBezTo>
                    <a:pt x="5198" y="7235"/>
                    <a:pt x="5137" y="7113"/>
                    <a:pt x="5076" y="7022"/>
                  </a:cubicBezTo>
                  <a:lnTo>
                    <a:pt x="4529" y="6232"/>
                  </a:lnTo>
                  <a:cubicBezTo>
                    <a:pt x="4073" y="5563"/>
                    <a:pt x="3435" y="4621"/>
                    <a:pt x="2675" y="3618"/>
                  </a:cubicBezTo>
                  <a:cubicBezTo>
                    <a:pt x="1946" y="2615"/>
                    <a:pt x="1307" y="1703"/>
                    <a:pt x="821" y="1034"/>
                  </a:cubicBezTo>
                  <a:lnTo>
                    <a:pt x="244" y="274"/>
                  </a:lnTo>
                  <a:cubicBezTo>
                    <a:pt x="92" y="92"/>
                    <a:pt x="0" y="1"/>
                    <a:pt x="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83"/>
            <p:cNvSpPr/>
            <p:nvPr/>
          </p:nvSpPr>
          <p:spPr>
            <a:xfrm>
              <a:off x="8143200" y="4675375"/>
              <a:ext cx="170250" cy="234075"/>
            </a:xfrm>
            <a:custGeom>
              <a:rect b="b" l="l" r="r" t="t"/>
              <a:pathLst>
                <a:path extrusionOk="0" h="9363" w="6810">
                  <a:moveTo>
                    <a:pt x="1" y="1"/>
                  </a:moveTo>
                  <a:lnTo>
                    <a:pt x="1" y="1"/>
                  </a:lnTo>
                  <a:cubicBezTo>
                    <a:pt x="61" y="153"/>
                    <a:pt x="153" y="274"/>
                    <a:pt x="244" y="396"/>
                  </a:cubicBezTo>
                  <a:lnTo>
                    <a:pt x="943" y="1399"/>
                  </a:lnTo>
                  <a:cubicBezTo>
                    <a:pt x="1551" y="2250"/>
                    <a:pt x="2402" y="3436"/>
                    <a:pt x="3344" y="4743"/>
                  </a:cubicBezTo>
                  <a:cubicBezTo>
                    <a:pt x="4256" y="6019"/>
                    <a:pt x="5138" y="7174"/>
                    <a:pt x="5745" y="8025"/>
                  </a:cubicBezTo>
                  <a:lnTo>
                    <a:pt x="6505" y="8998"/>
                  </a:lnTo>
                  <a:cubicBezTo>
                    <a:pt x="6597" y="9120"/>
                    <a:pt x="6718" y="9241"/>
                    <a:pt x="6809" y="9363"/>
                  </a:cubicBezTo>
                  <a:cubicBezTo>
                    <a:pt x="6749" y="9211"/>
                    <a:pt x="6657" y="9089"/>
                    <a:pt x="6566" y="8968"/>
                  </a:cubicBezTo>
                  <a:lnTo>
                    <a:pt x="5867" y="7965"/>
                  </a:lnTo>
                  <a:cubicBezTo>
                    <a:pt x="5259" y="7113"/>
                    <a:pt x="4408" y="5928"/>
                    <a:pt x="3466" y="4651"/>
                  </a:cubicBezTo>
                  <a:cubicBezTo>
                    <a:pt x="2524" y="3344"/>
                    <a:pt x="1672" y="2189"/>
                    <a:pt x="1034" y="1338"/>
                  </a:cubicBezTo>
                  <a:cubicBezTo>
                    <a:pt x="730" y="943"/>
                    <a:pt x="487" y="609"/>
                    <a:pt x="274" y="366"/>
                  </a:cubicBezTo>
                  <a:cubicBezTo>
                    <a:pt x="213" y="244"/>
                    <a:pt x="92" y="122"/>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83"/>
            <p:cNvSpPr/>
            <p:nvPr/>
          </p:nvSpPr>
          <p:spPr>
            <a:xfrm>
              <a:off x="8311150" y="4852450"/>
              <a:ext cx="305500" cy="50175"/>
            </a:xfrm>
            <a:custGeom>
              <a:rect b="b" l="l" r="r" t="t"/>
              <a:pathLst>
                <a:path extrusionOk="0" h="2007" w="12220">
                  <a:moveTo>
                    <a:pt x="12219" y="0"/>
                  </a:moveTo>
                  <a:lnTo>
                    <a:pt x="12219" y="0"/>
                  </a:lnTo>
                  <a:cubicBezTo>
                    <a:pt x="12067" y="30"/>
                    <a:pt x="11885" y="30"/>
                    <a:pt x="11733" y="91"/>
                  </a:cubicBezTo>
                  <a:lnTo>
                    <a:pt x="10426" y="334"/>
                  </a:lnTo>
                  <a:cubicBezTo>
                    <a:pt x="9332" y="547"/>
                    <a:pt x="7781" y="851"/>
                    <a:pt x="6110" y="1125"/>
                  </a:cubicBezTo>
                  <a:cubicBezTo>
                    <a:pt x="4438" y="1398"/>
                    <a:pt x="2888" y="1611"/>
                    <a:pt x="1793" y="1763"/>
                  </a:cubicBezTo>
                  <a:lnTo>
                    <a:pt x="486" y="1945"/>
                  </a:lnTo>
                  <a:cubicBezTo>
                    <a:pt x="304" y="1945"/>
                    <a:pt x="152" y="1976"/>
                    <a:pt x="0" y="2006"/>
                  </a:cubicBezTo>
                  <a:lnTo>
                    <a:pt x="486" y="2006"/>
                  </a:lnTo>
                  <a:cubicBezTo>
                    <a:pt x="790" y="1976"/>
                    <a:pt x="1246" y="1945"/>
                    <a:pt x="1793" y="1885"/>
                  </a:cubicBezTo>
                  <a:cubicBezTo>
                    <a:pt x="2918" y="1763"/>
                    <a:pt x="4438" y="1550"/>
                    <a:pt x="6140" y="1277"/>
                  </a:cubicBezTo>
                  <a:cubicBezTo>
                    <a:pt x="7842" y="1003"/>
                    <a:pt x="9362" y="699"/>
                    <a:pt x="10456" y="456"/>
                  </a:cubicBezTo>
                  <a:cubicBezTo>
                    <a:pt x="11003" y="334"/>
                    <a:pt x="11459" y="213"/>
                    <a:pt x="11763" y="152"/>
                  </a:cubicBezTo>
                  <a:cubicBezTo>
                    <a:pt x="11915" y="122"/>
                    <a:pt x="12067" y="61"/>
                    <a:pt x="1221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83"/>
            <p:cNvSpPr/>
            <p:nvPr/>
          </p:nvSpPr>
          <p:spPr>
            <a:xfrm>
              <a:off x="6697125" y="4523400"/>
              <a:ext cx="154275" cy="142900"/>
            </a:xfrm>
            <a:custGeom>
              <a:rect b="b" l="l" r="r" t="t"/>
              <a:pathLst>
                <a:path extrusionOk="0" h="5716" w="6171">
                  <a:moveTo>
                    <a:pt x="821" y="1"/>
                  </a:moveTo>
                  <a:lnTo>
                    <a:pt x="1" y="821"/>
                  </a:lnTo>
                  <a:lnTo>
                    <a:pt x="578" y="3132"/>
                  </a:lnTo>
                  <a:lnTo>
                    <a:pt x="5441" y="5715"/>
                  </a:lnTo>
                  <a:lnTo>
                    <a:pt x="6171" y="4834"/>
                  </a:lnTo>
                  <a:lnTo>
                    <a:pt x="3253" y="578"/>
                  </a:lnTo>
                  <a:lnTo>
                    <a:pt x="82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83"/>
            <p:cNvSpPr/>
            <p:nvPr/>
          </p:nvSpPr>
          <p:spPr>
            <a:xfrm>
              <a:off x="6659900" y="4491100"/>
              <a:ext cx="629975" cy="565025"/>
            </a:xfrm>
            <a:custGeom>
              <a:rect b="b" l="l" r="r" t="t"/>
              <a:pathLst>
                <a:path extrusionOk="0" h="22601" w="25199">
                  <a:moveTo>
                    <a:pt x="644" y="0"/>
                  </a:moveTo>
                  <a:cubicBezTo>
                    <a:pt x="482" y="0"/>
                    <a:pt x="326" y="69"/>
                    <a:pt x="213" y="199"/>
                  </a:cubicBezTo>
                  <a:cubicBezTo>
                    <a:pt x="0" y="442"/>
                    <a:pt x="31" y="776"/>
                    <a:pt x="243" y="989"/>
                  </a:cubicBezTo>
                  <a:lnTo>
                    <a:pt x="24226" y="22600"/>
                  </a:lnTo>
                  <a:lnTo>
                    <a:pt x="25198" y="21901"/>
                  </a:lnTo>
                  <a:lnTo>
                    <a:pt x="1064" y="168"/>
                  </a:lnTo>
                  <a:cubicBezTo>
                    <a:pt x="936" y="54"/>
                    <a:pt x="788" y="0"/>
                    <a:pt x="64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83"/>
            <p:cNvSpPr/>
            <p:nvPr/>
          </p:nvSpPr>
          <p:spPr>
            <a:xfrm>
              <a:off x="6976000" y="4091025"/>
              <a:ext cx="121625" cy="237125"/>
            </a:xfrm>
            <a:custGeom>
              <a:rect b="b" l="l" r="r" t="t"/>
              <a:pathLst>
                <a:path extrusionOk="0" h="9485" w="4865">
                  <a:moveTo>
                    <a:pt x="2463" y="1"/>
                  </a:moveTo>
                  <a:lnTo>
                    <a:pt x="1004" y="305"/>
                  </a:lnTo>
                  <a:lnTo>
                    <a:pt x="1" y="3223"/>
                  </a:lnTo>
                  <a:lnTo>
                    <a:pt x="3436" y="9484"/>
                  </a:lnTo>
                  <a:lnTo>
                    <a:pt x="4864" y="9028"/>
                  </a:lnTo>
                  <a:lnTo>
                    <a:pt x="4682" y="2341"/>
                  </a:lnTo>
                  <a:lnTo>
                    <a:pt x="2463"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83"/>
            <p:cNvSpPr/>
            <p:nvPr/>
          </p:nvSpPr>
          <p:spPr>
            <a:xfrm>
              <a:off x="6983600" y="4022675"/>
              <a:ext cx="312350" cy="1034200"/>
            </a:xfrm>
            <a:custGeom>
              <a:rect b="b" l="l" r="r" t="t"/>
              <a:pathLst>
                <a:path extrusionOk="0" h="41368" w="12494">
                  <a:moveTo>
                    <a:pt x="814" y="0"/>
                  </a:moveTo>
                  <a:cubicBezTo>
                    <a:pt x="747" y="0"/>
                    <a:pt x="678" y="10"/>
                    <a:pt x="609" y="29"/>
                  </a:cubicBezTo>
                  <a:cubicBezTo>
                    <a:pt x="244" y="151"/>
                    <a:pt x="1" y="546"/>
                    <a:pt x="122" y="941"/>
                  </a:cubicBezTo>
                  <a:lnTo>
                    <a:pt x="10943" y="41367"/>
                  </a:lnTo>
                  <a:lnTo>
                    <a:pt x="12493" y="41337"/>
                  </a:lnTo>
                  <a:lnTo>
                    <a:pt x="1581" y="607"/>
                  </a:lnTo>
                  <a:cubicBezTo>
                    <a:pt x="1479" y="250"/>
                    <a:pt x="1164" y="0"/>
                    <a:pt x="81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83"/>
            <p:cNvSpPr/>
            <p:nvPr/>
          </p:nvSpPr>
          <p:spPr>
            <a:xfrm>
              <a:off x="7491975" y="4354700"/>
              <a:ext cx="256875" cy="701425"/>
            </a:xfrm>
            <a:custGeom>
              <a:rect b="b" l="l" r="r" t="t"/>
              <a:pathLst>
                <a:path extrusionOk="0" h="28057" w="10275">
                  <a:moveTo>
                    <a:pt x="6323" y="1"/>
                  </a:moveTo>
                  <a:lnTo>
                    <a:pt x="1" y="28056"/>
                  </a:lnTo>
                  <a:lnTo>
                    <a:pt x="3830" y="28056"/>
                  </a:lnTo>
                  <a:lnTo>
                    <a:pt x="10274" y="1034"/>
                  </a:lnTo>
                  <a:lnTo>
                    <a:pt x="632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83"/>
            <p:cNvSpPr/>
            <p:nvPr/>
          </p:nvSpPr>
          <p:spPr>
            <a:xfrm>
              <a:off x="8038350" y="4354700"/>
              <a:ext cx="234825" cy="701425"/>
            </a:xfrm>
            <a:custGeom>
              <a:rect b="b" l="l" r="r" t="t"/>
              <a:pathLst>
                <a:path extrusionOk="0" h="28057" w="9393">
                  <a:moveTo>
                    <a:pt x="2918" y="1"/>
                  </a:moveTo>
                  <a:lnTo>
                    <a:pt x="0" y="1673"/>
                  </a:lnTo>
                  <a:cubicBezTo>
                    <a:pt x="0" y="1946"/>
                    <a:pt x="5806" y="28056"/>
                    <a:pt x="5806" y="28056"/>
                  </a:cubicBezTo>
                  <a:lnTo>
                    <a:pt x="9392" y="28056"/>
                  </a:lnTo>
                  <a:lnTo>
                    <a:pt x="291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83"/>
            <p:cNvSpPr/>
            <p:nvPr/>
          </p:nvSpPr>
          <p:spPr>
            <a:xfrm>
              <a:off x="8321025" y="4171575"/>
              <a:ext cx="486350" cy="884550"/>
            </a:xfrm>
            <a:custGeom>
              <a:rect b="b" l="l" r="r" t="t"/>
              <a:pathLst>
                <a:path extrusionOk="0" h="35382" w="19454">
                  <a:moveTo>
                    <a:pt x="2280" y="1"/>
                  </a:moveTo>
                  <a:lnTo>
                    <a:pt x="0" y="2219"/>
                  </a:lnTo>
                  <a:cubicBezTo>
                    <a:pt x="91" y="2523"/>
                    <a:pt x="15472" y="35381"/>
                    <a:pt x="15472" y="35381"/>
                  </a:cubicBezTo>
                  <a:lnTo>
                    <a:pt x="19454" y="35381"/>
                  </a:lnTo>
                  <a:lnTo>
                    <a:pt x="228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83"/>
            <p:cNvSpPr/>
            <p:nvPr/>
          </p:nvSpPr>
          <p:spPr>
            <a:xfrm>
              <a:off x="7366600" y="3303900"/>
              <a:ext cx="1306275" cy="1233100"/>
            </a:xfrm>
            <a:custGeom>
              <a:rect b="b" l="l" r="r" t="t"/>
              <a:pathLst>
                <a:path extrusionOk="0" h="49324" w="52251">
                  <a:moveTo>
                    <a:pt x="29341" y="1"/>
                  </a:moveTo>
                  <a:cubicBezTo>
                    <a:pt x="21188" y="1"/>
                    <a:pt x="12682" y="4728"/>
                    <a:pt x="7508" y="13036"/>
                  </a:cubicBezTo>
                  <a:cubicBezTo>
                    <a:pt x="0" y="25042"/>
                    <a:pt x="2250" y="39996"/>
                    <a:pt x="12523" y="46410"/>
                  </a:cubicBezTo>
                  <a:cubicBezTo>
                    <a:pt x="15698" y="48386"/>
                    <a:pt x="19262" y="49323"/>
                    <a:pt x="22894" y="49323"/>
                  </a:cubicBezTo>
                  <a:cubicBezTo>
                    <a:pt x="31050" y="49323"/>
                    <a:pt x="39548" y="44596"/>
                    <a:pt x="44743" y="36288"/>
                  </a:cubicBezTo>
                  <a:cubicBezTo>
                    <a:pt x="52250" y="24282"/>
                    <a:pt x="49971" y="9327"/>
                    <a:pt x="39697" y="2914"/>
                  </a:cubicBezTo>
                  <a:cubicBezTo>
                    <a:pt x="36532" y="938"/>
                    <a:pt x="32971" y="1"/>
                    <a:pt x="293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83"/>
            <p:cNvSpPr/>
            <p:nvPr/>
          </p:nvSpPr>
          <p:spPr>
            <a:xfrm>
              <a:off x="7373425" y="3305825"/>
              <a:ext cx="1237900" cy="1192750"/>
            </a:xfrm>
            <a:custGeom>
              <a:rect b="b" l="l" r="r" t="t"/>
              <a:pathLst>
                <a:path extrusionOk="0" h="47710" w="49516">
                  <a:moveTo>
                    <a:pt x="28406" y="1"/>
                  </a:moveTo>
                  <a:cubicBezTo>
                    <a:pt x="20495" y="1"/>
                    <a:pt x="12146" y="4851"/>
                    <a:pt x="7113" y="13232"/>
                  </a:cubicBezTo>
                  <a:cubicBezTo>
                    <a:pt x="1" y="25026"/>
                    <a:pt x="2159" y="39342"/>
                    <a:pt x="11916" y="45208"/>
                  </a:cubicBezTo>
                  <a:cubicBezTo>
                    <a:pt x="14739" y="46906"/>
                    <a:pt x="17888" y="47710"/>
                    <a:pt x="21110" y="47710"/>
                  </a:cubicBezTo>
                  <a:cubicBezTo>
                    <a:pt x="29021" y="47710"/>
                    <a:pt x="37370" y="42860"/>
                    <a:pt x="42403" y="34479"/>
                  </a:cubicBezTo>
                  <a:cubicBezTo>
                    <a:pt x="49515" y="22685"/>
                    <a:pt x="47357" y="8369"/>
                    <a:pt x="37600" y="2502"/>
                  </a:cubicBezTo>
                  <a:cubicBezTo>
                    <a:pt x="34777" y="805"/>
                    <a:pt x="31628" y="1"/>
                    <a:pt x="28406"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83"/>
            <p:cNvSpPr/>
            <p:nvPr/>
          </p:nvSpPr>
          <p:spPr>
            <a:xfrm>
              <a:off x="7417500" y="3300875"/>
              <a:ext cx="1149000" cy="1202050"/>
            </a:xfrm>
            <a:custGeom>
              <a:rect b="b" l="l" r="r" t="t"/>
              <a:pathLst>
                <a:path extrusionOk="0" h="48082" w="45960">
                  <a:moveTo>
                    <a:pt x="26849" y="389"/>
                  </a:moveTo>
                  <a:cubicBezTo>
                    <a:pt x="29459" y="389"/>
                    <a:pt x="32035" y="995"/>
                    <a:pt x="34409" y="2123"/>
                  </a:cubicBezTo>
                  <a:cubicBezTo>
                    <a:pt x="38694" y="4190"/>
                    <a:pt x="41916" y="8020"/>
                    <a:pt x="43527" y="12853"/>
                  </a:cubicBezTo>
                  <a:cubicBezTo>
                    <a:pt x="45564" y="19114"/>
                    <a:pt x="44804" y="26439"/>
                    <a:pt x="41369" y="32974"/>
                  </a:cubicBezTo>
                  <a:cubicBezTo>
                    <a:pt x="36597" y="42150"/>
                    <a:pt x="27751" y="47706"/>
                    <a:pt x="19326" y="47706"/>
                  </a:cubicBezTo>
                  <a:cubicBezTo>
                    <a:pt x="16643" y="47706"/>
                    <a:pt x="14003" y="47143"/>
                    <a:pt x="11551" y="45953"/>
                  </a:cubicBezTo>
                  <a:cubicBezTo>
                    <a:pt x="7296" y="43856"/>
                    <a:pt x="4074" y="40057"/>
                    <a:pt x="2463" y="35224"/>
                  </a:cubicBezTo>
                  <a:cubicBezTo>
                    <a:pt x="426" y="28993"/>
                    <a:pt x="1186" y="21637"/>
                    <a:pt x="4621" y="15102"/>
                  </a:cubicBezTo>
                  <a:cubicBezTo>
                    <a:pt x="9363" y="5953"/>
                    <a:pt x="18238" y="390"/>
                    <a:pt x="26658" y="390"/>
                  </a:cubicBezTo>
                  <a:cubicBezTo>
                    <a:pt x="26722" y="390"/>
                    <a:pt x="26785" y="389"/>
                    <a:pt x="26849" y="389"/>
                  </a:cubicBezTo>
                  <a:close/>
                  <a:moveTo>
                    <a:pt x="26663" y="0"/>
                  </a:moveTo>
                  <a:cubicBezTo>
                    <a:pt x="18100" y="0"/>
                    <a:pt x="9117" y="5635"/>
                    <a:pt x="4256" y="14920"/>
                  </a:cubicBezTo>
                  <a:cubicBezTo>
                    <a:pt x="791" y="21546"/>
                    <a:pt x="1" y="28993"/>
                    <a:pt x="2098" y="35345"/>
                  </a:cubicBezTo>
                  <a:cubicBezTo>
                    <a:pt x="3739" y="40269"/>
                    <a:pt x="7022" y="44160"/>
                    <a:pt x="11399" y="46288"/>
                  </a:cubicBezTo>
                  <a:cubicBezTo>
                    <a:pt x="13861" y="47473"/>
                    <a:pt x="16566" y="48081"/>
                    <a:pt x="19332" y="48081"/>
                  </a:cubicBezTo>
                  <a:cubicBezTo>
                    <a:pt x="27874" y="48081"/>
                    <a:pt x="36871" y="42458"/>
                    <a:pt x="41704" y="33157"/>
                  </a:cubicBezTo>
                  <a:cubicBezTo>
                    <a:pt x="45169" y="26531"/>
                    <a:pt x="45959" y="19084"/>
                    <a:pt x="43862" y="12731"/>
                  </a:cubicBezTo>
                  <a:cubicBezTo>
                    <a:pt x="42251" y="7807"/>
                    <a:pt x="38938" y="3916"/>
                    <a:pt x="34591" y="1789"/>
                  </a:cubicBezTo>
                  <a:cubicBezTo>
                    <a:pt x="32090" y="575"/>
                    <a:pt x="29398" y="0"/>
                    <a:pt x="2666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83"/>
            <p:cNvSpPr/>
            <p:nvPr/>
          </p:nvSpPr>
          <p:spPr>
            <a:xfrm>
              <a:off x="7805050" y="3701025"/>
              <a:ext cx="374650" cy="384900"/>
            </a:xfrm>
            <a:custGeom>
              <a:rect b="b" l="l" r="r" t="t"/>
              <a:pathLst>
                <a:path extrusionOk="0" h="15396" w="14986">
                  <a:moveTo>
                    <a:pt x="9148" y="0"/>
                  </a:moveTo>
                  <a:cubicBezTo>
                    <a:pt x="6642" y="0"/>
                    <a:pt x="3884" y="1778"/>
                    <a:pt x="2219" y="4719"/>
                  </a:cubicBezTo>
                  <a:cubicBezTo>
                    <a:pt x="1" y="8610"/>
                    <a:pt x="548" y="13139"/>
                    <a:pt x="3466" y="14780"/>
                  </a:cubicBezTo>
                  <a:cubicBezTo>
                    <a:pt x="4195" y="15198"/>
                    <a:pt x="5003" y="15396"/>
                    <a:pt x="5838" y="15396"/>
                  </a:cubicBezTo>
                  <a:cubicBezTo>
                    <a:pt x="8344" y="15396"/>
                    <a:pt x="11103" y="13617"/>
                    <a:pt x="12767" y="10677"/>
                  </a:cubicBezTo>
                  <a:cubicBezTo>
                    <a:pt x="14986" y="6786"/>
                    <a:pt x="14408" y="2257"/>
                    <a:pt x="11521" y="616"/>
                  </a:cubicBezTo>
                  <a:cubicBezTo>
                    <a:pt x="10791" y="198"/>
                    <a:pt x="9984" y="0"/>
                    <a:pt x="9148"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83"/>
            <p:cNvSpPr/>
            <p:nvPr/>
          </p:nvSpPr>
          <p:spPr>
            <a:xfrm>
              <a:off x="7637125" y="3514475"/>
              <a:ext cx="721925" cy="774950"/>
            </a:xfrm>
            <a:custGeom>
              <a:rect b="b" l="l" r="r" t="t"/>
              <a:pathLst>
                <a:path extrusionOk="0" h="30998" w="28877">
                  <a:moveTo>
                    <a:pt x="17777" y="3030"/>
                  </a:moveTo>
                  <a:cubicBezTo>
                    <a:pt x="18906" y="3030"/>
                    <a:pt x="20054" y="3304"/>
                    <a:pt x="21064" y="3853"/>
                  </a:cubicBezTo>
                  <a:cubicBezTo>
                    <a:pt x="22827" y="4765"/>
                    <a:pt x="24074" y="6406"/>
                    <a:pt x="24712" y="8564"/>
                  </a:cubicBezTo>
                  <a:cubicBezTo>
                    <a:pt x="25715" y="11938"/>
                    <a:pt x="25046" y="16193"/>
                    <a:pt x="22949" y="19932"/>
                  </a:cubicBezTo>
                  <a:cubicBezTo>
                    <a:pt x="20132" y="24932"/>
                    <a:pt x="15429" y="27993"/>
                    <a:pt x="11277" y="27993"/>
                  </a:cubicBezTo>
                  <a:cubicBezTo>
                    <a:pt x="10053" y="27993"/>
                    <a:pt x="8877" y="27727"/>
                    <a:pt x="7812" y="27166"/>
                  </a:cubicBezTo>
                  <a:cubicBezTo>
                    <a:pt x="6049" y="26224"/>
                    <a:pt x="4803" y="24613"/>
                    <a:pt x="4164" y="22424"/>
                  </a:cubicBezTo>
                  <a:cubicBezTo>
                    <a:pt x="3161" y="19050"/>
                    <a:pt x="3830" y="14825"/>
                    <a:pt x="5927" y="11087"/>
                  </a:cubicBezTo>
                  <a:cubicBezTo>
                    <a:pt x="8754" y="6102"/>
                    <a:pt x="13435" y="3032"/>
                    <a:pt x="17599" y="3032"/>
                  </a:cubicBezTo>
                  <a:cubicBezTo>
                    <a:pt x="17659" y="3030"/>
                    <a:pt x="17718" y="3030"/>
                    <a:pt x="17777" y="3030"/>
                  </a:cubicBezTo>
                  <a:close/>
                  <a:moveTo>
                    <a:pt x="17672" y="0"/>
                  </a:moveTo>
                  <a:cubicBezTo>
                    <a:pt x="12408" y="0"/>
                    <a:pt x="6648" y="3628"/>
                    <a:pt x="3283" y="9597"/>
                  </a:cubicBezTo>
                  <a:cubicBezTo>
                    <a:pt x="760" y="14096"/>
                    <a:pt x="0" y="19111"/>
                    <a:pt x="1246" y="23306"/>
                  </a:cubicBezTo>
                  <a:cubicBezTo>
                    <a:pt x="2097" y="26285"/>
                    <a:pt x="3891" y="28534"/>
                    <a:pt x="6383" y="29871"/>
                  </a:cubicBezTo>
                  <a:cubicBezTo>
                    <a:pt x="7819" y="30604"/>
                    <a:pt x="9397" y="30998"/>
                    <a:pt x="11006" y="30998"/>
                  </a:cubicBezTo>
                  <a:cubicBezTo>
                    <a:pt x="11066" y="30998"/>
                    <a:pt x="11126" y="30997"/>
                    <a:pt x="11186" y="30996"/>
                  </a:cubicBezTo>
                  <a:cubicBezTo>
                    <a:pt x="16475" y="30996"/>
                    <a:pt x="22219" y="27379"/>
                    <a:pt x="25593" y="21421"/>
                  </a:cubicBezTo>
                  <a:cubicBezTo>
                    <a:pt x="28116" y="16923"/>
                    <a:pt x="28876" y="11908"/>
                    <a:pt x="27630" y="7713"/>
                  </a:cubicBezTo>
                  <a:cubicBezTo>
                    <a:pt x="26748" y="4734"/>
                    <a:pt x="24985" y="2485"/>
                    <a:pt x="22463" y="1147"/>
                  </a:cubicBezTo>
                  <a:cubicBezTo>
                    <a:pt x="20979" y="369"/>
                    <a:pt x="19351" y="0"/>
                    <a:pt x="1767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83"/>
            <p:cNvSpPr/>
            <p:nvPr/>
          </p:nvSpPr>
          <p:spPr>
            <a:xfrm>
              <a:off x="7479050" y="3364400"/>
              <a:ext cx="1038050" cy="1074700"/>
            </a:xfrm>
            <a:custGeom>
              <a:rect b="b" l="l" r="r" t="t"/>
              <a:pathLst>
                <a:path extrusionOk="0" h="42988" w="41522">
                  <a:moveTo>
                    <a:pt x="24764" y="3015"/>
                  </a:moveTo>
                  <a:cubicBezTo>
                    <a:pt x="26895" y="3015"/>
                    <a:pt x="29019" y="3561"/>
                    <a:pt x="30913" y="4597"/>
                  </a:cubicBezTo>
                  <a:cubicBezTo>
                    <a:pt x="33922" y="6299"/>
                    <a:pt x="36020" y="9126"/>
                    <a:pt x="37023" y="12774"/>
                  </a:cubicBezTo>
                  <a:cubicBezTo>
                    <a:pt x="38360" y="17819"/>
                    <a:pt x="37357" y="23716"/>
                    <a:pt x="34226" y="28944"/>
                  </a:cubicBezTo>
                  <a:cubicBezTo>
                    <a:pt x="30090" y="35869"/>
                    <a:pt x="23209" y="39983"/>
                    <a:pt x="16905" y="39983"/>
                  </a:cubicBezTo>
                  <a:cubicBezTo>
                    <a:pt x="14687" y="39983"/>
                    <a:pt x="12540" y="39473"/>
                    <a:pt x="10609" y="38397"/>
                  </a:cubicBezTo>
                  <a:cubicBezTo>
                    <a:pt x="7600" y="36695"/>
                    <a:pt x="5472" y="33868"/>
                    <a:pt x="4499" y="30221"/>
                  </a:cubicBezTo>
                  <a:cubicBezTo>
                    <a:pt x="3162" y="25175"/>
                    <a:pt x="4165" y="19278"/>
                    <a:pt x="7296" y="14050"/>
                  </a:cubicBezTo>
                  <a:cubicBezTo>
                    <a:pt x="11399" y="7120"/>
                    <a:pt x="18269" y="3017"/>
                    <a:pt x="24591" y="3017"/>
                  </a:cubicBezTo>
                  <a:cubicBezTo>
                    <a:pt x="24649" y="3016"/>
                    <a:pt x="24706" y="3015"/>
                    <a:pt x="24764" y="3015"/>
                  </a:cubicBezTo>
                  <a:close/>
                  <a:moveTo>
                    <a:pt x="24639" y="0"/>
                  </a:moveTo>
                  <a:cubicBezTo>
                    <a:pt x="17272" y="0"/>
                    <a:pt x="9369" y="4628"/>
                    <a:pt x="4682" y="12470"/>
                  </a:cubicBezTo>
                  <a:cubicBezTo>
                    <a:pt x="1125" y="18397"/>
                    <a:pt x="1" y="25175"/>
                    <a:pt x="1581" y="31011"/>
                  </a:cubicBezTo>
                  <a:cubicBezTo>
                    <a:pt x="2736" y="35418"/>
                    <a:pt x="5442" y="38975"/>
                    <a:pt x="9120" y="41042"/>
                  </a:cubicBezTo>
                  <a:cubicBezTo>
                    <a:pt x="11439" y="42320"/>
                    <a:pt x="14049" y="42988"/>
                    <a:pt x="16694" y="42988"/>
                  </a:cubicBezTo>
                  <a:cubicBezTo>
                    <a:pt x="16753" y="42988"/>
                    <a:pt x="16812" y="42988"/>
                    <a:pt x="16870" y="42987"/>
                  </a:cubicBezTo>
                  <a:cubicBezTo>
                    <a:pt x="24226" y="42987"/>
                    <a:pt x="32159" y="38367"/>
                    <a:pt x="36840" y="30525"/>
                  </a:cubicBezTo>
                  <a:cubicBezTo>
                    <a:pt x="40366" y="24598"/>
                    <a:pt x="41521" y="17850"/>
                    <a:pt x="39941" y="11983"/>
                  </a:cubicBezTo>
                  <a:cubicBezTo>
                    <a:pt x="38755" y="7576"/>
                    <a:pt x="36081" y="4020"/>
                    <a:pt x="32372" y="1953"/>
                  </a:cubicBezTo>
                  <a:cubicBezTo>
                    <a:pt x="29992" y="628"/>
                    <a:pt x="27352" y="0"/>
                    <a:pt x="24639"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83"/>
            <p:cNvSpPr/>
            <p:nvPr/>
          </p:nvSpPr>
          <p:spPr>
            <a:xfrm>
              <a:off x="7189550" y="3268075"/>
              <a:ext cx="207475" cy="176325"/>
            </a:xfrm>
            <a:custGeom>
              <a:rect b="b" l="l" r="r" t="t"/>
              <a:pathLst>
                <a:path extrusionOk="0" h="7053" w="8299">
                  <a:moveTo>
                    <a:pt x="1003" y="0"/>
                  </a:moveTo>
                  <a:lnTo>
                    <a:pt x="0" y="1125"/>
                  </a:lnTo>
                  <a:lnTo>
                    <a:pt x="912" y="4073"/>
                  </a:lnTo>
                  <a:lnTo>
                    <a:pt x="7417" y="7052"/>
                  </a:lnTo>
                  <a:lnTo>
                    <a:pt x="8298" y="5867"/>
                  </a:lnTo>
                  <a:lnTo>
                    <a:pt x="4195" y="578"/>
                  </a:lnTo>
                  <a:lnTo>
                    <a:pt x="1003"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83"/>
            <p:cNvSpPr/>
            <p:nvPr/>
          </p:nvSpPr>
          <p:spPr>
            <a:xfrm>
              <a:off x="7138625" y="3229575"/>
              <a:ext cx="856425" cy="691150"/>
            </a:xfrm>
            <a:custGeom>
              <a:rect b="b" l="l" r="r" t="t"/>
              <a:pathLst>
                <a:path extrusionOk="0" h="27646" w="34257">
                  <a:moveTo>
                    <a:pt x="845" y="0"/>
                  </a:moveTo>
                  <a:cubicBezTo>
                    <a:pt x="608" y="0"/>
                    <a:pt x="370" y="102"/>
                    <a:pt x="213" y="294"/>
                  </a:cubicBezTo>
                  <a:cubicBezTo>
                    <a:pt x="1" y="598"/>
                    <a:pt x="31" y="1054"/>
                    <a:pt x="335" y="1297"/>
                  </a:cubicBezTo>
                  <a:lnTo>
                    <a:pt x="33010" y="27498"/>
                  </a:lnTo>
                  <a:cubicBezTo>
                    <a:pt x="33134" y="27597"/>
                    <a:pt x="33284" y="27646"/>
                    <a:pt x="33430" y="27646"/>
                  </a:cubicBezTo>
                  <a:cubicBezTo>
                    <a:pt x="33641" y="27646"/>
                    <a:pt x="33845" y="27544"/>
                    <a:pt x="33953" y="27346"/>
                  </a:cubicBezTo>
                  <a:cubicBezTo>
                    <a:pt x="34256" y="27103"/>
                    <a:pt x="34256" y="26647"/>
                    <a:pt x="33953" y="26404"/>
                  </a:cubicBezTo>
                  <a:lnTo>
                    <a:pt x="1338" y="172"/>
                  </a:lnTo>
                  <a:cubicBezTo>
                    <a:pt x="1196" y="56"/>
                    <a:pt x="1020" y="0"/>
                    <a:pt x="84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83"/>
            <p:cNvSpPr/>
            <p:nvPr/>
          </p:nvSpPr>
          <p:spPr>
            <a:xfrm>
              <a:off x="7940325" y="3849375"/>
              <a:ext cx="60050" cy="88025"/>
            </a:xfrm>
            <a:custGeom>
              <a:rect b="b" l="l" r="r" t="t"/>
              <a:pathLst>
                <a:path extrusionOk="0" h="3521" w="2402">
                  <a:moveTo>
                    <a:pt x="1976" y="1"/>
                  </a:moveTo>
                  <a:lnTo>
                    <a:pt x="1976" y="1"/>
                  </a:lnTo>
                  <a:cubicBezTo>
                    <a:pt x="1945" y="31"/>
                    <a:pt x="2067" y="274"/>
                    <a:pt x="2128" y="670"/>
                  </a:cubicBezTo>
                  <a:cubicBezTo>
                    <a:pt x="2219" y="1217"/>
                    <a:pt x="2128" y="1764"/>
                    <a:pt x="1854" y="2220"/>
                  </a:cubicBezTo>
                  <a:cubicBezTo>
                    <a:pt x="1581" y="2706"/>
                    <a:pt x="1155" y="3071"/>
                    <a:pt x="669" y="3284"/>
                  </a:cubicBezTo>
                  <a:cubicBezTo>
                    <a:pt x="274" y="3436"/>
                    <a:pt x="0" y="3466"/>
                    <a:pt x="0" y="3496"/>
                  </a:cubicBezTo>
                  <a:cubicBezTo>
                    <a:pt x="68" y="3513"/>
                    <a:pt x="136" y="3521"/>
                    <a:pt x="203" y="3521"/>
                  </a:cubicBezTo>
                  <a:cubicBezTo>
                    <a:pt x="377" y="3521"/>
                    <a:pt x="546" y="3471"/>
                    <a:pt x="699" y="3405"/>
                  </a:cubicBezTo>
                  <a:cubicBezTo>
                    <a:pt x="1277" y="3223"/>
                    <a:pt x="1733" y="2828"/>
                    <a:pt x="2037" y="2341"/>
                  </a:cubicBezTo>
                  <a:cubicBezTo>
                    <a:pt x="2310" y="1825"/>
                    <a:pt x="2401" y="1217"/>
                    <a:pt x="2280" y="639"/>
                  </a:cubicBezTo>
                  <a:cubicBezTo>
                    <a:pt x="2249" y="426"/>
                    <a:pt x="2128" y="183"/>
                    <a:pt x="19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3" name="Google Shape;2223;p83"/>
          <p:cNvSpPr/>
          <p:nvPr/>
        </p:nvSpPr>
        <p:spPr>
          <a:xfrm>
            <a:off x="4023682" y="755550"/>
            <a:ext cx="701700" cy="70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83"/>
          <p:cNvSpPr/>
          <p:nvPr/>
        </p:nvSpPr>
        <p:spPr>
          <a:xfrm>
            <a:off x="4023682" y="3867952"/>
            <a:ext cx="701700" cy="70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83"/>
          <p:cNvSpPr/>
          <p:nvPr/>
        </p:nvSpPr>
        <p:spPr>
          <a:xfrm>
            <a:off x="4023684" y="2796995"/>
            <a:ext cx="701700" cy="70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83"/>
          <p:cNvSpPr/>
          <p:nvPr/>
        </p:nvSpPr>
        <p:spPr>
          <a:xfrm>
            <a:off x="4023675" y="1776282"/>
            <a:ext cx="701700" cy="70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83"/>
          <p:cNvSpPr txBox="1"/>
          <p:nvPr>
            <p:ph idx="1" type="subTitle"/>
          </p:nvPr>
        </p:nvSpPr>
        <p:spPr>
          <a:xfrm>
            <a:off x="4904050" y="2866625"/>
            <a:ext cx="3976500" cy="80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Teachers can upload datasets and create exercises with limited attempts, deadlines and specific evaluation methods.</a:t>
            </a:r>
            <a:endParaRPr/>
          </a:p>
        </p:txBody>
      </p:sp>
      <p:sp>
        <p:nvSpPr>
          <p:cNvPr id="2228" name="Google Shape;2228;p83"/>
          <p:cNvSpPr txBox="1"/>
          <p:nvPr>
            <p:ph idx="2" type="subTitle"/>
          </p:nvPr>
        </p:nvSpPr>
        <p:spPr>
          <a:xfrm>
            <a:off x="4902650" y="2571821"/>
            <a:ext cx="26748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a:ea typeface="Raleway"/>
                <a:cs typeface="Raleway"/>
                <a:sym typeface="Raleway"/>
              </a:rPr>
              <a:t>E</a:t>
            </a:r>
            <a:r>
              <a:rPr lang="en">
                <a:latin typeface="Raleway"/>
                <a:ea typeface="Raleway"/>
                <a:cs typeface="Raleway"/>
                <a:sym typeface="Raleway"/>
              </a:rPr>
              <a:t>xercices creation</a:t>
            </a:r>
            <a:endParaRPr>
              <a:latin typeface="Raleway"/>
              <a:ea typeface="Raleway"/>
              <a:cs typeface="Raleway"/>
              <a:sym typeface="Raleway"/>
            </a:endParaRPr>
          </a:p>
        </p:txBody>
      </p:sp>
      <p:sp>
        <p:nvSpPr>
          <p:cNvPr id="2229" name="Google Shape;2229;p83"/>
          <p:cNvSpPr txBox="1"/>
          <p:nvPr>
            <p:ph idx="3" type="subTitle"/>
          </p:nvPr>
        </p:nvSpPr>
        <p:spPr>
          <a:xfrm>
            <a:off x="4904050" y="4031425"/>
            <a:ext cx="3681600" cy="85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Students may access proposed exercices and submit a solution to them and compare results with other students</a:t>
            </a:r>
            <a:endParaRPr/>
          </a:p>
        </p:txBody>
      </p:sp>
      <p:sp>
        <p:nvSpPr>
          <p:cNvPr id="2230" name="Google Shape;2230;p83"/>
          <p:cNvSpPr txBox="1"/>
          <p:nvPr>
            <p:ph idx="4" type="subTitle"/>
          </p:nvPr>
        </p:nvSpPr>
        <p:spPr>
          <a:xfrm>
            <a:off x="4902650" y="3676036"/>
            <a:ext cx="3120300" cy="41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a:ea typeface="Raleway"/>
                <a:cs typeface="Raleway"/>
                <a:sym typeface="Raleway"/>
              </a:rPr>
              <a:t>Students engagement</a:t>
            </a:r>
            <a:endParaRPr>
              <a:latin typeface="Raleway"/>
              <a:ea typeface="Raleway"/>
              <a:cs typeface="Raleway"/>
              <a:sym typeface="Raleway"/>
            </a:endParaRPr>
          </a:p>
        </p:txBody>
      </p:sp>
      <p:sp>
        <p:nvSpPr>
          <p:cNvPr id="2231" name="Google Shape;2231;p83"/>
          <p:cNvSpPr txBox="1"/>
          <p:nvPr>
            <p:ph idx="5" type="subTitle"/>
          </p:nvPr>
        </p:nvSpPr>
        <p:spPr>
          <a:xfrm>
            <a:off x="4921300" y="1979028"/>
            <a:ext cx="3120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Teachers should be able to create, modify and delete classes</a:t>
            </a:r>
            <a:endParaRPr/>
          </a:p>
        </p:txBody>
      </p:sp>
      <p:sp>
        <p:nvSpPr>
          <p:cNvPr id="2232" name="Google Shape;2232;p83"/>
          <p:cNvSpPr txBox="1"/>
          <p:nvPr>
            <p:ph idx="6" type="subTitle"/>
          </p:nvPr>
        </p:nvSpPr>
        <p:spPr>
          <a:xfrm>
            <a:off x="4904050" y="1696525"/>
            <a:ext cx="5011200" cy="44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aleway"/>
                <a:ea typeface="Raleway"/>
                <a:cs typeface="Raleway"/>
                <a:sym typeface="Raleway"/>
              </a:rPr>
              <a:t>Grouping Students by the t</a:t>
            </a:r>
            <a:r>
              <a:rPr lang="en">
                <a:solidFill>
                  <a:schemeClr val="lt1"/>
                </a:solidFill>
                <a:latin typeface="Raleway"/>
                <a:ea typeface="Raleway"/>
                <a:cs typeface="Raleway"/>
                <a:sym typeface="Raleway"/>
              </a:rPr>
              <a:t>eacher</a:t>
            </a:r>
            <a:endParaRPr>
              <a:solidFill>
                <a:schemeClr val="lt1"/>
              </a:solidFill>
              <a:latin typeface="Raleway"/>
              <a:ea typeface="Raleway"/>
              <a:cs typeface="Raleway"/>
              <a:sym typeface="Raleway"/>
            </a:endParaRPr>
          </a:p>
          <a:p>
            <a:pPr indent="0" lvl="0" marL="0" rtl="0" algn="l">
              <a:spcBef>
                <a:spcPts val="0"/>
              </a:spcBef>
              <a:spcAft>
                <a:spcPts val="0"/>
              </a:spcAft>
              <a:buNone/>
            </a:pPr>
            <a:r>
              <a:t/>
            </a:r>
            <a:endParaRPr/>
          </a:p>
        </p:txBody>
      </p:sp>
      <p:sp>
        <p:nvSpPr>
          <p:cNvPr id="2233" name="Google Shape;2233;p83"/>
          <p:cNvSpPr txBox="1"/>
          <p:nvPr>
            <p:ph idx="7" type="subTitle"/>
          </p:nvPr>
        </p:nvSpPr>
        <p:spPr>
          <a:xfrm>
            <a:off x="4902650" y="928301"/>
            <a:ext cx="3630000" cy="7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Authentication method using UA IDP since target audience are UA people</a:t>
            </a:r>
            <a:endParaRPr/>
          </a:p>
        </p:txBody>
      </p:sp>
      <p:sp>
        <p:nvSpPr>
          <p:cNvPr id="2234" name="Google Shape;2234;p83"/>
          <p:cNvSpPr txBox="1"/>
          <p:nvPr>
            <p:ph idx="8" type="subTitle"/>
          </p:nvPr>
        </p:nvSpPr>
        <p:spPr>
          <a:xfrm>
            <a:off x="4902650" y="599763"/>
            <a:ext cx="3120300" cy="41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a:ea typeface="Raleway"/>
                <a:cs typeface="Raleway"/>
                <a:sym typeface="Raleway"/>
              </a:rPr>
              <a:t>Integration with UA IDP</a:t>
            </a:r>
            <a:endParaRPr>
              <a:latin typeface="Raleway"/>
              <a:ea typeface="Raleway"/>
              <a:cs typeface="Raleway"/>
              <a:sym typeface="Raleway"/>
            </a:endParaRPr>
          </a:p>
        </p:txBody>
      </p:sp>
      <p:grpSp>
        <p:nvGrpSpPr>
          <p:cNvPr id="2235" name="Google Shape;2235;p83"/>
          <p:cNvGrpSpPr/>
          <p:nvPr/>
        </p:nvGrpSpPr>
        <p:grpSpPr>
          <a:xfrm>
            <a:off x="4186444" y="906291"/>
            <a:ext cx="376163" cy="400197"/>
            <a:chOff x="2423775" y="3226875"/>
            <a:chExt cx="259925" cy="295000"/>
          </a:xfrm>
        </p:grpSpPr>
        <p:sp>
          <p:nvSpPr>
            <p:cNvPr id="2236" name="Google Shape;2236;p83"/>
            <p:cNvSpPr/>
            <p:nvPr/>
          </p:nvSpPr>
          <p:spPr>
            <a:xfrm>
              <a:off x="2509625" y="3365900"/>
              <a:ext cx="86650" cy="52000"/>
            </a:xfrm>
            <a:custGeom>
              <a:rect b="b" l="l" r="r" t="t"/>
              <a:pathLst>
                <a:path extrusionOk="0" h="2080" w="3466">
                  <a:moveTo>
                    <a:pt x="1733" y="0"/>
                  </a:moveTo>
                  <a:cubicBezTo>
                    <a:pt x="788" y="0"/>
                    <a:pt x="0" y="788"/>
                    <a:pt x="0" y="1733"/>
                  </a:cubicBezTo>
                  <a:lnTo>
                    <a:pt x="0" y="2080"/>
                  </a:lnTo>
                  <a:lnTo>
                    <a:pt x="3466" y="2080"/>
                  </a:lnTo>
                  <a:lnTo>
                    <a:pt x="3466" y="1733"/>
                  </a:lnTo>
                  <a:cubicBezTo>
                    <a:pt x="3466" y="788"/>
                    <a:pt x="2678" y="0"/>
                    <a:pt x="1733" y="0"/>
                  </a:cubicBezTo>
                  <a:close/>
                </a:path>
              </a:pathLst>
            </a:cu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83"/>
            <p:cNvSpPr/>
            <p:nvPr/>
          </p:nvSpPr>
          <p:spPr>
            <a:xfrm>
              <a:off x="2534825" y="3313925"/>
              <a:ext cx="35475" cy="35450"/>
            </a:xfrm>
            <a:custGeom>
              <a:rect b="b" l="l" r="r" t="t"/>
              <a:pathLst>
                <a:path extrusionOk="0" h="1418" w="1419">
                  <a:moveTo>
                    <a:pt x="725" y="0"/>
                  </a:moveTo>
                  <a:cubicBezTo>
                    <a:pt x="316" y="0"/>
                    <a:pt x="0" y="315"/>
                    <a:pt x="0" y="725"/>
                  </a:cubicBezTo>
                  <a:cubicBezTo>
                    <a:pt x="0" y="1103"/>
                    <a:pt x="316" y="1418"/>
                    <a:pt x="725" y="1418"/>
                  </a:cubicBezTo>
                  <a:cubicBezTo>
                    <a:pt x="1103" y="1418"/>
                    <a:pt x="1418" y="1103"/>
                    <a:pt x="1418" y="725"/>
                  </a:cubicBezTo>
                  <a:cubicBezTo>
                    <a:pt x="1418" y="315"/>
                    <a:pt x="1103" y="0"/>
                    <a:pt x="725" y="0"/>
                  </a:cubicBezTo>
                  <a:close/>
                </a:path>
              </a:pathLst>
            </a:cu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83"/>
            <p:cNvSpPr/>
            <p:nvPr/>
          </p:nvSpPr>
          <p:spPr>
            <a:xfrm>
              <a:off x="2423775" y="3226875"/>
              <a:ext cx="259925" cy="295000"/>
            </a:xfrm>
            <a:custGeom>
              <a:rect b="b" l="l" r="r" t="t"/>
              <a:pathLst>
                <a:path extrusionOk="0" h="11800" w="10397">
                  <a:moveTo>
                    <a:pt x="5167" y="2757"/>
                  </a:moveTo>
                  <a:cubicBezTo>
                    <a:pt x="5923" y="2757"/>
                    <a:pt x="6553" y="3388"/>
                    <a:pt x="6553" y="4144"/>
                  </a:cubicBezTo>
                  <a:cubicBezTo>
                    <a:pt x="6553" y="4490"/>
                    <a:pt x="6396" y="4805"/>
                    <a:pt x="6175" y="5089"/>
                  </a:cubicBezTo>
                  <a:cubicBezTo>
                    <a:pt x="7026" y="5498"/>
                    <a:pt x="7593" y="6317"/>
                    <a:pt x="7593" y="7294"/>
                  </a:cubicBezTo>
                  <a:lnTo>
                    <a:pt x="7593" y="8019"/>
                  </a:lnTo>
                  <a:cubicBezTo>
                    <a:pt x="7593" y="8208"/>
                    <a:pt x="7435" y="8365"/>
                    <a:pt x="7246" y="8365"/>
                  </a:cubicBezTo>
                  <a:lnTo>
                    <a:pt x="3088" y="8365"/>
                  </a:lnTo>
                  <a:cubicBezTo>
                    <a:pt x="2867" y="8365"/>
                    <a:pt x="2710" y="8208"/>
                    <a:pt x="2710" y="8019"/>
                  </a:cubicBezTo>
                  <a:lnTo>
                    <a:pt x="2710" y="7294"/>
                  </a:lnTo>
                  <a:cubicBezTo>
                    <a:pt x="2710" y="6317"/>
                    <a:pt x="3308" y="5498"/>
                    <a:pt x="4127" y="5089"/>
                  </a:cubicBezTo>
                  <a:cubicBezTo>
                    <a:pt x="3907" y="4868"/>
                    <a:pt x="3781" y="4553"/>
                    <a:pt x="3781" y="4144"/>
                  </a:cubicBezTo>
                  <a:cubicBezTo>
                    <a:pt x="3781" y="3388"/>
                    <a:pt x="4411" y="2757"/>
                    <a:pt x="5167" y="2757"/>
                  </a:cubicBezTo>
                  <a:close/>
                  <a:moveTo>
                    <a:pt x="5183" y="1"/>
                  </a:moveTo>
                  <a:cubicBezTo>
                    <a:pt x="5128" y="1"/>
                    <a:pt x="5073" y="17"/>
                    <a:pt x="5010" y="48"/>
                  </a:cubicBezTo>
                  <a:cubicBezTo>
                    <a:pt x="3964" y="646"/>
                    <a:pt x="2946" y="940"/>
                    <a:pt x="1919" y="940"/>
                  </a:cubicBezTo>
                  <a:cubicBezTo>
                    <a:pt x="1430" y="940"/>
                    <a:pt x="939" y="873"/>
                    <a:pt x="441" y="741"/>
                  </a:cubicBezTo>
                  <a:cubicBezTo>
                    <a:pt x="402" y="722"/>
                    <a:pt x="363" y="714"/>
                    <a:pt x="326" y="714"/>
                  </a:cubicBezTo>
                  <a:cubicBezTo>
                    <a:pt x="243" y="714"/>
                    <a:pt x="170" y="751"/>
                    <a:pt x="126" y="773"/>
                  </a:cubicBezTo>
                  <a:cubicBezTo>
                    <a:pt x="32" y="836"/>
                    <a:pt x="0" y="930"/>
                    <a:pt x="0" y="1056"/>
                  </a:cubicBezTo>
                  <a:lnTo>
                    <a:pt x="0" y="5026"/>
                  </a:lnTo>
                  <a:cubicBezTo>
                    <a:pt x="0" y="8145"/>
                    <a:pt x="2080" y="10949"/>
                    <a:pt x="5104" y="11799"/>
                  </a:cubicBezTo>
                  <a:lnTo>
                    <a:pt x="5262" y="11799"/>
                  </a:lnTo>
                  <a:cubicBezTo>
                    <a:pt x="8255" y="10917"/>
                    <a:pt x="10397" y="8145"/>
                    <a:pt x="10397" y="5026"/>
                  </a:cubicBezTo>
                  <a:lnTo>
                    <a:pt x="10397" y="1056"/>
                  </a:lnTo>
                  <a:cubicBezTo>
                    <a:pt x="10397" y="930"/>
                    <a:pt x="10365" y="836"/>
                    <a:pt x="10271" y="773"/>
                  </a:cubicBezTo>
                  <a:cubicBezTo>
                    <a:pt x="10162" y="751"/>
                    <a:pt x="10084" y="714"/>
                    <a:pt x="10014" y="714"/>
                  </a:cubicBezTo>
                  <a:cubicBezTo>
                    <a:pt x="9983" y="714"/>
                    <a:pt x="9954" y="722"/>
                    <a:pt x="9924" y="741"/>
                  </a:cubicBezTo>
                  <a:cubicBezTo>
                    <a:pt x="9414" y="877"/>
                    <a:pt x="8910" y="946"/>
                    <a:pt x="8409" y="946"/>
                  </a:cubicBezTo>
                  <a:cubicBezTo>
                    <a:pt x="7395" y="946"/>
                    <a:pt x="6389" y="660"/>
                    <a:pt x="5356" y="48"/>
                  </a:cubicBezTo>
                  <a:cubicBezTo>
                    <a:pt x="5293" y="17"/>
                    <a:pt x="5238" y="1"/>
                    <a:pt x="5183" y="1"/>
                  </a:cubicBezTo>
                  <a:close/>
                </a:path>
              </a:pathLst>
            </a:cu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9" name="Google Shape;2239;p83"/>
          <p:cNvGrpSpPr/>
          <p:nvPr/>
        </p:nvGrpSpPr>
        <p:grpSpPr>
          <a:xfrm>
            <a:off x="4186452" y="1927022"/>
            <a:ext cx="376143" cy="400204"/>
            <a:chOff x="4263650" y="3963700"/>
            <a:chExt cx="298550" cy="295375"/>
          </a:xfrm>
        </p:grpSpPr>
        <p:sp>
          <p:nvSpPr>
            <p:cNvPr id="2240" name="Google Shape;2240;p83"/>
            <p:cNvSpPr/>
            <p:nvPr/>
          </p:nvSpPr>
          <p:spPr>
            <a:xfrm>
              <a:off x="4384950" y="3963700"/>
              <a:ext cx="53575" cy="51225"/>
            </a:xfrm>
            <a:custGeom>
              <a:rect b="b" l="l" r="r" t="t"/>
              <a:pathLst>
                <a:path extrusionOk="0" h="2049" w="2143">
                  <a:moveTo>
                    <a:pt x="1072" y="1"/>
                  </a:moveTo>
                  <a:cubicBezTo>
                    <a:pt x="473" y="1"/>
                    <a:pt x="1" y="473"/>
                    <a:pt x="1" y="1040"/>
                  </a:cubicBezTo>
                  <a:cubicBezTo>
                    <a:pt x="1" y="1607"/>
                    <a:pt x="473" y="2048"/>
                    <a:pt x="1072" y="2048"/>
                  </a:cubicBezTo>
                  <a:cubicBezTo>
                    <a:pt x="1670" y="2048"/>
                    <a:pt x="2143" y="1576"/>
                    <a:pt x="2143" y="1040"/>
                  </a:cubicBezTo>
                  <a:cubicBezTo>
                    <a:pt x="2143" y="442"/>
                    <a:pt x="1670" y="1"/>
                    <a:pt x="107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83"/>
            <p:cNvSpPr/>
            <p:nvPr/>
          </p:nvSpPr>
          <p:spPr>
            <a:xfrm>
              <a:off x="4315650" y="4136975"/>
              <a:ext cx="51200" cy="51225"/>
            </a:xfrm>
            <a:custGeom>
              <a:rect b="b" l="l" r="r" t="t"/>
              <a:pathLst>
                <a:path extrusionOk="0" h="2049" w="2048">
                  <a:moveTo>
                    <a:pt x="1040" y="1"/>
                  </a:moveTo>
                  <a:cubicBezTo>
                    <a:pt x="473" y="1"/>
                    <a:pt x="0" y="473"/>
                    <a:pt x="0" y="1040"/>
                  </a:cubicBezTo>
                  <a:cubicBezTo>
                    <a:pt x="0" y="1576"/>
                    <a:pt x="473" y="2048"/>
                    <a:pt x="1040" y="2048"/>
                  </a:cubicBezTo>
                  <a:cubicBezTo>
                    <a:pt x="1607" y="2048"/>
                    <a:pt x="2048" y="1576"/>
                    <a:pt x="2048" y="1040"/>
                  </a:cubicBezTo>
                  <a:cubicBezTo>
                    <a:pt x="2048" y="473"/>
                    <a:pt x="1607"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83"/>
            <p:cNvSpPr/>
            <p:nvPr/>
          </p:nvSpPr>
          <p:spPr>
            <a:xfrm>
              <a:off x="4455850" y="4136975"/>
              <a:ext cx="51200" cy="51225"/>
            </a:xfrm>
            <a:custGeom>
              <a:rect b="b" l="l" r="r" t="t"/>
              <a:pathLst>
                <a:path extrusionOk="0" h="2049" w="2048">
                  <a:moveTo>
                    <a:pt x="1040" y="1"/>
                  </a:moveTo>
                  <a:cubicBezTo>
                    <a:pt x="473" y="1"/>
                    <a:pt x="0" y="473"/>
                    <a:pt x="0" y="1040"/>
                  </a:cubicBezTo>
                  <a:cubicBezTo>
                    <a:pt x="0" y="1576"/>
                    <a:pt x="473" y="2048"/>
                    <a:pt x="1040" y="2048"/>
                  </a:cubicBezTo>
                  <a:cubicBezTo>
                    <a:pt x="1575" y="2048"/>
                    <a:pt x="2048" y="1576"/>
                    <a:pt x="2048" y="1040"/>
                  </a:cubicBezTo>
                  <a:cubicBezTo>
                    <a:pt x="2048" y="473"/>
                    <a:pt x="157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83"/>
            <p:cNvSpPr/>
            <p:nvPr/>
          </p:nvSpPr>
          <p:spPr>
            <a:xfrm>
              <a:off x="4263650" y="4085000"/>
              <a:ext cx="298550" cy="122100"/>
            </a:xfrm>
            <a:custGeom>
              <a:rect b="b" l="l" r="r" t="t"/>
              <a:pathLst>
                <a:path extrusionOk="0" h="4884" w="11942">
                  <a:moveTo>
                    <a:pt x="1545" y="0"/>
                  </a:moveTo>
                  <a:cubicBezTo>
                    <a:pt x="1041" y="0"/>
                    <a:pt x="599" y="347"/>
                    <a:pt x="505" y="851"/>
                  </a:cubicBezTo>
                  <a:lnTo>
                    <a:pt x="64" y="3655"/>
                  </a:lnTo>
                  <a:cubicBezTo>
                    <a:pt x="1" y="3970"/>
                    <a:pt x="95" y="4253"/>
                    <a:pt x="284" y="4474"/>
                  </a:cubicBezTo>
                  <a:cubicBezTo>
                    <a:pt x="410" y="4631"/>
                    <a:pt x="599" y="4757"/>
                    <a:pt x="788" y="4789"/>
                  </a:cubicBezTo>
                  <a:cubicBezTo>
                    <a:pt x="1009" y="4442"/>
                    <a:pt x="1324" y="4127"/>
                    <a:pt x="1639" y="3938"/>
                  </a:cubicBezTo>
                  <a:cubicBezTo>
                    <a:pt x="1513" y="3686"/>
                    <a:pt x="1419" y="3434"/>
                    <a:pt x="1419" y="3151"/>
                  </a:cubicBezTo>
                  <a:cubicBezTo>
                    <a:pt x="1419" y="2206"/>
                    <a:pt x="2206" y="1418"/>
                    <a:pt x="3151" y="1418"/>
                  </a:cubicBezTo>
                  <a:cubicBezTo>
                    <a:pt x="4097" y="1418"/>
                    <a:pt x="4884" y="2206"/>
                    <a:pt x="4884" y="3151"/>
                  </a:cubicBezTo>
                  <a:cubicBezTo>
                    <a:pt x="4884" y="3434"/>
                    <a:pt x="4821" y="3686"/>
                    <a:pt x="4695" y="3938"/>
                  </a:cubicBezTo>
                  <a:cubicBezTo>
                    <a:pt x="5042" y="4159"/>
                    <a:pt x="5325" y="4474"/>
                    <a:pt x="5577" y="4883"/>
                  </a:cubicBezTo>
                  <a:lnTo>
                    <a:pt x="6396" y="4883"/>
                  </a:lnTo>
                  <a:cubicBezTo>
                    <a:pt x="6585" y="4537"/>
                    <a:pt x="6900" y="4159"/>
                    <a:pt x="7247" y="3938"/>
                  </a:cubicBezTo>
                  <a:cubicBezTo>
                    <a:pt x="7152" y="3686"/>
                    <a:pt x="7058" y="3434"/>
                    <a:pt x="7058" y="3151"/>
                  </a:cubicBezTo>
                  <a:cubicBezTo>
                    <a:pt x="7058" y="2206"/>
                    <a:pt x="7846" y="1418"/>
                    <a:pt x="8791" y="1418"/>
                  </a:cubicBezTo>
                  <a:cubicBezTo>
                    <a:pt x="9736" y="1418"/>
                    <a:pt x="10524" y="2206"/>
                    <a:pt x="10524" y="3151"/>
                  </a:cubicBezTo>
                  <a:cubicBezTo>
                    <a:pt x="10524" y="3434"/>
                    <a:pt x="10461" y="3686"/>
                    <a:pt x="10334" y="3938"/>
                  </a:cubicBezTo>
                  <a:cubicBezTo>
                    <a:pt x="10681" y="4159"/>
                    <a:pt x="10965" y="4442"/>
                    <a:pt x="11154" y="4789"/>
                  </a:cubicBezTo>
                  <a:cubicBezTo>
                    <a:pt x="11343" y="4757"/>
                    <a:pt x="11563" y="4631"/>
                    <a:pt x="11658" y="4474"/>
                  </a:cubicBezTo>
                  <a:cubicBezTo>
                    <a:pt x="11878" y="4253"/>
                    <a:pt x="11941" y="3938"/>
                    <a:pt x="11910" y="3655"/>
                  </a:cubicBezTo>
                  <a:lnTo>
                    <a:pt x="11343" y="851"/>
                  </a:lnTo>
                  <a:cubicBezTo>
                    <a:pt x="11280" y="347"/>
                    <a:pt x="10839" y="0"/>
                    <a:pt x="103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83"/>
            <p:cNvSpPr/>
            <p:nvPr/>
          </p:nvSpPr>
          <p:spPr>
            <a:xfrm>
              <a:off x="4431425" y="4196825"/>
              <a:ext cx="104000" cy="62250"/>
            </a:xfrm>
            <a:custGeom>
              <a:rect b="b" l="l" r="r" t="t"/>
              <a:pathLst>
                <a:path extrusionOk="0" h="2490" w="4160">
                  <a:moveTo>
                    <a:pt x="977" y="1"/>
                  </a:moveTo>
                  <a:cubicBezTo>
                    <a:pt x="536" y="284"/>
                    <a:pt x="189" y="694"/>
                    <a:pt x="63" y="1198"/>
                  </a:cubicBezTo>
                  <a:cubicBezTo>
                    <a:pt x="32" y="1387"/>
                    <a:pt x="0" y="1576"/>
                    <a:pt x="0" y="1797"/>
                  </a:cubicBezTo>
                  <a:lnTo>
                    <a:pt x="0" y="2143"/>
                  </a:lnTo>
                  <a:cubicBezTo>
                    <a:pt x="0" y="2332"/>
                    <a:pt x="158" y="2490"/>
                    <a:pt x="347" y="2490"/>
                  </a:cubicBezTo>
                  <a:lnTo>
                    <a:pt x="3813" y="2490"/>
                  </a:lnTo>
                  <a:cubicBezTo>
                    <a:pt x="4002" y="2490"/>
                    <a:pt x="4159" y="2332"/>
                    <a:pt x="4159" y="2143"/>
                  </a:cubicBezTo>
                  <a:lnTo>
                    <a:pt x="4159" y="1797"/>
                  </a:lnTo>
                  <a:cubicBezTo>
                    <a:pt x="4096" y="1576"/>
                    <a:pt x="4065" y="1356"/>
                    <a:pt x="4002" y="1198"/>
                  </a:cubicBezTo>
                  <a:cubicBezTo>
                    <a:pt x="3844" y="694"/>
                    <a:pt x="3529" y="284"/>
                    <a:pt x="3119" y="1"/>
                  </a:cubicBezTo>
                  <a:cubicBezTo>
                    <a:pt x="2804" y="253"/>
                    <a:pt x="2426" y="410"/>
                    <a:pt x="2048" y="410"/>
                  </a:cubicBezTo>
                  <a:cubicBezTo>
                    <a:pt x="1639" y="410"/>
                    <a:pt x="1261" y="253"/>
                    <a:pt x="9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83"/>
            <p:cNvSpPr/>
            <p:nvPr/>
          </p:nvSpPr>
          <p:spPr>
            <a:xfrm>
              <a:off x="4359750" y="4022775"/>
              <a:ext cx="104775" cy="44125"/>
            </a:xfrm>
            <a:custGeom>
              <a:rect b="b" l="l" r="r" t="t"/>
              <a:pathLst>
                <a:path extrusionOk="0" h="1765" w="4191">
                  <a:moveTo>
                    <a:pt x="1009" y="0"/>
                  </a:moveTo>
                  <a:cubicBezTo>
                    <a:pt x="379" y="347"/>
                    <a:pt x="0" y="1040"/>
                    <a:pt x="0" y="1765"/>
                  </a:cubicBezTo>
                  <a:lnTo>
                    <a:pt x="4191" y="1765"/>
                  </a:lnTo>
                  <a:cubicBezTo>
                    <a:pt x="4191" y="1040"/>
                    <a:pt x="3813" y="347"/>
                    <a:pt x="3214" y="0"/>
                  </a:cubicBezTo>
                  <a:cubicBezTo>
                    <a:pt x="2899" y="252"/>
                    <a:pt x="2521" y="378"/>
                    <a:pt x="2111" y="378"/>
                  </a:cubicBezTo>
                  <a:cubicBezTo>
                    <a:pt x="1733" y="378"/>
                    <a:pt x="1324" y="252"/>
                    <a:pt x="10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83"/>
            <p:cNvSpPr/>
            <p:nvPr/>
          </p:nvSpPr>
          <p:spPr>
            <a:xfrm>
              <a:off x="4291225" y="4196825"/>
              <a:ext cx="102425" cy="62250"/>
            </a:xfrm>
            <a:custGeom>
              <a:rect b="b" l="l" r="r" t="t"/>
              <a:pathLst>
                <a:path extrusionOk="0" h="2490" w="4097">
                  <a:moveTo>
                    <a:pt x="1009" y="1"/>
                  </a:moveTo>
                  <a:cubicBezTo>
                    <a:pt x="568" y="284"/>
                    <a:pt x="221" y="694"/>
                    <a:pt x="95" y="1198"/>
                  </a:cubicBezTo>
                  <a:cubicBezTo>
                    <a:pt x="64" y="1387"/>
                    <a:pt x="1" y="1576"/>
                    <a:pt x="1" y="1797"/>
                  </a:cubicBezTo>
                  <a:lnTo>
                    <a:pt x="1" y="2143"/>
                  </a:lnTo>
                  <a:cubicBezTo>
                    <a:pt x="1" y="2332"/>
                    <a:pt x="158" y="2490"/>
                    <a:pt x="379" y="2490"/>
                  </a:cubicBezTo>
                  <a:lnTo>
                    <a:pt x="3844" y="2490"/>
                  </a:lnTo>
                  <a:cubicBezTo>
                    <a:pt x="3939" y="2490"/>
                    <a:pt x="4096" y="2332"/>
                    <a:pt x="4096" y="2143"/>
                  </a:cubicBezTo>
                  <a:lnTo>
                    <a:pt x="4096" y="1797"/>
                  </a:lnTo>
                  <a:cubicBezTo>
                    <a:pt x="4096" y="1576"/>
                    <a:pt x="4065" y="1356"/>
                    <a:pt x="4033" y="1198"/>
                  </a:cubicBezTo>
                  <a:cubicBezTo>
                    <a:pt x="3876" y="694"/>
                    <a:pt x="3561" y="284"/>
                    <a:pt x="3120" y="1"/>
                  </a:cubicBezTo>
                  <a:cubicBezTo>
                    <a:pt x="2804" y="253"/>
                    <a:pt x="2458" y="410"/>
                    <a:pt x="2048" y="410"/>
                  </a:cubicBezTo>
                  <a:cubicBezTo>
                    <a:pt x="1670" y="410"/>
                    <a:pt x="1261" y="253"/>
                    <a:pt x="10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7" name="Google Shape;2247;p83"/>
          <p:cNvGrpSpPr/>
          <p:nvPr/>
        </p:nvGrpSpPr>
        <p:grpSpPr>
          <a:xfrm>
            <a:off x="4211572" y="2999314"/>
            <a:ext cx="351024" cy="347301"/>
            <a:chOff x="946175" y="3619500"/>
            <a:chExt cx="296975" cy="293825"/>
          </a:xfrm>
        </p:grpSpPr>
        <p:sp>
          <p:nvSpPr>
            <p:cNvPr id="2248" name="Google Shape;2248;p83"/>
            <p:cNvSpPr/>
            <p:nvPr/>
          </p:nvSpPr>
          <p:spPr>
            <a:xfrm>
              <a:off x="963525" y="3619500"/>
              <a:ext cx="207950" cy="293825"/>
            </a:xfrm>
            <a:custGeom>
              <a:rect b="b" l="l" r="r" t="t"/>
              <a:pathLst>
                <a:path extrusionOk="0" h="11753" w="8318">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83"/>
            <p:cNvSpPr/>
            <p:nvPr/>
          </p:nvSpPr>
          <p:spPr>
            <a:xfrm>
              <a:off x="1185625" y="3688025"/>
              <a:ext cx="57525" cy="55950"/>
            </a:xfrm>
            <a:custGeom>
              <a:rect b="b" l="l" r="r" t="t"/>
              <a:pathLst>
                <a:path extrusionOk="0" h="2238" w="2301">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83"/>
            <p:cNvSpPr/>
            <p:nvPr/>
          </p:nvSpPr>
          <p:spPr>
            <a:xfrm>
              <a:off x="1088075" y="3795925"/>
              <a:ext cx="46375" cy="45025"/>
            </a:xfrm>
            <a:custGeom>
              <a:rect b="b" l="l" r="r" t="t"/>
              <a:pathLst>
                <a:path extrusionOk="0" h="1801" w="1855">
                  <a:moveTo>
                    <a:pt x="594" y="1"/>
                  </a:moveTo>
                  <a:lnTo>
                    <a:pt x="59" y="1387"/>
                  </a:lnTo>
                  <a:cubicBezTo>
                    <a:pt x="0" y="1621"/>
                    <a:pt x="186" y="1800"/>
                    <a:pt x="414" y="1800"/>
                  </a:cubicBezTo>
                  <a:cubicBezTo>
                    <a:pt x="432" y="1800"/>
                    <a:pt x="450" y="1799"/>
                    <a:pt x="468" y="1797"/>
                  </a:cubicBezTo>
                  <a:lnTo>
                    <a:pt x="1855" y="1261"/>
                  </a:lnTo>
                  <a:lnTo>
                    <a:pt x="5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83"/>
            <p:cNvSpPr/>
            <p:nvPr/>
          </p:nvSpPr>
          <p:spPr>
            <a:xfrm>
              <a:off x="1112375" y="3720325"/>
              <a:ext cx="97700" cy="97700"/>
            </a:xfrm>
            <a:custGeom>
              <a:rect b="b" l="l" r="r" t="t"/>
              <a:pathLst>
                <a:path extrusionOk="0" h="3908" w="3908">
                  <a:moveTo>
                    <a:pt x="2426" y="1"/>
                  </a:moveTo>
                  <a:lnTo>
                    <a:pt x="1" y="2458"/>
                  </a:lnTo>
                  <a:lnTo>
                    <a:pt x="1450" y="3907"/>
                  </a:lnTo>
                  <a:lnTo>
                    <a:pt x="3907" y="1481"/>
                  </a:lnTo>
                  <a:lnTo>
                    <a:pt x="242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83"/>
            <p:cNvSpPr/>
            <p:nvPr/>
          </p:nvSpPr>
          <p:spPr>
            <a:xfrm>
              <a:off x="1120250" y="3623450"/>
              <a:ext cx="47275" cy="47275"/>
            </a:xfrm>
            <a:custGeom>
              <a:rect b="b" l="l" r="r" t="t"/>
              <a:pathLst>
                <a:path extrusionOk="0" h="1891" w="1891">
                  <a:moveTo>
                    <a:pt x="1" y="0"/>
                  </a:moveTo>
                  <a:lnTo>
                    <a:pt x="1" y="1891"/>
                  </a:lnTo>
                  <a:lnTo>
                    <a:pt x="1891" y="1891"/>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83"/>
            <p:cNvSpPr/>
            <p:nvPr/>
          </p:nvSpPr>
          <p:spPr>
            <a:xfrm>
              <a:off x="946175" y="3879425"/>
              <a:ext cx="166225" cy="33900"/>
            </a:xfrm>
            <a:custGeom>
              <a:rect b="b" l="l" r="r" t="t"/>
              <a:pathLst>
                <a:path extrusionOk="0" h="1356" w="6649">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4" name="Google Shape;2254;p83"/>
          <p:cNvGrpSpPr/>
          <p:nvPr/>
        </p:nvGrpSpPr>
        <p:grpSpPr>
          <a:xfrm>
            <a:off x="4198078" y="4043787"/>
            <a:ext cx="352886" cy="350049"/>
            <a:chOff x="946175" y="3253275"/>
            <a:chExt cx="298550" cy="296150"/>
          </a:xfrm>
        </p:grpSpPr>
        <p:sp>
          <p:nvSpPr>
            <p:cNvPr id="2255" name="Google Shape;2255;p83"/>
            <p:cNvSpPr/>
            <p:nvPr/>
          </p:nvSpPr>
          <p:spPr>
            <a:xfrm>
              <a:off x="946175" y="3253275"/>
              <a:ext cx="209550" cy="261500"/>
            </a:xfrm>
            <a:custGeom>
              <a:rect b="b" l="l" r="r" t="t"/>
              <a:pathLst>
                <a:path extrusionOk="0" h="10460" w="8382">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83"/>
            <p:cNvSpPr/>
            <p:nvPr/>
          </p:nvSpPr>
          <p:spPr>
            <a:xfrm>
              <a:off x="986350" y="3293425"/>
              <a:ext cx="47300" cy="48075"/>
            </a:xfrm>
            <a:custGeom>
              <a:rect b="b" l="l" r="r" t="t"/>
              <a:pathLst>
                <a:path extrusionOk="0" h="1923" w="1892">
                  <a:moveTo>
                    <a:pt x="1891" y="1"/>
                  </a:moveTo>
                  <a:lnTo>
                    <a:pt x="1" y="1923"/>
                  </a:lnTo>
                  <a:lnTo>
                    <a:pt x="1891" y="1923"/>
                  </a:lnTo>
                  <a:lnTo>
                    <a:pt x="189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83"/>
            <p:cNvSpPr/>
            <p:nvPr/>
          </p:nvSpPr>
          <p:spPr>
            <a:xfrm>
              <a:off x="1051725" y="3359600"/>
              <a:ext cx="122100" cy="121325"/>
            </a:xfrm>
            <a:custGeom>
              <a:rect b="b" l="l" r="r" t="t"/>
              <a:pathLst>
                <a:path extrusionOk="0" h="4853" w="4884">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83"/>
            <p:cNvSpPr/>
            <p:nvPr/>
          </p:nvSpPr>
          <p:spPr>
            <a:xfrm>
              <a:off x="980050" y="3289500"/>
              <a:ext cx="192200" cy="242600"/>
            </a:xfrm>
            <a:custGeom>
              <a:rect b="b" l="l" r="r" t="t"/>
              <a:pathLst>
                <a:path extrusionOk="0" h="9704" w="7688">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83"/>
            <p:cNvSpPr/>
            <p:nvPr/>
          </p:nvSpPr>
          <p:spPr>
            <a:xfrm>
              <a:off x="1154125" y="3460400"/>
              <a:ext cx="90600" cy="89025"/>
            </a:xfrm>
            <a:custGeom>
              <a:rect b="b" l="l" r="r" t="t"/>
              <a:pathLst>
                <a:path extrusionOk="0" h="3561" w="3624">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0" name="Google Shape;2260;p8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4" name="Shape 2264"/>
        <p:cNvGrpSpPr/>
        <p:nvPr/>
      </p:nvGrpSpPr>
      <p:grpSpPr>
        <a:xfrm>
          <a:off x="0" y="0"/>
          <a:ext cx="0" cy="0"/>
          <a:chOff x="0" y="0"/>
          <a:chExt cx="0" cy="0"/>
        </a:xfrm>
      </p:grpSpPr>
      <p:sp>
        <p:nvSpPr>
          <p:cNvPr id="2265" name="Google Shape;2265;p84"/>
          <p:cNvSpPr txBox="1"/>
          <p:nvPr>
            <p:ph type="title"/>
          </p:nvPr>
        </p:nvSpPr>
        <p:spPr>
          <a:xfrm>
            <a:off x="447488" y="166750"/>
            <a:ext cx="2962800" cy="863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aleway"/>
                <a:ea typeface="Raleway"/>
                <a:cs typeface="Raleway"/>
                <a:sym typeface="Raleway"/>
              </a:rPr>
              <a:t>Risks</a:t>
            </a:r>
            <a:endParaRPr>
              <a:solidFill>
                <a:schemeClr val="lt1"/>
              </a:solidFill>
            </a:endParaRPr>
          </a:p>
        </p:txBody>
      </p:sp>
      <p:grpSp>
        <p:nvGrpSpPr>
          <p:cNvPr id="2266" name="Google Shape;2266;p84"/>
          <p:cNvGrpSpPr/>
          <p:nvPr/>
        </p:nvGrpSpPr>
        <p:grpSpPr>
          <a:xfrm>
            <a:off x="1013130" y="1776620"/>
            <a:ext cx="1831542" cy="1590266"/>
            <a:chOff x="6218300" y="4416175"/>
            <a:chExt cx="516000" cy="448000"/>
          </a:xfrm>
        </p:grpSpPr>
        <p:sp>
          <p:nvSpPr>
            <p:cNvPr id="2267" name="Google Shape;2267;p84"/>
            <p:cNvSpPr/>
            <p:nvPr/>
          </p:nvSpPr>
          <p:spPr>
            <a:xfrm>
              <a:off x="6462150" y="4525375"/>
              <a:ext cx="28250" cy="141250"/>
            </a:xfrm>
            <a:custGeom>
              <a:rect b="b" l="l" r="r" t="t"/>
              <a:pathLst>
                <a:path extrusionOk="0" h="5650" w="1130">
                  <a:moveTo>
                    <a:pt x="566" y="1"/>
                  </a:moveTo>
                  <a:cubicBezTo>
                    <a:pt x="253" y="1"/>
                    <a:pt x="0" y="254"/>
                    <a:pt x="0" y="567"/>
                  </a:cubicBezTo>
                  <a:lnTo>
                    <a:pt x="0" y="5087"/>
                  </a:lnTo>
                  <a:cubicBezTo>
                    <a:pt x="0" y="5397"/>
                    <a:pt x="253" y="5650"/>
                    <a:pt x="566" y="5650"/>
                  </a:cubicBezTo>
                  <a:cubicBezTo>
                    <a:pt x="877" y="5650"/>
                    <a:pt x="1130" y="5397"/>
                    <a:pt x="1130" y="5087"/>
                  </a:cubicBezTo>
                  <a:lnTo>
                    <a:pt x="1130" y="567"/>
                  </a:lnTo>
                  <a:cubicBezTo>
                    <a:pt x="1130" y="254"/>
                    <a:pt x="877" y="1"/>
                    <a:pt x="5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2268" name="Google Shape;2268;p84"/>
            <p:cNvSpPr/>
            <p:nvPr/>
          </p:nvSpPr>
          <p:spPr>
            <a:xfrm>
              <a:off x="6218300" y="4416175"/>
              <a:ext cx="516000" cy="448000"/>
            </a:xfrm>
            <a:custGeom>
              <a:rect b="b" l="l" r="r" t="t"/>
              <a:pathLst>
                <a:path extrusionOk="0" h="17920" w="20640">
                  <a:moveTo>
                    <a:pt x="10320" y="3240"/>
                  </a:moveTo>
                  <a:cubicBezTo>
                    <a:pt x="11254" y="3240"/>
                    <a:pt x="12013" y="3998"/>
                    <a:pt x="12013" y="4935"/>
                  </a:cubicBezTo>
                  <a:lnTo>
                    <a:pt x="12013" y="9452"/>
                  </a:lnTo>
                  <a:cubicBezTo>
                    <a:pt x="12013" y="10385"/>
                    <a:pt x="11254" y="11144"/>
                    <a:pt x="10320" y="11144"/>
                  </a:cubicBezTo>
                  <a:cubicBezTo>
                    <a:pt x="9384" y="11144"/>
                    <a:pt x="8625" y="10385"/>
                    <a:pt x="8625" y="9452"/>
                  </a:cubicBezTo>
                  <a:lnTo>
                    <a:pt x="8625" y="4935"/>
                  </a:lnTo>
                  <a:cubicBezTo>
                    <a:pt x="8625" y="3998"/>
                    <a:pt x="9384" y="3240"/>
                    <a:pt x="10320" y="3240"/>
                  </a:cubicBezTo>
                  <a:close/>
                  <a:moveTo>
                    <a:pt x="10320" y="12274"/>
                  </a:moveTo>
                  <a:cubicBezTo>
                    <a:pt x="10538" y="12274"/>
                    <a:pt x="10758" y="12316"/>
                    <a:pt x="10968" y="12403"/>
                  </a:cubicBezTo>
                  <a:cubicBezTo>
                    <a:pt x="11600" y="12665"/>
                    <a:pt x="12013" y="13282"/>
                    <a:pt x="12013" y="13969"/>
                  </a:cubicBezTo>
                  <a:cubicBezTo>
                    <a:pt x="12013" y="14902"/>
                    <a:pt x="11254" y="15661"/>
                    <a:pt x="10320" y="15661"/>
                  </a:cubicBezTo>
                  <a:cubicBezTo>
                    <a:pt x="9634" y="15661"/>
                    <a:pt x="9017" y="15248"/>
                    <a:pt x="8755" y="14616"/>
                  </a:cubicBezTo>
                  <a:cubicBezTo>
                    <a:pt x="8493" y="13984"/>
                    <a:pt x="8637" y="13255"/>
                    <a:pt x="9122" y="12770"/>
                  </a:cubicBezTo>
                  <a:cubicBezTo>
                    <a:pt x="9446" y="12446"/>
                    <a:pt x="9880" y="12274"/>
                    <a:pt x="10320" y="12274"/>
                  </a:cubicBezTo>
                  <a:close/>
                  <a:moveTo>
                    <a:pt x="10319" y="1"/>
                  </a:moveTo>
                  <a:cubicBezTo>
                    <a:pt x="9352" y="1"/>
                    <a:pt x="8386" y="487"/>
                    <a:pt x="7848" y="1460"/>
                  </a:cubicBezTo>
                  <a:lnTo>
                    <a:pt x="1040" y="13731"/>
                  </a:lnTo>
                  <a:cubicBezTo>
                    <a:pt x="1" y="15613"/>
                    <a:pt x="1359" y="17919"/>
                    <a:pt x="3509" y="17919"/>
                  </a:cubicBezTo>
                  <a:lnTo>
                    <a:pt x="17129" y="17919"/>
                  </a:lnTo>
                  <a:cubicBezTo>
                    <a:pt x="19279" y="17919"/>
                    <a:pt x="20640" y="15616"/>
                    <a:pt x="19598" y="13731"/>
                  </a:cubicBezTo>
                  <a:lnTo>
                    <a:pt x="12790" y="1460"/>
                  </a:lnTo>
                  <a:cubicBezTo>
                    <a:pt x="12252" y="487"/>
                    <a:pt x="11286" y="1"/>
                    <a:pt x="103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2269" name="Google Shape;2269;p84"/>
            <p:cNvSpPr/>
            <p:nvPr/>
          </p:nvSpPr>
          <p:spPr>
            <a:xfrm>
              <a:off x="6462150" y="4751225"/>
              <a:ext cx="28250" cy="28250"/>
            </a:xfrm>
            <a:custGeom>
              <a:rect b="b" l="l" r="r" t="t"/>
              <a:pathLst>
                <a:path extrusionOk="0" h="1130" w="1130">
                  <a:moveTo>
                    <a:pt x="566" y="1"/>
                  </a:moveTo>
                  <a:cubicBezTo>
                    <a:pt x="253" y="1"/>
                    <a:pt x="0" y="253"/>
                    <a:pt x="0" y="567"/>
                  </a:cubicBezTo>
                  <a:cubicBezTo>
                    <a:pt x="0" y="877"/>
                    <a:pt x="253" y="1130"/>
                    <a:pt x="566" y="1130"/>
                  </a:cubicBezTo>
                  <a:cubicBezTo>
                    <a:pt x="877" y="1130"/>
                    <a:pt x="1130" y="877"/>
                    <a:pt x="1130" y="567"/>
                  </a:cubicBezTo>
                  <a:cubicBezTo>
                    <a:pt x="1130" y="253"/>
                    <a:pt x="877" y="1"/>
                    <a:pt x="5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grpSp>
      <p:sp>
        <p:nvSpPr>
          <p:cNvPr id="2270" name="Google Shape;2270;p84"/>
          <p:cNvSpPr txBox="1"/>
          <p:nvPr/>
        </p:nvSpPr>
        <p:spPr>
          <a:xfrm>
            <a:off x="4476200" y="1396900"/>
            <a:ext cx="4288800" cy="32631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accent3"/>
              </a:buClr>
              <a:buSzPts val="1800"/>
              <a:buFont typeface="Raleway"/>
              <a:buChar char="●"/>
            </a:pPr>
            <a:r>
              <a:rPr lang="en">
                <a:solidFill>
                  <a:srgbClr val="263238"/>
                </a:solidFill>
                <a:latin typeface="Raleway"/>
                <a:ea typeface="Raleway"/>
                <a:cs typeface="Raleway"/>
                <a:sym typeface="Raleway"/>
              </a:rPr>
              <a:t>UA IDP may fail or go down leaving our system unusable </a:t>
            </a:r>
            <a:endParaRPr>
              <a:solidFill>
                <a:srgbClr val="263238"/>
              </a:solidFill>
              <a:latin typeface="Raleway"/>
              <a:ea typeface="Raleway"/>
              <a:cs typeface="Raleway"/>
              <a:sym typeface="Raleway"/>
            </a:endParaRPr>
          </a:p>
          <a:p>
            <a:pPr indent="-342900" lvl="0" marL="457200" marR="0" rtl="0" algn="l">
              <a:lnSpc>
                <a:spcPct val="100000"/>
              </a:lnSpc>
              <a:spcBef>
                <a:spcPts val="1000"/>
              </a:spcBef>
              <a:spcAft>
                <a:spcPts val="0"/>
              </a:spcAft>
              <a:buClr>
                <a:schemeClr val="accent3"/>
              </a:buClr>
              <a:buSzPts val="1800"/>
              <a:buFont typeface="Raleway"/>
              <a:buChar char="●"/>
            </a:pPr>
            <a:r>
              <a:rPr lang="en">
                <a:solidFill>
                  <a:srgbClr val="263238"/>
                </a:solidFill>
                <a:latin typeface="Raleway"/>
                <a:ea typeface="Raleway"/>
                <a:cs typeface="Raleway"/>
                <a:sym typeface="Raleway"/>
              </a:rPr>
              <a:t>Datasets integrity</a:t>
            </a:r>
            <a:endParaRPr>
              <a:solidFill>
                <a:srgbClr val="263238"/>
              </a:solidFill>
              <a:latin typeface="Raleway"/>
              <a:ea typeface="Raleway"/>
              <a:cs typeface="Raleway"/>
              <a:sym typeface="Raleway"/>
            </a:endParaRPr>
          </a:p>
          <a:p>
            <a:pPr indent="-342900" lvl="0" marL="457200" marR="0" rtl="0" algn="l">
              <a:lnSpc>
                <a:spcPct val="100000"/>
              </a:lnSpc>
              <a:spcBef>
                <a:spcPts val="1000"/>
              </a:spcBef>
              <a:spcAft>
                <a:spcPts val="0"/>
              </a:spcAft>
              <a:buClr>
                <a:schemeClr val="accent3"/>
              </a:buClr>
              <a:buSzPts val="1800"/>
              <a:buFont typeface="Raleway"/>
              <a:buChar char="●"/>
            </a:pPr>
            <a:r>
              <a:rPr lang="en">
                <a:solidFill>
                  <a:srgbClr val="263238"/>
                </a:solidFill>
                <a:latin typeface="Raleway"/>
                <a:ea typeface="Raleway"/>
                <a:cs typeface="Raleway"/>
                <a:sym typeface="Raleway"/>
              </a:rPr>
              <a:t>Students willingness to cheat</a:t>
            </a:r>
            <a:endParaRPr>
              <a:solidFill>
                <a:srgbClr val="263238"/>
              </a:solidFill>
              <a:latin typeface="Raleway"/>
              <a:ea typeface="Raleway"/>
              <a:cs typeface="Raleway"/>
              <a:sym typeface="Raleway"/>
            </a:endParaRPr>
          </a:p>
          <a:p>
            <a:pPr indent="-342900" lvl="0" marL="457200" rtl="0" algn="l">
              <a:spcBef>
                <a:spcPts val="1000"/>
              </a:spcBef>
              <a:spcAft>
                <a:spcPts val="0"/>
              </a:spcAft>
              <a:buClr>
                <a:schemeClr val="accent3"/>
              </a:buClr>
              <a:buSzPts val="1800"/>
              <a:buFont typeface="Raleway"/>
              <a:buChar char="●"/>
            </a:pPr>
            <a:r>
              <a:rPr lang="en">
                <a:solidFill>
                  <a:schemeClr val="dk1"/>
                </a:solidFill>
                <a:latin typeface="Raleway"/>
                <a:ea typeface="Raleway"/>
                <a:cs typeface="Raleway"/>
                <a:sym typeface="Raleway"/>
              </a:rPr>
              <a:t>Requirements can change during development process</a:t>
            </a:r>
            <a:endParaRPr>
              <a:solidFill>
                <a:schemeClr val="dk1"/>
              </a:solidFill>
              <a:latin typeface="Raleway"/>
              <a:ea typeface="Raleway"/>
              <a:cs typeface="Raleway"/>
              <a:sym typeface="Raleway"/>
            </a:endParaRPr>
          </a:p>
          <a:p>
            <a:pPr indent="-342900" lvl="0" marL="457200" rtl="0" algn="l">
              <a:spcBef>
                <a:spcPts val="1000"/>
              </a:spcBef>
              <a:spcAft>
                <a:spcPts val="0"/>
              </a:spcAft>
              <a:buClr>
                <a:schemeClr val="accent3"/>
              </a:buClr>
              <a:buSzPts val="1800"/>
              <a:buFont typeface="Raleway"/>
              <a:buChar char="●"/>
            </a:pPr>
            <a:r>
              <a:rPr lang="en">
                <a:solidFill>
                  <a:schemeClr val="dk1"/>
                </a:solidFill>
                <a:latin typeface="Raleway"/>
                <a:ea typeface="Raleway"/>
                <a:cs typeface="Raleway"/>
                <a:sym typeface="Raleway"/>
              </a:rPr>
              <a:t>Lack of testing</a:t>
            </a:r>
            <a:endParaRPr>
              <a:solidFill>
                <a:schemeClr val="dk1"/>
              </a:solidFill>
              <a:latin typeface="Raleway"/>
              <a:ea typeface="Raleway"/>
              <a:cs typeface="Raleway"/>
              <a:sym typeface="Raleway"/>
            </a:endParaRPr>
          </a:p>
          <a:p>
            <a:pPr indent="-342900" lvl="0" marL="457200" rtl="0" algn="l">
              <a:spcBef>
                <a:spcPts val="1000"/>
              </a:spcBef>
              <a:spcAft>
                <a:spcPts val="0"/>
              </a:spcAft>
              <a:buClr>
                <a:schemeClr val="accent3"/>
              </a:buClr>
              <a:buSzPts val="1800"/>
              <a:buFont typeface="Raleway"/>
              <a:buChar char="●"/>
            </a:pPr>
            <a:r>
              <a:rPr lang="en">
                <a:solidFill>
                  <a:schemeClr val="dk1"/>
                </a:solidFill>
                <a:latin typeface="Raleway"/>
                <a:ea typeface="Raleway"/>
                <a:cs typeface="Raleway"/>
                <a:sym typeface="Raleway"/>
              </a:rPr>
              <a:t>Users may not adopt the software</a:t>
            </a:r>
            <a:endParaRPr>
              <a:solidFill>
                <a:srgbClr val="263238"/>
              </a:solidFill>
              <a:latin typeface="Raleway"/>
              <a:ea typeface="Raleway"/>
              <a:cs typeface="Raleway"/>
              <a:sym typeface="Raleway"/>
            </a:endParaRPr>
          </a:p>
          <a:p>
            <a:pPr indent="0" lvl="0" marL="0" rtl="0" algn="l">
              <a:spcBef>
                <a:spcPts val="1000"/>
              </a:spcBef>
              <a:spcAft>
                <a:spcPts val="0"/>
              </a:spcAft>
              <a:buNone/>
            </a:pPr>
            <a:r>
              <a:t/>
            </a:r>
            <a:endParaRPr>
              <a:latin typeface="Raleway"/>
              <a:ea typeface="Raleway"/>
              <a:cs typeface="Raleway"/>
              <a:sym typeface="Raleway"/>
            </a:endParaRPr>
          </a:p>
        </p:txBody>
      </p:sp>
      <p:sp>
        <p:nvSpPr>
          <p:cNvPr id="2271" name="Google Shape;2271;p8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5" name="Shape 2275"/>
        <p:cNvGrpSpPr/>
        <p:nvPr/>
      </p:nvGrpSpPr>
      <p:grpSpPr>
        <a:xfrm>
          <a:off x="0" y="0"/>
          <a:ext cx="0" cy="0"/>
          <a:chOff x="0" y="0"/>
          <a:chExt cx="0" cy="0"/>
        </a:xfrm>
      </p:grpSpPr>
      <p:pic>
        <p:nvPicPr>
          <p:cNvPr id="2276" name="Google Shape;2276;p85"/>
          <p:cNvPicPr preferRelativeResize="0"/>
          <p:nvPr/>
        </p:nvPicPr>
        <p:blipFill>
          <a:blip r:embed="rId3">
            <a:alphaModFix/>
          </a:blip>
          <a:stretch>
            <a:fillRect/>
          </a:stretch>
        </p:blipFill>
        <p:spPr>
          <a:xfrm>
            <a:off x="3205200" y="3043975"/>
            <a:ext cx="2113675" cy="1706350"/>
          </a:xfrm>
          <a:prstGeom prst="rect">
            <a:avLst/>
          </a:prstGeom>
          <a:noFill/>
          <a:ln>
            <a:noFill/>
          </a:ln>
        </p:spPr>
      </p:pic>
      <p:pic>
        <p:nvPicPr>
          <p:cNvPr id="2277" name="Google Shape;2277;p85"/>
          <p:cNvPicPr preferRelativeResize="0"/>
          <p:nvPr/>
        </p:nvPicPr>
        <p:blipFill>
          <a:blip r:embed="rId3">
            <a:alphaModFix/>
          </a:blip>
          <a:stretch>
            <a:fillRect/>
          </a:stretch>
        </p:blipFill>
        <p:spPr>
          <a:xfrm>
            <a:off x="249075" y="2795125"/>
            <a:ext cx="2912125" cy="1985600"/>
          </a:xfrm>
          <a:prstGeom prst="rect">
            <a:avLst/>
          </a:prstGeom>
          <a:noFill/>
          <a:ln>
            <a:noFill/>
          </a:ln>
        </p:spPr>
      </p:pic>
      <p:pic>
        <p:nvPicPr>
          <p:cNvPr id="2278" name="Google Shape;2278;p85"/>
          <p:cNvPicPr preferRelativeResize="0"/>
          <p:nvPr/>
        </p:nvPicPr>
        <p:blipFill>
          <a:blip r:embed="rId3">
            <a:alphaModFix/>
          </a:blip>
          <a:stretch>
            <a:fillRect/>
          </a:stretch>
        </p:blipFill>
        <p:spPr>
          <a:xfrm>
            <a:off x="3078775" y="999875"/>
            <a:ext cx="2172451" cy="1795250"/>
          </a:xfrm>
          <a:prstGeom prst="rect">
            <a:avLst/>
          </a:prstGeom>
          <a:noFill/>
          <a:ln>
            <a:noFill/>
          </a:ln>
        </p:spPr>
      </p:pic>
      <p:pic>
        <p:nvPicPr>
          <p:cNvPr id="2279" name="Google Shape;2279;p85"/>
          <p:cNvPicPr preferRelativeResize="0"/>
          <p:nvPr/>
        </p:nvPicPr>
        <p:blipFill>
          <a:blip r:embed="rId3">
            <a:alphaModFix/>
          </a:blip>
          <a:stretch>
            <a:fillRect/>
          </a:stretch>
        </p:blipFill>
        <p:spPr>
          <a:xfrm>
            <a:off x="700100" y="999863"/>
            <a:ext cx="1927625" cy="1795250"/>
          </a:xfrm>
          <a:prstGeom prst="rect">
            <a:avLst/>
          </a:prstGeom>
          <a:noFill/>
          <a:ln>
            <a:noFill/>
          </a:ln>
        </p:spPr>
      </p:pic>
      <p:sp>
        <p:nvSpPr>
          <p:cNvPr id="2280" name="Google Shape;2280;p85"/>
          <p:cNvSpPr txBox="1"/>
          <p:nvPr>
            <p:ph type="title"/>
          </p:nvPr>
        </p:nvSpPr>
        <p:spPr>
          <a:xfrm>
            <a:off x="410475" y="2702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aleway"/>
                <a:ea typeface="Raleway"/>
                <a:cs typeface="Raleway"/>
                <a:sym typeface="Raleway"/>
              </a:rPr>
              <a:t>Tasks</a:t>
            </a:r>
            <a:endParaRPr b="1">
              <a:latin typeface="Raleway"/>
              <a:ea typeface="Raleway"/>
              <a:cs typeface="Raleway"/>
              <a:sym typeface="Raleway"/>
            </a:endParaRPr>
          </a:p>
        </p:txBody>
      </p:sp>
      <p:grpSp>
        <p:nvGrpSpPr>
          <p:cNvPr id="2281" name="Google Shape;2281;p85"/>
          <p:cNvGrpSpPr/>
          <p:nvPr/>
        </p:nvGrpSpPr>
        <p:grpSpPr>
          <a:xfrm>
            <a:off x="5782184" y="2830326"/>
            <a:ext cx="2296852" cy="2267904"/>
            <a:chOff x="1521250" y="725950"/>
            <a:chExt cx="4524925" cy="4415700"/>
          </a:xfrm>
        </p:grpSpPr>
        <p:sp>
          <p:nvSpPr>
            <p:cNvPr id="2282" name="Google Shape;2282;p85"/>
            <p:cNvSpPr/>
            <p:nvPr/>
          </p:nvSpPr>
          <p:spPr>
            <a:xfrm>
              <a:off x="1552125" y="2550600"/>
              <a:ext cx="4488225" cy="2591050"/>
            </a:xfrm>
            <a:custGeom>
              <a:rect b="b" l="l" r="r" t="t"/>
              <a:pathLst>
                <a:path extrusionOk="0" h="103642" w="179529">
                  <a:moveTo>
                    <a:pt x="89764" y="1"/>
                  </a:moveTo>
                  <a:cubicBezTo>
                    <a:pt x="40195" y="1"/>
                    <a:pt x="0" y="23184"/>
                    <a:pt x="0" y="51804"/>
                  </a:cubicBezTo>
                  <a:cubicBezTo>
                    <a:pt x="0" y="80458"/>
                    <a:pt x="40195" y="103641"/>
                    <a:pt x="89764" y="103641"/>
                  </a:cubicBezTo>
                  <a:cubicBezTo>
                    <a:pt x="139333" y="103641"/>
                    <a:pt x="179528" y="80458"/>
                    <a:pt x="179528" y="51804"/>
                  </a:cubicBezTo>
                  <a:cubicBezTo>
                    <a:pt x="179528" y="23184"/>
                    <a:pt x="139333" y="1"/>
                    <a:pt x="89764"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85"/>
            <p:cNvSpPr/>
            <p:nvPr/>
          </p:nvSpPr>
          <p:spPr>
            <a:xfrm>
              <a:off x="1668025" y="2697800"/>
              <a:ext cx="2987150" cy="1718950"/>
            </a:xfrm>
            <a:custGeom>
              <a:rect b="b" l="l" r="r" t="t"/>
              <a:pathLst>
                <a:path extrusionOk="0" h="68758" w="119486">
                  <a:moveTo>
                    <a:pt x="102274" y="0"/>
                  </a:moveTo>
                  <a:cubicBezTo>
                    <a:pt x="101932" y="0"/>
                    <a:pt x="101590" y="83"/>
                    <a:pt x="101273" y="250"/>
                  </a:cubicBezTo>
                  <a:lnTo>
                    <a:pt x="568" y="58359"/>
                  </a:lnTo>
                  <a:cubicBezTo>
                    <a:pt x="1" y="58692"/>
                    <a:pt x="1" y="59192"/>
                    <a:pt x="568" y="59526"/>
                  </a:cubicBezTo>
                  <a:lnTo>
                    <a:pt x="16212" y="68532"/>
                  </a:lnTo>
                  <a:cubicBezTo>
                    <a:pt x="16529" y="68683"/>
                    <a:pt x="16871" y="68758"/>
                    <a:pt x="17213" y="68758"/>
                  </a:cubicBezTo>
                  <a:cubicBezTo>
                    <a:pt x="17555" y="68758"/>
                    <a:pt x="17897" y="68683"/>
                    <a:pt x="18214" y="68532"/>
                  </a:cubicBezTo>
                  <a:lnTo>
                    <a:pt x="118919" y="10391"/>
                  </a:lnTo>
                  <a:cubicBezTo>
                    <a:pt x="119486" y="10091"/>
                    <a:pt x="119486" y="9557"/>
                    <a:pt x="118919" y="9257"/>
                  </a:cubicBezTo>
                  <a:lnTo>
                    <a:pt x="103274" y="250"/>
                  </a:lnTo>
                  <a:cubicBezTo>
                    <a:pt x="102958" y="83"/>
                    <a:pt x="102616" y="0"/>
                    <a:pt x="10227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85"/>
            <p:cNvSpPr/>
            <p:nvPr/>
          </p:nvSpPr>
          <p:spPr>
            <a:xfrm>
              <a:off x="3759525" y="3451450"/>
              <a:ext cx="452850" cy="259800"/>
            </a:xfrm>
            <a:custGeom>
              <a:rect b="b" l="l" r="r" t="t"/>
              <a:pathLst>
                <a:path extrusionOk="0" h="10392" w="18114">
                  <a:moveTo>
                    <a:pt x="8673" y="1"/>
                  </a:moveTo>
                  <a:cubicBezTo>
                    <a:pt x="8490" y="1"/>
                    <a:pt x="8306" y="42"/>
                    <a:pt x="8140" y="126"/>
                  </a:cubicBezTo>
                  <a:lnTo>
                    <a:pt x="301" y="4629"/>
                  </a:lnTo>
                  <a:cubicBezTo>
                    <a:pt x="0" y="4762"/>
                    <a:pt x="34" y="5163"/>
                    <a:pt x="334" y="5263"/>
                  </a:cubicBezTo>
                  <a:lnTo>
                    <a:pt x="8907" y="10266"/>
                  </a:lnTo>
                  <a:cubicBezTo>
                    <a:pt x="9074" y="10350"/>
                    <a:pt x="9257" y="10391"/>
                    <a:pt x="9440" y="10391"/>
                  </a:cubicBezTo>
                  <a:cubicBezTo>
                    <a:pt x="9624" y="10391"/>
                    <a:pt x="9807" y="10350"/>
                    <a:pt x="9974" y="10266"/>
                  </a:cubicBezTo>
                  <a:lnTo>
                    <a:pt x="17813" y="5763"/>
                  </a:lnTo>
                  <a:cubicBezTo>
                    <a:pt x="18113" y="5663"/>
                    <a:pt x="18113" y="5229"/>
                    <a:pt x="17813" y="5129"/>
                  </a:cubicBezTo>
                  <a:lnTo>
                    <a:pt x="9207" y="126"/>
                  </a:lnTo>
                  <a:cubicBezTo>
                    <a:pt x="9040" y="42"/>
                    <a:pt x="8857" y="1"/>
                    <a:pt x="867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85"/>
            <p:cNvSpPr/>
            <p:nvPr/>
          </p:nvSpPr>
          <p:spPr>
            <a:xfrm>
              <a:off x="4048050" y="3282175"/>
              <a:ext cx="452025" cy="259775"/>
            </a:xfrm>
            <a:custGeom>
              <a:rect b="b" l="l" r="r" t="t"/>
              <a:pathLst>
                <a:path extrusionOk="0" h="10391" w="18081">
                  <a:moveTo>
                    <a:pt x="8674" y="0"/>
                  </a:moveTo>
                  <a:cubicBezTo>
                    <a:pt x="8490" y="0"/>
                    <a:pt x="8307" y="42"/>
                    <a:pt x="8140" y="125"/>
                  </a:cubicBezTo>
                  <a:lnTo>
                    <a:pt x="301" y="4628"/>
                  </a:lnTo>
                  <a:cubicBezTo>
                    <a:pt x="1" y="4795"/>
                    <a:pt x="1" y="5095"/>
                    <a:pt x="301" y="5262"/>
                  </a:cubicBezTo>
                  <a:lnTo>
                    <a:pt x="8907" y="10266"/>
                  </a:lnTo>
                  <a:cubicBezTo>
                    <a:pt x="9074" y="10349"/>
                    <a:pt x="9258" y="10391"/>
                    <a:pt x="9441" y="10391"/>
                  </a:cubicBezTo>
                  <a:cubicBezTo>
                    <a:pt x="9625" y="10391"/>
                    <a:pt x="9808" y="10349"/>
                    <a:pt x="9975" y="10266"/>
                  </a:cubicBezTo>
                  <a:lnTo>
                    <a:pt x="17780" y="5763"/>
                  </a:lnTo>
                  <a:cubicBezTo>
                    <a:pt x="18081" y="5663"/>
                    <a:pt x="18081" y="5229"/>
                    <a:pt x="17780" y="5129"/>
                  </a:cubicBezTo>
                  <a:lnTo>
                    <a:pt x="9208" y="125"/>
                  </a:lnTo>
                  <a:cubicBezTo>
                    <a:pt x="9041" y="42"/>
                    <a:pt x="8857" y="0"/>
                    <a:pt x="867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85"/>
            <p:cNvSpPr/>
            <p:nvPr/>
          </p:nvSpPr>
          <p:spPr>
            <a:xfrm>
              <a:off x="4332425" y="3117875"/>
              <a:ext cx="452025" cy="260425"/>
            </a:xfrm>
            <a:custGeom>
              <a:rect b="b" l="l" r="r" t="t"/>
              <a:pathLst>
                <a:path extrusionOk="0" h="10417" w="18081">
                  <a:moveTo>
                    <a:pt x="8640" y="1"/>
                  </a:moveTo>
                  <a:cubicBezTo>
                    <a:pt x="8457" y="1"/>
                    <a:pt x="8273" y="42"/>
                    <a:pt x="8107" y="126"/>
                  </a:cubicBezTo>
                  <a:lnTo>
                    <a:pt x="301" y="4629"/>
                  </a:lnTo>
                  <a:cubicBezTo>
                    <a:pt x="1" y="4763"/>
                    <a:pt x="1" y="5163"/>
                    <a:pt x="301" y="5263"/>
                  </a:cubicBezTo>
                  <a:lnTo>
                    <a:pt x="8874" y="10266"/>
                  </a:lnTo>
                  <a:cubicBezTo>
                    <a:pt x="9041" y="10367"/>
                    <a:pt x="9224" y="10417"/>
                    <a:pt x="9412" y="10417"/>
                  </a:cubicBezTo>
                  <a:cubicBezTo>
                    <a:pt x="9599" y="10417"/>
                    <a:pt x="9791" y="10367"/>
                    <a:pt x="9975" y="10266"/>
                  </a:cubicBezTo>
                  <a:lnTo>
                    <a:pt x="17780" y="5763"/>
                  </a:lnTo>
                  <a:cubicBezTo>
                    <a:pt x="18080" y="5663"/>
                    <a:pt x="18080" y="5230"/>
                    <a:pt x="17780" y="5129"/>
                  </a:cubicBezTo>
                  <a:lnTo>
                    <a:pt x="9174" y="126"/>
                  </a:lnTo>
                  <a:cubicBezTo>
                    <a:pt x="9007" y="42"/>
                    <a:pt x="8824" y="1"/>
                    <a:pt x="864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85"/>
            <p:cNvSpPr/>
            <p:nvPr/>
          </p:nvSpPr>
          <p:spPr>
            <a:xfrm>
              <a:off x="2738800" y="4220125"/>
              <a:ext cx="1278425" cy="738050"/>
            </a:xfrm>
            <a:custGeom>
              <a:rect b="b" l="l" r="r" t="t"/>
              <a:pathLst>
                <a:path extrusionOk="0" h="29522" w="51137">
                  <a:moveTo>
                    <a:pt x="25585" y="1"/>
                  </a:moveTo>
                  <a:cubicBezTo>
                    <a:pt x="11442" y="1"/>
                    <a:pt x="0" y="6605"/>
                    <a:pt x="0" y="14778"/>
                  </a:cubicBezTo>
                  <a:cubicBezTo>
                    <a:pt x="0" y="22917"/>
                    <a:pt x="11442" y="29522"/>
                    <a:pt x="25585" y="29522"/>
                  </a:cubicBezTo>
                  <a:cubicBezTo>
                    <a:pt x="39695" y="29522"/>
                    <a:pt x="51137" y="22917"/>
                    <a:pt x="51137" y="14778"/>
                  </a:cubicBezTo>
                  <a:cubicBezTo>
                    <a:pt x="51137" y="6605"/>
                    <a:pt x="39695" y="1"/>
                    <a:pt x="2558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85"/>
            <p:cNvSpPr/>
            <p:nvPr/>
          </p:nvSpPr>
          <p:spPr>
            <a:xfrm>
              <a:off x="4742725" y="3328650"/>
              <a:ext cx="1074950" cy="534575"/>
            </a:xfrm>
            <a:custGeom>
              <a:rect b="b" l="l" r="r" t="t"/>
              <a:pathLst>
                <a:path extrusionOk="0" h="21383" w="42998">
                  <a:moveTo>
                    <a:pt x="21516" y="1"/>
                  </a:moveTo>
                  <a:cubicBezTo>
                    <a:pt x="9641" y="1"/>
                    <a:pt x="0" y="4804"/>
                    <a:pt x="0" y="10708"/>
                  </a:cubicBezTo>
                  <a:cubicBezTo>
                    <a:pt x="0" y="16613"/>
                    <a:pt x="9641" y="21383"/>
                    <a:pt x="21516" y="21383"/>
                  </a:cubicBezTo>
                  <a:cubicBezTo>
                    <a:pt x="33391" y="21383"/>
                    <a:pt x="42998" y="16613"/>
                    <a:pt x="42998" y="10708"/>
                  </a:cubicBezTo>
                  <a:cubicBezTo>
                    <a:pt x="42998" y="4804"/>
                    <a:pt x="33391" y="1"/>
                    <a:pt x="2151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85"/>
            <p:cNvSpPr/>
            <p:nvPr/>
          </p:nvSpPr>
          <p:spPr>
            <a:xfrm>
              <a:off x="1532400" y="3262925"/>
              <a:ext cx="498425" cy="605300"/>
            </a:xfrm>
            <a:custGeom>
              <a:rect b="b" l="l" r="r" t="t"/>
              <a:pathLst>
                <a:path extrusionOk="0" h="24212" w="19937">
                  <a:moveTo>
                    <a:pt x="5838" y="1"/>
                  </a:moveTo>
                  <a:cubicBezTo>
                    <a:pt x="2507" y="1"/>
                    <a:pt x="0" y="2726"/>
                    <a:pt x="3324" y="5765"/>
                  </a:cubicBezTo>
                  <a:cubicBezTo>
                    <a:pt x="7227" y="9335"/>
                    <a:pt x="14566" y="13604"/>
                    <a:pt x="16200" y="24212"/>
                  </a:cubicBezTo>
                  <a:lnTo>
                    <a:pt x="19336" y="23678"/>
                  </a:lnTo>
                  <a:cubicBezTo>
                    <a:pt x="19336" y="23678"/>
                    <a:pt x="19936" y="17007"/>
                    <a:pt x="17734" y="11236"/>
                  </a:cubicBezTo>
                  <a:cubicBezTo>
                    <a:pt x="15533" y="5499"/>
                    <a:pt x="11730" y="1429"/>
                    <a:pt x="7627" y="261"/>
                  </a:cubicBezTo>
                  <a:cubicBezTo>
                    <a:pt x="7023" y="83"/>
                    <a:pt x="6418" y="1"/>
                    <a:pt x="5838"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85"/>
            <p:cNvSpPr/>
            <p:nvPr/>
          </p:nvSpPr>
          <p:spPr>
            <a:xfrm>
              <a:off x="1532400" y="3262925"/>
              <a:ext cx="498425" cy="605300"/>
            </a:xfrm>
            <a:custGeom>
              <a:rect b="b" l="l" r="r" t="t"/>
              <a:pathLst>
                <a:path extrusionOk="0" h="24212" w="19937">
                  <a:moveTo>
                    <a:pt x="5838" y="1"/>
                  </a:moveTo>
                  <a:cubicBezTo>
                    <a:pt x="2507" y="1"/>
                    <a:pt x="0" y="2726"/>
                    <a:pt x="3324" y="5765"/>
                  </a:cubicBezTo>
                  <a:cubicBezTo>
                    <a:pt x="7227" y="9335"/>
                    <a:pt x="14566" y="13604"/>
                    <a:pt x="16200" y="24212"/>
                  </a:cubicBezTo>
                  <a:lnTo>
                    <a:pt x="19336" y="23678"/>
                  </a:lnTo>
                  <a:cubicBezTo>
                    <a:pt x="19336" y="23678"/>
                    <a:pt x="19936" y="17007"/>
                    <a:pt x="17734" y="11236"/>
                  </a:cubicBezTo>
                  <a:cubicBezTo>
                    <a:pt x="15533" y="5499"/>
                    <a:pt x="11730" y="1429"/>
                    <a:pt x="7627" y="261"/>
                  </a:cubicBezTo>
                  <a:cubicBezTo>
                    <a:pt x="7023" y="83"/>
                    <a:pt x="6418" y="1"/>
                    <a:pt x="583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85"/>
            <p:cNvSpPr/>
            <p:nvPr/>
          </p:nvSpPr>
          <p:spPr>
            <a:xfrm>
              <a:off x="1660525" y="3308325"/>
              <a:ext cx="340275" cy="497375"/>
            </a:xfrm>
            <a:custGeom>
              <a:rect b="b" l="l" r="r" t="t"/>
              <a:pathLst>
                <a:path extrusionOk="0" h="19895" w="13611">
                  <a:moveTo>
                    <a:pt x="269" y="1"/>
                  </a:moveTo>
                  <a:cubicBezTo>
                    <a:pt x="173" y="1"/>
                    <a:pt x="92" y="38"/>
                    <a:pt x="67" y="113"/>
                  </a:cubicBezTo>
                  <a:cubicBezTo>
                    <a:pt x="0" y="247"/>
                    <a:pt x="67" y="380"/>
                    <a:pt x="167" y="447"/>
                  </a:cubicBezTo>
                  <a:cubicBezTo>
                    <a:pt x="3703" y="2048"/>
                    <a:pt x="10975" y="8186"/>
                    <a:pt x="13110" y="19727"/>
                  </a:cubicBezTo>
                  <a:cubicBezTo>
                    <a:pt x="13143" y="19827"/>
                    <a:pt x="13243" y="19894"/>
                    <a:pt x="13343" y="19894"/>
                  </a:cubicBezTo>
                  <a:lnTo>
                    <a:pt x="13377" y="19894"/>
                  </a:lnTo>
                  <a:cubicBezTo>
                    <a:pt x="13510" y="19894"/>
                    <a:pt x="13610" y="19761"/>
                    <a:pt x="13577" y="19627"/>
                  </a:cubicBezTo>
                  <a:cubicBezTo>
                    <a:pt x="11409" y="7919"/>
                    <a:pt x="3970" y="1681"/>
                    <a:pt x="367" y="13"/>
                  </a:cubicBezTo>
                  <a:cubicBezTo>
                    <a:pt x="334" y="5"/>
                    <a:pt x="301" y="1"/>
                    <a:pt x="2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85"/>
            <p:cNvSpPr/>
            <p:nvPr/>
          </p:nvSpPr>
          <p:spPr>
            <a:xfrm>
              <a:off x="1521250" y="3611925"/>
              <a:ext cx="543750" cy="709100"/>
            </a:xfrm>
            <a:custGeom>
              <a:rect b="b" l="l" r="r" t="t"/>
              <a:pathLst>
                <a:path extrusionOk="0" h="28364" w="21750">
                  <a:moveTo>
                    <a:pt x="4668" y="0"/>
                  </a:moveTo>
                  <a:cubicBezTo>
                    <a:pt x="4253" y="0"/>
                    <a:pt x="3839" y="55"/>
                    <a:pt x="3437" y="178"/>
                  </a:cubicBezTo>
                  <a:cubicBezTo>
                    <a:pt x="1202" y="845"/>
                    <a:pt x="1" y="3314"/>
                    <a:pt x="901" y="5482"/>
                  </a:cubicBezTo>
                  <a:cubicBezTo>
                    <a:pt x="1268" y="6383"/>
                    <a:pt x="1936" y="7083"/>
                    <a:pt x="2436" y="7917"/>
                  </a:cubicBezTo>
                  <a:cubicBezTo>
                    <a:pt x="2936" y="8751"/>
                    <a:pt x="3203" y="9685"/>
                    <a:pt x="2836" y="10586"/>
                  </a:cubicBezTo>
                  <a:cubicBezTo>
                    <a:pt x="2536" y="11253"/>
                    <a:pt x="2069" y="11753"/>
                    <a:pt x="1835" y="12454"/>
                  </a:cubicBezTo>
                  <a:cubicBezTo>
                    <a:pt x="1235" y="14221"/>
                    <a:pt x="1569" y="15823"/>
                    <a:pt x="3337" y="16723"/>
                  </a:cubicBezTo>
                  <a:cubicBezTo>
                    <a:pt x="4637" y="17390"/>
                    <a:pt x="6139" y="17190"/>
                    <a:pt x="7473" y="17791"/>
                  </a:cubicBezTo>
                  <a:cubicBezTo>
                    <a:pt x="8407" y="18224"/>
                    <a:pt x="9207" y="19092"/>
                    <a:pt x="9141" y="20192"/>
                  </a:cubicBezTo>
                  <a:cubicBezTo>
                    <a:pt x="9107" y="20759"/>
                    <a:pt x="8941" y="21293"/>
                    <a:pt x="8874" y="21860"/>
                  </a:cubicBezTo>
                  <a:cubicBezTo>
                    <a:pt x="8540" y="25530"/>
                    <a:pt x="10975" y="27865"/>
                    <a:pt x="14078" y="28298"/>
                  </a:cubicBezTo>
                  <a:cubicBezTo>
                    <a:pt x="14436" y="28342"/>
                    <a:pt x="14796" y="28364"/>
                    <a:pt x="15156" y="28364"/>
                  </a:cubicBezTo>
                  <a:cubicBezTo>
                    <a:pt x="16436" y="28364"/>
                    <a:pt x="17709" y="28092"/>
                    <a:pt x="18881" y="27598"/>
                  </a:cubicBezTo>
                  <a:cubicBezTo>
                    <a:pt x="20482" y="26830"/>
                    <a:pt x="20149" y="25596"/>
                    <a:pt x="20182" y="24062"/>
                  </a:cubicBezTo>
                  <a:cubicBezTo>
                    <a:pt x="20249" y="22894"/>
                    <a:pt x="20149" y="21727"/>
                    <a:pt x="20149" y="20593"/>
                  </a:cubicBezTo>
                  <a:lnTo>
                    <a:pt x="20149" y="19559"/>
                  </a:lnTo>
                  <a:cubicBezTo>
                    <a:pt x="20149" y="18625"/>
                    <a:pt x="20282" y="17691"/>
                    <a:pt x="20515" y="16790"/>
                  </a:cubicBezTo>
                  <a:cubicBezTo>
                    <a:pt x="20782" y="15889"/>
                    <a:pt x="21383" y="15189"/>
                    <a:pt x="21616" y="14322"/>
                  </a:cubicBezTo>
                  <a:cubicBezTo>
                    <a:pt x="21750" y="13321"/>
                    <a:pt x="21516" y="12287"/>
                    <a:pt x="20916" y="11486"/>
                  </a:cubicBezTo>
                  <a:cubicBezTo>
                    <a:pt x="20349" y="10686"/>
                    <a:pt x="19548" y="10085"/>
                    <a:pt x="19248" y="9151"/>
                  </a:cubicBezTo>
                  <a:cubicBezTo>
                    <a:pt x="18881" y="8017"/>
                    <a:pt x="19581" y="6883"/>
                    <a:pt x="19281" y="5815"/>
                  </a:cubicBezTo>
                  <a:cubicBezTo>
                    <a:pt x="18948" y="4781"/>
                    <a:pt x="17814" y="4114"/>
                    <a:pt x="16846" y="3881"/>
                  </a:cubicBezTo>
                  <a:cubicBezTo>
                    <a:pt x="15579" y="3514"/>
                    <a:pt x="14211" y="3614"/>
                    <a:pt x="12943" y="3314"/>
                  </a:cubicBezTo>
                  <a:cubicBezTo>
                    <a:pt x="11276" y="2913"/>
                    <a:pt x="9841" y="1913"/>
                    <a:pt x="8340" y="1112"/>
                  </a:cubicBezTo>
                  <a:cubicBezTo>
                    <a:pt x="7234" y="509"/>
                    <a:pt x="5939" y="0"/>
                    <a:pt x="4668"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85"/>
            <p:cNvSpPr/>
            <p:nvPr/>
          </p:nvSpPr>
          <p:spPr>
            <a:xfrm>
              <a:off x="1681375" y="3901150"/>
              <a:ext cx="257700" cy="47825"/>
            </a:xfrm>
            <a:custGeom>
              <a:rect b="b" l="l" r="r" t="t"/>
              <a:pathLst>
                <a:path extrusionOk="0" h="1913" w="10308">
                  <a:moveTo>
                    <a:pt x="4429" y="1"/>
                  </a:moveTo>
                  <a:cubicBezTo>
                    <a:pt x="2987" y="1"/>
                    <a:pt x="1542" y="271"/>
                    <a:pt x="167" y="818"/>
                  </a:cubicBezTo>
                  <a:cubicBezTo>
                    <a:pt x="34" y="851"/>
                    <a:pt x="0" y="985"/>
                    <a:pt x="67" y="1085"/>
                  </a:cubicBezTo>
                  <a:cubicBezTo>
                    <a:pt x="67" y="1151"/>
                    <a:pt x="134" y="1185"/>
                    <a:pt x="201" y="1218"/>
                  </a:cubicBezTo>
                  <a:lnTo>
                    <a:pt x="334" y="1218"/>
                  </a:lnTo>
                  <a:cubicBezTo>
                    <a:pt x="1661" y="701"/>
                    <a:pt x="3047" y="447"/>
                    <a:pt x="4428" y="447"/>
                  </a:cubicBezTo>
                  <a:cubicBezTo>
                    <a:pt x="6344" y="447"/>
                    <a:pt x="8249" y="935"/>
                    <a:pt x="9974" y="1885"/>
                  </a:cubicBezTo>
                  <a:cubicBezTo>
                    <a:pt x="10002" y="1904"/>
                    <a:pt x="10030" y="1912"/>
                    <a:pt x="10057" y="1912"/>
                  </a:cubicBezTo>
                  <a:cubicBezTo>
                    <a:pt x="10128" y="1912"/>
                    <a:pt x="10193" y="1857"/>
                    <a:pt x="10241" y="1785"/>
                  </a:cubicBezTo>
                  <a:cubicBezTo>
                    <a:pt x="10308" y="1685"/>
                    <a:pt x="10274" y="1552"/>
                    <a:pt x="10174" y="1518"/>
                  </a:cubicBezTo>
                  <a:cubicBezTo>
                    <a:pt x="8396" y="513"/>
                    <a:pt x="6416" y="1"/>
                    <a:pt x="44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85"/>
            <p:cNvSpPr/>
            <p:nvPr/>
          </p:nvSpPr>
          <p:spPr>
            <a:xfrm>
              <a:off x="1636550" y="3674900"/>
              <a:ext cx="400925" cy="539425"/>
            </a:xfrm>
            <a:custGeom>
              <a:rect b="b" l="l" r="r" t="t"/>
              <a:pathLst>
                <a:path extrusionOk="0" h="21577" w="16037">
                  <a:moveTo>
                    <a:pt x="318" y="0"/>
                  </a:moveTo>
                  <a:cubicBezTo>
                    <a:pt x="113" y="0"/>
                    <a:pt x="1" y="308"/>
                    <a:pt x="259" y="394"/>
                  </a:cubicBezTo>
                  <a:cubicBezTo>
                    <a:pt x="6263" y="2963"/>
                    <a:pt x="15270" y="12436"/>
                    <a:pt x="15637" y="21376"/>
                  </a:cubicBezTo>
                  <a:cubicBezTo>
                    <a:pt x="15637" y="21476"/>
                    <a:pt x="15703" y="21576"/>
                    <a:pt x="15837" y="21576"/>
                  </a:cubicBezTo>
                  <a:cubicBezTo>
                    <a:pt x="15937" y="21543"/>
                    <a:pt x="16037" y="21476"/>
                    <a:pt x="16004" y="21343"/>
                  </a:cubicBezTo>
                  <a:cubicBezTo>
                    <a:pt x="15637" y="12270"/>
                    <a:pt x="6530" y="2629"/>
                    <a:pt x="426" y="27"/>
                  </a:cubicBezTo>
                  <a:cubicBezTo>
                    <a:pt x="388" y="9"/>
                    <a:pt x="352" y="0"/>
                    <a:pt x="3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85"/>
            <p:cNvSpPr/>
            <p:nvPr/>
          </p:nvSpPr>
          <p:spPr>
            <a:xfrm>
              <a:off x="1623825" y="964100"/>
              <a:ext cx="555425" cy="664200"/>
            </a:xfrm>
            <a:custGeom>
              <a:rect b="b" l="l" r="r" t="t"/>
              <a:pathLst>
                <a:path extrusionOk="0" h="26568" w="22217">
                  <a:moveTo>
                    <a:pt x="15163" y="0"/>
                  </a:moveTo>
                  <a:cubicBezTo>
                    <a:pt x="14882" y="0"/>
                    <a:pt x="14620" y="155"/>
                    <a:pt x="14478" y="382"/>
                  </a:cubicBezTo>
                  <a:lnTo>
                    <a:pt x="13110" y="2951"/>
                  </a:lnTo>
                  <a:cubicBezTo>
                    <a:pt x="13010" y="3084"/>
                    <a:pt x="12910" y="3184"/>
                    <a:pt x="12777" y="3284"/>
                  </a:cubicBezTo>
                  <a:cubicBezTo>
                    <a:pt x="12710" y="3351"/>
                    <a:pt x="12643" y="3418"/>
                    <a:pt x="12543" y="3451"/>
                  </a:cubicBezTo>
                  <a:lnTo>
                    <a:pt x="12977" y="4852"/>
                  </a:lnTo>
                  <a:cubicBezTo>
                    <a:pt x="13026" y="5073"/>
                    <a:pt x="13220" y="5204"/>
                    <a:pt x="13439" y="5204"/>
                  </a:cubicBezTo>
                  <a:cubicBezTo>
                    <a:pt x="13517" y="5204"/>
                    <a:pt x="13598" y="5187"/>
                    <a:pt x="13677" y="5152"/>
                  </a:cubicBezTo>
                  <a:cubicBezTo>
                    <a:pt x="13944" y="5052"/>
                    <a:pt x="14244" y="4952"/>
                    <a:pt x="14578" y="4852"/>
                  </a:cubicBezTo>
                  <a:cubicBezTo>
                    <a:pt x="14745" y="4819"/>
                    <a:pt x="14945" y="4718"/>
                    <a:pt x="15078" y="4585"/>
                  </a:cubicBezTo>
                  <a:cubicBezTo>
                    <a:pt x="15212" y="4518"/>
                    <a:pt x="15312" y="4385"/>
                    <a:pt x="15412" y="4251"/>
                  </a:cubicBezTo>
                  <a:lnTo>
                    <a:pt x="16779" y="1683"/>
                  </a:lnTo>
                  <a:cubicBezTo>
                    <a:pt x="16921" y="1456"/>
                    <a:pt x="17184" y="1301"/>
                    <a:pt x="17465" y="1301"/>
                  </a:cubicBezTo>
                  <a:cubicBezTo>
                    <a:pt x="17514" y="1301"/>
                    <a:pt x="17564" y="1306"/>
                    <a:pt x="17613" y="1316"/>
                  </a:cubicBezTo>
                  <a:lnTo>
                    <a:pt x="19081" y="1616"/>
                  </a:lnTo>
                  <a:cubicBezTo>
                    <a:pt x="19148" y="1650"/>
                    <a:pt x="19181" y="1650"/>
                    <a:pt x="19248" y="1683"/>
                  </a:cubicBezTo>
                  <a:lnTo>
                    <a:pt x="16913" y="382"/>
                  </a:lnTo>
                  <a:cubicBezTo>
                    <a:pt x="16879" y="382"/>
                    <a:pt x="16813" y="349"/>
                    <a:pt x="16779" y="349"/>
                  </a:cubicBezTo>
                  <a:lnTo>
                    <a:pt x="15312" y="15"/>
                  </a:lnTo>
                  <a:cubicBezTo>
                    <a:pt x="15262" y="5"/>
                    <a:pt x="15212" y="0"/>
                    <a:pt x="15163" y="0"/>
                  </a:cubicBezTo>
                  <a:close/>
                  <a:moveTo>
                    <a:pt x="19691" y="3805"/>
                  </a:moveTo>
                  <a:cubicBezTo>
                    <a:pt x="19612" y="3805"/>
                    <a:pt x="19536" y="3829"/>
                    <a:pt x="19481" y="3885"/>
                  </a:cubicBezTo>
                  <a:lnTo>
                    <a:pt x="18647" y="4418"/>
                  </a:lnTo>
                  <a:lnTo>
                    <a:pt x="18447" y="4919"/>
                  </a:lnTo>
                  <a:cubicBezTo>
                    <a:pt x="18347" y="5219"/>
                    <a:pt x="18447" y="5552"/>
                    <a:pt x="18681" y="5819"/>
                  </a:cubicBezTo>
                  <a:cubicBezTo>
                    <a:pt x="18814" y="5953"/>
                    <a:pt x="18948" y="6086"/>
                    <a:pt x="19048" y="6253"/>
                  </a:cubicBezTo>
                  <a:cubicBezTo>
                    <a:pt x="19174" y="6422"/>
                    <a:pt x="19355" y="6511"/>
                    <a:pt x="19538" y="6511"/>
                  </a:cubicBezTo>
                  <a:cubicBezTo>
                    <a:pt x="19644" y="6511"/>
                    <a:pt x="19750" y="6481"/>
                    <a:pt x="19848" y="6420"/>
                  </a:cubicBezTo>
                  <a:lnTo>
                    <a:pt x="21783" y="5186"/>
                  </a:lnTo>
                  <a:cubicBezTo>
                    <a:pt x="21856" y="5130"/>
                    <a:pt x="21940" y="5106"/>
                    <a:pt x="22023" y="5106"/>
                  </a:cubicBezTo>
                  <a:cubicBezTo>
                    <a:pt x="22090" y="5106"/>
                    <a:pt x="22157" y="5122"/>
                    <a:pt x="22217" y="5152"/>
                  </a:cubicBezTo>
                  <a:lnTo>
                    <a:pt x="19882" y="3851"/>
                  </a:lnTo>
                  <a:cubicBezTo>
                    <a:pt x="19822" y="3821"/>
                    <a:pt x="19755" y="3805"/>
                    <a:pt x="19691" y="3805"/>
                  </a:cubicBezTo>
                  <a:close/>
                  <a:moveTo>
                    <a:pt x="14506" y="8613"/>
                  </a:moveTo>
                  <a:cubicBezTo>
                    <a:pt x="14431" y="8613"/>
                    <a:pt x="14355" y="8616"/>
                    <a:pt x="14278" y="8621"/>
                  </a:cubicBezTo>
                  <a:cubicBezTo>
                    <a:pt x="14411" y="8888"/>
                    <a:pt x="14511" y="9188"/>
                    <a:pt x="14578" y="9522"/>
                  </a:cubicBezTo>
                  <a:cubicBezTo>
                    <a:pt x="14978" y="11957"/>
                    <a:pt x="13410" y="15426"/>
                    <a:pt x="11009" y="17261"/>
                  </a:cubicBezTo>
                  <a:cubicBezTo>
                    <a:pt x="10308" y="17828"/>
                    <a:pt x="9441" y="18228"/>
                    <a:pt x="8507" y="18328"/>
                  </a:cubicBezTo>
                  <a:cubicBezTo>
                    <a:pt x="8932" y="19196"/>
                    <a:pt x="9687" y="19651"/>
                    <a:pt x="10611" y="19651"/>
                  </a:cubicBezTo>
                  <a:cubicBezTo>
                    <a:pt x="11426" y="19651"/>
                    <a:pt x="12374" y="19297"/>
                    <a:pt x="13344" y="18562"/>
                  </a:cubicBezTo>
                  <a:cubicBezTo>
                    <a:pt x="15712" y="16727"/>
                    <a:pt x="17313" y="13258"/>
                    <a:pt x="16879" y="10823"/>
                  </a:cubicBezTo>
                  <a:cubicBezTo>
                    <a:pt x="16628" y="9377"/>
                    <a:pt x="15725" y="8613"/>
                    <a:pt x="14506" y="8613"/>
                  </a:cubicBezTo>
                  <a:close/>
                  <a:moveTo>
                    <a:pt x="9808" y="1650"/>
                  </a:moveTo>
                  <a:cubicBezTo>
                    <a:pt x="9708" y="1650"/>
                    <a:pt x="9608" y="1683"/>
                    <a:pt x="9541" y="1750"/>
                  </a:cubicBezTo>
                  <a:lnTo>
                    <a:pt x="7306" y="3418"/>
                  </a:lnTo>
                  <a:lnTo>
                    <a:pt x="7239" y="3484"/>
                  </a:lnTo>
                  <a:cubicBezTo>
                    <a:pt x="7206" y="3518"/>
                    <a:pt x="7206" y="3551"/>
                    <a:pt x="7173" y="3551"/>
                  </a:cubicBezTo>
                  <a:cubicBezTo>
                    <a:pt x="7106" y="3651"/>
                    <a:pt x="7039" y="3784"/>
                    <a:pt x="6972" y="3885"/>
                  </a:cubicBezTo>
                  <a:lnTo>
                    <a:pt x="6972" y="3985"/>
                  </a:lnTo>
                  <a:cubicBezTo>
                    <a:pt x="6906" y="4085"/>
                    <a:pt x="6906" y="4218"/>
                    <a:pt x="6906" y="4318"/>
                  </a:cubicBezTo>
                  <a:lnTo>
                    <a:pt x="7039" y="6353"/>
                  </a:lnTo>
                  <a:cubicBezTo>
                    <a:pt x="7039" y="6720"/>
                    <a:pt x="6906" y="7087"/>
                    <a:pt x="6706" y="7354"/>
                  </a:cubicBezTo>
                  <a:cubicBezTo>
                    <a:pt x="6339" y="7787"/>
                    <a:pt x="5972" y="8221"/>
                    <a:pt x="5671" y="8688"/>
                  </a:cubicBezTo>
                  <a:cubicBezTo>
                    <a:pt x="5538" y="8821"/>
                    <a:pt x="5371" y="8955"/>
                    <a:pt x="5171" y="9022"/>
                  </a:cubicBezTo>
                  <a:cubicBezTo>
                    <a:pt x="5104" y="9055"/>
                    <a:pt x="5038" y="9088"/>
                    <a:pt x="5004" y="9088"/>
                  </a:cubicBezTo>
                  <a:lnTo>
                    <a:pt x="4771" y="9088"/>
                  </a:lnTo>
                  <a:lnTo>
                    <a:pt x="3336" y="9022"/>
                  </a:lnTo>
                  <a:lnTo>
                    <a:pt x="3103" y="9022"/>
                  </a:lnTo>
                  <a:cubicBezTo>
                    <a:pt x="3070" y="9022"/>
                    <a:pt x="3003" y="9055"/>
                    <a:pt x="2970" y="9088"/>
                  </a:cubicBezTo>
                  <a:cubicBezTo>
                    <a:pt x="2903" y="9088"/>
                    <a:pt x="2836" y="9155"/>
                    <a:pt x="2769" y="9188"/>
                  </a:cubicBezTo>
                  <a:cubicBezTo>
                    <a:pt x="2669" y="9255"/>
                    <a:pt x="2603" y="9355"/>
                    <a:pt x="2536" y="9489"/>
                  </a:cubicBezTo>
                  <a:lnTo>
                    <a:pt x="1235" y="12391"/>
                  </a:lnTo>
                  <a:cubicBezTo>
                    <a:pt x="1068" y="12658"/>
                    <a:pt x="1135" y="12991"/>
                    <a:pt x="1435" y="13158"/>
                  </a:cubicBezTo>
                  <a:lnTo>
                    <a:pt x="3003" y="14025"/>
                  </a:lnTo>
                  <a:cubicBezTo>
                    <a:pt x="3036" y="14159"/>
                    <a:pt x="3070" y="14325"/>
                    <a:pt x="3036" y="14459"/>
                  </a:cubicBezTo>
                  <a:cubicBezTo>
                    <a:pt x="2936" y="14926"/>
                    <a:pt x="2836" y="15359"/>
                    <a:pt x="2769" y="15826"/>
                  </a:cubicBezTo>
                  <a:cubicBezTo>
                    <a:pt x="2736" y="16193"/>
                    <a:pt x="2569" y="16527"/>
                    <a:pt x="2302" y="16794"/>
                  </a:cubicBezTo>
                  <a:lnTo>
                    <a:pt x="368" y="18495"/>
                  </a:lnTo>
                  <a:cubicBezTo>
                    <a:pt x="334" y="18528"/>
                    <a:pt x="301" y="18562"/>
                    <a:pt x="268" y="18595"/>
                  </a:cubicBezTo>
                  <a:cubicBezTo>
                    <a:pt x="234" y="18628"/>
                    <a:pt x="201" y="18662"/>
                    <a:pt x="201" y="18729"/>
                  </a:cubicBezTo>
                  <a:cubicBezTo>
                    <a:pt x="67" y="18929"/>
                    <a:pt x="1" y="19162"/>
                    <a:pt x="34" y="19429"/>
                  </a:cubicBezTo>
                  <a:lnTo>
                    <a:pt x="434" y="21497"/>
                  </a:lnTo>
                  <a:cubicBezTo>
                    <a:pt x="434" y="21597"/>
                    <a:pt x="501" y="21731"/>
                    <a:pt x="601" y="21797"/>
                  </a:cubicBezTo>
                  <a:lnTo>
                    <a:pt x="2903" y="23098"/>
                  </a:lnTo>
                  <a:cubicBezTo>
                    <a:pt x="2803" y="23032"/>
                    <a:pt x="2736" y="22932"/>
                    <a:pt x="2736" y="22798"/>
                  </a:cubicBezTo>
                  <a:lnTo>
                    <a:pt x="2369" y="20730"/>
                  </a:lnTo>
                  <a:cubicBezTo>
                    <a:pt x="2336" y="20597"/>
                    <a:pt x="2336" y="20430"/>
                    <a:pt x="2369" y="20296"/>
                  </a:cubicBezTo>
                  <a:cubicBezTo>
                    <a:pt x="2436" y="20096"/>
                    <a:pt x="2536" y="19896"/>
                    <a:pt x="2703" y="19763"/>
                  </a:cubicBezTo>
                  <a:lnTo>
                    <a:pt x="4604" y="18095"/>
                  </a:lnTo>
                  <a:cubicBezTo>
                    <a:pt x="4871" y="17828"/>
                    <a:pt x="5038" y="17494"/>
                    <a:pt x="5104" y="17127"/>
                  </a:cubicBezTo>
                  <a:cubicBezTo>
                    <a:pt x="5138" y="16660"/>
                    <a:pt x="5238" y="16193"/>
                    <a:pt x="5338" y="15760"/>
                  </a:cubicBezTo>
                  <a:cubicBezTo>
                    <a:pt x="5405" y="15426"/>
                    <a:pt x="5238" y="15126"/>
                    <a:pt x="4938" y="14993"/>
                  </a:cubicBezTo>
                  <a:lnTo>
                    <a:pt x="3803" y="14526"/>
                  </a:lnTo>
                  <a:cubicBezTo>
                    <a:pt x="3503" y="14392"/>
                    <a:pt x="3370" y="14059"/>
                    <a:pt x="3503" y="13792"/>
                  </a:cubicBezTo>
                  <a:lnTo>
                    <a:pt x="4838" y="10856"/>
                  </a:lnTo>
                  <a:cubicBezTo>
                    <a:pt x="4904" y="10756"/>
                    <a:pt x="4971" y="10656"/>
                    <a:pt x="5104" y="10589"/>
                  </a:cubicBezTo>
                  <a:cubicBezTo>
                    <a:pt x="5238" y="10423"/>
                    <a:pt x="5471" y="10356"/>
                    <a:pt x="5671" y="10356"/>
                  </a:cubicBezTo>
                  <a:lnTo>
                    <a:pt x="7106" y="10423"/>
                  </a:lnTo>
                  <a:cubicBezTo>
                    <a:pt x="7142" y="10432"/>
                    <a:pt x="7177" y="10436"/>
                    <a:pt x="7213" y="10436"/>
                  </a:cubicBezTo>
                  <a:cubicBezTo>
                    <a:pt x="7311" y="10436"/>
                    <a:pt x="7408" y="10405"/>
                    <a:pt x="7506" y="10356"/>
                  </a:cubicBezTo>
                  <a:cubicBezTo>
                    <a:pt x="7706" y="10289"/>
                    <a:pt x="7873" y="10156"/>
                    <a:pt x="8006" y="9989"/>
                  </a:cubicBezTo>
                  <a:cubicBezTo>
                    <a:pt x="8307" y="9555"/>
                    <a:pt x="8674" y="9088"/>
                    <a:pt x="9007" y="8688"/>
                  </a:cubicBezTo>
                  <a:cubicBezTo>
                    <a:pt x="9241" y="8388"/>
                    <a:pt x="9341" y="8054"/>
                    <a:pt x="9341" y="7687"/>
                  </a:cubicBezTo>
                  <a:lnTo>
                    <a:pt x="9207" y="5653"/>
                  </a:lnTo>
                  <a:cubicBezTo>
                    <a:pt x="9207" y="5519"/>
                    <a:pt x="9207" y="5419"/>
                    <a:pt x="9274" y="5286"/>
                  </a:cubicBezTo>
                  <a:cubicBezTo>
                    <a:pt x="9341" y="5085"/>
                    <a:pt x="9474" y="4885"/>
                    <a:pt x="9641" y="4752"/>
                  </a:cubicBezTo>
                  <a:lnTo>
                    <a:pt x="11843" y="3084"/>
                  </a:lnTo>
                  <a:cubicBezTo>
                    <a:pt x="11901" y="3006"/>
                    <a:pt x="11983" y="2973"/>
                    <a:pt x="12074" y="2973"/>
                  </a:cubicBezTo>
                  <a:cubicBezTo>
                    <a:pt x="12138" y="2973"/>
                    <a:pt x="12207" y="2990"/>
                    <a:pt x="12276" y="3017"/>
                  </a:cubicBezTo>
                  <a:lnTo>
                    <a:pt x="9975" y="1683"/>
                  </a:lnTo>
                  <a:cubicBezTo>
                    <a:pt x="9908" y="1650"/>
                    <a:pt x="9841" y="1650"/>
                    <a:pt x="9808" y="1650"/>
                  </a:cubicBezTo>
                  <a:close/>
                  <a:moveTo>
                    <a:pt x="11640" y="23052"/>
                  </a:moveTo>
                  <a:cubicBezTo>
                    <a:pt x="11573" y="23052"/>
                    <a:pt x="11506" y="23067"/>
                    <a:pt x="11442" y="23098"/>
                  </a:cubicBezTo>
                  <a:cubicBezTo>
                    <a:pt x="11142" y="23232"/>
                    <a:pt x="10842" y="23332"/>
                    <a:pt x="10542" y="23399"/>
                  </a:cubicBezTo>
                  <a:cubicBezTo>
                    <a:pt x="10442" y="23432"/>
                    <a:pt x="10341" y="23465"/>
                    <a:pt x="10241" y="23499"/>
                  </a:cubicBezTo>
                  <a:lnTo>
                    <a:pt x="10308" y="23732"/>
                  </a:lnTo>
                  <a:cubicBezTo>
                    <a:pt x="10341" y="23832"/>
                    <a:pt x="10408" y="23899"/>
                    <a:pt x="10508" y="23966"/>
                  </a:cubicBezTo>
                  <a:lnTo>
                    <a:pt x="12777" y="25233"/>
                  </a:lnTo>
                  <a:cubicBezTo>
                    <a:pt x="12710" y="25166"/>
                    <a:pt x="12676" y="25100"/>
                    <a:pt x="12643" y="25033"/>
                  </a:cubicBezTo>
                  <a:lnTo>
                    <a:pt x="12143" y="23432"/>
                  </a:lnTo>
                  <a:cubicBezTo>
                    <a:pt x="12066" y="23203"/>
                    <a:pt x="11855" y="23052"/>
                    <a:pt x="11640" y="23052"/>
                  </a:cubicBezTo>
                  <a:close/>
                  <a:moveTo>
                    <a:pt x="5559" y="21748"/>
                  </a:moveTo>
                  <a:cubicBezTo>
                    <a:pt x="5461" y="21748"/>
                    <a:pt x="5362" y="21774"/>
                    <a:pt x="5271" y="21831"/>
                  </a:cubicBezTo>
                  <a:lnTo>
                    <a:pt x="4137" y="22565"/>
                  </a:lnTo>
                  <a:lnTo>
                    <a:pt x="3336" y="24699"/>
                  </a:lnTo>
                  <a:cubicBezTo>
                    <a:pt x="3236" y="24900"/>
                    <a:pt x="3336" y="25133"/>
                    <a:pt x="3537" y="25267"/>
                  </a:cubicBezTo>
                  <a:lnTo>
                    <a:pt x="5841" y="26551"/>
                  </a:lnTo>
                  <a:lnTo>
                    <a:pt x="5841" y="26551"/>
                  </a:lnTo>
                  <a:cubicBezTo>
                    <a:pt x="5662" y="26440"/>
                    <a:pt x="5577" y="26190"/>
                    <a:pt x="5671" y="26000"/>
                  </a:cubicBezTo>
                  <a:lnTo>
                    <a:pt x="6639" y="23365"/>
                  </a:lnTo>
                  <a:cubicBezTo>
                    <a:pt x="6739" y="23065"/>
                    <a:pt x="6639" y="22698"/>
                    <a:pt x="6439" y="22465"/>
                  </a:cubicBezTo>
                  <a:cubicBezTo>
                    <a:pt x="6272" y="22331"/>
                    <a:pt x="6172" y="22164"/>
                    <a:pt x="6038" y="21998"/>
                  </a:cubicBezTo>
                  <a:cubicBezTo>
                    <a:pt x="5929" y="21844"/>
                    <a:pt x="5746" y="21748"/>
                    <a:pt x="5559" y="21748"/>
                  </a:cubicBezTo>
                  <a:close/>
                  <a:moveTo>
                    <a:pt x="5841" y="26551"/>
                  </a:moveTo>
                  <a:cubicBezTo>
                    <a:pt x="5851" y="26557"/>
                    <a:pt x="5861" y="26562"/>
                    <a:pt x="5872" y="26567"/>
                  </a:cubicBezTo>
                  <a:lnTo>
                    <a:pt x="5841" y="2655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85"/>
            <p:cNvSpPr/>
            <p:nvPr/>
          </p:nvSpPr>
          <p:spPr>
            <a:xfrm>
              <a:off x="1625500" y="1383925"/>
              <a:ext cx="113450" cy="89275"/>
            </a:xfrm>
            <a:custGeom>
              <a:rect b="b" l="l" r="r" t="t"/>
              <a:pathLst>
                <a:path extrusionOk="0" h="3571" w="4538">
                  <a:moveTo>
                    <a:pt x="2202" y="1"/>
                  </a:moveTo>
                  <a:lnTo>
                    <a:pt x="267" y="1735"/>
                  </a:lnTo>
                  <a:cubicBezTo>
                    <a:pt x="234" y="1769"/>
                    <a:pt x="201" y="1802"/>
                    <a:pt x="167" y="1835"/>
                  </a:cubicBezTo>
                  <a:cubicBezTo>
                    <a:pt x="134" y="1869"/>
                    <a:pt x="134" y="1902"/>
                    <a:pt x="101" y="1969"/>
                  </a:cubicBezTo>
                  <a:cubicBezTo>
                    <a:pt x="34" y="2069"/>
                    <a:pt x="0" y="2169"/>
                    <a:pt x="0" y="2269"/>
                  </a:cubicBezTo>
                  <a:lnTo>
                    <a:pt x="2302" y="3570"/>
                  </a:lnTo>
                  <a:cubicBezTo>
                    <a:pt x="2335" y="3370"/>
                    <a:pt x="2436" y="3170"/>
                    <a:pt x="2602" y="3036"/>
                  </a:cubicBezTo>
                  <a:lnTo>
                    <a:pt x="4537" y="1302"/>
                  </a:lnTo>
                  <a:lnTo>
                    <a:pt x="2202"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85"/>
            <p:cNvSpPr/>
            <p:nvPr/>
          </p:nvSpPr>
          <p:spPr>
            <a:xfrm>
              <a:off x="1693050" y="1191300"/>
              <a:ext cx="118450" cy="37550"/>
            </a:xfrm>
            <a:custGeom>
              <a:rect b="b" l="l" r="r" t="t"/>
              <a:pathLst>
                <a:path extrusionOk="0" h="1502" w="4738">
                  <a:moveTo>
                    <a:pt x="301" y="0"/>
                  </a:moveTo>
                  <a:cubicBezTo>
                    <a:pt x="267" y="34"/>
                    <a:pt x="234" y="34"/>
                    <a:pt x="201" y="67"/>
                  </a:cubicBezTo>
                  <a:cubicBezTo>
                    <a:pt x="134" y="100"/>
                    <a:pt x="67" y="134"/>
                    <a:pt x="0" y="200"/>
                  </a:cubicBezTo>
                  <a:lnTo>
                    <a:pt x="2302" y="1501"/>
                  </a:lnTo>
                  <a:cubicBezTo>
                    <a:pt x="2469" y="1335"/>
                    <a:pt x="2669" y="1268"/>
                    <a:pt x="2902" y="1268"/>
                  </a:cubicBezTo>
                  <a:lnTo>
                    <a:pt x="4303" y="1335"/>
                  </a:lnTo>
                  <a:cubicBezTo>
                    <a:pt x="4348" y="1344"/>
                    <a:pt x="4390" y="1348"/>
                    <a:pt x="4431" y="1348"/>
                  </a:cubicBezTo>
                  <a:cubicBezTo>
                    <a:pt x="4542" y="1348"/>
                    <a:pt x="4639" y="1317"/>
                    <a:pt x="4737" y="1268"/>
                  </a:cubicBezTo>
                  <a:lnTo>
                    <a:pt x="2402" y="0"/>
                  </a:lnTo>
                  <a:lnTo>
                    <a:pt x="2202" y="67"/>
                  </a:lnTo>
                  <a:lnTo>
                    <a:pt x="2102" y="67"/>
                  </a:lnTo>
                  <a:cubicBezTo>
                    <a:pt x="2085" y="84"/>
                    <a:pt x="2069" y="92"/>
                    <a:pt x="2048" y="92"/>
                  </a:cubicBezTo>
                  <a:cubicBezTo>
                    <a:pt x="2027" y="92"/>
                    <a:pt x="2002" y="84"/>
                    <a:pt x="1968" y="67"/>
                  </a:cubicBezTo>
                  <a:lnTo>
                    <a:pt x="567"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85"/>
            <p:cNvSpPr/>
            <p:nvPr/>
          </p:nvSpPr>
          <p:spPr>
            <a:xfrm>
              <a:off x="2082500" y="1059200"/>
              <a:ext cx="96750" cy="68300"/>
            </a:xfrm>
            <a:custGeom>
              <a:rect b="b" l="l" r="r" t="t"/>
              <a:pathLst>
                <a:path extrusionOk="0" h="2732" w="3870">
                  <a:moveTo>
                    <a:pt x="1341" y="1"/>
                  </a:moveTo>
                  <a:cubicBezTo>
                    <a:pt x="1258" y="1"/>
                    <a:pt x="1174" y="25"/>
                    <a:pt x="1101" y="81"/>
                  </a:cubicBezTo>
                  <a:lnTo>
                    <a:pt x="267" y="614"/>
                  </a:lnTo>
                  <a:lnTo>
                    <a:pt x="100" y="1115"/>
                  </a:lnTo>
                  <a:cubicBezTo>
                    <a:pt x="0" y="1415"/>
                    <a:pt x="100" y="1782"/>
                    <a:pt x="334" y="2015"/>
                  </a:cubicBezTo>
                  <a:cubicBezTo>
                    <a:pt x="467" y="2149"/>
                    <a:pt x="601" y="2316"/>
                    <a:pt x="701" y="2482"/>
                  </a:cubicBezTo>
                  <a:cubicBezTo>
                    <a:pt x="810" y="2636"/>
                    <a:pt x="1007" y="2732"/>
                    <a:pt x="1205" y="2732"/>
                  </a:cubicBezTo>
                  <a:cubicBezTo>
                    <a:pt x="1307" y="2732"/>
                    <a:pt x="1410" y="2706"/>
                    <a:pt x="1501" y="2649"/>
                  </a:cubicBezTo>
                  <a:lnTo>
                    <a:pt x="3436" y="1382"/>
                  </a:lnTo>
                  <a:cubicBezTo>
                    <a:pt x="3509" y="1326"/>
                    <a:pt x="3583" y="1302"/>
                    <a:pt x="3662" y="1302"/>
                  </a:cubicBezTo>
                  <a:cubicBezTo>
                    <a:pt x="3726" y="1302"/>
                    <a:pt x="3795" y="1318"/>
                    <a:pt x="3870" y="1348"/>
                  </a:cubicBezTo>
                  <a:lnTo>
                    <a:pt x="1535" y="47"/>
                  </a:lnTo>
                  <a:cubicBezTo>
                    <a:pt x="1475" y="17"/>
                    <a:pt x="1408" y="1"/>
                    <a:pt x="134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85"/>
            <p:cNvSpPr/>
            <p:nvPr/>
          </p:nvSpPr>
          <p:spPr>
            <a:xfrm>
              <a:off x="1943225" y="964050"/>
              <a:ext cx="161800" cy="114700"/>
            </a:xfrm>
            <a:custGeom>
              <a:rect b="b" l="l" r="r" t="t"/>
              <a:pathLst>
                <a:path extrusionOk="0" h="4588" w="6472">
                  <a:moveTo>
                    <a:pt x="2367" y="0"/>
                  </a:moveTo>
                  <a:cubicBezTo>
                    <a:pt x="2094" y="0"/>
                    <a:pt x="1840" y="135"/>
                    <a:pt x="1702" y="384"/>
                  </a:cubicBezTo>
                  <a:lnTo>
                    <a:pt x="301" y="2953"/>
                  </a:lnTo>
                  <a:cubicBezTo>
                    <a:pt x="234" y="3086"/>
                    <a:pt x="134" y="3186"/>
                    <a:pt x="1" y="3286"/>
                  </a:cubicBezTo>
                  <a:lnTo>
                    <a:pt x="2302" y="4587"/>
                  </a:lnTo>
                  <a:cubicBezTo>
                    <a:pt x="2436" y="4520"/>
                    <a:pt x="2536" y="4387"/>
                    <a:pt x="2636" y="4253"/>
                  </a:cubicBezTo>
                  <a:lnTo>
                    <a:pt x="4003" y="1685"/>
                  </a:lnTo>
                  <a:cubicBezTo>
                    <a:pt x="4145" y="1458"/>
                    <a:pt x="4408" y="1303"/>
                    <a:pt x="4689" y="1303"/>
                  </a:cubicBezTo>
                  <a:cubicBezTo>
                    <a:pt x="4738" y="1303"/>
                    <a:pt x="4788" y="1308"/>
                    <a:pt x="4837" y="1318"/>
                  </a:cubicBezTo>
                  <a:lnTo>
                    <a:pt x="6305" y="1652"/>
                  </a:lnTo>
                  <a:cubicBezTo>
                    <a:pt x="6372" y="1652"/>
                    <a:pt x="6405" y="1652"/>
                    <a:pt x="6472" y="1685"/>
                  </a:cubicBezTo>
                  <a:lnTo>
                    <a:pt x="4137" y="384"/>
                  </a:lnTo>
                  <a:cubicBezTo>
                    <a:pt x="4103" y="351"/>
                    <a:pt x="4037" y="351"/>
                    <a:pt x="4003" y="351"/>
                  </a:cubicBezTo>
                  <a:lnTo>
                    <a:pt x="2536" y="17"/>
                  </a:lnTo>
                  <a:cubicBezTo>
                    <a:pt x="2479" y="6"/>
                    <a:pt x="2423" y="0"/>
                    <a:pt x="236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85"/>
            <p:cNvSpPr/>
            <p:nvPr/>
          </p:nvSpPr>
          <p:spPr>
            <a:xfrm>
              <a:off x="1797300" y="1005325"/>
              <a:ext cx="133450" cy="90925"/>
            </a:xfrm>
            <a:custGeom>
              <a:rect b="b" l="l" r="r" t="t"/>
              <a:pathLst>
                <a:path extrusionOk="0" h="3637" w="5338">
                  <a:moveTo>
                    <a:pt x="2869" y="1"/>
                  </a:moveTo>
                  <a:cubicBezTo>
                    <a:pt x="2769" y="1"/>
                    <a:pt x="2669" y="34"/>
                    <a:pt x="2602" y="101"/>
                  </a:cubicBezTo>
                  <a:lnTo>
                    <a:pt x="367" y="1769"/>
                  </a:lnTo>
                  <a:lnTo>
                    <a:pt x="300" y="1869"/>
                  </a:lnTo>
                  <a:cubicBezTo>
                    <a:pt x="267" y="1869"/>
                    <a:pt x="267" y="1902"/>
                    <a:pt x="234" y="1935"/>
                  </a:cubicBezTo>
                  <a:cubicBezTo>
                    <a:pt x="167" y="2035"/>
                    <a:pt x="100" y="2135"/>
                    <a:pt x="33" y="2269"/>
                  </a:cubicBezTo>
                  <a:lnTo>
                    <a:pt x="0" y="2336"/>
                  </a:lnTo>
                  <a:lnTo>
                    <a:pt x="2335" y="3637"/>
                  </a:lnTo>
                  <a:cubicBezTo>
                    <a:pt x="2402" y="3436"/>
                    <a:pt x="2535" y="3236"/>
                    <a:pt x="2702" y="3103"/>
                  </a:cubicBezTo>
                  <a:lnTo>
                    <a:pt x="4904" y="1435"/>
                  </a:lnTo>
                  <a:cubicBezTo>
                    <a:pt x="4970" y="1346"/>
                    <a:pt x="5081" y="1302"/>
                    <a:pt x="5188" y="1302"/>
                  </a:cubicBezTo>
                  <a:cubicBezTo>
                    <a:pt x="5241" y="1302"/>
                    <a:pt x="5293" y="1313"/>
                    <a:pt x="5337" y="1335"/>
                  </a:cubicBezTo>
                  <a:lnTo>
                    <a:pt x="3002" y="67"/>
                  </a:lnTo>
                  <a:cubicBezTo>
                    <a:pt x="2969" y="34"/>
                    <a:pt x="2902" y="1"/>
                    <a:pt x="286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85"/>
            <p:cNvSpPr/>
            <p:nvPr/>
          </p:nvSpPr>
          <p:spPr>
            <a:xfrm>
              <a:off x="1681375" y="996025"/>
              <a:ext cx="512050" cy="641875"/>
            </a:xfrm>
            <a:custGeom>
              <a:rect b="b" l="l" r="r" t="t"/>
              <a:pathLst>
                <a:path extrusionOk="0" h="25675" w="20482">
                  <a:moveTo>
                    <a:pt x="12209" y="7331"/>
                  </a:moveTo>
                  <a:cubicBezTo>
                    <a:pt x="13410" y="7331"/>
                    <a:pt x="14319" y="8095"/>
                    <a:pt x="14577" y="9546"/>
                  </a:cubicBezTo>
                  <a:cubicBezTo>
                    <a:pt x="15011" y="11981"/>
                    <a:pt x="13410" y="15450"/>
                    <a:pt x="11042" y="17285"/>
                  </a:cubicBezTo>
                  <a:cubicBezTo>
                    <a:pt x="10065" y="18017"/>
                    <a:pt x="9110" y="18375"/>
                    <a:pt x="8291" y="18375"/>
                  </a:cubicBezTo>
                  <a:cubicBezTo>
                    <a:pt x="7098" y="18375"/>
                    <a:pt x="6195" y="17615"/>
                    <a:pt x="5938" y="16151"/>
                  </a:cubicBezTo>
                  <a:cubicBezTo>
                    <a:pt x="5504" y="13716"/>
                    <a:pt x="7072" y="10246"/>
                    <a:pt x="9474" y="8412"/>
                  </a:cubicBezTo>
                  <a:cubicBezTo>
                    <a:pt x="10445" y="7683"/>
                    <a:pt x="11394" y="7331"/>
                    <a:pt x="12209" y="7331"/>
                  </a:cubicBezTo>
                  <a:close/>
                  <a:moveTo>
                    <a:pt x="15211" y="1"/>
                  </a:moveTo>
                  <a:cubicBezTo>
                    <a:pt x="14913" y="1"/>
                    <a:pt x="14627" y="136"/>
                    <a:pt x="14477" y="406"/>
                  </a:cubicBezTo>
                  <a:lnTo>
                    <a:pt x="13110" y="2974"/>
                  </a:lnTo>
                  <a:cubicBezTo>
                    <a:pt x="12910" y="3275"/>
                    <a:pt x="12609" y="3475"/>
                    <a:pt x="12276" y="3575"/>
                  </a:cubicBezTo>
                  <a:cubicBezTo>
                    <a:pt x="11976" y="3642"/>
                    <a:pt x="11642" y="3742"/>
                    <a:pt x="11375" y="3875"/>
                  </a:cubicBezTo>
                  <a:cubicBezTo>
                    <a:pt x="11303" y="3907"/>
                    <a:pt x="11228" y="3922"/>
                    <a:pt x="11156" y="3922"/>
                  </a:cubicBezTo>
                  <a:cubicBezTo>
                    <a:pt x="10929" y="3922"/>
                    <a:pt x="10725" y="3777"/>
                    <a:pt x="10675" y="3575"/>
                  </a:cubicBezTo>
                  <a:lnTo>
                    <a:pt x="10174" y="1974"/>
                  </a:lnTo>
                  <a:cubicBezTo>
                    <a:pt x="10133" y="1787"/>
                    <a:pt x="9976" y="1678"/>
                    <a:pt x="9814" y="1678"/>
                  </a:cubicBezTo>
                  <a:cubicBezTo>
                    <a:pt x="9716" y="1678"/>
                    <a:pt x="9616" y="1719"/>
                    <a:pt x="9541" y="1807"/>
                  </a:cubicBezTo>
                  <a:lnTo>
                    <a:pt x="7339" y="3475"/>
                  </a:lnTo>
                  <a:cubicBezTo>
                    <a:pt x="7072" y="3675"/>
                    <a:pt x="6905" y="4009"/>
                    <a:pt x="6905" y="4376"/>
                  </a:cubicBezTo>
                  <a:lnTo>
                    <a:pt x="7039" y="6410"/>
                  </a:lnTo>
                  <a:cubicBezTo>
                    <a:pt x="7039" y="6777"/>
                    <a:pt x="6939" y="7111"/>
                    <a:pt x="6705" y="7411"/>
                  </a:cubicBezTo>
                  <a:cubicBezTo>
                    <a:pt x="6338" y="7811"/>
                    <a:pt x="6005" y="8245"/>
                    <a:pt x="5671" y="8712"/>
                  </a:cubicBezTo>
                  <a:cubicBezTo>
                    <a:pt x="5471" y="8979"/>
                    <a:pt x="5137" y="9146"/>
                    <a:pt x="4770" y="9146"/>
                  </a:cubicBezTo>
                  <a:lnTo>
                    <a:pt x="3369" y="9079"/>
                  </a:lnTo>
                  <a:cubicBezTo>
                    <a:pt x="3036" y="9079"/>
                    <a:pt x="2702" y="9279"/>
                    <a:pt x="2536" y="9579"/>
                  </a:cubicBezTo>
                  <a:lnTo>
                    <a:pt x="1201" y="12481"/>
                  </a:lnTo>
                  <a:cubicBezTo>
                    <a:pt x="1068" y="12782"/>
                    <a:pt x="1201" y="13115"/>
                    <a:pt x="1501" y="13249"/>
                  </a:cubicBezTo>
                  <a:lnTo>
                    <a:pt x="2636" y="13716"/>
                  </a:lnTo>
                  <a:cubicBezTo>
                    <a:pt x="2936" y="13849"/>
                    <a:pt x="3103" y="14149"/>
                    <a:pt x="3036" y="14483"/>
                  </a:cubicBezTo>
                  <a:cubicBezTo>
                    <a:pt x="2936" y="14916"/>
                    <a:pt x="2836" y="15383"/>
                    <a:pt x="2802" y="15850"/>
                  </a:cubicBezTo>
                  <a:cubicBezTo>
                    <a:pt x="2736" y="16217"/>
                    <a:pt x="2569" y="16551"/>
                    <a:pt x="2335" y="16818"/>
                  </a:cubicBezTo>
                  <a:lnTo>
                    <a:pt x="367" y="18552"/>
                  </a:lnTo>
                  <a:cubicBezTo>
                    <a:pt x="134" y="18786"/>
                    <a:pt x="0" y="19119"/>
                    <a:pt x="34" y="19486"/>
                  </a:cubicBezTo>
                  <a:lnTo>
                    <a:pt x="401" y="21554"/>
                  </a:lnTo>
                  <a:cubicBezTo>
                    <a:pt x="424" y="21765"/>
                    <a:pt x="596" y="21894"/>
                    <a:pt x="777" y="21894"/>
                  </a:cubicBezTo>
                  <a:cubicBezTo>
                    <a:pt x="853" y="21894"/>
                    <a:pt x="932" y="21871"/>
                    <a:pt x="1001" y="21821"/>
                  </a:cubicBezTo>
                  <a:lnTo>
                    <a:pt x="2936" y="20554"/>
                  </a:lnTo>
                  <a:cubicBezTo>
                    <a:pt x="3034" y="20493"/>
                    <a:pt x="3141" y="20463"/>
                    <a:pt x="3246" y="20463"/>
                  </a:cubicBezTo>
                  <a:cubicBezTo>
                    <a:pt x="3429" y="20463"/>
                    <a:pt x="3610" y="20552"/>
                    <a:pt x="3736" y="20721"/>
                  </a:cubicBezTo>
                  <a:cubicBezTo>
                    <a:pt x="3836" y="20887"/>
                    <a:pt x="3970" y="21054"/>
                    <a:pt x="4103" y="21188"/>
                  </a:cubicBezTo>
                  <a:cubicBezTo>
                    <a:pt x="4337" y="21421"/>
                    <a:pt x="4437" y="21755"/>
                    <a:pt x="4337" y="22088"/>
                  </a:cubicBezTo>
                  <a:lnTo>
                    <a:pt x="3336" y="24690"/>
                  </a:lnTo>
                  <a:cubicBezTo>
                    <a:pt x="3236" y="24990"/>
                    <a:pt x="3403" y="25290"/>
                    <a:pt x="3703" y="25357"/>
                  </a:cubicBezTo>
                  <a:lnTo>
                    <a:pt x="5171" y="25657"/>
                  </a:lnTo>
                  <a:cubicBezTo>
                    <a:pt x="5227" y="25669"/>
                    <a:pt x="5284" y="25674"/>
                    <a:pt x="5339" y="25674"/>
                  </a:cubicBezTo>
                  <a:cubicBezTo>
                    <a:pt x="5612" y="25674"/>
                    <a:pt x="5866" y="25540"/>
                    <a:pt x="6005" y="25290"/>
                  </a:cubicBezTo>
                  <a:lnTo>
                    <a:pt x="7406" y="22722"/>
                  </a:lnTo>
                  <a:cubicBezTo>
                    <a:pt x="7572" y="22422"/>
                    <a:pt x="7873" y="22222"/>
                    <a:pt x="8240" y="22122"/>
                  </a:cubicBezTo>
                  <a:cubicBezTo>
                    <a:pt x="8540" y="22055"/>
                    <a:pt x="8840" y="21955"/>
                    <a:pt x="9140" y="21821"/>
                  </a:cubicBezTo>
                  <a:cubicBezTo>
                    <a:pt x="9204" y="21790"/>
                    <a:pt x="9271" y="21775"/>
                    <a:pt x="9338" y="21775"/>
                  </a:cubicBezTo>
                  <a:cubicBezTo>
                    <a:pt x="9553" y="21775"/>
                    <a:pt x="9764" y="21926"/>
                    <a:pt x="9841" y="22155"/>
                  </a:cubicBezTo>
                  <a:lnTo>
                    <a:pt x="10341" y="23756"/>
                  </a:lnTo>
                  <a:cubicBezTo>
                    <a:pt x="10362" y="23927"/>
                    <a:pt x="10521" y="24043"/>
                    <a:pt x="10684" y="24043"/>
                  </a:cubicBezTo>
                  <a:cubicBezTo>
                    <a:pt x="10776" y="24043"/>
                    <a:pt x="10870" y="24007"/>
                    <a:pt x="10942" y="23923"/>
                  </a:cubicBezTo>
                  <a:lnTo>
                    <a:pt x="13143" y="22255"/>
                  </a:lnTo>
                  <a:cubicBezTo>
                    <a:pt x="13410" y="22055"/>
                    <a:pt x="13577" y="21721"/>
                    <a:pt x="13577" y="21354"/>
                  </a:cubicBezTo>
                  <a:lnTo>
                    <a:pt x="13443" y="19320"/>
                  </a:lnTo>
                  <a:cubicBezTo>
                    <a:pt x="13443" y="18953"/>
                    <a:pt x="13577" y="18586"/>
                    <a:pt x="13810" y="18319"/>
                  </a:cubicBezTo>
                  <a:cubicBezTo>
                    <a:pt x="14144" y="17885"/>
                    <a:pt x="14511" y="17452"/>
                    <a:pt x="14811" y="16985"/>
                  </a:cubicBezTo>
                  <a:cubicBezTo>
                    <a:pt x="15044" y="16718"/>
                    <a:pt x="15378" y="16551"/>
                    <a:pt x="15712" y="16551"/>
                  </a:cubicBezTo>
                  <a:lnTo>
                    <a:pt x="17146" y="16618"/>
                  </a:lnTo>
                  <a:cubicBezTo>
                    <a:pt x="17480" y="16618"/>
                    <a:pt x="17813" y="16451"/>
                    <a:pt x="17980" y="16151"/>
                  </a:cubicBezTo>
                  <a:lnTo>
                    <a:pt x="19314" y="13215"/>
                  </a:lnTo>
                  <a:cubicBezTo>
                    <a:pt x="19414" y="12915"/>
                    <a:pt x="19281" y="12581"/>
                    <a:pt x="19014" y="12481"/>
                  </a:cubicBezTo>
                  <a:lnTo>
                    <a:pt x="17846" y="12014"/>
                  </a:lnTo>
                  <a:cubicBezTo>
                    <a:pt x="17546" y="11881"/>
                    <a:pt x="17379" y="11547"/>
                    <a:pt x="17480" y="11247"/>
                  </a:cubicBezTo>
                  <a:cubicBezTo>
                    <a:pt x="17580" y="10780"/>
                    <a:pt x="17646" y="10313"/>
                    <a:pt x="17713" y="9846"/>
                  </a:cubicBezTo>
                  <a:cubicBezTo>
                    <a:pt x="17780" y="9479"/>
                    <a:pt x="17947" y="9179"/>
                    <a:pt x="18180" y="8912"/>
                  </a:cubicBezTo>
                  <a:lnTo>
                    <a:pt x="20148" y="7178"/>
                  </a:lnTo>
                  <a:cubicBezTo>
                    <a:pt x="20382" y="6911"/>
                    <a:pt x="20482" y="6577"/>
                    <a:pt x="20448" y="6210"/>
                  </a:cubicBezTo>
                  <a:lnTo>
                    <a:pt x="20081" y="4142"/>
                  </a:lnTo>
                  <a:cubicBezTo>
                    <a:pt x="20081" y="3940"/>
                    <a:pt x="19915" y="3813"/>
                    <a:pt x="19745" y="3813"/>
                  </a:cubicBezTo>
                  <a:cubicBezTo>
                    <a:pt x="19663" y="3813"/>
                    <a:pt x="19580" y="3843"/>
                    <a:pt x="19514" y="3909"/>
                  </a:cubicBezTo>
                  <a:lnTo>
                    <a:pt x="17546" y="5143"/>
                  </a:lnTo>
                  <a:cubicBezTo>
                    <a:pt x="17448" y="5204"/>
                    <a:pt x="17342" y="5234"/>
                    <a:pt x="17237" y="5234"/>
                  </a:cubicBezTo>
                  <a:cubicBezTo>
                    <a:pt x="17057" y="5234"/>
                    <a:pt x="16885" y="5145"/>
                    <a:pt x="16779" y="4976"/>
                  </a:cubicBezTo>
                  <a:cubicBezTo>
                    <a:pt x="16646" y="4809"/>
                    <a:pt x="16512" y="4676"/>
                    <a:pt x="16379" y="4509"/>
                  </a:cubicBezTo>
                  <a:cubicBezTo>
                    <a:pt x="16145" y="4275"/>
                    <a:pt x="16079" y="3942"/>
                    <a:pt x="16145" y="3608"/>
                  </a:cubicBezTo>
                  <a:lnTo>
                    <a:pt x="17146" y="1006"/>
                  </a:lnTo>
                  <a:cubicBezTo>
                    <a:pt x="17279" y="706"/>
                    <a:pt x="17079" y="406"/>
                    <a:pt x="16779" y="339"/>
                  </a:cubicBezTo>
                  <a:lnTo>
                    <a:pt x="15311" y="6"/>
                  </a:lnTo>
                  <a:cubicBezTo>
                    <a:pt x="15278" y="2"/>
                    <a:pt x="15245" y="1"/>
                    <a:pt x="15211"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85"/>
            <p:cNvSpPr/>
            <p:nvPr/>
          </p:nvSpPr>
          <p:spPr>
            <a:xfrm>
              <a:off x="2311825" y="904900"/>
              <a:ext cx="638800" cy="767600"/>
            </a:xfrm>
            <a:custGeom>
              <a:rect b="b" l="l" r="r" t="t"/>
              <a:pathLst>
                <a:path extrusionOk="0" h="30704" w="25552">
                  <a:moveTo>
                    <a:pt x="22044" y="1891"/>
                  </a:moveTo>
                  <a:lnTo>
                    <a:pt x="22150" y="1949"/>
                  </a:lnTo>
                  <a:cubicBezTo>
                    <a:pt x="22127" y="1927"/>
                    <a:pt x="22088" y="1904"/>
                    <a:pt x="22044" y="1891"/>
                  </a:cubicBezTo>
                  <a:close/>
                  <a:moveTo>
                    <a:pt x="17451" y="0"/>
                  </a:moveTo>
                  <a:cubicBezTo>
                    <a:pt x="17133" y="0"/>
                    <a:pt x="16817" y="164"/>
                    <a:pt x="16646" y="448"/>
                  </a:cubicBezTo>
                  <a:lnTo>
                    <a:pt x="15044" y="3384"/>
                  </a:lnTo>
                  <a:cubicBezTo>
                    <a:pt x="14944" y="3551"/>
                    <a:pt x="14844" y="3684"/>
                    <a:pt x="14711" y="3784"/>
                  </a:cubicBezTo>
                  <a:cubicBezTo>
                    <a:pt x="14611" y="3851"/>
                    <a:pt x="14511" y="3918"/>
                    <a:pt x="14411" y="3984"/>
                  </a:cubicBezTo>
                  <a:lnTo>
                    <a:pt x="14911" y="5585"/>
                  </a:lnTo>
                  <a:cubicBezTo>
                    <a:pt x="14988" y="5841"/>
                    <a:pt x="15240" y="5998"/>
                    <a:pt x="15489" y="5998"/>
                  </a:cubicBezTo>
                  <a:cubicBezTo>
                    <a:pt x="15565" y="5998"/>
                    <a:pt x="15641" y="5984"/>
                    <a:pt x="15712" y="5952"/>
                  </a:cubicBezTo>
                  <a:cubicBezTo>
                    <a:pt x="16045" y="5819"/>
                    <a:pt x="16412" y="5685"/>
                    <a:pt x="16779" y="5619"/>
                  </a:cubicBezTo>
                  <a:cubicBezTo>
                    <a:pt x="16979" y="5552"/>
                    <a:pt x="17179" y="5452"/>
                    <a:pt x="17379" y="5285"/>
                  </a:cubicBezTo>
                  <a:cubicBezTo>
                    <a:pt x="17513" y="5185"/>
                    <a:pt x="17646" y="5052"/>
                    <a:pt x="17746" y="4885"/>
                  </a:cubicBezTo>
                  <a:lnTo>
                    <a:pt x="19314" y="1916"/>
                  </a:lnTo>
                  <a:cubicBezTo>
                    <a:pt x="19502" y="1647"/>
                    <a:pt x="19777" y="1487"/>
                    <a:pt x="20068" y="1487"/>
                  </a:cubicBezTo>
                  <a:cubicBezTo>
                    <a:pt x="20139" y="1487"/>
                    <a:pt x="20210" y="1496"/>
                    <a:pt x="20282" y="1516"/>
                  </a:cubicBezTo>
                  <a:lnTo>
                    <a:pt x="21983" y="1883"/>
                  </a:lnTo>
                  <a:cubicBezTo>
                    <a:pt x="22004" y="1883"/>
                    <a:pt x="22024" y="1886"/>
                    <a:pt x="22044" y="1891"/>
                  </a:cubicBezTo>
                  <a:lnTo>
                    <a:pt x="22044" y="1891"/>
                  </a:lnTo>
                  <a:lnTo>
                    <a:pt x="19481" y="482"/>
                  </a:lnTo>
                  <a:cubicBezTo>
                    <a:pt x="19414" y="448"/>
                    <a:pt x="19381" y="415"/>
                    <a:pt x="19314" y="415"/>
                  </a:cubicBezTo>
                  <a:lnTo>
                    <a:pt x="17613" y="15"/>
                  </a:lnTo>
                  <a:cubicBezTo>
                    <a:pt x="17559" y="5"/>
                    <a:pt x="17505" y="0"/>
                    <a:pt x="17451" y="0"/>
                  </a:cubicBezTo>
                  <a:close/>
                  <a:moveTo>
                    <a:pt x="22695" y="4405"/>
                  </a:moveTo>
                  <a:cubicBezTo>
                    <a:pt x="22607" y="4405"/>
                    <a:pt x="22523" y="4430"/>
                    <a:pt x="22450" y="4485"/>
                  </a:cubicBezTo>
                  <a:lnTo>
                    <a:pt x="21482" y="5118"/>
                  </a:lnTo>
                  <a:lnTo>
                    <a:pt x="21249" y="5685"/>
                  </a:lnTo>
                  <a:cubicBezTo>
                    <a:pt x="21149" y="6052"/>
                    <a:pt x="21249" y="6453"/>
                    <a:pt x="21516" y="6720"/>
                  </a:cubicBezTo>
                  <a:cubicBezTo>
                    <a:pt x="21683" y="6886"/>
                    <a:pt x="21816" y="7053"/>
                    <a:pt x="21949" y="7253"/>
                  </a:cubicBezTo>
                  <a:cubicBezTo>
                    <a:pt x="22078" y="7446"/>
                    <a:pt x="22289" y="7543"/>
                    <a:pt x="22504" y="7543"/>
                  </a:cubicBezTo>
                  <a:cubicBezTo>
                    <a:pt x="22623" y="7543"/>
                    <a:pt x="22743" y="7513"/>
                    <a:pt x="22850" y="7453"/>
                  </a:cubicBezTo>
                  <a:lnTo>
                    <a:pt x="25085" y="5986"/>
                  </a:lnTo>
                  <a:cubicBezTo>
                    <a:pt x="25158" y="5931"/>
                    <a:pt x="25252" y="5906"/>
                    <a:pt x="25344" y="5906"/>
                  </a:cubicBezTo>
                  <a:cubicBezTo>
                    <a:pt x="25419" y="5906"/>
                    <a:pt x="25492" y="5922"/>
                    <a:pt x="25552" y="5952"/>
                  </a:cubicBezTo>
                  <a:lnTo>
                    <a:pt x="22917" y="4451"/>
                  </a:lnTo>
                  <a:cubicBezTo>
                    <a:pt x="22842" y="4421"/>
                    <a:pt x="22767" y="4405"/>
                    <a:pt x="22695" y="4405"/>
                  </a:cubicBezTo>
                  <a:close/>
                  <a:moveTo>
                    <a:pt x="16733" y="9976"/>
                  </a:moveTo>
                  <a:cubicBezTo>
                    <a:pt x="16639" y="9976"/>
                    <a:pt x="16543" y="9980"/>
                    <a:pt x="16445" y="9989"/>
                  </a:cubicBezTo>
                  <a:cubicBezTo>
                    <a:pt x="16579" y="10322"/>
                    <a:pt x="16712" y="10656"/>
                    <a:pt x="16746" y="11023"/>
                  </a:cubicBezTo>
                  <a:cubicBezTo>
                    <a:pt x="17246" y="13825"/>
                    <a:pt x="15411" y="17828"/>
                    <a:pt x="12676" y="19929"/>
                  </a:cubicBezTo>
                  <a:cubicBezTo>
                    <a:pt x="11842" y="20630"/>
                    <a:pt x="10841" y="21063"/>
                    <a:pt x="9774" y="21197"/>
                  </a:cubicBezTo>
                  <a:cubicBezTo>
                    <a:pt x="10248" y="22198"/>
                    <a:pt x="11112" y="22718"/>
                    <a:pt x="12168" y="22718"/>
                  </a:cubicBezTo>
                  <a:cubicBezTo>
                    <a:pt x="13118" y="22718"/>
                    <a:pt x="14224" y="22298"/>
                    <a:pt x="15345" y="21430"/>
                  </a:cubicBezTo>
                  <a:cubicBezTo>
                    <a:pt x="18113" y="19329"/>
                    <a:pt x="19948" y="15326"/>
                    <a:pt x="19448" y="12524"/>
                  </a:cubicBezTo>
                  <a:cubicBezTo>
                    <a:pt x="19136" y="10870"/>
                    <a:pt x="18094" y="9976"/>
                    <a:pt x="16733" y="9976"/>
                  </a:cubicBezTo>
                  <a:close/>
                  <a:moveTo>
                    <a:pt x="11275" y="1949"/>
                  </a:moveTo>
                  <a:cubicBezTo>
                    <a:pt x="11142" y="1949"/>
                    <a:pt x="11042" y="1983"/>
                    <a:pt x="10942" y="2050"/>
                  </a:cubicBezTo>
                  <a:lnTo>
                    <a:pt x="8406" y="3984"/>
                  </a:lnTo>
                  <a:cubicBezTo>
                    <a:pt x="8373" y="4018"/>
                    <a:pt x="8340" y="4051"/>
                    <a:pt x="8306" y="4084"/>
                  </a:cubicBezTo>
                  <a:cubicBezTo>
                    <a:pt x="8273" y="4084"/>
                    <a:pt x="8273" y="4151"/>
                    <a:pt x="8240" y="4151"/>
                  </a:cubicBezTo>
                  <a:cubicBezTo>
                    <a:pt x="8140" y="4284"/>
                    <a:pt x="8073" y="4418"/>
                    <a:pt x="8006" y="4551"/>
                  </a:cubicBezTo>
                  <a:cubicBezTo>
                    <a:pt x="8006" y="4585"/>
                    <a:pt x="8006" y="4618"/>
                    <a:pt x="7973" y="4651"/>
                  </a:cubicBezTo>
                  <a:cubicBezTo>
                    <a:pt x="7939" y="4785"/>
                    <a:pt x="7906" y="4918"/>
                    <a:pt x="7906" y="5052"/>
                  </a:cubicBezTo>
                  <a:lnTo>
                    <a:pt x="8073" y="7420"/>
                  </a:lnTo>
                  <a:cubicBezTo>
                    <a:pt x="8073" y="7854"/>
                    <a:pt x="7939" y="8254"/>
                    <a:pt x="7673" y="8554"/>
                  </a:cubicBezTo>
                  <a:cubicBezTo>
                    <a:pt x="7239" y="9055"/>
                    <a:pt x="6872" y="9555"/>
                    <a:pt x="6505" y="10089"/>
                  </a:cubicBezTo>
                  <a:cubicBezTo>
                    <a:pt x="6338" y="10289"/>
                    <a:pt x="6138" y="10422"/>
                    <a:pt x="5938" y="10522"/>
                  </a:cubicBezTo>
                  <a:cubicBezTo>
                    <a:pt x="5871" y="10522"/>
                    <a:pt x="5771" y="10556"/>
                    <a:pt x="5704" y="10589"/>
                  </a:cubicBezTo>
                  <a:lnTo>
                    <a:pt x="5471" y="10589"/>
                  </a:lnTo>
                  <a:lnTo>
                    <a:pt x="3836" y="10489"/>
                  </a:lnTo>
                  <a:lnTo>
                    <a:pt x="3636" y="10489"/>
                  </a:lnTo>
                  <a:cubicBezTo>
                    <a:pt x="3603" y="10489"/>
                    <a:pt x="3570" y="10522"/>
                    <a:pt x="3536" y="10522"/>
                  </a:cubicBezTo>
                  <a:lnTo>
                    <a:pt x="3403" y="10589"/>
                  </a:lnTo>
                  <a:cubicBezTo>
                    <a:pt x="3303" y="10622"/>
                    <a:pt x="3236" y="10656"/>
                    <a:pt x="3169" y="10722"/>
                  </a:cubicBezTo>
                  <a:cubicBezTo>
                    <a:pt x="3036" y="10823"/>
                    <a:pt x="2969" y="10923"/>
                    <a:pt x="2902" y="11056"/>
                  </a:cubicBezTo>
                  <a:lnTo>
                    <a:pt x="1368" y="14392"/>
                  </a:lnTo>
                  <a:cubicBezTo>
                    <a:pt x="1235" y="14659"/>
                    <a:pt x="1335" y="15026"/>
                    <a:pt x="1635" y="15192"/>
                  </a:cubicBezTo>
                  <a:lnTo>
                    <a:pt x="3436" y="16193"/>
                  </a:lnTo>
                  <a:cubicBezTo>
                    <a:pt x="3503" y="16360"/>
                    <a:pt x="3503" y="16527"/>
                    <a:pt x="3470" y="16660"/>
                  </a:cubicBezTo>
                  <a:cubicBezTo>
                    <a:pt x="3369" y="17194"/>
                    <a:pt x="3269" y="17727"/>
                    <a:pt x="3203" y="18261"/>
                  </a:cubicBezTo>
                  <a:cubicBezTo>
                    <a:pt x="3136" y="18661"/>
                    <a:pt x="2936" y="19062"/>
                    <a:pt x="2636" y="19362"/>
                  </a:cubicBezTo>
                  <a:lnTo>
                    <a:pt x="2602" y="19362"/>
                  </a:lnTo>
                  <a:lnTo>
                    <a:pt x="401" y="21330"/>
                  </a:lnTo>
                  <a:cubicBezTo>
                    <a:pt x="334" y="21363"/>
                    <a:pt x="301" y="21430"/>
                    <a:pt x="267" y="21463"/>
                  </a:cubicBezTo>
                  <a:cubicBezTo>
                    <a:pt x="234" y="21497"/>
                    <a:pt x="201" y="21564"/>
                    <a:pt x="201" y="21597"/>
                  </a:cubicBezTo>
                  <a:cubicBezTo>
                    <a:pt x="34" y="21830"/>
                    <a:pt x="0" y="22131"/>
                    <a:pt x="34" y="22397"/>
                  </a:cubicBezTo>
                  <a:lnTo>
                    <a:pt x="434" y="24799"/>
                  </a:lnTo>
                  <a:cubicBezTo>
                    <a:pt x="467" y="24933"/>
                    <a:pt x="534" y="25033"/>
                    <a:pt x="634" y="25133"/>
                  </a:cubicBezTo>
                  <a:lnTo>
                    <a:pt x="3303" y="26600"/>
                  </a:lnTo>
                  <a:cubicBezTo>
                    <a:pt x="3203" y="26534"/>
                    <a:pt x="3136" y="26434"/>
                    <a:pt x="3103" y="26300"/>
                  </a:cubicBezTo>
                  <a:lnTo>
                    <a:pt x="2702" y="23899"/>
                  </a:lnTo>
                  <a:cubicBezTo>
                    <a:pt x="2669" y="23765"/>
                    <a:pt x="2669" y="23598"/>
                    <a:pt x="2736" y="23432"/>
                  </a:cubicBezTo>
                  <a:cubicBezTo>
                    <a:pt x="2769" y="23198"/>
                    <a:pt x="2902" y="22998"/>
                    <a:pt x="3069" y="22831"/>
                  </a:cubicBezTo>
                  <a:lnTo>
                    <a:pt x="5304" y="20830"/>
                  </a:lnTo>
                  <a:lnTo>
                    <a:pt x="5338" y="20830"/>
                  </a:lnTo>
                  <a:cubicBezTo>
                    <a:pt x="5604" y="20529"/>
                    <a:pt x="5805" y="20163"/>
                    <a:pt x="5871" y="19729"/>
                  </a:cubicBezTo>
                  <a:cubicBezTo>
                    <a:pt x="5938" y="19195"/>
                    <a:pt x="6038" y="18661"/>
                    <a:pt x="6171" y="18128"/>
                  </a:cubicBezTo>
                  <a:cubicBezTo>
                    <a:pt x="6238" y="17794"/>
                    <a:pt x="6038" y="17394"/>
                    <a:pt x="5704" y="17260"/>
                  </a:cubicBezTo>
                  <a:lnTo>
                    <a:pt x="4404" y="16693"/>
                  </a:lnTo>
                  <a:cubicBezTo>
                    <a:pt x="4070" y="16593"/>
                    <a:pt x="3903" y="16193"/>
                    <a:pt x="4037" y="15859"/>
                  </a:cubicBezTo>
                  <a:lnTo>
                    <a:pt x="5571" y="12524"/>
                  </a:lnTo>
                  <a:cubicBezTo>
                    <a:pt x="5638" y="12424"/>
                    <a:pt x="5738" y="12290"/>
                    <a:pt x="5838" y="12224"/>
                  </a:cubicBezTo>
                  <a:cubicBezTo>
                    <a:pt x="6038" y="12057"/>
                    <a:pt x="6272" y="11990"/>
                    <a:pt x="6538" y="11990"/>
                  </a:cubicBezTo>
                  <a:lnTo>
                    <a:pt x="8173" y="12057"/>
                  </a:lnTo>
                  <a:cubicBezTo>
                    <a:pt x="8306" y="12057"/>
                    <a:pt x="8473" y="12023"/>
                    <a:pt x="8640" y="11957"/>
                  </a:cubicBezTo>
                  <a:cubicBezTo>
                    <a:pt x="8840" y="11890"/>
                    <a:pt x="9040" y="11723"/>
                    <a:pt x="9207" y="11556"/>
                  </a:cubicBezTo>
                  <a:cubicBezTo>
                    <a:pt x="9574" y="11023"/>
                    <a:pt x="9974" y="10522"/>
                    <a:pt x="10374" y="10022"/>
                  </a:cubicBezTo>
                  <a:cubicBezTo>
                    <a:pt x="10641" y="9722"/>
                    <a:pt x="10775" y="9321"/>
                    <a:pt x="10775" y="8888"/>
                  </a:cubicBezTo>
                  <a:lnTo>
                    <a:pt x="10608" y="6553"/>
                  </a:lnTo>
                  <a:cubicBezTo>
                    <a:pt x="10575" y="6386"/>
                    <a:pt x="10608" y="6253"/>
                    <a:pt x="10641" y="6119"/>
                  </a:cubicBezTo>
                  <a:cubicBezTo>
                    <a:pt x="10741" y="5852"/>
                    <a:pt x="10875" y="5652"/>
                    <a:pt x="11075" y="5485"/>
                  </a:cubicBezTo>
                  <a:lnTo>
                    <a:pt x="13610" y="3517"/>
                  </a:lnTo>
                  <a:cubicBezTo>
                    <a:pt x="13696" y="3453"/>
                    <a:pt x="13810" y="3416"/>
                    <a:pt x="13925" y="3416"/>
                  </a:cubicBezTo>
                  <a:cubicBezTo>
                    <a:pt x="13988" y="3416"/>
                    <a:pt x="14051" y="3427"/>
                    <a:pt x="14110" y="3451"/>
                  </a:cubicBezTo>
                  <a:lnTo>
                    <a:pt x="11442" y="1983"/>
                  </a:lnTo>
                  <a:cubicBezTo>
                    <a:pt x="11375" y="1949"/>
                    <a:pt x="11308" y="1949"/>
                    <a:pt x="11275" y="1949"/>
                  </a:cubicBezTo>
                  <a:close/>
                  <a:moveTo>
                    <a:pt x="13428" y="26636"/>
                  </a:moveTo>
                  <a:cubicBezTo>
                    <a:pt x="13342" y="26636"/>
                    <a:pt x="13256" y="26657"/>
                    <a:pt x="13176" y="26701"/>
                  </a:cubicBezTo>
                  <a:cubicBezTo>
                    <a:pt x="12810" y="26834"/>
                    <a:pt x="12476" y="26934"/>
                    <a:pt x="12109" y="27034"/>
                  </a:cubicBezTo>
                  <a:cubicBezTo>
                    <a:pt x="12009" y="27067"/>
                    <a:pt x="11876" y="27101"/>
                    <a:pt x="11775" y="27168"/>
                  </a:cubicBezTo>
                  <a:lnTo>
                    <a:pt x="11876" y="27401"/>
                  </a:lnTo>
                  <a:cubicBezTo>
                    <a:pt x="11909" y="27534"/>
                    <a:pt x="11976" y="27635"/>
                    <a:pt x="12076" y="27701"/>
                  </a:cubicBezTo>
                  <a:lnTo>
                    <a:pt x="14711" y="29169"/>
                  </a:lnTo>
                  <a:cubicBezTo>
                    <a:pt x="14611" y="29102"/>
                    <a:pt x="14577" y="29002"/>
                    <a:pt x="14544" y="28902"/>
                  </a:cubicBezTo>
                  <a:lnTo>
                    <a:pt x="13977" y="27067"/>
                  </a:lnTo>
                  <a:cubicBezTo>
                    <a:pt x="13903" y="26797"/>
                    <a:pt x="13667" y="26636"/>
                    <a:pt x="13428" y="26636"/>
                  </a:cubicBezTo>
                  <a:close/>
                  <a:moveTo>
                    <a:pt x="6381" y="25129"/>
                  </a:moveTo>
                  <a:cubicBezTo>
                    <a:pt x="6263" y="25129"/>
                    <a:pt x="6144" y="25162"/>
                    <a:pt x="6038" y="25233"/>
                  </a:cubicBezTo>
                  <a:lnTo>
                    <a:pt x="4737" y="26067"/>
                  </a:lnTo>
                  <a:lnTo>
                    <a:pt x="3803" y="28535"/>
                  </a:lnTo>
                  <a:cubicBezTo>
                    <a:pt x="3703" y="28769"/>
                    <a:pt x="3803" y="29069"/>
                    <a:pt x="4037" y="29202"/>
                  </a:cubicBezTo>
                  <a:lnTo>
                    <a:pt x="6705" y="30703"/>
                  </a:lnTo>
                  <a:cubicBezTo>
                    <a:pt x="6472" y="30570"/>
                    <a:pt x="6372" y="30270"/>
                    <a:pt x="6505" y="30036"/>
                  </a:cubicBezTo>
                  <a:lnTo>
                    <a:pt x="7639" y="27001"/>
                  </a:lnTo>
                  <a:cubicBezTo>
                    <a:pt x="7739" y="26634"/>
                    <a:pt x="7639" y="26234"/>
                    <a:pt x="7372" y="25967"/>
                  </a:cubicBezTo>
                  <a:cubicBezTo>
                    <a:pt x="7206" y="25800"/>
                    <a:pt x="7072" y="25633"/>
                    <a:pt x="6939" y="25433"/>
                  </a:cubicBezTo>
                  <a:cubicBezTo>
                    <a:pt x="6809" y="25239"/>
                    <a:pt x="6597" y="25129"/>
                    <a:pt x="6381" y="25129"/>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85"/>
            <p:cNvSpPr/>
            <p:nvPr/>
          </p:nvSpPr>
          <p:spPr>
            <a:xfrm>
              <a:off x="2312650" y="1389775"/>
              <a:ext cx="130950" cy="102600"/>
            </a:xfrm>
            <a:custGeom>
              <a:rect b="b" l="l" r="r" t="t"/>
              <a:pathLst>
                <a:path extrusionOk="0" h="4104" w="5238">
                  <a:moveTo>
                    <a:pt x="2569" y="0"/>
                  </a:moveTo>
                  <a:lnTo>
                    <a:pt x="334" y="2002"/>
                  </a:lnTo>
                  <a:cubicBezTo>
                    <a:pt x="301" y="2035"/>
                    <a:pt x="268" y="2068"/>
                    <a:pt x="234" y="2135"/>
                  </a:cubicBezTo>
                  <a:cubicBezTo>
                    <a:pt x="201" y="2169"/>
                    <a:pt x="168" y="2202"/>
                    <a:pt x="134" y="2269"/>
                  </a:cubicBezTo>
                  <a:cubicBezTo>
                    <a:pt x="67" y="2369"/>
                    <a:pt x="34" y="2502"/>
                    <a:pt x="1" y="2602"/>
                  </a:cubicBezTo>
                  <a:lnTo>
                    <a:pt x="2669" y="4103"/>
                  </a:lnTo>
                  <a:cubicBezTo>
                    <a:pt x="2736" y="3870"/>
                    <a:pt x="2836" y="3670"/>
                    <a:pt x="3036" y="3503"/>
                  </a:cubicBezTo>
                  <a:lnTo>
                    <a:pt x="5238" y="1501"/>
                  </a:lnTo>
                  <a:lnTo>
                    <a:pt x="2569"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85"/>
            <p:cNvSpPr/>
            <p:nvPr/>
          </p:nvSpPr>
          <p:spPr>
            <a:xfrm>
              <a:off x="2390200" y="1167100"/>
              <a:ext cx="136800" cy="43400"/>
            </a:xfrm>
            <a:custGeom>
              <a:rect b="b" l="l" r="r" t="t"/>
              <a:pathLst>
                <a:path extrusionOk="0" h="1736" w="5472">
                  <a:moveTo>
                    <a:pt x="501" y="1"/>
                  </a:moveTo>
                  <a:cubicBezTo>
                    <a:pt x="468" y="1"/>
                    <a:pt x="435" y="34"/>
                    <a:pt x="368" y="34"/>
                  </a:cubicBezTo>
                  <a:lnTo>
                    <a:pt x="234" y="101"/>
                  </a:lnTo>
                  <a:cubicBezTo>
                    <a:pt x="168" y="134"/>
                    <a:pt x="101" y="168"/>
                    <a:pt x="1" y="234"/>
                  </a:cubicBezTo>
                  <a:lnTo>
                    <a:pt x="2703" y="1736"/>
                  </a:lnTo>
                  <a:cubicBezTo>
                    <a:pt x="2870" y="1569"/>
                    <a:pt x="3103" y="1502"/>
                    <a:pt x="3370" y="1502"/>
                  </a:cubicBezTo>
                  <a:lnTo>
                    <a:pt x="5005" y="1569"/>
                  </a:lnTo>
                  <a:cubicBezTo>
                    <a:pt x="5171" y="1569"/>
                    <a:pt x="5338" y="1535"/>
                    <a:pt x="5472" y="1469"/>
                  </a:cubicBezTo>
                  <a:lnTo>
                    <a:pt x="2770" y="1"/>
                  </a:lnTo>
                  <a:cubicBezTo>
                    <a:pt x="2703" y="34"/>
                    <a:pt x="2636" y="68"/>
                    <a:pt x="2569" y="101"/>
                  </a:cubicBezTo>
                  <a:lnTo>
                    <a:pt x="2303" y="101"/>
                  </a:lnTo>
                  <a:lnTo>
                    <a:pt x="668"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85"/>
            <p:cNvSpPr/>
            <p:nvPr/>
          </p:nvSpPr>
          <p:spPr>
            <a:xfrm>
              <a:off x="2841375" y="1015000"/>
              <a:ext cx="110100" cy="78475"/>
            </a:xfrm>
            <a:custGeom>
              <a:rect b="b" l="l" r="r" t="t"/>
              <a:pathLst>
                <a:path extrusionOk="0" h="3139" w="4404">
                  <a:moveTo>
                    <a:pt x="1526" y="1"/>
                  </a:moveTo>
                  <a:cubicBezTo>
                    <a:pt x="1435" y="1"/>
                    <a:pt x="1341" y="26"/>
                    <a:pt x="1268" y="81"/>
                  </a:cubicBezTo>
                  <a:lnTo>
                    <a:pt x="300" y="714"/>
                  </a:lnTo>
                  <a:lnTo>
                    <a:pt x="100" y="1281"/>
                  </a:lnTo>
                  <a:cubicBezTo>
                    <a:pt x="0" y="1648"/>
                    <a:pt x="100" y="2049"/>
                    <a:pt x="367" y="2316"/>
                  </a:cubicBezTo>
                  <a:cubicBezTo>
                    <a:pt x="501" y="2482"/>
                    <a:pt x="634" y="2649"/>
                    <a:pt x="767" y="2849"/>
                  </a:cubicBezTo>
                  <a:cubicBezTo>
                    <a:pt x="896" y="3042"/>
                    <a:pt x="1107" y="3139"/>
                    <a:pt x="1322" y="3139"/>
                  </a:cubicBezTo>
                  <a:cubicBezTo>
                    <a:pt x="1441" y="3139"/>
                    <a:pt x="1561" y="3109"/>
                    <a:pt x="1668" y="3049"/>
                  </a:cubicBezTo>
                  <a:lnTo>
                    <a:pt x="3936" y="1615"/>
                  </a:lnTo>
                  <a:cubicBezTo>
                    <a:pt x="4014" y="1537"/>
                    <a:pt x="4104" y="1505"/>
                    <a:pt x="4198" y="1505"/>
                  </a:cubicBezTo>
                  <a:cubicBezTo>
                    <a:pt x="4265" y="1505"/>
                    <a:pt x="4334" y="1521"/>
                    <a:pt x="4403" y="1548"/>
                  </a:cubicBezTo>
                  <a:lnTo>
                    <a:pt x="1735" y="47"/>
                  </a:lnTo>
                  <a:cubicBezTo>
                    <a:pt x="1675" y="17"/>
                    <a:pt x="1601" y="1"/>
                    <a:pt x="152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85"/>
            <p:cNvSpPr/>
            <p:nvPr/>
          </p:nvSpPr>
          <p:spPr>
            <a:xfrm>
              <a:off x="2678750" y="905725"/>
              <a:ext cx="186825" cy="132150"/>
            </a:xfrm>
            <a:custGeom>
              <a:rect b="b" l="l" r="r" t="t"/>
              <a:pathLst>
                <a:path extrusionOk="0" h="5286" w="7473">
                  <a:moveTo>
                    <a:pt x="7372" y="1893"/>
                  </a:moveTo>
                  <a:lnTo>
                    <a:pt x="7473" y="1950"/>
                  </a:lnTo>
                  <a:cubicBezTo>
                    <a:pt x="7450" y="1928"/>
                    <a:pt x="7414" y="1906"/>
                    <a:pt x="7372" y="1893"/>
                  </a:cubicBezTo>
                  <a:close/>
                  <a:moveTo>
                    <a:pt x="2772" y="1"/>
                  </a:moveTo>
                  <a:cubicBezTo>
                    <a:pt x="2455" y="1"/>
                    <a:pt x="2139" y="159"/>
                    <a:pt x="1969" y="415"/>
                  </a:cubicBezTo>
                  <a:lnTo>
                    <a:pt x="367" y="3384"/>
                  </a:lnTo>
                  <a:cubicBezTo>
                    <a:pt x="267" y="3551"/>
                    <a:pt x="167" y="3684"/>
                    <a:pt x="1" y="3784"/>
                  </a:cubicBezTo>
                  <a:lnTo>
                    <a:pt x="2702" y="5286"/>
                  </a:lnTo>
                  <a:cubicBezTo>
                    <a:pt x="2836" y="5185"/>
                    <a:pt x="2969" y="5052"/>
                    <a:pt x="3036" y="4885"/>
                  </a:cubicBezTo>
                  <a:lnTo>
                    <a:pt x="4637" y="1916"/>
                  </a:lnTo>
                  <a:cubicBezTo>
                    <a:pt x="4798" y="1648"/>
                    <a:pt x="5089" y="1487"/>
                    <a:pt x="5388" y="1487"/>
                  </a:cubicBezTo>
                  <a:cubicBezTo>
                    <a:pt x="5460" y="1487"/>
                    <a:pt x="5533" y="1497"/>
                    <a:pt x="5605" y="1516"/>
                  </a:cubicBezTo>
                  <a:lnTo>
                    <a:pt x="7306" y="1883"/>
                  </a:lnTo>
                  <a:cubicBezTo>
                    <a:pt x="7328" y="1883"/>
                    <a:pt x="7351" y="1887"/>
                    <a:pt x="7372" y="1893"/>
                  </a:cubicBezTo>
                  <a:lnTo>
                    <a:pt x="7372" y="1893"/>
                  </a:lnTo>
                  <a:lnTo>
                    <a:pt x="4804" y="449"/>
                  </a:lnTo>
                  <a:cubicBezTo>
                    <a:pt x="4737" y="415"/>
                    <a:pt x="4704" y="382"/>
                    <a:pt x="4637" y="382"/>
                  </a:cubicBezTo>
                  <a:lnTo>
                    <a:pt x="2936" y="15"/>
                  </a:lnTo>
                  <a:cubicBezTo>
                    <a:pt x="2882" y="5"/>
                    <a:pt x="2827" y="1"/>
                    <a:pt x="277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85"/>
            <p:cNvSpPr/>
            <p:nvPr/>
          </p:nvSpPr>
          <p:spPr>
            <a:xfrm>
              <a:off x="2511125" y="952800"/>
              <a:ext cx="153475" cy="105100"/>
            </a:xfrm>
            <a:custGeom>
              <a:rect b="b" l="l" r="r" t="t"/>
              <a:pathLst>
                <a:path extrusionOk="0" h="4204" w="6139">
                  <a:moveTo>
                    <a:pt x="6083" y="1536"/>
                  </a:moveTo>
                  <a:lnTo>
                    <a:pt x="6138" y="1568"/>
                  </a:lnTo>
                  <a:cubicBezTo>
                    <a:pt x="6122" y="1555"/>
                    <a:pt x="6103" y="1545"/>
                    <a:pt x="6083" y="1536"/>
                  </a:cubicBezTo>
                  <a:close/>
                  <a:moveTo>
                    <a:pt x="3303" y="0"/>
                  </a:moveTo>
                  <a:cubicBezTo>
                    <a:pt x="3170" y="0"/>
                    <a:pt x="3070" y="33"/>
                    <a:pt x="2970" y="100"/>
                  </a:cubicBezTo>
                  <a:lnTo>
                    <a:pt x="434" y="2068"/>
                  </a:lnTo>
                  <a:cubicBezTo>
                    <a:pt x="401" y="2102"/>
                    <a:pt x="368" y="2135"/>
                    <a:pt x="334" y="2168"/>
                  </a:cubicBezTo>
                  <a:cubicBezTo>
                    <a:pt x="301" y="2168"/>
                    <a:pt x="301" y="2202"/>
                    <a:pt x="268" y="2235"/>
                  </a:cubicBezTo>
                  <a:cubicBezTo>
                    <a:pt x="168" y="2335"/>
                    <a:pt x="101" y="2469"/>
                    <a:pt x="34" y="2602"/>
                  </a:cubicBezTo>
                  <a:cubicBezTo>
                    <a:pt x="34" y="2635"/>
                    <a:pt x="1" y="2669"/>
                    <a:pt x="1" y="2702"/>
                  </a:cubicBezTo>
                  <a:lnTo>
                    <a:pt x="2703" y="4203"/>
                  </a:lnTo>
                  <a:cubicBezTo>
                    <a:pt x="2769" y="3970"/>
                    <a:pt x="2903" y="3736"/>
                    <a:pt x="3103" y="3569"/>
                  </a:cubicBezTo>
                  <a:lnTo>
                    <a:pt x="5638" y="1635"/>
                  </a:lnTo>
                  <a:cubicBezTo>
                    <a:pt x="5719" y="1554"/>
                    <a:pt x="5836" y="1510"/>
                    <a:pt x="5946" y="1510"/>
                  </a:cubicBezTo>
                  <a:cubicBezTo>
                    <a:pt x="5995" y="1510"/>
                    <a:pt x="6042" y="1518"/>
                    <a:pt x="6083" y="1536"/>
                  </a:cubicBezTo>
                  <a:lnTo>
                    <a:pt x="6083" y="1536"/>
                  </a:lnTo>
                  <a:lnTo>
                    <a:pt x="3470" y="33"/>
                  </a:lnTo>
                  <a:cubicBezTo>
                    <a:pt x="3437" y="33"/>
                    <a:pt x="3370" y="0"/>
                    <a:pt x="330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85"/>
            <p:cNvSpPr/>
            <p:nvPr/>
          </p:nvSpPr>
          <p:spPr>
            <a:xfrm>
              <a:off x="2377700" y="942900"/>
              <a:ext cx="590450" cy="739125"/>
            </a:xfrm>
            <a:custGeom>
              <a:rect b="b" l="l" r="r" t="t"/>
              <a:pathLst>
                <a:path extrusionOk="0" h="29565" w="23618">
                  <a:moveTo>
                    <a:pt x="14082" y="8436"/>
                  </a:moveTo>
                  <a:cubicBezTo>
                    <a:pt x="15465" y="8436"/>
                    <a:pt x="16515" y="9320"/>
                    <a:pt x="16813" y="11004"/>
                  </a:cubicBezTo>
                  <a:cubicBezTo>
                    <a:pt x="17313" y="13839"/>
                    <a:pt x="15478" y="17809"/>
                    <a:pt x="12710" y="19910"/>
                  </a:cubicBezTo>
                  <a:cubicBezTo>
                    <a:pt x="11585" y="20764"/>
                    <a:pt x="10483" y="21177"/>
                    <a:pt x="9537" y="21177"/>
                  </a:cubicBezTo>
                  <a:cubicBezTo>
                    <a:pt x="8153" y="21177"/>
                    <a:pt x="7103" y="20293"/>
                    <a:pt x="6805" y="18609"/>
                  </a:cubicBezTo>
                  <a:cubicBezTo>
                    <a:pt x="6305" y="15807"/>
                    <a:pt x="8140" y="11804"/>
                    <a:pt x="10908" y="9703"/>
                  </a:cubicBezTo>
                  <a:cubicBezTo>
                    <a:pt x="12033" y="8849"/>
                    <a:pt x="13135" y="8436"/>
                    <a:pt x="14082" y="8436"/>
                  </a:cubicBezTo>
                  <a:close/>
                  <a:moveTo>
                    <a:pt x="17464" y="0"/>
                  </a:moveTo>
                  <a:cubicBezTo>
                    <a:pt x="17165" y="0"/>
                    <a:pt x="16874" y="161"/>
                    <a:pt x="16713" y="429"/>
                  </a:cubicBezTo>
                  <a:lnTo>
                    <a:pt x="15111" y="3398"/>
                  </a:lnTo>
                  <a:cubicBezTo>
                    <a:pt x="14911" y="3732"/>
                    <a:pt x="14544" y="3999"/>
                    <a:pt x="14177" y="4099"/>
                  </a:cubicBezTo>
                  <a:cubicBezTo>
                    <a:pt x="13810" y="4199"/>
                    <a:pt x="13444" y="4299"/>
                    <a:pt x="13110" y="4432"/>
                  </a:cubicBezTo>
                  <a:cubicBezTo>
                    <a:pt x="13040" y="4464"/>
                    <a:pt x="12964" y="4478"/>
                    <a:pt x="12887" y="4478"/>
                  </a:cubicBezTo>
                  <a:cubicBezTo>
                    <a:pt x="12639" y="4478"/>
                    <a:pt x="12386" y="4321"/>
                    <a:pt x="12309" y="4065"/>
                  </a:cubicBezTo>
                  <a:lnTo>
                    <a:pt x="11709" y="2264"/>
                  </a:lnTo>
                  <a:cubicBezTo>
                    <a:pt x="11666" y="2029"/>
                    <a:pt x="11474" y="1890"/>
                    <a:pt x="11279" y="1890"/>
                  </a:cubicBezTo>
                  <a:cubicBezTo>
                    <a:pt x="11169" y="1890"/>
                    <a:pt x="11059" y="1934"/>
                    <a:pt x="10975" y="2031"/>
                  </a:cubicBezTo>
                  <a:lnTo>
                    <a:pt x="8440" y="3965"/>
                  </a:lnTo>
                  <a:cubicBezTo>
                    <a:pt x="8140" y="4232"/>
                    <a:pt x="7973" y="4599"/>
                    <a:pt x="7973" y="4999"/>
                  </a:cubicBezTo>
                  <a:lnTo>
                    <a:pt x="8106" y="7368"/>
                  </a:lnTo>
                  <a:cubicBezTo>
                    <a:pt x="8106" y="7768"/>
                    <a:pt x="7973" y="8168"/>
                    <a:pt x="7706" y="8502"/>
                  </a:cubicBezTo>
                  <a:cubicBezTo>
                    <a:pt x="7306" y="9002"/>
                    <a:pt x="6906" y="9503"/>
                    <a:pt x="6539" y="10036"/>
                  </a:cubicBezTo>
                  <a:cubicBezTo>
                    <a:pt x="6272" y="10337"/>
                    <a:pt x="5905" y="10537"/>
                    <a:pt x="5505" y="10537"/>
                  </a:cubicBezTo>
                  <a:lnTo>
                    <a:pt x="3870" y="10470"/>
                  </a:lnTo>
                  <a:cubicBezTo>
                    <a:pt x="3470" y="10470"/>
                    <a:pt x="3103" y="10670"/>
                    <a:pt x="2936" y="11037"/>
                  </a:cubicBezTo>
                  <a:lnTo>
                    <a:pt x="1402" y="14373"/>
                  </a:lnTo>
                  <a:cubicBezTo>
                    <a:pt x="1235" y="14673"/>
                    <a:pt x="1402" y="15073"/>
                    <a:pt x="1735" y="15207"/>
                  </a:cubicBezTo>
                  <a:lnTo>
                    <a:pt x="3036" y="15740"/>
                  </a:lnTo>
                  <a:cubicBezTo>
                    <a:pt x="3403" y="15907"/>
                    <a:pt x="3570" y="16274"/>
                    <a:pt x="3503" y="16641"/>
                  </a:cubicBezTo>
                  <a:cubicBezTo>
                    <a:pt x="3370" y="17141"/>
                    <a:pt x="3270" y="17675"/>
                    <a:pt x="3236" y="18242"/>
                  </a:cubicBezTo>
                  <a:cubicBezTo>
                    <a:pt x="3170" y="18643"/>
                    <a:pt x="2969" y="19009"/>
                    <a:pt x="2669" y="19310"/>
                  </a:cubicBezTo>
                  <a:lnTo>
                    <a:pt x="401" y="21344"/>
                  </a:lnTo>
                  <a:cubicBezTo>
                    <a:pt x="134" y="21611"/>
                    <a:pt x="1" y="22012"/>
                    <a:pt x="34" y="22412"/>
                  </a:cubicBezTo>
                  <a:lnTo>
                    <a:pt x="468" y="24814"/>
                  </a:lnTo>
                  <a:cubicBezTo>
                    <a:pt x="491" y="25023"/>
                    <a:pt x="677" y="25168"/>
                    <a:pt x="878" y="25168"/>
                  </a:cubicBezTo>
                  <a:cubicBezTo>
                    <a:pt x="965" y="25168"/>
                    <a:pt x="1054" y="25141"/>
                    <a:pt x="1135" y="25080"/>
                  </a:cubicBezTo>
                  <a:lnTo>
                    <a:pt x="3370" y="23646"/>
                  </a:lnTo>
                  <a:cubicBezTo>
                    <a:pt x="3476" y="23575"/>
                    <a:pt x="3595" y="23542"/>
                    <a:pt x="3713" y="23542"/>
                  </a:cubicBezTo>
                  <a:cubicBezTo>
                    <a:pt x="3928" y="23542"/>
                    <a:pt x="4141" y="23652"/>
                    <a:pt x="4270" y="23846"/>
                  </a:cubicBezTo>
                  <a:cubicBezTo>
                    <a:pt x="4404" y="24046"/>
                    <a:pt x="4571" y="24213"/>
                    <a:pt x="4704" y="24380"/>
                  </a:cubicBezTo>
                  <a:cubicBezTo>
                    <a:pt x="4971" y="24647"/>
                    <a:pt x="5104" y="25047"/>
                    <a:pt x="4971" y="25414"/>
                  </a:cubicBezTo>
                  <a:lnTo>
                    <a:pt x="3837" y="28450"/>
                  </a:lnTo>
                  <a:cubicBezTo>
                    <a:pt x="3703" y="28750"/>
                    <a:pt x="3903" y="29117"/>
                    <a:pt x="4237" y="29183"/>
                  </a:cubicBezTo>
                  <a:lnTo>
                    <a:pt x="5938" y="29550"/>
                  </a:lnTo>
                  <a:cubicBezTo>
                    <a:pt x="5997" y="29560"/>
                    <a:pt x="6056" y="29565"/>
                    <a:pt x="6113" y="29565"/>
                  </a:cubicBezTo>
                  <a:cubicBezTo>
                    <a:pt x="6443" y="29565"/>
                    <a:pt x="6735" y="29406"/>
                    <a:pt x="6906" y="29150"/>
                  </a:cubicBezTo>
                  <a:lnTo>
                    <a:pt x="8507" y="26181"/>
                  </a:lnTo>
                  <a:cubicBezTo>
                    <a:pt x="8740" y="25848"/>
                    <a:pt x="9074" y="25581"/>
                    <a:pt x="9474" y="25481"/>
                  </a:cubicBezTo>
                  <a:cubicBezTo>
                    <a:pt x="9841" y="25381"/>
                    <a:pt x="10175" y="25281"/>
                    <a:pt x="10508" y="25147"/>
                  </a:cubicBezTo>
                  <a:cubicBezTo>
                    <a:pt x="10597" y="25102"/>
                    <a:pt x="10689" y="25082"/>
                    <a:pt x="10778" y="25082"/>
                  </a:cubicBezTo>
                  <a:cubicBezTo>
                    <a:pt x="11019" y="25082"/>
                    <a:pt x="11235" y="25237"/>
                    <a:pt x="11309" y="25481"/>
                  </a:cubicBezTo>
                  <a:lnTo>
                    <a:pt x="11909" y="27349"/>
                  </a:lnTo>
                  <a:cubicBezTo>
                    <a:pt x="11931" y="27567"/>
                    <a:pt x="12124" y="27700"/>
                    <a:pt x="12321" y="27700"/>
                  </a:cubicBezTo>
                  <a:cubicBezTo>
                    <a:pt x="12424" y="27700"/>
                    <a:pt x="12529" y="27663"/>
                    <a:pt x="12610" y="27582"/>
                  </a:cubicBezTo>
                  <a:lnTo>
                    <a:pt x="15145" y="25614"/>
                  </a:lnTo>
                  <a:cubicBezTo>
                    <a:pt x="15445" y="25347"/>
                    <a:pt x="15645" y="24980"/>
                    <a:pt x="15645" y="24580"/>
                  </a:cubicBezTo>
                  <a:lnTo>
                    <a:pt x="15478" y="22212"/>
                  </a:lnTo>
                  <a:cubicBezTo>
                    <a:pt x="15478" y="21811"/>
                    <a:pt x="15612" y="21411"/>
                    <a:pt x="15879" y="21078"/>
                  </a:cubicBezTo>
                  <a:cubicBezTo>
                    <a:pt x="16279" y="20577"/>
                    <a:pt x="16679" y="20077"/>
                    <a:pt x="17046" y="19543"/>
                  </a:cubicBezTo>
                  <a:cubicBezTo>
                    <a:pt x="17313" y="19243"/>
                    <a:pt x="17680" y="19043"/>
                    <a:pt x="18080" y="19043"/>
                  </a:cubicBezTo>
                  <a:lnTo>
                    <a:pt x="19715" y="19110"/>
                  </a:lnTo>
                  <a:cubicBezTo>
                    <a:pt x="20115" y="19110"/>
                    <a:pt x="20482" y="18909"/>
                    <a:pt x="20682" y="18576"/>
                  </a:cubicBezTo>
                  <a:lnTo>
                    <a:pt x="22216" y="15240"/>
                  </a:lnTo>
                  <a:cubicBezTo>
                    <a:pt x="22350" y="14907"/>
                    <a:pt x="22183" y="14540"/>
                    <a:pt x="21850" y="14406"/>
                  </a:cubicBezTo>
                  <a:lnTo>
                    <a:pt x="20549" y="13839"/>
                  </a:lnTo>
                  <a:cubicBezTo>
                    <a:pt x="20215" y="13706"/>
                    <a:pt x="20015" y="13339"/>
                    <a:pt x="20082" y="12972"/>
                  </a:cubicBezTo>
                  <a:cubicBezTo>
                    <a:pt x="20215" y="12438"/>
                    <a:pt x="20315" y="11904"/>
                    <a:pt x="20382" y="11371"/>
                  </a:cubicBezTo>
                  <a:cubicBezTo>
                    <a:pt x="20449" y="10937"/>
                    <a:pt x="20615" y="10570"/>
                    <a:pt x="20916" y="10270"/>
                  </a:cubicBezTo>
                  <a:lnTo>
                    <a:pt x="23184" y="8268"/>
                  </a:lnTo>
                  <a:cubicBezTo>
                    <a:pt x="23484" y="7968"/>
                    <a:pt x="23617" y="7568"/>
                    <a:pt x="23584" y="7168"/>
                  </a:cubicBezTo>
                  <a:lnTo>
                    <a:pt x="23150" y="4766"/>
                  </a:lnTo>
                  <a:cubicBezTo>
                    <a:pt x="23128" y="4540"/>
                    <a:pt x="22952" y="4390"/>
                    <a:pt x="22758" y="4390"/>
                  </a:cubicBezTo>
                  <a:cubicBezTo>
                    <a:pt x="22665" y="4390"/>
                    <a:pt x="22569" y="4424"/>
                    <a:pt x="22483" y="4499"/>
                  </a:cubicBezTo>
                  <a:lnTo>
                    <a:pt x="20248" y="5933"/>
                  </a:lnTo>
                  <a:cubicBezTo>
                    <a:pt x="20129" y="5993"/>
                    <a:pt x="20002" y="6023"/>
                    <a:pt x="19879" y="6023"/>
                  </a:cubicBezTo>
                  <a:cubicBezTo>
                    <a:pt x="19659" y="6023"/>
                    <a:pt x="19455" y="5926"/>
                    <a:pt x="19348" y="5733"/>
                  </a:cubicBezTo>
                  <a:cubicBezTo>
                    <a:pt x="19214" y="5533"/>
                    <a:pt x="19081" y="5366"/>
                    <a:pt x="18914" y="5200"/>
                  </a:cubicBezTo>
                  <a:cubicBezTo>
                    <a:pt x="18647" y="4933"/>
                    <a:pt x="18547" y="4532"/>
                    <a:pt x="18647" y="4165"/>
                  </a:cubicBezTo>
                  <a:lnTo>
                    <a:pt x="19815" y="1130"/>
                  </a:lnTo>
                  <a:cubicBezTo>
                    <a:pt x="19915" y="796"/>
                    <a:pt x="19715" y="429"/>
                    <a:pt x="19381" y="396"/>
                  </a:cubicBezTo>
                  <a:lnTo>
                    <a:pt x="17680" y="29"/>
                  </a:lnTo>
                  <a:cubicBezTo>
                    <a:pt x="17608" y="10"/>
                    <a:pt x="17536" y="0"/>
                    <a:pt x="17464"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85"/>
            <p:cNvSpPr/>
            <p:nvPr/>
          </p:nvSpPr>
          <p:spPr>
            <a:xfrm>
              <a:off x="1584625" y="1629075"/>
              <a:ext cx="835625" cy="989925"/>
            </a:xfrm>
            <a:custGeom>
              <a:rect b="b" l="l" r="r" t="t"/>
              <a:pathLst>
                <a:path extrusionOk="0" h="39597" w="33425">
                  <a:moveTo>
                    <a:pt x="27619" y="1168"/>
                  </a:moveTo>
                  <a:lnTo>
                    <a:pt x="27621" y="1169"/>
                  </a:lnTo>
                  <a:cubicBezTo>
                    <a:pt x="27620" y="1169"/>
                    <a:pt x="27620" y="1169"/>
                    <a:pt x="27619" y="1168"/>
                  </a:cubicBezTo>
                  <a:close/>
                  <a:moveTo>
                    <a:pt x="25406" y="1"/>
                  </a:moveTo>
                  <a:cubicBezTo>
                    <a:pt x="25229" y="1"/>
                    <a:pt x="25062" y="82"/>
                    <a:pt x="24952" y="235"/>
                  </a:cubicBezTo>
                  <a:lnTo>
                    <a:pt x="21950" y="4605"/>
                  </a:lnTo>
                  <a:lnTo>
                    <a:pt x="21917" y="4672"/>
                  </a:lnTo>
                  <a:lnTo>
                    <a:pt x="21850" y="4739"/>
                  </a:lnTo>
                  <a:lnTo>
                    <a:pt x="21817" y="4772"/>
                  </a:lnTo>
                  <a:lnTo>
                    <a:pt x="21750" y="4805"/>
                  </a:lnTo>
                  <a:cubicBezTo>
                    <a:pt x="21583" y="4905"/>
                    <a:pt x="21383" y="4972"/>
                    <a:pt x="21183" y="4972"/>
                  </a:cubicBezTo>
                  <a:lnTo>
                    <a:pt x="20582" y="4972"/>
                  </a:lnTo>
                  <a:lnTo>
                    <a:pt x="20682" y="5906"/>
                  </a:lnTo>
                  <a:cubicBezTo>
                    <a:pt x="20682" y="6125"/>
                    <a:pt x="20862" y="6299"/>
                    <a:pt x="21074" y="6299"/>
                  </a:cubicBezTo>
                  <a:cubicBezTo>
                    <a:pt x="21120" y="6299"/>
                    <a:pt x="21168" y="6291"/>
                    <a:pt x="21216" y="6273"/>
                  </a:cubicBezTo>
                  <a:cubicBezTo>
                    <a:pt x="21850" y="6140"/>
                    <a:pt x="22517" y="6073"/>
                    <a:pt x="23151" y="6073"/>
                  </a:cubicBezTo>
                  <a:cubicBezTo>
                    <a:pt x="23384" y="6073"/>
                    <a:pt x="23584" y="6006"/>
                    <a:pt x="23751" y="5906"/>
                  </a:cubicBezTo>
                  <a:cubicBezTo>
                    <a:pt x="23818" y="5839"/>
                    <a:pt x="23885" y="5773"/>
                    <a:pt x="23951" y="5706"/>
                  </a:cubicBezTo>
                  <a:lnTo>
                    <a:pt x="26920" y="1336"/>
                  </a:lnTo>
                  <a:cubicBezTo>
                    <a:pt x="27035" y="1199"/>
                    <a:pt x="27212" y="1109"/>
                    <a:pt x="27387" y="1109"/>
                  </a:cubicBezTo>
                  <a:cubicBezTo>
                    <a:pt x="27467" y="1109"/>
                    <a:pt x="27546" y="1127"/>
                    <a:pt x="27619" y="1168"/>
                  </a:cubicBezTo>
                  <a:lnTo>
                    <a:pt x="27619" y="1168"/>
                  </a:lnTo>
                  <a:lnTo>
                    <a:pt x="25686" y="69"/>
                  </a:lnTo>
                  <a:cubicBezTo>
                    <a:pt x="25594" y="23"/>
                    <a:pt x="25499" y="1"/>
                    <a:pt x="25406" y="1"/>
                  </a:cubicBezTo>
                  <a:close/>
                  <a:moveTo>
                    <a:pt x="33367" y="9275"/>
                  </a:moveTo>
                  <a:lnTo>
                    <a:pt x="33425" y="9308"/>
                  </a:lnTo>
                  <a:cubicBezTo>
                    <a:pt x="33395" y="9278"/>
                    <a:pt x="33392" y="9275"/>
                    <a:pt x="33367" y="9275"/>
                  </a:cubicBezTo>
                  <a:close/>
                  <a:moveTo>
                    <a:pt x="31257" y="8149"/>
                  </a:moveTo>
                  <a:cubicBezTo>
                    <a:pt x="31215" y="8149"/>
                    <a:pt x="31173" y="8158"/>
                    <a:pt x="31123" y="8174"/>
                  </a:cubicBezTo>
                  <a:lnTo>
                    <a:pt x="28421" y="9375"/>
                  </a:lnTo>
                  <a:cubicBezTo>
                    <a:pt x="28488" y="9509"/>
                    <a:pt x="28555" y="9642"/>
                    <a:pt x="28621" y="9775"/>
                  </a:cubicBezTo>
                  <a:cubicBezTo>
                    <a:pt x="28655" y="9909"/>
                    <a:pt x="28721" y="9976"/>
                    <a:pt x="28755" y="10109"/>
                  </a:cubicBezTo>
                  <a:cubicBezTo>
                    <a:pt x="28755" y="10142"/>
                    <a:pt x="28755" y="10142"/>
                    <a:pt x="28788" y="10176"/>
                  </a:cubicBezTo>
                  <a:cubicBezTo>
                    <a:pt x="28822" y="10309"/>
                    <a:pt x="28855" y="10409"/>
                    <a:pt x="28922" y="10543"/>
                  </a:cubicBezTo>
                  <a:cubicBezTo>
                    <a:pt x="28922" y="10576"/>
                    <a:pt x="28922" y="10576"/>
                    <a:pt x="28922" y="10609"/>
                  </a:cubicBezTo>
                  <a:cubicBezTo>
                    <a:pt x="28955" y="10676"/>
                    <a:pt x="28988" y="10743"/>
                    <a:pt x="29055" y="10776"/>
                  </a:cubicBezTo>
                  <a:cubicBezTo>
                    <a:pt x="29055" y="10810"/>
                    <a:pt x="29088" y="10810"/>
                    <a:pt x="29088" y="10843"/>
                  </a:cubicBezTo>
                  <a:lnTo>
                    <a:pt x="29122" y="10843"/>
                  </a:lnTo>
                  <a:cubicBezTo>
                    <a:pt x="29155" y="10876"/>
                    <a:pt x="29188" y="10910"/>
                    <a:pt x="29222" y="10910"/>
                  </a:cubicBezTo>
                  <a:lnTo>
                    <a:pt x="29455" y="10910"/>
                  </a:lnTo>
                  <a:cubicBezTo>
                    <a:pt x="29455" y="10910"/>
                    <a:pt x="29489" y="10876"/>
                    <a:pt x="29522" y="10876"/>
                  </a:cubicBezTo>
                  <a:lnTo>
                    <a:pt x="33091" y="9308"/>
                  </a:lnTo>
                  <a:cubicBezTo>
                    <a:pt x="33150" y="9269"/>
                    <a:pt x="33208" y="9253"/>
                    <a:pt x="33260" y="9253"/>
                  </a:cubicBezTo>
                  <a:cubicBezTo>
                    <a:pt x="33297" y="9253"/>
                    <a:pt x="33330" y="9261"/>
                    <a:pt x="33358" y="9275"/>
                  </a:cubicBezTo>
                  <a:cubicBezTo>
                    <a:pt x="33361" y="9275"/>
                    <a:pt x="33364" y="9275"/>
                    <a:pt x="33367" y="9275"/>
                  </a:cubicBezTo>
                  <a:lnTo>
                    <a:pt x="33367" y="9275"/>
                  </a:lnTo>
                  <a:lnTo>
                    <a:pt x="31457" y="8174"/>
                  </a:lnTo>
                  <a:lnTo>
                    <a:pt x="31390" y="8174"/>
                  </a:lnTo>
                  <a:cubicBezTo>
                    <a:pt x="31340" y="8158"/>
                    <a:pt x="31298" y="8149"/>
                    <a:pt x="31257" y="8149"/>
                  </a:cubicBezTo>
                  <a:close/>
                  <a:moveTo>
                    <a:pt x="21750" y="12277"/>
                  </a:moveTo>
                  <a:lnTo>
                    <a:pt x="21750" y="12277"/>
                  </a:lnTo>
                  <a:cubicBezTo>
                    <a:pt x="22317" y="13045"/>
                    <a:pt x="22650" y="14245"/>
                    <a:pt x="22650" y="15780"/>
                  </a:cubicBezTo>
                  <a:cubicBezTo>
                    <a:pt x="22650" y="20016"/>
                    <a:pt x="19582" y="25153"/>
                    <a:pt x="15812" y="27288"/>
                  </a:cubicBezTo>
                  <a:cubicBezTo>
                    <a:pt x="14682" y="27930"/>
                    <a:pt x="13690" y="28236"/>
                    <a:pt x="12837" y="28236"/>
                  </a:cubicBezTo>
                  <a:cubicBezTo>
                    <a:pt x="12582" y="28236"/>
                    <a:pt x="12340" y="28209"/>
                    <a:pt x="12110" y="28155"/>
                  </a:cubicBezTo>
                  <a:lnTo>
                    <a:pt x="12110" y="28155"/>
                  </a:lnTo>
                  <a:cubicBezTo>
                    <a:pt x="12776" y="28894"/>
                    <a:pt x="13695" y="29292"/>
                    <a:pt x="14773" y="29292"/>
                  </a:cubicBezTo>
                  <a:cubicBezTo>
                    <a:pt x="15691" y="29292"/>
                    <a:pt x="16724" y="29003"/>
                    <a:pt x="17814" y="28389"/>
                  </a:cubicBezTo>
                  <a:cubicBezTo>
                    <a:pt x="21550" y="26254"/>
                    <a:pt x="24619" y="21117"/>
                    <a:pt x="24619" y="16881"/>
                  </a:cubicBezTo>
                  <a:cubicBezTo>
                    <a:pt x="24619" y="14312"/>
                    <a:pt x="23484" y="12678"/>
                    <a:pt x="21750" y="12277"/>
                  </a:cubicBezTo>
                  <a:close/>
                  <a:moveTo>
                    <a:pt x="18014" y="702"/>
                  </a:moveTo>
                  <a:cubicBezTo>
                    <a:pt x="17947" y="702"/>
                    <a:pt x="17880" y="702"/>
                    <a:pt x="17814" y="736"/>
                  </a:cubicBezTo>
                  <a:lnTo>
                    <a:pt x="13777" y="3004"/>
                  </a:lnTo>
                  <a:lnTo>
                    <a:pt x="13711" y="3071"/>
                  </a:lnTo>
                  <a:lnTo>
                    <a:pt x="13644" y="3104"/>
                  </a:lnTo>
                  <a:lnTo>
                    <a:pt x="13611" y="3171"/>
                  </a:lnTo>
                  <a:cubicBezTo>
                    <a:pt x="13577" y="3204"/>
                    <a:pt x="13544" y="3237"/>
                    <a:pt x="13511" y="3271"/>
                  </a:cubicBezTo>
                  <a:cubicBezTo>
                    <a:pt x="13411" y="3404"/>
                    <a:pt x="13310" y="3571"/>
                    <a:pt x="13310" y="3738"/>
                  </a:cubicBezTo>
                  <a:lnTo>
                    <a:pt x="12877" y="8108"/>
                  </a:lnTo>
                  <a:cubicBezTo>
                    <a:pt x="12843" y="8441"/>
                    <a:pt x="12710" y="8741"/>
                    <a:pt x="12477" y="8942"/>
                  </a:cubicBezTo>
                  <a:cubicBezTo>
                    <a:pt x="11676" y="9675"/>
                    <a:pt x="10909" y="10443"/>
                    <a:pt x="10242" y="11277"/>
                  </a:cubicBezTo>
                  <a:cubicBezTo>
                    <a:pt x="10095" y="11423"/>
                    <a:pt x="9877" y="11516"/>
                    <a:pt x="9666" y="11516"/>
                  </a:cubicBezTo>
                  <a:cubicBezTo>
                    <a:pt x="9589" y="11516"/>
                    <a:pt x="9513" y="11504"/>
                    <a:pt x="9441" y="11477"/>
                  </a:cubicBezTo>
                  <a:lnTo>
                    <a:pt x="6839" y="10609"/>
                  </a:lnTo>
                  <a:cubicBezTo>
                    <a:pt x="6772" y="10576"/>
                    <a:pt x="6706" y="10576"/>
                    <a:pt x="6639" y="10576"/>
                  </a:cubicBezTo>
                  <a:lnTo>
                    <a:pt x="6506" y="10576"/>
                  </a:lnTo>
                  <a:cubicBezTo>
                    <a:pt x="6406" y="10609"/>
                    <a:pt x="6339" y="10643"/>
                    <a:pt x="6272" y="10676"/>
                  </a:cubicBezTo>
                  <a:cubicBezTo>
                    <a:pt x="6239" y="10709"/>
                    <a:pt x="6239" y="10709"/>
                    <a:pt x="6239" y="10709"/>
                  </a:cubicBezTo>
                  <a:cubicBezTo>
                    <a:pt x="6172" y="10743"/>
                    <a:pt x="6139" y="10810"/>
                    <a:pt x="6139" y="10843"/>
                  </a:cubicBezTo>
                  <a:lnTo>
                    <a:pt x="3170" y="15847"/>
                  </a:lnTo>
                  <a:cubicBezTo>
                    <a:pt x="3103" y="15947"/>
                    <a:pt x="3070" y="16080"/>
                    <a:pt x="3103" y="16213"/>
                  </a:cubicBezTo>
                  <a:cubicBezTo>
                    <a:pt x="3103" y="16347"/>
                    <a:pt x="3170" y="16480"/>
                    <a:pt x="3303" y="16580"/>
                  </a:cubicBezTo>
                  <a:lnTo>
                    <a:pt x="5371" y="18348"/>
                  </a:lnTo>
                  <a:cubicBezTo>
                    <a:pt x="5605" y="18515"/>
                    <a:pt x="5672" y="18815"/>
                    <a:pt x="5572" y="19116"/>
                  </a:cubicBezTo>
                  <a:cubicBezTo>
                    <a:pt x="5205" y="20083"/>
                    <a:pt x="4871" y="21117"/>
                    <a:pt x="4638" y="22151"/>
                  </a:cubicBezTo>
                  <a:cubicBezTo>
                    <a:pt x="4604" y="22318"/>
                    <a:pt x="4504" y="22485"/>
                    <a:pt x="4404" y="22618"/>
                  </a:cubicBezTo>
                  <a:cubicBezTo>
                    <a:pt x="4404" y="22651"/>
                    <a:pt x="4371" y="22685"/>
                    <a:pt x="4337" y="22718"/>
                  </a:cubicBezTo>
                  <a:lnTo>
                    <a:pt x="4271" y="22785"/>
                  </a:lnTo>
                  <a:cubicBezTo>
                    <a:pt x="4237" y="22818"/>
                    <a:pt x="4171" y="22885"/>
                    <a:pt x="4137" y="22918"/>
                  </a:cubicBezTo>
                  <a:lnTo>
                    <a:pt x="435" y="25453"/>
                  </a:lnTo>
                  <a:lnTo>
                    <a:pt x="368" y="25487"/>
                  </a:lnTo>
                  <a:lnTo>
                    <a:pt x="301" y="25553"/>
                  </a:lnTo>
                  <a:cubicBezTo>
                    <a:pt x="134" y="25720"/>
                    <a:pt x="34" y="25954"/>
                    <a:pt x="34" y="26221"/>
                  </a:cubicBezTo>
                  <a:lnTo>
                    <a:pt x="34" y="30757"/>
                  </a:lnTo>
                  <a:cubicBezTo>
                    <a:pt x="1" y="30857"/>
                    <a:pt x="68" y="30957"/>
                    <a:pt x="168" y="31024"/>
                  </a:cubicBezTo>
                  <a:lnTo>
                    <a:pt x="2169" y="32158"/>
                  </a:lnTo>
                  <a:cubicBezTo>
                    <a:pt x="2069" y="32091"/>
                    <a:pt x="2002" y="31958"/>
                    <a:pt x="2002" y="31858"/>
                  </a:cubicBezTo>
                  <a:lnTo>
                    <a:pt x="2002" y="27355"/>
                  </a:lnTo>
                  <a:cubicBezTo>
                    <a:pt x="2002" y="27155"/>
                    <a:pt x="2069" y="26988"/>
                    <a:pt x="2169" y="26821"/>
                  </a:cubicBezTo>
                  <a:cubicBezTo>
                    <a:pt x="2236" y="26721"/>
                    <a:pt x="2336" y="26621"/>
                    <a:pt x="2436" y="26554"/>
                  </a:cubicBezTo>
                  <a:lnTo>
                    <a:pt x="6105" y="24052"/>
                  </a:lnTo>
                  <a:cubicBezTo>
                    <a:pt x="6205" y="23986"/>
                    <a:pt x="6305" y="23886"/>
                    <a:pt x="6406" y="23752"/>
                  </a:cubicBezTo>
                  <a:cubicBezTo>
                    <a:pt x="6506" y="23619"/>
                    <a:pt x="6572" y="23452"/>
                    <a:pt x="6639" y="23285"/>
                  </a:cubicBezTo>
                  <a:cubicBezTo>
                    <a:pt x="6873" y="22251"/>
                    <a:pt x="7173" y="21217"/>
                    <a:pt x="7573" y="20216"/>
                  </a:cubicBezTo>
                  <a:cubicBezTo>
                    <a:pt x="7673" y="19949"/>
                    <a:pt x="7573" y="19649"/>
                    <a:pt x="7373" y="19449"/>
                  </a:cubicBezTo>
                  <a:lnTo>
                    <a:pt x="5271" y="17715"/>
                  </a:lnTo>
                  <a:cubicBezTo>
                    <a:pt x="5171" y="17614"/>
                    <a:pt x="5105" y="17481"/>
                    <a:pt x="5071" y="17348"/>
                  </a:cubicBezTo>
                  <a:cubicBezTo>
                    <a:pt x="5038" y="17214"/>
                    <a:pt x="5071" y="17081"/>
                    <a:pt x="5138" y="16981"/>
                  </a:cubicBezTo>
                  <a:lnTo>
                    <a:pt x="8107" y="11977"/>
                  </a:lnTo>
                  <a:cubicBezTo>
                    <a:pt x="8207" y="11777"/>
                    <a:pt x="8407" y="11677"/>
                    <a:pt x="8607" y="11677"/>
                  </a:cubicBezTo>
                  <a:cubicBezTo>
                    <a:pt x="8674" y="11677"/>
                    <a:pt x="8741" y="11677"/>
                    <a:pt x="8841" y="11710"/>
                  </a:cubicBezTo>
                  <a:lnTo>
                    <a:pt x="11409" y="12578"/>
                  </a:lnTo>
                  <a:cubicBezTo>
                    <a:pt x="11490" y="12604"/>
                    <a:pt x="11570" y="12617"/>
                    <a:pt x="11648" y="12617"/>
                  </a:cubicBezTo>
                  <a:cubicBezTo>
                    <a:pt x="11863" y="12617"/>
                    <a:pt x="12063" y="12524"/>
                    <a:pt x="12210" y="12377"/>
                  </a:cubicBezTo>
                  <a:cubicBezTo>
                    <a:pt x="12910" y="11543"/>
                    <a:pt x="13644" y="10776"/>
                    <a:pt x="14445" y="10042"/>
                  </a:cubicBezTo>
                  <a:cubicBezTo>
                    <a:pt x="14678" y="9842"/>
                    <a:pt x="14812" y="9542"/>
                    <a:pt x="14878" y="9208"/>
                  </a:cubicBezTo>
                  <a:lnTo>
                    <a:pt x="15279" y="4839"/>
                  </a:lnTo>
                  <a:cubicBezTo>
                    <a:pt x="15312" y="4772"/>
                    <a:pt x="15312" y="4672"/>
                    <a:pt x="15379" y="4605"/>
                  </a:cubicBezTo>
                  <a:cubicBezTo>
                    <a:pt x="15445" y="4405"/>
                    <a:pt x="15579" y="4238"/>
                    <a:pt x="15779" y="4105"/>
                  </a:cubicBezTo>
                  <a:lnTo>
                    <a:pt x="19815" y="1836"/>
                  </a:lnTo>
                  <a:cubicBezTo>
                    <a:pt x="19886" y="1813"/>
                    <a:pt x="19957" y="1789"/>
                    <a:pt x="20027" y="1789"/>
                  </a:cubicBezTo>
                  <a:cubicBezTo>
                    <a:pt x="20057" y="1789"/>
                    <a:pt x="20086" y="1793"/>
                    <a:pt x="20115" y="1803"/>
                  </a:cubicBezTo>
                  <a:lnTo>
                    <a:pt x="18147" y="736"/>
                  </a:lnTo>
                  <a:cubicBezTo>
                    <a:pt x="18114" y="702"/>
                    <a:pt x="18047" y="702"/>
                    <a:pt x="18014" y="702"/>
                  </a:cubicBezTo>
                  <a:close/>
                  <a:moveTo>
                    <a:pt x="6268" y="30538"/>
                  </a:moveTo>
                  <a:cubicBezTo>
                    <a:pt x="6202" y="30538"/>
                    <a:pt x="6135" y="30555"/>
                    <a:pt x="6072" y="30590"/>
                  </a:cubicBezTo>
                  <a:lnTo>
                    <a:pt x="5205" y="30957"/>
                  </a:lnTo>
                  <a:cubicBezTo>
                    <a:pt x="5271" y="31157"/>
                    <a:pt x="5371" y="31324"/>
                    <a:pt x="5472" y="31458"/>
                  </a:cubicBezTo>
                  <a:cubicBezTo>
                    <a:pt x="5605" y="31725"/>
                    <a:pt x="5638" y="32025"/>
                    <a:pt x="5538" y="32292"/>
                  </a:cubicBezTo>
                  <a:lnTo>
                    <a:pt x="3137" y="36995"/>
                  </a:lnTo>
                  <a:cubicBezTo>
                    <a:pt x="3003" y="37262"/>
                    <a:pt x="3103" y="37562"/>
                    <a:pt x="3337" y="37695"/>
                  </a:cubicBezTo>
                  <a:lnTo>
                    <a:pt x="5305" y="38796"/>
                  </a:lnTo>
                  <a:cubicBezTo>
                    <a:pt x="5071" y="38629"/>
                    <a:pt x="5005" y="38363"/>
                    <a:pt x="5105" y="38129"/>
                  </a:cubicBezTo>
                  <a:lnTo>
                    <a:pt x="7506" y="33426"/>
                  </a:lnTo>
                  <a:cubicBezTo>
                    <a:pt x="7640" y="33159"/>
                    <a:pt x="7606" y="32825"/>
                    <a:pt x="7473" y="32592"/>
                  </a:cubicBezTo>
                  <a:cubicBezTo>
                    <a:pt x="7106" y="32025"/>
                    <a:pt x="6839" y="31458"/>
                    <a:pt x="6672" y="30857"/>
                  </a:cubicBezTo>
                  <a:cubicBezTo>
                    <a:pt x="6624" y="30662"/>
                    <a:pt x="6450" y="30538"/>
                    <a:pt x="6268" y="30538"/>
                  </a:cubicBezTo>
                  <a:close/>
                  <a:moveTo>
                    <a:pt x="14463" y="35146"/>
                  </a:moveTo>
                  <a:cubicBezTo>
                    <a:pt x="14424" y="35146"/>
                    <a:pt x="14384" y="35150"/>
                    <a:pt x="14345" y="35160"/>
                  </a:cubicBezTo>
                  <a:cubicBezTo>
                    <a:pt x="13911" y="35260"/>
                    <a:pt x="13444" y="35327"/>
                    <a:pt x="13010" y="35327"/>
                  </a:cubicBezTo>
                  <a:lnTo>
                    <a:pt x="13310" y="38229"/>
                  </a:lnTo>
                  <a:cubicBezTo>
                    <a:pt x="13310" y="38329"/>
                    <a:pt x="13344" y="38429"/>
                    <a:pt x="13444" y="38496"/>
                  </a:cubicBezTo>
                  <a:lnTo>
                    <a:pt x="15412" y="39597"/>
                  </a:lnTo>
                  <a:cubicBezTo>
                    <a:pt x="15345" y="39530"/>
                    <a:pt x="15279" y="39430"/>
                    <a:pt x="15279" y="39330"/>
                  </a:cubicBezTo>
                  <a:lnTo>
                    <a:pt x="14878" y="35527"/>
                  </a:lnTo>
                  <a:cubicBezTo>
                    <a:pt x="14878" y="35300"/>
                    <a:pt x="14685" y="35146"/>
                    <a:pt x="14463" y="35146"/>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85"/>
            <p:cNvSpPr/>
            <p:nvPr/>
          </p:nvSpPr>
          <p:spPr>
            <a:xfrm>
              <a:off x="2128350" y="1629075"/>
              <a:ext cx="146800" cy="147675"/>
            </a:xfrm>
            <a:custGeom>
              <a:rect b="b" l="l" r="r" t="t"/>
              <a:pathLst>
                <a:path extrusionOk="0" h="5907" w="5872">
                  <a:moveTo>
                    <a:pt x="3648" y="1"/>
                  </a:moveTo>
                  <a:cubicBezTo>
                    <a:pt x="3480" y="1"/>
                    <a:pt x="3313" y="82"/>
                    <a:pt x="3203" y="235"/>
                  </a:cubicBezTo>
                  <a:lnTo>
                    <a:pt x="201" y="4605"/>
                  </a:lnTo>
                  <a:lnTo>
                    <a:pt x="168" y="4672"/>
                  </a:lnTo>
                  <a:lnTo>
                    <a:pt x="101" y="4739"/>
                  </a:lnTo>
                  <a:lnTo>
                    <a:pt x="1" y="4805"/>
                  </a:lnTo>
                  <a:lnTo>
                    <a:pt x="2002" y="5906"/>
                  </a:lnTo>
                  <a:cubicBezTo>
                    <a:pt x="2069" y="5873"/>
                    <a:pt x="2136" y="5806"/>
                    <a:pt x="2202" y="5706"/>
                  </a:cubicBezTo>
                  <a:lnTo>
                    <a:pt x="5171" y="1336"/>
                  </a:lnTo>
                  <a:cubicBezTo>
                    <a:pt x="5279" y="1207"/>
                    <a:pt x="5442" y="1133"/>
                    <a:pt x="5607" y="1133"/>
                  </a:cubicBezTo>
                  <a:cubicBezTo>
                    <a:pt x="5698" y="1133"/>
                    <a:pt x="5789" y="1155"/>
                    <a:pt x="5872" y="1203"/>
                  </a:cubicBezTo>
                  <a:lnTo>
                    <a:pt x="3904" y="69"/>
                  </a:lnTo>
                  <a:cubicBezTo>
                    <a:pt x="3823" y="23"/>
                    <a:pt x="3735" y="1"/>
                    <a:pt x="364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85"/>
            <p:cNvSpPr/>
            <p:nvPr/>
          </p:nvSpPr>
          <p:spPr>
            <a:xfrm>
              <a:off x="1589650" y="2193675"/>
              <a:ext cx="155125" cy="105100"/>
            </a:xfrm>
            <a:custGeom>
              <a:rect b="b" l="l" r="r" t="t"/>
              <a:pathLst>
                <a:path extrusionOk="0" h="4204" w="6205">
                  <a:moveTo>
                    <a:pt x="4203" y="1"/>
                  </a:moveTo>
                  <a:lnTo>
                    <a:pt x="4136" y="101"/>
                  </a:lnTo>
                  <a:lnTo>
                    <a:pt x="4070" y="167"/>
                  </a:lnTo>
                  <a:cubicBezTo>
                    <a:pt x="4036" y="234"/>
                    <a:pt x="3970" y="268"/>
                    <a:pt x="3936" y="301"/>
                  </a:cubicBezTo>
                  <a:lnTo>
                    <a:pt x="234" y="2836"/>
                  </a:lnTo>
                  <a:lnTo>
                    <a:pt x="167" y="2903"/>
                  </a:lnTo>
                  <a:lnTo>
                    <a:pt x="100" y="2969"/>
                  </a:lnTo>
                  <a:cubicBezTo>
                    <a:pt x="67" y="3003"/>
                    <a:pt x="33" y="3036"/>
                    <a:pt x="0" y="3103"/>
                  </a:cubicBezTo>
                  <a:lnTo>
                    <a:pt x="1968" y="4204"/>
                  </a:lnTo>
                  <a:cubicBezTo>
                    <a:pt x="2035" y="4104"/>
                    <a:pt x="2135" y="4004"/>
                    <a:pt x="2235" y="3937"/>
                  </a:cubicBezTo>
                  <a:lnTo>
                    <a:pt x="5904" y="1435"/>
                  </a:lnTo>
                  <a:cubicBezTo>
                    <a:pt x="6004" y="1368"/>
                    <a:pt x="6104" y="1268"/>
                    <a:pt x="6205" y="1135"/>
                  </a:cubicBezTo>
                  <a:lnTo>
                    <a:pt x="4203"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85"/>
            <p:cNvSpPr/>
            <p:nvPr/>
          </p:nvSpPr>
          <p:spPr>
            <a:xfrm>
              <a:off x="1661350" y="1893475"/>
              <a:ext cx="138475" cy="169300"/>
            </a:xfrm>
            <a:custGeom>
              <a:rect b="b" l="l" r="r" t="t"/>
              <a:pathLst>
                <a:path extrusionOk="0" h="6772" w="5539">
                  <a:moveTo>
                    <a:pt x="3403" y="0"/>
                  </a:moveTo>
                  <a:cubicBezTo>
                    <a:pt x="3337" y="33"/>
                    <a:pt x="3270" y="67"/>
                    <a:pt x="3203" y="133"/>
                  </a:cubicBezTo>
                  <a:cubicBezTo>
                    <a:pt x="3170" y="133"/>
                    <a:pt x="3170" y="133"/>
                    <a:pt x="3136" y="167"/>
                  </a:cubicBezTo>
                  <a:cubicBezTo>
                    <a:pt x="3103" y="200"/>
                    <a:pt x="3070" y="234"/>
                    <a:pt x="3036" y="267"/>
                  </a:cubicBezTo>
                  <a:lnTo>
                    <a:pt x="101" y="5271"/>
                  </a:lnTo>
                  <a:cubicBezTo>
                    <a:pt x="34" y="5371"/>
                    <a:pt x="1" y="5504"/>
                    <a:pt x="34" y="5637"/>
                  </a:cubicBezTo>
                  <a:lnTo>
                    <a:pt x="2002" y="6772"/>
                  </a:lnTo>
                  <a:cubicBezTo>
                    <a:pt x="1969" y="6638"/>
                    <a:pt x="2002" y="6505"/>
                    <a:pt x="2069" y="6371"/>
                  </a:cubicBezTo>
                  <a:lnTo>
                    <a:pt x="5038" y="1368"/>
                  </a:lnTo>
                  <a:cubicBezTo>
                    <a:pt x="5138" y="1201"/>
                    <a:pt x="5338" y="1101"/>
                    <a:pt x="5538" y="1101"/>
                  </a:cubicBezTo>
                  <a:lnTo>
                    <a:pt x="3570"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85"/>
            <p:cNvSpPr/>
            <p:nvPr/>
          </p:nvSpPr>
          <p:spPr>
            <a:xfrm>
              <a:off x="1919050" y="1646625"/>
              <a:ext cx="168475" cy="97600"/>
            </a:xfrm>
            <a:custGeom>
              <a:rect b="b" l="l" r="r" t="t"/>
              <a:pathLst>
                <a:path extrusionOk="0" h="3904" w="6739">
                  <a:moveTo>
                    <a:pt x="4637" y="0"/>
                  </a:moveTo>
                  <a:cubicBezTo>
                    <a:pt x="4570" y="0"/>
                    <a:pt x="4503" y="0"/>
                    <a:pt x="4437" y="34"/>
                  </a:cubicBezTo>
                  <a:lnTo>
                    <a:pt x="400" y="2302"/>
                  </a:lnTo>
                  <a:lnTo>
                    <a:pt x="334" y="2369"/>
                  </a:lnTo>
                  <a:lnTo>
                    <a:pt x="267" y="2402"/>
                  </a:lnTo>
                  <a:lnTo>
                    <a:pt x="234" y="2469"/>
                  </a:lnTo>
                  <a:cubicBezTo>
                    <a:pt x="134" y="2535"/>
                    <a:pt x="34" y="2669"/>
                    <a:pt x="0" y="2802"/>
                  </a:cubicBezTo>
                  <a:lnTo>
                    <a:pt x="1968" y="3903"/>
                  </a:lnTo>
                  <a:cubicBezTo>
                    <a:pt x="2068" y="3703"/>
                    <a:pt x="2202" y="3536"/>
                    <a:pt x="2402" y="3436"/>
                  </a:cubicBezTo>
                  <a:lnTo>
                    <a:pt x="6438" y="1168"/>
                  </a:lnTo>
                  <a:cubicBezTo>
                    <a:pt x="6477" y="1129"/>
                    <a:pt x="6539" y="1113"/>
                    <a:pt x="6604" y="1113"/>
                  </a:cubicBezTo>
                  <a:cubicBezTo>
                    <a:pt x="6650" y="1113"/>
                    <a:pt x="6697" y="1121"/>
                    <a:pt x="6738" y="1134"/>
                  </a:cubicBezTo>
                  <a:lnTo>
                    <a:pt x="4770" y="34"/>
                  </a:lnTo>
                  <a:cubicBezTo>
                    <a:pt x="4704" y="0"/>
                    <a:pt x="4670" y="0"/>
                    <a:pt x="463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85"/>
            <p:cNvSpPr/>
            <p:nvPr/>
          </p:nvSpPr>
          <p:spPr>
            <a:xfrm>
              <a:off x="2294300" y="1832875"/>
              <a:ext cx="125950" cy="69350"/>
            </a:xfrm>
            <a:custGeom>
              <a:rect b="b" l="l" r="r" t="t"/>
              <a:pathLst>
                <a:path extrusionOk="0" h="2774" w="5038">
                  <a:moveTo>
                    <a:pt x="4981" y="1124"/>
                  </a:moveTo>
                  <a:lnTo>
                    <a:pt x="4999" y="1134"/>
                  </a:lnTo>
                  <a:lnTo>
                    <a:pt x="4999" y="1134"/>
                  </a:lnTo>
                  <a:cubicBezTo>
                    <a:pt x="4994" y="1130"/>
                    <a:pt x="4988" y="1126"/>
                    <a:pt x="4981" y="1124"/>
                  </a:cubicBezTo>
                  <a:close/>
                  <a:moveTo>
                    <a:pt x="4999" y="1134"/>
                  </a:moveTo>
                  <a:cubicBezTo>
                    <a:pt x="5010" y="1144"/>
                    <a:pt x="5017" y="1156"/>
                    <a:pt x="5038" y="1156"/>
                  </a:cubicBezTo>
                  <a:lnTo>
                    <a:pt x="4999" y="1134"/>
                  </a:lnTo>
                  <a:close/>
                  <a:moveTo>
                    <a:pt x="2874" y="0"/>
                  </a:moveTo>
                  <a:cubicBezTo>
                    <a:pt x="2826" y="0"/>
                    <a:pt x="2775" y="17"/>
                    <a:pt x="2736" y="56"/>
                  </a:cubicBezTo>
                  <a:lnTo>
                    <a:pt x="1" y="1223"/>
                  </a:lnTo>
                  <a:cubicBezTo>
                    <a:pt x="68" y="1357"/>
                    <a:pt x="134" y="1490"/>
                    <a:pt x="201" y="1623"/>
                  </a:cubicBezTo>
                  <a:cubicBezTo>
                    <a:pt x="268" y="1724"/>
                    <a:pt x="301" y="1824"/>
                    <a:pt x="334" y="1957"/>
                  </a:cubicBezTo>
                  <a:cubicBezTo>
                    <a:pt x="368" y="1990"/>
                    <a:pt x="368" y="1990"/>
                    <a:pt x="368" y="2024"/>
                  </a:cubicBezTo>
                  <a:cubicBezTo>
                    <a:pt x="435" y="2157"/>
                    <a:pt x="468" y="2257"/>
                    <a:pt x="501" y="2391"/>
                  </a:cubicBezTo>
                  <a:cubicBezTo>
                    <a:pt x="501" y="2424"/>
                    <a:pt x="535" y="2424"/>
                    <a:pt x="535" y="2457"/>
                  </a:cubicBezTo>
                  <a:cubicBezTo>
                    <a:pt x="535" y="2524"/>
                    <a:pt x="601" y="2591"/>
                    <a:pt x="635" y="2658"/>
                  </a:cubicBezTo>
                  <a:cubicBezTo>
                    <a:pt x="722" y="2723"/>
                    <a:pt x="837" y="2774"/>
                    <a:pt x="953" y="2774"/>
                  </a:cubicBezTo>
                  <a:cubicBezTo>
                    <a:pt x="1015" y="2774"/>
                    <a:pt x="1077" y="2759"/>
                    <a:pt x="1135" y="2724"/>
                  </a:cubicBezTo>
                  <a:lnTo>
                    <a:pt x="4704" y="1156"/>
                  </a:lnTo>
                  <a:cubicBezTo>
                    <a:pt x="4775" y="1133"/>
                    <a:pt x="4846" y="1109"/>
                    <a:pt x="4905" y="1109"/>
                  </a:cubicBezTo>
                  <a:cubicBezTo>
                    <a:pt x="4929" y="1109"/>
                    <a:pt x="4952" y="1113"/>
                    <a:pt x="4971" y="1123"/>
                  </a:cubicBezTo>
                  <a:cubicBezTo>
                    <a:pt x="4975" y="1123"/>
                    <a:pt x="4978" y="1124"/>
                    <a:pt x="4981" y="1124"/>
                  </a:cubicBezTo>
                  <a:lnTo>
                    <a:pt x="4981" y="1124"/>
                  </a:lnTo>
                  <a:lnTo>
                    <a:pt x="3036" y="22"/>
                  </a:lnTo>
                  <a:lnTo>
                    <a:pt x="3036" y="56"/>
                  </a:lnTo>
                  <a:lnTo>
                    <a:pt x="2970" y="22"/>
                  </a:lnTo>
                  <a:cubicBezTo>
                    <a:pt x="2942" y="9"/>
                    <a:pt x="2909" y="0"/>
                    <a:pt x="287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85"/>
            <p:cNvSpPr/>
            <p:nvPr/>
          </p:nvSpPr>
          <p:spPr>
            <a:xfrm>
              <a:off x="2420225" y="1861775"/>
              <a:ext cx="25" cy="25"/>
            </a:xfrm>
            <a:custGeom>
              <a:rect b="b" l="l" r="r" t="t"/>
              <a:pathLst>
                <a:path extrusionOk="0" h="1" w="1">
                  <a:moveTo>
                    <a:pt x="1" y="0"/>
                  </a:moveTo>
                  <a:lnTo>
                    <a:pt x="1" y="0"/>
                  </a:lnTo>
                  <a:lnTo>
                    <a:pt x="1" y="0"/>
                  </a:lnTo>
                  <a:lnTo>
                    <a:pt x="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85"/>
            <p:cNvSpPr/>
            <p:nvPr/>
          </p:nvSpPr>
          <p:spPr>
            <a:xfrm>
              <a:off x="1634050" y="1657425"/>
              <a:ext cx="790175" cy="979525"/>
            </a:xfrm>
            <a:custGeom>
              <a:rect b="b" l="l" r="r" t="t"/>
              <a:pathLst>
                <a:path extrusionOk="0" h="39181" w="31607">
                  <a:moveTo>
                    <a:pt x="18868" y="11023"/>
                  </a:moveTo>
                  <a:cubicBezTo>
                    <a:pt x="21090" y="11023"/>
                    <a:pt x="22608" y="12751"/>
                    <a:pt x="22608" y="15747"/>
                  </a:cubicBezTo>
                  <a:cubicBezTo>
                    <a:pt x="22608" y="20016"/>
                    <a:pt x="19573" y="25120"/>
                    <a:pt x="15803" y="27255"/>
                  </a:cubicBezTo>
                  <a:cubicBezTo>
                    <a:pt x="14718" y="27865"/>
                    <a:pt x="13690" y="28155"/>
                    <a:pt x="12776" y="28155"/>
                  </a:cubicBezTo>
                  <a:cubicBezTo>
                    <a:pt x="10544" y="28155"/>
                    <a:pt x="8998" y="26425"/>
                    <a:pt x="8998" y="23419"/>
                  </a:cubicBezTo>
                  <a:cubicBezTo>
                    <a:pt x="8998" y="19182"/>
                    <a:pt x="12034" y="14045"/>
                    <a:pt x="15803" y="11944"/>
                  </a:cubicBezTo>
                  <a:cubicBezTo>
                    <a:pt x="16907" y="11319"/>
                    <a:pt x="17948" y="11023"/>
                    <a:pt x="18868" y="11023"/>
                  </a:cubicBezTo>
                  <a:close/>
                  <a:moveTo>
                    <a:pt x="25397" y="1"/>
                  </a:moveTo>
                  <a:cubicBezTo>
                    <a:pt x="25220" y="1"/>
                    <a:pt x="25053" y="82"/>
                    <a:pt x="24943" y="235"/>
                  </a:cubicBezTo>
                  <a:lnTo>
                    <a:pt x="21974" y="4605"/>
                  </a:lnTo>
                  <a:cubicBezTo>
                    <a:pt x="21774" y="4839"/>
                    <a:pt x="21474" y="4972"/>
                    <a:pt x="21174" y="4972"/>
                  </a:cubicBezTo>
                  <a:cubicBezTo>
                    <a:pt x="20540" y="4972"/>
                    <a:pt x="19873" y="5039"/>
                    <a:pt x="19239" y="5172"/>
                  </a:cubicBezTo>
                  <a:cubicBezTo>
                    <a:pt x="19199" y="5182"/>
                    <a:pt x="19160" y="5187"/>
                    <a:pt x="19122" y="5187"/>
                  </a:cubicBezTo>
                  <a:cubicBezTo>
                    <a:pt x="18907" y="5187"/>
                    <a:pt x="18734" y="5032"/>
                    <a:pt x="18705" y="4805"/>
                  </a:cubicBezTo>
                  <a:lnTo>
                    <a:pt x="18272" y="969"/>
                  </a:lnTo>
                  <a:cubicBezTo>
                    <a:pt x="18296" y="802"/>
                    <a:pt x="18148" y="668"/>
                    <a:pt x="17988" y="668"/>
                  </a:cubicBezTo>
                  <a:cubicBezTo>
                    <a:pt x="17925" y="668"/>
                    <a:pt x="17861" y="689"/>
                    <a:pt x="17805" y="736"/>
                  </a:cubicBezTo>
                  <a:lnTo>
                    <a:pt x="13769" y="3004"/>
                  </a:lnTo>
                  <a:cubicBezTo>
                    <a:pt x="13502" y="3171"/>
                    <a:pt x="13335" y="3438"/>
                    <a:pt x="13302" y="3738"/>
                  </a:cubicBezTo>
                  <a:lnTo>
                    <a:pt x="12868" y="8108"/>
                  </a:lnTo>
                  <a:cubicBezTo>
                    <a:pt x="12835" y="8408"/>
                    <a:pt x="12668" y="8708"/>
                    <a:pt x="12468" y="8908"/>
                  </a:cubicBezTo>
                  <a:cubicBezTo>
                    <a:pt x="11667" y="9642"/>
                    <a:pt x="10900" y="10409"/>
                    <a:pt x="10199" y="11243"/>
                  </a:cubicBezTo>
                  <a:cubicBezTo>
                    <a:pt x="10053" y="11390"/>
                    <a:pt x="9853" y="11483"/>
                    <a:pt x="9651" y="11483"/>
                  </a:cubicBezTo>
                  <a:cubicBezTo>
                    <a:pt x="9577" y="11483"/>
                    <a:pt x="9504" y="11470"/>
                    <a:pt x="9432" y="11444"/>
                  </a:cubicBezTo>
                  <a:lnTo>
                    <a:pt x="6864" y="10543"/>
                  </a:lnTo>
                  <a:cubicBezTo>
                    <a:pt x="6802" y="10529"/>
                    <a:pt x="6741" y="10523"/>
                    <a:pt x="6681" y="10523"/>
                  </a:cubicBezTo>
                  <a:cubicBezTo>
                    <a:pt x="6448" y="10523"/>
                    <a:pt x="6236" y="10624"/>
                    <a:pt x="6130" y="10810"/>
                  </a:cubicBezTo>
                  <a:lnTo>
                    <a:pt x="3161" y="15813"/>
                  </a:lnTo>
                  <a:cubicBezTo>
                    <a:pt x="3028" y="16080"/>
                    <a:pt x="3061" y="16380"/>
                    <a:pt x="3294" y="16581"/>
                  </a:cubicBezTo>
                  <a:lnTo>
                    <a:pt x="5363" y="18315"/>
                  </a:lnTo>
                  <a:cubicBezTo>
                    <a:pt x="5596" y="18515"/>
                    <a:pt x="5663" y="18815"/>
                    <a:pt x="5563" y="19082"/>
                  </a:cubicBezTo>
                  <a:cubicBezTo>
                    <a:pt x="5196" y="20083"/>
                    <a:pt x="4862" y="21084"/>
                    <a:pt x="4629" y="22151"/>
                  </a:cubicBezTo>
                  <a:cubicBezTo>
                    <a:pt x="4562" y="22451"/>
                    <a:pt x="4362" y="22718"/>
                    <a:pt x="4128" y="22885"/>
                  </a:cubicBezTo>
                  <a:lnTo>
                    <a:pt x="426" y="25420"/>
                  </a:lnTo>
                  <a:cubicBezTo>
                    <a:pt x="192" y="25620"/>
                    <a:pt x="25" y="25887"/>
                    <a:pt x="25" y="26187"/>
                  </a:cubicBezTo>
                  <a:lnTo>
                    <a:pt x="25" y="30724"/>
                  </a:lnTo>
                  <a:cubicBezTo>
                    <a:pt x="0" y="30926"/>
                    <a:pt x="147" y="31071"/>
                    <a:pt x="322" y="31071"/>
                  </a:cubicBezTo>
                  <a:cubicBezTo>
                    <a:pt x="378" y="31071"/>
                    <a:pt x="436" y="31056"/>
                    <a:pt x="492" y="31024"/>
                  </a:cubicBezTo>
                  <a:lnTo>
                    <a:pt x="4062" y="29456"/>
                  </a:lnTo>
                  <a:cubicBezTo>
                    <a:pt x="4125" y="29420"/>
                    <a:pt x="4194" y="29403"/>
                    <a:pt x="4262" y="29403"/>
                  </a:cubicBezTo>
                  <a:cubicBezTo>
                    <a:pt x="4442" y="29403"/>
                    <a:pt x="4614" y="29520"/>
                    <a:pt x="4662" y="29690"/>
                  </a:cubicBezTo>
                  <a:cubicBezTo>
                    <a:pt x="4862" y="30324"/>
                    <a:pt x="5129" y="30891"/>
                    <a:pt x="5463" y="31424"/>
                  </a:cubicBezTo>
                  <a:cubicBezTo>
                    <a:pt x="5596" y="31691"/>
                    <a:pt x="5629" y="31992"/>
                    <a:pt x="5529" y="32258"/>
                  </a:cubicBezTo>
                  <a:lnTo>
                    <a:pt x="3128" y="36962"/>
                  </a:lnTo>
                  <a:cubicBezTo>
                    <a:pt x="2994" y="37229"/>
                    <a:pt x="3094" y="37529"/>
                    <a:pt x="3328" y="37662"/>
                  </a:cubicBezTo>
                  <a:lnTo>
                    <a:pt x="5930" y="39097"/>
                  </a:lnTo>
                  <a:cubicBezTo>
                    <a:pt x="6012" y="39155"/>
                    <a:pt x="6106" y="39181"/>
                    <a:pt x="6201" y="39181"/>
                  </a:cubicBezTo>
                  <a:cubicBezTo>
                    <a:pt x="6377" y="39181"/>
                    <a:pt x="6555" y="39093"/>
                    <a:pt x="6663" y="38963"/>
                  </a:cubicBezTo>
                  <a:lnTo>
                    <a:pt x="9632" y="34593"/>
                  </a:lnTo>
                  <a:cubicBezTo>
                    <a:pt x="9832" y="34360"/>
                    <a:pt x="10099" y="34226"/>
                    <a:pt x="10399" y="34193"/>
                  </a:cubicBezTo>
                  <a:cubicBezTo>
                    <a:pt x="10514" y="34199"/>
                    <a:pt x="10627" y="34202"/>
                    <a:pt x="10740" y="34202"/>
                  </a:cubicBezTo>
                  <a:cubicBezTo>
                    <a:pt x="11285" y="34202"/>
                    <a:pt x="11815" y="34137"/>
                    <a:pt x="12368" y="34026"/>
                  </a:cubicBezTo>
                  <a:cubicBezTo>
                    <a:pt x="12409" y="34008"/>
                    <a:pt x="12452" y="34000"/>
                    <a:pt x="12495" y="34000"/>
                  </a:cubicBezTo>
                  <a:cubicBezTo>
                    <a:pt x="12689" y="34000"/>
                    <a:pt x="12874" y="34174"/>
                    <a:pt x="12901" y="34393"/>
                  </a:cubicBezTo>
                  <a:lnTo>
                    <a:pt x="13302" y="38196"/>
                  </a:lnTo>
                  <a:cubicBezTo>
                    <a:pt x="13278" y="38382"/>
                    <a:pt x="13417" y="38503"/>
                    <a:pt x="13571" y="38503"/>
                  </a:cubicBezTo>
                  <a:cubicBezTo>
                    <a:pt x="13638" y="38503"/>
                    <a:pt x="13708" y="38480"/>
                    <a:pt x="13769" y="38429"/>
                  </a:cubicBezTo>
                  <a:lnTo>
                    <a:pt x="17805" y="36161"/>
                  </a:lnTo>
                  <a:cubicBezTo>
                    <a:pt x="18072" y="36028"/>
                    <a:pt x="18238" y="35761"/>
                    <a:pt x="18305" y="35427"/>
                  </a:cubicBezTo>
                  <a:lnTo>
                    <a:pt x="18705" y="31058"/>
                  </a:lnTo>
                  <a:cubicBezTo>
                    <a:pt x="18739" y="30757"/>
                    <a:pt x="18906" y="30457"/>
                    <a:pt x="19139" y="30224"/>
                  </a:cubicBezTo>
                  <a:cubicBezTo>
                    <a:pt x="19906" y="29523"/>
                    <a:pt x="20673" y="28756"/>
                    <a:pt x="21374" y="27922"/>
                  </a:cubicBezTo>
                  <a:cubicBezTo>
                    <a:pt x="21520" y="27775"/>
                    <a:pt x="21721" y="27683"/>
                    <a:pt x="21922" y="27683"/>
                  </a:cubicBezTo>
                  <a:cubicBezTo>
                    <a:pt x="21996" y="27683"/>
                    <a:pt x="22070" y="27695"/>
                    <a:pt x="22141" y="27722"/>
                  </a:cubicBezTo>
                  <a:lnTo>
                    <a:pt x="24743" y="28589"/>
                  </a:lnTo>
                  <a:cubicBezTo>
                    <a:pt x="24811" y="28615"/>
                    <a:pt x="24882" y="28627"/>
                    <a:pt x="24951" y="28627"/>
                  </a:cubicBezTo>
                  <a:cubicBezTo>
                    <a:pt x="25155" y="28627"/>
                    <a:pt x="25353" y="28521"/>
                    <a:pt x="25477" y="28322"/>
                  </a:cubicBezTo>
                  <a:lnTo>
                    <a:pt x="28446" y="23319"/>
                  </a:lnTo>
                  <a:cubicBezTo>
                    <a:pt x="28579" y="23085"/>
                    <a:pt x="28512" y="22785"/>
                    <a:pt x="28312" y="22585"/>
                  </a:cubicBezTo>
                  <a:lnTo>
                    <a:pt x="26211" y="20850"/>
                  </a:lnTo>
                  <a:cubicBezTo>
                    <a:pt x="26011" y="20650"/>
                    <a:pt x="25944" y="20350"/>
                    <a:pt x="26011" y="20050"/>
                  </a:cubicBezTo>
                  <a:cubicBezTo>
                    <a:pt x="26411" y="19082"/>
                    <a:pt x="26711" y="18048"/>
                    <a:pt x="26945" y="17014"/>
                  </a:cubicBezTo>
                  <a:cubicBezTo>
                    <a:pt x="27045" y="16714"/>
                    <a:pt x="27211" y="16447"/>
                    <a:pt x="27478" y="16247"/>
                  </a:cubicBezTo>
                  <a:lnTo>
                    <a:pt x="31148" y="13745"/>
                  </a:lnTo>
                  <a:cubicBezTo>
                    <a:pt x="31414" y="13545"/>
                    <a:pt x="31548" y="13278"/>
                    <a:pt x="31581" y="13011"/>
                  </a:cubicBezTo>
                  <a:lnTo>
                    <a:pt x="31581" y="8475"/>
                  </a:lnTo>
                  <a:cubicBezTo>
                    <a:pt x="31607" y="8272"/>
                    <a:pt x="31459" y="8128"/>
                    <a:pt x="31285" y="8128"/>
                  </a:cubicBezTo>
                  <a:cubicBezTo>
                    <a:pt x="31229" y="8128"/>
                    <a:pt x="31171" y="8142"/>
                    <a:pt x="31114" y="8174"/>
                  </a:cubicBezTo>
                  <a:lnTo>
                    <a:pt x="27545" y="9742"/>
                  </a:lnTo>
                  <a:cubicBezTo>
                    <a:pt x="27474" y="9778"/>
                    <a:pt x="27402" y="9795"/>
                    <a:pt x="27334" y="9795"/>
                  </a:cubicBezTo>
                  <a:cubicBezTo>
                    <a:pt x="27150" y="9795"/>
                    <a:pt x="26993" y="9671"/>
                    <a:pt x="26945" y="9475"/>
                  </a:cubicBezTo>
                  <a:cubicBezTo>
                    <a:pt x="26744" y="8875"/>
                    <a:pt x="26478" y="8275"/>
                    <a:pt x="26144" y="7741"/>
                  </a:cubicBezTo>
                  <a:cubicBezTo>
                    <a:pt x="25977" y="7507"/>
                    <a:pt x="25977" y="7174"/>
                    <a:pt x="26077" y="6907"/>
                  </a:cubicBezTo>
                  <a:lnTo>
                    <a:pt x="28479" y="2204"/>
                  </a:lnTo>
                  <a:cubicBezTo>
                    <a:pt x="28579" y="1970"/>
                    <a:pt x="28512" y="1670"/>
                    <a:pt x="28246" y="1536"/>
                  </a:cubicBezTo>
                  <a:lnTo>
                    <a:pt x="25677" y="69"/>
                  </a:lnTo>
                  <a:cubicBezTo>
                    <a:pt x="25585" y="23"/>
                    <a:pt x="25490" y="1"/>
                    <a:pt x="25397"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85"/>
            <p:cNvSpPr/>
            <p:nvPr/>
          </p:nvSpPr>
          <p:spPr>
            <a:xfrm>
              <a:off x="2145025" y="906925"/>
              <a:ext cx="2302525" cy="3284875"/>
            </a:xfrm>
            <a:custGeom>
              <a:rect b="b" l="l" r="r" t="t"/>
              <a:pathLst>
                <a:path extrusionOk="0" h="131395" w="92101">
                  <a:moveTo>
                    <a:pt x="92067" y="0"/>
                  </a:moveTo>
                  <a:lnTo>
                    <a:pt x="1" y="53172"/>
                  </a:lnTo>
                  <a:lnTo>
                    <a:pt x="1" y="131395"/>
                  </a:lnTo>
                  <a:lnTo>
                    <a:pt x="92100" y="78223"/>
                  </a:lnTo>
                  <a:lnTo>
                    <a:pt x="92067" y="0"/>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85"/>
            <p:cNvSpPr/>
            <p:nvPr/>
          </p:nvSpPr>
          <p:spPr>
            <a:xfrm>
              <a:off x="2059975" y="761825"/>
              <a:ext cx="2469300" cy="1474400"/>
            </a:xfrm>
            <a:custGeom>
              <a:rect b="b" l="l" r="r" t="t"/>
              <a:pathLst>
                <a:path extrusionOk="0" h="58976" w="98772">
                  <a:moveTo>
                    <a:pt x="98771" y="0"/>
                  </a:moveTo>
                  <a:lnTo>
                    <a:pt x="1" y="57041"/>
                  </a:lnTo>
                  <a:lnTo>
                    <a:pt x="3403" y="58976"/>
                  </a:lnTo>
                  <a:lnTo>
                    <a:pt x="95469" y="5804"/>
                  </a:lnTo>
                  <a:lnTo>
                    <a:pt x="98771"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85"/>
            <p:cNvSpPr/>
            <p:nvPr/>
          </p:nvSpPr>
          <p:spPr>
            <a:xfrm>
              <a:off x="2059975" y="761825"/>
              <a:ext cx="2469300" cy="1474400"/>
            </a:xfrm>
            <a:custGeom>
              <a:rect b="b" l="l" r="r" t="t"/>
              <a:pathLst>
                <a:path extrusionOk="0" h="58976" w="98772">
                  <a:moveTo>
                    <a:pt x="98771" y="0"/>
                  </a:moveTo>
                  <a:lnTo>
                    <a:pt x="1" y="57041"/>
                  </a:lnTo>
                  <a:lnTo>
                    <a:pt x="3403" y="58976"/>
                  </a:lnTo>
                  <a:lnTo>
                    <a:pt x="95469" y="5804"/>
                  </a:lnTo>
                  <a:lnTo>
                    <a:pt x="9877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85"/>
            <p:cNvSpPr/>
            <p:nvPr/>
          </p:nvSpPr>
          <p:spPr>
            <a:xfrm>
              <a:off x="4446675" y="761825"/>
              <a:ext cx="82600" cy="2150725"/>
            </a:xfrm>
            <a:custGeom>
              <a:rect b="b" l="l" r="r" t="t"/>
              <a:pathLst>
                <a:path extrusionOk="0" h="86029" w="3304">
                  <a:moveTo>
                    <a:pt x="3303" y="0"/>
                  </a:moveTo>
                  <a:lnTo>
                    <a:pt x="1" y="5804"/>
                  </a:lnTo>
                  <a:lnTo>
                    <a:pt x="34" y="84027"/>
                  </a:lnTo>
                  <a:lnTo>
                    <a:pt x="3303" y="86029"/>
                  </a:lnTo>
                  <a:lnTo>
                    <a:pt x="3303"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85"/>
            <p:cNvSpPr/>
            <p:nvPr/>
          </p:nvSpPr>
          <p:spPr>
            <a:xfrm>
              <a:off x="4446675" y="761825"/>
              <a:ext cx="82600" cy="2150725"/>
            </a:xfrm>
            <a:custGeom>
              <a:rect b="b" l="l" r="r" t="t"/>
              <a:pathLst>
                <a:path extrusionOk="0" h="86029" w="3304">
                  <a:moveTo>
                    <a:pt x="3303" y="0"/>
                  </a:moveTo>
                  <a:lnTo>
                    <a:pt x="1" y="5804"/>
                  </a:lnTo>
                  <a:lnTo>
                    <a:pt x="34" y="84027"/>
                  </a:lnTo>
                  <a:lnTo>
                    <a:pt x="3303" y="86029"/>
                  </a:lnTo>
                  <a:lnTo>
                    <a:pt x="330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85"/>
            <p:cNvSpPr/>
            <p:nvPr/>
          </p:nvSpPr>
          <p:spPr>
            <a:xfrm>
              <a:off x="2059975" y="2187850"/>
              <a:ext cx="85075" cy="2150725"/>
            </a:xfrm>
            <a:custGeom>
              <a:rect b="b" l="l" r="r" t="t"/>
              <a:pathLst>
                <a:path extrusionOk="0" h="86029" w="3403">
                  <a:moveTo>
                    <a:pt x="1" y="0"/>
                  </a:moveTo>
                  <a:lnTo>
                    <a:pt x="1" y="86028"/>
                  </a:lnTo>
                  <a:lnTo>
                    <a:pt x="3403" y="80158"/>
                  </a:lnTo>
                  <a:lnTo>
                    <a:pt x="3403" y="1935"/>
                  </a:lnTo>
                  <a:lnTo>
                    <a:pt x="1"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85"/>
            <p:cNvSpPr/>
            <p:nvPr/>
          </p:nvSpPr>
          <p:spPr>
            <a:xfrm>
              <a:off x="2059975" y="2187850"/>
              <a:ext cx="85075" cy="2150725"/>
            </a:xfrm>
            <a:custGeom>
              <a:rect b="b" l="l" r="r" t="t"/>
              <a:pathLst>
                <a:path extrusionOk="0" h="86029" w="3403">
                  <a:moveTo>
                    <a:pt x="1" y="0"/>
                  </a:moveTo>
                  <a:lnTo>
                    <a:pt x="1" y="86028"/>
                  </a:lnTo>
                  <a:lnTo>
                    <a:pt x="3403" y="80158"/>
                  </a:lnTo>
                  <a:lnTo>
                    <a:pt x="3403" y="1935"/>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85"/>
            <p:cNvSpPr/>
            <p:nvPr/>
          </p:nvSpPr>
          <p:spPr>
            <a:xfrm>
              <a:off x="2059975" y="2862500"/>
              <a:ext cx="2469300" cy="1476075"/>
            </a:xfrm>
            <a:custGeom>
              <a:rect b="b" l="l" r="r" t="t"/>
              <a:pathLst>
                <a:path extrusionOk="0" h="59043" w="98772">
                  <a:moveTo>
                    <a:pt x="95502" y="0"/>
                  </a:moveTo>
                  <a:lnTo>
                    <a:pt x="3403" y="53172"/>
                  </a:lnTo>
                  <a:lnTo>
                    <a:pt x="1" y="59042"/>
                  </a:lnTo>
                  <a:lnTo>
                    <a:pt x="98771" y="2002"/>
                  </a:lnTo>
                  <a:lnTo>
                    <a:pt x="95502"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85"/>
            <p:cNvSpPr/>
            <p:nvPr/>
          </p:nvSpPr>
          <p:spPr>
            <a:xfrm>
              <a:off x="2059975" y="2862500"/>
              <a:ext cx="2469300" cy="1476075"/>
            </a:xfrm>
            <a:custGeom>
              <a:rect b="b" l="l" r="r" t="t"/>
              <a:pathLst>
                <a:path extrusionOk="0" h="59043" w="98772">
                  <a:moveTo>
                    <a:pt x="95502" y="0"/>
                  </a:moveTo>
                  <a:lnTo>
                    <a:pt x="3403" y="53172"/>
                  </a:lnTo>
                  <a:lnTo>
                    <a:pt x="1" y="59042"/>
                  </a:lnTo>
                  <a:lnTo>
                    <a:pt x="98771" y="2002"/>
                  </a:lnTo>
                  <a:lnTo>
                    <a:pt x="9550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85"/>
            <p:cNvSpPr/>
            <p:nvPr/>
          </p:nvSpPr>
          <p:spPr>
            <a:xfrm>
              <a:off x="1998275" y="725950"/>
              <a:ext cx="2531000" cy="1461925"/>
            </a:xfrm>
            <a:custGeom>
              <a:rect b="b" l="l" r="r" t="t"/>
              <a:pathLst>
                <a:path extrusionOk="0" h="58477" w="101240">
                  <a:moveTo>
                    <a:pt x="98771" y="1"/>
                  </a:moveTo>
                  <a:lnTo>
                    <a:pt x="0" y="57042"/>
                  </a:lnTo>
                  <a:lnTo>
                    <a:pt x="2469" y="58476"/>
                  </a:lnTo>
                  <a:lnTo>
                    <a:pt x="101239" y="1435"/>
                  </a:lnTo>
                  <a:lnTo>
                    <a:pt x="98771"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85"/>
            <p:cNvSpPr/>
            <p:nvPr/>
          </p:nvSpPr>
          <p:spPr>
            <a:xfrm>
              <a:off x="1998275" y="725950"/>
              <a:ext cx="2531000" cy="1461925"/>
            </a:xfrm>
            <a:custGeom>
              <a:rect b="b" l="l" r="r" t="t"/>
              <a:pathLst>
                <a:path extrusionOk="0" h="58477" w="101240">
                  <a:moveTo>
                    <a:pt x="98771" y="1"/>
                  </a:moveTo>
                  <a:lnTo>
                    <a:pt x="0" y="57042"/>
                  </a:lnTo>
                  <a:lnTo>
                    <a:pt x="2469" y="58476"/>
                  </a:lnTo>
                  <a:lnTo>
                    <a:pt x="101239" y="1435"/>
                  </a:lnTo>
                  <a:lnTo>
                    <a:pt x="9877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328" name="Google Shape;2328;p85"/>
            <p:cNvSpPr/>
            <p:nvPr/>
          </p:nvSpPr>
          <p:spPr>
            <a:xfrm>
              <a:off x="1998275" y="2151975"/>
              <a:ext cx="61725" cy="2186600"/>
            </a:xfrm>
            <a:custGeom>
              <a:rect b="b" l="l" r="r" t="t"/>
              <a:pathLst>
                <a:path extrusionOk="0" h="87464" w="2469">
                  <a:moveTo>
                    <a:pt x="0" y="1"/>
                  </a:moveTo>
                  <a:lnTo>
                    <a:pt x="0" y="86029"/>
                  </a:lnTo>
                  <a:lnTo>
                    <a:pt x="2469" y="87463"/>
                  </a:lnTo>
                  <a:lnTo>
                    <a:pt x="2469" y="1435"/>
                  </a:lnTo>
                  <a:lnTo>
                    <a:pt x="0"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85"/>
            <p:cNvSpPr/>
            <p:nvPr/>
          </p:nvSpPr>
          <p:spPr>
            <a:xfrm>
              <a:off x="1998275" y="2151975"/>
              <a:ext cx="61725" cy="2186600"/>
            </a:xfrm>
            <a:custGeom>
              <a:rect b="b" l="l" r="r" t="t"/>
              <a:pathLst>
                <a:path extrusionOk="0" h="87464" w="2469">
                  <a:moveTo>
                    <a:pt x="0" y="1"/>
                  </a:moveTo>
                  <a:lnTo>
                    <a:pt x="0" y="86029"/>
                  </a:lnTo>
                  <a:lnTo>
                    <a:pt x="2469" y="87463"/>
                  </a:lnTo>
                  <a:lnTo>
                    <a:pt x="2469" y="1435"/>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85"/>
            <p:cNvSpPr/>
            <p:nvPr/>
          </p:nvSpPr>
          <p:spPr>
            <a:xfrm>
              <a:off x="2145025" y="906925"/>
              <a:ext cx="2302525" cy="3284875"/>
            </a:xfrm>
            <a:custGeom>
              <a:rect b="b" l="l" r="r" t="t"/>
              <a:pathLst>
                <a:path extrusionOk="0" h="131395" w="92101">
                  <a:moveTo>
                    <a:pt x="92067" y="0"/>
                  </a:moveTo>
                  <a:lnTo>
                    <a:pt x="90832" y="734"/>
                  </a:lnTo>
                  <a:lnTo>
                    <a:pt x="90832" y="77523"/>
                  </a:lnTo>
                  <a:lnTo>
                    <a:pt x="1" y="129960"/>
                  </a:lnTo>
                  <a:lnTo>
                    <a:pt x="1" y="131395"/>
                  </a:lnTo>
                  <a:lnTo>
                    <a:pt x="92100" y="78223"/>
                  </a:lnTo>
                  <a:lnTo>
                    <a:pt x="9206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85"/>
            <p:cNvSpPr/>
            <p:nvPr/>
          </p:nvSpPr>
          <p:spPr>
            <a:xfrm>
              <a:off x="2547000" y="3233600"/>
              <a:ext cx="346100" cy="483800"/>
            </a:xfrm>
            <a:custGeom>
              <a:rect b="b" l="l" r="r" t="t"/>
              <a:pathLst>
                <a:path extrusionOk="0" h="19352" w="13844">
                  <a:moveTo>
                    <a:pt x="9974" y="0"/>
                  </a:moveTo>
                  <a:cubicBezTo>
                    <a:pt x="6238" y="734"/>
                    <a:pt x="3503" y="3603"/>
                    <a:pt x="1835" y="6905"/>
                  </a:cubicBezTo>
                  <a:cubicBezTo>
                    <a:pt x="834" y="8773"/>
                    <a:pt x="267" y="10841"/>
                    <a:pt x="67" y="12943"/>
                  </a:cubicBezTo>
                  <a:cubicBezTo>
                    <a:pt x="0" y="13877"/>
                    <a:pt x="33" y="14777"/>
                    <a:pt x="167" y="15711"/>
                  </a:cubicBezTo>
                  <a:cubicBezTo>
                    <a:pt x="267" y="16445"/>
                    <a:pt x="534" y="17179"/>
                    <a:pt x="934" y="17813"/>
                  </a:cubicBezTo>
                  <a:cubicBezTo>
                    <a:pt x="1701" y="18921"/>
                    <a:pt x="3050" y="19352"/>
                    <a:pt x="4360" y="19352"/>
                  </a:cubicBezTo>
                  <a:cubicBezTo>
                    <a:pt x="4588" y="19352"/>
                    <a:pt x="4815" y="19339"/>
                    <a:pt x="5037" y="19314"/>
                  </a:cubicBezTo>
                  <a:cubicBezTo>
                    <a:pt x="6872" y="19047"/>
                    <a:pt x="8339" y="17980"/>
                    <a:pt x="9540" y="16645"/>
                  </a:cubicBezTo>
                  <a:cubicBezTo>
                    <a:pt x="10908" y="15078"/>
                    <a:pt x="11975" y="13310"/>
                    <a:pt x="12743" y="11408"/>
                  </a:cubicBezTo>
                  <a:cubicBezTo>
                    <a:pt x="13510" y="9574"/>
                    <a:pt x="13843" y="7572"/>
                    <a:pt x="13677" y="5571"/>
                  </a:cubicBezTo>
                  <a:cubicBezTo>
                    <a:pt x="13510" y="4170"/>
                    <a:pt x="12943" y="2569"/>
                    <a:pt x="11575" y="1935"/>
                  </a:cubicBezTo>
                  <a:cubicBezTo>
                    <a:pt x="11226" y="1782"/>
                    <a:pt x="10867" y="1713"/>
                    <a:pt x="10509" y="1713"/>
                  </a:cubicBezTo>
                  <a:cubicBezTo>
                    <a:pt x="9464" y="1713"/>
                    <a:pt x="8435" y="2299"/>
                    <a:pt x="7739" y="3069"/>
                  </a:cubicBezTo>
                  <a:cubicBezTo>
                    <a:pt x="7439" y="3436"/>
                    <a:pt x="7205" y="3803"/>
                    <a:pt x="7005" y="4203"/>
                  </a:cubicBezTo>
                  <a:cubicBezTo>
                    <a:pt x="6954" y="4306"/>
                    <a:pt x="7060" y="4447"/>
                    <a:pt x="7142" y="4447"/>
                  </a:cubicBezTo>
                  <a:cubicBezTo>
                    <a:pt x="7167" y="4447"/>
                    <a:pt x="7190" y="4434"/>
                    <a:pt x="7205" y="4403"/>
                  </a:cubicBezTo>
                  <a:cubicBezTo>
                    <a:pt x="7871" y="3284"/>
                    <a:pt x="9113" y="2027"/>
                    <a:pt x="10508" y="2027"/>
                  </a:cubicBezTo>
                  <a:cubicBezTo>
                    <a:pt x="10651" y="2027"/>
                    <a:pt x="10795" y="2040"/>
                    <a:pt x="10941" y="2068"/>
                  </a:cubicBezTo>
                  <a:cubicBezTo>
                    <a:pt x="12342" y="2335"/>
                    <a:pt x="13009" y="3803"/>
                    <a:pt x="13243" y="5070"/>
                  </a:cubicBezTo>
                  <a:cubicBezTo>
                    <a:pt x="13510" y="6905"/>
                    <a:pt x="13310" y="8806"/>
                    <a:pt x="12642" y="10541"/>
                  </a:cubicBezTo>
                  <a:cubicBezTo>
                    <a:pt x="12009" y="12376"/>
                    <a:pt x="11075" y="14110"/>
                    <a:pt x="9874" y="15645"/>
                  </a:cubicBezTo>
                  <a:cubicBezTo>
                    <a:pt x="8806" y="17012"/>
                    <a:pt x="7472" y="18280"/>
                    <a:pt x="5771" y="18814"/>
                  </a:cubicBezTo>
                  <a:cubicBezTo>
                    <a:pt x="5276" y="18955"/>
                    <a:pt x="4736" y="19038"/>
                    <a:pt x="4197" y="19038"/>
                  </a:cubicBezTo>
                  <a:cubicBezTo>
                    <a:pt x="3209" y="19038"/>
                    <a:pt x="2225" y="18759"/>
                    <a:pt x="1535" y="18046"/>
                  </a:cubicBezTo>
                  <a:cubicBezTo>
                    <a:pt x="1068" y="17513"/>
                    <a:pt x="734" y="16846"/>
                    <a:pt x="634" y="16145"/>
                  </a:cubicBezTo>
                  <a:cubicBezTo>
                    <a:pt x="434" y="15344"/>
                    <a:pt x="367" y="14510"/>
                    <a:pt x="400" y="13643"/>
                  </a:cubicBezTo>
                  <a:cubicBezTo>
                    <a:pt x="500" y="11642"/>
                    <a:pt x="967" y="9640"/>
                    <a:pt x="1801" y="7806"/>
                  </a:cubicBezTo>
                  <a:cubicBezTo>
                    <a:pt x="3236" y="4737"/>
                    <a:pt x="5504" y="1935"/>
                    <a:pt x="8740" y="667"/>
                  </a:cubicBezTo>
                  <a:cubicBezTo>
                    <a:pt x="9173" y="500"/>
                    <a:pt x="9574" y="367"/>
                    <a:pt x="10041" y="234"/>
                  </a:cubicBezTo>
                  <a:cubicBezTo>
                    <a:pt x="10102" y="234"/>
                    <a:pt x="10050" y="63"/>
                    <a:pt x="9989" y="63"/>
                  </a:cubicBezTo>
                  <a:cubicBezTo>
                    <a:pt x="9984" y="63"/>
                    <a:pt x="9979" y="64"/>
                    <a:pt x="9974" y="67"/>
                  </a:cubicBezTo>
                  <a:lnTo>
                    <a:pt x="9974"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85"/>
            <p:cNvSpPr/>
            <p:nvPr/>
          </p:nvSpPr>
          <p:spPr>
            <a:xfrm>
              <a:off x="2613700" y="2089450"/>
              <a:ext cx="40050" cy="92575"/>
            </a:xfrm>
            <a:custGeom>
              <a:rect b="b" l="l" r="r" t="t"/>
              <a:pathLst>
                <a:path extrusionOk="0" h="3703" w="1602">
                  <a:moveTo>
                    <a:pt x="1535" y="0"/>
                  </a:moveTo>
                  <a:lnTo>
                    <a:pt x="67" y="867"/>
                  </a:lnTo>
                  <a:cubicBezTo>
                    <a:pt x="34" y="867"/>
                    <a:pt x="34" y="901"/>
                    <a:pt x="1" y="934"/>
                  </a:cubicBezTo>
                  <a:cubicBezTo>
                    <a:pt x="1" y="967"/>
                    <a:pt x="1" y="1001"/>
                    <a:pt x="1" y="1034"/>
                  </a:cubicBezTo>
                  <a:lnTo>
                    <a:pt x="1" y="1368"/>
                  </a:lnTo>
                  <a:cubicBezTo>
                    <a:pt x="1" y="1368"/>
                    <a:pt x="1" y="1401"/>
                    <a:pt x="1" y="1434"/>
                  </a:cubicBezTo>
                  <a:lnTo>
                    <a:pt x="67" y="1434"/>
                  </a:lnTo>
                  <a:lnTo>
                    <a:pt x="601" y="1134"/>
                  </a:lnTo>
                  <a:lnTo>
                    <a:pt x="601" y="3636"/>
                  </a:lnTo>
                  <a:cubicBezTo>
                    <a:pt x="601" y="3636"/>
                    <a:pt x="601" y="3669"/>
                    <a:pt x="601" y="3703"/>
                  </a:cubicBezTo>
                  <a:lnTo>
                    <a:pt x="668" y="3703"/>
                  </a:lnTo>
                  <a:lnTo>
                    <a:pt x="901" y="3569"/>
                  </a:lnTo>
                  <a:cubicBezTo>
                    <a:pt x="935" y="3536"/>
                    <a:pt x="935" y="3503"/>
                    <a:pt x="968" y="3503"/>
                  </a:cubicBezTo>
                  <a:cubicBezTo>
                    <a:pt x="968" y="3469"/>
                    <a:pt x="968" y="3436"/>
                    <a:pt x="1001" y="3402"/>
                  </a:cubicBezTo>
                  <a:lnTo>
                    <a:pt x="1001" y="901"/>
                  </a:lnTo>
                  <a:lnTo>
                    <a:pt x="1535" y="567"/>
                  </a:lnTo>
                  <a:cubicBezTo>
                    <a:pt x="1535" y="567"/>
                    <a:pt x="1568" y="534"/>
                    <a:pt x="1568" y="500"/>
                  </a:cubicBezTo>
                  <a:cubicBezTo>
                    <a:pt x="1602" y="467"/>
                    <a:pt x="1602" y="434"/>
                    <a:pt x="1602" y="400"/>
                  </a:cubicBezTo>
                  <a:lnTo>
                    <a:pt x="1602" y="67"/>
                  </a:lnTo>
                  <a:cubicBezTo>
                    <a:pt x="1602" y="67"/>
                    <a:pt x="1602" y="33"/>
                    <a:pt x="15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85"/>
            <p:cNvSpPr/>
            <p:nvPr/>
          </p:nvSpPr>
          <p:spPr>
            <a:xfrm>
              <a:off x="2652075" y="2095275"/>
              <a:ext cx="37550" cy="66750"/>
            </a:xfrm>
            <a:custGeom>
              <a:rect b="b" l="l" r="r" t="t"/>
              <a:pathLst>
                <a:path extrusionOk="0" h="2670" w="1502">
                  <a:moveTo>
                    <a:pt x="1001" y="634"/>
                  </a:moveTo>
                  <a:cubicBezTo>
                    <a:pt x="1034" y="668"/>
                    <a:pt x="1068" y="701"/>
                    <a:pt x="1068" y="734"/>
                  </a:cubicBezTo>
                  <a:cubicBezTo>
                    <a:pt x="1101" y="801"/>
                    <a:pt x="1101" y="868"/>
                    <a:pt x="1101" y="935"/>
                  </a:cubicBezTo>
                  <a:cubicBezTo>
                    <a:pt x="1101" y="968"/>
                    <a:pt x="1101" y="1001"/>
                    <a:pt x="1101" y="1035"/>
                  </a:cubicBezTo>
                  <a:lnTo>
                    <a:pt x="1101" y="1268"/>
                  </a:lnTo>
                  <a:cubicBezTo>
                    <a:pt x="1101" y="1301"/>
                    <a:pt x="1101" y="1335"/>
                    <a:pt x="1101" y="1368"/>
                  </a:cubicBezTo>
                  <a:cubicBezTo>
                    <a:pt x="1101" y="1435"/>
                    <a:pt x="1101" y="1535"/>
                    <a:pt x="1068" y="1635"/>
                  </a:cubicBezTo>
                  <a:cubicBezTo>
                    <a:pt x="1068" y="1702"/>
                    <a:pt x="1034" y="1768"/>
                    <a:pt x="1001" y="1802"/>
                  </a:cubicBezTo>
                  <a:cubicBezTo>
                    <a:pt x="967" y="1869"/>
                    <a:pt x="934" y="1902"/>
                    <a:pt x="867" y="1969"/>
                  </a:cubicBezTo>
                  <a:cubicBezTo>
                    <a:pt x="834" y="2002"/>
                    <a:pt x="801" y="2035"/>
                    <a:pt x="767" y="2035"/>
                  </a:cubicBezTo>
                  <a:lnTo>
                    <a:pt x="634" y="2102"/>
                  </a:lnTo>
                  <a:lnTo>
                    <a:pt x="534" y="2102"/>
                  </a:lnTo>
                  <a:cubicBezTo>
                    <a:pt x="467" y="2069"/>
                    <a:pt x="467" y="2035"/>
                    <a:pt x="434" y="2002"/>
                  </a:cubicBezTo>
                  <a:cubicBezTo>
                    <a:pt x="400" y="1935"/>
                    <a:pt x="400" y="1869"/>
                    <a:pt x="400" y="1802"/>
                  </a:cubicBezTo>
                  <a:cubicBezTo>
                    <a:pt x="400" y="1768"/>
                    <a:pt x="400" y="1735"/>
                    <a:pt x="400" y="1702"/>
                  </a:cubicBezTo>
                  <a:lnTo>
                    <a:pt x="400" y="1468"/>
                  </a:lnTo>
                  <a:cubicBezTo>
                    <a:pt x="400" y="1435"/>
                    <a:pt x="400" y="1402"/>
                    <a:pt x="400" y="1368"/>
                  </a:cubicBezTo>
                  <a:cubicBezTo>
                    <a:pt x="400" y="1268"/>
                    <a:pt x="400" y="1201"/>
                    <a:pt x="434" y="1101"/>
                  </a:cubicBezTo>
                  <a:cubicBezTo>
                    <a:pt x="467" y="1035"/>
                    <a:pt x="500" y="968"/>
                    <a:pt x="534" y="901"/>
                  </a:cubicBezTo>
                  <a:cubicBezTo>
                    <a:pt x="534" y="868"/>
                    <a:pt x="601" y="801"/>
                    <a:pt x="634" y="768"/>
                  </a:cubicBezTo>
                  <a:cubicBezTo>
                    <a:pt x="667" y="734"/>
                    <a:pt x="701" y="701"/>
                    <a:pt x="767" y="701"/>
                  </a:cubicBezTo>
                  <a:cubicBezTo>
                    <a:pt x="801" y="668"/>
                    <a:pt x="834" y="634"/>
                    <a:pt x="867" y="634"/>
                  </a:cubicBezTo>
                  <a:close/>
                  <a:moveTo>
                    <a:pt x="1068" y="1"/>
                  </a:moveTo>
                  <a:cubicBezTo>
                    <a:pt x="934" y="34"/>
                    <a:pt x="834" y="67"/>
                    <a:pt x="767" y="101"/>
                  </a:cubicBezTo>
                  <a:cubicBezTo>
                    <a:pt x="634" y="167"/>
                    <a:pt x="534" y="267"/>
                    <a:pt x="467" y="367"/>
                  </a:cubicBezTo>
                  <a:cubicBezTo>
                    <a:pt x="367" y="468"/>
                    <a:pt x="300" y="568"/>
                    <a:pt x="234" y="701"/>
                  </a:cubicBezTo>
                  <a:cubicBezTo>
                    <a:pt x="167" y="834"/>
                    <a:pt x="100" y="968"/>
                    <a:pt x="67" y="1135"/>
                  </a:cubicBezTo>
                  <a:cubicBezTo>
                    <a:pt x="33" y="1268"/>
                    <a:pt x="0" y="1402"/>
                    <a:pt x="0" y="1535"/>
                  </a:cubicBezTo>
                  <a:cubicBezTo>
                    <a:pt x="0" y="1568"/>
                    <a:pt x="0" y="1602"/>
                    <a:pt x="0" y="1635"/>
                  </a:cubicBezTo>
                  <a:lnTo>
                    <a:pt x="0" y="1768"/>
                  </a:lnTo>
                  <a:lnTo>
                    <a:pt x="0" y="1902"/>
                  </a:lnTo>
                  <a:cubicBezTo>
                    <a:pt x="0" y="1935"/>
                    <a:pt x="0" y="1969"/>
                    <a:pt x="0" y="2002"/>
                  </a:cubicBezTo>
                  <a:cubicBezTo>
                    <a:pt x="0" y="2135"/>
                    <a:pt x="33" y="2235"/>
                    <a:pt x="67" y="2369"/>
                  </a:cubicBezTo>
                  <a:cubicBezTo>
                    <a:pt x="100" y="2436"/>
                    <a:pt x="167" y="2536"/>
                    <a:pt x="234" y="2602"/>
                  </a:cubicBezTo>
                  <a:cubicBezTo>
                    <a:pt x="300" y="2636"/>
                    <a:pt x="367" y="2669"/>
                    <a:pt x="467" y="2669"/>
                  </a:cubicBezTo>
                  <a:cubicBezTo>
                    <a:pt x="567" y="2669"/>
                    <a:pt x="667" y="2636"/>
                    <a:pt x="767" y="2569"/>
                  </a:cubicBezTo>
                  <a:cubicBezTo>
                    <a:pt x="867" y="2502"/>
                    <a:pt x="967" y="2436"/>
                    <a:pt x="1068" y="2336"/>
                  </a:cubicBezTo>
                  <a:cubicBezTo>
                    <a:pt x="1134" y="2235"/>
                    <a:pt x="1234" y="2102"/>
                    <a:pt x="1268" y="1969"/>
                  </a:cubicBezTo>
                  <a:cubicBezTo>
                    <a:pt x="1334" y="1835"/>
                    <a:pt x="1401" y="1702"/>
                    <a:pt x="1434" y="1568"/>
                  </a:cubicBezTo>
                  <a:cubicBezTo>
                    <a:pt x="1468" y="1435"/>
                    <a:pt x="1501" y="1301"/>
                    <a:pt x="1501" y="1135"/>
                  </a:cubicBezTo>
                  <a:cubicBezTo>
                    <a:pt x="1501" y="1101"/>
                    <a:pt x="1501" y="1068"/>
                    <a:pt x="1501" y="1035"/>
                  </a:cubicBezTo>
                  <a:lnTo>
                    <a:pt x="1501" y="801"/>
                  </a:lnTo>
                  <a:cubicBezTo>
                    <a:pt x="1501" y="768"/>
                    <a:pt x="1501" y="734"/>
                    <a:pt x="1501" y="701"/>
                  </a:cubicBezTo>
                  <a:cubicBezTo>
                    <a:pt x="1501" y="568"/>
                    <a:pt x="1468" y="434"/>
                    <a:pt x="1434" y="334"/>
                  </a:cubicBezTo>
                  <a:cubicBezTo>
                    <a:pt x="1401" y="234"/>
                    <a:pt x="1368" y="167"/>
                    <a:pt x="1268" y="101"/>
                  </a:cubicBezTo>
                  <a:cubicBezTo>
                    <a:pt x="1201" y="34"/>
                    <a:pt x="1134" y="1"/>
                    <a:pt x="10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85"/>
            <p:cNvSpPr/>
            <p:nvPr/>
          </p:nvSpPr>
          <p:spPr>
            <a:xfrm>
              <a:off x="2715450" y="2037725"/>
              <a:ext cx="43375" cy="94050"/>
            </a:xfrm>
            <a:custGeom>
              <a:rect b="b" l="l" r="r" t="t"/>
              <a:pathLst>
                <a:path extrusionOk="0" h="3762" w="1735">
                  <a:moveTo>
                    <a:pt x="1034" y="635"/>
                  </a:moveTo>
                  <a:cubicBezTo>
                    <a:pt x="1101" y="635"/>
                    <a:pt x="1134" y="635"/>
                    <a:pt x="1201" y="701"/>
                  </a:cubicBezTo>
                  <a:cubicBezTo>
                    <a:pt x="1234" y="735"/>
                    <a:pt x="1268" y="801"/>
                    <a:pt x="1268" y="868"/>
                  </a:cubicBezTo>
                  <a:cubicBezTo>
                    <a:pt x="1301" y="935"/>
                    <a:pt x="1335" y="1035"/>
                    <a:pt x="1335" y="1102"/>
                  </a:cubicBezTo>
                  <a:cubicBezTo>
                    <a:pt x="1335" y="1335"/>
                    <a:pt x="1335" y="1569"/>
                    <a:pt x="1301" y="1802"/>
                  </a:cubicBezTo>
                  <a:cubicBezTo>
                    <a:pt x="1301" y="1902"/>
                    <a:pt x="1301" y="2002"/>
                    <a:pt x="1268" y="2102"/>
                  </a:cubicBezTo>
                  <a:cubicBezTo>
                    <a:pt x="1234" y="2202"/>
                    <a:pt x="1201" y="2303"/>
                    <a:pt x="1168" y="2369"/>
                  </a:cubicBezTo>
                  <a:cubicBezTo>
                    <a:pt x="1134" y="2469"/>
                    <a:pt x="1101" y="2536"/>
                    <a:pt x="1034" y="2603"/>
                  </a:cubicBezTo>
                  <a:cubicBezTo>
                    <a:pt x="968" y="2669"/>
                    <a:pt x="901" y="2736"/>
                    <a:pt x="801" y="2770"/>
                  </a:cubicBezTo>
                  <a:lnTo>
                    <a:pt x="401" y="3036"/>
                  </a:lnTo>
                  <a:lnTo>
                    <a:pt x="401" y="935"/>
                  </a:lnTo>
                  <a:lnTo>
                    <a:pt x="801" y="701"/>
                  </a:lnTo>
                  <a:cubicBezTo>
                    <a:pt x="868" y="668"/>
                    <a:pt x="968" y="635"/>
                    <a:pt x="1034" y="635"/>
                  </a:cubicBezTo>
                  <a:close/>
                  <a:moveTo>
                    <a:pt x="1201" y="1"/>
                  </a:moveTo>
                  <a:cubicBezTo>
                    <a:pt x="1068" y="1"/>
                    <a:pt x="934" y="34"/>
                    <a:pt x="834" y="134"/>
                  </a:cubicBezTo>
                  <a:lnTo>
                    <a:pt x="100" y="535"/>
                  </a:lnTo>
                  <a:cubicBezTo>
                    <a:pt x="67" y="568"/>
                    <a:pt x="67" y="568"/>
                    <a:pt x="34" y="601"/>
                  </a:cubicBezTo>
                  <a:cubicBezTo>
                    <a:pt x="34" y="635"/>
                    <a:pt x="34" y="668"/>
                    <a:pt x="34" y="701"/>
                  </a:cubicBezTo>
                  <a:lnTo>
                    <a:pt x="34" y="3670"/>
                  </a:lnTo>
                  <a:cubicBezTo>
                    <a:pt x="0" y="3704"/>
                    <a:pt x="34" y="3737"/>
                    <a:pt x="34" y="3737"/>
                  </a:cubicBezTo>
                  <a:cubicBezTo>
                    <a:pt x="50" y="3754"/>
                    <a:pt x="59" y="3762"/>
                    <a:pt x="67" y="3762"/>
                  </a:cubicBezTo>
                  <a:cubicBezTo>
                    <a:pt x="75" y="3762"/>
                    <a:pt x="84" y="3754"/>
                    <a:pt x="100" y="3737"/>
                  </a:cubicBezTo>
                  <a:lnTo>
                    <a:pt x="834" y="3337"/>
                  </a:lnTo>
                  <a:cubicBezTo>
                    <a:pt x="1001" y="3237"/>
                    <a:pt x="1101" y="3136"/>
                    <a:pt x="1234" y="3036"/>
                  </a:cubicBezTo>
                  <a:cubicBezTo>
                    <a:pt x="1335" y="2903"/>
                    <a:pt x="1435" y="2770"/>
                    <a:pt x="1501" y="2603"/>
                  </a:cubicBezTo>
                  <a:cubicBezTo>
                    <a:pt x="1568" y="2436"/>
                    <a:pt x="1601" y="2303"/>
                    <a:pt x="1668" y="2102"/>
                  </a:cubicBezTo>
                  <a:cubicBezTo>
                    <a:pt x="1701" y="1936"/>
                    <a:pt x="1701" y="1735"/>
                    <a:pt x="1735" y="1569"/>
                  </a:cubicBezTo>
                  <a:lnTo>
                    <a:pt x="1735" y="868"/>
                  </a:lnTo>
                  <a:cubicBezTo>
                    <a:pt x="1735" y="701"/>
                    <a:pt x="1701" y="535"/>
                    <a:pt x="1668" y="401"/>
                  </a:cubicBezTo>
                  <a:cubicBezTo>
                    <a:pt x="1635" y="268"/>
                    <a:pt x="1568" y="168"/>
                    <a:pt x="1501" y="101"/>
                  </a:cubicBezTo>
                  <a:cubicBezTo>
                    <a:pt x="1401" y="34"/>
                    <a:pt x="1301" y="1"/>
                    <a:pt x="12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85"/>
            <p:cNvSpPr/>
            <p:nvPr/>
          </p:nvSpPr>
          <p:spPr>
            <a:xfrm>
              <a:off x="2766325" y="2030225"/>
              <a:ext cx="37550" cy="65900"/>
            </a:xfrm>
            <a:custGeom>
              <a:rect b="b" l="l" r="r" t="t"/>
              <a:pathLst>
                <a:path extrusionOk="0" h="2636" w="1502">
                  <a:moveTo>
                    <a:pt x="1001" y="601"/>
                  </a:moveTo>
                  <a:cubicBezTo>
                    <a:pt x="1034" y="634"/>
                    <a:pt x="1067" y="668"/>
                    <a:pt x="1067" y="701"/>
                  </a:cubicBezTo>
                  <a:cubicBezTo>
                    <a:pt x="1101" y="768"/>
                    <a:pt x="1101" y="835"/>
                    <a:pt x="1101" y="935"/>
                  </a:cubicBezTo>
                  <a:cubicBezTo>
                    <a:pt x="1101" y="957"/>
                    <a:pt x="1101" y="979"/>
                    <a:pt x="1101" y="1001"/>
                  </a:cubicBezTo>
                  <a:lnTo>
                    <a:pt x="1101" y="1235"/>
                  </a:lnTo>
                  <a:cubicBezTo>
                    <a:pt x="1101" y="1268"/>
                    <a:pt x="1101" y="1302"/>
                    <a:pt x="1101" y="1335"/>
                  </a:cubicBezTo>
                  <a:cubicBezTo>
                    <a:pt x="1101" y="1435"/>
                    <a:pt x="1101" y="1502"/>
                    <a:pt x="1067" y="1602"/>
                  </a:cubicBezTo>
                  <a:cubicBezTo>
                    <a:pt x="1034" y="1669"/>
                    <a:pt x="1034" y="1735"/>
                    <a:pt x="1001" y="1802"/>
                  </a:cubicBezTo>
                  <a:cubicBezTo>
                    <a:pt x="934" y="1902"/>
                    <a:pt x="834" y="1969"/>
                    <a:pt x="767" y="2035"/>
                  </a:cubicBezTo>
                  <a:cubicBezTo>
                    <a:pt x="701" y="2035"/>
                    <a:pt x="667" y="2069"/>
                    <a:pt x="634" y="2069"/>
                  </a:cubicBezTo>
                  <a:cubicBezTo>
                    <a:pt x="617" y="2085"/>
                    <a:pt x="600" y="2094"/>
                    <a:pt x="584" y="2094"/>
                  </a:cubicBezTo>
                  <a:cubicBezTo>
                    <a:pt x="567" y="2094"/>
                    <a:pt x="550" y="2085"/>
                    <a:pt x="534" y="2069"/>
                  </a:cubicBezTo>
                  <a:cubicBezTo>
                    <a:pt x="467" y="2035"/>
                    <a:pt x="434" y="2002"/>
                    <a:pt x="434" y="1969"/>
                  </a:cubicBezTo>
                  <a:cubicBezTo>
                    <a:pt x="400" y="1902"/>
                    <a:pt x="400" y="1835"/>
                    <a:pt x="400" y="1769"/>
                  </a:cubicBezTo>
                  <a:lnTo>
                    <a:pt x="400" y="1669"/>
                  </a:lnTo>
                  <a:cubicBezTo>
                    <a:pt x="400" y="1635"/>
                    <a:pt x="400" y="1602"/>
                    <a:pt x="400" y="1568"/>
                  </a:cubicBezTo>
                  <a:cubicBezTo>
                    <a:pt x="400" y="1535"/>
                    <a:pt x="400" y="1468"/>
                    <a:pt x="400" y="1435"/>
                  </a:cubicBezTo>
                  <a:lnTo>
                    <a:pt x="400" y="1335"/>
                  </a:lnTo>
                  <a:cubicBezTo>
                    <a:pt x="400" y="1268"/>
                    <a:pt x="400" y="1168"/>
                    <a:pt x="434" y="1101"/>
                  </a:cubicBezTo>
                  <a:cubicBezTo>
                    <a:pt x="467" y="1035"/>
                    <a:pt x="467" y="968"/>
                    <a:pt x="534" y="901"/>
                  </a:cubicBezTo>
                  <a:cubicBezTo>
                    <a:pt x="534" y="835"/>
                    <a:pt x="600" y="801"/>
                    <a:pt x="634" y="768"/>
                  </a:cubicBezTo>
                  <a:cubicBezTo>
                    <a:pt x="667" y="701"/>
                    <a:pt x="701" y="701"/>
                    <a:pt x="767" y="668"/>
                  </a:cubicBezTo>
                  <a:cubicBezTo>
                    <a:pt x="801" y="634"/>
                    <a:pt x="834" y="634"/>
                    <a:pt x="867" y="601"/>
                  </a:cubicBezTo>
                  <a:close/>
                  <a:moveTo>
                    <a:pt x="1034" y="1"/>
                  </a:moveTo>
                  <a:cubicBezTo>
                    <a:pt x="934" y="1"/>
                    <a:pt x="834" y="34"/>
                    <a:pt x="767" y="101"/>
                  </a:cubicBezTo>
                  <a:cubicBezTo>
                    <a:pt x="634" y="134"/>
                    <a:pt x="534" y="234"/>
                    <a:pt x="467" y="334"/>
                  </a:cubicBezTo>
                  <a:cubicBezTo>
                    <a:pt x="367" y="434"/>
                    <a:pt x="300" y="568"/>
                    <a:pt x="234" y="668"/>
                  </a:cubicBezTo>
                  <a:cubicBezTo>
                    <a:pt x="167" y="801"/>
                    <a:pt x="100" y="968"/>
                    <a:pt x="67" y="1101"/>
                  </a:cubicBezTo>
                  <a:cubicBezTo>
                    <a:pt x="33" y="1235"/>
                    <a:pt x="0" y="1368"/>
                    <a:pt x="0" y="1502"/>
                  </a:cubicBezTo>
                  <a:cubicBezTo>
                    <a:pt x="0" y="1535"/>
                    <a:pt x="0" y="1602"/>
                    <a:pt x="0" y="1635"/>
                  </a:cubicBezTo>
                  <a:lnTo>
                    <a:pt x="0" y="1735"/>
                  </a:lnTo>
                  <a:cubicBezTo>
                    <a:pt x="0" y="1802"/>
                    <a:pt x="0" y="1835"/>
                    <a:pt x="0" y="1869"/>
                  </a:cubicBezTo>
                  <a:cubicBezTo>
                    <a:pt x="0" y="1902"/>
                    <a:pt x="0" y="1935"/>
                    <a:pt x="0" y="1969"/>
                  </a:cubicBezTo>
                  <a:cubicBezTo>
                    <a:pt x="0" y="2102"/>
                    <a:pt x="33" y="2236"/>
                    <a:pt x="67" y="2336"/>
                  </a:cubicBezTo>
                  <a:cubicBezTo>
                    <a:pt x="100" y="2436"/>
                    <a:pt x="167" y="2502"/>
                    <a:pt x="234" y="2569"/>
                  </a:cubicBezTo>
                  <a:cubicBezTo>
                    <a:pt x="300" y="2603"/>
                    <a:pt x="367" y="2636"/>
                    <a:pt x="467" y="2636"/>
                  </a:cubicBezTo>
                  <a:cubicBezTo>
                    <a:pt x="567" y="2636"/>
                    <a:pt x="667" y="2603"/>
                    <a:pt x="767" y="2569"/>
                  </a:cubicBezTo>
                  <a:cubicBezTo>
                    <a:pt x="867" y="2502"/>
                    <a:pt x="967" y="2402"/>
                    <a:pt x="1034" y="2302"/>
                  </a:cubicBezTo>
                  <a:cubicBezTo>
                    <a:pt x="1134" y="2202"/>
                    <a:pt x="1201" y="2069"/>
                    <a:pt x="1268" y="1969"/>
                  </a:cubicBezTo>
                  <a:cubicBezTo>
                    <a:pt x="1334" y="1835"/>
                    <a:pt x="1401" y="1669"/>
                    <a:pt x="1434" y="1535"/>
                  </a:cubicBezTo>
                  <a:cubicBezTo>
                    <a:pt x="1468" y="1402"/>
                    <a:pt x="1501" y="1268"/>
                    <a:pt x="1501" y="1135"/>
                  </a:cubicBezTo>
                  <a:cubicBezTo>
                    <a:pt x="1501" y="1101"/>
                    <a:pt x="1501" y="1068"/>
                    <a:pt x="1501" y="1035"/>
                  </a:cubicBezTo>
                  <a:lnTo>
                    <a:pt x="1501" y="768"/>
                  </a:lnTo>
                  <a:cubicBezTo>
                    <a:pt x="1501" y="735"/>
                    <a:pt x="1501" y="701"/>
                    <a:pt x="1501" y="668"/>
                  </a:cubicBezTo>
                  <a:cubicBezTo>
                    <a:pt x="1501" y="534"/>
                    <a:pt x="1468" y="434"/>
                    <a:pt x="1434" y="301"/>
                  </a:cubicBezTo>
                  <a:cubicBezTo>
                    <a:pt x="1401" y="201"/>
                    <a:pt x="1334" y="134"/>
                    <a:pt x="1268" y="67"/>
                  </a:cubicBezTo>
                  <a:cubicBezTo>
                    <a:pt x="1201" y="34"/>
                    <a:pt x="1134" y="1"/>
                    <a:pt x="10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85"/>
            <p:cNvSpPr/>
            <p:nvPr/>
          </p:nvSpPr>
          <p:spPr>
            <a:xfrm>
              <a:off x="2243450" y="2309600"/>
              <a:ext cx="43375" cy="88975"/>
            </a:xfrm>
            <a:custGeom>
              <a:rect b="b" l="l" r="r" t="t"/>
              <a:pathLst>
                <a:path extrusionOk="0" h="3559" w="1735">
                  <a:moveTo>
                    <a:pt x="1201" y="0"/>
                  </a:moveTo>
                  <a:cubicBezTo>
                    <a:pt x="1068" y="0"/>
                    <a:pt x="967" y="34"/>
                    <a:pt x="867" y="134"/>
                  </a:cubicBezTo>
                  <a:cubicBezTo>
                    <a:pt x="734" y="167"/>
                    <a:pt x="601" y="267"/>
                    <a:pt x="500" y="367"/>
                  </a:cubicBezTo>
                  <a:cubicBezTo>
                    <a:pt x="434" y="467"/>
                    <a:pt x="334" y="601"/>
                    <a:pt x="267" y="701"/>
                  </a:cubicBezTo>
                  <a:cubicBezTo>
                    <a:pt x="200" y="834"/>
                    <a:pt x="134" y="968"/>
                    <a:pt x="100" y="1101"/>
                  </a:cubicBezTo>
                  <a:cubicBezTo>
                    <a:pt x="67" y="1235"/>
                    <a:pt x="33" y="1368"/>
                    <a:pt x="33" y="1535"/>
                  </a:cubicBezTo>
                  <a:cubicBezTo>
                    <a:pt x="33" y="1635"/>
                    <a:pt x="67" y="1735"/>
                    <a:pt x="67" y="1868"/>
                  </a:cubicBezTo>
                  <a:cubicBezTo>
                    <a:pt x="100" y="1935"/>
                    <a:pt x="134" y="2002"/>
                    <a:pt x="200" y="2068"/>
                  </a:cubicBezTo>
                  <a:cubicBezTo>
                    <a:pt x="234" y="2102"/>
                    <a:pt x="300" y="2135"/>
                    <a:pt x="367" y="2135"/>
                  </a:cubicBezTo>
                  <a:lnTo>
                    <a:pt x="634" y="2135"/>
                  </a:lnTo>
                  <a:cubicBezTo>
                    <a:pt x="734" y="2102"/>
                    <a:pt x="834" y="2102"/>
                    <a:pt x="934" y="2068"/>
                  </a:cubicBezTo>
                  <a:cubicBezTo>
                    <a:pt x="1001" y="2068"/>
                    <a:pt x="1068" y="2035"/>
                    <a:pt x="1134" y="2035"/>
                  </a:cubicBezTo>
                  <a:cubicBezTo>
                    <a:pt x="1168" y="2035"/>
                    <a:pt x="1234" y="2035"/>
                    <a:pt x="1268" y="2068"/>
                  </a:cubicBezTo>
                  <a:cubicBezTo>
                    <a:pt x="1301" y="2102"/>
                    <a:pt x="1301" y="2169"/>
                    <a:pt x="1301" y="2202"/>
                  </a:cubicBezTo>
                  <a:cubicBezTo>
                    <a:pt x="1301" y="2269"/>
                    <a:pt x="1301" y="2335"/>
                    <a:pt x="1268" y="2402"/>
                  </a:cubicBezTo>
                  <a:cubicBezTo>
                    <a:pt x="1234" y="2469"/>
                    <a:pt x="1201" y="2535"/>
                    <a:pt x="1168" y="2602"/>
                  </a:cubicBezTo>
                  <a:cubicBezTo>
                    <a:pt x="1134" y="2636"/>
                    <a:pt x="1068" y="2702"/>
                    <a:pt x="1001" y="2736"/>
                  </a:cubicBezTo>
                  <a:cubicBezTo>
                    <a:pt x="967" y="2802"/>
                    <a:pt x="901" y="2836"/>
                    <a:pt x="834" y="2869"/>
                  </a:cubicBezTo>
                  <a:cubicBezTo>
                    <a:pt x="801" y="2902"/>
                    <a:pt x="734" y="2936"/>
                    <a:pt x="667" y="2936"/>
                  </a:cubicBezTo>
                  <a:cubicBezTo>
                    <a:pt x="634" y="2952"/>
                    <a:pt x="609" y="2961"/>
                    <a:pt x="588" y="2961"/>
                  </a:cubicBezTo>
                  <a:cubicBezTo>
                    <a:pt x="567" y="2961"/>
                    <a:pt x="550" y="2952"/>
                    <a:pt x="534" y="2936"/>
                  </a:cubicBezTo>
                  <a:cubicBezTo>
                    <a:pt x="500" y="2936"/>
                    <a:pt x="467" y="2902"/>
                    <a:pt x="434" y="2869"/>
                  </a:cubicBezTo>
                  <a:lnTo>
                    <a:pt x="400" y="2802"/>
                  </a:lnTo>
                  <a:cubicBezTo>
                    <a:pt x="400" y="2769"/>
                    <a:pt x="367" y="2736"/>
                    <a:pt x="367" y="2736"/>
                  </a:cubicBezTo>
                  <a:lnTo>
                    <a:pt x="267" y="2736"/>
                  </a:lnTo>
                  <a:lnTo>
                    <a:pt x="67" y="2869"/>
                  </a:lnTo>
                  <a:cubicBezTo>
                    <a:pt x="33" y="2869"/>
                    <a:pt x="33" y="2902"/>
                    <a:pt x="0" y="2936"/>
                  </a:cubicBezTo>
                  <a:cubicBezTo>
                    <a:pt x="0" y="2969"/>
                    <a:pt x="0" y="3002"/>
                    <a:pt x="0" y="3036"/>
                  </a:cubicBezTo>
                  <a:cubicBezTo>
                    <a:pt x="0" y="3136"/>
                    <a:pt x="33" y="3236"/>
                    <a:pt x="100" y="3336"/>
                  </a:cubicBezTo>
                  <a:cubicBezTo>
                    <a:pt x="134" y="3436"/>
                    <a:pt x="200" y="3469"/>
                    <a:pt x="267" y="3503"/>
                  </a:cubicBezTo>
                  <a:cubicBezTo>
                    <a:pt x="326" y="3542"/>
                    <a:pt x="384" y="3558"/>
                    <a:pt x="436" y="3558"/>
                  </a:cubicBezTo>
                  <a:cubicBezTo>
                    <a:pt x="473" y="3558"/>
                    <a:pt x="506" y="3550"/>
                    <a:pt x="534" y="3536"/>
                  </a:cubicBezTo>
                  <a:cubicBezTo>
                    <a:pt x="667" y="3536"/>
                    <a:pt x="767" y="3469"/>
                    <a:pt x="867" y="3436"/>
                  </a:cubicBezTo>
                  <a:cubicBezTo>
                    <a:pt x="1001" y="3336"/>
                    <a:pt x="1134" y="3236"/>
                    <a:pt x="1234" y="3136"/>
                  </a:cubicBezTo>
                  <a:cubicBezTo>
                    <a:pt x="1334" y="3036"/>
                    <a:pt x="1434" y="2902"/>
                    <a:pt x="1501" y="2769"/>
                  </a:cubicBezTo>
                  <a:cubicBezTo>
                    <a:pt x="1568" y="2669"/>
                    <a:pt x="1635" y="2502"/>
                    <a:pt x="1668" y="2369"/>
                  </a:cubicBezTo>
                  <a:cubicBezTo>
                    <a:pt x="1701" y="2235"/>
                    <a:pt x="1735" y="2102"/>
                    <a:pt x="1735" y="1935"/>
                  </a:cubicBezTo>
                  <a:cubicBezTo>
                    <a:pt x="1735" y="1835"/>
                    <a:pt x="1701" y="1735"/>
                    <a:pt x="1701" y="1635"/>
                  </a:cubicBezTo>
                  <a:cubicBezTo>
                    <a:pt x="1668" y="1568"/>
                    <a:pt x="1635" y="1501"/>
                    <a:pt x="1568" y="1435"/>
                  </a:cubicBezTo>
                  <a:cubicBezTo>
                    <a:pt x="1501" y="1401"/>
                    <a:pt x="1434" y="1368"/>
                    <a:pt x="1368" y="1368"/>
                  </a:cubicBezTo>
                  <a:cubicBezTo>
                    <a:pt x="1234" y="1368"/>
                    <a:pt x="1134" y="1401"/>
                    <a:pt x="1034" y="1435"/>
                  </a:cubicBezTo>
                  <a:lnTo>
                    <a:pt x="767" y="1468"/>
                  </a:lnTo>
                  <a:cubicBezTo>
                    <a:pt x="734" y="1485"/>
                    <a:pt x="709" y="1493"/>
                    <a:pt x="684" y="1493"/>
                  </a:cubicBezTo>
                  <a:cubicBezTo>
                    <a:pt x="659" y="1493"/>
                    <a:pt x="634" y="1485"/>
                    <a:pt x="601" y="1468"/>
                  </a:cubicBezTo>
                  <a:cubicBezTo>
                    <a:pt x="567" y="1468"/>
                    <a:pt x="534" y="1468"/>
                    <a:pt x="500" y="1435"/>
                  </a:cubicBezTo>
                  <a:cubicBezTo>
                    <a:pt x="467" y="1368"/>
                    <a:pt x="467" y="1335"/>
                    <a:pt x="467" y="1268"/>
                  </a:cubicBezTo>
                  <a:cubicBezTo>
                    <a:pt x="467" y="1201"/>
                    <a:pt x="467" y="1134"/>
                    <a:pt x="500" y="1101"/>
                  </a:cubicBezTo>
                  <a:cubicBezTo>
                    <a:pt x="534" y="1034"/>
                    <a:pt x="534" y="968"/>
                    <a:pt x="567" y="934"/>
                  </a:cubicBezTo>
                  <a:cubicBezTo>
                    <a:pt x="601" y="868"/>
                    <a:pt x="667" y="834"/>
                    <a:pt x="701" y="801"/>
                  </a:cubicBezTo>
                  <a:cubicBezTo>
                    <a:pt x="734" y="734"/>
                    <a:pt x="801" y="701"/>
                    <a:pt x="867" y="667"/>
                  </a:cubicBezTo>
                  <a:cubicBezTo>
                    <a:pt x="934" y="601"/>
                    <a:pt x="1034" y="601"/>
                    <a:pt x="1134" y="601"/>
                  </a:cubicBezTo>
                  <a:cubicBezTo>
                    <a:pt x="1168" y="634"/>
                    <a:pt x="1234" y="667"/>
                    <a:pt x="1268" y="734"/>
                  </a:cubicBezTo>
                  <a:cubicBezTo>
                    <a:pt x="1268" y="734"/>
                    <a:pt x="1268" y="768"/>
                    <a:pt x="1301" y="768"/>
                  </a:cubicBezTo>
                  <a:cubicBezTo>
                    <a:pt x="1312" y="779"/>
                    <a:pt x="1320" y="782"/>
                    <a:pt x="1326" y="782"/>
                  </a:cubicBezTo>
                  <a:cubicBezTo>
                    <a:pt x="1338" y="782"/>
                    <a:pt x="1345" y="768"/>
                    <a:pt x="1368" y="768"/>
                  </a:cubicBezTo>
                  <a:lnTo>
                    <a:pt x="1601" y="667"/>
                  </a:lnTo>
                  <a:cubicBezTo>
                    <a:pt x="1601" y="634"/>
                    <a:pt x="1635" y="634"/>
                    <a:pt x="1635" y="601"/>
                  </a:cubicBezTo>
                  <a:cubicBezTo>
                    <a:pt x="1668" y="567"/>
                    <a:pt x="1668" y="534"/>
                    <a:pt x="1668" y="501"/>
                  </a:cubicBezTo>
                  <a:cubicBezTo>
                    <a:pt x="1668" y="401"/>
                    <a:pt x="1635" y="334"/>
                    <a:pt x="1601" y="234"/>
                  </a:cubicBezTo>
                  <a:cubicBezTo>
                    <a:pt x="1568" y="167"/>
                    <a:pt x="1535" y="100"/>
                    <a:pt x="1468" y="67"/>
                  </a:cubicBezTo>
                  <a:cubicBezTo>
                    <a:pt x="1368" y="0"/>
                    <a:pt x="1301" y="0"/>
                    <a:pt x="12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85"/>
            <p:cNvSpPr/>
            <p:nvPr/>
          </p:nvSpPr>
          <p:spPr>
            <a:xfrm>
              <a:off x="2291800" y="2288125"/>
              <a:ext cx="28375" cy="80125"/>
            </a:xfrm>
            <a:custGeom>
              <a:rect b="b" l="l" r="r" t="t"/>
              <a:pathLst>
                <a:path extrusionOk="0" h="3205" w="1135">
                  <a:moveTo>
                    <a:pt x="585" y="0"/>
                  </a:moveTo>
                  <a:cubicBezTo>
                    <a:pt x="576" y="0"/>
                    <a:pt x="568" y="9"/>
                    <a:pt x="568" y="25"/>
                  </a:cubicBezTo>
                  <a:lnTo>
                    <a:pt x="334" y="125"/>
                  </a:lnTo>
                  <a:cubicBezTo>
                    <a:pt x="301" y="159"/>
                    <a:pt x="301" y="192"/>
                    <a:pt x="268" y="226"/>
                  </a:cubicBezTo>
                  <a:cubicBezTo>
                    <a:pt x="268" y="259"/>
                    <a:pt x="268" y="292"/>
                    <a:pt x="268" y="326"/>
                  </a:cubicBezTo>
                  <a:lnTo>
                    <a:pt x="268" y="1059"/>
                  </a:lnTo>
                  <a:lnTo>
                    <a:pt x="68" y="1160"/>
                  </a:lnTo>
                  <a:cubicBezTo>
                    <a:pt x="34" y="1193"/>
                    <a:pt x="1" y="1226"/>
                    <a:pt x="1" y="1226"/>
                  </a:cubicBezTo>
                  <a:cubicBezTo>
                    <a:pt x="1" y="1293"/>
                    <a:pt x="1" y="1326"/>
                    <a:pt x="1" y="1360"/>
                  </a:cubicBezTo>
                  <a:lnTo>
                    <a:pt x="1" y="1660"/>
                  </a:lnTo>
                  <a:cubicBezTo>
                    <a:pt x="1" y="1660"/>
                    <a:pt x="1" y="1693"/>
                    <a:pt x="1" y="1727"/>
                  </a:cubicBezTo>
                  <a:lnTo>
                    <a:pt x="68" y="1727"/>
                  </a:lnTo>
                  <a:lnTo>
                    <a:pt x="268" y="1593"/>
                  </a:lnTo>
                  <a:lnTo>
                    <a:pt x="268" y="2594"/>
                  </a:lnTo>
                  <a:cubicBezTo>
                    <a:pt x="234" y="2794"/>
                    <a:pt x="268" y="2994"/>
                    <a:pt x="401" y="3161"/>
                  </a:cubicBezTo>
                  <a:cubicBezTo>
                    <a:pt x="443" y="3189"/>
                    <a:pt x="490" y="3205"/>
                    <a:pt x="545" y="3205"/>
                  </a:cubicBezTo>
                  <a:cubicBezTo>
                    <a:pt x="623" y="3205"/>
                    <a:pt x="717" y="3172"/>
                    <a:pt x="835" y="3094"/>
                  </a:cubicBezTo>
                  <a:lnTo>
                    <a:pt x="1035" y="2994"/>
                  </a:lnTo>
                  <a:cubicBezTo>
                    <a:pt x="1068" y="2961"/>
                    <a:pt x="1068" y="2927"/>
                    <a:pt x="1102" y="2927"/>
                  </a:cubicBezTo>
                  <a:cubicBezTo>
                    <a:pt x="1102" y="2894"/>
                    <a:pt x="1135" y="2861"/>
                    <a:pt x="1135" y="2794"/>
                  </a:cubicBezTo>
                  <a:lnTo>
                    <a:pt x="1135" y="2494"/>
                  </a:lnTo>
                  <a:cubicBezTo>
                    <a:pt x="1135" y="2494"/>
                    <a:pt x="1102" y="2460"/>
                    <a:pt x="1102" y="2427"/>
                  </a:cubicBezTo>
                  <a:lnTo>
                    <a:pt x="1035" y="2427"/>
                  </a:lnTo>
                  <a:lnTo>
                    <a:pt x="868" y="2527"/>
                  </a:lnTo>
                  <a:cubicBezTo>
                    <a:pt x="809" y="2566"/>
                    <a:pt x="762" y="2582"/>
                    <a:pt x="727" y="2582"/>
                  </a:cubicBezTo>
                  <a:cubicBezTo>
                    <a:pt x="701" y="2582"/>
                    <a:pt x="682" y="2574"/>
                    <a:pt x="668" y="2561"/>
                  </a:cubicBezTo>
                  <a:cubicBezTo>
                    <a:pt x="635" y="2494"/>
                    <a:pt x="635" y="2427"/>
                    <a:pt x="635" y="2360"/>
                  </a:cubicBezTo>
                  <a:lnTo>
                    <a:pt x="635" y="1393"/>
                  </a:lnTo>
                  <a:lnTo>
                    <a:pt x="1035" y="1160"/>
                  </a:lnTo>
                  <a:cubicBezTo>
                    <a:pt x="1035" y="1126"/>
                    <a:pt x="1068" y="1126"/>
                    <a:pt x="1068" y="1093"/>
                  </a:cubicBezTo>
                  <a:cubicBezTo>
                    <a:pt x="1102" y="1059"/>
                    <a:pt x="1102" y="1026"/>
                    <a:pt x="1102" y="993"/>
                  </a:cubicBezTo>
                  <a:lnTo>
                    <a:pt x="1102" y="693"/>
                  </a:lnTo>
                  <a:cubicBezTo>
                    <a:pt x="1102" y="659"/>
                    <a:pt x="1068" y="626"/>
                    <a:pt x="1068" y="626"/>
                  </a:cubicBezTo>
                  <a:cubicBezTo>
                    <a:pt x="1068" y="609"/>
                    <a:pt x="1060" y="601"/>
                    <a:pt x="1052" y="601"/>
                  </a:cubicBezTo>
                  <a:cubicBezTo>
                    <a:pt x="1043" y="601"/>
                    <a:pt x="1035" y="609"/>
                    <a:pt x="1035" y="626"/>
                  </a:cubicBezTo>
                  <a:lnTo>
                    <a:pt x="635" y="826"/>
                  </a:lnTo>
                  <a:lnTo>
                    <a:pt x="635" y="92"/>
                  </a:lnTo>
                  <a:cubicBezTo>
                    <a:pt x="635" y="59"/>
                    <a:pt x="635" y="25"/>
                    <a:pt x="601" y="25"/>
                  </a:cubicBezTo>
                  <a:cubicBezTo>
                    <a:pt x="601" y="9"/>
                    <a:pt x="593" y="0"/>
                    <a:pt x="58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85"/>
            <p:cNvSpPr/>
            <p:nvPr/>
          </p:nvSpPr>
          <p:spPr>
            <a:xfrm>
              <a:off x="2325175" y="2284575"/>
              <a:ext cx="37550" cy="65900"/>
            </a:xfrm>
            <a:custGeom>
              <a:rect b="b" l="l" r="r" t="t"/>
              <a:pathLst>
                <a:path extrusionOk="0" h="2636" w="1502">
                  <a:moveTo>
                    <a:pt x="1001" y="601"/>
                  </a:moveTo>
                  <a:cubicBezTo>
                    <a:pt x="1034" y="634"/>
                    <a:pt x="1068" y="668"/>
                    <a:pt x="1068" y="701"/>
                  </a:cubicBezTo>
                  <a:cubicBezTo>
                    <a:pt x="1101" y="768"/>
                    <a:pt x="1134" y="835"/>
                    <a:pt x="1134" y="935"/>
                  </a:cubicBezTo>
                  <a:lnTo>
                    <a:pt x="1134" y="1335"/>
                  </a:lnTo>
                  <a:cubicBezTo>
                    <a:pt x="1101" y="1435"/>
                    <a:pt x="1101" y="1502"/>
                    <a:pt x="1068" y="1602"/>
                  </a:cubicBezTo>
                  <a:cubicBezTo>
                    <a:pt x="1068" y="1668"/>
                    <a:pt x="1034" y="1735"/>
                    <a:pt x="1001" y="1802"/>
                  </a:cubicBezTo>
                  <a:cubicBezTo>
                    <a:pt x="967" y="1835"/>
                    <a:pt x="934" y="1902"/>
                    <a:pt x="901" y="1935"/>
                  </a:cubicBezTo>
                  <a:cubicBezTo>
                    <a:pt x="834" y="1969"/>
                    <a:pt x="801" y="2002"/>
                    <a:pt x="767" y="2035"/>
                  </a:cubicBezTo>
                  <a:cubicBezTo>
                    <a:pt x="734" y="2035"/>
                    <a:pt x="667" y="2069"/>
                    <a:pt x="634" y="2069"/>
                  </a:cubicBezTo>
                  <a:cubicBezTo>
                    <a:pt x="617" y="2085"/>
                    <a:pt x="601" y="2094"/>
                    <a:pt x="584" y="2094"/>
                  </a:cubicBezTo>
                  <a:cubicBezTo>
                    <a:pt x="567" y="2094"/>
                    <a:pt x="550" y="2085"/>
                    <a:pt x="534" y="2069"/>
                  </a:cubicBezTo>
                  <a:cubicBezTo>
                    <a:pt x="500" y="2035"/>
                    <a:pt x="467" y="2002"/>
                    <a:pt x="434" y="1969"/>
                  </a:cubicBezTo>
                  <a:cubicBezTo>
                    <a:pt x="400" y="1902"/>
                    <a:pt x="400" y="1835"/>
                    <a:pt x="400" y="1769"/>
                  </a:cubicBezTo>
                  <a:cubicBezTo>
                    <a:pt x="400" y="1735"/>
                    <a:pt x="400" y="1702"/>
                    <a:pt x="400" y="1668"/>
                  </a:cubicBezTo>
                  <a:lnTo>
                    <a:pt x="400" y="1568"/>
                  </a:lnTo>
                  <a:lnTo>
                    <a:pt x="400" y="1435"/>
                  </a:lnTo>
                  <a:cubicBezTo>
                    <a:pt x="400" y="1402"/>
                    <a:pt x="400" y="1368"/>
                    <a:pt x="400" y="1335"/>
                  </a:cubicBezTo>
                  <a:cubicBezTo>
                    <a:pt x="400" y="1268"/>
                    <a:pt x="434" y="1168"/>
                    <a:pt x="434" y="1101"/>
                  </a:cubicBezTo>
                  <a:cubicBezTo>
                    <a:pt x="467" y="1001"/>
                    <a:pt x="500" y="935"/>
                    <a:pt x="534" y="901"/>
                  </a:cubicBezTo>
                  <a:cubicBezTo>
                    <a:pt x="567" y="835"/>
                    <a:pt x="601" y="801"/>
                    <a:pt x="634" y="734"/>
                  </a:cubicBezTo>
                  <a:cubicBezTo>
                    <a:pt x="667" y="701"/>
                    <a:pt x="701" y="668"/>
                    <a:pt x="767" y="668"/>
                  </a:cubicBezTo>
                  <a:cubicBezTo>
                    <a:pt x="801" y="634"/>
                    <a:pt x="834" y="634"/>
                    <a:pt x="901" y="601"/>
                  </a:cubicBezTo>
                  <a:close/>
                  <a:moveTo>
                    <a:pt x="1068" y="1"/>
                  </a:moveTo>
                  <a:cubicBezTo>
                    <a:pt x="934" y="1"/>
                    <a:pt x="834" y="34"/>
                    <a:pt x="767" y="101"/>
                  </a:cubicBezTo>
                  <a:cubicBezTo>
                    <a:pt x="634" y="134"/>
                    <a:pt x="534" y="234"/>
                    <a:pt x="467" y="334"/>
                  </a:cubicBezTo>
                  <a:cubicBezTo>
                    <a:pt x="367" y="434"/>
                    <a:pt x="300" y="568"/>
                    <a:pt x="234" y="668"/>
                  </a:cubicBezTo>
                  <a:cubicBezTo>
                    <a:pt x="167" y="801"/>
                    <a:pt x="100" y="935"/>
                    <a:pt x="67" y="1101"/>
                  </a:cubicBezTo>
                  <a:cubicBezTo>
                    <a:pt x="33" y="1235"/>
                    <a:pt x="33" y="1368"/>
                    <a:pt x="0" y="1502"/>
                  </a:cubicBezTo>
                  <a:cubicBezTo>
                    <a:pt x="0" y="1535"/>
                    <a:pt x="0" y="1568"/>
                    <a:pt x="0" y="1635"/>
                  </a:cubicBezTo>
                  <a:lnTo>
                    <a:pt x="0" y="1735"/>
                  </a:lnTo>
                  <a:lnTo>
                    <a:pt x="0" y="1869"/>
                  </a:lnTo>
                  <a:cubicBezTo>
                    <a:pt x="0" y="1902"/>
                    <a:pt x="0" y="1935"/>
                    <a:pt x="0" y="1969"/>
                  </a:cubicBezTo>
                  <a:cubicBezTo>
                    <a:pt x="33" y="2102"/>
                    <a:pt x="33" y="2202"/>
                    <a:pt x="67" y="2336"/>
                  </a:cubicBezTo>
                  <a:cubicBezTo>
                    <a:pt x="100" y="2402"/>
                    <a:pt x="167" y="2502"/>
                    <a:pt x="234" y="2569"/>
                  </a:cubicBezTo>
                  <a:cubicBezTo>
                    <a:pt x="300" y="2602"/>
                    <a:pt x="367" y="2636"/>
                    <a:pt x="467" y="2636"/>
                  </a:cubicBezTo>
                  <a:cubicBezTo>
                    <a:pt x="567" y="2636"/>
                    <a:pt x="667" y="2602"/>
                    <a:pt x="767" y="2536"/>
                  </a:cubicBezTo>
                  <a:cubicBezTo>
                    <a:pt x="867" y="2469"/>
                    <a:pt x="967" y="2402"/>
                    <a:pt x="1068" y="2302"/>
                  </a:cubicBezTo>
                  <a:cubicBezTo>
                    <a:pt x="1134" y="2202"/>
                    <a:pt x="1234" y="2069"/>
                    <a:pt x="1268" y="1969"/>
                  </a:cubicBezTo>
                  <a:cubicBezTo>
                    <a:pt x="1368" y="1835"/>
                    <a:pt x="1401" y="1668"/>
                    <a:pt x="1434" y="1535"/>
                  </a:cubicBezTo>
                  <a:cubicBezTo>
                    <a:pt x="1468" y="1402"/>
                    <a:pt x="1501" y="1268"/>
                    <a:pt x="1501" y="1135"/>
                  </a:cubicBezTo>
                  <a:lnTo>
                    <a:pt x="1501" y="668"/>
                  </a:lnTo>
                  <a:cubicBezTo>
                    <a:pt x="1501" y="534"/>
                    <a:pt x="1468" y="434"/>
                    <a:pt x="1434" y="301"/>
                  </a:cubicBezTo>
                  <a:cubicBezTo>
                    <a:pt x="1401" y="234"/>
                    <a:pt x="1368" y="134"/>
                    <a:pt x="1301" y="67"/>
                  </a:cubicBezTo>
                  <a:cubicBezTo>
                    <a:pt x="1234" y="34"/>
                    <a:pt x="1134" y="1"/>
                    <a:pt x="10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85"/>
            <p:cNvSpPr/>
            <p:nvPr/>
          </p:nvSpPr>
          <p:spPr>
            <a:xfrm>
              <a:off x="2371025" y="2258725"/>
              <a:ext cx="25050" cy="71750"/>
            </a:xfrm>
            <a:custGeom>
              <a:rect b="b" l="l" r="r" t="t"/>
              <a:pathLst>
                <a:path extrusionOk="0" h="2870" w="1002">
                  <a:moveTo>
                    <a:pt x="935" y="1"/>
                  </a:moveTo>
                  <a:lnTo>
                    <a:pt x="801" y="67"/>
                  </a:lnTo>
                  <a:cubicBezTo>
                    <a:pt x="701" y="134"/>
                    <a:pt x="635" y="201"/>
                    <a:pt x="568" y="267"/>
                  </a:cubicBezTo>
                  <a:cubicBezTo>
                    <a:pt x="501" y="367"/>
                    <a:pt x="434" y="434"/>
                    <a:pt x="401" y="534"/>
                  </a:cubicBezTo>
                  <a:lnTo>
                    <a:pt x="401" y="434"/>
                  </a:lnTo>
                  <a:cubicBezTo>
                    <a:pt x="401" y="401"/>
                    <a:pt x="401" y="367"/>
                    <a:pt x="368" y="367"/>
                  </a:cubicBezTo>
                  <a:cubicBezTo>
                    <a:pt x="368" y="351"/>
                    <a:pt x="359" y="342"/>
                    <a:pt x="351" y="342"/>
                  </a:cubicBezTo>
                  <a:cubicBezTo>
                    <a:pt x="343" y="342"/>
                    <a:pt x="334" y="351"/>
                    <a:pt x="334" y="367"/>
                  </a:cubicBezTo>
                  <a:lnTo>
                    <a:pt x="101" y="501"/>
                  </a:lnTo>
                  <a:cubicBezTo>
                    <a:pt x="67" y="501"/>
                    <a:pt x="67" y="534"/>
                    <a:pt x="34" y="568"/>
                  </a:cubicBezTo>
                  <a:cubicBezTo>
                    <a:pt x="34" y="601"/>
                    <a:pt x="34" y="634"/>
                    <a:pt x="1" y="668"/>
                  </a:cubicBezTo>
                  <a:lnTo>
                    <a:pt x="1" y="2803"/>
                  </a:lnTo>
                  <a:cubicBezTo>
                    <a:pt x="1" y="2836"/>
                    <a:pt x="34" y="2836"/>
                    <a:pt x="34" y="2869"/>
                  </a:cubicBezTo>
                  <a:lnTo>
                    <a:pt x="101" y="2869"/>
                  </a:lnTo>
                  <a:lnTo>
                    <a:pt x="334" y="2736"/>
                  </a:lnTo>
                  <a:cubicBezTo>
                    <a:pt x="334" y="2736"/>
                    <a:pt x="368" y="2702"/>
                    <a:pt x="368" y="2669"/>
                  </a:cubicBezTo>
                  <a:cubicBezTo>
                    <a:pt x="401" y="2636"/>
                    <a:pt x="401" y="2602"/>
                    <a:pt x="401" y="2569"/>
                  </a:cubicBezTo>
                  <a:lnTo>
                    <a:pt x="401" y="1368"/>
                  </a:lnTo>
                  <a:cubicBezTo>
                    <a:pt x="401" y="1235"/>
                    <a:pt x="434" y="1068"/>
                    <a:pt x="468" y="935"/>
                  </a:cubicBezTo>
                  <a:cubicBezTo>
                    <a:pt x="534" y="834"/>
                    <a:pt x="635" y="734"/>
                    <a:pt x="735" y="668"/>
                  </a:cubicBezTo>
                  <a:lnTo>
                    <a:pt x="935" y="534"/>
                  </a:lnTo>
                  <a:cubicBezTo>
                    <a:pt x="968" y="534"/>
                    <a:pt x="968" y="501"/>
                    <a:pt x="1001" y="468"/>
                  </a:cubicBezTo>
                  <a:cubicBezTo>
                    <a:pt x="1001" y="434"/>
                    <a:pt x="1001" y="401"/>
                    <a:pt x="1001" y="367"/>
                  </a:cubicBezTo>
                  <a:lnTo>
                    <a:pt x="1001" y="67"/>
                  </a:lnTo>
                  <a:cubicBezTo>
                    <a:pt x="1001" y="34"/>
                    <a:pt x="1001" y="34"/>
                    <a:pt x="10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85"/>
            <p:cNvSpPr/>
            <p:nvPr/>
          </p:nvSpPr>
          <p:spPr>
            <a:xfrm>
              <a:off x="2399375" y="2234550"/>
              <a:ext cx="40900" cy="97375"/>
            </a:xfrm>
            <a:custGeom>
              <a:rect b="b" l="l" r="r" t="t"/>
              <a:pathLst>
                <a:path extrusionOk="0" h="3895" w="1636">
                  <a:moveTo>
                    <a:pt x="1535" y="0"/>
                  </a:moveTo>
                  <a:lnTo>
                    <a:pt x="1302" y="134"/>
                  </a:lnTo>
                  <a:cubicBezTo>
                    <a:pt x="1302" y="134"/>
                    <a:pt x="1268" y="167"/>
                    <a:pt x="1268" y="200"/>
                  </a:cubicBezTo>
                  <a:cubicBezTo>
                    <a:pt x="1235" y="234"/>
                    <a:pt x="1235" y="234"/>
                    <a:pt x="1235" y="267"/>
                  </a:cubicBezTo>
                  <a:lnTo>
                    <a:pt x="835" y="1935"/>
                  </a:lnTo>
                  <a:lnTo>
                    <a:pt x="401" y="734"/>
                  </a:lnTo>
                  <a:cubicBezTo>
                    <a:pt x="401" y="701"/>
                    <a:pt x="401" y="701"/>
                    <a:pt x="368" y="667"/>
                  </a:cubicBezTo>
                  <a:lnTo>
                    <a:pt x="301" y="667"/>
                  </a:lnTo>
                  <a:lnTo>
                    <a:pt x="68" y="801"/>
                  </a:lnTo>
                  <a:cubicBezTo>
                    <a:pt x="68" y="834"/>
                    <a:pt x="34" y="867"/>
                    <a:pt x="34" y="867"/>
                  </a:cubicBezTo>
                  <a:cubicBezTo>
                    <a:pt x="1" y="901"/>
                    <a:pt x="1" y="934"/>
                    <a:pt x="1" y="968"/>
                  </a:cubicBezTo>
                  <a:cubicBezTo>
                    <a:pt x="1" y="1001"/>
                    <a:pt x="1" y="1001"/>
                    <a:pt x="1" y="1001"/>
                  </a:cubicBezTo>
                  <a:lnTo>
                    <a:pt x="601" y="2769"/>
                  </a:lnTo>
                  <a:lnTo>
                    <a:pt x="368" y="3770"/>
                  </a:lnTo>
                  <a:cubicBezTo>
                    <a:pt x="368" y="3770"/>
                    <a:pt x="368" y="3803"/>
                    <a:pt x="368" y="3803"/>
                  </a:cubicBezTo>
                  <a:cubicBezTo>
                    <a:pt x="368" y="3836"/>
                    <a:pt x="401" y="3870"/>
                    <a:pt x="401" y="3870"/>
                  </a:cubicBezTo>
                  <a:cubicBezTo>
                    <a:pt x="418" y="3886"/>
                    <a:pt x="426" y="3895"/>
                    <a:pt x="435" y="3895"/>
                  </a:cubicBezTo>
                  <a:cubicBezTo>
                    <a:pt x="443" y="3895"/>
                    <a:pt x="451" y="3886"/>
                    <a:pt x="468" y="3870"/>
                  </a:cubicBezTo>
                  <a:lnTo>
                    <a:pt x="701" y="3736"/>
                  </a:lnTo>
                  <a:cubicBezTo>
                    <a:pt x="701" y="3736"/>
                    <a:pt x="735" y="3703"/>
                    <a:pt x="735" y="3669"/>
                  </a:cubicBezTo>
                  <a:cubicBezTo>
                    <a:pt x="768" y="3636"/>
                    <a:pt x="768" y="3603"/>
                    <a:pt x="801" y="3569"/>
                  </a:cubicBezTo>
                  <a:lnTo>
                    <a:pt x="1635" y="100"/>
                  </a:lnTo>
                  <a:cubicBezTo>
                    <a:pt x="1635" y="100"/>
                    <a:pt x="1635" y="100"/>
                    <a:pt x="1635" y="67"/>
                  </a:cubicBezTo>
                  <a:cubicBezTo>
                    <a:pt x="1635" y="34"/>
                    <a:pt x="1602" y="34"/>
                    <a:pt x="160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85"/>
            <p:cNvSpPr/>
            <p:nvPr/>
          </p:nvSpPr>
          <p:spPr>
            <a:xfrm>
              <a:off x="2963950" y="1904300"/>
              <a:ext cx="10025" cy="84250"/>
            </a:xfrm>
            <a:custGeom>
              <a:rect b="b" l="l" r="r" t="t"/>
              <a:pathLst>
                <a:path extrusionOk="0" h="3370" w="401">
                  <a:moveTo>
                    <a:pt x="334" y="1"/>
                  </a:moveTo>
                  <a:lnTo>
                    <a:pt x="101" y="134"/>
                  </a:lnTo>
                  <a:cubicBezTo>
                    <a:pt x="67" y="167"/>
                    <a:pt x="34" y="201"/>
                    <a:pt x="34" y="234"/>
                  </a:cubicBezTo>
                  <a:cubicBezTo>
                    <a:pt x="1" y="268"/>
                    <a:pt x="1" y="301"/>
                    <a:pt x="1" y="334"/>
                  </a:cubicBezTo>
                  <a:lnTo>
                    <a:pt x="1" y="3270"/>
                  </a:lnTo>
                  <a:cubicBezTo>
                    <a:pt x="1" y="3303"/>
                    <a:pt x="1" y="3336"/>
                    <a:pt x="34" y="3370"/>
                  </a:cubicBezTo>
                  <a:lnTo>
                    <a:pt x="101" y="3370"/>
                  </a:lnTo>
                  <a:lnTo>
                    <a:pt x="334" y="3203"/>
                  </a:lnTo>
                  <a:cubicBezTo>
                    <a:pt x="368" y="3203"/>
                    <a:pt x="368" y="3170"/>
                    <a:pt x="401" y="3136"/>
                  </a:cubicBezTo>
                  <a:cubicBezTo>
                    <a:pt x="401" y="3103"/>
                    <a:pt x="401" y="3070"/>
                    <a:pt x="401" y="3036"/>
                  </a:cubicBezTo>
                  <a:lnTo>
                    <a:pt x="401" y="67"/>
                  </a:lnTo>
                  <a:cubicBezTo>
                    <a:pt x="401" y="67"/>
                    <a:pt x="401" y="34"/>
                    <a:pt x="4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85"/>
            <p:cNvSpPr/>
            <p:nvPr/>
          </p:nvSpPr>
          <p:spPr>
            <a:xfrm>
              <a:off x="2984800" y="1902625"/>
              <a:ext cx="36725" cy="73425"/>
            </a:xfrm>
            <a:custGeom>
              <a:rect b="b" l="l" r="r" t="t"/>
              <a:pathLst>
                <a:path extrusionOk="0" h="2937" w="1469">
                  <a:moveTo>
                    <a:pt x="1135" y="1"/>
                  </a:moveTo>
                  <a:cubicBezTo>
                    <a:pt x="1035" y="1"/>
                    <a:pt x="935" y="34"/>
                    <a:pt x="835" y="68"/>
                  </a:cubicBezTo>
                  <a:cubicBezTo>
                    <a:pt x="734" y="134"/>
                    <a:pt x="634" y="201"/>
                    <a:pt x="568" y="301"/>
                  </a:cubicBezTo>
                  <a:cubicBezTo>
                    <a:pt x="501" y="401"/>
                    <a:pt x="434" y="501"/>
                    <a:pt x="401" y="601"/>
                  </a:cubicBezTo>
                  <a:lnTo>
                    <a:pt x="401" y="501"/>
                  </a:lnTo>
                  <a:cubicBezTo>
                    <a:pt x="401" y="468"/>
                    <a:pt x="401" y="435"/>
                    <a:pt x="368" y="435"/>
                  </a:cubicBezTo>
                  <a:cubicBezTo>
                    <a:pt x="368" y="418"/>
                    <a:pt x="359" y="410"/>
                    <a:pt x="351" y="410"/>
                  </a:cubicBezTo>
                  <a:cubicBezTo>
                    <a:pt x="343" y="410"/>
                    <a:pt x="334" y="418"/>
                    <a:pt x="334" y="435"/>
                  </a:cubicBezTo>
                  <a:lnTo>
                    <a:pt x="101" y="568"/>
                  </a:lnTo>
                  <a:cubicBezTo>
                    <a:pt x="67" y="568"/>
                    <a:pt x="34" y="601"/>
                    <a:pt x="34" y="635"/>
                  </a:cubicBezTo>
                  <a:cubicBezTo>
                    <a:pt x="34" y="668"/>
                    <a:pt x="1" y="701"/>
                    <a:pt x="1" y="735"/>
                  </a:cubicBezTo>
                  <a:lnTo>
                    <a:pt x="1" y="2870"/>
                  </a:lnTo>
                  <a:cubicBezTo>
                    <a:pt x="1" y="2903"/>
                    <a:pt x="34" y="2903"/>
                    <a:pt x="34" y="2936"/>
                  </a:cubicBezTo>
                  <a:lnTo>
                    <a:pt x="101" y="2936"/>
                  </a:lnTo>
                  <a:lnTo>
                    <a:pt x="334" y="2803"/>
                  </a:lnTo>
                  <a:cubicBezTo>
                    <a:pt x="334" y="2803"/>
                    <a:pt x="368" y="2770"/>
                    <a:pt x="368" y="2736"/>
                  </a:cubicBezTo>
                  <a:cubicBezTo>
                    <a:pt x="401" y="2703"/>
                    <a:pt x="401" y="2670"/>
                    <a:pt x="401" y="2636"/>
                  </a:cubicBezTo>
                  <a:lnTo>
                    <a:pt x="401" y="1502"/>
                  </a:lnTo>
                  <a:cubicBezTo>
                    <a:pt x="401" y="1335"/>
                    <a:pt x="434" y="1168"/>
                    <a:pt x="501" y="1002"/>
                  </a:cubicBezTo>
                  <a:cubicBezTo>
                    <a:pt x="534" y="868"/>
                    <a:pt x="634" y="768"/>
                    <a:pt x="734" y="701"/>
                  </a:cubicBezTo>
                  <a:cubicBezTo>
                    <a:pt x="801" y="651"/>
                    <a:pt x="851" y="626"/>
                    <a:pt x="893" y="626"/>
                  </a:cubicBezTo>
                  <a:cubicBezTo>
                    <a:pt x="935" y="626"/>
                    <a:pt x="968" y="651"/>
                    <a:pt x="1001" y="701"/>
                  </a:cubicBezTo>
                  <a:cubicBezTo>
                    <a:pt x="1068" y="802"/>
                    <a:pt x="1101" y="935"/>
                    <a:pt x="1068" y="1102"/>
                  </a:cubicBezTo>
                  <a:lnTo>
                    <a:pt x="1068" y="2269"/>
                  </a:lnTo>
                  <a:cubicBezTo>
                    <a:pt x="1068" y="2269"/>
                    <a:pt x="1101" y="2303"/>
                    <a:pt x="1101" y="2336"/>
                  </a:cubicBezTo>
                  <a:lnTo>
                    <a:pt x="1168" y="2336"/>
                  </a:lnTo>
                  <a:lnTo>
                    <a:pt x="1402" y="2203"/>
                  </a:lnTo>
                  <a:cubicBezTo>
                    <a:pt x="1402" y="2169"/>
                    <a:pt x="1435" y="2169"/>
                    <a:pt x="1435" y="2136"/>
                  </a:cubicBezTo>
                  <a:cubicBezTo>
                    <a:pt x="1468" y="2103"/>
                    <a:pt x="1468" y="2069"/>
                    <a:pt x="1468" y="2036"/>
                  </a:cubicBezTo>
                  <a:lnTo>
                    <a:pt x="1468" y="768"/>
                  </a:lnTo>
                  <a:cubicBezTo>
                    <a:pt x="1468" y="668"/>
                    <a:pt x="1468" y="535"/>
                    <a:pt x="1435" y="401"/>
                  </a:cubicBezTo>
                  <a:cubicBezTo>
                    <a:pt x="1435" y="301"/>
                    <a:pt x="1402" y="201"/>
                    <a:pt x="1335" y="101"/>
                  </a:cubicBezTo>
                  <a:cubicBezTo>
                    <a:pt x="1302" y="34"/>
                    <a:pt x="1201" y="1"/>
                    <a:pt x="113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85"/>
            <p:cNvSpPr/>
            <p:nvPr/>
          </p:nvSpPr>
          <p:spPr>
            <a:xfrm>
              <a:off x="3049025" y="1844475"/>
              <a:ext cx="41700" cy="94875"/>
            </a:xfrm>
            <a:custGeom>
              <a:rect b="b" l="l" r="r" t="t"/>
              <a:pathLst>
                <a:path extrusionOk="0" h="3795" w="1668">
                  <a:moveTo>
                    <a:pt x="1047" y="645"/>
                  </a:moveTo>
                  <a:cubicBezTo>
                    <a:pt x="1076" y="645"/>
                    <a:pt x="1105" y="649"/>
                    <a:pt x="1134" y="659"/>
                  </a:cubicBezTo>
                  <a:cubicBezTo>
                    <a:pt x="1201" y="659"/>
                    <a:pt x="1234" y="759"/>
                    <a:pt x="1234" y="959"/>
                  </a:cubicBezTo>
                  <a:cubicBezTo>
                    <a:pt x="1234" y="1093"/>
                    <a:pt x="1201" y="1226"/>
                    <a:pt x="1134" y="1360"/>
                  </a:cubicBezTo>
                  <a:cubicBezTo>
                    <a:pt x="1068" y="1460"/>
                    <a:pt x="967" y="1560"/>
                    <a:pt x="867" y="1626"/>
                  </a:cubicBezTo>
                  <a:lnTo>
                    <a:pt x="400" y="1893"/>
                  </a:lnTo>
                  <a:lnTo>
                    <a:pt x="400" y="959"/>
                  </a:lnTo>
                  <a:lnTo>
                    <a:pt x="867" y="692"/>
                  </a:lnTo>
                  <a:cubicBezTo>
                    <a:pt x="915" y="669"/>
                    <a:pt x="978" y="645"/>
                    <a:pt x="1047" y="645"/>
                  </a:cubicBezTo>
                  <a:close/>
                  <a:moveTo>
                    <a:pt x="1257" y="1"/>
                  </a:moveTo>
                  <a:cubicBezTo>
                    <a:pt x="1154" y="1"/>
                    <a:pt x="1029" y="45"/>
                    <a:pt x="867" y="125"/>
                  </a:cubicBezTo>
                  <a:lnTo>
                    <a:pt x="67" y="592"/>
                  </a:lnTo>
                  <a:cubicBezTo>
                    <a:pt x="67" y="592"/>
                    <a:pt x="33" y="626"/>
                    <a:pt x="33" y="659"/>
                  </a:cubicBezTo>
                  <a:cubicBezTo>
                    <a:pt x="0" y="692"/>
                    <a:pt x="0" y="726"/>
                    <a:pt x="0" y="759"/>
                  </a:cubicBezTo>
                  <a:lnTo>
                    <a:pt x="0" y="3728"/>
                  </a:lnTo>
                  <a:cubicBezTo>
                    <a:pt x="0" y="3728"/>
                    <a:pt x="0" y="3761"/>
                    <a:pt x="33" y="3795"/>
                  </a:cubicBezTo>
                  <a:lnTo>
                    <a:pt x="67" y="3795"/>
                  </a:lnTo>
                  <a:lnTo>
                    <a:pt x="334" y="3661"/>
                  </a:lnTo>
                  <a:cubicBezTo>
                    <a:pt x="334" y="3628"/>
                    <a:pt x="367" y="3595"/>
                    <a:pt x="367" y="3595"/>
                  </a:cubicBezTo>
                  <a:cubicBezTo>
                    <a:pt x="400" y="3561"/>
                    <a:pt x="400" y="3528"/>
                    <a:pt x="400" y="3494"/>
                  </a:cubicBezTo>
                  <a:lnTo>
                    <a:pt x="400" y="2460"/>
                  </a:lnTo>
                  <a:lnTo>
                    <a:pt x="867" y="2194"/>
                  </a:lnTo>
                  <a:cubicBezTo>
                    <a:pt x="1134" y="2027"/>
                    <a:pt x="1301" y="1827"/>
                    <a:pt x="1434" y="1593"/>
                  </a:cubicBezTo>
                  <a:cubicBezTo>
                    <a:pt x="1568" y="1326"/>
                    <a:pt x="1635" y="1026"/>
                    <a:pt x="1635" y="692"/>
                  </a:cubicBezTo>
                  <a:cubicBezTo>
                    <a:pt x="1668" y="459"/>
                    <a:pt x="1601" y="225"/>
                    <a:pt x="1434" y="59"/>
                  </a:cubicBezTo>
                  <a:cubicBezTo>
                    <a:pt x="1382" y="19"/>
                    <a:pt x="1324" y="1"/>
                    <a:pt x="125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85"/>
            <p:cNvSpPr/>
            <p:nvPr/>
          </p:nvSpPr>
          <p:spPr>
            <a:xfrm>
              <a:off x="3097375" y="1840100"/>
              <a:ext cx="24225" cy="71525"/>
            </a:xfrm>
            <a:custGeom>
              <a:rect b="b" l="l" r="r" t="t"/>
              <a:pathLst>
                <a:path extrusionOk="0" h="2861" w="969">
                  <a:moveTo>
                    <a:pt x="901" y="0"/>
                  </a:moveTo>
                  <a:lnTo>
                    <a:pt x="768" y="67"/>
                  </a:lnTo>
                  <a:cubicBezTo>
                    <a:pt x="668" y="134"/>
                    <a:pt x="601" y="200"/>
                    <a:pt x="535" y="267"/>
                  </a:cubicBezTo>
                  <a:cubicBezTo>
                    <a:pt x="468" y="334"/>
                    <a:pt x="401" y="434"/>
                    <a:pt x="368" y="534"/>
                  </a:cubicBezTo>
                  <a:lnTo>
                    <a:pt x="368" y="434"/>
                  </a:lnTo>
                  <a:cubicBezTo>
                    <a:pt x="368" y="400"/>
                    <a:pt x="368" y="367"/>
                    <a:pt x="368" y="367"/>
                  </a:cubicBezTo>
                  <a:cubicBezTo>
                    <a:pt x="351" y="350"/>
                    <a:pt x="343" y="342"/>
                    <a:pt x="334" y="342"/>
                  </a:cubicBezTo>
                  <a:cubicBezTo>
                    <a:pt x="326" y="342"/>
                    <a:pt x="318" y="350"/>
                    <a:pt x="301" y="367"/>
                  </a:cubicBezTo>
                  <a:lnTo>
                    <a:pt x="68" y="501"/>
                  </a:lnTo>
                  <a:cubicBezTo>
                    <a:pt x="34" y="501"/>
                    <a:pt x="34" y="534"/>
                    <a:pt x="34" y="567"/>
                  </a:cubicBezTo>
                  <a:cubicBezTo>
                    <a:pt x="1" y="567"/>
                    <a:pt x="1" y="601"/>
                    <a:pt x="34" y="634"/>
                  </a:cubicBezTo>
                  <a:lnTo>
                    <a:pt x="34" y="2769"/>
                  </a:lnTo>
                  <a:cubicBezTo>
                    <a:pt x="34" y="2802"/>
                    <a:pt x="34" y="2836"/>
                    <a:pt x="34" y="2836"/>
                  </a:cubicBezTo>
                  <a:cubicBezTo>
                    <a:pt x="51" y="2852"/>
                    <a:pt x="68" y="2861"/>
                    <a:pt x="80" y="2861"/>
                  </a:cubicBezTo>
                  <a:cubicBezTo>
                    <a:pt x="93" y="2861"/>
                    <a:pt x="101" y="2852"/>
                    <a:pt x="101" y="2836"/>
                  </a:cubicBezTo>
                  <a:lnTo>
                    <a:pt x="334" y="2702"/>
                  </a:lnTo>
                  <a:cubicBezTo>
                    <a:pt x="368" y="2702"/>
                    <a:pt x="368" y="2669"/>
                    <a:pt x="401" y="2635"/>
                  </a:cubicBezTo>
                  <a:cubicBezTo>
                    <a:pt x="401" y="2602"/>
                    <a:pt x="401" y="2569"/>
                    <a:pt x="401" y="2535"/>
                  </a:cubicBezTo>
                  <a:lnTo>
                    <a:pt x="401" y="1368"/>
                  </a:lnTo>
                  <a:cubicBezTo>
                    <a:pt x="368" y="1201"/>
                    <a:pt x="401" y="1034"/>
                    <a:pt x="468" y="901"/>
                  </a:cubicBezTo>
                  <a:cubicBezTo>
                    <a:pt x="535" y="801"/>
                    <a:pt x="601" y="701"/>
                    <a:pt x="735" y="634"/>
                  </a:cubicBezTo>
                  <a:lnTo>
                    <a:pt x="901" y="534"/>
                  </a:lnTo>
                  <a:cubicBezTo>
                    <a:pt x="901" y="534"/>
                    <a:pt x="935" y="501"/>
                    <a:pt x="935" y="467"/>
                  </a:cubicBezTo>
                  <a:cubicBezTo>
                    <a:pt x="968" y="434"/>
                    <a:pt x="968" y="400"/>
                    <a:pt x="968" y="367"/>
                  </a:cubicBezTo>
                  <a:lnTo>
                    <a:pt x="968" y="67"/>
                  </a:lnTo>
                  <a:cubicBezTo>
                    <a:pt x="968" y="34"/>
                    <a:pt x="968" y="0"/>
                    <a:pt x="93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85"/>
            <p:cNvSpPr/>
            <p:nvPr/>
          </p:nvSpPr>
          <p:spPr>
            <a:xfrm>
              <a:off x="3126575" y="1821750"/>
              <a:ext cx="37550" cy="66725"/>
            </a:xfrm>
            <a:custGeom>
              <a:rect b="b" l="l" r="r" t="t"/>
              <a:pathLst>
                <a:path extrusionOk="0" h="2669" w="1502">
                  <a:moveTo>
                    <a:pt x="918" y="609"/>
                  </a:moveTo>
                  <a:cubicBezTo>
                    <a:pt x="934" y="609"/>
                    <a:pt x="951" y="617"/>
                    <a:pt x="968" y="634"/>
                  </a:cubicBezTo>
                  <a:cubicBezTo>
                    <a:pt x="1001" y="634"/>
                    <a:pt x="1034" y="667"/>
                    <a:pt x="1068" y="734"/>
                  </a:cubicBezTo>
                  <a:cubicBezTo>
                    <a:pt x="1068" y="801"/>
                    <a:pt x="1101" y="868"/>
                    <a:pt x="1101" y="934"/>
                  </a:cubicBezTo>
                  <a:cubicBezTo>
                    <a:pt x="1101" y="968"/>
                    <a:pt x="1101" y="1001"/>
                    <a:pt x="1101" y="1034"/>
                  </a:cubicBezTo>
                  <a:lnTo>
                    <a:pt x="1101" y="1268"/>
                  </a:lnTo>
                  <a:cubicBezTo>
                    <a:pt x="1101" y="1268"/>
                    <a:pt x="1101" y="1301"/>
                    <a:pt x="1101" y="1335"/>
                  </a:cubicBezTo>
                  <a:cubicBezTo>
                    <a:pt x="1101" y="1435"/>
                    <a:pt x="1068" y="1501"/>
                    <a:pt x="1068" y="1601"/>
                  </a:cubicBezTo>
                  <a:cubicBezTo>
                    <a:pt x="1034" y="1668"/>
                    <a:pt x="1001" y="1735"/>
                    <a:pt x="968" y="1802"/>
                  </a:cubicBezTo>
                  <a:cubicBezTo>
                    <a:pt x="934" y="1868"/>
                    <a:pt x="901" y="1902"/>
                    <a:pt x="868" y="1935"/>
                  </a:cubicBezTo>
                  <a:cubicBezTo>
                    <a:pt x="834" y="1968"/>
                    <a:pt x="768" y="2002"/>
                    <a:pt x="734" y="2035"/>
                  </a:cubicBezTo>
                  <a:cubicBezTo>
                    <a:pt x="701" y="2068"/>
                    <a:pt x="667" y="2068"/>
                    <a:pt x="634" y="2068"/>
                  </a:cubicBezTo>
                  <a:cubicBezTo>
                    <a:pt x="601" y="2085"/>
                    <a:pt x="576" y="2094"/>
                    <a:pt x="555" y="2094"/>
                  </a:cubicBezTo>
                  <a:cubicBezTo>
                    <a:pt x="534" y="2094"/>
                    <a:pt x="517" y="2085"/>
                    <a:pt x="501" y="2068"/>
                  </a:cubicBezTo>
                  <a:cubicBezTo>
                    <a:pt x="467" y="2068"/>
                    <a:pt x="434" y="2035"/>
                    <a:pt x="434" y="1968"/>
                  </a:cubicBezTo>
                  <a:cubicBezTo>
                    <a:pt x="401" y="1902"/>
                    <a:pt x="367" y="1835"/>
                    <a:pt x="367" y="1768"/>
                  </a:cubicBezTo>
                  <a:cubicBezTo>
                    <a:pt x="367" y="1735"/>
                    <a:pt x="367" y="1702"/>
                    <a:pt x="367" y="1702"/>
                  </a:cubicBezTo>
                  <a:lnTo>
                    <a:pt x="367" y="1468"/>
                  </a:lnTo>
                  <a:cubicBezTo>
                    <a:pt x="367" y="1435"/>
                    <a:pt x="367" y="1401"/>
                    <a:pt x="367" y="1368"/>
                  </a:cubicBezTo>
                  <a:cubicBezTo>
                    <a:pt x="367" y="1268"/>
                    <a:pt x="401" y="1168"/>
                    <a:pt x="434" y="1101"/>
                  </a:cubicBezTo>
                  <a:cubicBezTo>
                    <a:pt x="434" y="1034"/>
                    <a:pt x="467" y="968"/>
                    <a:pt x="501" y="901"/>
                  </a:cubicBezTo>
                  <a:cubicBezTo>
                    <a:pt x="567" y="801"/>
                    <a:pt x="634" y="734"/>
                    <a:pt x="734" y="667"/>
                  </a:cubicBezTo>
                  <a:cubicBezTo>
                    <a:pt x="768" y="634"/>
                    <a:pt x="801" y="634"/>
                    <a:pt x="868" y="634"/>
                  </a:cubicBezTo>
                  <a:cubicBezTo>
                    <a:pt x="884" y="617"/>
                    <a:pt x="901" y="609"/>
                    <a:pt x="918" y="609"/>
                  </a:cubicBezTo>
                  <a:close/>
                  <a:moveTo>
                    <a:pt x="1034" y="0"/>
                  </a:moveTo>
                  <a:cubicBezTo>
                    <a:pt x="934" y="0"/>
                    <a:pt x="834" y="34"/>
                    <a:pt x="734" y="100"/>
                  </a:cubicBezTo>
                  <a:cubicBezTo>
                    <a:pt x="634" y="167"/>
                    <a:pt x="534" y="234"/>
                    <a:pt x="434" y="367"/>
                  </a:cubicBezTo>
                  <a:cubicBezTo>
                    <a:pt x="367" y="467"/>
                    <a:pt x="267" y="567"/>
                    <a:pt x="200" y="701"/>
                  </a:cubicBezTo>
                  <a:cubicBezTo>
                    <a:pt x="134" y="834"/>
                    <a:pt x="100" y="968"/>
                    <a:pt x="67" y="1101"/>
                  </a:cubicBezTo>
                  <a:cubicBezTo>
                    <a:pt x="34" y="1235"/>
                    <a:pt x="0" y="1401"/>
                    <a:pt x="0" y="1535"/>
                  </a:cubicBezTo>
                  <a:lnTo>
                    <a:pt x="0" y="1635"/>
                  </a:lnTo>
                  <a:lnTo>
                    <a:pt x="0" y="1902"/>
                  </a:lnTo>
                  <a:lnTo>
                    <a:pt x="0" y="2002"/>
                  </a:lnTo>
                  <a:cubicBezTo>
                    <a:pt x="0" y="2102"/>
                    <a:pt x="34" y="2235"/>
                    <a:pt x="67" y="2335"/>
                  </a:cubicBezTo>
                  <a:cubicBezTo>
                    <a:pt x="100" y="2435"/>
                    <a:pt x="134" y="2502"/>
                    <a:pt x="200" y="2569"/>
                  </a:cubicBezTo>
                  <a:cubicBezTo>
                    <a:pt x="267" y="2636"/>
                    <a:pt x="367" y="2669"/>
                    <a:pt x="434" y="2669"/>
                  </a:cubicBezTo>
                  <a:cubicBezTo>
                    <a:pt x="534" y="2669"/>
                    <a:pt x="634" y="2636"/>
                    <a:pt x="734" y="2569"/>
                  </a:cubicBezTo>
                  <a:cubicBezTo>
                    <a:pt x="834" y="2502"/>
                    <a:pt x="968" y="2402"/>
                    <a:pt x="1034" y="2302"/>
                  </a:cubicBezTo>
                  <a:cubicBezTo>
                    <a:pt x="1134" y="2202"/>
                    <a:pt x="1201" y="2102"/>
                    <a:pt x="1268" y="1968"/>
                  </a:cubicBezTo>
                  <a:cubicBezTo>
                    <a:pt x="1335" y="1835"/>
                    <a:pt x="1368" y="1702"/>
                    <a:pt x="1435" y="1568"/>
                  </a:cubicBezTo>
                  <a:cubicBezTo>
                    <a:pt x="1468" y="1435"/>
                    <a:pt x="1468" y="1268"/>
                    <a:pt x="1501" y="1134"/>
                  </a:cubicBezTo>
                  <a:cubicBezTo>
                    <a:pt x="1501" y="1101"/>
                    <a:pt x="1501" y="1068"/>
                    <a:pt x="1501" y="1034"/>
                  </a:cubicBezTo>
                  <a:lnTo>
                    <a:pt x="1501" y="768"/>
                  </a:lnTo>
                  <a:cubicBezTo>
                    <a:pt x="1501" y="734"/>
                    <a:pt x="1501" y="701"/>
                    <a:pt x="1501" y="667"/>
                  </a:cubicBezTo>
                  <a:cubicBezTo>
                    <a:pt x="1468" y="567"/>
                    <a:pt x="1468" y="434"/>
                    <a:pt x="1435" y="334"/>
                  </a:cubicBezTo>
                  <a:cubicBezTo>
                    <a:pt x="1401" y="234"/>
                    <a:pt x="1335" y="134"/>
                    <a:pt x="1268" y="100"/>
                  </a:cubicBezTo>
                  <a:cubicBezTo>
                    <a:pt x="1201" y="34"/>
                    <a:pt x="1134" y="0"/>
                    <a:pt x="10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85"/>
            <p:cNvSpPr/>
            <p:nvPr/>
          </p:nvSpPr>
          <p:spPr>
            <a:xfrm>
              <a:off x="3170775" y="1790275"/>
              <a:ext cx="37550" cy="97725"/>
            </a:xfrm>
            <a:custGeom>
              <a:rect b="b" l="l" r="r" t="t"/>
              <a:pathLst>
                <a:path extrusionOk="0" h="3909" w="1502">
                  <a:moveTo>
                    <a:pt x="880" y="842"/>
                  </a:moveTo>
                  <a:cubicBezTo>
                    <a:pt x="926" y="842"/>
                    <a:pt x="968" y="859"/>
                    <a:pt x="1001" y="892"/>
                  </a:cubicBezTo>
                  <a:cubicBezTo>
                    <a:pt x="1068" y="959"/>
                    <a:pt x="1101" y="1093"/>
                    <a:pt x="1101" y="1193"/>
                  </a:cubicBezTo>
                  <a:lnTo>
                    <a:pt x="1101" y="1359"/>
                  </a:lnTo>
                  <a:lnTo>
                    <a:pt x="1101" y="1560"/>
                  </a:lnTo>
                  <a:cubicBezTo>
                    <a:pt x="1101" y="1693"/>
                    <a:pt x="1068" y="1860"/>
                    <a:pt x="1001" y="1993"/>
                  </a:cubicBezTo>
                  <a:cubicBezTo>
                    <a:pt x="934" y="2093"/>
                    <a:pt x="868" y="2193"/>
                    <a:pt x="734" y="2260"/>
                  </a:cubicBezTo>
                  <a:cubicBezTo>
                    <a:pt x="701" y="2293"/>
                    <a:pt x="659" y="2310"/>
                    <a:pt x="617" y="2310"/>
                  </a:cubicBezTo>
                  <a:cubicBezTo>
                    <a:pt x="576" y="2310"/>
                    <a:pt x="534" y="2293"/>
                    <a:pt x="501" y="2260"/>
                  </a:cubicBezTo>
                  <a:cubicBezTo>
                    <a:pt x="434" y="2227"/>
                    <a:pt x="367" y="2093"/>
                    <a:pt x="367" y="1893"/>
                  </a:cubicBezTo>
                  <a:cubicBezTo>
                    <a:pt x="367" y="1826"/>
                    <a:pt x="367" y="1726"/>
                    <a:pt x="367" y="1660"/>
                  </a:cubicBezTo>
                  <a:cubicBezTo>
                    <a:pt x="401" y="1493"/>
                    <a:pt x="434" y="1326"/>
                    <a:pt x="501" y="1159"/>
                  </a:cubicBezTo>
                  <a:cubicBezTo>
                    <a:pt x="567" y="1059"/>
                    <a:pt x="634" y="959"/>
                    <a:pt x="734" y="892"/>
                  </a:cubicBezTo>
                  <a:cubicBezTo>
                    <a:pt x="784" y="859"/>
                    <a:pt x="834" y="842"/>
                    <a:pt x="880" y="842"/>
                  </a:cubicBezTo>
                  <a:close/>
                  <a:moveTo>
                    <a:pt x="1447" y="0"/>
                  </a:moveTo>
                  <a:cubicBezTo>
                    <a:pt x="1435" y="0"/>
                    <a:pt x="1418" y="8"/>
                    <a:pt x="1401" y="25"/>
                  </a:cubicBezTo>
                  <a:lnTo>
                    <a:pt x="1201" y="159"/>
                  </a:lnTo>
                  <a:cubicBezTo>
                    <a:pt x="1168" y="159"/>
                    <a:pt x="1134" y="192"/>
                    <a:pt x="1134" y="225"/>
                  </a:cubicBezTo>
                  <a:cubicBezTo>
                    <a:pt x="1101" y="259"/>
                    <a:pt x="1101" y="292"/>
                    <a:pt x="1101" y="325"/>
                  </a:cubicBezTo>
                  <a:lnTo>
                    <a:pt x="1101" y="425"/>
                  </a:lnTo>
                  <a:lnTo>
                    <a:pt x="1034" y="392"/>
                  </a:lnTo>
                  <a:cubicBezTo>
                    <a:pt x="1001" y="359"/>
                    <a:pt x="968" y="359"/>
                    <a:pt x="968" y="325"/>
                  </a:cubicBezTo>
                  <a:lnTo>
                    <a:pt x="834" y="325"/>
                  </a:lnTo>
                  <a:cubicBezTo>
                    <a:pt x="767" y="359"/>
                    <a:pt x="701" y="392"/>
                    <a:pt x="667" y="425"/>
                  </a:cubicBezTo>
                  <a:cubicBezTo>
                    <a:pt x="534" y="459"/>
                    <a:pt x="467" y="559"/>
                    <a:pt x="401" y="659"/>
                  </a:cubicBezTo>
                  <a:cubicBezTo>
                    <a:pt x="300" y="759"/>
                    <a:pt x="234" y="892"/>
                    <a:pt x="167" y="1026"/>
                  </a:cubicBezTo>
                  <a:cubicBezTo>
                    <a:pt x="134" y="1159"/>
                    <a:pt x="67" y="1293"/>
                    <a:pt x="34" y="1426"/>
                  </a:cubicBezTo>
                  <a:cubicBezTo>
                    <a:pt x="0" y="1560"/>
                    <a:pt x="0" y="1693"/>
                    <a:pt x="0" y="1860"/>
                  </a:cubicBezTo>
                  <a:lnTo>
                    <a:pt x="0" y="1993"/>
                  </a:lnTo>
                  <a:lnTo>
                    <a:pt x="0" y="2160"/>
                  </a:lnTo>
                  <a:cubicBezTo>
                    <a:pt x="0" y="2293"/>
                    <a:pt x="0" y="2427"/>
                    <a:pt x="34" y="2527"/>
                  </a:cubicBezTo>
                  <a:cubicBezTo>
                    <a:pt x="67" y="2627"/>
                    <a:pt x="134" y="2727"/>
                    <a:pt x="167" y="2794"/>
                  </a:cubicBezTo>
                  <a:cubicBezTo>
                    <a:pt x="234" y="2860"/>
                    <a:pt x="300" y="2927"/>
                    <a:pt x="401" y="2927"/>
                  </a:cubicBezTo>
                  <a:cubicBezTo>
                    <a:pt x="467" y="2927"/>
                    <a:pt x="567" y="2927"/>
                    <a:pt x="667" y="2860"/>
                  </a:cubicBezTo>
                  <a:cubicBezTo>
                    <a:pt x="767" y="2794"/>
                    <a:pt x="868" y="2694"/>
                    <a:pt x="968" y="2594"/>
                  </a:cubicBezTo>
                  <a:cubicBezTo>
                    <a:pt x="1001" y="2560"/>
                    <a:pt x="1001" y="2494"/>
                    <a:pt x="1034" y="2460"/>
                  </a:cubicBezTo>
                  <a:cubicBezTo>
                    <a:pt x="1068" y="2393"/>
                    <a:pt x="1101" y="2360"/>
                    <a:pt x="1101" y="2327"/>
                  </a:cubicBezTo>
                  <a:lnTo>
                    <a:pt x="1101" y="2494"/>
                  </a:lnTo>
                  <a:cubicBezTo>
                    <a:pt x="1101" y="2594"/>
                    <a:pt x="1101" y="2660"/>
                    <a:pt x="1068" y="2727"/>
                  </a:cubicBezTo>
                  <a:cubicBezTo>
                    <a:pt x="1034" y="2827"/>
                    <a:pt x="1034" y="2894"/>
                    <a:pt x="1001" y="2961"/>
                  </a:cubicBezTo>
                  <a:cubicBezTo>
                    <a:pt x="934" y="3027"/>
                    <a:pt x="901" y="3061"/>
                    <a:pt x="868" y="3127"/>
                  </a:cubicBezTo>
                  <a:cubicBezTo>
                    <a:pt x="834" y="3161"/>
                    <a:pt x="801" y="3194"/>
                    <a:pt x="734" y="3227"/>
                  </a:cubicBezTo>
                  <a:cubicBezTo>
                    <a:pt x="667" y="3294"/>
                    <a:pt x="601" y="3327"/>
                    <a:pt x="534" y="3327"/>
                  </a:cubicBezTo>
                  <a:cubicBezTo>
                    <a:pt x="467" y="3327"/>
                    <a:pt x="434" y="3294"/>
                    <a:pt x="434" y="3261"/>
                  </a:cubicBezTo>
                  <a:lnTo>
                    <a:pt x="367" y="3194"/>
                  </a:lnTo>
                  <a:lnTo>
                    <a:pt x="300" y="3194"/>
                  </a:lnTo>
                  <a:lnTo>
                    <a:pt x="100" y="3327"/>
                  </a:lnTo>
                  <a:cubicBezTo>
                    <a:pt x="67" y="3327"/>
                    <a:pt x="67" y="3361"/>
                    <a:pt x="34" y="3394"/>
                  </a:cubicBezTo>
                  <a:cubicBezTo>
                    <a:pt x="34" y="3428"/>
                    <a:pt x="0" y="3461"/>
                    <a:pt x="34" y="3494"/>
                  </a:cubicBezTo>
                  <a:cubicBezTo>
                    <a:pt x="34" y="3561"/>
                    <a:pt x="34" y="3661"/>
                    <a:pt x="67" y="3728"/>
                  </a:cubicBezTo>
                  <a:cubicBezTo>
                    <a:pt x="100" y="3794"/>
                    <a:pt x="167" y="3828"/>
                    <a:pt x="234" y="3861"/>
                  </a:cubicBezTo>
                  <a:cubicBezTo>
                    <a:pt x="281" y="3885"/>
                    <a:pt x="328" y="3908"/>
                    <a:pt x="387" y="3908"/>
                  </a:cubicBezTo>
                  <a:cubicBezTo>
                    <a:pt x="411" y="3908"/>
                    <a:pt x="438" y="3904"/>
                    <a:pt x="467" y="3895"/>
                  </a:cubicBezTo>
                  <a:cubicBezTo>
                    <a:pt x="567" y="3895"/>
                    <a:pt x="667" y="3861"/>
                    <a:pt x="734" y="3794"/>
                  </a:cubicBezTo>
                  <a:cubicBezTo>
                    <a:pt x="968" y="3661"/>
                    <a:pt x="1168" y="3461"/>
                    <a:pt x="1301" y="3194"/>
                  </a:cubicBezTo>
                  <a:cubicBezTo>
                    <a:pt x="1435" y="2894"/>
                    <a:pt x="1501" y="2560"/>
                    <a:pt x="1501" y="2260"/>
                  </a:cubicBezTo>
                  <a:lnTo>
                    <a:pt x="1501" y="92"/>
                  </a:lnTo>
                  <a:cubicBezTo>
                    <a:pt x="1501" y="58"/>
                    <a:pt x="1501" y="25"/>
                    <a:pt x="1468" y="25"/>
                  </a:cubicBezTo>
                  <a:cubicBezTo>
                    <a:pt x="1468" y="8"/>
                    <a:pt x="1460" y="0"/>
                    <a:pt x="144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85"/>
            <p:cNvSpPr/>
            <p:nvPr/>
          </p:nvSpPr>
          <p:spPr>
            <a:xfrm>
              <a:off x="3218300" y="1769425"/>
              <a:ext cx="25050" cy="72350"/>
            </a:xfrm>
            <a:custGeom>
              <a:rect b="b" l="l" r="r" t="t"/>
              <a:pathLst>
                <a:path extrusionOk="0" h="2894" w="1002">
                  <a:moveTo>
                    <a:pt x="951" y="0"/>
                  </a:moveTo>
                  <a:cubicBezTo>
                    <a:pt x="943" y="0"/>
                    <a:pt x="935" y="9"/>
                    <a:pt x="935" y="25"/>
                  </a:cubicBezTo>
                  <a:lnTo>
                    <a:pt x="801" y="92"/>
                  </a:lnTo>
                  <a:cubicBezTo>
                    <a:pt x="701" y="125"/>
                    <a:pt x="634" y="192"/>
                    <a:pt x="568" y="292"/>
                  </a:cubicBezTo>
                  <a:cubicBezTo>
                    <a:pt x="501" y="359"/>
                    <a:pt x="434" y="459"/>
                    <a:pt x="401" y="559"/>
                  </a:cubicBezTo>
                  <a:lnTo>
                    <a:pt x="401" y="425"/>
                  </a:lnTo>
                  <a:cubicBezTo>
                    <a:pt x="401" y="425"/>
                    <a:pt x="401" y="392"/>
                    <a:pt x="368" y="359"/>
                  </a:cubicBezTo>
                  <a:lnTo>
                    <a:pt x="301" y="359"/>
                  </a:lnTo>
                  <a:lnTo>
                    <a:pt x="101" y="492"/>
                  </a:lnTo>
                  <a:cubicBezTo>
                    <a:pt x="67" y="526"/>
                    <a:pt x="34" y="526"/>
                    <a:pt x="34" y="559"/>
                  </a:cubicBezTo>
                  <a:cubicBezTo>
                    <a:pt x="1" y="592"/>
                    <a:pt x="1" y="626"/>
                    <a:pt x="1" y="659"/>
                  </a:cubicBezTo>
                  <a:lnTo>
                    <a:pt x="1" y="2794"/>
                  </a:lnTo>
                  <a:cubicBezTo>
                    <a:pt x="1" y="2827"/>
                    <a:pt x="1" y="2861"/>
                    <a:pt x="34" y="2894"/>
                  </a:cubicBezTo>
                  <a:lnTo>
                    <a:pt x="101" y="2894"/>
                  </a:lnTo>
                  <a:lnTo>
                    <a:pt x="301" y="2760"/>
                  </a:lnTo>
                  <a:cubicBezTo>
                    <a:pt x="334" y="2727"/>
                    <a:pt x="368" y="2694"/>
                    <a:pt x="368" y="2694"/>
                  </a:cubicBezTo>
                  <a:cubicBezTo>
                    <a:pt x="368" y="2660"/>
                    <a:pt x="401" y="2627"/>
                    <a:pt x="401" y="2594"/>
                  </a:cubicBezTo>
                  <a:lnTo>
                    <a:pt x="401" y="1393"/>
                  </a:lnTo>
                  <a:cubicBezTo>
                    <a:pt x="401" y="1226"/>
                    <a:pt x="401" y="1093"/>
                    <a:pt x="468" y="959"/>
                  </a:cubicBezTo>
                  <a:cubicBezTo>
                    <a:pt x="534" y="826"/>
                    <a:pt x="601" y="726"/>
                    <a:pt x="734" y="692"/>
                  </a:cubicBezTo>
                  <a:lnTo>
                    <a:pt x="935" y="559"/>
                  </a:lnTo>
                  <a:cubicBezTo>
                    <a:pt x="935" y="526"/>
                    <a:pt x="968" y="526"/>
                    <a:pt x="968" y="492"/>
                  </a:cubicBezTo>
                  <a:cubicBezTo>
                    <a:pt x="1001" y="459"/>
                    <a:pt x="1001" y="425"/>
                    <a:pt x="1001" y="392"/>
                  </a:cubicBezTo>
                  <a:lnTo>
                    <a:pt x="1001" y="92"/>
                  </a:lnTo>
                  <a:cubicBezTo>
                    <a:pt x="1001" y="59"/>
                    <a:pt x="1001" y="25"/>
                    <a:pt x="968" y="25"/>
                  </a:cubicBezTo>
                  <a:cubicBezTo>
                    <a:pt x="968" y="9"/>
                    <a:pt x="960" y="0"/>
                    <a:pt x="95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85"/>
            <p:cNvSpPr/>
            <p:nvPr/>
          </p:nvSpPr>
          <p:spPr>
            <a:xfrm>
              <a:off x="3246650" y="1752525"/>
              <a:ext cx="36725" cy="65075"/>
            </a:xfrm>
            <a:custGeom>
              <a:rect b="b" l="l" r="r" t="t"/>
              <a:pathLst>
                <a:path extrusionOk="0" h="2603" w="1469">
                  <a:moveTo>
                    <a:pt x="935" y="601"/>
                  </a:moveTo>
                  <a:cubicBezTo>
                    <a:pt x="968" y="601"/>
                    <a:pt x="1001" y="601"/>
                    <a:pt x="1035" y="634"/>
                  </a:cubicBezTo>
                  <a:cubicBezTo>
                    <a:pt x="1035" y="668"/>
                    <a:pt x="1068" y="701"/>
                    <a:pt x="1068" y="735"/>
                  </a:cubicBezTo>
                  <a:cubicBezTo>
                    <a:pt x="1068" y="768"/>
                    <a:pt x="1068" y="835"/>
                    <a:pt x="1068" y="868"/>
                  </a:cubicBezTo>
                  <a:lnTo>
                    <a:pt x="401" y="1268"/>
                  </a:lnTo>
                  <a:cubicBezTo>
                    <a:pt x="401" y="1202"/>
                    <a:pt x="401" y="1135"/>
                    <a:pt x="434" y="1101"/>
                  </a:cubicBezTo>
                  <a:cubicBezTo>
                    <a:pt x="434" y="1035"/>
                    <a:pt x="468" y="968"/>
                    <a:pt x="501" y="935"/>
                  </a:cubicBezTo>
                  <a:cubicBezTo>
                    <a:pt x="534" y="868"/>
                    <a:pt x="568" y="801"/>
                    <a:pt x="601" y="768"/>
                  </a:cubicBezTo>
                  <a:cubicBezTo>
                    <a:pt x="635" y="701"/>
                    <a:pt x="701" y="668"/>
                    <a:pt x="735" y="634"/>
                  </a:cubicBezTo>
                  <a:cubicBezTo>
                    <a:pt x="801" y="601"/>
                    <a:pt x="868" y="601"/>
                    <a:pt x="935" y="601"/>
                  </a:cubicBezTo>
                  <a:close/>
                  <a:moveTo>
                    <a:pt x="1035" y="1"/>
                  </a:moveTo>
                  <a:cubicBezTo>
                    <a:pt x="935" y="1"/>
                    <a:pt x="835" y="1"/>
                    <a:pt x="735" y="67"/>
                  </a:cubicBezTo>
                  <a:cubicBezTo>
                    <a:pt x="635" y="134"/>
                    <a:pt x="534" y="234"/>
                    <a:pt x="434" y="334"/>
                  </a:cubicBezTo>
                  <a:cubicBezTo>
                    <a:pt x="334" y="468"/>
                    <a:pt x="268" y="601"/>
                    <a:pt x="201" y="768"/>
                  </a:cubicBezTo>
                  <a:cubicBezTo>
                    <a:pt x="134" y="901"/>
                    <a:pt x="101" y="1068"/>
                    <a:pt x="67" y="1235"/>
                  </a:cubicBezTo>
                  <a:cubicBezTo>
                    <a:pt x="34" y="1402"/>
                    <a:pt x="1" y="1568"/>
                    <a:pt x="1" y="1735"/>
                  </a:cubicBezTo>
                  <a:cubicBezTo>
                    <a:pt x="1" y="1902"/>
                    <a:pt x="34" y="2035"/>
                    <a:pt x="67" y="2169"/>
                  </a:cubicBezTo>
                  <a:cubicBezTo>
                    <a:pt x="101" y="2302"/>
                    <a:pt x="134" y="2402"/>
                    <a:pt x="201" y="2502"/>
                  </a:cubicBezTo>
                  <a:cubicBezTo>
                    <a:pt x="268" y="2569"/>
                    <a:pt x="368" y="2603"/>
                    <a:pt x="434" y="2603"/>
                  </a:cubicBezTo>
                  <a:cubicBezTo>
                    <a:pt x="534" y="2603"/>
                    <a:pt x="668" y="2569"/>
                    <a:pt x="735" y="2536"/>
                  </a:cubicBezTo>
                  <a:cubicBezTo>
                    <a:pt x="868" y="2469"/>
                    <a:pt x="968" y="2369"/>
                    <a:pt x="1035" y="2302"/>
                  </a:cubicBezTo>
                  <a:cubicBezTo>
                    <a:pt x="1102" y="2202"/>
                    <a:pt x="1202" y="2102"/>
                    <a:pt x="1235" y="2002"/>
                  </a:cubicBezTo>
                  <a:cubicBezTo>
                    <a:pt x="1302" y="1902"/>
                    <a:pt x="1335" y="1835"/>
                    <a:pt x="1368" y="1735"/>
                  </a:cubicBezTo>
                  <a:cubicBezTo>
                    <a:pt x="1402" y="1669"/>
                    <a:pt x="1402" y="1602"/>
                    <a:pt x="1435" y="1535"/>
                  </a:cubicBezTo>
                  <a:cubicBezTo>
                    <a:pt x="1435" y="1502"/>
                    <a:pt x="1435" y="1468"/>
                    <a:pt x="1402" y="1468"/>
                  </a:cubicBezTo>
                  <a:cubicBezTo>
                    <a:pt x="1385" y="1452"/>
                    <a:pt x="1377" y="1443"/>
                    <a:pt x="1368" y="1443"/>
                  </a:cubicBezTo>
                  <a:cubicBezTo>
                    <a:pt x="1360" y="1443"/>
                    <a:pt x="1352" y="1452"/>
                    <a:pt x="1335" y="1468"/>
                  </a:cubicBezTo>
                  <a:lnTo>
                    <a:pt x="1102" y="1602"/>
                  </a:lnTo>
                  <a:cubicBezTo>
                    <a:pt x="1068" y="1602"/>
                    <a:pt x="1068" y="1635"/>
                    <a:pt x="1068" y="1635"/>
                  </a:cubicBezTo>
                  <a:cubicBezTo>
                    <a:pt x="1035" y="1669"/>
                    <a:pt x="1001" y="1702"/>
                    <a:pt x="1001" y="1735"/>
                  </a:cubicBezTo>
                  <a:cubicBezTo>
                    <a:pt x="968" y="1769"/>
                    <a:pt x="935" y="1835"/>
                    <a:pt x="901" y="1869"/>
                  </a:cubicBezTo>
                  <a:cubicBezTo>
                    <a:pt x="868" y="1902"/>
                    <a:pt x="801" y="1935"/>
                    <a:pt x="735" y="1969"/>
                  </a:cubicBezTo>
                  <a:cubicBezTo>
                    <a:pt x="701" y="2002"/>
                    <a:pt x="668" y="2002"/>
                    <a:pt x="601" y="2035"/>
                  </a:cubicBezTo>
                  <a:lnTo>
                    <a:pt x="501" y="2035"/>
                  </a:lnTo>
                  <a:cubicBezTo>
                    <a:pt x="468" y="2002"/>
                    <a:pt x="434" y="1969"/>
                    <a:pt x="434" y="1935"/>
                  </a:cubicBezTo>
                  <a:cubicBezTo>
                    <a:pt x="401" y="1869"/>
                    <a:pt x="401" y="1835"/>
                    <a:pt x="401" y="1769"/>
                  </a:cubicBezTo>
                  <a:lnTo>
                    <a:pt x="1402" y="1202"/>
                  </a:lnTo>
                  <a:cubicBezTo>
                    <a:pt x="1435" y="1168"/>
                    <a:pt x="1435" y="1135"/>
                    <a:pt x="1468" y="1135"/>
                  </a:cubicBezTo>
                  <a:cubicBezTo>
                    <a:pt x="1468" y="1101"/>
                    <a:pt x="1468" y="1068"/>
                    <a:pt x="1468" y="1035"/>
                  </a:cubicBezTo>
                  <a:lnTo>
                    <a:pt x="1468" y="801"/>
                  </a:lnTo>
                  <a:cubicBezTo>
                    <a:pt x="1468" y="668"/>
                    <a:pt x="1468" y="534"/>
                    <a:pt x="1435" y="401"/>
                  </a:cubicBezTo>
                  <a:cubicBezTo>
                    <a:pt x="1402" y="301"/>
                    <a:pt x="1335" y="201"/>
                    <a:pt x="1268" y="101"/>
                  </a:cubicBezTo>
                  <a:cubicBezTo>
                    <a:pt x="1202" y="34"/>
                    <a:pt x="1135" y="1"/>
                    <a:pt x="103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85"/>
            <p:cNvSpPr/>
            <p:nvPr/>
          </p:nvSpPr>
          <p:spPr>
            <a:xfrm>
              <a:off x="3289175" y="1728350"/>
              <a:ext cx="33400" cy="67575"/>
            </a:xfrm>
            <a:custGeom>
              <a:rect b="b" l="l" r="r" t="t"/>
              <a:pathLst>
                <a:path extrusionOk="0" h="2703" w="1336">
                  <a:moveTo>
                    <a:pt x="902" y="0"/>
                  </a:moveTo>
                  <a:cubicBezTo>
                    <a:pt x="835" y="34"/>
                    <a:pt x="735" y="67"/>
                    <a:pt x="668" y="100"/>
                  </a:cubicBezTo>
                  <a:cubicBezTo>
                    <a:pt x="568" y="167"/>
                    <a:pt x="468" y="234"/>
                    <a:pt x="401" y="334"/>
                  </a:cubicBezTo>
                  <a:cubicBezTo>
                    <a:pt x="335" y="401"/>
                    <a:pt x="268" y="501"/>
                    <a:pt x="201" y="601"/>
                  </a:cubicBezTo>
                  <a:cubicBezTo>
                    <a:pt x="168" y="701"/>
                    <a:pt x="101" y="801"/>
                    <a:pt x="68" y="901"/>
                  </a:cubicBezTo>
                  <a:cubicBezTo>
                    <a:pt x="68" y="1001"/>
                    <a:pt x="34" y="1101"/>
                    <a:pt x="34" y="1201"/>
                  </a:cubicBezTo>
                  <a:cubicBezTo>
                    <a:pt x="34" y="1301"/>
                    <a:pt x="34" y="1368"/>
                    <a:pt x="68" y="1468"/>
                  </a:cubicBezTo>
                  <a:cubicBezTo>
                    <a:pt x="68" y="1501"/>
                    <a:pt x="101" y="1568"/>
                    <a:pt x="134" y="1601"/>
                  </a:cubicBezTo>
                  <a:cubicBezTo>
                    <a:pt x="168" y="1668"/>
                    <a:pt x="201" y="1702"/>
                    <a:pt x="268" y="1702"/>
                  </a:cubicBezTo>
                  <a:lnTo>
                    <a:pt x="501" y="1702"/>
                  </a:lnTo>
                  <a:lnTo>
                    <a:pt x="701" y="1635"/>
                  </a:lnTo>
                  <a:lnTo>
                    <a:pt x="835" y="1635"/>
                  </a:lnTo>
                  <a:cubicBezTo>
                    <a:pt x="853" y="1626"/>
                    <a:pt x="871" y="1622"/>
                    <a:pt x="887" y="1622"/>
                  </a:cubicBezTo>
                  <a:cubicBezTo>
                    <a:pt x="930" y="1622"/>
                    <a:pt x="959" y="1653"/>
                    <a:pt x="935" y="1702"/>
                  </a:cubicBezTo>
                  <a:cubicBezTo>
                    <a:pt x="935" y="1735"/>
                    <a:pt x="935" y="1768"/>
                    <a:pt x="902" y="1802"/>
                  </a:cubicBezTo>
                  <a:cubicBezTo>
                    <a:pt x="868" y="1835"/>
                    <a:pt x="868" y="1868"/>
                    <a:pt x="835" y="1902"/>
                  </a:cubicBezTo>
                  <a:cubicBezTo>
                    <a:pt x="802" y="1935"/>
                    <a:pt x="768" y="1968"/>
                    <a:pt x="735" y="2002"/>
                  </a:cubicBezTo>
                  <a:cubicBezTo>
                    <a:pt x="701" y="2002"/>
                    <a:pt x="668" y="2035"/>
                    <a:pt x="668" y="2068"/>
                  </a:cubicBezTo>
                  <a:cubicBezTo>
                    <a:pt x="601" y="2068"/>
                    <a:pt x="568" y="2102"/>
                    <a:pt x="501" y="2102"/>
                  </a:cubicBezTo>
                  <a:cubicBezTo>
                    <a:pt x="468" y="2102"/>
                    <a:pt x="435" y="2102"/>
                    <a:pt x="435" y="2068"/>
                  </a:cubicBezTo>
                  <a:lnTo>
                    <a:pt x="368" y="2035"/>
                  </a:lnTo>
                  <a:cubicBezTo>
                    <a:pt x="368" y="2024"/>
                    <a:pt x="364" y="2020"/>
                    <a:pt x="358" y="2020"/>
                  </a:cubicBezTo>
                  <a:cubicBezTo>
                    <a:pt x="346" y="2020"/>
                    <a:pt x="323" y="2035"/>
                    <a:pt x="301" y="2035"/>
                  </a:cubicBezTo>
                  <a:lnTo>
                    <a:pt x="68" y="2169"/>
                  </a:lnTo>
                  <a:cubicBezTo>
                    <a:pt x="34" y="2169"/>
                    <a:pt x="34" y="2202"/>
                    <a:pt x="1" y="2235"/>
                  </a:cubicBezTo>
                  <a:cubicBezTo>
                    <a:pt x="1" y="2269"/>
                    <a:pt x="1" y="2302"/>
                    <a:pt x="1" y="2335"/>
                  </a:cubicBezTo>
                  <a:cubicBezTo>
                    <a:pt x="1" y="2402"/>
                    <a:pt x="1" y="2469"/>
                    <a:pt x="34" y="2535"/>
                  </a:cubicBezTo>
                  <a:cubicBezTo>
                    <a:pt x="68" y="2602"/>
                    <a:pt x="101" y="2636"/>
                    <a:pt x="168" y="2669"/>
                  </a:cubicBezTo>
                  <a:cubicBezTo>
                    <a:pt x="234" y="2702"/>
                    <a:pt x="301" y="2702"/>
                    <a:pt x="368" y="2702"/>
                  </a:cubicBezTo>
                  <a:cubicBezTo>
                    <a:pt x="468" y="2669"/>
                    <a:pt x="568" y="2636"/>
                    <a:pt x="668" y="2602"/>
                  </a:cubicBezTo>
                  <a:cubicBezTo>
                    <a:pt x="768" y="2535"/>
                    <a:pt x="835" y="2469"/>
                    <a:pt x="935" y="2369"/>
                  </a:cubicBezTo>
                  <a:cubicBezTo>
                    <a:pt x="1002" y="2302"/>
                    <a:pt x="1068" y="2202"/>
                    <a:pt x="1135" y="2102"/>
                  </a:cubicBezTo>
                  <a:cubicBezTo>
                    <a:pt x="1202" y="2002"/>
                    <a:pt x="1235" y="1868"/>
                    <a:pt x="1269" y="1768"/>
                  </a:cubicBezTo>
                  <a:cubicBezTo>
                    <a:pt x="1302" y="1668"/>
                    <a:pt x="1302" y="1568"/>
                    <a:pt x="1302" y="1501"/>
                  </a:cubicBezTo>
                  <a:cubicBezTo>
                    <a:pt x="1335" y="1335"/>
                    <a:pt x="1302" y="1201"/>
                    <a:pt x="1202" y="1068"/>
                  </a:cubicBezTo>
                  <a:cubicBezTo>
                    <a:pt x="1138" y="1004"/>
                    <a:pt x="1062" y="981"/>
                    <a:pt x="980" y="981"/>
                  </a:cubicBezTo>
                  <a:cubicBezTo>
                    <a:pt x="933" y="981"/>
                    <a:pt x="884" y="989"/>
                    <a:pt x="835" y="1001"/>
                  </a:cubicBezTo>
                  <a:lnTo>
                    <a:pt x="635" y="1068"/>
                  </a:lnTo>
                  <a:lnTo>
                    <a:pt x="501" y="1068"/>
                  </a:lnTo>
                  <a:cubicBezTo>
                    <a:pt x="468" y="1068"/>
                    <a:pt x="435" y="1068"/>
                    <a:pt x="435" y="1034"/>
                  </a:cubicBezTo>
                  <a:cubicBezTo>
                    <a:pt x="435" y="1001"/>
                    <a:pt x="435" y="1001"/>
                    <a:pt x="435" y="968"/>
                  </a:cubicBezTo>
                  <a:cubicBezTo>
                    <a:pt x="435" y="901"/>
                    <a:pt x="468" y="834"/>
                    <a:pt x="501" y="768"/>
                  </a:cubicBezTo>
                  <a:cubicBezTo>
                    <a:pt x="535" y="734"/>
                    <a:pt x="601" y="667"/>
                    <a:pt x="668" y="634"/>
                  </a:cubicBezTo>
                  <a:cubicBezTo>
                    <a:pt x="701" y="601"/>
                    <a:pt x="735" y="601"/>
                    <a:pt x="802" y="601"/>
                  </a:cubicBezTo>
                  <a:lnTo>
                    <a:pt x="868" y="601"/>
                  </a:lnTo>
                  <a:lnTo>
                    <a:pt x="902" y="634"/>
                  </a:lnTo>
                  <a:lnTo>
                    <a:pt x="968" y="634"/>
                  </a:lnTo>
                  <a:lnTo>
                    <a:pt x="1202" y="501"/>
                  </a:lnTo>
                  <a:cubicBezTo>
                    <a:pt x="1235" y="467"/>
                    <a:pt x="1235" y="434"/>
                    <a:pt x="1269" y="434"/>
                  </a:cubicBezTo>
                  <a:cubicBezTo>
                    <a:pt x="1269" y="401"/>
                    <a:pt x="1302" y="367"/>
                    <a:pt x="1269" y="334"/>
                  </a:cubicBezTo>
                  <a:cubicBezTo>
                    <a:pt x="1269" y="267"/>
                    <a:pt x="1269" y="200"/>
                    <a:pt x="1235" y="134"/>
                  </a:cubicBezTo>
                  <a:cubicBezTo>
                    <a:pt x="1202" y="67"/>
                    <a:pt x="1168" y="34"/>
                    <a:pt x="110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85"/>
            <p:cNvSpPr/>
            <p:nvPr/>
          </p:nvSpPr>
          <p:spPr>
            <a:xfrm>
              <a:off x="3327550" y="1706675"/>
              <a:ext cx="33375" cy="68400"/>
            </a:xfrm>
            <a:custGeom>
              <a:rect b="b" l="l" r="r" t="t"/>
              <a:pathLst>
                <a:path extrusionOk="0" h="2736" w="1335">
                  <a:moveTo>
                    <a:pt x="934" y="0"/>
                  </a:moveTo>
                  <a:cubicBezTo>
                    <a:pt x="834" y="33"/>
                    <a:pt x="734" y="67"/>
                    <a:pt x="668" y="100"/>
                  </a:cubicBezTo>
                  <a:cubicBezTo>
                    <a:pt x="567" y="167"/>
                    <a:pt x="467" y="234"/>
                    <a:pt x="401" y="334"/>
                  </a:cubicBezTo>
                  <a:cubicBezTo>
                    <a:pt x="334" y="400"/>
                    <a:pt x="267" y="500"/>
                    <a:pt x="201" y="600"/>
                  </a:cubicBezTo>
                  <a:cubicBezTo>
                    <a:pt x="167" y="701"/>
                    <a:pt x="134" y="801"/>
                    <a:pt x="100" y="901"/>
                  </a:cubicBezTo>
                  <a:cubicBezTo>
                    <a:pt x="67" y="1001"/>
                    <a:pt x="67" y="1101"/>
                    <a:pt x="67" y="1201"/>
                  </a:cubicBezTo>
                  <a:cubicBezTo>
                    <a:pt x="67" y="1268"/>
                    <a:pt x="67" y="1368"/>
                    <a:pt x="67" y="1434"/>
                  </a:cubicBezTo>
                  <a:cubicBezTo>
                    <a:pt x="100" y="1501"/>
                    <a:pt x="100" y="1568"/>
                    <a:pt x="134" y="1601"/>
                  </a:cubicBezTo>
                  <a:cubicBezTo>
                    <a:pt x="167" y="1635"/>
                    <a:pt x="234" y="1668"/>
                    <a:pt x="301" y="1701"/>
                  </a:cubicBezTo>
                  <a:lnTo>
                    <a:pt x="501" y="1701"/>
                  </a:lnTo>
                  <a:lnTo>
                    <a:pt x="734" y="1635"/>
                  </a:lnTo>
                  <a:cubicBezTo>
                    <a:pt x="768" y="1635"/>
                    <a:pt x="801" y="1601"/>
                    <a:pt x="868" y="1601"/>
                  </a:cubicBezTo>
                  <a:lnTo>
                    <a:pt x="934" y="1601"/>
                  </a:lnTo>
                  <a:cubicBezTo>
                    <a:pt x="968" y="1635"/>
                    <a:pt x="968" y="1635"/>
                    <a:pt x="968" y="1668"/>
                  </a:cubicBezTo>
                  <a:cubicBezTo>
                    <a:pt x="968" y="1735"/>
                    <a:pt x="934" y="1801"/>
                    <a:pt x="901" y="1835"/>
                  </a:cubicBezTo>
                  <a:cubicBezTo>
                    <a:pt x="901" y="1868"/>
                    <a:pt x="868" y="1901"/>
                    <a:pt x="834" y="1935"/>
                  </a:cubicBezTo>
                  <a:cubicBezTo>
                    <a:pt x="834" y="1968"/>
                    <a:pt x="801" y="1968"/>
                    <a:pt x="768" y="2001"/>
                  </a:cubicBezTo>
                  <a:lnTo>
                    <a:pt x="668" y="2068"/>
                  </a:lnTo>
                  <a:cubicBezTo>
                    <a:pt x="634" y="2102"/>
                    <a:pt x="567" y="2102"/>
                    <a:pt x="501" y="2135"/>
                  </a:cubicBezTo>
                  <a:cubicBezTo>
                    <a:pt x="501" y="2135"/>
                    <a:pt x="467" y="2102"/>
                    <a:pt x="434" y="2102"/>
                  </a:cubicBezTo>
                  <a:lnTo>
                    <a:pt x="401" y="2068"/>
                  </a:lnTo>
                  <a:lnTo>
                    <a:pt x="334" y="2068"/>
                  </a:lnTo>
                  <a:lnTo>
                    <a:pt x="100" y="2202"/>
                  </a:lnTo>
                  <a:cubicBezTo>
                    <a:pt x="67" y="2202"/>
                    <a:pt x="34" y="2235"/>
                    <a:pt x="34" y="2268"/>
                  </a:cubicBezTo>
                  <a:cubicBezTo>
                    <a:pt x="0" y="2302"/>
                    <a:pt x="0" y="2335"/>
                    <a:pt x="0" y="2368"/>
                  </a:cubicBezTo>
                  <a:cubicBezTo>
                    <a:pt x="0" y="2435"/>
                    <a:pt x="34" y="2502"/>
                    <a:pt x="67" y="2569"/>
                  </a:cubicBezTo>
                  <a:cubicBezTo>
                    <a:pt x="67" y="2602"/>
                    <a:pt x="134" y="2669"/>
                    <a:pt x="201" y="2702"/>
                  </a:cubicBezTo>
                  <a:cubicBezTo>
                    <a:pt x="234" y="2702"/>
                    <a:pt x="334" y="2735"/>
                    <a:pt x="401" y="2735"/>
                  </a:cubicBezTo>
                  <a:cubicBezTo>
                    <a:pt x="501" y="2702"/>
                    <a:pt x="567" y="2669"/>
                    <a:pt x="668" y="2602"/>
                  </a:cubicBezTo>
                  <a:cubicBezTo>
                    <a:pt x="768" y="2569"/>
                    <a:pt x="868" y="2468"/>
                    <a:pt x="934" y="2402"/>
                  </a:cubicBezTo>
                  <a:cubicBezTo>
                    <a:pt x="1034" y="2302"/>
                    <a:pt x="1101" y="2202"/>
                    <a:pt x="1168" y="2102"/>
                  </a:cubicBezTo>
                  <a:cubicBezTo>
                    <a:pt x="1201" y="2001"/>
                    <a:pt x="1268" y="1901"/>
                    <a:pt x="1301" y="1801"/>
                  </a:cubicBezTo>
                  <a:cubicBezTo>
                    <a:pt x="1301" y="1701"/>
                    <a:pt x="1335" y="1601"/>
                    <a:pt x="1335" y="1501"/>
                  </a:cubicBezTo>
                  <a:cubicBezTo>
                    <a:pt x="1335" y="1368"/>
                    <a:pt x="1301" y="1201"/>
                    <a:pt x="1235" y="1067"/>
                  </a:cubicBezTo>
                  <a:cubicBezTo>
                    <a:pt x="1173" y="1026"/>
                    <a:pt x="1111" y="998"/>
                    <a:pt x="1025" y="998"/>
                  </a:cubicBezTo>
                  <a:cubicBezTo>
                    <a:pt x="973" y="998"/>
                    <a:pt x="911" y="1009"/>
                    <a:pt x="834" y="1034"/>
                  </a:cubicBezTo>
                  <a:lnTo>
                    <a:pt x="634" y="1067"/>
                  </a:lnTo>
                  <a:cubicBezTo>
                    <a:pt x="618" y="1084"/>
                    <a:pt x="592" y="1093"/>
                    <a:pt x="567" y="1093"/>
                  </a:cubicBezTo>
                  <a:cubicBezTo>
                    <a:pt x="542" y="1093"/>
                    <a:pt x="517" y="1084"/>
                    <a:pt x="501" y="1067"/>
                  </a:cubicBezTo>
                  <a:lnTo>
                    <a:pt x="434" y="1067"/>
                  </a:lnTo>
                  <a:cubicBezTo>
                    <a:pt x="434" y="1034"/>
                    <a:pt x="434" y="1001"/>
                    <a:pt x="434" y="967"/>
                  </a:cubicBezTo>
                  <a:cubicBezTo>
                    <a:pt x="434" y="901"/>
                    <a:pt x="467" y="834"/>
                    <a:pt x="501" y="801"/>
                  </a:cubicBezTo>
                  <a:cubicBezTo>
                    <a:pt x="567" y="734"/>
                    <a:pt x="601" y="701"/>
                    <a:pt x="668" y="667"/>
                  </a:cubicBezTo>
                  <a:cubicBezTo>
                    <a:pt x="701" y="634"/>
                    <a:pt x="768" y="600"/>
                    <a:pt x="801" y="600"/>
                  </a:cubicBezTo>
                  <a:lnTo>
                    <a:pt x="868" y="600"/>
                  </a:lnTo>
                  <a:lnTo>
                    <a:pt x="934" y="634"/>
                  </a:lnTo>
                  <a:cubicBezTo>
                    <a:pt x="934" y="645"/>
                    <a:pt x="938" y="649"/>
                    <a:pt x="944" y="649"/>
                  </a:cubicBezTo>
                  <a:cubicBezTo>
                    <a:pt x="957" y="649"/>
                    <a:pt x="979" y="634"/>
                    <a:pt x="1001" y="634"/>
                  </a:cubicBezTo>
                  <a:lnTo>
                    <a:pt x="1235" y="500"/>
                  </a:lnTo>
                  <a:cubicBezTo>
                    <a:pt x="1235" y="500"/>
                    <a:pt x="1268" y="467"/>
                    <a:pt x="1268" y="434"/>
                  </a:cubicBezTo>
                  <a:cubicBezTo>
                    <a:pt x="1301" y="400"/>
                    <a:pt x="1301" y="367"/>
                    <a:pt x="1301" y="334"/>
                  </a:cubicBezTo>
                  <a:cubicBezTo>
                    <a:pt x="1301" y="267"/>
                    <a:pt x="1268" y="200"/>
                    <a:pt x="1235" y="133"/>
                  </a:cubicBezTo>
                  <a:cubicBezTo>
                    <a:pt x="1235" y="100"/>
                    <a:pt x="1168" y="67"/>
                    <a:pt x="1135" y="33"/>
                  </a:cubicBezTo>
                  <a:cubicBezTo>
                    <a:pt x="1068" y="0"/>
                    <a:pt x="1001" y="0"/>
                    <a:pt x="9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85"/>
            <p:cNvSpPr/>
            <p:nvPr/>
          </p:nvSpPr>
          <p:spPr>
            <a:xfrm>
              <a:off x="3539375" y="1554900"/>
              <a:ext cx="40875" cy="92375"/>
            </a:xfrm>
            <a:custGeom>
              <a:rect b="b" l="l" r="r" t="t"/>
              <a:pathLst>
                <a:path extrusionOk="0" h="3695" w="1635">
                  <a:moveTo>
                    <a:pt x="1568" y="0"/>
                  </a:moveTo>
                  <a:lnTo>
                    <a:pt x="100" y="834"/>
                  </a:lnTo>
                  <a:cubicBezTo>
                    <a:pt x="67" y="867"/>
                    <a:pt x="33" y="867"/>
                    <a:pt x="33" y="901"/>
                  </a:cubicBezTo>
                  <a:cubicBezTo>
                    <a:pt x="0" y="934"/>
                    <a:pt x="0" y="967"/>
                    <a:pt x="0" y="1001"/>
                  </a:cubicBezTo>
                  <a:lnTo>
                    <a:pt x="0" y="1334"/>
                  </a:lnTo>
                  <a:cubicBezTo>
                    <a:pt x="0" y="1368"/>
                    <a:pt x="0" y="1401"/>
                    <a:pt x="33" y="1401"/>
                  </a:cubicBezTo>
                  <a:lnTo>
                    <a:pt x="100" y="1401"/>
                  </a:lnTo>
                  <a:lnTo>
                    <a:pt x="634" y="1101"/>
                  </a:lnTo>
                  <a:lnTo>
                    <a:pt x="634" y="3603"/>
                  </a:lnTo>
                  <a:cubicBezTo>
                    <a:pt x="601" y="3636"/>
                    <a:pt x="634" y="3669"/>
                    <a:pt x="634" y="3669"/>
                  </a:cubicBezTo>
                  <a:cubicBezTo>
                    <a:pt x="651" y="3686"/>
                    <a:pt x="659" y="3694"/>
                    <a:pt x="667" y="3694"/>
                  </a:cubicBezTo>
                  <a:cubicBezTo>
                    <a:pt x="676" y="3694"/>
                    <a:pt x="684" y="3686"/>
                    <a:pt x="701" y="3669"/>
                  </a:cubicBezTo>
                  <a:lnTo>
                    <a:pt x="934" y="3536"/>
                  </a:lnTo>
                  <a:cubicBezTo>
                    <a:pt x="967" y="3536"/>
                    <a:pt x="1001" y="3503"/>
                    <a:pt x="1001" y="3469"/>
                  </a:cubicBezTo>
                  <a:cubicBezTo>
                    <a:pt x="1001" y="3436"/>
                    <a:pt x="1034" y="3402"/>
                    <a:pt x="1034" y="3369"/>
                  </a:cubicBezTo>
                  <a:lnTo>
                    <a:pt x="1034" y="867"/>
                  </a:lnTo>
                  <a:lnTo>
                    <a:pt x="1568" y="567"/>
                  </a:lnTo>
                  <a:cubicBezTo>
                    <a:pt x="1568" y="534"/>
                    <a:pt x="1601" y="534"/>
                    <a:pt x="1601" y="500"/>
                  </a:cubicBezTo>
                  <a:cubicBezTo>
                    <a:pt x="1635" y="467"/>
                    <a:pt x="1635" y="434"/>
                    <a:pt x="1635" y="400"/>
                  </a:cubicBezTo>
                  <a:lnTo>
                    <a:pt x="1635" y="67"/>
                  </a:lnTo>
                  <a:cubicBezTo>
                    <a:pt x="1635" y="33"/>
                    <a:pt x="1635" y="0"/>
                    <a:pt x="16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85"/>
            <p:cNvSpPr/>
            <p:nvPr/>
          </p:nvSpPr>
          <p:spPr>
            <a:xfrm>
              <a:off x="3578550" y="1560725"/>
              <a:ext cx="36725" cy="65900"/>
            </a:xfrm>
            <a:custGeom>
              <a:rect b="b" l="l" r="r" t="t"/>
              <a:pathLst>
                <a:path extrusionOk="0" h="2636" w="1469">
                  <a:moveTo>
                    <a:pt x="902" y="601"/>
                  </a:moveTo>
                  <a:cubicBezTo>
                    <a:pt x="935" y="601"/>
                    <a:pt x="968" y="634"/>
                    <a:pt x="1002" y="668"/>
                  </a:cubicBezTo>
                  <a:cubicBezTo>
                    <a:pt x="1002" y="701"/>
                    <a:pt x="1035" y="734"/>
                    <a:pt x="1035" y="768"/>
                  </a:cubicBezTo>
                  <a:cubicBezTo>
                    <a:pt x="1035" y="801"/>
                    <a:pt x="1068" y="834"/>
                    <a:pt x="1068" y="901"/>
                  </a:cubicBezTo>
                  <a:lnTo>
                    <a:pt x="401" y="1268"/>
                  </a:lnTo>
                  <a:cubicBezTo>
                    <a:pt x="401" y="1235"/>
                    <a:pt x="401" y="1168"/>
                    <a:pt x="401" y="1135"/>
                  </a:cubicBezTo>
                  <a:cubicBezTo>
                    <a:pt x="435" y="1068"/>
                    <a:pt x="468" y="1001"/>
                    <a:pt x="468" y="935"/>
                  </a:cubicBezTo>
                  <a:cubicBezTo>
                    <a:pt x="501" y="901"/>
                    <a:pt x="535" y="834"/>
                    <a:pt x="568" y="801"/>
                  </a:cubicBezTo>
                  <a:cubicBezTo>
                    <a:pt x="635" y="734"/>
                    <a:pt x="668" y="701"/>
                    <a:pt x="735" y="668"/>
                  </a:cubicBezTo>
                  <a:cubicBezTo>
                    <a:pt x="768" y="634"/>
                    <a:pt x="835" y="601"/>
                    <a:pt x="902" y="601"/>
                  </a:cubicBezTo>
                  <a:close/>
                  <a:moveTo>
                    <a:pt x="1035" y="1"/>
                  </a:moveTo>
                  <a:cubicBezTo>
                    <a:pt x="935" y="1"/>
                    <a:pt x="801" y="34"/>
                    <a:pt x="735" y="101"/>
                  </a:cubicBezTo>
                  <a:cubicBezTo>
                    <a:pt x="601" y="167"/>
                    <a:pt x="501" y="267"/>
                    <a:pt x="435" y="367"/>
                  </a:cubicBezTo>
                  <a:cubicBezTo>
                    <a:pt x="334" y="501"/>
                    <a:pt x="268" y="634"/>
                    <a:pt x="201" y="768"/>
                  </a:cubicBezTo>
                  <a:cubicBezTo>
                    <a:pt x="134" y="935"/>
                    <a:pt x="68" y="1101"/>
                    <a:pt x="68" y="1268"/>
                  </a:cubicBezTo>
                  <a:cubicBezTo>
                    <a:pt x="1" y="1435"/>
                    <a:pt x="1" y="1602"/>
                    <a:pt x="1" y="1768"/>
                  </a:cubicBezTo>
                  <a:cubicBezTo>
                    <a:pt x="1" y="1935"/>
                    <a:pt x="1" y="2069"/>
                    <a:pt x="34" y="2202"/>
                  </a:cubicBezTo>
                  <a:cubicBezTo>
                    <a:pt x="68" y="2336"/>
                    <a:pt x="101" y="2436"/>
                    <a:pt x="168" y="2536"/>
                  </a:cubicBezTo>
                  <a:cubicBezTo>
                    <a:pt x="234" y="2602"/>
                    <a:pt x="334" y="2636"/>
                    <a:pt x="401" y="2636"/>
                  </a:cubicBezTo>
                  <a:cubicBezTo>
                    <a:pt x="501" y="2636"/>
                    <a:pt x="635" y="2636"/>
                    <a:pt x="701" y="2569"/>
                  </a:cubicBezTo>
                  <a:cubicBezTo>
                    <a:pt x="835" y="2502"/>
                    <a:pt x="935" y="2436"/>
                    <a:pt x="1002" y="2336"/>
                  </a:cubicBezTo>
                  <a:cubicBezTo>
                    <a:pt x="1068" y="2235"/>
                    <a:pt x="1168" y="2135"/>
                    <a:pt x="1202" y="2035"/>
                  </a:cubicBezTo>
                  <a:cubicBezTo>
                    <a:pt x="1268" y="1969"/>
                    <a:pt x="1302" y="1869"/>
                    <a:pt x="1335" y="1768"/>
                  </a:cubicBezTo>
                  <a:cubicBezTo>
                    <a:pt x="1369" y="1702"/>
                    <a:pt x="1402" y="1635"/>
                    <a:pt x="1402" y="1568"/>
                  </a:cubicBezTo>
                  <a:cubicBezTo>
                    <a:pt x="1402" y="1535"/>
                    <a:pt x="1402" y="1535"/>
                    <a:pt x="1369" y="1502"/>
                  </a:cubicBezTo>
                  <a:lnTo>
                    <a:pt x="1302" y="1502"/>
                  </a:lnTo>
                  <a:lnTo>
                    <a:pt x="1068" y="1635"/>
                  </a:lnTo>
                  <a:cubicBezTo>
                    <a:pt x="1068" y="1635"/>
                    <a:pt x="1035" y="1668"/>
                    <a:pt x="1035" y="1702"/>
                  </a:cubicBezTo>
                  <a:lnTo>
                    <a:pt x="968" y="1768"/>
                  </a:lnTo>
                  <a:cubicBezTo>
                    <a:pt x="935" y="1802"/>
                    <a:pt x="902" y="1869"/>
                    <a:pt x="868" y="1902"/>
                  </a:cubicBezTo>
                  <a:cubicBezTo>
                    <a:pt x="835" y="1935"/>
                    <a:pt x="768" y="2002"/>
                    <a:pt x="701" y="2035"/>
                  </a:cubicBezTo>
                  <a:cubicBezTo>
                    <a:pt x="668" y="2035"/>
                    <a:pt x="635" y="2069"/>
                    <a:pt x="601" y="2069"/>
                  </a:cubicBezTo>
                  <a:lnTo>
                    <a:pt x="468" y="2069"/>
                  </a:lnTo>
                  <a:cubicBezTo>
                    <a:pt x="435" y="2035"/>
                    <a:pt x="401" y="2002"/>
                    <a:pt x="401" y="1969"/>
                  </a:cubicBezTo>
                  <a:cubicBezTo>
                    <a:pt x="368" y="1935"/>
                    <a:pt x="368" y="1869"/>
                    <a:pt x="368" y="1802"/>
                  </a:cubicBezTo>
                  <a:lnTo>
                    <a:pt x="1369" y="1201"/>
                  </a:lnTo>
                  <a:cubicBezTo>
                    <a:pt x="1402" y="1201"/>
                    <a:pt x="1435" y="1168"/>
                    <a:pt x="1435" y="1135"/>
                  </a:cubicBezTo>
                  <a:cubicBezTo>
                    <a:pt x="1469" y="1101"/>
                    <a:pt x="1469" y="1068"/>
                    <a:pt x="1469" y="1035"/>
                  </a:cubicBezTo>
                  <a:lnTo>
                    <a:pt x="1469" y="834"/>
                  </a:lnTo>
                  <a:cubicBezTo>
                    <a:pt x="1469" y="701"/>
                    <a:pt x="1435" y="568"/>
                    <a:pt x="1402" y="434"/>
                  </a:cubicBezTo>
                  <a:cubicBezTo>
                    <a:pt x="1369" y="301"/>
                    <a:pt x="1335" y="201"/>
                    <a:pt x="1268" y="134"/>
                  </a:cubicBezTo>
                  <a:cubicBezTo>
                    <a:pt x="1202" y="67"/>
                    <a:pt x="1135" y="34"/>
                    <a:pt x="103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85"/>
            <p:cNvSpPr/>
            <p:nvPr/>
          </p:nvSpPr>
          <p:spPr>
            <a:xfrm>
              <a:off x="3621100" y="1537575"/>
              <a:ext cx="33375" cy="67375"/>
            </a:xfrm>
            <a:custGeom>
              <a:rect b="b" l="l" r="r" t="t"/>
              <a:pathLst>
                <a:path extrusionOk="0" h="2695" w="1335">
                  <a:moveTo>
                    <a:pt x="1001" y="1"/>
                  </a:moveTo>
                  <a:cubicBezTo>
                    <a:pt x="967" y="1"/>
                    <a:pt x="934" y="9"/>
                    <a:pt x="901" y="26"/>
                  </a:cubicBezTo>
                  <a:cubicBezTo>
                    <a:pt x="834" y="26"/>
                    <a:pt x="734" y="59"/>
                    <a:pt x="667" y="126"/>
                  </a:cubicBezTo>
                  <a:cubicBezTo>
                    <a:pt x="567" y="159"/>
                    <a:pt x="467" y="259"/>
                    <a:pt x="400" y="326"/>
                  </a:cubicBezTo>
                  <a:cubicBezTo>
                    <a:pt x="334" y="426"/>
                    <a:pt x="267" y="493"/>
                    <a:pt x="200" y="626"/>
                  </a:cubicBezTo>
                  <a:cubicBezTo>
                    <a:pt x="167" y="693"/>
                    <a:pt x="100" y="793"/>
                    <a:pt x="100" y="927"/>
                  </a:cubicBezTo>
                  <a:cubicBezTo>
                    <a:pt x="67" y="1027"/>
                    <a:pt x="33" y="1093"/>
                    <a:pt x="33" y="1227"/>
                  </a:cubicBezTo>
                  <a:cubicBezTo>
                    <a:pt x="33" y="1293"/>
                    <a:pt x="67" y="1360"/>
                    <a:pt x="67" y="1460"/>
                  </a:cubicBezTo>
                  <a:cubicBezTo>
                    <a:pt x="67" y="1527"/>
                    <a:pt x="100" y="1560"/>
                    <a:pt x="134" y="1627"/>
                  </a:cubicBezTo>
                  <a:cubicBezTo>
                    <a:pt x="167" y="1660"/>
                    <a:pt x="234" y="1694"/>
                    <a:pt x="267" y="1694"/>
                  </a:cubicBezTo>
                  <a:cubicBezTo>
                    <a:pt x="317" y="1710"/>
                    <a:pt x="359" y="1719"/>
                    <a:pt x="396" y="1719"/>
                  </a:cubicBezTo>
                  <a:cubicBezTo>
                    <a:pt x="434" y="1719"/>
                    <a:pt x="467" y="1710"/>
                    <a:pt x="500" y="1694"/>
                  </a:cubicBezTo>
                  <a:lnTo>
                    <a:pt x="734" y="1660"/>
                  </a:lnTo>
                  <a:cubicBezTo>
                    <a:pt x="767" y="1627"/>
                    <a:pt x="801" y="1627"/>
                    <a:pt x="867" y="1627"/>
                  </a:cubicBezTo>
                  <a:cubicBezTo>
                    <a:pt x="867" y="1610"/>
                    <a:pt x="876" y="1602"/>
                    <a:pt x="888" y="1602"/>
                  </a:cubicBezTo>
                  <a:cubicBezTo>
                    <a:pt x="901" y="1602"/>
                    <a:pt x="917" y="1610"/>
                    <a:pt x="934" y="1627"/>
                  </a:cubicBezTo>
                  <a:lnTo>
                    <a:pt x="934" y="1694"/>
                  </a:lnTo>
                  <a:cubicBezTo>
                    <a:pt x="934" y="1727"/>
                    <a:pt x="934" y="1760"/>
                    <a:pt x="901" y="1794"/>
                  </a:cubicBezTo>
                  <a:cubicBezTo>
                    <a:pt x="901" y="1827"/>
                    <a:pt x="867" y="1861"/>
                    <a:pt x="834" y="1894"/>
                  </a:cubicBezTo>
                  <a:lnTo>
                    <a:pt x="767" y="1994"/>
                  </a:lnTo>
                  <a:lnTo>
                    <a:pt x="667" y="2027"/>
                  </a:lnTo>
                  <a:cubicBezTo>
                    <a:pt x="601" y="2061"/>
                    <a:pt x="567" y="2094"/>
                    <a:pt x="500" y="2094"/>
                  </a:cubicBezTo>
                  <a:cubicBezTo>
                    <a:pt x="467" y="2094"/>
                    <a:pt x="434" y="2094"/>
                    <a:pt x="434" y="2061"/>
                  </a:cubicBezTo>
                  <a:lnTo>
                    <a:pt x="367" y="2027"/>
                  </a:lnTo>
                  <a:lnTo>
                    <a:pt x="300" y="2027"/>
                  </a:lnTo>
                  <a:lnTo>
                    <a:pt x="67" y="2161"/>
                  </a:lnTo>
                  <a:cubicBezTo>
                    <a:pt x="67" y="2161"/>
                    <a:pt x="33" y="2194"/>
                    <a:pt x="33" y="2227"/>
                  </a:cubicBezTo>
                  <a:cubicBezTo>
                    <a:pt x="0" y="2261"/>
                    <a:pt x="0" y="2294"/>
                    <a:pt x="0" y="2328"/>
                  </a:cubicBezTo>
                  <a:cubicBezTo>
                    <a:pt x="0" y="2394"/>
                    <a:pt x="0" y="2461"/>
                    <a:pt x="33" y="2528"/>
                  </a:cubicBezTo>
                  <a:cubicBezTo>
                    <a:pt x="67" y="2594"/>
                    <a:pt x="134" y="2628"/>
                    <a:pt x="167" y="2661"/>
                  </a:cubicBezTo>
                  <a:cubicBezTo>
                    <a:pt x="234" y="2694"/>
                    <a:pt x="300" y="2694"/>
                    <a:pt x="367" y="2694"/>
                  </a:cubicBezTo>
                  <a:cubicBezTo>
                    <a:pt x="467" y="2661"/>
                    <a:pt x="567" y="2628"/>
                    <a:pt x="667" y="2594"/>
                  </a:cubicBezTo>
                  <a:cubicBezTo>
                    <a:pt x="767" y="2528"/>
                    <a:pt x="867" y="2461"/>
                    <a:pt x="934" y="2361"/>
                  </a:cubicBezTo>
                  <a:cubicBezTo>
                    <a:pt x="1001" y="2261"/>
                    <a:pt x="1101" y="2194"/>
                    <a:pt x="1134" y="2094"/>
                  </a:cubicBezTo>
                  <a:cubicBezTo>
                    <a:pt x="1201" y="1994"/>
                    <a:pt x="1234" y="1861"/>
                    <a:pt x="1268" y="1760"/>
                  </a:cubicBezTo>
                  <a:cubicBezTo>
                    <a:pt x="1301" y="1660"/>
                    <a:pt x="1334" y="1560"/>
                    <a:pt x="1334" y="1460"/>
                  </a:cubicBezTo>
                  <a:cubicBezTo>
                    <a:pt x="1334" y="1327"/>
                    <a:pt x="1301" y="1193"/>
                    <a:pt x="1201" y="1093"/>
                  </a:cubicBezTo>
                  <a:cubicBezTo>
                    <a:pt x="1158" y="1029"/>
                    <a:pt x="1087" y="992"/>
                    <a:pt x="997" y="992"/>
                  </a:cubicBezTo>
                  <a:cubicBezTo>
                    <a:pt x="948" y="992"/>
                    <a:pt x="893" y="1003"/>
                    <a:pt x="834" y="1027"/>
                  </a:cubicBezTo>
                  <a:cubicBezTo>
                    <a:pt x="734" y="1027"/>
                    <a:pt x="667" y="1060"/>
                    <a:pt x="634" y="1060"/>
                  </a:cubicBezTo>
                  <a:lnTo>
                    <a:pt x="434" y="1060"/>
                  </a:lnTo>
                  <a:cubicBezTo>
                    <a:pt x="434" y="1027"/>
                    <a:pt x="434" y="993"/>
                    <a:pt x="434" y="960"/>
                  </a:cubicBezTo>
                  <a:cubicBezTo>
                    <a:pt x="434" y="893"/>
                    <a:pt x="467" y="826"/>
                    <a:pt x="500" y="793"/>
                  </a:cubicBezTo>
                  <a:cubicBezTo>
                    <a:pt x="534" y="726"/>
                    <a:pt x="601" y="693"/>
                    <a:pt x="667" y="660"/>
                  </a:cubicBezTo>
                  <a:cubicBezTo>
                    <a:pt x="701" y="626"/>
                    <a:pt x="734" y="593"/>
                    <a:pt x="801" y="593"/>
                  </a:cubicBezTo>
                  <a:lnTo>
                    <a:pt x="867" y="593"/>
                  </a:lnTo>
                  <a:lnTo>
                    <a:pt x="901" y="626"/>
                  </a:lnTo>
                  <a:lnTo>
                    <a:pt x="967" y="626"/>
                  </a:lnTo>
                  <a:lnTo>
                    <a:pt x="1201" y="493"/>
                  </a:lnTo>
                  <a:cubicBezTo>
                    <a:pt x="1234" y="460"/>
                    <a:pt x="1268" y="460"/>
                    <a:pt x="1268" y="426"/>
                  </a:cubicBezTo>
                  <a:cubicBezTo>
                    <a:pt x="1301" y="393"/>
                    <a:pt x="1301" y="359"/>
                    <a:pt x="1301" y="326"/>
                  </a:cubicBezTo>
                  <a:cubicBezTo>
                    <a:pt x="1301" y="259"/>
                    <a:pt x="1268" y="193"/>
                    <a:pt x="1234" y="126"/>
                  </a:cubicBezTo>
                  <a:cubicBezTo>
                    <a:pt x="1201" y="93"/>
                    <a:pt x="1168" y="26"/>
                    <a:pt x="1101" y="26"/>
                  </a:cubicBezTo>
                  <a:cubicBezTo>
                    <a:pt x="1068" y="9"/>
                    <a:pt x="1034" y="1"/>
                    <a:pt x="10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85"/>
            <p:cNvSpPr/>
            <p:nvPr/>
          </p:nvSpPr>
          <p:spPr>
            <a:xfrm>
              <a:off x="3658625" y="1499025"/>
              <a:ext cx="28375" cy="79575"/>
            </a:xfrm>
            <a:custGeom>
              <a:rect b="b" l="l" r="r" t="t"/>
              <a:pathLst>
                <a:path extrusionOk="0" h="3183" w="1135">
                  <a:moveTo>
                    <a:pt x="601" y="0"/>
                  </a:moveTo>
                  <a:lnTo>
                    <a:pt x="367" y="134"/>
                  </a:lnTo>
                  <a:cubicBezTo>
                    <a:pt x="334" y="134"/>
                    <a:pt x="300" y="167"/>
                    <a:pt x="300" y="200"/>
                  </a:cubicBezTo>
                  <a:cubicBezTo>
                    <a:pt x="300" y="234"/>
                    <a:pt x="267" y="267"/>
                    <a:pt x="267" y="300"/>
                  </a:cubicBezTo>
                  <a:lnTo>
                    <a:pt x="267" y="1034"/>
                  </a:lnTo>
                  <a:lnTo>
                    <a:pt x="100" y="1168"/>
                  </a:lnTo>
                  <a:cubicBezTo>
                    <a:pt x="67" y="1168"/>
                    <a:pt x="34" y="1201"/>
                    <a:pt x="34" y="1234"/>
                  </a:cubicBezTo>
                  <a:cubicBezTo>
                    <a:pt x="0" y="1268"/>
                    <a:pt x="0" y="1301"/>
                    <a:pt x="0" y="1334"/>
                  </a:cubicBezTo>
                  <a:lnTo>
                    <a:pt x="0" y="1635"/>
                  </a:lnTo>
                  <a:cubicBezTo>
                    <a:pt x="0" y="1668"/>
                    <a:pt x="0" y="1668"/>
                    <a:pt x="34" y="1701"/>
                  </a:cubicBezTo>
                  <a:lnTo>
                    <a:pt x="100" y="1701"/>
                  </a:lnTo>
                  <a:lnTo>
                    <a:pt x="267" y="1601"/>
                  </a:lnTo>
                  <a:lnTo>
                    <a:pt x="267" y="2569"/>
                  </a:lnTo>
                  <a:cubicBezTo>
                    <a:pt x="267" y="2869"/>
                    <a:pt x="334" y="3036"/>
                    <a:pt x="434" y="3136"/>
                  </a:cubicBezTo>
                  <a:cubicBezTo>
                    <a:pt x="479" y="3166"/>
                    <a:pt x="531" y="3182"/>
                    <a:pt x="589" y="3182"/>
                  </a:cubicBezTo>
                  <a:cubicBezTo>
                    <a:pt x="661" y="3182"/>
                    <a:pt x="742" y="3157"/>
                    <a:pt x="834" y="3102"/>
                  </a:cubicBezTo>
                  <a:lnTo>
                    <a:pt x="1068" y="2969"/>
                  </a:lnTo>
                  <a:cubicBezTo>
                    <a:pt x="1101" y="2936"/>
                    <a:pt x="1101" y="2936"/>
                    <a:pt x="1134" y="2902"/>
                  </a:cubicBezTo>
                  <a:cubicBezTo>
                    <a:pt x="1134" y="2869"/>
                    <a:pt x="1134" y="2835"/>
                    <a:pt x="1134" y="2802"/>
                  </a:cubicBezTo>
                  <a:lnTo>
                    <a:pt x="1134" y="2502"/>
                  </a:lnTo>
                  <a:cubicBezTo>
                    <a:pt x="1134" y="2469"/>
                    <a:pt x="1134" y="2435"/>
                    <a:pt x="1134" y="2402"/>
                  </a:cubicBezTo>
                  <a:lnTo>
                    <a:pt x="1068" y="2402"/>
                  </a:lnTo>
                  <a:lnTo>
                    <a:pt x="901" y="2535"/>
                  </a:lnTo>
                  <a:cubicBezTo>
                    <a:pt x="851" y="2552"/>
                    <a:pt x="809" y="2560"/>
                    <a:pt x="776" y="2560"/>
                  </a:cubicBezTo>
                  <a:cubicBezTo>
                    <a:pt x="742" y="2560"/>
                    <a:pt x="717" y="2552"/>
                    <a:pt x="701" y="2535"/>
                  </a:cubicBezTo>
                  <a:cubicBezTo>
                    <a:pt x="667" y="2469"/>
                    <a:pt x="634" y="2402"/>
                    <a:pt x="667" y="2335"/>
                  </a:cubicBezTo>
                  <a:lnTo>
                    <a:pt x="667" y="1368"/>
                  </a:lnTo>
                  <a:lnTo>
                    <a:pt x="1034" y="1134"/>
                  </a:lnTo>
                  <a:cubicBezTo>
                    <a:pt x="1068" y="1134"/>
                    <a:pt x="1101" y="1101"/>
                    <a:pt x="1101" y="1068"/>
                  </a:cubicBezTo>
                  <a:cubicBezTo>
                    <a:pt x="1134" y="1034"/>
                    <a:pt x="1134" y="1001"/>
                    <a:pt x="1134" y="967"/>
                  </a:cubicBezTo>
                  <a:lnTo>
                    <a:pt x="1134" y="667"/>
                  </a:lnTo>
                  <a:cubicBezTo>
                    <a:pt x="1134" y="634"/>
                    <a:pt x="1134" y="601"/>
                    <a:pt x="1101" y="601"/>
                  </a:cubicBezTo>
                  <a:cubicBezTo>
                    <a:pt x="1101" y="584"/>
                    <a:pt x="1093" y="576"/>
                    <a:pt x="1080" y="576"/>
                  </a:cubicBezTo>
                  <a:cubicBezTo>
                    <a:pt x="1068" y="576"/>
                    <a:pt x="1051" y="584"/>
                    <a:pt x="1034" y="601"/>
                  </a:cubicBezTo>
                  <a:lnTo>
                    <a:pt x="667" y="801"/>
                  </a:lnTo>
                  <a:lnTo>
                    <a:pt x="667" y="67"/>
                  </a:lnTo>
                  <a:cubicBezTo>
                    <a:pt x="667" y="33"/>
                    <a:pt x="667" y="0"/>
                    <a:pt x="6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85"/>
            <p:cNvSpPr/>
            <p:nvPr/>
          </p:nvSpPr>
          <p:spPr>
            <a:xfrm>
              <a:off x="3693650" y="1481500"/>
              <a:ext cx="10850" cy="85725"/>
            </a:xfrm>
            <a:custGeom>
              <a:rect b="b" l="l" r="r" t="t"/>
              <a:pathLst>
                <a:path extrusionOk="0" h="3429" w="434">
                  <a:moveTo>
                    <a:pt x="367" y="1"/>
                  </a:moveTo>
                  <a:lnTo>
                    <a:pt x="100" y="167"/>
                  </a:lnTo>
                  <a:cubicBezTo>
                    <a:pt x="67" y="167"/>
                    <a:pt x="67" y="201"/>
                    <a:pt x="34" y="234"/>
                  </a:cubicBezTo>
                  <a:cubicBezTo>
                    <a:pt x="34" y="267"/>
                    <a:pt x="34" y="301"/>
                    <a:pt x="34" y="334"/>
                  </a:cubicBezTo>
                  <a:lnTo>
                    <a:pt x="34" y="668"/>
                  </a:lnTo>
                  <a:cubicBezTo>
                    <a:pt x="0" y="701"/>
                    <a:pt x="34" y="734"/>
                    <a:pt x="34" y="768"/>
                  </a:cubicBezTo>
                  <a:lnTo>
                    <a:pt x="100" y="768"/>
                  </a:lnTo>
                  <a:lnTo>
                    <a:pt x="367" y="601"/>
                  </a:lnTo>
                  <a:cubicBezTo>
                    <a:pt x="367" y="601"/>
                    <a:pt x="400" y="568"/>
                    <a:pt x="400" y="534"/>
                  </a:cubicBezTo>
                  <a:cubicBezTo>
                    <a:pt x="434" y="501"/>
                    <a:pt x="434" y="468"/>
                    <a:pt x="434" y="434"/>
                  </a:cubicBezTo>
                  <a:lnTo>
                    <a:pt x="434" y="101"/>
                  </a:lnTo>
                  <a:cubicBezTo>
                    <a:pt x="434" y="67"/>
                    <a:pt x="434" y="34"/>
                    <a:pt x="400" y="1"/>
                  </a:cubicBezTo>
                  <a:close/>
                  <a:moveTo>
                    <a:pt x="367" y="876"/>
                  </a:moveTo>
                  <a:cubicBezTo>
                    <a:pt x="359" y="876"/>
                    <a:pt x="350" y="885"/>
                    <a:pt x="334" y="901"/>
                  </a:cubicBezTo>
                  <a:lnTo>
                    <a:pt x="100" y="1035"/>
                  </a:lnTo>
                  <a:cubicBezTo>
                    <a:pt x="100" y="1035"/>
                    <a:pt x="67" y="1068"/>
                    <a:pt x="67" y="1101"/>
                  </a:cubicBezTo>
                  <a:cubicBezTo>
                    <a:pt x="34" y="1135"/>
                    <a:pt x="34" y="1168"/>
                    <a:pt x="34" y="1201"/>
                  </a:cubicBezTo>
                  <a:lnTo>
                    <a:pt x="34" y="3336"/>
                  </a:lnTo>
                  <a:cubicBezTo>
                    <a:pt x="34" y="3370"/>
                    <a:pt x="34" y="3403"/>
                    <a:pt x="67" y="3403"/>
                  </a:cubicBezTo>
                  <a:cubicBezTo>
                    <a:pt x="67" y="3420"/>
                    <a:pt x="75" y="3428"/>
                    <a:pt x="84" y="3428"/>
                  </a:cubicBezTo>
                  <a:cubicBezTo>
                    <a:pt x="92" y="3428"/>
                    <a:pt x="100" y="3420"/>
                    <a:pt x="100" y="3403"/>
                  </a:cubicBezTo>
                  <a:lnTo>
                    <a:pt x="334" y="3270"/>
                  </a:lnTo>
                  <a:cubicBezTo>
                    <a:pt x="367" y="3270"/>
                    <a:pt x="367" y="3236"/>
                    <a:pt x="400" y="3203"/>
                  </a:cubicBezTo>
                  <a:cubicBezTo>
                    <a:pt x="400" y="3170"/>
                    <a:pt x="400" y="3136"/>
                    <a:pt x="434" y="3103"/>
                  </a:cubicBezTo>
                  <a:lnTo>
                    <a:pt x="434" y="968"/>
                  </a:lnTo>
                  <a:cubicBezTo>
                    <a:pt x="434" y="935"/>
                    <a:pt x="400" y="901"/>
                    <a:pt x="400" y="901"/>
                  </a:cubicBezTo>
                  <a:cubicBezTo>
                    <a:pt x="384" y="885"/>
                    <a:pt x="375" y="876"/>
                    <a:pt x="367" y="876"/>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85"/>
            <p:cNvSpPr/>
            <p:nvPr/>
          </p:nvSpPr>
          <p:spPr>
            <a:xfrm>
              <a:off x="3714500" y="1481175"/>
              <a:ext cx="36700" cy="74375"/>
            </a:xfrm>
            <a:custGeom>
              <a:rect b="b" l="l" r="r" t="t"/>
              <a:pathLst>
                <a:path extrusionOk="0" h="2975" w="1468">
                  <a:moveTo>
                    <a:pt x="1034" y="1"/>
                  </a:moveTo>
                  <a:cubicBezTo>
                    <a:pt x="950" y="1"/>
                    <a:pt x="883" y="31"/>
                    <a:pt x="834" y="80"/>
                  </a:cubicBezTo>
                  <a:cubicBezTo>
                    <a:pt x="734" y="147"/>
                    <a:pt x="634" y="214"/>
                    <a:pt x="567" y="314"/>
                  </a:cubicBezTo>
                  <a:cubicBezTo>
                    <a:pt x="500" y="414"/>
                    <a:pt x="434" y="514"/>
                    <a:pt x="400" y="614"/>
                  </a:cubicBezTo>
                  <a:lnTo>
                    <a:pt x="400" y="514"/>
                  </a:lnTo>
                  <a:cubicBezTo>
                    <a:pt x="400" y="481"/>
                    <a:pt x="367" y="447"/>
                    <a:pt x="367" y="447"/>
                  </a:cubicBezTo>
                  <a:cubicBezTo>
                    <a:pt x="350" y="431"/>
                    <a:pt x="342" y="422"/>
                    <a:pt x="334" y="422"/>
                  </a:cubicBezTo>
                  <a:cubicBezTo>
                    <a:pt x="325" y="422"/>
                    <a:pt x="317" y="431"/>
                    <a:pt x="300" y="447"/>
                  </a:cubicBezTo>
                  <a:lnTo>
                    <a:pt x="100" y="547"/>
                  </a:lnTo>
                  <a:cubicBezTo>
                    <a:pt x="67" y="581"/>
                    <a:pt x="33" y="614"/>
                    <a:pt x="33" y="647"/>
                  </a:cubicBezTo>
                  <a:cubicBezTo>
                    <a:pt x="0" y="647"/>
                    <a:pt x="0" y="681"/>
                    <a:pt x="0" y="747"/>
                  </a:cubicBezTo>
                  <a:lnTo>
                    <a:pt x="0" y="2882"/>
                  </a:lnTo>
                  <a:cubicBezTo>
                    <a:pt x="0" y="2916"/>
                    <a:pt x="33" y="2949"/>
                    <a:pt x="33" y="2949"/>
                  </a:cubicBezTo>
                  <a:cubicBezTo>
                    <a:pt x="33" y="2966"/>
                    <a:pt x="42" y="2974"/>
                    <a:pt x="54" y="2974"/>
                  </a:cubicBezTo>
                  <a:cubicBezTo>
                    <a:pt x="67" y="2974"/>
                    <a:pt x="84" y="2966"/>
                    <a:pt x="100" y="2949"/>
                  </a:cubicBezTo>
                  <a:lnTo>
                    <a:pt x="300" y="2816"/>
                  </a:lnTo>
                  <a:cubicBezTo>
                    <a:pt x="334" y="2816"/>
                    <a:pt x="367" y="2782"/>
                    <a:pt x="367" y="2749"/>
                  </a:cubicBezTo>
                  <a:cubicBezTo>
                    <a:pt x="367" y="2716"/>
                    <a:pt x="400" y="2682"/>
                    <a:pt x="400" y="2649"/>
                  </a:cubicBezTo>
                  <a:lnTo>
                    <a:pt x="400" y="1481"/>
                  </a:lnTo>
                  <a:cubicBezTo>
                    <a:pt x="400" y="1315"/>
                    <a:pt x="434" y="1148"/>
                    <a:pt x="467" y="981"/>
                  </a:cubicBezTo>
                  <a:cubicBezTo>
                    <a:pt x="534" y="881"/>
                    <a:pt x="601" y="747"/>
                    <a:pt x="734" y="681"/>
                  </a:cubicBezTo>
                  <a:cubicBezTo>
                    <a:pt x="784" y="647"/>
                    <a:pt x="834" y="631"/>
                    <a:pt x="880" y="631"/>
                  </a:cubicBezTo>
                  <a:cubicBezTo>
                    <a:pt x="926" y="631"/>
                    <a:pt x="967" y="647"/>
                    <a:pt x="1001" y="681"/>
                  </a:cubicBezTo>
                  <a:cubicBezTo>
                    <a:pt x="1068" y="814"/>
                    <a:pt x="1101" y="948"/>
                    <a:pt x="1068" y="1114"/>
                  </a:cubicBezTo>
                  <a:lnTo>
                    <a:pt x="1068" y="2282"/>
                  </a:lnTo>
                  <a:cubicBezTo>
                    <a:pt x="1068" y="2282"/>
                    <a:pt x="1068" y="2315"/>
                    <a:pt x="1101" y="2349"/>
                  </a:cubicBezTo>
                  <a:lnTo>
                    <a:pt x="1168" y="2349"/>
                  </a:lnTo>
                  <a:lnTo>
                    <a:pt x="1368" y="2215"/>
                  </a:lnTo>
                  <a:cubicBezTo>
                    <a:pt x="1401" y="2182"/>
                    <a:pt x="1434" y="2182"/>
                    <a:pt x="1434" y="2148"/>
                  </a:cubicBezTo>
                  <a:cubicBezTo>
                    <a:pt x="1434" y="2115"/>
                    <a:pt x="1468" y="2082"/>
                    <a:pt x="1468" y="2048"/>
                  </a:cubicBezTo>
                  <a:lnTo>
                    <a:pt x="1468" y="781"/>
                  </a:lnTo>
                  <a:cubicBezTo>
                    <a:pt x="1468" y="647"/>
                    <a:pt x="1434" y="514"/>
                    <a:pt x="1434" y="414"/>
                  </a:cubicBezTo>
                  <a:cubicBezTo>
                    <a:pt x="1401" y="314"/>
                    <a:pt x="1368" y="214"/>
                    <a:pt x="1334" y="114"/>
                  </a:cubicBezTo>
                  <a:cubicBezTo>
                    <a:pt x="1268" y="47"/>
                    <a:pt x="1201" y="14"/>
                    <a:pt x="1134" y="14"/>
                  </a:cubicBezTo>
                  <a:cubicBezTo>
                    <a:pt x="1099" y="5"/>
                    <a:pt x="1065" y="1"/>
                    <a:pt x="10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85"/>
            <p:cNvSpPr/>
            <p:nvPr/>
          </p:nvSpPr>
          <p:spPr>
            <a:xfrm>
              <a:off x="3759525" y="1450025"/>
              <a:ext cx="37550" cy="97375"/>
            </a:xfrm>
            <a:custGeom>
              <a:rect b="b" l="l" r="r" t="t"/>
              <a:pathLst>
                <a:path extrusionOk="0" h="3895" w="1502">
                  <a:moveTo>
                    <a:pt x="851" y="876"/>
                  </a:moveTo>
                  <a:cubicBezTo>
                    <a:pt x="893" y="876"/>
                    <a:pt x="934" y="893"/>
                    <a:pt x="968" y="926"/>
                  </a:cubicBezTo>
                  <a:cubicBezTo>
                    <a:pt x="1068" y="993"/>
                    <a:pt x="1101" y="1126"/>
                    <a:pt x="1101" y="1226"/>
                  </a:cubicBezTo>
                  <a:lnTo>
                    <a:pt x="1101" y="1393"/>
                  </a:lnTo>
                  <a:lnTo>
                    <a:pt x="1101" y="1560"/>
                  </a:lnTo>
                  <a:cubicBezTo>
                    <a:pt x="1101" y="1727"/>
                    <a:pt x="1068" y="1893"/>
                    <a:pt x="968" y="2027"/>
                  </a:cubicBezTo>
                  <a:cubicBezTo>
                    <a:pt x="934" y="2127"/>
                    <a:pt x="834" y="2227"/>
                    <a:pt x="734" y="2294"/>
                  </a:cubicBezTo>
                  <a:cubicBezTo>
                    <a:pt x="701" y="2327"/>
                    <a:pt x="659" y="2344"/>
                    <a:pt x="618" y="2344"/>
                  </a:cubicBezTo>
                  <a:cubicBezTo>
                    <a:pt x="576" y="2344"/>
                    <a:pt x="534" y="2327"/>
                    <a:pt x="501" y="2294"/>
                  </a:cubicBezTo>
                  <a:cubicBezTo>
                    <a:pt x="434" y="2260"/>
                    <a:pt x="367" y="2127"/>
                    <a:pt x="367" y="1927"/>
                  </a:cubicBezTo>
                  <a:cubicBezTo>
                    <a:pt x="367" y="1860"/>
                    <a:pt x="367" y="1760"/>
                    <a:pt x="367" y="1693"/>
                  </a:cubicBezTo>
                  <a:cubicBezTo>
                    <a:pt x="367" y="1493"/>
                    <a:pt x="401" y="1326"/>
                    <a:pt x="501" y="1193"/>
                  </a:cubicBezTo>
                  <a:cubicBezTo>
                    <a:pt x="534" y="1093"/>
                    <a:pt x="634" y="993"/>
                    <a:pt x="734" y="926"/>
                  </a:cubicBezTo>
                  <a:cubicBezTo>
                    <a:pt x="768" y="893"/>
                    <a:pt x="809" y="876"/>
                    <a:pt x="851" y="876"/>
                  </a:cubicBezTo>
                  <a:close/>
                  <a:moveTo>
                    <a:pt x="1435" y="0"/>
                  </a:moveTo>
                  <a:cubicBezTo>
                    <a:pt x="1426" y="0"/>
                    <a:pt x="1418" y="9"/>
                    <a:pt x="1401" y="25"/>
                  </a:cubicBezTo>
                  <a:lnTo>
                    <a:pt x="1168" y="125"/>
                  </a:lnTo>
                  <a:cubicBezTo>
                    <a:pt x="1168" y="159"/>
                    <a:pt x="1135" y="192"/>
                    <a:pt x="1135" y="226"/>
                  </a:cubicBezTo>
                  <a:cubicBezTo>
                    <a:pt x="1101" y="226"/>
                    <a:pt x="1101" y="259"/>
                    <a:pt x="1101" y="326"/>
                  </a:cubicBezTo>
                  <a:lnTo>
                    <a:pt x="1101" y="459"/>
                  </a:lnTo>
                  <a:lnTo>
                    <a:pt x="1034" y="392"/>
                  </a:lnTo>
                  <a:cubicBezTo>
                    <a:pt x="1001" y="392"/>
                    <a:pt x="968" y="359"/>
                    <a:pt x="934" y="359"/>
                  </a:cubicBezTo>
                  <a:lnTo>
                    <a:pt x="801" y="359"/>
                  </a:lnTo>
                  <a:cubicBezTo>
                    <a:pt x="768" y="392"/>
                    <a:pt x="701" y="392"/>
                    <a:pt x="634" y="426"/>
                  </a:cubicBezTo>
                  <a:cubicBezTo>
                    <a:pt x="534" y="492"/>
                    <a:pt x="434" y="592"/>
                    <a:pt x="367" y="693"/>
                  </a:cubicBezTo>
                  <a:cubicBezTo>
                    <a:pt x="301" y="793"/>
                    <a:pt x="234" y="893"/>
                    <a:pt x="167" y="1026"/>
                  </a:cubicBezTo>
                  <a:cubicBezTo>
                    <a:pt x="100" y="1160"/>
                    <a:pt x="67" y="1293"/>
                    <a:pt x="34" y="1460"/>
                  </a:cubicBezTo>
                  <a:cubicBezTo>
                    <a:pt x="0" y="1593"/>
                    <a:pt x="0" y="1727"/>
                    <a:pt x="0" y="1860"/>
                  </a:cubicBezTo>
                  <a:lnTo>
                    <a:pt x="0" y="2027"/>
                  </a:lnTo>
                  <a:lnTo>
                    <a:pt x="0" y="2194"/>
                  </a:lnTo>
                  <a:cubicBezTo>
                    <a:pt x="0" y="2327"/>
                    <a:pt x="0" y="2427"/>
                    <a:pt x="34" y="2561"/>
                  </a:cubicBezTo>
                  <a:cubicBezTo>
                    <a:pt x="67" y="2661"/>
                    <a:pt x="100" y="2761"/>
                    <a:pt x="167" y="2827"/>
                  </a:cubicBezTo>
                  <a:cubicBezTo>
                    <a:pt x="234" y="2894"/>
                    <a:pt x="301" y="2927"/>
                    <a:pt x="367" y="2961"/>
                  </a:cubicBezTo>
                  <a:cubicBezTo>
                    <a:pt x="467" y="2961"/>
                    <a:pt x="567" y="2927"/>
                    <a:pt x="634" y="2894"/>
                  </a:cubicBezTo>
                  <a:cubicBezTo>
                    <a:pt x="768" y="2827"/>
                    <a:pt x="868" y="2727"/>
                    <a:pt x="934" y="2627"/>
                  </a:cubicBezTo>
                  <a:cubicBezTo>
                    <a:pt x="968" y="2561"/>
                    <a:pt x="1001" y="2527"/>
                    <a:pt x="1034" y="2460"/>
                  </a:cubicBezTo>
                  <a:cubicBezTo>
                    <a:pt x="1068" y="2427"/>
                    <a:pt x="1068" y="2394"/>
                    <a:pt x="1101" y="2360"/>
                  </a:cubicBezTo>
                  <a:lnTo>
                    <a:pt x="1101" y="2527"/>
                  </a:lnTo>
                  <a:cubicBezTo>
                    <a:pt x="1101" y="2594"/>
                    <a:pt x="1101" y="2694"/>
                    <a:pt x="1068" y="2761"/>
                  </a:cubicBezTo>
                  <a:cubicBezTo>
                    <a:pt x="1034" y="2827"/>
                    <a:pt x="1001" y="2927"/>
                    <a:pt x="968" y="2994"/>
                  </a:cubicBezTo>
                  <a:cubicBezTo>
                    <a:pt x="934" y="3061"/>
                    <a:pt x="901" y="3094"/>
                    <a:pt x="868" y="3161"/>
                  </a:cubicBezTo>
                  <a:cubicBezTo>
                    <a:pt x="834" y="3194"/>
                    <a:pt x="768" y="3228"/>
                    <a:pt x="734" y="3261"/>
                  </a:cubicBezTo>
                  <a:cubicBezTo>
                    <a:pt x="687" y="3285"/>
                    <a:pt x="640" y="3308"/>
                    <a:pt x="593" y="3308"/>
                  </a:cubicBezTo>
                  <a:cubicBezTo>
                    <a:pt x="573" y="3308"/>
                    <a:pt x="554" y="3304"/>
                    <a:pt x="534" y="3294"/>
                  </a:cubicBezTo>
                  <a:cubicBezTo>
                    <a:pt x="467" y="3294"/>
                    <a:pt x="434" y="3261"/>
                    <a:pt x="401" y="3228"/>
                  </a:cubicBezTo>
                  <a:lnTo>
                    <a:pt x="367" y="3194"/>
                  </a:lnTo>
                  <a:cubicBezTo>
                    <a:pt x="351" y="3178"/>
                    <a:pt x="334" y="3169"/>
                    <a:pt x="321" y="3169"/>
                  </a:cubicBezTo>
                  <a:cubicBezTo>
                    <a:pt x="309" y="3169"/>
                    <a:pt x="301" y="3178"/>
                    <a:pt x="301" y="3194"/>
                  </a:cubicBezTo>
                  <a:lnTo>
                    <a:pt x="100" y="3294"/>
                  </a:lnTo>
                  <a:cubicBezTo>
                    <a:pt x="67" y="3328"/>
                    <a:pt x="34" y="3361"/>
                    <a:pt x="34" y="3361"/>
                  </a:cubicBezTo>
                  <a:cubicBezTo>
                    <a:pt x="0" y="3394"/>
                    <a:pt x="0" y="3428"/>
                    <a:pt x="0" y="3461"/>
                  </a:cubicBezTo>
                  <a:cubicBezTo>
                    <a:pt x="0" y="3561"/>
                    <a:pt x="34" y="3628"/>
                    <a:pt x="67" y="3695"/>
                  </a:cubicBezTo>
                  <a:cubicBezTo>
                    <a:pt x="100" y="3761"/>
                    <a:pt x="167" y="3828"/>
                    <a:pt x="234" y="3861"/>
                  </a:cubicBezTo>
                  <a:cubicBezTo>
                    <a:pt x="301" y="3895"/>
                    <a:pt x="367" y="3895"/>
                    <a:pt x="434" y="3895"/>
                  </a:cubicBezTo>
                  <a:cubicBezTo>
                    <a:pt x="534" y="3861"/>
                    <a:pt x="634" y="3828"/>
                    <a:pt x="734" y="3795"/>
                  </a:cubicBezTo>
                  <a:cubicBezTo>
                    <a:pt x="968" y="3661"/>
                    <a:pt x="1168" y="3428"/>
                    <a:pt x="1301" y="3194"/>
                  </a:cubicBezTo>
                  <a:cubicBezTo>
                    <a:pt x="1435" y="2894"/>
                    <a:pt x="1501" y="2561"/>
                    <a:pt x="1501" y="2227"/>
                  </a:cubicBezTo>
                  <a:lnTo>
                    <a:pt x="1501" y="92"/>
                  </a:lnTo>
                  <a:cubicBezTo>
                    <a:pt x="1501" y="59"/>
                    <a:pt x="1468" y="25"/>
                    <a:pt x="1468" y="25"/>
                  </a:cubicBezTo>
                  <a:cubicBezTo>
                    <a:pt x="1451" y="9"/>
                    <a:pt x="1443" y="0"/>
                    <a:pt x="143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85"/>
            <p:cNvSpPr/>
            <p:nvPr/>
          </p:nvSpPr>
          <p:spPr>
            <a:xfrm>
              <a:off x="4085600" y="1247175"/>
              <a:ext cx="43375" cy="94050"/>
            </a:xfrm>
            <a:custGeom>
              <a:rect b="b" l="l" r="r" t="t"/>
              <a:pathLst>
                <a:path extrusionOk="0" h="3762" w="1735">
                  <a:moveTo>
                    <a:pt x="1034" y="634"/>
                  </a:moveTo>
                  <a:cubicBezTo>
                    <a:pt x="1101" y="634"/>
                    <a:pt x="1134" y="634"/>
                    <a:pt x="1201" y="701"/>
                  </a:cubicBezTo>
                  <a:cubicBezTo>
                    <a:pt x="1234" y="734"/>
                    <a:pt x="1268" y="801"/>
                    <a:pt x="1268" y="868"/>
                  </a:cubicBezTo>
                  <a:cubicBezTo>
                    <a:pt x="1301" y="934"/>
                    <a:pt x="1301" y="1034"/>
                    <a:pt x="1334" y="1101"/>
                  </a:cubicBezTo>
                  <a:cubicBezTo>
                    <a:pt x="1334" y="1335"/>
                    <a:pt x="1334" y="1568"/>
                    <a:pt x="1301" y="1802"/>
                  </a:cubicBezTo>
                  <a:cubicBezTo>
                    <a:pt x="1301" y="1902"/>
                    <a:pt x="1301" y="2002"/>
                    <a:pt x="1268" y="2102"/>
                  </a:cubicBezTo>
                  <a:cubicBezTo>
                    <a:pt x="1234" y="2168"/>
                    <a:pt x="1201" y="2269"/>
                    <a:pt x="1168" y="2369"/>
                  </a:cubicBezTo>
                  <a:cubicBezTo>
                    <a:pt x="1134" y="2435"/>
                    <a:pt x="1067" y="2535"/>
                    <a:pt x="1034" y="2602"/>
                  </a:cubicBezTo>
                  <a:cubicBezTo>
                    <a:pt x="967" y="2669"/>
                    <a:pt x="901" y="2736"/>
                    <a:pt x="801" y="2769"/>
                  </a:cubicBezTo>
                  <a:lnTo>
                    <a:pt x="400" y="3002"/>
                  </a:lnTo>
                  <a:lnTo>
                    <a:pt x="400" y="934"/>
                  </a:lnTo>
                  <a:lnTo>
                    <a:pt x="801" y="701"/>
                  </a:lnTo>
                  <a:cubicBezTo>
                    <a:pt x="867" y="667"/>
                    <a:pt x="967" y="634"/>
                    <a:pt x="1034" y="634"/>
                  </a:cubicBezTo>
                  <a:close/>
                  <a:moveTo>
                    <a:pt x="1201" y="0"/>
                  </a:moveTo>
                  <a:cubicBezTo>
                    <a:pt x="1067" y="0"/>
                    <a:pt x="934" y="67"/>
                    <a:pt x="834" y="134"/>
                  </a:cubicBezTo>
                  <a:lnTo>
                    <a:pt x="100" y="534"/>
                  </a:lnTo>
                  <a:cubicBezTo>
                    <a:pt x="67" y="567"/>
                    <a:pt x="33" y="601"/>
                    <a:pt x="33" y="634"/>
                  </a:cubicBezTo>
                  <a:cubicBezTo>
                    <a:pt x="33" y="634"/>
                    <a:pt x="0" y="667"/>
                    <a:pt x="0" y="734"/>
                  </a:cubicBezTo>
                  <a:lnTo>
                    <a:pt x="0" y="3670"/>
                  </a:lnTo>
                  <a:cubicBezTo>
                    <a:pt x="0" y="3703"/>
                    <a:pt x="33" y="3736"/>
                    <a:pt x="33" y="3736"/>
                  </a:cubicBezTo>
                  <a:cubicBezTo>
                    <a:pt x="50" y="3753"/>
                    <a:pt x="58" y="3761"/>
                    <a:pt x="67" y="3761"/>
                  </a:cubicBezTo>
                  <a:cubicBezTo>
                    <a:pt x="75" y="3761"/>
                    <a:pt x="83" y="3753"/>
                    <a:pt x="100" y="3736"/>
                  </a:cubicBezTo>
                  <a:lnTo>
                    <a:pt x="834" y="3336"/>
                  </a:lnTo>
                  <a:cubicBezTo>
                    <a:pt x="967" y="3269"/>
                    <a:pt x="1101" y="3136"/>
                    <a:pt x="1234" y="3036"/>
                  </a:cubicBezTo>
                  <a:cubicBezTo>
                    <a:pt x="1334" y="2902"/>
                    <a:pt x="1401" y="2769"/>
                    <a:pt x="1501" y="2602"/>
                  </a:cubicBezTo>
                  <a:cubicBezTo>
                    <a:pt x="1568" y="2469"/>
                    <a:pt x="1601" y="2302"/>
                    <a:pt x="1668" y="2102"/>
                  </a:cubicBezTo>
                  <a:cubicBezTo>
                    <a:pt x="1701" y="1935"/>
                    <a:pt x="1701" y="1735"/>
                    <a:pt x="1735" y="1568"/>
                  </a:cubicBezTo>
                  <a:lnTo>
                    <a:pt x="1735" y="868"/>
                  </a:lnTo>
                  <a:cubicBezTo>
                    <a:pt x="1701" y="701"/>
                    <a:pt x="1701" y="534"/>
                    <a:pt x="1668" y="401"/>
                  </a:cubicBezTo>
                  <a:cubicBezTo>
                    <a:pt x="1635" y="267"/>
                    <a:pt x="1568" y="167"/>
                    <a:pt x="1468" y="100"/>
                  </a:cubicBezTo>
                  <a:cubicBezTo>
                    <a:pt x="1401" y="34"/>
                    <a:pt x="1301" y="0"/>
                    <a:pt x="12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85"/>
            <p:cNvSpPr/>
            <p:nvPr/>
          </p:nvSpPr>
          <p:spPr>
            <a:xfrm>
              <a:off x="4135625" y="1239675"/>
              <a:ext cx="37550" cy="65900"/>
            </a:xfrm>
            <a:custGeom>
              <a:rect b="b" l="l" r="r" t="t"/>
              <a:pathLst>
                <a:path extrusionOk="0" h="2636" w="1502">
                  <a:moveTo>
                    <a:pt x="1001" y="600"/>
                  </a:moveTo>
                  <a:cubicBezTo>
                    <a:pt x="1035" y="634"/>
                    <a:pt x="1068" y="667"/>
                    <a:pt x="1068" y="701"/>
                  </a:cubicBezTo>
                  <a:cubicBezTo>
                    <a:pt x="1101" y="767"/>
                    <a:pt x="1135" y="834"/>
                    <a:pt x="1135" y="934"/>
                  </a:cubicBezTo>
                  <a:lnTo>
                    <a:pt x="1135" y="1334"/>
                  </a:lnTo>
                  <a:cubicBezTo>
                    <a:pt x="1135" y="1434"/>
                    <a:pt x="1101" y="1501"/>
                    <a:pt x="1068" y="1601"/>
                  </a:cubicBezTo>
                  <a:cubicBezTo>
                    <a:pt x="1068" y="1668"/>
                    <a:pt x="1035" y="1735"/>
                    <a:pt x="1001" y="1801"/>
                  </a:cubicBezTo>
                  <a:cubicBezTo>
                    <a:pt x="968" y="1835"/>
                    <a:pt x="934" y="1901"/>
                    <a:pt x="901" y="1935"/>
                  </a:cubicBezTo>
                  <a:cubicBezTo>
                    <a:pt x="834" y="1968"/>
                    <a:pt x="801" y="2001"/>
                    <a:pt x="768" y="2035"/>
                  </a:cubicBezTo>
                  <a:cubicBezTo>
                    <a:pt x="734" y="2035"/>
                    <a:pt x="701" y="2068"/>
                    <a:pt x="634" y="2068"/>
                  </a:cubicBezTo>
                  <a:cubicBezTo>
                    <a:pt x="618" y="2085"/>
                    <a:pt x="601" y="2093"/>
                    <a:pt x="584" y="2093"/>
                  </a:cubicBezTo>
                  <a:cubicBezTo>
                    <a:pt x="568" y="2093"/>
                    <a:pt x="551" y="2085"/>
                    <a:pt x="534" y="2068"/>
                  </a:cubicBezTo>
                  <a:cubicBezTo>
                    <a:pt x="501" y="2035"/>
                    <a:pt x="467" y="2001"/>
                    <a:pt x="434" y="1968"/>
                  </a:cubicBezTo>
                  <a:cubicBezTo>
                    <a:pt x="434" y="1901"/>
                    <a:pt x="401" y="1835"/>
                    <a:pt x="401" y="1768"/>
                  </a:cubicBezTo>
                  <a:cubicBezTo>
                    <a:pt x="401" y="1735"/>
                    <a:pt x="401" y="1701"/>
                    <a:pt x="401" y="1668"/>
                  </a:cubicBezTo>
                  <a:cubicBezTo>
                    <a:pt x="401" y="1635"/>
                    <a:pt x="401" y="1601"/>
                    <a:pt x="401" y="1568"/>
                  </a:cubicBezTo>
                  <a:cubicBezTo>
                    <a:pt x="401" y="1534"/>
                    <a:pt x="401" y="1468"/>
                    <a:pt x="401" y="1434"/>
                  </a:cubicBezTo>
                  <a:cubicBezTo>
                    <a:pt x="401" y="1401"/>
                    <a:pt x="401" y="1368"/>
                    <a:pt x="401" y="1334"/>
                  </a:cubicBezTo>
                  <a:cubicBezTo>
                    <a:pt x="401" y="1268"/>
                    <a:pt x="434" y="1168"/>
                    <a:pt x="434" y="1101"/>
                  </a:cubicBezTo>
                  <a:cubicBezTo>
                    <a:pt x="467" y="1001"/>
                    <a:pt x="501" y="934"/>
                    <a:pt x="534" y="901"/>
                  </a:cubicBezTo>
                  <a:cubicBezTo>
                    <a:pt x="568" y="834"/>
                    <a:pt x="601" y="801"/>
                    <a:pt x="634" y="734"/>
                  </a:cubicBezTo>
                  <a:cubicBezTo>
                    <a:pt x="668" y="701"/>
                    <a:pt x="734" y="667"/>
                    <a:pt x="768" y="667"/>
                  </a:cubicBezTo>
                  <a:lnTo>
                    <a:pt x="901" y="600"/>
                  </a:lnTo>
                  <a:close/>
                  <a:moveTo>
                    <a:pt x="1068" y="0"/>
                  </a:moveTo>
                  <a:cubicBezTo>
                    <a:pt x="968" y="0"/>
                    <a:pt x="868" y="33"/>
                    <a:pt x="768" y="100"/>
                  </a:cubicBezTo>
                  <a:cubicBezTo>
                    <a:pt x="668" y="167"/>
                    <a:pt x="568" y="234"/>
                    <a:pt x="467" y="334"/>
                  </a:cubicBezTo>
                  <a:cubicBezTo>
                    <a:pt x="367" y="434"/>
                    <a:pt x="301" y="567"/>
                    <a:pt x="234" y="701"/>
                  </a:cubicBezTo>
                  <a:cubicBezTo>
                    <a:pt x="167" y="801"/>
                    <a:pt x="134" y="967"/>
                    <a:pt x="101" y="1101"/>
                  </a:cubicBezTo>
                  <a:cubicBezTo>
                    <a:pt x="34" y="1234"/>
                    <a:pt x="34" y="1368"/>
                    <a:pt x="0" y="1534"/>
                  </a:cubicBezTo>
                  <a:cubicBezTo>
                    <a:pt x="0" y="1568"/>
                    <a:pt x="0" y="1601"/>
                    <a:pt x="0" y="1635"/>
                  </a:cubicBezTo>
                  <a:lnTo>
                    <a:pt x="0" y="1768"/>
                  </a:lnTo>
                  <a:lnTo>
                    <a:pt x="0" y="1868"/>
                  </a:lnTo>
                  <a:cubicBezTo>
                    <a:pt x="0" y="1901"/>
                    <a:pt x="0" y="1935"/>
                    <a:pt x="0" y="1968"/>
                  </a:cubicBezTo>
                  <a:cubicBezTo>
                    <a:pt x="34" y="2102"/>
                    <a:pt x="34" y="2235"/>
                    <a:pt x="101" y="2335"/>
                  </a:cubicBezTo>
                  <a:cubicBezTo>
                    <a:pt x="101" y="2435"/>
                    <a:pt x="167" y="2502"/>
                    <a:pt x="234" y="2569"/>
                  </a:cubicBezTo>
                  <a:cubicBezTo>
                    <a:pt x="301" y="2635"/>
                    <a:pt x="367" y="2635"/>
                    <a:pt x="467" y="2635"/>
                  </a:cubicBezTo>
                  <a:cubicBezTo>
                    <a:pt x="568" y="2635"/>
                    <a:pt x="668" y="2602"/>
                    <a:pt x="768" y="2569"/>
                  </a:cubicBezTo>
                  <a:cubicBezTo>
                    <a:pt x="868" y="2502"/>
                    <a:pt x="968" y="2402"/>
                    <a:pt x="1068" y="2302"/>
                  </a:cubicBezTo>
                  <a:cubicBezTo>
                    <a:pt x="1135" y="2202"/>
                    <a:pt x="1235" y="2068"/>
                    <a:pt x="1301" y="1968"/>
                  </a:cubicBezTo>
                  <a:cubicBezTo>
                    <a:pt x="1368" y="1835"/>
                    <a:pt x="1401" y="1701"/>
                    <a:pt x="1435" y="1534"/>
                  </a:cubicBezTo>
                  <a:cubicBezTo>
                    <a:pt x="1468" y="1401"/>
                    <a:pt x="1502" y="1268"/>
                    <a:pt x="1502" y="1134"/>
                  </a:cubicBezTo>
                  <a:cubicBezTo>
                    <a:pt x="1502" y="1101"/>
                    <a:pt x="1502" y="1067"/>
                    <a:pt x="1502" y="1034"/>
                  </a:cubicBezTo>
                  <a:lnTo>
                    <a:pt x="1502" y="767"/>
                  </a:lnTo>
                  <a:cubicBezTo>
                    <a:pt x="1502" y="734"/>
                    <a:pt x="1502" y="701"/>
                    <a:pt x="1502" y="667"/>
                  </a:cubicBezTo>
                  <a:cubicBezTo>
                    <a:pt x="1502" y="534"/>
                    <a:pt x="1502" y="434"/>
                    <a:pt x="1435" y="300"/>
                  </a:cubicBezTo>
                  <a:cubicBezTo>
                    <a:pt x="1401" y="234"/>
                    <a:pt x="1368" y="133"/>
                    <a:pt x="1301" y="67"/>
                  </a:cubicBezTo>
                  <a:cubicBezTo>
                    <a:pt x="1235" y="33"/>
                    <a:pt x="1135" y="0"/>
                    <a:pt x="10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85"/>
            <p:cNvSpPr/>
            <p:nvPr/>
          </p:nvSpPr>
          <p:spPr>
            <a:xfrm>
              <a:off x="4182325" y="1212150"/>
              <a:ext cx="35875" cy="74025"/>
            </a:xfrm>
            <a:custGeom>
              <a:rect b="b" l="l" r="r" t="t"/>
              <a:pathLst>
                <a:path extrusionOk="0" h="2961" w="1435">
                  <a:moveTo>
                    <a:pt x="1101" y="0"/>
                  </a:moveTo>
                  <a:cubicBezTo>
                    <a:pt x="1001" y="0"/>
                    <a:pt x="901" y="34"/>
                    <a:pt x="801" y="67"/>
                  </a:cubicBezTo>
                  <a:cubicBezTo>
                    <a:pt x="701" y="134"/>
                    <a:pt x="634" y="200"/>
                    <a:pt x="568" y="300"/>
                  </a:cubicBezTo>
                  <a:cubicBezTo>
                    <a:pt x="501" y="401"/>
                    <a:pt x="434" y="501"/>
                    <a:pt x="367" y="601"/>
                  </a:cubicBezTo>
                  <a:lnTo>
                    <a:pt x="367" y="501"/>
                  </a:lnTo>
                  <a:cubicBezTo>
                    <a:pt x="367" y="467"/>
                    <a:pt x="367" y="434"/>
                    <a:pt x="334" y="434"/>
                  </a:cubicBezTo>
                  <a:cubicBezTo>
                    <a:pt x="334" y="417"/>
                    <a:pt x="326" y="409"/>
                    <a:pt x="317" y="409"/>
                  </a:cubicBezTo>
                  <a:cubicBezTo>
                    <a:pt x="309" y="409"/>
                    <a:pt x="301" y="417"/>
                    <a:pt x="301" y="434"/>
                  </a:cubicBezTo>
                  <a:lnTo>
                    <a:pt x="67" y="567"/>
                  </a:lnTo>
                  <a:cubicBezTo>
                    <a:pt x="34" y="567"/>
                    <a:pt x="34" y="601"/>
                    <a:pt x="0" y="634"/>
                  </a:cubicBezTo>
                  <a:cubicBezTo>
                    <a:pt x="0" y="667"/>
                    <a:pt x="0" y="701"/>
                    <a:pt x="0" y="734"/>
                  </a:cubicBezTo>
                  <a:lnTo>
                    <a:pt x="0" y="2869"/>
                  </a:lnTo>
                  <a:cubicBezTo>
                    <a:pt x="0" y="2902"/>
                    <a:pt x="0" y="2936"/>
                    <a:pt x="0" y="2936"/>
                  </a:cubicBezTo>
                  <a:cubicBezTo>
                    <a:pt x="17" y="2952"/>
                    <a:pt x="25" y="2961"/>
                    <a:pt x="34" y="2961"/>
                  </a:cubicBezTo>
                  <a:cubicBezTo>
                    <a:pt x="42" y="2961"/>
                    <a:pt x="51" y="2952"/>
                    <a:pt x="67" y="2936"/>
                  </a:cubicBezTo>
                  <a:lnTo>
                    <a:pt x="301" y="2802"/>
                  </a:lnTo>
                  <a:cubicBezTo>
                    <a:pt x="334" y="2802"/>
                    <a:pt x="334" y="2769"/>
                    <a:pt x="334" y="2736"/>
                  </a:cubicBezTo>
                  <a:cubicBezTo>
                    <a:pt x="367" y="2702"/>
                    <a:pt x="367" y="2669"/>
                    <a:pt x="367" y="2635"/>
                  </a:cubicBezTo>
                  <a:lnTo>
                    <a:pt x="367" y="1468"/>
                  </a:lnTo>
                  <a:cubicBezTo>
                    <a:pt x="367" y="1301"/>
                    <a:pt x="401" y="1134"/>
                    <a:pt x="467" y="1001"/>
                  </a:cubicBezTo>
                  <a:cubicBezTo>
                    <a:pt x="501" y="868"/>
                    <a:pt x="601" y="734"/>
                    <a:pt x="701" y="667"/>
                  </a:cubicBezTo>
                  <a:cubicBezTo>
                    <a:pt x="768" y="634"/>
                    <a:pt x="818" y="617"/>
                    <a:pt x="859" y="617"/>
                  </a:cubicBezTo>
                  <a:cubicBezTo>
                    <a:pt x="901" y="617"/>
                    <a:pt x="934" y="634"/>
                    <a:pt x="968" y="667"/>
                  </a:cubicBezTo>
                  <a:cubicBezTo>
                    <a:pt x="1035" y="801"/>
                    <a:pt x="1068" y="934"/>
                    <a:pt x="1068" y="1068"/>
                  </a:cubicBezTo>
                  <a:lnTo>
                    <a:pt x="1068" y="2235"/>
                  </a:lnTo>
                  <a:cubicBezTo>
                    <a:pt x="1035" y="2269"/>
                    <a:pt x="1068" y="2302"/>
                    <a:pt x="1068" y="2335"/>
                  </a:cubicBezTo>
                  <a:lnTo>
                    <a:pt x="1135" y="2335"/>
                  </a:lnTo>
                  <a:lnTo>
                    <a:pt x="1368" y="2202"/>
                  </a:lnTo>
                  <a:cubicBezTo>
                    <a:pt x="1401" y="2168"/>
                    <a:pt x="1401" y="2168"/>
                    <a:pt x="1435" y="2135"/>
                  </a:cubicBezTo>
                  <a:cubicBezTo>
                    <a:pt x="1435" y="2102"/>
                    <a:pt x="1435" y="2068"/>
                    <a:pt x="1435" y="2035"/>
                  </a:cubicBezTo>
                  <a:lnTo>
                    <a:pt x="1435" y="801"/>
                  </a:lnTo>
                  <a:cubicBezTo>
                    <a:pt x="1435" y="667"/>
                    <a:pt x="1435" y="534"/>
                    <a:pt x="1401" y="401"/>
                  </a:cubicBezTo>
                  <a:cubicBezTo>
                    <a:pt x="1401" y="300"/>
                    <a:pt x="1368" y="200"/>
                    <a:pt x="1301" y="100"/>
                  </a:cubicBezTo>
                  <a:cubicBezTo>
                    <a:pt x="1268" y="34"/>
                    <a:pt x="1201" y="0"/>
                    <a:pt x="11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85"/>
            <p:cNvSpPr/>
            <p:nvPr/>
          </p:nvSpPr>
          <p:spPr>
            <a:xfrm>
              <a:off x="4226525" y="1187125"/>
              <a:ext cx="36725" cy="65900"/>
            </a:xfrm>
            <a:custGeom>
              <a:rect b="b" l="l" r="r" t="t"/>
              <a:pathLst>
                <a:path extrusionOk="0" h="2636" w="1469">
                  <a:moveTo>
                    <a:pt x="868" y="601"/>
                  </a:moveTo>
                  <a:cubicBezTo>
                    <a:pt x="901" y="601"/>
                    <a:pt x="934" y="634"/>
                    <a:pt x="968" y="668"/>
                  </a:cubicBezTo>
                  <a:cubicBezTo>
                    <a:pt x="1001" y="701"/>
                    <a:pt x="1001" y="734"/>
                    <a:pt x="1034" y="768"/>
                  </a:cubicBezTo>
                  <a:cubicBezTo>
                    <a:pt x="1034" y="801"/>
                    <a:pt x="1034" y="868"/>
                    <a:pt x="1034" y="901"/>
                  </a:cubicBezTo>
                  <a:lnTo>
                    <a:pt x="367" y="1268"/>
                  </a:lnTo>
                  <a:cubicBezTo>
                    <a:pt x="367" y="1235"/>
                    <a:pt x="401" y="1168"/>
                    <a:pt x="401" y="1135"/>
                  </a:cubicBezTo>
                  <a:cubicBezTo>
                    <a:pt x="434" y="1068"/>
                    <a:pt x="434" y="1001"/>
                    <a:pt x="467" y="935"/>
                  </a:cubicBezTo>
                  <a:cubicBezTo>
                    <a:pt x="501" y="901"/>
                    <a:pt x="534" y="834"/>
                    <a:pt x="567" y="801"/>
                  </a:cubicBezTo>
                  <a:cubicBezTo>
                    <a:pt x="601" y="734"/>
                    <a:pt x="668" y="701"/>
                    <a:pt x="734" y="668"/>
                  </a:cubicBezTo>
                  <a:cubicBezTo>
                    <a:pt x="768" y="634"/>
                    <a:pt x="801" y="601"/>
                    <a:pt x="868" y="601"/>
                  </a:cubicBezTo>
                  <a:close/>
                  <a:moveTo>
                    <a:pt x="1034" y="1"/>
                  </a:moveTo>
                  <a:cubicBezTo>
                    <a:pt x="901" y="1"/>
                    <a:pt x="801" y="34"/>
                    <a:pt x="734" y="101"/>
                  </a:cubicBezTo>
                  <a:cubicBezTo>
                    <a:pt x="601" y="167"/>
                    <a:pt x="501" y="267"/>
                    <a:pt x="434" y="367"/>
                  </a:cubicBezTo>
                  <a:cubicBezTo>
                    <a:pt x="334" y="501"/>
                    <a:pt x="234" y="634"/>
                    <a:pt x="201" y="768"/>
                  </a:cubicBezTo>
                  <a:cubicBezTo>
                    <a:pt x="134" y="935"/>
                    <a:pt x="67" y="1101"/>
                    <a:pt x="34" y="1268"/>
                  </a:cubicBezTo>
                  <a:cubicBezTo>
                    <a:pt x="0" y="1435"/>
                    <a:pt x="0" y="1602"/>
                    <a:pt x="0" y="1768"/>
                  </a:cubicBezTo>
                  <a:cubicBezTo>
                    <a:pt x="0" y="1935"/>
                    <a:pt x="0" y="2069"/>
                    <a:pt x="34" y="2202"/>
                  </a:cubicBezTo>
                  <a:cubicBezTo>
                    <a:pt x="67" y="2302"/>
                    <a:pt x="100" y="2436"/>
                    <a:pt x="201" y="2502"/>
                  </a:cubicBezTo>
                  <a:cubicBezTo>
                    <a:pt x="234" y="2569"/>
                    <a:pt x="334" y="2636"/>
                    <a:pt x="434" y="2636"/>
                  </a:cubicBezTo>
                  <a:cubicBezTo>
                    <a:pt x="534" y="2636"/>
                    <a:pt x="634" y="2602"/>
                    <a:pt x="734" y="2536"/>
                  </a:cubicBezTo>
                  <a:cubicBezTo>
                    <a:pt x="834" y="2502"/>
                    <a:pt x="934" y="2402"/>
                    <a:pt x="1001" y="2302"/>
                  </a:cubicBezTo>
                  <a:cubicBezTo>
                    <a:pt x="1101" y="2235"/>
                    <a:pt x="1168" y="2135"/>
                    <a:pt x="1235" y="2035"/>
                  </a:cubicBezTo>
                  <a:cubicBezTo>
                    <a:pt x="1268" y="1935"/>
                    <a:pt x="1335" y="1835"/>
                    <a:pt x="1368" y="1735"/>
                  </a:cubicBezTo>
                  <a:cubicBezTo>
                    <a:pt x="1368" y="1702"/>
                    <a:pt x="1401" y="1635"/>
                    <a:pt x="1401" y="1568"/>
                  </a:cubicBezTo>
                  <a:cubicBezTo>
                    <a:pt x="1401" y="1535"/>
                    <a:pt x="1401" y="1502"/>
                    <a:pt x="1368" y="1468"/>
                  </a:cubicBezTo>
                  <a:lnTo>
                    <a:pt x="1335" y="1468"/>
                  </a:lnTo>
                  <a:lnTo>
                    <a:pt x="1101" y="1635"/>
                  </a:lnTo>
                  <a:cubicBezTo>
                    <a:pt x="1068" y="1635"/>
                    <a:pt x="1034" y="1635"/>
                    <a:pt x="1034" y="1668"/>
                  </a:cubicBezTo>
                  <a:lnTo>
                    <a:pt x="968" y="1735"/>
                  </a:lnTo>
                  <a:cubicBezTo>
                    <a:pt x="934" y="1802"/>
                    <a:pt x="901" y="1835"/>
                    <a:pt x="868" y="1869"/>
                  </a:cubicBezTo>
                  <a:cubicBezTo>
                    <a:pt x="834" y="1935"/>
                    <a:pt x="768" y="1969"/>
                    <a:pt x="734" y="2002"/>
                  </a:cubicBezTo>
                  <a:cubicBezTo>
                    <a:pt x="668" y="2035"/>
                    <a:pt x="634" y="2035"/>
                    <a:pt x="601" y="2035"/>
                  </a:cubicBezTo>
                  <a:cubicBezTo>
                    <a:pt x="584" y="2052"/>
                    <a:pt x="567" y="2060"/>
                    <a:pt x="551" y="2060"/>
                  </a:cubicBezTo>
                  <a:cubicBezTo>
                    <a:pt x="534" y="2060"/>
                    <a:pt x="517" y="2052"/>
                    <a:pt x="501" y="2035"/>
                  </a:cubicBezTo>
                  <a:cubicBezTo>
                    <a:pt x="434" y="2035"/>
                    <a:pt x="434" y="2002"/>
                    <a:pt x="401" y="1969"/>
                  </a:cubicBezTo>
                  <a:cubicBezTo>
                    <a:pt x="401" y="1902"/>
                    <a:pt x="367" y="1835"/>
                    <a:pt x="367" y="1768"/>
                  </a:cubicBezTo>
                  <a:lnTo>
                    <a:pt x="1368" y="1201"/>
                  </a:lnTo>
                  <a:cubicBezTo>
                    <a:pt x="1401" y="1201"/>
                    <a:pt x="1401" y="1168"/>
                    <a:pt x="1435" y="1135"/>
                  </a:cubicBezTo>
                  <a:cubicBezTo>
                    <a:pt x="1435" y="1101"/>
                    <a:pt x="1468" y="1068"/>
                    <a:pt x="1468" y="1035"/>
                  </a:cubicBezTo>
                  <a:lnTo>
                    <a:pt x="1468" y="834"/>
                  </a:lnTo>
                  <a:cubicBezTo>
                    <a:pt x="1468" y="701"/>
                    <a:pt x="1435" y="568"/>
                    <a:pt x="1401" y="434"/>
                  </a:cubicBezTo>
                  <a:cubicBezTo>
                    <a:pt x="1368" y="301"/>
                    <a:pt x="1335" y="201"/>
                    <a:pt x="1268" y="134"/>
                  </a:cubicBezTo>
                  <a:cubicBezTo>
                    <a:pt x="1201" y="67"/>
                    <a:pt x="1101" y="34"/>
                    <a:pt x="10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85"/>
            <p:cNvSpPr/>
            <p:nvPr/>
          </p:nvSpPr>
          <p:spPr>
            <a:xfrm>
              <a:off x="2526150" y="2113625"/>
              <a:ext cx="25" cy="1715425"/>
            </a:xfrm>
            <a:custGeom>
              <a:rect b="b" l="l" r="r" t="t"/>
              <a:pathLst>
                <a:path extrusionOk="0" fill="none" h="68617" w="1">
                  <a:moveTo>
                    <a:pt x="0" y="0"/>
                  </a:moveTo>
                  <a:lnTo>
                    <a:pt x="0" y="68616"/>
                  </a:lnTo>
                </a:path>
              </a:pathLst>
            </a:custGeom>
            <a:noFill/>
            <a:ln cap="rnd" cmpd="sng" w="10850">
              <a:solidFill>
                <a:srgbClr val="455A64"/>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85"/>
            <p:cNvSpPr/>
            <p:nvPr/>
          </p:nvSpPr>
          <p:spPr>
            <a:xfrm>
              <a:off x="2907250" y="1893475"/>
              <a:ext cx="25" cy="1715400"/>
            </a:xfrm>
            <a:custGeom>
              <a:rect b="b" l="l" r="r" t="t"/>
              <a:pathLst>
                <a:path extrusionOk="0" fill="none" h="68616" w="1">
                  <a:moveTo>
                    <a:pt x="0" y="0"/>
                  </a:moveTo>
                  <a:lnTo>
                    <a:pt x="0" y="68616"/>
                  </a:lnTo>
                </a:path>
              </a:pathLst>
            </a:custGeom>
            <a:noFill/>
            <a:ln cap="rnd" cmpd="sng" w="10850">
              <a:solidFill>
                <a:srgbClr val="455A64"/>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85"/>
            <p:cNvSpPr/>
            <p:nvPr/>
          </p:nvSpPr>
          <p:spPr>
            <a:xfrm>
              <a:off x="3415100" y="1600750"/>
              <a:ext cx="25" cy="1714600"/>
            </a:xfrm>
            <a:custGeom>
              <a:rect b="b" l="l" r="r" t="t"/>
              <a:pathLst>
                <a:path extrusionOk="0" fill="none" h="68584" w="1">
                  <a:moveTo>
                    <a:pt x="1" y="1"/>
                  </a:moveTo>
                  <a:lnTo>
                    <a:pt x="1" y="68583"/>
                  </a:lnTo>
                </a:path>
              </a:pathLst>
            </a:custGeom>
            <a:noFill/>
            <a:ln cap="rnd" cmpd="sng" w="10850">
              <a:solidFill>
                <a:srgbClr val="455A64"/>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85"/>
            <p:cNvSpPr/>
            <p:nvPr/>
          </p:nvSpPr>
          <p:spPr>
            <a:xfrm>
              <a:off x="3922975" y="1307200"/>
              <a:ext cx="25" cy="1714600"/>
            </a:xfrm>
            <a:custGeom>
              <a:rect b="b" l="l" r="r" t="t"/>
              <a:pathLst>
                <a:path extrusionOk="0" fill="none" h="68584" w="1">
                  <a:moveTo>
                    <a:pt x="0" y="1"/>
                  </a:moveTo>
                  <a:lnTo>
                    <a:pt x="0" y="68583"/>
                  </a:lnTo>
                </a:path>
              </a:pathLst>
            </a:custGeom>
            <a:noFill/>
            <a:ln cap="rnd" cmpd="sng" w="10850">
              <a:solidFill>
                <a:srgbClr val="455A64"/>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85"/>
            <p:cNvSpPr/>
            <p:nvPr/>
          </p:nvSpPr>
          <p:spPr>
            <a:xfrm>
              <a:off x="2199250" y="1258000"/>
              <a:ext cx="2147375" cy="1240100"/>
            </a:xfrm>
            <a:custGeom>
              <a:rect b="b" l="l" r="r" t="t"/>
              <a:pathLst>
                <a:path extrusionOk="0" fill="none" h="49604" w="85895">
                  <a:moveTo>
                    <a:pt x="0" y="49603"/>
                  </a:moveTo>
                  <a:lnTo>
                    <a:pt x="85895" y="1"/>
                  </a:lnTo>
                </a:path>
              </a:pathLst>
            </a:custGeom>
            <a:noFill/>
            <a:ln cap="rnd" cmpd="sng" w="10850">
              <a:solidFill>
                <a:srgbClr val="455A64"/>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85"/>
            <p:cNvSpPr/>
            <p:nvPr/>
          </p:nvSpPr>
          <p:spPr>
            <a:xfrm>
              <a:off x="3469325" y="2410500"/>
              <a:ext cx="220175" cy="392800"/>
            </a:xfrm>
            <a:custGeom>
              <a:rect b="b" l="l" r="r" t="t"/>
              <a:pathLst>
                <a:path extrusionOk="0" h="15712" w="8807">
                  <a:moveTo>
                    <a:pt x="8806" y="1"/>
                  </a:moveTo>
                  <a:lnTo>
                    <a:pt x="0" y="5104"/>
                  </a:lnTo>
                  <a:lnTo>
                    <a:pt x="0" y="15712"/>
                  </a:lnTo>
                  <a:lnTo>
                    <a:pt x="8806" y="10641"/>
                  </a:lnTo>
                  <a:lnTo>
                    <a:pt x="880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85"/>
            <p:cNvSpPr/>
            <p:nvPr/>
          </p:nvSpPr>
          <p:spPr>
            <a:xfrm>
              <a:off x="3478500" y="2455525"/>
              <a:ext cx="241025" cy="323600"/>
            </a:xfrm>
            <a:custGeom>
              <a:rect b="b" l="l" r="r" t="t"/>
              <a:pathLst>
                <a:path extrusionOk="0" h="12944" w="9641">
                  <a:moveTo>
                    <a:pt x="8773" y="1"/>
                  </a:moveTo>
                  <a:lnTo>
                    <a:pt x="0" y="5104"/>
                  </a:lnTo>
                  <a:lnTo>
                    <a:pt x="600" y="11109"/>
                  </a:lnTo>
                  <a:cubicBezTo>
                    <a:pt x="1034" y="11909"/>
                    <a:pt x="2635" y="12610"/>
                    <a:pt x="3302" y="12943"/>
                  </a:cubicBezTo>
                  <a:lnTo>
                    <a:pt x="9640" y="9307"/>
                  </a:lnTo>
                  <a:lnTo>
                    <a:pt x="8773"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85"/>
            <p:cNvSpPr/>
            <p:nvPr/>
          </p:nvSpPr>
          <p:spPr>
            <a:xfrm>
              <a:off x="3478500" y="2455525"/>
              <a:ext cx="241025" cy="323600"/>
            </a:xfrm>
            <a:custGeom>
              <a:rect b="b" l="l" r="r" t="t"/>
              <a:pathLst>
                <a:path extrusionOk="0" h="12944" w="9641">
                  <a:moveTo>
                    <a:pt x="8773" y="1"/>
                  </a:moveTo>
                  <a:lnTo>
                    <a:pt x="0" y="5104"/>
                  </a:lnTo>
                  <a:lnTo>
                    <a:pt x="600" y="11109"/>
                  </a:lnTo>
                  <a:cubicBezTo>
                    <a:pt x="1034" y="11909"/>
                    <a:pt x="2635" y="12610"/>
                    <a:pt x="3302" y="12943"/>
                  </a:cubicBezTo>
                  <a:lnTo>
                    <a:pt x="9640" y="9307"/>
                  </a:lnTo>
                  <a:lnTo>
                    <a:pt x="877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85"/>
            <p:cNvSpPr/>
            <p:nvPr/>
          </p:nvSpPr>
          <p:spPr>
            <a:xfrm>
              <a:off x="3494325" y="2733225"/>
              <a:ext cx="67575" cy="45900"/>
            </a:xfrm>
            <a:custGeom>
              <a:rect b="b" l="l" r="r" t="t"/>
              <a:pathLst>
                <a:path extrusionOk="0" h="1836" w="2703">
                  <a:moveTo>
                    <a:pt x="1" y="1"/>
                  </a:moveTo>
                  <a:cubicBezTo>
                    <a:pt x="1" y="1"/>
                    <a:pt x="34" y="535"/>
                    <a:pt x="1035" y="1202"/>
                  </a:cubicBezTo>
                  <a:cubicBezTo>
                    <a:pt x="1502" y="1569"/>
                    <a:pt x="2102" y="1769"/>
                    <a:pt x="2703" y="1835"/>
                  </a:cubicBezTo>
                  <a:cubicBezTo>
                    <a:pt x="2336" y="1402"/>
                    <a:pt x="2603" y="268"/>
                    <a:pt x="2603" y="268"/>
                  </a:cubicBezTo>
                  <a:lnTo>
                    <a:pt x="2603" y="268"/>
                  </a:lnTo>
                  <a:cubicBezTo>
                    <a:pt x="2313" y="394"/>
                    <a:pt x="1900" y="453"/>
                    <a:pt x="1487" y="453"/>
                  </a:cubicBezTo>
                  <a:cubicBezTo>
                    <a:pt x="806" y="453"/>
                    <a:pt x="125" y="291"/>
                    <a:pt x="1"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85"/>
            <p:cNvSpPr/>
            <p:nvPr/>
          </p:nvSpPr>
          <p:spPr>
            <a:xfrm>
              <a:off x="3494325" y="2733225"/>
              <a:ext cx="67575" cy="45900"/>
            </a:xfrm>
            <a:custGeom>
              <a:rect b="b" l="l" r="r" t="t"/>
              <a:pathLst>
                <a:path extrusionOk="0" h="1836" w="2703">
                  <a:moveTo>
                    <a:pt x="1" y="1"/>
                  </a:moveTo>
                  <a:cubicBezTo>
                    <a:pt x="1" y="1"/>
                    <a:pt x="34" y="535"/>
                    <a:pt x="1035" y="1202"/>
                  </a:cubicBezTo>
                  <a:cubicBezTo>
                    <a:pt x="1502" y="1569"/>
                    <a:pt x="2102" y="1769"/>
                    <a:pt x="2703" y="1835"/>
                  </a:cubicBezTo>
                  <a:cubicBezTo>
                    <a:pt x="2336" y="1402"/>
                    <a:pt x="2603" y="268"/>
                    <a:pt x="2603" y="268"/>
                  </a:cubicBezTo>
                  <a:lnTo>
                    <a:pt x="2603" y="268"/>
                  </a:lnTo>
                  <a:cubicBezTo>
                    <a:pt x="2313" y="394"/>
                    <a:pt x="1900" y="453"/>
                    <a:pt x="1487" y="453"/>
                  </a:cubicBezTo>
                  <a:cubicBezTo>
                    <a:pt x="806" y="453"/>
                    <a:pt x="125" y="29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85"/>
            <p:cNvSpPr/>
            <p:nvPr/>
          </p:nvSpPr>
          <p:spPr>
            <a:xfrm>
              <a:off x="3494325" y="2733225"/>
              <a:ext cx="67575" cy="45900"/>
            </a:xfrm>
            <a:custGeom>
              <a:rect b="b" l="l" r="r" t="t"/>
              <a:pathLst>
                <a:path extrusionOk="0" h="1836" w="2703">
                  <a:moveTo>
                    <a:pt x="1" y="1"/>
                  </a:moveTo>
                  <a:cubicBezTo>
                    <a:pt x="1" y="1"/>
                    <a:pt x="34" y="535"/>
                    <a:pt x="1035" y="1202"/>
                  </a:cubicBezTo>
                  <a:cubicBezTo>
                    <a:pt x="1502" y="1569"/>
                    <a:pt x="2102" y="1769"/>
                    <a:pt x="2703" y="1835"/>
                  </a:cubicBezTo>
                  <a:cubicBezTo>
                    <a:pt x="2336" y="1402"/>
                    <a:pt x="2603" y="268"/>
                    <a:pt x="2603" y="268"/>
                  </a:cubicBezTo>
                  <a:lnTo>
                    <a:pt x="2603" y="268"/>
                  </a:lnTo>
                  <a:cubicBezTo>
                    <a:pt x="2313" y="394"/>
                    <a:pt x="1900" y="453"/>
                    <a:pt x="1487" y="453"/>
                  </a:cubicBezTo>
                  <a:cubicBezTo>
                    <a:pt x="806" y="453"/>
                    <a:pt x="125" y="29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85"/>
            <p:cNvSpPr/>
            <p:nvPr/>
          </p:nvSpPr>
          <p:spPr>
            <a:xfrm>
              <a:off x="3478500" y="2415500"/>
              <a:ext cx="219325" cy="167650"/>
            </a:xfrm>
            <a:custGeom>
              <a:rect b="b" l="l" r="r" t="t"/>
              <a:pathLst>
                <a:path extrusionOk="0" h="6706" w="8773">
                  <a:moveTo>
                    <a:pt x="8773" y="1"/>
                  </a:moveTo>
                  <a:lnTo>
                    <a:pt x="0" y="5071"/>
                  </a:lnTo>
                  <a:lnTo>
                    <a:pt x="0" y="6705"/>
                  </a:lnTo>
                  <a:lnTo>
                    <a:pt x="8773" y="1635"/>
                  </a:lnTo>
                  <a:lnTo>
                    <a:pt x="8773"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85"/>
            <p:cNvSpPr/>
            <p:nvPr/>
          </p:nvSpPr>
          <p:spPr>
            <a:xfrm>
              <a:off x="3478500" y="2415500"/>
              <a:ext cx="219325" cy="167650"/>
            </a:xfrm>
            <a:custGeom>
              <a:rect b="b" l="l" r="r" t="t"/>
              <a:pathLst>
                <a:path extrusionOk="0" h="6706" w="8773">
                  <a:moveTo>
                    <a:pt x="8773" y="1"/>
                  </a:moveTo>
                  <a:lnTo>
                    <a:pt x="0" y="5071"/>
                  </a:lnTo>
                  <a:lnTo>
                    <a:pt x="0" y="6705"/>
                  </a:lnTo>
                  <a:lnTo>
                    <a:pt x="8773" y="1635"/>
                  </a:lnTo>
                  <a:lnTo>
                    <a:pt x="877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85"/>
            <p:cNvSpPr/>
            <p:nvPr/>
          </p:nvSpPr>
          <p:spPr>
            <a:xfrm>
              <a:off x="3478500" y="2415500"/>
              <a:ext cx="219325" cy="167650"/>
            </a:xfrm>
            <a:custGeom>
              <a:rect b="b" l="l" r="r" t="t"/>
              <a:pathLst>
                <a:path extrusionOk="0" h="6706" w="8773">
                  <a:moveTo>
                    <a:pt x="8773" y="1"/>
                  </a:moveTo>
                  <a:lnTo>
                    <a:pt x="0" y="5071"/>
                  </a:lnTo>
                  <a:lnTo>
                    <a:pt x="0" y="6705"/>
                  </a:lnTo>
                  <a:lnTo>
                    <a:pt x="8773" y="1635"/>
                  </a:lnTo>
                  <a:lnTo>
                    <a:pt x="877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85"/>
            <p:cNvSpPr/>
            <p:nvPr/>
          </p:nvSpPr>
          <p:spPr>
            <a:xfrm>
              <a:off x="3532700" y="2607450"/>
              <a:ext cx="153450" cy="100275"/>
            </a:xfrm>
            <a:custGeom>
              <a:rect b="b" l="l" r="r" t="t"/>
              <a:pathLst>
                <a:path extrusionOk="0" h="4011" w="6138">
                  <a:moveTo>
                    <a:pt x="5971" y="1"/>
                  </a:moveTo>
                  <a:cubicBezTo>
                    <a:pt x="5923" y="1"/>
                    <a:pt x="5867" y="20"/>
                    <a:pt x="5804" y="62"/>
                  </a:cubicBezTo>
                  <a:lnTo>
                    <a:pt x="367" y="3197"/>
                  </a:lnTo>
                  <a:cubicBezTo>
                    <a:pt x="167" y="3331"/>
                    <a:pt x="34" y="3531"/>
                    <a:pt x="0" y="3798"/>
                  </a:cubicBezTo>
                  <a:cubicBezTo>
                    <a:pt x="0" y="3936"/>
                    <a:pt x="80" y="4010"/>
                    <a:pt x="195" y="4010"/>
                  </a:cubicBezTo>
                  <a:cubicBezTo>
                    <a:pt x="246" y="4010"/>
                    <a:pt x="305" y="3995"/>
                    <a:pt x="367" y="3964"/>
                  </a:cubicBezTo>
                  <a:lnTo>
                    <a:pt x="5804" y="829"/>
                  </a:lnTo>
                  <a:cubicBezTo>
                    <a:pt x="6005" y="695"/>
                    <a:pt x="6138" y="462"/>
                    <a:pt x="6138" y="228"/>
                  </a:cubicBezTo>
                  <a:cubicBezTo>
                    <a:pt x="6138" y="91"/>
                    <a:pt x="6075" y="1"/>
                    <a:pt x="597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85"/>
            <p:cNvSpPr/>
            <p:nvPr/>
          </p:nvSpPr>
          <p:spPr>
            <a:xfrm>
              <a:off x="3532700" y="2594950"/>
              <a:ext cx="98425" cy="68100"/>
            </a:xfrm>
            <a:custGeom>
              <a:rect b="b" l="l" r="r" t="t"/>
              <a:pathLst>
                <a:path extrusionOk="0" h="2724" w="3937">
                  <a:moveTo>
                    <a:pt x="3744" y="0"/>
                  </a:moveTo>
                  <a:cubicBezTo>
                    <a:pt x="3692" y="0"/>
                    <a:pt x="3632" y="19"/>
                    <a:pt x="3569" y="61"/>
                  </a:cubicBezTo>
                  <a:lnTo>
                    <a:pt x="367" y="1896"/>
                  </a:lnTo>
                  <a:cubicBezTo>
                    <a:pt x="167" y="2029"/>
                    <a:pt x="34" y="2263"/>
                    <a:pt x="0" y="2496"/>
                  </a:cubicBezTo>
                  <a:cubicBezTo>
                    <a:pt x="0" y="2634"/>
                    <a:pt x="79" y="2724"/>
                    <a:pt x="193" y="2724"/>
                  </a:cubicBezTo>
                  <a:cubicBezTo>
                    <a:pt x="245" y="2724"/>
                    <a:pt x="304" y="2705"/>
                    <a:pt x="367" y="2663"/>
                  </a:cubicBezTo>
                  <a:lnTo>
                    <a:pt x="3569" y="828"/>
                  </a:lnTo>
                  <a:cubicBezTo>
                    <a:pt x="3770" y="695"/>
                    <a:pt x="3903" y="461"/>
                    <a:pt x="3936" y="228"/>
                  </a:cubicBezTo>
                  <a:cubicBezTo>
                    <a:pt x="3936" y="91"/>
                    <a:pt x="3858" y="0"/>
                    <a:pt x="374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85"/>
            <p:cNvSpPr/>
            <p:nvPr/>
          </p:nvSpPr>
          <p:spPr>
            <a:xfrm>
              <a:off x="3532700" y="2549925"/>
              <a:ext cx="98425" cy="68550"/>
            </a:xfrm>
            <a:custGeom>
              <a:rect b="b" l="l" r="r" t="t"/>
              <a:pathLst>
                <a:path extrusionOk="0" h="2742" w="3937">
                  <a:moveTo>
                    <a:pt x="3744" y="0"/>
                  </a:moveTo>
                  <a:cubicBezTo>
                    <a:pt x="3692" y="0"/>
                    <a:pt x="3632" y="19"/>
                    <a:pt x="3569" y="61"/>
                  </a:cubicBezTo>
                  <a:lnTo>
                    <a:pt x="367" y="1896"/>
                  </a:lnTo>
                  <a:cubicBezTo>
                    <a:pt x="167" y="2029"/>
                    <a:pt x="34" y="2262"/>
                    <a:pt x="0" y="2496"/>
                  </a:cubicBezTo>
                  <a:cubicBezTo>
                    <a:pt x="0" y="2659"/>
                    <a:pt x="82" y="2741"/>
                    <a:pt x="200" y="2741"/>
                  </a:cubicBezTo>
                  <a:cubicBezTo>
                    <a:pt x="250" y="2741"/>
                    <a:pt x="307" y="2726"/>
                    <a:pt x="367" y="2696"/>
                  </a:cubicBezTo>
                  <a:lnTo>
                    <a:pt x="3569" y="828"/>
                  </a:lnTo>
                  <a:cubicBezTo>
                    <a:pt x="3770" y="695"/>
                    <a:pt x="3903" y="461"/>
                    <a:pt x="3936" y="228"/>
                  </a:cubicBezTo>
                  <a:cubicBezTo>
                    <a:pt x="3936" y="90"/>
                    <a:pt x="3858" y="0"/>
                    <a:pt x="374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85"/>
            <p:cNvSpPr/>
            <p:nvPr/>
          </p:nvSpPr>
          <p:spPr>
            <a:xfrm>
              <a:off x="4041400" y="1415625"/>
              <a:ext cx="219350" cy="391975"/>
            </a:xfrm>
            <a:custGeom>
              <a:rect b="b" l="l" r="r" t="t"/>
              <a:pathLst>
                <a:path extrusionOk="0" h="15679" w="8774">
                  <a:moveTo>
                    <a:pt x="8773" y="0"/>
                  </a:moveTo>
                  <a:lnTo>
                    <a:pt x="0" y="5071"/>
                  </a:lnTo>
                  <a:lnTo>
                    <a:pt x="0" y="15678"/>
                  </a:lnTo>
                  <a:lnTo>
                    <a:pt x="8773" y="10608"/>
                  </a:lnTo>
                  <a:lnTo>
                    <a:pt x="877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85"/>
            <p:cNvSpPr/>
            <p:nvPr/>
          </p:nvSpPr>
          <p:spPr>
            <a:xfrm>
              <a:off x="4049725" y="1460650"/>
              <a:ext cx="266050" cy="357775"/>
            </a:xfrm>
            <a:custGeom>
              <a:rect b="b" l="l" r="r" t="t"/>
              <a:pathLst>
                <a:path extrusionOk="0" h="14311" w="10642">
                  <a:moveTo>
                    <a:pt x="8807" y="1"/>
                  </a:moveTo>
                  <a:lnTo>
                    <a:pt x="1" y="5071"/>
                  </a:lnTo>
                  <a:lnTo>
                    <a:pt x="935" y="14311"/>
                  </a:lnTo>
                  <a:cubicBezTo>
                    <a:pt x="935" y="14311"/>
                    <a:pt x="7806" y="10341"/>
                    <a:pt x="8674" y="9841"/>
                  </a:cubicBezTo>
                  <a:cubicBezTo>
                    <a:pt x="10208" y="8940"/>
                    <a:pt x="10642" y="8240"/>
                    <a:pt x="10642" y="8240"/>
                  </a:cubicBezTo>
                  <a:cubicBezTo>
                    <a:pt x="9507" y="7473"/>
                    <a:pt x="9374" y="6205"/>
                    <a:pt x="9274" y="5338"/>
                  </a:cubicBezTo>
                  <a:lnTo>
                    <a:pt x="8807"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85"/>
            <p:cNvSpPr/>
            <p:nvPr/>
          </p:nvSpPr>
          <p:spPr>
            <a:xfrm>
              <a:off x="4049725" y="1419800"/>
              <a:ext cx="220175" cy="167625"/>
            </a:xfrm>
            <a:custGeom>
              <a:rect b="b" l="l" r="r" t="t"/>
              <a:pathLst>
                <a:path extrusionOk="0" h="6705" w="8807">
                  <a:moveTo>
                    <a:pt x="8807" y="0"/>
                  </a:moveTo>
                  <a:lnTo>
                    <a:pt x="1" y="5104"/>
                  </a:lnTo>
                  <a:lnTo>
                    <a:pt x="1" y="6705"/>
                  </a:lnTo>
                  <a:lnTo>
                    <a:pt x="8807" y="1635"/>
                  </a:lnTo>
                  <a:lnTo>
                    <a:pt x="8807"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85"/>
            <p:cNvSpPr/>
            <p:nvPr/>
          </p:nvSpPr>
          <p:spPr>
            <a:xfrm>
              <a:off x="4049725" y="1419800"/>
              <a:ext cx="220175" cy="167625"/>
            </a:xfrm>
            <a:custGeom>
              <a:rect b="b" l="l" r="r" t="t"/>
              <a:pathLst>
                <a:path extrusionOk="0" h="6705" w="8807">
                  <a:moveTo>
                    <a:pt x="8807" y="0"/>
                  </a:moveTo>
                  <a:lnTo>
                    <a:pt x="1" y="5104"/>
                  </a:lnTo>
                  <a:lnTo>
                    <a:pt x="1" y="6705"/>
                  </a:lnTo>
                  <a:lnTo>
                    <a:pt x="8807" y="1635"/>
                  </a:lnTo>
                  <a:lnTo>
                    <a:pt x="880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85"/>
            <p:cNvSpPr/>
            <p:nvPr/>
          </p:nvSpPr>
          <p:spPr>
            <a:xfrm>
              <a:off x="4084750" y="1592950"/>
              <a:ext cx="125125" cy="83575"/>
            </a:xfrm>
            <a:custGeom>
              <a:rect b="b" l="l" r="r" t="t"/>
              <a:pathLst>
                <a:path extrusionOk="0" h="3343" w="5005">
                  <a:moveTo>
                    <a:pt x="4805" y="1"/>
                  </a:moveTo>
                  <a:cubicBezTo>
                    <a:pt x="4754" y="1"/>
                    <a:pt x="4697" y="16"/>
                    <a:pt x="4637" y="46"/>
                  </a:cubicBezTo>
                  <a:lnTo>
                    <a:pt x="368" y="2514"/>
                  </a:lnTo>
                  <a:cubicBezTo>
                    <a:pt x="167" y="2648"/>
                    <a:pt x="34" y="2881"/>
                    <a:pt x="1" y="3115"/>
                  </a:cubicBezTo>
                  <a:cubicBezTo>
                    <a:pt x="1" y="3252"/>
                    <a:pt x="79" y="3342"/>
                    <a:pt x="193" y="3342"/>
                  </a:cubicBezTo>
                  <a:cubicBezTo>
                    <a:pt x="245" y="3342"/>
                    <a:pt x="305" y="3323"/>
                    <a:pt x="368" y="3281"/>
                  </a:cubicBezTo>
                  <a:lnTo>
                    <a:pt x="4637" y="846"/>
                  </a:lnTo>
                  <a:cubicBezTo>
                    <a:pt x="4837" y="713"/>
                    <a:pt x="4971" y="479"/>
                    <a:pt x="5004" y="246"/>
                  </a:cubicBezTo>
                  <a:cubicBezTo>
                    <a:pt x="5004" y="83"/>
                    <a:pt x="4923" y="1"/>
                    <a:pt x="480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85"/>
            <p:cNvSpPr/>
            <p:nvPr/>
          </p:nvSpPr>
          <p:spPr>
            <a:xfrm>
              <a:off x="4084750" y="1545425"/>
              <a:ext cx="125125" cy="83550"/>
            </a:xfrm>
            <a:custGeom>
              <a:rect b="b" l="l" r="r" t="t"/>
              <a:pathLst>
                <a:path extrusionOk="0" h="3342" w="5005">
                  <a:moveTo>
                    <a:pt x="4805" y="0"/>
                  </a:moveTo>
                  <a:cubicBezTo>
                    <a:pt x="4754" y="0"/>
                    <a:pt x="4697" y="15"/>
                    <a:pt x="4637" y="45"/>
                  </a:cubicBezTo>
                  <a:lnTo>
                    <a:pt x="368" y="2514"/>
                  </a:lnTo>
                  <a:cubicBezTo>
                    <a:pt x="167" y="2647"/>
                    <a:pt x="34" y="2847"/>
                    <a:pt x="1" y="3114"/>
                  </a:cubicBezTo>
                  <a:cubicBezTo>
                    <a:pt x="1" y="3252"/>
                    <a:pt x="79" y="3342"/>
                    <a:pt x="193" y="3342"/>
                  </a:cubicBezTo>
                  <a:cubicBezTo>
                    <a:pt x="245" y="3342"/>
                    <a:pt x="305" y="3323"/>
                    <a:pt x="368" y="3281"/>
                  </a:cubicBezTo>
                  <a:lnTo>
                    <a:pt x="4637" y="813"/>
                  </a:lnTo>
                  <a:cubicBezTo>
                    <a:pt x="4837" y="713"/>
                    <a:pt x="4971" y="479"/>
                    <a:pt x="5004" y="246"/>
                  </a:cubicBezTo>
                  <a:cubicBezTo>
                    <a:pt x="5004" y="82"/>
                    <a:pt x="4923" y="0"/>
                    <a:pt x="480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85"/>
            <p:cNvSpPr/>
            <p:nvPr/>
          </p:nvSpPr>
          <p:spPr>
            <a:xfrm>
              <a:off x="4153125" y="1617150"/>
              <a:ext cx="111775" cy="76050"/>
            </a:xfrm>
            <a:custGeom>
              <a:rect b="b" l="l" r="r" t="t"/>
              <a:pathLst>
                <a:path extrusionOk="0" h="3042" w="4471">
                  <a:moveTo>
                    <a:pt x="4271" y="0"/>
                  </a:moveTo>
                  <a:cubicBezTo>
                    <a:pt x="4221" y="0"/>
                    <a:pt x="4164" y="15"/>
                    <a:pt x="4104" y="45"/>
                  </a:cubicBezTo>
                  <a:lnTo>
                    <a:pt x="368" y="2213"/>
                  </a:lnTo>
                  <a:cubicBezTo>
                    <a:pt x="134" y="2347"/>
                    <a:pt x="1" y="2547"/>
                    <a:pt x="1" y="2814"/>
                  </a:cubicBezTo>
                  <a:cubicBezTo>
                    <a:pt x="1" y="2951"/>
                    <a:pt x="79" y="3041"/>
                    <a:pt x="193" y="3041"/>
                  </a:cubicBezTo>
                  <a:cubicBezTo>
                    <a:pt x="246" y="3041"/>
                    <a:pt x="305" y="3023"/>
                    <a:pt x="368" y="2981"/>
                  </a:cubicBezTo>
                  <a:lnTo>
                    <a:pt x="4104" y="846"/>
                  </a:lnTo>
                  <a:cubicBezTo>
                    <a:pt x="4304" y="712"/>
                    <a:pt x="4437" y="479"/>
                    <a:pt x="4471" y="245"/>
                  </a:cubicBezTo>
                  <a:cubicBezTo>
                    <a:pt x="4471" y="82"/>
                    <a:pt x="4389" y="0"/>
                    <a:pt x="427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85"/>
            <p:cNvSpPr/>
            <p:nvPr/>
          </p:nvSpPr>
          <p:spPr>
            <a:xfrm>
              <a:off x="3969675" y="2403825"/>
              <a:ext cx="219350" cy="392800"/>
            </a:xfrm>
            <a:custGeom>
              <a:rect b="b" l="l" r="r" t="t"/>
              <a:pathLst>
                <a:path extrusionOk="0" h="15712" w="8774">
                  <a:moveTo>
                    <a:pt x="8773" y="1"/>
                  </a:moveTo>
                  <a:lnTo>
                    <a:pt x="0" y="5104"/>
                  </a:lnTo>
                  <a:lnTo>
                    <a:pt x="0" y="15712"/>
                  </a:lnTo>
                  <a:lnTo>
                    <a:pt x="8773" y="10642"/>
                  </a:lnTo>
                  <a:lnTo>
                    <a:pt x="877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85"/>
            <p:cNvSpPr/>
            <p:nvPr/>
          </p:nvSpPr>
          <p:spPr>
            <a:xfrm>
              <a:off x="3978000" y="2449700"/>
              <a:ext cx="241050" cy="322750"/>
            </a:xfrm>
            <a:custGeom>
              <a:rect b="b" l="l" r="r" t="t"/>
              <a:pathLst>
                <a:path extrusionOk="0" h="12910" w="9642">
                  <a:moveTo>
                    <a:pt x="8807" y="0"/>
                  </a:moveTo>
                  <a:lnTo>
                    <a:pt x="1" y="5071"/>
                  </a:lnTo>
                  <a:lnTo>
                    <a:pt x="601" y="11075"/>
                  </a:lnTo>
                  <a:cubicBezTo>
                    <a:pt x="1035" y="11875"/>
                    <a:pt x="2636" y="12576"/>
                    <a:pt x="3337" y="12910"/>
                  </a:cubicBezTo>
                  <a:lnTo>
                    <a:pt x="9641" y="9274"/>
                  </a:lnTo>
                  <a:lnTo>
                    <a:pt x="8807"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85"/>
            <p:cNvSpPr/>
            <p:nvPr/>
          </p:nvSpPr>
          <p:spPr>
            <a:xfrm>
              <a:off x="3978000" y="2449700"/>
              <a:ext cx="241050" cy="322750"/>
            </a:xfrm>
            <a:custGeom>
              <a:rect b="b" l="l" r="r" t="t"/>
              <a:pathLst>
                <a:path extrusionOk="0" h="12910" w="9642">
                  <a:moveTo>
                    <a:pt x="8807" y="0"/>
                  </a:moveTo>
                  <a:lnTo>
                    <a:pt x="1" y="5071"/>
                  </a:lnTo>
                  <a:lnTo>
                    <a:pt x="601" y="11075"/>
                  </a:lnTo>
                  <a:cubicBezTo>
                    <a:pt x="1035" y="11875"/>
                    <a:pt x="2636" y="12576"/>
                    <a:pt x="3337" y="12910"/>
                  </a:cubicBezTo>
                  <a:lnTo>
                    <a:pt x="9641" y="9274"/>
                  </a:lnTo>
                  <a:lnTo>
                    <a:pt x="880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85"/>
            <p:cNvSpPr/>
            <p:nvPr/>
          </p:nvSpPr>
          <p:spPr>
            <a:xfrm>
              <a:off x="3993025" y="2726550"/>
              <a:ext cx="67575" cy="45900"/>
            </a:xfrm>
            <a:custGeom>
              <a:rect b="b" l="l" r="r" t="t"/>
              <a:pathLst>
                <a:path extrusionOk="0" h="1836" w="2703">
                  <a:moveTo>
                    <a:pt x="0" y="1"/>
                  </a:moveTo>
                  <a:cubicBezTo>
                    <a:pt x="0" y="1"/>
                    <a:pt x="67" y="535"/>
                    <a:pt x="1034" y="1202"/>
                  </a:cubicBezTo>
                  <a:cubicBezTo>
                    <a:pt x="1535" y="1569"/>
                    <a:pt x="2102" y="1769"/>
                    <a:pt x="2702" y="1836"/>
                  </a:cubicBezTo>
                  <a:cubicBezTo>
                    <a:pt x="2369" y="1402"/>
                    <a:pt x="2602" y="268"/>
                    <a:pt x="2602" y="268"/>
                  </a:cubicBezTo>
                  <a:lnTo>
                    <a:pt x="2602" y="268"/>
                  </a:lnTo>
                  <a:cubicBezTo>
                    <a:pt x="2325" y="394"/>
                    <a:pt x="1920" y="453"/>
                    <a:pt x="1510" y="453"/>
                  </a:cubicBezTo>
                  <a:cubicBezTo>
                    <a:pt x="834" y="453"/>
                    <a:pt x="146" y="292"/>
                    <a:pt x="0"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85"/>
            <p:cNvSpPr/>
            <p:nvPr/>
          </p:nvSpPr>
          <p:spPr>
            <a:xfrm>
              <a:off x="3993025" y="2726550"/>
              <a:ext cx="67575" cy="45900"/>
            </a:xfrm>
            <a:custGeom>
              <a:rect b="b" l="l" r="r" t="t"/>
              <a:pathLst>
                <a:path extrusionOk="0" h="1836" w="2703">
                  <a:moveTo>
                    <a:pt x="0" y="1"/>
                  </a:moveTo>
                  <a:cubicBezTo>
                    <a:pt x="0" y="1"/>
                    <a:pt x="67" y="535"/>
                    <a:pt x="1034" y="1202"/>
                  </a:cubicBezTo>
                  <a:cubicBezTo>
                    <a:pt x="1535" y="1569"/>
                    <a:pt x="2102" y="1769"/>
                    <a:pt x="2702" y="1836"/>
                  </a:cubicBezTo>
                  <a:cubicBezTo>
                    <a:pt x="2369" y="1402"/>
                    <a:pt x="2602" y="268"/>
                    <a:pt x="2602" y="268"/>
                  </a:cubicBezTo>
                  <a:lnTo>
                    <a:pt x="2602" y="268"/>
                  </a:lnTo>
                  <a:cubicBezTo>
                    <a:pt x="2325" y="394"/>
                    <a:pt x="1920" y="453"/>
                    <a:pt x="1510" y="453"/>
                  </a:cubicBezTo>
                  <a:cubicBezTo>
                    <a:pt x="834" y="453"/>
                    <a:pt x="146" y="292"/>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85"/>
            <p:cNvSpPr/>
            <p:nvPr/>
          </p:nvSpPr>
          <p:spPr>
            <a:xfrm>
              <a:off x="3978000" y="2408825"/>
              <a:ext cx="220200" cy="167650"/>
            </a:xfrm>
            <a:custGeom>
              <a:rect b="b" l="l" r="r" t="t"/>
              <a:pathLst>
                <a:path extrusionOk="0" h="6706" w="8808">
                  <a:moveTo>
                    <a:pt x="8807" y="1"/>
                  </a:moveTo>
                  <a:lnTo>
                    <a:pt x="1" y="5071"/>
                  </a:lnTo>
                  <a:lnTo>
                    <a:pt x="1" y="6706"/>
                  </a:lnTo>
                  <a:lnTo>
                    <a:pt x="8807" y="1635"/>
                  </a:lnTo>
                  <a:lnTo>
                    <a:pt x="8807"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85"/>
            <p:cNvSpPr/>
            <p:nvPr/>
          </p:nvSpPr>
          <p:spPr>
            <a:xfrm>
              <a:off x="3978000" y="2408825"/>
              <a:ext cx="220200" cy="167650"/>
            </a:xfrm>
            <a:custGeom>
              <a:rect b="b" l="l" r="r" t="t"/>
              <a:pathLst>
                <a:path extrusionOk="0" h="6706" w="8808">
                  <a:moveTo>
                    <a:pt x="8807" y="1"/>
                  </a:moveTo>
                  <a:lnTo>
                    <a:pt x="1" y="5071"/>
                  </a:lnTo>
                  <a:lnTo>
                    <a:pt x="1" y="6706"/>
                  </a:lnTo>
                  <a:lnTo>
                    <a:pt x="8807" y="1635"/>
                  </a:lnTo>
                  <a:lnTo>
                    <a:pt x="880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85"/>
            <p:cNvSpPr/>
            <p:nvPr/>
          </p:nvSpPr>
          <p:spPr>
            <a:xfrm>
              <a:off x="4043900" y="2561600"/>
              <a:ext cx="134275" cy="88950"/>
            </a:xfrm>
            <a:custGeom>
              <a:rect b="b" l="l" r="r" t="t"/>
              <a:pathLst>
                <a:path extrusionOk="0" h="3558" w="5371">
                  <a:moveTo>
                    <a:pt x="5178" y="0"/>
                  </a:moveTo>
                  <a:cubicBezTo>
                    <a:pt x="5126" y="0"/>
                    <a:pt x="5067" y="19"/>
                    <a:pt x="5004" y="61"/>
                  </a:cubicBezTo>
                  <a:lnTo>
                    <a:pt x="367" y="2696"/>
                  </a:lnTo>
                  <a:cubicBezTo>
                    <a:pt x="134" y="2830"/>
                    <a:pt x="0" y="3063"/>
                    <a:pt x="0" y="3330"/>
                  </a:cubicBezTo>
                  <a:cubicBezTo>
                    <a:pt x="0" y="3467"/>
                    <a:pt x="79" y="3557"/>
                    <a:pt x="193" y="3557"/>
                  </a:cubicBezTo>
                  <a:cubicBezTo>
                    <a:pt x="245" y="3557"/>
                    <a:pt x="304" y="3539"/>
                    <a:pt x="367" y="3497"/>
                  </a:cubicBezTo>
                  <a:lnTo>
                    <a:pt x="5004" y="828"/>
                  </a:lnTo>
                  <a:cubicBezTo>
                    <a:pt x="5237" y="695"/>
                    <a:pt x="5337" y="461"/>
                    <a:pt x="5371" y="228"/>
                  </a:cubicBezTo>
                  <a:cubicBezTo>
                    <a:pt x="5371" y="90"/>
                    <a:pt x="5292" y="0"/>
                    <a:pt x="517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85"/>
            <p:cNvSpPr/>
            <p:nvPr/>
          </p:nvSpPr>
          <p:spPr>
            <a:xfrm>
              <a:off x="4024700" y="2640350"/>
              <a:ext cx="98450" cy="68175"/>
            </a:xfrm>
            <a:custGeom>
              <a:rect b="b" l="l" r="r" t="t"/>
              <a:pathLst>
                <a:path extrusionOk="0" h="2727" w="3938">
                  <a:moveTo>
                    <a:pt x="3743" y="1"/>
                  </a:moveTo>
                  <a:cubicBezTo>
                    <a:pt x="3691" y="1"/>
                    <a:pt x="3632" y="16"/>
                    <a:pt x="3570" y="46"/>
                  </a:cubicBezTo>
                  <a:lnTo>
                    <a:pt x="368" y="1914"/>
                  </a:lnTo>
                  <a:cubicBezTo>
                    <a:pt x="168" y="2015"/>
                    <a:pt x="34" y="2248"/>
                    <a:pt x="1" y="2482"/>
                  </a:cubicBezTo>
                  <a:cubicBezTo>
                    <a:pt x="1" y="2645"/>
                    <a:pt x="83" y="2727"/>
                    <a:pt x="200" y="2727"/>
                  </a:cubicBezTo>
                  <a:cubicBezTo>
                    <a:pt x="251" y="2727"/>
                    <a:pt x="308" y="2712"/>
                    <a:pt x="368" y="2682"/>
                  </a:cubicBezTo>
                  <a:lnTo>
                    <a:pt x="3570" y="814"/>
                  </a:lnTo>
                  <a:cubicBezTo>
                    <a:pt x="3770" y="680"/>
                    <a:pt x="3904" y="480"/>
                    <a:pt x="3937" y="213"/>
                  </a:cubicBezTo>
                  <a:cubicBezTo>
                    <a:pt x="3937" y="75"/>
                    <a:pt x="3858" y="1"/>
                    <a:pt x="374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85"/>
            <p:cNvSpPr/>
            <p:nvPr/>
          </p:nvSpPr>
          <p:spPr>
            <a:xfrm>
              <a:off x="4013025" y="2551575"/>
              <a:ext cx="98450" cy="68550"/>
            </a:xfrm>
            <a:custGeom>
              <a:rect b="b" l="l" r="r" t="t"/>
              <a:pathLst>
                <a:path extrusionOk="0" h="2742" w="3938">
                  <a:moveTo>
                    <a:pt x="3745" y="1"/>
                  </a:moveTo>
                  <a:cubicBezTo>
                    <a:pt x="3693" y="1"/>
                    <a:pt x="3633" y="20"/>
                    <a:pt x="3570" y="62"/>
                  </a:cubicBezTo>
                  <a:lnTo>
                    <a:pt x="368" y="1896"/>
                  </a:lnTo>
                  <a:cubicBezTo>
                    <a:pt x="134" y="2030"/>
                    <a:pt x="1" y="2263"/>
                    <a:pt x="1" y="2497"/>
                  </a:cubicBezTo>
                  <a:cubicBezTo>
                    <a:pt x="1" y="2660"/>
                    <a:pt x="83" y="2742"/>
                    <a:pt x="200" y="2742"/>
                  </a:cubicBezTo>
                  <a:cubicBezTo>
                    <a:pt x="251" y="2742"/>
                    <a:pt x="308" y="2727"/>
                    <a:pt x="368" y="2697"/>
                  </a:cubicBezTo>
                  <a:lnTo>
                    <a:pt x="3570" y="829"/>
                  </a:lnTo>
                  <a:cubicBezTo>
                    <a:pt x="3770" y="695"/>
                    <a:pt x="3904" y="495"/>
                    <a:pt x="3937" y="228"/>
                  </a:cubicBezTo>
                  <a:cubicBezTo>
                    <a:pt x="3937" y="91"/>
                    <a:pt x="3859" y="1"/>
                    <a:pt x="374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85"/>
            <p:cNvSpPr/>
            <p:nvPr/>
          </p:nvSpPr>
          <p:spPr>
            <a:xfrm>
              <a:off x="3621100" y="2189500"/>
              <a:ext cx="220175" cy="392825"/>
            </a:xfrm>
            <a:custGeom>
              <a:rect b="b" l="l" r="r" t="t"/>
              <a:pathLst>
                <a:path extrusionOk="0" h="15713" w="8807">
                  <a:moveTo>
                    <a:pt x="8806" y="1"/>
                  </a:moveTo>
                  <a:lnTo>
                    <a:pt x="0" y="5071"/>
                  </a:lnTo>
                  <a:lnTo>
                    <a:pt x="0" y="15712"/>
                  </a:lnTo>
                  <a:lnTo>
                    <a:pt x="8806" y="10608"/>
                  </a:lnTo>
                  <a:lnTo>
                    <a:pt x="880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85"/>
            <p:cNvSpPr/>
            <p:nvPr/>
          </p:nvSpPr>
          <p:spPr>
            <a:xfrm>
              <a:off x="3630275" y="2234550"/>
              <a:ext cx="240175" cy="357775"/>
            </a:xfrm>
            <a:custGeom>
              <a:rect b="b" l="l" r="r" t="t"/>
              <a:pathLst>
                <a:path extrusionOk="0" h="14311" w="9607">
                  <a:moveTo>
                    <a:pt x="8773" y="0"/>
                  </a:moveTo>
                  <a:lnTo>
                    <a:pt x="0" y="5070"/>
                  </a:lnTo>
                  <a:lnTo>
                    <a:pt x="901" y="14310"/>
                  </a:lnTo>
                  <a:lnTo>
                    <a:pt x="9607" y="9307"/>
                  </a:lnTo>
                  <a:lnTo>
                    <a:pt x="8773"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85"/>
            <p:cNvSpPr/>
            <p:nvPr/>
          </p:nvSpPr>
          <p:spPr>
            <a:xfrm>
              <a:off x="3630275" y="2234550"/>
              <a:ext cx="240175" cy="357775"/>
            </a:xfrm>
            <a:custGeom>
              <a:rect b="b" l="l" r="r" t="t"/>
              <a:pathLst>
                <a:path extrusionOk="0" h="14311" w="9607">
                  <a:moveTo>
                    <a:pt x="8773" y="0"/>
                  </a:moveTo>
                  <a:lnTo>
                    <a:pt x="0" y="5070"/>
                  </a:lnTo>
                  <a:lnTo>
                    <a:pt x="901" y="14310"/>
                  </a:lnTo>
                  <a:lnTo>
                    <a:pt x="9607" y="9307"/>
                  </a:lnTo>
                  <a:lnTo>
                    <a:pt x="877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85"/>
            <p:cNvSpPr/>
            <p:nvPr/>
          </p:nvSpPr>
          <p:spPr>
            <a:xfrm>
              <a:off x="3630275" y="2194525"/>
              <a:ext cx="219325" cy="167625"/>
            </a:xfrm>
            <a:custGeom>
              <a:rect b="b" l="l" r="r" t="t"/>
              <a:pathLst>
                <a:path extrusionOk="0" h="6705" w="8773">
                  <a:moveTo>
                    <a:pt x="8773" y="0"/>
                  </a:moveTo>
                  <a:lnTo>
                    <a:pt x="0" y="5070"/>
                  </a:lnTo>
                  <a:lnTo>
                    <a:pt x="0" y="6705"/>
                  </a:lnTo>
                  <a:lnTo>
                    <a:pt x="8773" y="1601"/>
                  </a:lnTo>
                  <a:lnTo>
                    <a:pt x="8773"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85"/>
            <p:cNvSpPr/>
            <p:nvPr/>
          </p:nvSpPr>
          <p:spPr>
            <a:xfrm>
              <a:off x="3630275" y="2194525"/>
              <a:ext cx="219325" cy="167625"/>
            </a:xfrm>
            <a:custGeom>
              <a:rect b="b" l="l" r="r" t="t"/>
              <a:pathLst>
                <a:path extrusionOk="0" h="6705" w="8773">
                  <a:moveTo>
                    <a:pt x="8773" y="0"/>
                  </a:moveTo>
                  <a:lnTo>
                    <a:pt x="0" y="5070"/>
                  </a:lnTo>
                  <a:lnTo>
                    <a:pt x="0" y="6705"/>
                  </a:lnTo>
                  <a:lnTo>
                    <a:pt x="8773" y="1601"/>
                  </a:lnTo>
                  <a:lnTo>
                    <a:pt x="877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85"/>
            <p:cNvSpPr/>
            <p:nvPr/>
          </p:nvSpPr>
          <p:spPr>
            <a:xfrm>
              <a:off x="3681125" y="2380625"/>
              <a:ext cx="134300" cy="89425"/>
            </a:xfrm>
            <a:custGeom>
              <a:rect b="b" l="l" r="r" t="t"/>
              <a:pathLst>
                <a:path extrusionOk="0" h="3577" w="5372">
                  <a:moveTo>
                    <a:pt x="5190" y="1"/>
                  </a:moveTo>
                  <a:cubicBezTo>
                    <a:pt x="5142" y="1"/>
                    <a:pt x="5090" y="20"/>
                    <a:pt x="5038" y="61"/>
                  </a:cubicBezTo>
                  <a:lnTo>
                    <a:pt x="368" y="2730"/>
                  </a:lnTo>
                  <a:cubicBezTo>
                    <a:pt x="134" y="2863"/>
                    <a:pt x="1" y="3097"/>
                    <a:pt x="1" y="3364"/>
                  </a:cubicBezTo>
                  <a:cubicBezTo>
                    <a:pt x="1" y="3502"/>
                    <a:pt x="80" y="3577"/>
                    <a:pt x="195" y="3577"/>
                  </a:cubicBezTo>
                  <a:cubicBezTo>
                    <a:pt x="247" y="3577"/>
                    <a:pt x="306" y="3562"/>
                    <a:pt x="368" y="3531"/>
                  </a:cubicBezTo>
                  <a:lnTo>
                    <a:pt x="5038" y="829"/>
                  </a:lnTo>
                  <a:cubicBezTo>
                    <a:pt x="5238" y="695"/>
                    <a:pt x="5371" y="462"/>
                    <a:pt x="5371" y="228"/>
                  </a:cubicBezTo>
                  <a:cubicBezTo>
                    <a:pt x="5371" y="91"/>
                    <a:pt x="5293" y="1"/>
                    <a:pt x="519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85"/>
            <p:cNvSpPr/>
            <p:nvPr/>
          </p:nvSpPr>
          <p:spPr>
            <a:xfrm>
              <a:off x="3681125" y="2332650"/>
              <a:ext cx="134300" cy="89400"/>
            </a:xfrm>
            <a:custGeom>
              <a:rect b="b" l="l" r="r" t="t"/>
              <a:pathLst>
                <a:path extrusionOk="0" h="3576" w="5372">
                  <a:moveTo>
                    <a:pt x="5183" y="1"/>
                  </a:moveTo>
                  <a:cubicBezTo>
                    <a:pt x="5138" y="1"/>
                    <a:pt x="5088" y="16"/>
                    <a:pt x="5038" y="46"/>
                  </a:cubicBezTo>
                  <a:lnTo>
                    <a:pt x="368" y="2748"/>
                  </a:lnTo>
                  <a:cubicBezTo>
                    <a:pt x="168" y="2881"/>
                    <a:pt x="34" y="3081"/>
                    <a:pt x="1" y="3348"/>
                  </a:cubicBezTo>
                  <a:cubicBezTo>
                    <a:pt x="1" y="3485"/>
                    <a:pt x="79" y="3576"/>
                    <a:pt x="193" y="3576"/>
                  </a:cubicBezTo>
                  <a:cubicBezTo>
                    <a:pt x="245" y="3576"/>
                    <a:pt x="305" y="3557"/>
                    <a:pt x="368" y="3515"/>
                  </a:cubicBezTo>
                  <a:lnTo>
                    <a:pt x="5038" y="846"/>
                  </a:lnTo>
                  <a:cubicBezTo>
                    <a:pt x="5238" y="713"/>
                    <a:pt x="5371" y="479"/>
                    <a:pt x="5371" y="246"/>
                  </a:cubicBezTo>
                  <a:cubicBezTo>
                    <a:pt x="5371" y="82"/>
                    <a:pt x="5290" y="1"/>
                    <a:pt x="518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85"/>
            <p:cNvSpPr/>
            <p:nvPr/>
          </p:nvSpPr>
          <p:spPr>
            <a:xfrm>
              <a:off x="3629425" y="1793400"/>
              <a:ext cx="220175" cy="392800"/>
            </a:xfrm>
            <a:custGeom>
              <a:rect b="b" l="l" r="r" t="t"/>
              <a:pathLst>
                <a:path extrusionOk="0" h="15712" w="8807">
                  <a:moveTo>
                    <a:pt x="8807" y="0"/>
                  </a:moveTo>
                  <a:lnTo>
                    <a:pt x="1" y="5070"/>
                  </a:lnTo>
                  <a:lnTo>
                    <a:pt x="1" y="15711"/>
                  </a:lnTo>
                  <a:lnTo>
                    <a:pt x="8807" y="10608"/>
                  </a:lnTo>
                  <a:lnTo>
                    <a:pt x="880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85"/>
            <p:cNvSpPr/>
            <p:nvPr/>
          </p:nvSpPr>
          <p:spPr>
            <a:xfrm>
              <a:off x="3638600" y="1838425"/>
              <a:ext cx="241025" cy="357775"/>
            </a:xfrm>
            <a:custGeom>
              <a:rect b="b" l="l" r="r" t="t"/>
              <a:pathLst>
                <a:path extrusionOk="0" h="14311" w="9641">
                  <a:moveTo>
                    <a:pt x="8807" y="0"/>
                  </a:moveTo>
                  <a:lnTo>
                    <a:pt x="1" y="5071"/>
                  </a:lnTo>
                  <a:lnTo>
                    <a:pt x="935" y="14311"/>
                  </a:lnTo>
                  <a:lnTo>
                    <a:pt x="9641" y="9307"/>
                  </a:lnTo>
                  <a:lnTo>
                    <a:pt x="8807"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85"/>
            <p:cNvSpPr/>
            <p:nvPr/>
          </p:nvSpPr>
          <p:spPr>
            <a:xfrm>
              <a:off x="3638600" y="1838425"/>
              <a:ext cx="241025" cy="357775"/>
            </a:xfrm>
            <a:custGeom>
              <a:rect b="b" l="l" r="r" t="t"/>
              <a:pathLst>
                <a:path extrusionOk="0" h="14311" w="9641">
                  <a:moveTo>
                    <a:pt x="8807" y="0"/>
                  </a:moveTo>
                  <a:lnTo>
                    <a:pt x="1" y="5071"/>
                  </a:lnTo>
                  <a:lnTo>
                    <a:pt x="935" y="14311"/>
                  </a:lnTo>
                  <a:lnTo>
                    <a:pt x="9641" y="9307"/>
                  </a:lnTo>
                  <a:lnTo>
                    <a:pt x="880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85"/>
            <p:cNvSpPr/>
            <p:nvPr/>
          </p:nvSpPr>
          <p:spPr>
            <a:xfrm>
              <a:off x="3638600" y="1797550"/>
              <a:ext cx="219350" cy="168500"/>
            </a:xfrm>
            <a:custGeom>
              <a:rect b="b" l="l" r="r" t="t"/>
              <a:pathLst>
                <a:path extrusionOk="0" h="6740" w="8774">
                  <a:moveTo>
                    <a:pt x="8774" y="1"/>
                  </a:moveTo>
                  <a:lnTo>
                    <a:pt x="1" y="5105"/>
                  </a:lnTo>
                  <a:lnTo>
                    <a:pt x="1" y="6739"/>
                  </a:lnTo>
                  <a:lnTo>
                    <a:pt x="8774" y="1635"/>
                  </a:lnTo>
                  <a:lnTo>
                    <a:pt x="8774"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85"/>
            <p:cNvSpPr/>
            <p:nvPr/>
          </p:nvSpPr>
          <p:spPr>
            <a:xfrm>
              <a:off x="3638600" y="1797550"/>
              <a:ext cx="219350" cy="168500"/>
            </a:xfrm>
            <a:custGeom>
              <a:rect b="b" l="l" r="r" t="t"/>
              <a:pathLst>
                <a:path extrusionOk="0" h="6740" w="8774">
                  <a:moveTo>
                    <a:pt x="8774" y="1"/>
                  </a:moveTo>
                  <a:lnTo>
                    <a:pt x="1" y="5105"/>
                  </a:lnTo>
                  <a:lnTo>
                    <a:pt x="1" y="6739"/>
                  </a:lnTo>
                  <a:lnTo>
                    <a:pt x="8774" y="1635"/>
                  </a:lnTo>
                  <a:lnTo>
                    <a:pt x="877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85"/>
            <p:cNvSpPr/>
            <p:nvPr/>
          </p:nvSpPr>
          <p:spPr>
            <a:xfrm>
              <a:off x="3689475" y="1984500"/>
              <a:ext cx="134275" cy="89425"/>
            </a:xfrm>
            <a:custGeom>
              <a:rect b="b" l="l" r="r" t="t"/>
              <a:pathLst>
                <a:path extrusionOk="0" h="3577" w="5371">
                  <a:moveTo>
                    <a:pt x="5189" y="1"/>
                  </a:moveTo>
                  <a:cubicBezTo>
                    <a:pt x="5142" y="1"/>
                    <a:pt x="5090" y="20"/>
                    <a:pt x="5037" y="62"/>
                  </a:cubicBezTo>
                  <a:lnTo>
                    <a:pt x="367" y="2730"/>
                  </a:lnTo>
                  <a:cubicBezTo>
                    <a:pt x="167" y="2864"/>
                    <a:pt x="34" y="3097"/>
                    <a:pt x="0" y="3364"/>
                  </a:cubicBezTo>
                  <a:cubicBezTo>
                    <a:pt x="0" y="3502"/>
                    <a:pt x="80" y="3577"/>
                    <a:pt x="195" y="3577"/>
                  </a:cubicBezTo>
                  <a:cubicBezTo>
                    <a:pt x="247" y="3577"/>
                    <a:pt x="305" y="3562"/>
                    <a:pt x="367" y="3531"/>
                  </a:cubicBezTo>
                  <a:lnTo>
                    <a:pt x="5037" y="829"/>
                  </a:lnTo>
                  <a:cubicBezTo>
                    <a:pt x="5237" y="696"/>
                    <a:pt x="5371" y="462"/>
                    <a:pt x="5371" y="229"/>
                  </a:cubicBezTo>
                  <a:cubicBezTo>
                    <a:pt x="5371" y="91"/>
                    <a:pt x="5292" y="1"/>
                    <a:pt x="518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85"/>
            <p:cNvSpPr/>
            <p:nvPr/>
          </p:nvSpPr>
          <p:spPr>
            <a:xfrm>
              <a:off x="3689475" y="1936525"/>
              <a:ext cx="134275" cy="89400"/>
            </a:xfrm>
            <a:custGeom>
              <a:rect b="b" l="l" r="r" t="t"/>
              <a:pathLst>
                <a:path extrusionOk="0" h="3576" w="5371">
                  <a:moveTo>
                    <a:pt x="5183" y="1"/>
                  </a:moveTo>
                  <a:cubicBezTo>
                    <a:pt x="5137" y="1"/>
                    <a:pt x="5087" y="16"/>
                    <a:pt x="5037" y="46"/>
                  </a:cubicBezTo>
                  <a:lnTo>
                    <a:pt x="367" y="2748"/>
                  </a:lnTo>
                  <a:cubicBezTo>
                    <a:pt x="167" y="2881"/>
                    <a:pt x="34" y="3082"/>
                    <a:pt x="0" y="3348"/>
                  </a:cubicBezTo>
                  <a:cubicBezTo>
                    <a:pt x="0" y="3486"/>
                    <a:pt x="79" y="3576"/>
                    <a:pt x="193" y="3576"/>
                  </a:cubicBezTo>
                  <a:cubicBezTo>
                    <a:pt x="245" y="3576"/>
                    <a:pt x="305" y="3557"/>
                    <a:pt x="367" y="3515"/>
                  </a:cubicBezTo>
                  <a:lnTo>
                    <a:pt x="5037" y="847"/>
                  </a:lnTo>
                  <a:cubicBezTo>
                    <a:pt x="5237" y="713"/>
                    <a:pt x="5371" y="480"/>
                    <a:pt x="5371" y="246"/>
                  </a:cubicBezTo>
                  <a:cubicBezTo>
                    <a:pt x="5371" y="83"/>
                    <a:pt x="5289" y="1"/>
                    <a:pt x="518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85"/>
            <p:cNvSpPr/>
            <p:nvPr/>
          </p:nvSpPr>
          <p:spPr>
            <a:xfrm>
              <a:off x="2951450" y="2514750"/>
              <a:ext cx="220175" cy="391975"/>
            </a:xfrm>
            <a:custGeom>
              <a:rect b="b" l="l" r="r" t="t"/>
              <a:pathLst>
                <a:path extrusionOk="0" h="15679" w="8807">
                  <a:moveTo>
                    <a:pt x="8807" y="0"/>
                  </a:moveTo>
                  <a:lnTo>
                    <a:pt x="0" y="5070"/>
                  </a:lnTo>
                  <a:lnTo>
                    <a:pt x="0" y="15678"/>
                  </a:lnTo>
                  <a:lnTo>
                    <a:pt x="8807" y="10608"/>
                  </a:lnTo>
                  <a:lnTo>
                    <a:pt x="880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85"/>
            <p:cNvSpPr/>
            <p:nvPr/>
          </p:nvSpPr>
          <p:spPr>
            <a:xfrm>
              <a:off x="2959775" y="2559775"/>
              <a:ext cx="266050" cy="357775"/>
            </a:xfrm>
            <a:custGeom>
              <a:rect b="b" l="l" r="r" t="t"/>
              <a:pathLst>
                <a:path extrusionOk="0" h="14311" w="10642">
                  <a:moveTo>
                    <a:pt x="8807" y="0"/>
                  </a:moveTo>
                  <a:lnTo>
                    <a:pt x="1" y="5071"/>
                  </a:lnTo>
                  <a:lnTo>
                    <a:pt x="935" y="14311"/>
                  </a:lnTo>
                  <a:lnTo>
                    <a:pt x="8707" y="9807"/>
                  </a:lnTo>
                  <a:cubicBezTo>
                    <a:pt x="10242" y="8940"/>
                    <a:pt x="10642" y="8206"/>
                    <a:pt x="10642" y="8206"/>
                  </a:cubicBezTo>
                  <a:cubicBezTo>
                    <a:pt x="9508" y="7472"/>
                    <a:pt x="9374" y="6205"/>
                    <a:pt x="9308" y="5338"/>
                  </a:cubicBezTo>
                  <a:lnTo>
                    <a:pt x="8807"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85"/>
            <p:cNvSpPr/>
            <p:nvPr/>
          </p:nvSpPr>
          <p:spPr>
            <a:xfrm>
              <a:off x="2959775" y="2559775"/>
              <a:ext cx="266050" cy="357775"/>
            </a:xfrm>
            <a:custGeom>
              <a:rect b="b" l="l" r="r" t="t"/>
              <a:pathLst>
                <a:path extrusionOk="0" h="14311" w="10642">
                  <a:moveTo>
                    <a:pt x="8807" y="0"/>
                  </a:moveTo>
                  <a:lnTo>
                    <a:pt x="1" y="5071"/>
                  </a:lnTo>
                  <a:lnTo>
                    <a:pt x="935" y="14311"/>
                  </a:lnTo>
                  <a:lnTo>
                    <a:pt x="8707" y="9807"/>
                  </a:lnTo>
                  <a:cubicBezTo>
                    <a:pt x="10242" y="8940"/>
                    <a:pt x="10642" y="8206"/>
                    <a:pt x="10642" y="8206"/>
                  </a:cubicBezTo>
                  <a:cubicBezTo>
                    <a:pt x="9508" y="7472"/>
                    <a:pt x="9374" y="6205"/>
                    <a:pt x="9308" y="5338"/>
                  </a:cubicBezTo>
                  <a:lnTo>
                    <a:pt x="880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85"/>
            <p:cNvSpPr/>
            <p:nvPr/>
          </p:nvSpPr>
          <p:spPr>
            <a:xfrm>
              <a:off x="2960625" y="2518900"/>
              <a:ext cx="219350" cy="167650"/>
            </a:xfrm>
            <a:custGeom>
              <a:rect b="b" l="l" r="r" t="t"/>
              <a:pathLst>
                <a:path extrusionOk="0" h="6706" w="8774">
                  <a:moveTo>
                    <a:pt x="8773" y="1"/>
                  </a:moveTo>
                  <a:lnTo>
                    <a:pt x="0" y="5071"/>
                  </a:lnTo>
                  <a:lnTo>
                    <a:pt x="0" y="6706"/>
                  </a:lnTo>
                  <a:lnTo>
                    <a:pt x="8773" y="1635"/>
                  </a:lnTo>
                  <a:lnTo>
                    <a:pt x="8773"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85"/>
            <p:cNvSpPr/>
            <p:nvPr/>
          </p:nvSpPr>
          <p:spPr>
            <a:xfrm>
              <a:off x="2960625" y="2518900"/>
              <a:ext cx="219350" cy="167650"/>
            </a:xfrm>
            <a:custGeom>
              <a:rect b="b" l="l" r="r" t="t"/>
              <a:pathLst>
                <a:path extrusionOk="0" h="6706" w="8774">
                  <a:moveTo>
                    <a:pt x="8773" y="1"/>
                  </a:moveTo>
                  <a:lnTo>
                    <a:pt x="0" y="5071"/>
                  </a:lnTo>
                  <a:lnTo>
                    <a:pt x="0" y="6706"/>
                  </a:lnTo>
                  <a:lnTo>
                    <a:pt x="8773" y="1635"/>
                  </a:lnTo>
                  <a:lnTo>
                    <a:pt x="877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85"/>
            <p:cNvSpPr/>
            <p:nvPr/>
          </p:nvSpPr>
          <p:spPr>
            <a:xfrm>
              <a:off x="3008150" y="2710425"/>
              <a:ext cx="124275" cy="83550"/>
            </a:xfrm>
            <a:custGeom>
              <a:rect b="b" l="l" r="r" t="t"/>
              <a:pathLst>
                <a:path extrusionOk="0" h="3342" w="4971">
                  <a:moveTo>
                    <a:pt x="4771" y="0"/>
                  </a:moveTo>
                  <a:cubicBezTo>
                    <a:pt x="4721" y="0"/>
                    <a:pt x="4664" y="15"/>
                    <a:pt x="4604" y="45"/>
                  </a:cubicBezTo>
                  <a:lnTo>
                    <a:pt x="368" y="2514"/>
                  </a:lnTo>
                  <a:cubicBezTo>
                    <a:pt x="134" y="2647"/>
                    <a:pt x="1" y="2847"/>
                    <a:pt x="1" y="3114"/>
                  </a:cubicBezTo>
                  <a:cubicBezTo>
                    <a:pt x="1" y="3252"/>
                    <a:pt x="79" y="3342"/>
                    <a:pt x="193" y="3342"/>
                  </a:cubicBezTo>
                  <a:cubicBezTo>
                    <a:pt x="245" y="3342"/>
                    <a:pt x="305" y="3323"/>
                    <a:pt x="368" y="3281"/>
                  </a:cubicBezTo>
                  <a:lnTo>
                    <a:pt x="4604" y="846"/>
                  </a:lnTo>
                  <a:cubicBezTo>
                    <a:pt x="4804" y="713"/>
                    <a:pt x="4937" y="479"/>
                    <a:pt x="4971" y="246"/>
                  </a:cubicBezTo>
                  <a:cubicBezTo>
                    <a:pt x="4971" y="82"/>
                    <a:pt x="4889" y="0"/>
                    <a:pt x="477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85"/>
            <p:cNvSpPr/>
            <p:nvPr/>
          </p:nvSpPr>
          <p:spPr>
            <a:xfrm>
              <a:off x="3008150" y="2752125"/>
              <a:ext cx="124275" cy="83550"/>
            </a:xfrm>
            <a:custGeom>
              <a:rect b="b" l="l" r="r" t="t"/>
              <a:pathLst>
                <a:path extrusionOk="0" h="3342" w="4971">
                  <a:moveTo>
                    <a:pt x="4771" y="0"/>
                  </a:moveTo>
                  <a:cubicBezTo>
                    <a:pt x="4721" y="0"/>
                    <a:pt x="4664" y="15"/>
                    <a:pt x="4604" y="45"/>
                  </a:cubicBezTo>
                  <a:lnTo>
                    <a:pt x="368" y="2514"/>
                  </a:lnTo>
                  <a:cubicBezTo>
                    <a:pt x="134" y="2647"/>
                    <a:pt x="1" y="2847"/>
                    <a:pt x="1" y="3114"/>
                  </a:cubicBezTo>
                  <a:cubicBezTo>
                    <a:pt x="1" y="3252"/>
                    <a:pt x="79" y="3342"/>
                    <a:pt x="193" y="3342"/>
                  </a:cubicBezTo>
                  <a:cubicBezTo>
                    <a:pt x="245" y="3342"/>
                    <a:pt x="305" y="3323"/>
                    <a:pt x="368" y="3281"/>
                  </a:cubicBezTo>
                  <a:lnTo>
                    <a:pt x="4604" y="846"/>
                  </a:lnTo>
                  <a:cubicBezTo>
                    <a:pt x="4804" y="712"/>
                    <a:pt x="4937" y="479"/>
                    <a:pt x="4971" y="245"/>
                  </a:cubicBezTo>
                  <a:cubicBezTo>
                    <a:pt x="4971" y="82"/>
                    <a:pt x="4889" y="0"/>
                    <a:pt x="477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85"/>
            <p:cNvSpPr/>
            <p:nvPr/>
          </p:nvSpPr>
          <p:spPr>
            <a:xfrm>
              <a:off x="3049850" y="2622475"/>
              <a:ext cx="111775" cy="75600"/>
            </a:xfrm>
            <a:custGeom>
              <a:rect b="b" l="l" r="r" t="t"/>
              <a:pathLst>
                <a:path extrusionOk="0" h="3024" w="4471">
                  <a:moveTo>
                    <a:pt x="4278" y="0"/>
                  </a:moveTo>
                  <a:cubicBezTo>
                    <a:pt x="4226" y="0"/>
                    <a:pt x="4166" y="19"/>
                    <a:pt x="4103" y="61"/>
                  </a:cubicBezTo>
                  <a:lnTo>
                    <a:pt x="334" y="2196"/>
                  </a:lnTo>
                  <a:cubicBezTo>
                    <a:pt x="134" y="2329"/>
                    <a:pt x="0" y="2563"/>
                    <a:pt x="0" y="2796"/>
                  </a:cubicBezTo>
                  <a:cubicBezTo>
                    <a:pt x="0" y="2934"/>
                    <a:pt x="63" y="3024"/>
                    <a:pt x="167" y="3024"/>
                  </a:cubicBezTo>
                  <a:cubicBezTo>
                    <a:pt x="215" y="3024"/>
                    <a:pt x="271" y="3005"/>
                    <a:pt x="334" y="2963"/>
                  </a:cubicBezTo>
                  <a:lnTo>
                    <a:pt x="4103" y="828"/>
                  </a:lnTo>
                  <a:cubicBezTo>
                    <a:pt x="4304" y="695"/>
                    <a:pt x="4437" y="461"/>
                    <a:pt x="4470" y="228"/>
                  </a:cubicBezTo>
                  <a:cubicBezTo>
                    <a:pt x="4470" y="90"/>
                    <a:pt x="4392" y="0"/>
                    <a:pt x="427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85"/>
            <p:cNvSpPr/>
            <p:nvPr/>
          </p:nvSpPr>
          <p:spPr>
            <a:xfrm>
              <a:off x="2757150" y="2281250"/>
              <a:ext cx="219350" cy="392800"/>
            </a:xfrm>
            <a:custGeom>
              <a:rect b="b" l="l" r="r" t="t"/>
              <a:pathLst>
                <a:path extrusionOk="0" h="15712" w="8774">
                  <a:moveTo>
                    <a:pt x="8773" y="0"/>
                  </a:moveTo>
                  <a:lnTo>
                    <a:pt x="0" y="5104"/>
                  </a:lnTo>
                  <a:lnTo>
                    <a:pt x="0" y="15711"/>
                  </a:lnTo>
                  <a:lnTo>
                    <a:pt x="8773" y="10641"/>
                  </a:lnTo>
                  <a:lnTo>
                    <a:pt x="877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85"/>
            <p:cNvSpPr/>
            <p:nvPr/>
          </p:nvSpPr>
          <p:spPr>
            <a:xfrm>
              <a:off x="2765475" y="2327100"/>
              <a:ext cx="266050" cy="356950"/>
            </a:xfrm>
            <a:custGeom>
              <a:rect b="b" l="l" r="r" t="t"/>
              <a:pathLst>
                <a:path extrusionOk="0" h="14278" w="10642">
                  <a:moveTo>
                    <a:pt x="8807" y="1"/>
                  </a:moveTo>
                  <a:lnTo>
                    <a:pt x="1" y="5071"/>
                  </a:lnTo>
                  <a:lnTo>
                    <a:pt x="935" y="14278"/>
                  </a:lnTo>
                  <a:lnTo>
                    <a:pt x="8674" y="9808"/>
                  </a:lnTo>
                  <a:cubicBezTo>
                    <a:pt x="10241" y="8941"/>
                    <a:pt x="10642" y="8207"/>
                    <a:pt x="10642" y="8207"/>
                  </a:cubicBezTo>
                  <a:cubicBezTo>
                    <a:pt x="9507" y="7473"/>
                    <a:pt x="9374" y="6205"/>
                    <a:pt x="9307" y="5338"/>
                  </a:cubicBezTo>
                  <a:lnTo>
                    <a:pt x="8807"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85"/>
            <p:cNvSpPr/>
            <p:nvPr/>
          </p:nvSpPr>
          <p:spPr>
            <a:xfrm>
              <a:off x="2765475" y="2327100"/>
              <a:ext cx="266050" cy="356950"/>
            </a:xfrm>
            <a:custGeom>
              <a:rect b="b" l="l" r="r" t="t"/>
              <a:pathLst>
                <a:path extrusionOk="0" h="14278" w="10642">
                  <a:moveTo>
                    <a:pt x="8807" y="1"/>
                  </a:moveTo>
                  <a:lnTo>
                    <a:pt x="1" y="5071"/>
                  </a:lnTo>
                  <a:lnTo>
                    <a:pt x="935" y="14278"/>
                  </a:lnTo>
                  <a:lnTo>
                    <a:pt x="8674" y="9808"/>
                  </a:lnTo>
                  <a:cubicBezTo>
                    <a:pt x="10241" y="8941"/>
                    <a:pt x="10642" y="8207"/>
                    <a:pt x="10642" y="8207"/>
                  </a:cubicBezTo>
                  <a:cubicBezTo>
                    <a:pt x="9507" y="7473"/>
                    <a:pt x="9374" y="6205"/>
                    <a:pt x="9307" y="5338"/>
                  </a:cubicBezTo>
                  <a:lnTo>
                    <a:pt x="880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85"/>
            <p:cNvSpPr/>
            <p:nvPr/>
          </p:nvSpPr>
          <p:spPr>
            <a:xfrm>
              <a:off x="2765475" y="2286250"/>
              <a:ext cx="220175" cy="167650"/>
            </a:xfrm>
            <a:custGeom>
              <a:rect b="b" l="l" r="r" t="t"/>
              <a:pathLst>
                <a:path extrusionOk="0" h="6706" w="8807">
                  <a:moveTo>
                    <a:pt x="8807" y="0"/>
                  </a:moveTo>
                  <a:lnTo>
                    <a:pt x="1" y="5071"/>
                  </a:lnTo>
                  <a:lnTo>
                    <a:pt x="1" y="6705"/>
                  </a:lnTo>
                  <a:lnTo>
                    <a:pt x="8807" y="1635"/>
                  </a:lnTo>
                  <a:lnTo>
                    <a:pt x="8807"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85"/>
            <p:cNvSpPr/>
            <p:nvPr/>
          </p:nvSpPr>
          <p:spPr>
            <a:xfrm>
              <a:off x="2765475" y="2286250"/>
              <a:ext cx="220175" cy="167650"/>
            </a:xfrm>
            <a:custGeom>
              <a:rect b="b" l="l" r="r" t="t"/>
              <a:pathLst>
                <a:path extrusionOk="0" h="6706" w="8807">
                  <a:moveTo>
                    <a:pt x="8807" y="0"/>
                  </a:moveTo>
                  <a:lnTo>
                    <a:pt x="1" y="5071"/>
                  </a:lnTo>
                  <a:lnTo>
                    <a:pt x="1" y="6705"/>
                  </a:lnTo>
                  <a:lnTo>
                    <a:pt x="8807" y="1635"/>
                  </a:lnTo>
                  <a:lnTo>
                    <a:pt x="880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85"/>
            <p:cNvSpPr/>
            <p:nvPr/>
          </p:nvSpPr>
          <p:spPr>
            <a:xfrm>
              <a:off x="2765475" y="2286250"/>
              <a:ext cx="220175" cy="167650"/>
            </a:xfrm>
            <a:custGeom>
              <a:rect b="b" l="l" r="r" t="t"/>
              <a:pathLst>
                <a:path extrusionOk="0" h="6706" w="8807">
                  <a:moveTo>
                    <a:pt x="8807" y="0"/>
                  </a:moveTo>
                  <a:lnTo>
                    <a:pt x="1" y="5071"/>
                  </a:lnTo>
                  <a:lnTo>
                    <a:pt x="1" y="6705"/>
                  </a:lnTo>
                  <a:lnTo>
                    <a:pt x="8807" y="1635"/>
                  </a:lnTo>
                  <a:lnTo>
                    <a:pt x="880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85"/>
            <p:cNvSpPr/>
            <p:nvPr/>
          </p:nvSpPr>
          <p:spPr>
            <a:xfrm>
              <a:off x="2813850" y="2478200"/>
              <a:ext cx="116775" cy="78950"/>
            </a:xfrm>
            <a:custGeom>
              <a:rect b="b" l="l" r="r" t="t"/>
              <a:pathLst>
                <a:path extrusionOk="0" h="3158" w="4671">
                  <a:moveTo>
                    <a:pt x="4478" y="0"/>
                  </a:moveTo>
                  <a:cubicBezTo>
                    <a:pt x="4426" y="0"/>
                    <a:pt x="4366" y="19"/>
                    <a:pt x="4303" y="61"/>
                  </a:cubicBezTo>
                  <a:lnTo>
                    <a:pt x="367" y="2329"/>
                  </a:lnTo>
                  <a:cubicBezTo>
                    <a:pt x="167" y="2463"/>
                    <a:pt x="34" y="2663"/>
                    <a:pt x="0" y="2930"/>
                  </a:cubicBezTo>
                  <a:cubicBezTo>
                    <a:pt x="0" y="3067"/>
                    <a:pt x="79" y="3157"/>
                    <a:pt x="193" y="3157"/>
                  </a:cubicBezTo>
                  <a:cubicBezTo>
                    <a:pt x="245" y="3157"/>
                    <a:pt x="304" y="3139"/>
                    <a:pt x="367" y="3097"/>
                  </a:cubicBezTo>
                  <a:lnTo>
                    <a:pt x="4303" y="828"/>
                  </a:lnTo>
                  <a:cubicBezTo>
                    <a:pt x="4537" y="695"/>
                    <a:pt x="4670" y="461"/>
                    <a:pt x="4670" y="228"/>
                  </a:cubicBezTo>
                  <a:cubicBezTo>
                    <a:pt x="4670" y="91"/>
                    <a:pt x="4592" y="0"/>
                    <a:pt x="447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85"/>
            <p:cNvSpPr/>
            <p:nvPr/>
          </p:nvSpPr>
          <p:spPr>
            <a:xfrm>
              <a:off x="2838875" y="2414825"/>
              <a:ext cx="118425" cy="80225"/>
            </a:xfrm>
            <a:custGeom>
              <a:rect b="b" l="l" r="r" t="t"/>
              <a:pathLst>
                <a:path extrusionOk="0" h="3209" w="4737">
                  <a:moveTo>
                    <a:pt x="4555" y="0"/>
                  </a:moveTo>
                  <a:cubicBezTo>
                    <a:pt x="4508" y="0"/>
                    <a:pt x="4456" y="19"/>
                    <a:pt x="4403" y="61"/>
                  </a:cubicBezTo>
                  <a:lnTo>
                    <a:pt x="367" y="2396"/>
                  </a:lnTo>
                  <a:cubicBezTo>
                    <a:pt x="134" y="2496"/>
                    <a:pt x="0" y="2730"/>
                    <a:pt x="0" y="2963"/>
                  </a:cubicBezTo>
                  <a:cubicBezTo>
                    <a:pt x="0" y="3127"/>
                    <a:pt x="82" y="3208"/>
                    <a:pt x="200" y="3208"/>
                  </a:cubicBezTo>
                  <a:cubicBezTo>
                    <a:pt x="250" y="3208"/>
                    <a:pt x="307" y="3193"/>
                    <a:pt x="367" y="3163"/>
                  </a:cubicBezTo>
                  <a:lnTo>
                    <a:pt x="4403" y="828"/>
                  </a:lnTo>
                  <a:cubicBezTo>
                    <a:pt x="4603" y="695"/>
                    <a:pt x="4737" y="495"/>
                    <a:pt x="4737" y="228"/>
                  </a:cubicBezTo>
                  <a:cubicBezTo>
                    <a:pt x="4737" y="90"/>
                    <a:pt x="4658" y="0"/>
                    <a:pt x="455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85"/>
            <p:cNvSpPr/>
            <p:nvPr/>
          </p:nvSpPr>
          <p:spPr>
            <a:xfrm>
              <a:off x="2221750" y="3498775"/>
              <a:ext cx="220200" cy="391975"/>
            </a:xfrm>
            <a:custGeom>
              <a:rect b="b" l="l" r="r" t="t"/>
              <a:pathLst>
                <a:path extrusionOk="0" h="15679" w="8808">
                  <a:moveTo>
                    <a:pt x="8807" y="1"/>
                  </a:moveTo>
                  <a:lnTo>
                    <a:pt x="1" y="5071"/>
                  </a:lnTo>
                  <a:lnTo>
                    <a:pt x="1" y="15679"/>
                  </a:lnTo>
                  <a:lnTo>
                    <a:pt x="8807" y="10608"/>
                  </a:lnTo>
                  <a:lnTo>
                    <a:pt x="880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85"/>
            <p:cNvSpPr/>
            <p:nvPr/>
          </p:nvSpPr>
          <p:spPr>
            <a:xfrm>
              <a:off x="2230925" y="3543800"/>
              <a:ext cx="240200" cy="322775"/>
            </a:xfrm>
            <a:custGeom>
              <a:rect b="b" l="l" r="r" t="t"/>
              <a:pathLst>
                <a:path extrusionOk="0" h="12911" w="9608">
                  <a:moveTo>
                    <a:pt x="8774" y="1"/>
                  </a:moveTo>
                  <a:lnTo>
                    <a:pt x="1" y="5071"/>
                  </a:lnTo>
                  <a:lnTo>
                    <a:pt x="601" y="11076"/>
                  </a:lnTo>
                  <a:cubicBezTo>
                    <a:pt x="1035" y="11910"/>
                    <a:pt x="2636" y="12577"/>
                    <a:pt x="3303" y="12910"/>
                  </a:cubicBezTo>
                  <a:lnTo>
                    <a:pt x="9608" y="9274"/>
                  </a:lnTo>
                  <a:lnTo>
                    <a:pt x="8774"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85"/>
            <p:cNvSpPr/>
            <p:nvPr/>
          </p:nvSpPr>
          <p:spPr>
            <a:xfrm>
              <a:off x="2245950" y="3820675"/>
              <a:ext cx="67575" cy="45900"/>
            </a:xfrm>
            <a:custGeom>
              <a:rect b="b" l="l" r="r" t="t"/>
              <a:pathLst>
                <a:path extrusionOk="0" h="1836" w="2703">
                  <a:moveTo>
                    <a:pt x="0" y="1"/>
                  </a:moveTo>
                  <a:cubicBezTo>
                    <a:pt x="0" y="1"/>
                    <a:pt x="67" y="568"/>
                    <a:pt x="1034" y="1201"/>
                  </a:cubicBezTo>
                  <a:cubicBezTo>
                    <a:pt x="1535" y="1568"/>
                    <a:pt x="2102" y="1802"/>
                    <a:pt x="2702" y="1835"/>
                  </a:cubicBezTo>
                  <a:cubicBezTo>
                    <a:pt x="2369" y="1402"/>
                    <a:pt x="2602" y="268"/>
                    <a:pt x="2602" y="267"/>
                  </a:cubicBezTo>
                  <a:lnTo>
                    <a:pt x="2602" y="267"/>
                  </a:lnTo>
                  <a:cubicBezTo>
                    <a:pt x="2315" y="405"/>
                    <a:pt x="1906" y="467"/>
                    <a:pt x="1496" y="467"/>
                  </a:cubicBezTo>
                  <a:cubicBezTo>
                    <a:pt x="812" y="467"/>
                    <a:pt x="125" y="293"/>
                    <a:pt x="0"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85"/>
            <p:cNvSpPr/>
            <p:nvPr/>
          </p:nvSpPr>
          <p:spPr>
            <a:xfrm>
              <a:off x="2245950" y="3820675"/>
              <a:ext cx="67575" cy="45900"/>
            </a:xfrm>
            <a:custGeom>
              <a:rect b="b" l="l" r="r" t="t"/>
              <a:pathLst>
                <a:path extrusionOk="0" h="1836" w="2703">
                  <a:moveTo>
                    <a:pt x="0" y="1"/>
                  </a:moveTo>
                  <a:cubicBezTo>
                    <a:pt x="0" y="1"/>
                    <a:pt x="67" y="568"/>
                    <a:pt x="1034" y="1201"/>
                  </a:cubicBezTo>
                  <a:cubicBezTo>
                    <a:pt x="1535" y="1568"/>
                    <a:pt x="2102" y="1802"/>
                    <a:pt x="2702" y="1835"/>
                  </a:cubicBezTo>
                  <a:cubicBezTo>
                    <a:pt x="2369" y="1402"/>
                    <a:pt x="2602" y="268"/>
                    <a:pt x="2602" y="267"/>
                  </a:cubicBezTo>
                  <a:lnTo>
                    <a:pt x="2602" y="267"/>
                  </a:lnTo>
                  <a:cubicBezTo>
                    <a:pt x="2315" y="405"/>
                    <a:pt x="1906" y="467"/>
                    <a:pt x="1496" y="467"/>
                  </a:cubicBezTo>
                  <a:cubicBezTo>
                    <a:pt x="812" y="467"/>
                    <a:pt x="125" y="293"/>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85"/>
            <p:cNvSpPr/>
            <p:nvPr/>
          </p:nvSpPr>
          <p:spPr>
            <a:xfrm>
              <a:off x="2230925" y="3502950"/>
              <a:ext cx="219350" cy="167650"/>
            </a:xfrm>
            <a:custGeom>
              <a:rect b="b" l="l" r="r" t="t"/>
              <a:pathLst>
                <a:path extrusionOk="0" h="6706" w="8774">
                  <a:moveTo>
                    <a:pt x="8774" y="0"/>
                  </a:moveTo>
                  <a:lnTo>
                    <a:pt x="1" y="5071"/>
                  </a:lnTo>
                  <a:lnTo>
                    <a:pt x="1" y="6705"/>
                  </a:lnTo>
                  <a:lnTo>
                    <a:pt x="8774" y="1635"/>
                  </a:lnTo>
                  <a:lnTo>
                    <a:pt x="8774"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85"/>
            <p:cNvSpPr/>
            <p:nvPr/>
          </p:nvSpPr>
          <p:spPr>
            <a:xfrm>
              <a:off x="2230925" y="3502950"/>
              <a:ext cx="219350" cy="167650"/>
            </a:xfrm>
            <a:custGeom>
              <a:rect b="b" l="l" r="r" t="t"/>
              <a:pathLst>
                <a:path extrusionOk="0" h="6706" w="8774">
                  <a:moveTo>
                    <a:pt x="8774" y="0"/>
                  </a:moveTo>
                  <a:lnTo>
                    <a:pt x="1" y="5071"/>
                  </a:lnTo>
                  <a:lnTo>
                    <a:pt x="1" y="6705"/>
                  </a:lnTo>
                  <a:lnTo>
                    <a:pt x="8774" y="1635"/>
                  </a:lnTo>
                  <a:lnTo>
                    <a:pt x="877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85"/>
            <p:cNvSpPr/>
            <p:nvPr/>
          </p:nvSpPr>
          <p:spPr>
            <a:xfrm>
              <a:off x="2284300" y="3636525"/>
              <a:ext cx="134300" cy="89400"/>
            </a:xfrm>
            <a:custGeom>
              <a:rect b="b" l="l" r="r" t="t"/>
              <a:pathLst>
                <a:path extrusionOk="0" h="3576" w="5372">
                  <a:moveTo>
                    <a:pt x="5179" y="1"/>
                  </a:moveTo>
                  <a:cubicBezTo>
                    <a:pt x="5127" y="1"/>
                    <a:pt x="5067" y="19"/>
                    <a:pt x="5004" y="61"/>
                  </a:cubicBezTo>
                  <a:lnTo>
                    <a:pt x="334" y="2730"/>
                  </a:lnTo>
                  <a:cubicBezTo>
                    <a:pt x="134" y="2863"/>
                    <a:pt x="1" y="3097"/>
                    <a:pt x="1" y="3330"/>
                  </a:cubicBezTo>
                  <a:cubicBezTo>
                    <a:pt x="1" y="3494"/>
                    <a:pt x="66" y="3576"/>
                    <a:pt x="174" y="3576"/>
                  </a:cubicBezTo>
                  <a:cubicBezTo>
                    <a:pt x="220" y="3576"/>
                    <a:pt x="274" y="3561"/>
                    <a:pt x="334" y="3531"/>
                  </a:cubicBezTo>
                  <a:lnTo>
                    <a:pt x="5004" y="829"/>
                  </a:lnTo>
                  <a:cubicBezTo>
                    <a:pt x="5204" y="695"/>
                    <a:pt x="5338" y="495"/>
                    <a:pt x="5371" y="228"/>
                  </a:cubicBezTo>
                  <a:cubicBezTo>
                    <a:pt x="5371" y="91"/>
                    <a:pt x="5293" y="1"/>
                    <a:pt x="517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85"/>
            <p:cNvSpPr/>
            <p:nvPr/>
          </p:nvSpPr>
          <p:spPr>
            <a:xfrm>
              <a:off x="2284300" y="3705300"/>
              <a:ext cx="97600" cy="68175"/>
            </a:xfrm>
            <a:custGeom>
              <a:rect b="b" l="l" r="r" t="t"/>
              <a:pathLst>
                <a:path extrusionOk="0" h="2727" w="3904">
                  <a:moveTo>
                    <a:pt x="3715" y="1"/>
                  </a:moveTo>
                  <a:cubicBezTo>
                    <a:pt x="3670" y="1"/>
                    <a:pt x="3620" y="16"/>
                    <a:pt x="3570" y="46"/>
                  </a:cubicBezTo>
                  <a:lnTo>
                    <a:pt x="334" y="1914"/>
                  </a:lnTo>
                  <a:cubicBezTo>
                    <a:pt x="134" y="2047"/>
                    <a:pt x="1" y="2247"/>
                    <a:pt x="1" y="2514"/>
                  </a:cubicBezTo>
                  <a:cubicBezTo>
                    <a:pt x="1" y="2652"/>
                    <a:pt x="64" y="2727"/>
                    <a:pt x="169" y="2727"/>
                  </a:cubicBezTo>
                  <a:cubicBezTo>
                    <a:pt x="217" y="2727"/>
                    <a:pt x="272" y="2712"/>
                    <a:pt x="334" y="2681"/>
                  </a:cubicBezTo>
                  <a:lnTo>
                    <a:pt x="3570" y="813"/>
                  </a:lnTo>
                  <a:cubicBezTo>
                    <a:pt x="3770" y="679"/>
                    <a:pt x="3903" y="479"/>
                    <a:pt x="3903" y="246"/>
                  </a:cubicBezTo>
                  <a:cubicBezTo>
                    <a:pt x="3903" y="82"/>
                    <a:pt x="3822" y="1"/>
                    <a:pt x="371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85"/>
            <p:cNvSpPr/>
            <p:nvPr/>
          </p:nvSpPr>
          <p:spPr>
            <a:xfrm>
              <a:off x="3120725" y="2586450"/>
              <a:ext cx="219350" cy="391975"/>
            </a:xfrm>
            <a:custGeom>
              <a:rect b="b" l="l" r="r" t="t"/>
              <a:pathLst>
                <a:path extrusionOk="0" h="15679" w="8774">
                  <a:moveTo>
                    <a:pt x="8774" y="1"/>
                  </a:moveTo>
                  <a:lnTo>
                    <a:pt x="1" y="5071"/>
                  </a:lnTo>
                  <a:lnTo>
                    <a:pt x="1" y="15679"/>
                  </a:lnTo>
                  <a:lnTo>
                    <a:pt x="8774" y="10609"/>
                  </a:lnTo>
                  <a:lnTo>
                    <a:pt x="877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85"/>
            <p:cNvSpPr/>
            <p:nvPr/>
          </p:nvSpPr>
          <p:spPr>
            <a:xfrm>
              <a:off x="3129075" y="2631500"/>
              <a:ext cx="266050" cy="356950"/>
            </a:xfrm>
            <a:custGeom>
              <a:rect b="b" l="l" r="r" t="t"/>
              <a:pathLst>
                <a:path extrusionOk="0" h="14278" w="10642">
                  <a:moveTo>
                    <a:pt x="8807" y="0"/>
                  </a:moveTo>
                  <a:lnTo>
                    <a:pt x="0" y="5070"/>
                  </a:lnTo>
                  <a:lnTo>
                    <a:pt x="934" y="14277"/>
                  </a:lnTo>
                  <a:lnTo>
                    <a:pt x="8673" y="9807"/>
                  </a:lnTo>
                  <a:cubicBezTo>
                    <a:pt x="10208" y="8940"/>
                    <a:pt x="10641" y="8206"/>
                    <a:pt x="10641" y="8206"/>
                  </a:cubicBezTo>
                  <a:cubicBezTo>
                    <a:pt x="9507" y="7472"/>
                    <a:pt x="9374" y="6205"/>
                    <a:pt x="9274" y="5337"/>
                  </a:cubicBezTo>
                  <a:lnTo>
                    <a:pt x="8807"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85"/>
            <p:cNvSpPr/>
            <p:nvPr/>
          </p:nvSpPr>
          <p:spPr>
            <a:xfrm>
              <a:off x="3129075" y="2590625"/>
              <a:ext cx="220175" cy="167650"/>
            </a:xfrm>
            <a:custGeom>
              <a:rect b="b" l="l" r="r" t="t"/>
              <a:pathLst>
                <a:path extrusionOk="0" h="6706" w="8807">
                  <a:moveTo>
                    <a:pt x="8807" y="1"/>
                  </a:moveTo>
                  <a:lnTo>
                    <a:pt x="0" y="5071"/>
                  </a:lnTo>
                  <a:lnTo>
                    <a:pt x="0" y="6705"/>
                  </a:lnTo>
                  <a:lnTo>
                    <a:pt x="8807" y="1635"/>
                  </a:lnTo>
                  <a:lnTo>
                    <a:pt x="8807"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85"/>
            <p:cNvSpPr/>
            <p:nvPr/>
          </p:nvSpPr>
          <p:spPr>
            <a:xfrm>
              <a:off x="3129075" y="2590625"/>
              <a:ext cx="220175" cy="167650"/>
            </a:xfrm>
            <a:custGeom>
              <a:rect b="b" l="l" r="r" t="t"/>
              <a:pathLst>
                <a:path extrusionOk="0" h="6706" w="8807">
                  <a:moveTo>
                    <a:pt x="8807" y="1"/>
                  </a:moveTo>
                  <a:lnTo>
                    <a:pt x="0" y="5071"/>
                  </a:lnTo>
                  <a:lnTo>
                    <a:pt x="0" y="6705"/>
                  </a:lnTo>
                  <a:lnTo>
                    <a:pt x="8807" y="1635"/>
                  </a:lnTo>
                  <a:lnTo>
                    <a:pt x="880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85"/>
            <p:cNvSpPr/>
            <p:nvPr/>
          </p:nvSpPr>
          <p:spPr>
            <a:xfrm>
              <a:off x="3164100" y="2763800"/>
              <a:ext cx="125100" cy="83550"/>
            </a:xfrm>
            <a:custGeom>
              <a:rect b="b" l="l" r="r" t="t"/>
              <a:pathLst>
                <a:path extrusionOk="0" h="3342" w="5004">
                  <a:moveTo>
                    <a:pt x="4805" y="0"/>
                  </a:moveTo>
                  <a:cubicBezTo>
                    <a:pt x="4754" y="0"/>
                    <a:pt x="4697" y="15"/>
                    <a:pt x="4637" y="45"/>
                  </a:cubicBezTo>
                  <a:lnTo>
                    <a:pt x="367" y="2514"/>
                  </a:lnTo>
                  <a:cubicBezTo>
                    <a:pt x="167" y="2647"/>
                    <a:pt x="34" y="2847"/>
                    <a:pt x="0" y="3114"/>
                  </a:cubicBezTo>
                  <a:cubicBezTo>
                    <a:pt x="0" y="3252"/>
                    <a:pt x="79" y="3342"/>
                    <a:pt x="193" y="3342"/>
                  </a:cubicBezTo>
                  <a:cubicBezTo>
                    <a:pt x="245" y="3342"/>
                    <a:pt x="304" y="3323"/>
                    <a:pt x="367" y="3281"/>
                  </a:cubicBezTo>
                  <a:lnTo>
                    <a:pt x="4637" y="813"/>
                  </a:lnTo>
                  <a:cubicBezTo>
                    <a:pt x="4837" y="712"/>
                    <a:pt x="4971" y="479"/>
                    <a:pt x="5004" y="245"/>
                  </a:cubicBezTo>
                  <a:cubicBezTo>
                    <a:pt x="5004" y="82"/>
                    <a:pt x="4922" y="0"/>
                    <a:pt x="480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85"/>
            <p:cNvSpPr/>
            <p:nvPr/>
          </p:nvSpPr>
          <p:spPr>
            <a:xfrm>
              <a:off x="3164100" y="2715875"/>
              <a:ext cx="125100" cy="83550"/>
            </a:xfrm>
            <a:custGeom>
              <a:rect b="b" l="l" r="r" t="t"/>
              <a:pathLst>
                <a:path extrusionOk="0" h="3342" w="5004">
                  <a:moveTo>
                    <a:pt x="4812" y="0"/>
                  </a:moveTo>
                  <a:cubicBezTo>
                    <a:pt x="4759" y="0"/>
                    <a:pt x="4700" y="19"/>
                    <a:pt x="4637" y="61"/>
                  </a:cubicBezTo>
                  <a:lnTo>
                    <a:pt x="367" y="2529"/>
                  </a:lnTo>
                  <a:cubicBezTo>
                    <a:pt x="167" y="2629"/>
                    <a:pt x="34" y="2863"/>
                    <a:pt x="0" y="3096"/>
                  </a:cubicBezTo>
                  <a:cubicBezTo>
                    <a:pt x="0" y="3260"/>
                    <a:pt x="82" y="3342"/>
                    <a:pt x="200" y="3342"/>
                  </a:cubicBezTo>
                  <a:cubicBezTo>
                    <a:pt x="250" y="3342"/>
                    <a:pt x="307" y="3327"/>
                    <a:pt x="367" y="3297"/>
                  </a:cubicBezTo>
                  <a:lnTo>
                    <a:pt x="4637" y="828"/>
                  </a:lnTo>
                  <a:cubicBezTo>
                    <a:pt x="4837" y="695"/>
                    <a:pt x="4971" y="495"/>
                    <a:pt x="5004" y="228"/>
                  </a:cubicBezTo>
                  <a:cubicBezTo>
                    <a:pt x="5004" y="90"/>
                    <a:pt x="4925" y="0"/>
                    <a:pt x="481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85"/>
            <p:cNvSpPr/>
            <p:nvPr/>
          </p:nvSpPr>
          <p:spPr>
            <a:xfrm>
              <a:off x="3232475" y="2787950"/>
              <a:ext cx="111775" cy="75700"/>
            </a:xfrm>
            <a:custGeom>
              <a:rect b="b" l="l" r="r" t="t"/>
              <a:pathLst>
                <a:path extrusionOk="0" h="3028" w="4471">
                  <a:moveTo>
                    <a:pt x="4276" y="1"/>
                  </a:moveTo>
                  <a:cubicBezTo>
                    <a:pt x="4224" y="1"/>
                    <a:pt x="4166" y="16"/>
                    <a:pt x="4104" y="47"/>
                  </a:cubicBezTo>
                  <a:lnTo>
                    <a:pt x="368" y="2215"/>
                  </a:lnTo>
                  <a:cubicBezTo>
                    <a:pt x="134" y="2315"/>
                    <a:pt x="1" y="2549"/>
                    <a:pt x="1" y="2782"/>
                  </a:cubicBezTo>
                  <a:cubicBezTo>
                    <a:pt x="1" y="2945"/>
                    <a:pt x="82" y="3027"/>
                    <a:pt x="200" y="3027"/>
                  </a:cubicBezTo>
                  <a:cubicBezTo>
                    <a:pt x="251" y="3027"/>
                    <a:pt x="308" y="3012"/>
                    <a:pt x="368" y="2982"/>
                  </a:cubicBezTo>
                  <a:lnTo>
                    <a:pt x="4104" y="814"/>
                  </a:lnTo>
                  <a:cubicBezTo>
                    <a:pt x="4304" y="680"/>
                    <a:pt x="4437" y="480"/>
                    <a:pt x="4471" y="213"/>
                  </a:cubicBezTo>
                  <a:cubicBezTo>
                    <a:pt x="4471" y="75"/>
                    <a:pt x="4391" y="1"/>
                    <a:pt x="427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85"/>
            <p:cNvSpPr/>
            <p:nvPr/>
          </p:nvSpPr>
          <p:spPr>
            <a:xfrm>
              <a:off x="2564500" y="2213700"/>
              <a:ext cx="219350" cy="391975"/>
            </a:xfrm>
            <a:custGeom>
              <a:rect b="b" l="l" r="r" t="t"/>
              <a:pathLst>
                <a:path extrusionOk="0" h="15679" w="8774">
                  <a:moveTo>
                    <a:pt x="8774" y="0"/>
                  </a:moveTo>
                  <a:lnTo>
                    <a:pt x="1" y="5071"/>
                  </a:lnTo>
                  <a:lnTo>
                    <a:pt x="1" y="15678"/>
                  </a:lnTo>
                  <a:lnTo>
                    <a:pt x="8774" y="10608"/>
                  </a:lnTo>
                  <a:lnTo>
                    <a:pt x="877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85"/>
            <p:cNvSpPr/>
            <p:nvPr/>
          </p:nvSpPr>
          <p:spPr>
            <a:xfrm>
              <a:off x="2572850" y="2258725"/>
              <a:ext cx="241025" cy="356950"/>
            </a:xfrm>
            <a:custGeom>
              <a:rect b="b" l="l" r="r" t="t"/>
              <a:pathLst>
                <a:path extrusionOk="0" h="14278" w="9641">
                  <a:moveTo>
                    <a:pt x="8806" y="1"/>
                  </a:moveTo>
                  <a:lnTo>
                    <a:pt x="0" y="5071"/>
                  </a:lnTo>
                  <a:lnTo>
                    <a:pt x="934" y="14277"/>
                  </a:lnTo>
                  <a:lnTo>
                    <a:pt x="9640" y="9274"/>
                  </a:lnTo>
                  <a:lnTo>
                    <a:pt x="8806"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85"/>
            <p:cNvSpPr/>
            <p:nvPr/>
          </p:nvSpPr>
          <p:spPr>
            <a:xfrm>
              <a:off x="2572850" y="2217875"/>
              <a:ext cx="220175" cy="167625"/>
            </a:xfrm>
            <a:custGeom>
              <a:rect b="b" l="l" r="r" t="t"/>
              <a:pathLst>
                <a:path extrusionOk="0" h="6705" w="8807">
                  <a:moveTo>
                    <a:pt x="8806" y="0"/>
                  </a:moveTo>
                  <a:lnTo>
                    <a:pt x="0" y="5070"/>
                  </a:lnTo>
                  <a:lnTo>
                    <a:pt x="0" y="6705"/>
                  </a:lnTo>
                  <a:lnTo>
                    <a:pt x="8806" y="1635"/>
                  </a:lnTo>
                  <a:lnTo>
                    <a:pt x="8806"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85"/>
            <p:cNvSpPr/>
            <p:nvPr/>
          </p:nvSpPr>
          <p:spPr>
            <a:xfrm>
              <a:off x="2572850" y="2217875"/>
              <a:ext cx="220175" cy="167625"/>
            </a:xfrm>
            <a:custGeom>
              <a:rect b="b" l="l" r="r" t="t"/>
              <a:pathLst>
                <a:path extrusionOk="0" h="6705" w="8807">
                  <a:moveTo>
                    <a:pt x="8806" y="0"/>
                  </a:moveTo>
                  <a:lnTo>
                    <a:pt x="0" y="5070"/>
                  </a:lnTo>
                  <a:lnTo>
                    <a:pt x="0" y="6705"/>
                  </a:lnTo>
                  <a:lnTo>
                    <a:pt x="8806" y="1635"/>
                  </a:lnTo>
                  <a:lnTo>
                    <a:pt x="880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85"/>
            <p:cNvSpPr/>
            <p:nvPr/>
          </p:nvSpPr>
          <p:spPr>
            <a:xfrm>
              <a:off x="2627050" y="2380625"/>
              <a:ext cx="134275" cy="88950"/>
            </a:xfrm>
            <a:custGeom>
              <a:rect b="b" l="l" r="r" t="t"/>
              <a:pathLst>
                <a:path extrusionOk="0" h="3558" w="5371">
                  <a:moveTo>
                    <a:pt x="5178" y="1"/>
                  </a:moveTo>
                  <a:cubicBezTo>
                    <a:pt x="5126" y="1"/>
                    <a:pt x="5067" y="20"/>
                    <a:pt x="5004" y="61"/>
                  </a:cubicBezTo>
                  <a:lnTo>
                    <a:pt x="367" y="2730"/>
                  </a:lnTo>
                  <a:cubicBezTo>
                    <a:pt x="167" y="2863"/>
                    <a:pt x="34" y="3097"/>
                    <a:pt x="0" y="3330"/>
                  </a:cubicBezTo>
                  <a:cubicBezTo>
                    <a:pt x="0" y="3468"/>
                    <a:pt x="79" y="3558"/>
                    <a:pt x="193" y="3558"/>
                  </a:cubicBezTo>
                  <a:cubicBezTo>
                    <a:pt x="245" y="3558"/>
                    <a:pt x="304" y="3539"/>
                    <a:pt x="367" y="3497"/>
                  </a:cubicBezTo>
                  <a:lnTo>
                    <a:pt x="5004" y="829"/>
                  </a:lnTo>
                  <a:cubicBezTo>
                    <a:pt x="5204" y="695"/>
                    <a:pt x="5338" y="462"/>
                    <a:pt x="5371" y="228"/>
                  </a:cubicBezTo>
                  <a:cubicBezTo>
                    <a:pt x="5371" y="91"/>
                    <a:pt x="5292" y="1"/>
                    <a:pt x="517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85"/>
            <p:cNvSpPr/>
            <p:nvPr/>
          </p:nvSpPr>
          <p:spPr>
            <a:xfrm>
              <a:off x="2627050" y="2332650"/>
              <a:ext cx="134275" cy="89025"/>
            </a:xfrm>
            <a:custGeom>
              <a:rect b="b" l="l" r="r" t="t"/>
              <a:pathLst>
                <a:path extrusionOk="0" h="3561" w="5371">
                  <a:moveTo>
                    <a:pt x="5171" y="1"/>
                  </a:moveTo>
                  <a:cubicBezTo>
                    <a:pt x="5121" y="1"/>
                    <a:pt x="5064" y="16"/>
                    <a:pt x="5004" y="46"/>
                  </a:cubicBezTo>
                  <a:lnTo>
                    <a:pt x="367" y="2748"/>
                  </a:lnTo>
                  <a:cubicBezTo>
                    <a:pt x="167" y="2881"/>
                    <a:pt x="34" y="3081"/>
                    <a:pt x="0" y="3348"/>
                  </a:cubicBezTo>
                  <a:cubicBezTo>
                    <a:pt x="0" y="3486"/>
                    <a:pt x="80" y="3561"/>
                    <a:pt x="195" y="3561"/>
                  </a:cubicBezTo>
                  <a:cubicBezTo>
                    <a:pt x="247" y="3561"/>
                    <a:pt x="305" y="3546"/>
                    <a:pt x="367" y="3515"/>
                  </a:cubicBezTo>
                  <a:lnTo>
                    <a:pt x="5004" y="813"/>
                  </a:lnTo>
                  <a:cubicBezTo>
                    <a:pt x="5204" y="713"/>
                    <a:pt x="5338" y="479"/>
                    <a:pt x="5371" y="246"/>
                  </a:cubicBezTo>
                  <a:cubicBezTo>
                    <a:pt x="5371" y="82"/>
                    <a:pt x="5289" y="1"/>
                    <a:pt x="517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85"/>
            <p:cNvSpPr/>
            <p:nvPr/>
          </p:nvSpPr>
          <p:spPr>
            <a:xfrm>
              <a:off x="2627050" y="2449000"/>
              <a:ext cx="98425" cy="68550"/>
            </a:xfrm>
            <a:custGeom>
              <a:rect b="b" l="l" r="r" t="t"/>
              <a:pathLst>
                <a:path extrusionOk="0" h="2742" w="3937">
                  <a:moveTo>
                    <a:pt x="3744" y="1"/>
                  </a:moveTo>
                  <a:cubicBezTo>
                    <a:pt x="3692" y="1"/>
                    <a:pt x="3632" y="20"/>
                    <a:pt x="3570" y="62"/>
                  </a:cubicBezTo>
                  <a:lnTo>
                    <a:pt x="367" y="1896"/>
                  </a:lnTo>
                  <a:cubicBezTo>
                    <a:pt x="167" y="2030"/>
                    <a:pt x="34" y="2263"/>
                    <a:pt x="0" y="2497"/>
                  </a:cubicBezTo>
                  <a:cubicBezTo>
                    <a:pt x="0" y="2660"/>
                    <a:pt x="82" y="2742"/>
                    <a:pt x="200" y="2742"/>
                  </a:cubicBezTo>
                  <a:cubicBezTo>
                    <a:pt x="250" y="2742"/>
                    <a:pt x="307" y="2727"/>
                    <a:pt x="367" y="2697"/>
                  </a:cubicBezTo>
                  <a:lnTo>
                    <a:pt x="3570" y="829"/>
                  </a:lnTo>
                  <a:cubicBezTo>
                    <a:pt x="3770" y="695"/>
                    <a:pt x="3903" y="495"/>
                    <a:pt x="3937" y="228"/>
                  </a:cubicBezTo>
                  <a:cubicBezTo>
                    <a:pt x="3937" y="91"/>
                    <a:pt x="3858" y="1"/>
                    <a:pt x="374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85"/>
            <p:cNvSpPr/>
            <p:nvPr/>
          </p:nvSpPr>
          <p:spPr>
            <a:xfrm>
              <a:off x="3067350" y="2983400"/>
              <a:ext cx="220200" cy="391975"/>
            </a:xfrm>
            <a:custGeom>
              <a:rect b="b" l="l" r="r" t="t"/>
              <a:pathLst>
                <a:path extrusionOk="0" h="15679" w="8808">
                  <a:moveTo>
                    <a:pt x="8807" y="1"/>
                  </a:moveTo>
                  <a:lnTo>
                    <a:pt x="1" y="5071"/>
                  </a:lnTo>
                  <a:lnTo>
                    <a:pt x="1" y="15679"/>
                  </a:lnTo>
                  <a:lnTo>
                    <a:pt x="8807" y="10609"/>
                  </a:lnTo>
                  <a:lnTo>
                    <a:pt x="880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85"/>
            <p:cNvSpPr/>
            <p:nvPr/>
          </p:nvSpPr>
          <p:spPr>
            <a:xfrm>
              <a:off x="3077375" y="3028450"/>
              <a:ext cx="239350" cy="356950"/>
            </a:xfrm>
            <a:custGeom>
              <a:rect b="b" l="l" r="r" t="t"/>
              <a:pathLst>
                <a:path extrusionOk="0" h="14278" w="9574">
                  <a:moveTo>
                    <a:pt x="8740" y="0"/>
                  </a:moveTo>
                  <a:lnTo>
                    <a:pt x="0" y="5071"/>
                  </a:lnTo>
                  <a:lnTo>
                    <a:pt x="868" y="14277"/>
                  </a:lnTo>
                  <a:lnTo>
                    <a:pt x="9574" y="9274"/>
                  </a:lnTo>
                  <a:lnTo>
                    <a:pt x="8740"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85"/>
            <p:cNvSpPr/>
            <p:nvPr/>
          </p:nvSpPr>
          <p:spPr>
            <a:xfrm>
              <a:off x="3077375" y="3028450"/>
              <a:ext cx="239350" cy="356950"/>
            </a:xfrm>
            <a:custGeom>
              <a:rect b="b" l="l" r="r" t="t"/>
              <a:pathLst>
                <a:path extrusionOk="0" h="14278" w="9574">
                  <a:moveTo>
                    <a:pt x="8740" y="0"/>
                  </a:moveTo>
                  <a:lnTo>
                    <a:pt x="0" y="5071"/>
                  </a:lnTo>
                  <a:lnTo>
                    <a:pt x="868" y="14277"/>
                  </a:lnTo>
                  <a:lnTo>
                    <a:pt x="9574" y="9274"/>
                  </a:lnTo>
                  <a:lnTo>
                    <a:pt x="87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85"/>
            <p:cNvSpPr/>
            <p:nvPr/>
          </p:nvSpPr>
          <p:spPr>
            <a:xfrm>
              <a:off x="3076525" y="2987575"/>
              <a:ext cx="219350" cy="167650"/>
            </a:xfrm>
            <a:custGeom>
              <a:rect b="b" l="l" r="r" t="t"/>
              <a:pathLst>
                <a:path extrusionOk="0" h="6706" w="8774">
                  <a:moveTo>
                    <a:pt x="8774" y="1"/>
                  </a:moveTo>
                  <a:lnTo>
                    <a:pt x="1" y="5071"/>
                  </a:lnTo>
                  <a:lnTo>
                    <a:pt x="1" y="6706"/>
                  </a:lnTo>
                  <a:lnTo>
                    <a:pt x="8774" y="1635"/>
                  </a:lnTo>
                  <a:lnTo>
                    <a:pt x="8774"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85"/>
            <p:cNvSpPr/>
            <p:nvPr/>
          </p:nvSpPr>
          <p:spPr>
            <a:xfrm>
              <a:off x="3076525" y="2987575"/>
              <a:ext cx="219350" cy="167650"/>
            </a:xfrm>
            <a:custGeom>
              <a:rect b="b" l="l" r="r" t="t"/>
              <a:pathLst>
                <a:path extrusionOk="0" h="6706" w="8774">
                  <a:moveTo>
                    <a:pt x="8774" y="1"/>
                  </a:moveTo>
                  <a:lnTo>
                    <a:pt x="1" y="5071"/>
                  </a:lnTo>
                  <a:lnTo>
                    <a:pt x="1" y="6706"/>
                  </a:lnTo>
                  <a:lnTo>
                    <a:pt x="8774" y="1635"/>
                  </a:lnTo>
                  <a:lnTo>
                    <a:pt x="877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85"/>
            <p:cNvSpPr/>
            <p:nvPr/>
          </p:nvSpPr>
          <p:spPr>
            <a:xfrm>
              <a:off x="3076525" y="2987575"/>
              <a:ext cx="219350" cy="167650"/>
            </a:xfrm>
            <a:custGeom>
              <a:rect b="b" l="l" r="r" t="t"/>
              <a:pathLst>
                <a:path extrusionOk="0" h="6706" w="8774">
                  <a:moveTo>
                    <a:pt x="8774" y="1"/>
                  </a:moveTo>
                  <a:lnTo>
                    <a:pt x="1" y="5071"/>
                  </a:lnTo>
                  <a:lnTo>
                    <a:pt x="1" y="6706"/>
                  </a:lnTo>
                  <a:lnTo>
                    <a:pt x="8774" y="1635"/>
                  </a:lnTo>
                  <a:lnTo>
                    <a:pt x="877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85"/>
            <p:cNvSpPr/>
            <p:nvPr/>
          </p:nvSpPr>
          <p:spPr>
            <a:xfrm>
              <a:off x="3129900" y="3198275"/>
              <a:ext cx="134300" cy="89000"/>
            </a:xfrm>
            <a:custGeom>
              <a:rect b="b" l="l" r="r" t="t"/>
              <a:pathLst>
                <a:path extrusionOk="0" h="3560" w="5372">
                  <a:moveTo>
                    <a:pt x="5172" y="0"/>
                  </a:moveTo>
                  <a:cubicBezTo>
                    <a:pt x="5121" y="0"/>
                    <a:pt x="5064" y="15"/>
                    <a:pt x="5004" y="45"/>
                  </a:cubicBezTo>
                  <a:lnTo>
                    <a:pt x="334" y="2747"/>
                  </a:lnTo>
                  <a:cubicBezTo>
                    <a:pt x="134" y="2881"/>
                    <a:pt x="1" y="3081"/>
                    <a:pt x="1" y="3314"/>
                  </a:cubicBezTo>
                  <a:cubicBezTo>
                    <a:pt x="1" y="3478"/>
                    <a:pt x="82" y="3560"/>
                    <a:pt x="189" y="3560"/>
                  </a:cubicBezTo>
                  <a:cubicBezTo>
                    <a:pt x="234" y="3560"/>
                    <a:pt x="284" y="3545"/>
                    <a:pt x="334" y="3515"/>
                  </a:cubicBezTo>
                  <a:lnTo>
                    <a:pt x="5004" y="813"/>
                  </a:lnTo>
                  <a:cubicBezTo>
                    <a:pt x="5204" y="679"/>
                    <a:pt x="5338" y="479"/>
                    <a:pt x="5371" y="246"/>
                  </a:cubicBezTo>
                  <a:cubicBezTo>
                    <a:pt x="5371" y="82"/>
                    <a:pt x="5290" y="0"/>
                    <a:pt x="517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85"/>
            <p:cNvSpPr/>
            <p:nvPr/>
          </p:nvSpPr>
          <p:spPr>
            <a:xfrm>
              <a:off x="3129900" y="3150350"/>
              <a:ext cx="134300" cy="89400"/>
            </a:xfrm>
            <a:custGeom>
              <a:rect b="b" l="l" r="r" t="t"/>
              <a:pathLst>
                <a:path extrusionOk="0" h="3576" w="5372">
                  <a:moveTo>
                    <a:pt x="5179" y="0"/>
                  </a:moveTo>
                  <a:cubicBezTo>
                    <a:pt x="5127" y="0"/>
                    <a:pt x="5067" y="19"/>
                    <a:pt x="5004" y="61"/>
                  </a:cubicBezTo>
                  <a:lnTo>
                    <a:pt x="334" y="2730"/>
                  </a:lnTo>
                  <a:cubicBezTo>
                    <a:pt x="134" y="2863"/>
                    <a:pt x="1" y="3097"/>
                    <a:pt x="1" y="3330"/>
                  </a:cubicBezTo>
                  <a:cubicBezTo>
                    <a:pt x="1" y="3494"/>
                    <a:pt x="82" y="3575"/>
                    <a:pt x="189" y="3575"/>
                  </a:cubicBezTo>
                  <a:cubicBezTo>
                    <a:pt x="234" y="3575"/>
                    <a:pt x="284" y="3560"/>
                    <a:pt x="334" y="3530"/>
                  </a:cubicBezTo>
                  <a:lnTo>
                    <a:pt x="5004" y="828"/>
                  </a:lnTo>
                  <a:cubicBezTo>
                    <a:pt x="5204" y="695"/>
                    <a:pt x="5338" y="461"/>
                    <a:pt x="5371" y="228"/>
                  </a:cubicBezTo>
                  <a:cubicBezTo>
                    <a:pt x="5371" y="91"/>
                    <a:pt x="5293" y="0"/>
                    <a:pt x="517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85"/>
            <p:cNvSpPr/>
            <p:nvPr/>
          </p:nvSpPr>
          <p:spPr>
            <a:xfrm>
              <a:off x="3144075" y="3116150"/>
              <a:ext cx="97600" cy="68550"/>
            </a:xfrm>
            <a:custGeom>
              <a:rect b="b" l="l" r="r" t="t"/>
              <a:pathLst>
                <a:path extrusionOk="0" h="2742" w="3904">
                  <a:moveTo>
                    <a:pt x="3737" y="1"/>
                  </a:moveTo>
                  <a:cubicBezTo>
                    <a:pt x="3689" y="1"/>
                    <a:pt x="3633" y="20"/>
                    <a:pt x="3570" y="61"/>
                  </a:cubicBezTo>
                  <a:lnTo>
                    <a:pt x="334" y="1896"/>
                  </a:lnTo>
                  <a:cubicBezTo>
                    <a:pt x="134" y="2030"/>
                    <a:pt x="1" y="2263"/>
                    <a:pt x="1" y="2497"/>
                  </a:cubicBezTo>
                  <a:cubicBezTo>
                    <a:pt x="1" y="2660"/>
                    <a:pt x="66" y="2742"/>
                    <a:pt x="174" y="2742"/>
                  </a:cubicBezTo>
                  <a:cubicBezTo>
                    <a:pt x="220" y="2742"/>
                    <a:pt x="274" y="2727"/>
                    <a:pt x="334" y="2697"/>
                  </a:cubicBezTo>
                  <a:lnTo>
                    <a:pt x="3570" y="829"/>
                  </a:lnTo>
                  <a:cubicBezTo>
                    <a:pt x="3770" y="695"/>
                    <a:pt x="3904" y="462"/>
                    <a:pt x="3904" y="228"/>
                  </a:cubicBezTo>
                  <a:cubicBezTo>
                    <a:pt x="3904" y="91"/>
                    <a:pt x="3841" y="1"/>
                    <a:pt x="373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85"/>
            <p:cNvSpPr/>
            <p:nvPr/>
          </p:nvSpPr>
          <p:spPr>
            <a:xfrm>
              <a:off x="2600350" y="3302800"/>
              <a:ext cx="220200" cy="391975"/>
            </a:xfrm>
            <a:custGeom>
              <a:rect b="b" l="l" r="r" t="t"/>
              <a:pathLst>
                <a:path extrusionOk="0" h="15679" w="8808">
                  <a:moveTo>
                    <a:pt x="8807" y="1"/>
                  </a:moveTo>
                  <a:lnTo>
                    <a:pt x="1" y="5071"/>
                  </a:lnTo>
                  <a:lnTo>
                    <a:pt x="1" y="15679"/>
                  </a:lnTo>
                  <a:lnTo>
                    <a:pt x="8807" y="10608"/>
                  </a:lnTo>
                  <a:lnTo>
                    <a:pt x="880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85"/>
            <p:cNvSpPr/>
            <p:nvPr/>
          </p:nvSpPr>
          <p:spPr>
            <a:xfrm>
              <a:off x="2609525" y="3347850"/>
              <a:ext cx="240200" cy="322750"/>
            </a:xfrm>
            <a:custGeom>
              <a:rect b="b" l="l" r="r" t="t"/>
              <a:pathLst>
                <a:path extrusionOk="0" h="12910" w="9608">
                  <a:moveTo>
                    <a:pt x="8774" y="0"/>
                  </a:moveTo>
                  <a:lnTo>
                    <a:pt x="1" y="5070"/>
                  </a:lnTo>
                  <a:lnTo>
                    <a:pt x="601" y="11075"/>
                  </a:lnTo>
                  <a:cubicBezTo>
                    <a:pt x="1035" y="11909"/>
                    <a:pt x="2636" y="12609"/>
                    <a:pt x="3303" y="12909"/>
                  </a:cubicBezTo>
                  <a:lnTo>
                    <a:pt x="9608" y="9273"/>
                  </a:lnTo>
                  <a:lnTo>
                    <a:pt x="8774"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85"/>
            <p:cNvSpPr/>
            <p:nvPr/>
          </p:nvSpPr>
          <p:spPr>
            <a:xfrm>
              <a:off x="2609525" y="3347850"/>
              <a:ext cx="240200" cy="322750"/>
            </a:xfrm>
            <a:custGeom>
              <a:rect b="b" l="l" r="r" t="t"/>
              <a:pathLst>
                <a:path extrusionOk="0" h="12910" w="9608">
                  <a:moveTo>
                    <a:pt x="8774" y="0"/>
                  </a:moveTo>
                  <a:lnTo>
                    <a:pt x="1" y="5070"/>
                  </a:lnTo>
                  <a:lnTo>
                    <a:pt x="601" y="11075"/>
                  </a:lnTo>
                  <a:cubicBezTo>
                    <a:pt x="1035" y="11909"/>
                    <a:pt x="2636" y="12609"/>
                    <a:pt x="3303" y="12909"/>
                  </a:cubicBezTo>
                  <a:lnTo>
                    <a:pt x="9608" y="9273"/>
                  </a:lnTo>
                  <a:lnTo>
                    <a:pt x="87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85"/>
            <p:cNvSpPr/>
            <p:nvPr/>
          </p:nvSpPr>
          <p:spPr>
            <a:xfrm>
              <a:off x="2624550" y="3624700"/>
              <a:ext cx="67575" cy="45900"/>
            </a:xfrm>
            <a:custGeom>
              <a:rect b="b" l="l" r="r" t="t"/>
              <a:pathLst>
                <a:path extrusionOk="0" h="1836" w="2703">
                  <a:moveTo>
                    <a:pt x="0" y="1"/>
                  </a:moveTo>
                  <a:cubicBezTo>
                    <a:pt x="0" y="1"/>
                    <a:pt x="67" y="568"/>
                    <a:pt x="1034" y="1202"/>
                  </a:cubicBezTo>
                  <a:cubicBezTo>
                    <a:pt x="1535" y="1568"/>
                    <a:pt x="2102" y="1802"/>
                    <a:pt x="2702" y="1835"/>
                  </a:cubicBezTo>
                  <a:cubicBezTo>
                    <a:pt x="2369" y="1402"/>
                    <a:pt x="2602" y="301"/>
                    <a:pt x="2602" y="301"/>
                  </a:cubicBezTo>
                  <a:lnTo>
                    <a:pt x="2602" y="301"/>
                  </a:lnTo>
                  <a:cubicBezTo>
                    <a:pt x="2327" y="421"/>
                    <a:pt x="1939" y="476"/>
                    <a:pt x="1547" y="476"/>
                  </a:cubicBezTo>
                  <a:cubicBezTo>
                    <a:pt x="846" y="476"/>
                    <a:pt x="129" y="300"/>
                    <a:pt x="0"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85"/>
            <p:cNvSpPr/>
            <p:nvPr/>
          </p:nvSpPr>
          <p:spPr>
            <a:xfrm>
              <a:off x="2624550" y="3624700"/>
              <a:ext cx="67575" cy="45900"/>
            </a:xfrm>
            <a:custGeom>
              <a:rect b="b" l="l" r="r" t="t"/>
              <a:pathLst>
                <a:path extrusionOk="0" h="1836" w="2703">
                  <a:moveTo>
                    <a:pt x="0" y="1"/>
                  </a:moveTo>
                  <a:cubicBezTo>
                    <a:pt x="0" y="1"/>
                    <a:pt x="67" y="568"/>
                    <a:pt x="1034" y="1202"/>
                  </a:cubicBezTo>
                  <a:cubicBezTo>
                    <a:pt x="1535" y="1568"/>
                    <a:pt x="2102" y="1802"/>
                    <a:pt x="2702" y="1835"/>
                  </a:cubicBezTo>
                  <a:cubicBezTo>
                    <a:pt x="2369" y="1402"/>
                    <a:pt x="2602" y="301"/>
                    <a:pt x="2602" y="301"/>
                  </a:cubicBezTo>
                  <a:lnTo>
                    <a:pt x="2602" y="301"/>
                  </a:lnTo>
                  <a:cubicBezTo>
                    <a:pt x="2327" y="421"/>
                    <a:pt x="1939" y="476"/>
                    <a:pt x="1547" y="476"/>
                  </a:cubicBezTo>
                  <a:cubicBezTo>
                    <a:pt x="846" y="476"/>
                    <a:pt x="129" y="30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85"/>
            <p:cNvSpPr/>
            <p:nvPr/>
          </p:nvSpPr>
          <p:spPr>
            <a:xfrm>
              <a:off x="2624550" y="3624700"/>
              <a:ext cx="67575" cy="45900"/>
            </a:xfrm>
            <a:custGeom>
              <a:rect b="b" l="l" r="r" t="t"/>
              <a:pathLst>
                <a:path extrusionOk="0" h="1836" w="2703">
                  <a:moveTo>
                    <a:pt x="0" y="1"/>
                  </a:moveTo>
                  <a:cubicBezTo>
                    <a:pt x="0" y="1"/>
                    <a:pt x="67" y="568"/>
                    <a:pt x="1034" y="1202"/>
                  </a:cubicBezTo>
                  <a:cubicBezTo>
                    <a:pt x="1535" y="1568"/>
                    <a:pt x="2102" y="1802"/>
                    <a:pt x="2702" y="1835"/>
                  </a:cubicBezTo>
                  <a:cubicBezTo>
                    <a:pt x="2369" y="1402"/>
                    <a:pt x="2602" y="301"/>
                    <a:pt x="2602" y="301"/>
                  </a:cubicBezTo>
                  <a:lnTo>
                    <a:pt x="2602" y="301"/>
                  </a:lnTo>
                  <a:cubicBezTo>
                    <a:pt x="2327" y="421"/>
                    <a:pt x="1939" y="476"/>
                    <a:pt x="1547" y="476"/>
                  </a:cubicBezTo>
                  <a:cubicBezTo>
                    <a:pt x="846" y="476"/>
                    <a:pt x="129" y="300"/>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85"/>
            <p:cNvSpPr/>
            <p:nvPr/>
          </p:nvSpPr>
          <p:spPr>
            <a:xfrm>
              <a:off x="2609525" y="3306975"/>
              <a:ext cx="219350" cy="167650"/>
            </a:xfrm>
            <a:custGeom>
              <a:rect b="b" l="l" r="r" t="t"/>
              <a:pathLst>
                <a:path extrusionOk="0" h="6706" w="8774">
                  <a:moveTo>
                    <a:pt x="8774" y="1"/>
                  </a:moveTo>
                  <a:lnTo>
                    <a:pt x="1" y="5071"/>
                  </a:lnTo>
                  <a:lnTo>
                    <a:pt x="1" y="6705"/>
                  </a:lnTo>
                  <a:lnTo>
                    <a:pt x="8774" y="1635"/>
                  </a:lnTo>
                  <a:lnTo>
                    <a:pt x="8774"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85"/>
            <p:cNvSpPr/>
            <p:nvPr/>
          </p:nvSpPr>
          <p:spPr>
            <a:xfrm>
              <a:off x="2609525" y="3306975"/>
              <a:ext cx="219350" cy="167650"/>
            </a:xfrm>
            <a:custGeom>
              <a:rect b="b" l="l" r="r" t="t"/>
              <a:pathLst>
                <a:path extrusionOk="0" h="6706" w="8774">
                  <a:moveTo>
                    <a:pt x="8774" y="1"/>
                  </a:moveTo>
                  <a:lnTo>
                    <a:pt x="1" y="5071"/>
                  </a:lnTo>
                  <a:lnTo>
                    <a:pt x="1" y="6705"/>
                  </a:lnTo>
                  <a:lnTo>
                    <a:pt x="8774" y="1635"/>
                  </a:lnTo>
                  <a:lnTo>
                    <a:pt x="877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85"/>
            <p:cNvSpPr/>
            <p:nvPr/>
          </p:nvSpPr>
          <p:spPr>
            <a:xfrm>
              <a:off x="2609525" y="3306975"/>
              <a:ext cx="219350" cy="167650"/>
            </a:xfrm>
            <a:custGeom>
              <a:rect b="b" l="l" r="r" t="t"/>
              <a:pathLst>
                <a:path extrusionOk="0" h="6706" w="8774">
                  <a:moveTo>
                    <a:pt x="8774" y="1"/>
                  </a:moveTo>
                  <a:lnTo>
                    <a:pt x="1" y="5071"/>
                  </a:lnTo>
                  <a:lnTo>
                    <a:pt x="1" y="6705"/>
                  </a:lnTo>
                  <a:lnTo>
                    <a:pt x="8774" y="1635"/>
                  </a:lnTo>
                  <a:lnTo>
                    <a:pt x="877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85"/>
            <p:cNvSpPr/>
            <p:nvPr/>
          </p:nvSpPr>
          <p:spPr>
            <a:xfrm>
              <a:off x="2663750" y="3499775"/>
              <a:ext cx="154300" cy="100225"/>
            </a:xfrm>
            <a:custGeom>
              <a:rect b="b" l="l" r="r" t="t"/>
              <a:pathLst>
                <a:path extrusionOk="0" h="4009" w="6172">
                  <a:moveTo>
                    <a:pt x="5979" y="0"/>
                  </a:moveTo>
                  <a:cubicBezTo>
                    <a:pt x="5927" y="0"/>
                    <a:pt x="5867" y="19"/>
                    <a:pt x="5804" y="61"/>
                  </a:cubicBezTo>
                  <a:lnTo>
                    <a:pt x="367" y="3163"/>
                  </a:lnTo>
                  <a:cubicBezTo>
                    <a:pt x="134" y="3296"/>
                    <a:pt x="0" y="3530"/>
                    <a:pt x="0" y="3763"/>
                  </a:cubicBezTo>
                  <a:cubicBezTo>
                    <a:pt x="0" y="3927"/>
                    <a:pt x="82" y="4009"/>
                    <a:pt x="200" y="4009"/>
                  </a:cubicBezTo>
                  <a:cubicBezTo>
                    <a:pt x="250" y="4009"/>
                    <a:pt x="307" y="3994"/>
                    <a:pt x="367" y="3964"/>
                  </a:cubicBezTo>
                  <a:lnTo>
                    <a:pt x="5804" y="828"/>
                  </a:lnTo>
                  <a:cubicBezTo>
                    <a:pt x="6004" y="695"/>
                    <a:pt x="6138" y="461"/>
                    <a:pt x="6171" y="228"/>
                  </a:cubicBezTo>
                  <a:cubicBezTo>
                    <a:pt x="6171" y="90"/>
                    <a:pt x="6093" y="0"/>
                    <a:pt x="597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85"/>
            <p:cNvSpPr/>
            <p:nvPr/>
          </p:nvSpPr>
          <p:spPr>
            <a:xfrm>
              <a:off x="2663750" y="3486800"/>
              <a:ext cx="98425" cy="68175"/>
            </a:xfrm>
            <a:custGeom>
              <a:rect b="b" l="l" r="r" t="t"/>
              <a:pathLst>
                <a:path extrusionOk="0" h="2727" w="3937">
                  <a:moveTo>
                    <a:pt x="3742" y="0"/>
                  </a:moveTo>
                  <a:cubicBezTo>
                    <a:pt x="3690" y="0"/>
                    <a:pt x="3631" y="15"/>
                    <a:pt x="3569" y="46"/>
                  </a:cubicBezTo>
                  <a:lnTo>
                    <a:pt x="367" y="1914"/>
                  </a:lnTo>
                  <a:cubicBezTo>
                    <a:pt x="167" y="2014"/>
                    <a:pt x="33" y="2248"/>
                    <a:pt x="0" y="2481"/>
                  </a:cubicBezTo>
                  <a:cubicBezTo>
                    <a:pt x="0" y="2645"/>
                    <a:pt x="82" y="2726"/>
                    <a:pt x="200" y="2726"/>
                  </a:cubicBezTo>
                  <a:cubicBezTo>
                    <a:pt x="250" y="2726"/>
                    <a:pt x="307" y="2711"/>
                    <a:pt x="367" y="2681"/>
                  </a:cubicBezTo>
                  <a:lnTo>
                    <a:pt x="3569" y="813"/>
                  </a:lnTo>
                  <a:cubicBezTo>
                    <a:pt x="3769" y="680"/>
                    <a:pt x="3903" y="480"/>
                    <a:pt x="3936" y="213"/>
                  </a:cubicBezTo>
                  <a:cubicBezTo>
                    <a:pt x="3936" y="75"/>
                    <a:pt x="3857" y="0"/>
                    <a:pt x="374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85"/>
            <p:cNvSpPr/>
            <p:nvPr/>
          </p:nvSpPr>
          <p:spPr>
            <a:xfrm>
              <a:off x="2663750" y="3441775"/>
              <a:ext cx="98425" cy="68175"/>
            </a:xfrm>
            <a:custGeom>
              <a:rect b="b" l="l" r="r" t="t"/>
              <a:pathLst>
                <a:path extrusionOk="0" h="2727" w="3937">
                  <a:moveTo>
                    <a:pt x="3737" y="1"/>
                  </a:moveTo>
                  <a:cubicBezTo>
                    <a:pt x="3686" y="1"/>
                    <a:pt x="3629" y="16"/>
                    <a:pt x="3569" y="46"/>
                  </a:cubicBezTo>
                  <a:lnTo>
                    <a:pt x="367" y="1914"/>
                  </a:lnTo>
                  <a:cubicBezTo>
                    <a:pt x="167" y="2047"/>
                    <a:pt x="33" y="2247"/>
                    <a:pt x="0" y="2514"/>
                  </a:cubicBezTo>
                  <a:cubicBezTo>
                    <a:pt x="0" y="2652"/>
                    <a:pt x="80" y="2727"/>
                    <a:pt x="195" y="2727"/>
                  </a:cubicBezTo>
                  <a:cubicBezTo>
                    <a:pt x="246" y="2727"/>
                    <a:pt x="305" y="2712"/>
                    <a:pt x="367" y="2681"/>
                  </a:cubicBezTo>
                  <a:lnTo>
                    <a:pt x="3569" y="813"/>
                  </a:lnTo>
                  <a:cubicBezTo>
                    <a:pt x="3769" y="713"/>
                    <a:pt x="3903" y="479"/>
                    <a:pt x="3936" y="246"/>
                  </a:cubicBezTo>
                  <a:cubicBezTo>
                    <a:pt x="3936" y="82"/>
                    <a:pt x="3855" y="1"/>
                    <a:pt x="373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85"/>
            <p:cNvSpPr/>
            <p:nvPr/>
          </p:nvSpPr>
          <p:spPr>
            <a:xfrm>
              <a:off x="2219250" y="3131850"/>
              <a:ext cx="220200" cy="391975"/>
            </a:xfrm>
            <a:custGeom>
              <a:rect b="b" l="l" r="r" t="t"/>
              <a:pathLst>
                <a:path extrusionOk="0" h="15679" w="8808">
                  <a:moveTo>
                    <a:pt x="8807" y="1"/>
                  </a:moveTo>
                  <a:lnTo>
                    <a:pt x="1" y="5071"/>
                  </a:lnTo>
                  <a:lnTo>
                    <a:pt x="1" y="15678"/>
                  </a:lnTo>
                  <a:lnTo>
                    <a:pt x="8807" y="10608"/>
                  </a:lnTo>
                  <a:lnTo>
                    <a:pt x="880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85"/>
            <p:cNvSpPr/>
            <p:nvPr/>
          </p:nvSpPr>
          <p:spPr>
            <a:xfrm>
              <a:off x="2228425" y="3176875"/>
              <a:ext cx="240200" cy="322775"/>
            </a:xfrm>
            <a:custGeom>
              <a:rect b="b" l="l" r="r" t="t"/>
              <a:pathLst>
                <a:path extrusionOk="0" h="12911" w="9608">
                  <a:moveTo>
                    <a:pt x="8774" y="1"/>
                  </a:moveTo>
                  <a:lnTo>
                    <a:pt x="1" y="5071"/>
                  </a:lnTo>
                  <a:lnTo>
                    <a:pt x="601" y="11075"/>
                  </a:lnTo>
                  <a:cubicBezTo>
                    <a:pt x="1035" y="11909"/>
                    <a:pt x="2636" y="12610"/>
                    <a:pt x="3303" y="12910"/>
                  </a:cubicBezTo>
                  <a:lnTo>
                    <a:pt x="9608" y="9274"/>
                  </a:lnTo>
                  <a:lnTo>
                    <a:pt x="8774"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85"/>
            <p:cNvSpPr/>
            <p:nvPr/>
          </p:nvSpPr>
          <p:spPr>
            <a:xfrm>
              <a:off x="2228425" y="3176875"/>
              <a:ext cx="240200" cy="322775"/>
            </a:xfrm>
            <a:custGeom>
              <a:rect b="b" l="l" r="r" t="t"/>
              <a:pathLst>
                <a:path extrusionOk="0" h="12911" w="9608">
                  <a:moveTo>
                    <a:pt x="8774" y="1"/>
                  </a:moveTo>
                  <a:lnTo>
                    <a:pt x="1" y="5071"/>
                  </a:lnTo>
                  <a:lnTo>
                    <a:pt x="601" y="11075"/>
                  </a:lnTo>
                  <a:cubicBezTo>
                    <a:pt x="1035" y="11909"/>
                    <a:pt x="2636" y="12610"/>
                    <a:pt x="3303" y="12910"/>
                  </a:cubicBezTo>
                  <a:lnTo>
                    <a:pt x="9608" y="9274"/>
                  </a:lnTo>
                  <a:lnTo>
                    <a:pt x="877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85"/>
            <p:cNvSpPr/>
            <p:nvPr/>
          </p:nvSpPr>
          <p:spPr>
            <a:xfrm>
              <a:off x="2243450" y="3453750"/>
              <a:ext cx="67575" cy="45900"/>
            </a:xfrm>
            <a:custGeom>
              <a:rect b="b" l="l" r="r" t="t"/>
              <a:pathLst>
                <a:path extrusionOk="0" h="1836" w="2703">
                  <a:moveTo>
                    <a:pt x="0" y="0"/>
                  </a:moveTo>
                  <a:cubicBezTo>
                    <a:pt x="0" y="1"/>
                    <a:pt x="67" y="568"/>
                    <a:pt x="1034" y="1235"/>
                  </a:cubicBezTo>
                  <a:cubicBezTo>
                    <a:pt x="1501" y="1568"/>
                    <a:pt x="2102" y="1802"/>
                    <a:pt x="2702" y="1835"/>
                  </a:cubicBezTo>
                  <a:cubicBezTo>
                    <a:pt x="2335" y="1401"/>
                    <a:pt x="2602" y="301"/>
                    <a:pt x="2602" y="301"/>
                  </a:cubicBezTo>
                  <a:lnTo>
                    <a:pt x="2602" y="301"/>
                  </a:lnTo>
                  <a:cubicBezTo>
                    <a:pt x="2326" y="420"/>
                    <a:pt x="1939" y="476"/>
                    <a:pt x="1546" y="476"/>
                  </a:cubicBezTo>
                  <a:cubicBezTo>
                    <a:pt x="846" y="476"/>
                    <a:pt x="128" y="300"/>
                    <a:pt x="0"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85"/>
            <p:cNvSpPr/>
            <p:nvPr/>
          </p:nvSpPr>
          <p:spPr>
            <a:xfrm>
              <a:off x="2243450" y="3453750"/>
              <a:ext cx="67575" cy="45900"/>
            </a:xfrm>
            <a:custGeom>
              <a:rect b="b" l="l" r="r" t="t"/>
              <a:pathLst>
                <a:path extrusionOk="0" h="1836" w="2703">
                  <a:moveTo>
                    <a:pt x="0" y="0"/>
                  </a:moveTo>
                  <a:cubicBezTo>
                    <a:pt x="0" y="1"/>
                    <a:pt x="67" y="568"/>
                    <a:pt x="1034" y="1235"/>
                  </a:cubicBezTo>
                  <a:cubicBezTo>
                    <a:pt x="1501" y="1568"/>
                    <a:pt x="2102" y="1802"/>
                    <a:pt x="2702" y="1835"/>
                  </a:cubicBezTo>
                  <a:cubicBezTo>
                    <a:pt x="2335" y="1401"/>
                    <a:pt x="2602" y="301"/>
                    <a:pt x="2602" y="301"/>
                  </a:cubicBezTo>
                  <a:lnTo>
                    <a:pt x="2602" y="301"/>
                  </a:lnTo>
                  <a:cubicBezTo>
                    <a:pt x="2326" y="420"/>
                    <a:pt x="1939" y="476"/>
                    <a:pt x="1546" y="476"/>
                  </a:cubicBezTo>
                  <a:cubicBezTo>
                    <a:pt x="846" y="476"/>
                    <a:pt x="128" y="30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85"/>
            <p:cNvSpPr/>
            <p:nvPr/>
          </p:nvSpPr>
          <p:spPr>
            <a:xfrm>
              <a:off x="2243450" y="3453750"/>
              <a:ext cx="67575" cy="45900"/>
            </a:xfrm>
            <a:custGeom>
              <a:rect b="b" l="l" r="r" t="t"/>
              <a:pathLst>
                <a:path extrusionOk="0" h="1836" w="2703">
                  <a:moveTo>
                    <a:pt x="0" y="0"/>
                  </a:moveTo>
                  <a:cubicBezTo>
                    <a:pt x="0" y="1"/>
                    <a:pt x="67" y="568"/>
                    <a:pt x="1034" y="1235"/>
                  </a:cubicBezTo>
                  <a:cubicBezTo>
                    <a:pt x="1501" y="1568"/>
                    <a:pt x="2102" y="1802"/>
                    <a:pt x="2702" y="1835"/>
                  </a:cubicBezTo>
                  <a:cubicBezTo>
                    <a:pt x="2335" y="1401"/>
                    <a:pt x="2602" y="301"/>
                    <a:pt x="2602" y="301"/>
                  </a:cubicBezTo>
                  <a:lnTo>
                    <a:pt x="2602" y="301"/>
                  </a:lnTo>
                  <a:cubicBezTo>
                    <a:pt x="2326" y="420"/>
                    <a:pt x="1939" y="476"/>
                    <a:pt x="1546" y="476"/>
                  </a:cubicBezTo>
                  <a:cubicBezTo>
                    <a:pt x="846" y="476"/>
                    <a:pt x="128" y="300"/>
                    <a:pt x="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85"/>
            <p:cNvSpPr/>
            <p:nvPr/>
          </p:nvSpPr>
          <p:spPr>
            <a:xfrm>
              <a:off x="2228425" y="3136025"/>
              <a:ext cx="219350" cy="167650"/>
            </a:xfrm>
            <a:custGeom>
              <a:rect b="b" l="l" r="r" t="t"/>
              <a:pathLst>
                <a:path extrusionOk="0" h="6706" w="8774">
                  <a:moveTo>
                    <a:pt x="8774" y="0"/>
                  </a:moveTo>
                  <a:lnTo>
                    <a:pt x="1" y="5071"/>
                  </a:lnTo>
                  <a:lnTo>
                    <a:pt x="1" y="6705"/>
                  </a:lnTo>
                  <a:lnTo>
                    <a:pt x="8774" y="1635"/>
                  </a:lnTo>
                  <a:lnTo>
                    <a:pt x="8774"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85"/>
            <p:cNvSpPr/>
            <p:nvPr/>
          </p:nvSpPr>
          <p:spPr>
            <a:xfrm>
              <a:off x="2228425" y="3136025"/>
              <a:ext cx="219350" cy="167650"/>
            </a:xfrm>
            <a:custGeom>
              <a:rect b="b" l="l" r="r" t="t"/>
              <a:pathLst>
                <a:path extrusionOk="0" h="6706" w="8774">
                  <a:moveTo>
                    <a:pt x="8774" y="0"/>
                  </a:moveTo>
                  <a:lnTo>
                    <a:pt x="1" y="5071"/>
                  </a:lnTo>
                  <a:lnTo>
                    <a:pt x="1" y="6705"/>
                  </a:lnTo>
                  <a:lnTo>
                    <a:pt x="8774" y="1635"/>
                  </a:lnTo>
                  <a:lnTo>
                    <a:pt x="87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85"/>
            <p:cNvSpPr/>
            <p:nvPr/>
          </p:nvSpPr>
          <p:spPr>
            <a:xfrm>
              <a:off x="2228425" y="3136025"/>
              <a:ext cx="219350" cy="167650"/>
            </a:xfrm>
            <a:custGeom>
              <a:rect b="b" l="l" r="r" t="t"/>
              <a:pathLst>
                <a:path extrusionOk="0" h="6706" w="8774">
                  <a:moveTo>
                    <a:pt x="8774" y="0"/>
                  </a:moveTo>
                  <a:lnTo>
                    <a:pt x="1" y="5071"/>
                  </a:lnTo>
                  <a:lnTo>
                    <a:pt x="1" y="6705"/>
                  </a:lnTo>
                  <a:lnTo>
                    <a:pt x="8774" y="1635"/>
                  </a:lnTo>
                  <a:lnTo>
                    <a:pt x="877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85"/>
            <p:cNvSpPr/>
            <p:nvPr/>
          </p:nvSpPr>
          <p:spPr>
            <a:xfrm>
              <a:off x="2282625" y="3328375"/>
              <a:ext cx="153475" cy="100675"/>
            </a:xfrm>
            <a:custGeom>
              <a:rect b="b" l="l" r="r" t="t"/>
              <a:pathLst>
                <a:path extrusionOk="0" h="4027" w="6139">
                  <a:moveTo>
                    <a:pt x="5939" y="0"/>
                  </a:moveTo>
                  <a:cubicBezTo>
                    <a:pt x="5889" y="0"/>
                    <a:pt x="5832" y="15"/>
                    <a:pt x="5772" y="45"/>
                  </a:cubicBezTo>
                  <a:lnTo>
                    <a:pt x="368" y="3181"/>
                  </a:lnTo>
                  <a:cubicBezTo>
                    <a:pt x="168" y="3314"/>
                    <a:pt x="34" y="3548"/>
                    <a:pt x="1" y="3781"/>
                  </a:cubicBezTo>
                  <a:cubicBezTo>
                    <a:pt x="1" y="3945"/>
                    <a:pt x="83" y="4026"/>
                    <a:pt x="200" y="4026"/>
                  </a:cubicBezTo>
                  <a:cubicBezTo>
                    <a:pt x="251" y="4026"/>
                    <a:pt x="308" y="4011"/>
                    <a:pt x="368" y="3981"/>
                  </a:cubicBezTo>
                  <a:lnTo>
                    <a:pt x="5772" y="812"/>
                  </a:lnTo>
                  <a:cubicBezTo>
                    <a:pt x="5972" y="679"/>
                    <a:pt x="6105" y="479"/>
                    <a:pt x="6139" y="245"/>
                  </a:cubicBezTo>
                  <a:cubicBezTo>
                    <a:pt x="6139" y="82"/>
                    <a:pt x="6057" y="0"/>
                    <a:pt x="593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85"/>
            <p:cNvSpPr/>
            <p:nvPr/>
          </p:nvSpPr>
          <p:spPr>
            <a:xfrm>
              <a:off x="2282625" y="3315850"/>
              <a:ext cx="98450" cy="68200"/>
            </a:xfrm>
            <a:custGeom>
              <a:rect b="b" l="l" r="r" t="t"/>
              <a:pathLst>
                <a:path extrusionOk="0" h="2728" w="3938">
                  <a:moveTo>
                    <a:pt x="3738" y="1"/>
                  </a:moveTo>
                  <a:cubicBezTo>
                    <a:pt x="3687" y="1"/>
                    <a:pt x="3630" y="16"/>
                    <a:pt x="3570" y="46"/>
                  </a:cubicBezTo>
                  <a:lnTo>
                    <a:pt x="368" y="1914"/>
                  </a:lnTo>
                  <a:cubicBezTo>
                    <a:pt x="168" y="2047"/>
                    <a:pt x="34" y="2247"/>
                    <a:pt x="1" y="2514"/>
                  </a:cubicBezTo>
                  <a:cubicBezTo>
                    <a:pt x="1" y="2652"/>
                    <a:pt x="80" y="2727"/>
                    <a:pt x="195" y="2727"/>
                  </a:cubicBezTo>
                  <a:cubicBezTo>
                    <a:pt x="247" y="2727"/>
                    <a:pt x="306" y="2712"/>
                    <a:pt x="368" y="2681"/>
                  </a:cubicBezTo>
                  <a:lnTo>
                    <a:pt x="3570" y="813"/>
                  </a:lnTo>
                  <a:cubicBezTo>
                    <a:pt x="3770" y="680"/>
                    <a:pt x="3904" y="479"/>
                    <a:pt x="3937" y="246"/>
                  </a:cubicBezTo>
                  <a:cubicBezTo>
                    <a:pt x="3937" y="83"/>
                    <a:pt x="3855" y="1"/>
                    <a:pt x="373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85"/>
            <p:cNvSpPr/>
            <p:nvPr/>
          </p:nvSpPr>
          <p:spPr>
            <a:xfrm>
              <a:off x="2282625" y="3270825"/>
              <a:ext cx="98450" cy="68550"/>
            </a:xfrm>
            <a:custGeom>
              <a:rect b="b" l="l" r="r" t="t"/>
              <a:pathLst>
                <a:path extrusionOk="0" h="2742" w="3938">
                  <a:moveTo>
                    <a:pt x="3738" y="1"/>
                  </a:moveTo>
                  <a:cubicBezTo>
                    <a:pt x="3687" y="1"/>
                    <a:pt x="3630" y="16"/>
                    <a:pt x="3570" y="46"/>
                  </a:cubicBezTo>
                  <a:lnTo>
                    <a:pt x="368" y="1914"/>
                  </a:lnTo>
                  <a:cubicBezTo>
                    <a:pt x="168" y="2047"/>
                    <a:pt x="34" y="2247"/>
                    <a:pt x="1" y="2514"/>
                  </a:cubicBezTo>
                  <a:cubicBezTo>
                    <a:pt x="1" y="2651"/>
                    <a:pt x="79" y="2742"/>
                    <a:pt x="193" y="2742"/>
                  </a:cubicBezTo>
                  <a:cubicBezTo>
                    <a:pt x="245" y="2742"/>
                    <a:pt x="305" y="2723"/>
                    <a:pt x="368" y="2681"/>
                  </a:cubicBezTo>
                  <a:lnTo>
                    <a:pt x="3570" y="846"/>
                  </a:lnTo>
                  <a:cubicBezTo>
                    <a:pt x="3770" y="713"/>
                    <a:pt x="3904" y="479"/>
                    <a:pt x="3937" y="246"/>
                  </a:cubicBezTo>
                  <a:cubicBezTo>
                    <a:pt x="3937" y="82"/>
                    <a:pt x="3855" y="1"/>
                    <a:pt x="373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85"/>
            <p:cNvSpPr/>
            <p:nvPr/>
          </p:nvSpPr>
          <p:spPr>
            <a:xfrm>
              <a:off x="3450975" y="1700000"/>
              <a:ext cx="219350" cy="391975"/>
            </a:xfrm>
            <a:custGeom>
              <a:rect b="b" l="l" r="r" t="t"/>
              <a:pathLst>
                <a:path extrusionOk="0" h="15679" w="8774">
                  <a:moveTo>
                    <a:pt x="8773" y="0"/>
                  </a:moveTo>
                  <a:lnTo>
                    <a:pt x="0" y="5070"/>
                  </a:lnTo>
                  <a:lnTo>
                    <a:pt x="0" y="15678"/>
                  </a:lnTo>
                  <a:lnTo>
                    <a:pt x="8773" y="10608"/>
                  </a:lnTo>
                  <a:lnTo>
                    <a:pt x="877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85"/>
            <p:cNvSpPr/>
            <p:nvPr/>
          </p:nvSpPr>
          <p:spPr>
            <a:xfrm>
              <a:off x="3459300" y="1745025"/>
              <a:ext cx="266050" cy="357775"/>
            </a:xfrm>
            <a:custGeom>
              <a:rect b="b" l="l" r="r" t="t"/>
              <a:pathLst>
                <a:path extrusionOk="0" h="14311" w="10642">
                  <a:moveTo>
                    <a:pt x="8807" y="0"/>
                  </a:moveTo>
                  <a:lnTo>
                    <a:pt x="1" y="5071"/>
                  </a:lnTo>
                  <a:lnTo>
                    <a:pt x="935" y="14311"/>
                  </a:lnTo>
                  <a:lnTo>
                    <a:pt x="8674" y="9841"/>
                  </a:lnTo>
                  <a:cubicBezTo>
                    <a:pt x="10241" y="8940"/>
                    <a:pt x="10642" y="8206"/>
                    <a:pt x="10642" y="8206"/>
                  </a:cubicBezTo>
                  <a:cubicBezTo>
                    <a:pt x="9508" y="7472"/>
                    <a:pt x="9374" y="6205"/>
                    <a:pt x="9307" y="5338"/>
                  </a:cubicBezTo>
                  <a:lnTo>
                    <a:pt x="8807"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85"/>
            <p:cNvSpPr/>
            <p:nvPr/>
          </p:nvSpPr>
          <p:spPr>
            <a:xfrm>
              <a:off x="3459300" y="1745025"/>
              <a:ext cx="266050" cy="357775"/>
            </a:xfrm>
            <a:custGeom>
              <a:rect b="b" l="l" r="r" t="t"/>
              <a:pathLst>
                <a:path extrusionOk="0" h="14311" w="10642">
                  <a:moveTo>
                    <a:pt x="8807" y="0"/>
                  </a:moveTo>
                  <a:lnTo>
                    <a:pt x="1" y="5071"/>
                  </a:lnTo>
                  <a:lnTo>
                    <a:pt x="935" y="14311"/>
                  </a:lnTo>
                  <a:lnTo>
                    <a:pt x="8674" y="9841"/>
                  </a:lnTo>
                  <a:cubicBezTo>
                    <a:pt x="10241" y="8940"/>
                    <a:pt x="10642" y="8206"/>
                    <a:pt x="10642" y="8206"/>
                  </a:cubicBezTo>
                  <a:cubicBezTo>
                    <a:pt x="9508" y="7472"/>
                    <a:pt x="9374" y="6205"/>
                    <a:pt x="9307" y="5338"/>
                  </a:cubicBezTo>
                  <a:lnTo>
                    <a:pt x="880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85"/>
            <p:cNvSpPr/>
            <p:nvPr/>
          </p:nvSpPr>
          <p:spPr>
            <a:xfrm>
              <a:off x="3459300" y="1704150"/>
              <a:ext cx="220200" cy="167650"/>
            </a:xfrm>
            <a:custGeom>
              <a:rect b="b" l="l" r="r" t="t"/>
              <a:pathLst>
                <a:path extrusionOk="0" h="6706" w="8808">
                  <a:moveTo>
                    <a:pt x="8807" y="1"/>
                  </a:moveTo>
                  <a:lnTo>
                    <a:pt x="1" y="5071"/>
                  </a:lnTo>
                  <a:lnTo>
                    <a:pt x="1" y="6706"/>
                  </a:lnTo>
                  <a:lnTo>
                    <a:pt x="8807" y="1635"/>
                  </a:lnTo>
                  <a:lnTo>
                    <a:pt x="8807"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85"/>
            <p:cNvSpPr/>
            <p:nvPr/>
          </p:nvSpPr>
          <p:spPr>
            <a:xfrm>
              <a:off x="3459300" y="1704150"/>
              <a:ext cx="220200" cy="167650"/>
            </a:xfrm>
            <a:custGeom>
              <a:rect b="b" l="l" r="r" t="t"/>
              <a:pathLst>
                <a:path extrusionOk="0" h="6706" w="8808">
                  <a:moveTo>
                    <a:pt x="8807" y="1"/>
                  </a:moveTo>
                  <a:lnTo>
                    <a:pt x="1" y="5071"/>
                  </a:lnTo>
                  <a:lnTo>
                    <a:pt x="1" y="6706"/>
                  </a:lnTo>
                  <a:lnTo>
                    <a:pt x="8807" y="1635"/>
                  </a:lnTo>
                  <a:lnTo>
                    <a:pt x="880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85"/>
            <p:cNvSpPr/>
            <p:nvPr/>
          </p:nvSpPr>
          <p:spPr>
            <a:xfrm>
              <a:off x="3459300" y="1704150"/>
              <a:ext cx="220200" cy="167650"/>
            </a:xfrm>
            <a:custGeom>
              <a:rect b="b" l="l" r="r" t="t"/>
              <a:pathLst>
                <a:path extrusionOk="0" h="6706" w="8808">
                  <a:moveTo>
                    <a:pt x="8807" y="1"/>
                  </a:moveTo>
                  <a:lnTo>
                    <a:pt x="1" y="5071"/>
                  </a:lnTo>
                  <a:lnTo>
                    <a:pt x="1" y="6706"/>
                  </a:lnTo>
                  <a:lnTo>
                    <a:pt x="8807" y="1635"/>
                  </a:lnTo>
                  <a:lnTo>
                    <a:pt x="880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85"/>
            <p:cNvSpPr/>
            <p:nvPr/>
          </p:nvSpPr>
          <p:spPr>
            <a:xfrm>
              <a:off x="3507675" y="1896125"/>
              <a:ext cx="116775" cy="79375"/>
            </a:xfrm>
            <a:custGeom>
              <a:rect b="b" l="l" r="r" t="t"/>
              <a:pathLst>
                <a:path extrusionOk="0" h="3175" w="4671">
                  <a:moveTo>
                    <a:pt x="4478" y="0"/>
                  </a:moveTo>
                  <a:cubicBezTo>
                    <a:pt x="4426" y="0"/>
                    <a:pt x="4366" y="19"/>
                    <a:pt x="4304" y="61"/>
                  </a:cubicBezTo>
                  <a:lnTo>
                    <a:pt x="367" y="2329"/>
                  </a:lnTo>
                  <a:cubicBezTo>
                    <a:pt x="134" y="2463"/>
                    <a:pt x="1" y="2696"/>
                    <a:pt x="1" y="2930"/>
                  </a:cubicBezTo>
                  <a:cubicBezTo>
                    <a:pt x="1" y="3093"/>
                    <a:pt x="82" y="3175"/>
                    <a:pt x="200" y="3175"/>
                  </a:cubicBezTo>
                  <a:cubicBezTo>
                    <a:pt x="250" y="3175"/>
                    <a:pt x="307" y="3160"/>
                    <a:pt x="367" y="3130"/>
                  </a:cubicBezTo>
                  <a:lnTo>
                    <a:pt x="4304" y="828"/>
                  </a:lnTo>
                  <a:cubicBezTo>
                    <a:pt x="4504" y="695"/>
                    <a:pt x="4637" y="494"/>
                    <a:pt x="4671" y="228"/>
                  </a:cubicBezTo>
                  <a:cubicBezTo>
                    <a:pt x="4671" y="90"/>
                    <a:pt x="4592" y="0"/>
                    <a:pt x="447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85"/>
            <p:cNvSpPr/>
            <p:nvPr/>
          </p:nvSpPr>
          <p:spPr>
            <a:xfrm>
              <a:off x="3531850" y="1833125"/>
              <a:ext cx="119275" cy="80225"/>
            </a:xfrm>
            <a:custGeom>
              <a:rect b="b" l="l" r="r" t="t"/>
              <a:pathLst>
                <a:path extrusionOk="0" h="3209" w="4771">
                  <a:moveTo>
                    <a:pt x="4572" y="1"/>
                  </a:moveTo>
                  <a:cubicBezTo>
                    <a:pt x="4521" y="1"/>
                    <a:pt x="4464" y="16"/>
                    <a:pt x="4404" y="46"/>
                  </a:cubicBezTo>
                  <a:lnTo>
                    <a:pt x="368" y="2381"/>
                  </a:lnTo>
                  <a:cubicBezTo>
                    <a:pt x="168" y="2514"/>
                    <a:pt x="34" y="2714"/>
                    <a:pt x="1" y="2981"/>
                  </a:cubicBezTo>
                  <a:cubicBezTo>
                    <a:pt x="1" y="3118"/>
                    <a:pt x="79" y="3209"/>
                    <a:pt x="193" y="3209"/>
                  </a:cubicBezTo>
                  <a:cubicBezTo>
                    <a:pt x="245" y="3209"/>
                    <a:pt x="305" y="3190"/>
                    <a:pt x="368" y="3148"/>
                  </a:cubicBezTo>
                  <a:lnTo>
                    <a:pt x="4404" y="846"/>
                  </a:lnTo>
                  <a:cubicBezTo>
                    <a:pt x="4604" y="713"/>
                    <a:pt x="4738" y="479"/>
                    <a:pt x="4771" y="246"/>
                  </a:cubicBezTo>
                  <a:cubicBezTo>
                    <a:pt x="4771" y="82"/>
                    <a:pt x="4689" y="1"/>
                    <a:pt x="457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85"/>
            <p:cNvSpPr/>
            <p:nvPr/>
          </p:nvSpPr>
          <p:spPr>
            <a:xfrm>
              <a:off x="2219250" y="2473050"/>
              <a:ext cx="220200" cy="392800"/>
            </a:xfrm>
            <a:custGeom>
              <a:rect b="b" l="l" r="r" t="t"/>
              <a:pathLst>
                <a:path extrusionOk="0" h="15712" w="8808">
                  <a:moveTo>
                    <a:pt x="8807" y="0"/>
                  </a:moveTo>
                  <a:lnTo>
                    <a:pt x="1" y="5071"/>
                  </a:lnTo>
                  <a:lnTo>
                    <a:pt x="1" y="15712"/>
                  </a:lnTo>
                  <a:lnTo>
                    <a:pt x="8807" y="10608"/>
                  </a:lnTo>
                  <a:lnTo>
                    <a:pt x="880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85"/>
            <p:cNvSpPr/>
            <p:nvPr/>
          </p:nvSpPr>
          <p:spPr>
            <a:xfrm>
              <a:off x="2228425" y="2518075"/>
              <a:ext cx="240200" cy="323600"/>
            </a:xfrm>
            <a:custGeom>
              <a:rect b="b" l="l" r="r" t="t"/>
              <a:pathLst>
                <a:path extrusionOk="0" h="12944" w="9608">
                  <a:moveTo>
                    <a:pt x="8774" y="1"/>
                  </a:moveTo>
                  <a:lnTo>
                    <a:pt x="1" y="5104"/>
                  </a:lnTo>
                  <a:lnTo>
                    <a:pt x="601" y="11109"/>
                  </a:lnTo>
                  <a:cubicBezTo>
                    <a:pt x="1035" y="11909"/>
                    <a:pt x="2636" y="12610"/>
                    <a:pt x="3303" y="12943"/>
                  </a:cubicBezTo>
                  <a:lnTo>
                    <a:pt x="9608" y="9307"/>
                  </a:lnTo>
                  <a:lnTo>
                    <a:pt x="8774"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85"/>
            <p:cNvSpPr/>
            <p:nvPr/>
          </p:nvSpPr>
          <p:spPr>
            <a:xfrm>
              <a:off x="2228425" y="2518075"/>
              <a:ext cx="240200" cy="323600"/>
            </a:xfrm>
            <a:custGeom>
              <a:rect b="b" l="l" r="r" t="t"/>
              <a:pathLst>
                <a:path extrusionOk="0" h="12944" w="9608">
                  <a:moveTo>
                    <a:pt x="8774" y="1"/>
                  </a:moveTo>
                  <a:lnTo>
                    <a:pt x="1" y="5104"/>
                  </a:lnTo>
                  <a:lnTo>
                    <a:pt x="601" y="11109"/>
                  </a:lnTo>
                  <a:cubicBezTo>
                    <a:pt x="1035" y="11909"/>
                    <a:pt x="2636" y="12610"/>
                    <a:pt x="3303" y="12943"/>
                  </a:cubicBezTo>
                  <a:lnTo>
                    <a:pt x="9608" y="9307"/>
                  </a:lnTo>
                  <a:lnTo>
                    <a:pt x="877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85"/>
            <p:cNvSpPr/>
            <p:nvPr/>
          </p:nvSpPr>
          <p:spPr>
            <a:xfrm>
              <a:off x="2243450" y="2795775"/>
              <a:ext cx="67575" cy="45900"/>
            </a:xfrm>
            <a:custGeom>
              <a:rect b="b" l="l" r="r" t="t"/>
              <a:pathLst>
                <a:path extrusionOk="0" h="1836" w="2703">
                  <a:moveTo>
                    <a:pt x="0" y="1"/>
                  </a:moveTo>
                  <a:cubicBezTo>
                    <a:pt x="0" y="1"/>
                    <a:pt x="67" y="534"/>
                    <a:pt x="1034" y="1201"/>
                  </a:cubicBezTo>
                  <a:cubicBezTo>
                    <a:pt x="1501" y="1568"/>
                    <a:pt x="2102" y="1769"/>
                    <a:pt x="2702" y="1835"/>
                  </a:cubicBezTo>
                  <a:cubicBezTo>
                    <a:pt x="2335" y="1402"/>
                    <a:pt x="2602" y="268"/>
                    <a:pt x="2602" y="267"/>
                  </a:cubicBezTo>
                  <a:lnTo>
                    <a:pt x="2602" y="267"/>
                  </a:lnTo>
                  <a:cubicBezTo>
                    <a:pt x="2312" y="393"/>
                    <a:pt x="1899" y="453"/>
                    <a:pt x="1486" y="453"/>
                  </a:cubicBezTo>
                  <a:cubicBezTo>
                    <a:pt x="805" y="453"/>
                    <a:pt x="125" y="291"/>
                    <a:pt x="0"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85"/>
            <p:cNvSpPr/>
            <p:nvPr/>
          </p:nvSpPr>
          <p:spPr>
            <a:xfrm>
              <a:off x="2243450" y="2795775"/>
              <a:ext cx="67575" cy="45900"/>
            </a:xfrm>
            <a:custGeom>
              <a:rect b="b" l="l" r="r" t="t"/>
              <a:pathLst>
                <a:path extrusionOk="0" h="1836" w="2703">
                  <a:moveTo>
                    <a:pt x="0" y="1"/>
                  </a:moveTo>
                  <a:cubicBezTo>
                    <a:pt x="0" y="1"/>
                    <a:pt x="67" y="534"/>
                    <a:pt x="1034" y="1201"/>
                  </a:cubicBezTo>
                  <a:cubicBezTo>
                    <a:pt x="1501" y="1568"/>
                    <a:pt x="2102" y="1769"/>
                    <a:pt x="2702" y="1835"/>
                  </a:cubicBezTo>
                  <a:cubicBezTo>
                    <a:pt x="2335" y="1402"/>
                    <a:pt x="2602" y="268"/>
                    <a:pt x="2602" y="267"/>
                  </a:cubicBezTo>
                  <a:lnTo>
                    <a:pt x="2602" y="267"/>
                  </a:lnTo>
                  <a:cubicBezTo>
                    <a:pt x="2312" y="393"/>
                    <a:pt x="1899" y="453"/>
                    <a:pt x="1486" y="453"/>
                  </a:cubicBezTo>
                  <a:cubicBezTo>
                    <a:pt x="805" y="453"/>
                    <a:pt x="125" y="291"/>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85"/>
            <p:cNvSpPr/>
            <p:nvPr/>
          </p:nvSpPr>
          <p:spPr>
            <a:xfrm>
              <a:off x="2228425" y="2478050"/>
              <a:ext cx="219350" cy="167650"/>
            </a:xfrm>
            <a:custGeom>
              <a:rect b="b" l="l" r="r" t="t"/>
              <a:pathLst>
                <a:path extrusionOk="0" h="6706" w="8774">
                  <a:moveTo>
                    <a:pt x="8774" y="0"/>
                  </a:moveTo>
                  <a:lnTo>
                    <a:pt x="1" y="5071"/>
                  </a:lnTo>
                  <a:lnTo>
                    <a:pt x="1" y="6705"/>
                  </a:lnTo>
                  <a:lnTo>
                    <a:pt x="8774" y="1602"/>
                  </a:lnTo>
                  <a:lnTo>
                    <a:pt x="8774"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85"/>
            <p:cNvSpPr/>
            <p:nvPr/>
          </p:nvSpPr>
          <p:spPr>
            <a:xfrm>
              <a:off x="2228425" y="2478050"/>
              <a:ext cx="219350" cy="167650"/>
            </a:xfrm>
            <a:custGeom>
              <a:rect b="b" l="l" r="r" t="t"/>
              <a:pathLst>
                <a:path extrusionOk="0" h="6706" w="8774">
                  <a:moveTo>
                    <a:pt x="8774" y="0"/>
                  </a:moveTo>
                  <a:lnTo>
                    <a:pt x="1" y="5071"/>
                  </a:lnTo>
                  <a:lnTo>
                    <a:pt x="1" y="6705"/>
                  </a:lnTo>
                  <a:lnTo>
                    <a:pt x="8774" y="1602"/>
                  </a:lnTo>
                  <a:lnTo>
                    <a:pt x="877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85"/>
            <p:cNvSpPr/>
            <p:nvPr/>
          </p:nvSpPr>
          <p:spPr>
            <a:xfrm>
              <a:off x="2294300" y="2629975"/>
              <a:ext cx="134300" cy="88950"/>
            </a:xfrm>
            <a:custGeom>
              <a:rect b="b" l="l" r="r" t="t"/>
              <a:pathLst>
                <a:path extrusionOk="0" h="3558" w="5372">
                  <a:moveTo>
                    <a:pt x="5179" y="0"/>
                  </a:moveTo>
                  <a:cubicBezTo>
                    <a:pt x="5127" y="0"/>
                    <a:pt x="5067" y="19"/>
                    <a:pt x="5004" y="61"/>
                  </a:cubicBezTo>
                  <a:lnTo>
                    <a:pt x="334" y="2730"/>
                  </a:lnTo>
                  <a:cubicBezTo>
                    <a:pt x="134" y="2863"/>
                    <a:pt x="1" y="3097"/>
                    <a:pt x="1" y="3330"/>
                  </a:cubicBezTo>
                  <a:cubicBezTo>
                    <a:pt x="1" y="3468"/>
                    <a:pt x="64" y="3558"/>
                    <a:pt x="168" y="3558"/>
                  </a:cubicBezTo>
                  <a:cubicBezTo>
                    <a:pt x="215" y="3558"/>
                    <a:pt x="272" y="3539"/>
                    <a:pt x="334" y="3497"/>
                  </a:cubicBezTo>
                  <a:lnTo>
                    <a:pt x="5004" y="828"/>
                  </a:lnTo>
                  <a:cubicBezTo>
                    <a:pt x="5205" y="695"/>
                    <a:pt x="5338" y="461"/>
                    <a:pt x="5371" y="228"/>
                  </a:cubicBezTo>
                  <a:cubicBezTo>
                    <a:pt x="5371" y="91"/>
                    <a:pt x="5293" y="0"/>
                    <a:pt x="517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85"/>
            <p:cNvSpPr/>
            <p:nvPr/>
          </p:nvSpPr>
          <p:spPr>
            <a:xfrm>
              <a:off x="2275125" y="2709200"/>
              <a:ext cx="98425" cy="68100"/>
            </a:xfrm>
            <a:custGeom>
              <a:rect b="b" l="l" r="r" t="t"/>
              <a:pathLst>
                <a:path extrusionOk="0" h="2724" w="3937">
                  <a:moveTo>
                    <a:pt x="3744" y="0"/>
                  </a:moveTo>
                  <a:cubicBezTo>
                    <a:pt x="3692" y="0"/>
                    <a:pt x="3633" y="19"/>
                    <a:pt x="3570" y="61"/>
                  </a:cubicBezTo>
                  <a:lnTo>
                    <a:pt x="368" y="1896"/>
                  </a:lnTo>
                  <a:cubicBezTo>
                    <a:pt x="134" y="2029"/>
                    <a:pt x="1" y="2263"/>
                    <a:pt x="1" y="2496"/>
                  </a:cubicBezTo>
                  <a:cubicBezTo>
                    <a:pt x="1" y="2634"/>
                    <a:pt x="79" y="2724"/>
                    <a:pt x="193" y="2724"/>
                  </a:cubicBezTo>
                  <a:cubicBezTo>
                    <a:pt x="245" y="2724"/>
                    <a:pt x="305" y="2705"/>
                    <a:pt x="368" y="2663"/>
                  </a:cubicBezTo>
                  <a:lnTo>
                    <a:pt x="3570" y="828"/>
                  </a:lnTo>
                  <a:cubicBezTo>
                    <a:pt x="3770" y="695"/>
                    <a:pt x="3903" y="461"/>
                    <a:pt x="3937" y="228"/>
                  </a:cubicBezTo>
                  <a:cubicBezTo>
                    <a:pt x="3937" y="91"/>
                    <a:pt x="3858" y="0"/>
                    <a:pt x="374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85"/>
            <p:cNvSpPr/>
            <p:nvPr/>
          </p:nvSpPr>
          <p:spPr>
            <a:xfrm>
              <a:off x="2262625" y="2620800"/>
              <a:ext cx="98425" cy="68100"/>
            </a:xfrm>
            <a:custGeom>
              <a:rect b="b" l="l" r="r" t="t"/>
              <a:pathLst>
                <a:path extrusionOk="0" h="2724" w="3937">
                  <a:moveTo>
                    <a:pt x="3744" y="1"/>
                  </a:moveTo>
                  <a:cubicBezTo>
                    <a:pt x="3692" y="1"/>
                    <a:pt x="3632" y="19"/>
                    <a:pt x="3570" y="61"/>
                  </a:cubicBezTo>
                  <a:lnTo>
                    <a:pt x="367" y="1896"/>
                  </a:lnTo>
                  <a:cubicBezTo>
                    <a:pt x="167" y="2029"/>
                    <a:pt x="34" y="2263"/>
                    <a:pt x="0" y="2496"/>
                  </a:cubicBezTo>
                  <a:cubicBezTo>
                    <a:pt x="0" y="2634"/>
                    <a:pt x="79" y="2724"/>
                    <a:pt x="193" y="2724"/>
                  </a:cubicBezTo>
                  <a:cubicBezTo>
                    <a:pt x="245" y="2724"/>
                    <a:pt x="304" y="2705"/>
                    <a:pt x="367" y="2663"/>
                  </a:cubicBezTo>
                  <a:lnTo>
                    <a:pt x="3570" y="828"/>
                  </a:lnTo>
                  <a:cubicBezTo>
                    <a:pt x="3803" y="695"/>
                    <a:pt x="3936" y="462"/>
                    <a:pt x="3936" y="228"/>
                  </a:cubicBezTo>
                  <a:cubicBezTo>
                    <a:pt x="3936" y="91"/>
                    <a:pt x="3858" y="1"/>
                    <a:pt x="374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85"/>
            <p:cNvSpPr/>
            <p:nvPr/>
          </p:nvSpPr>
          <p:spPr>
            <a:xfrm>
              <a:off x="3045675" y="1984375"/>
              <a:ext cx="220175" cy="391950"/>
            </a:xfrm>
            <a:custGeom>
              <a:rect b="b" l="l" r="r" t="t"/>
              <a:pathLst>
                <a:path extrusionOk="0" h="15678" w="8807">
                  <a:moveTo>
                    <a:pt x="8807" y="0"/>
                  </a:moveTo>
                  <a:lnTo>
                    <a:pt x="1" y="5070"/>
                  </a:lnTo>
                  <a:lnTo>
                    <a:pt x="1" y="15678"/>
                  </a:lnTo>
                  <a:lnTo>
                    <a:pt x="8807" y="10608"/>
                  </a:lnTo>
                  <a:lnTo>
                    <a:pt x="880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85"/>
            <p:cNvSpPr/>
            <p:nvPr/>
          </p:nvSpPr>
          <p:spPr>
            <a:xfrm>
              <a:off x="3054850" y="2029400"/>
              <a:ext cx="241025" cy="356950"/>
            </a:xfrm>
            <a:custGeom>
              <a:rect b="b" l="l" r="r" t="t"/>
              <a:pathLst>
                <a:path extrusionOk="0" h="14278" w="9641">
                  <a:moveTo>
                    <a:pt x="8807" y="0"/>
                  </a:moveTo>
                  <a:lnTo>
                    <a:pt x="1" y="5071"/>
                  </a:lnTo>
                  <a:lnTo>
                    <a:pt x="935" y="14277"/>
                  </a:lnTo>
                  <a:cubicBezTo>
                    <a:pt x="935" y="14277"/>
                    <a:pt x="8774" y="9774"/>
                    <a:pt x="9641" y="9274"/>
                  </a:cubicBezTo>
                  <a:lnTo>
                    <a:pt x="8807"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85"/>
            <p:cNvSpPr/>
            <p:nvPr/>
          </p:nvSpPr>
          <p:spPr>
            <a:xfrm>
              <a:off x="3054850" y="2029400"/>
              <a:ext cx="241025" cy="356950"/>
            </a:xfrm>
            <a:custGeom>
              <a:rect b="b" l="l" r="r" t="t"/>
              <a:pathLst>
                <a:path extrusionOk="0" h="14278" w="9641">
                  <a:moveTo>
                    <a:pt x="8807" y="0"/>
                  </a:moveTo>
                  <a:lnTo>
                    <a:pt x="1" y="5071"/>
                  </a:lnTo>
                  <a:lnTo>
                    <a:pt x="935" y="14277"/>
                  </a:lnTo>
                  <a:cubicBezTo>
                    <a:pt x="935" y="14277"/>
                    <a:pt x="8774" y="9774"/>
                    <a:pt x="9641" y="9274"/>
                  </a:cubicBezTo>
                  <a:lnTo>
                    <a:pt x="880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85"/>
            <p:cNvSpPr/>
            <p:nvPr/>
          </p:nvSpPr>
          <p:spPr>
            <a:xfrm>
              <a:off x="3054850" y="1988525"/>
              <a:ext cx="220175" cy="167650"/>
            </a:xfrm>
            <a:custGeom>
              <a:rect b="b" l="l" r="r" t="t"/>
              <a:pathLst>
                <a:path extrusionOk="0" h="6706" w="8807">
                  <a:moveTo>
                    <a:pt x="8807" y="1"/>
                  </a:moveTo>
                  <a:lnTo>
                    <a:pt x="1" y="5071"/>
                  </a:lnTo>
                  <a:lnTo>
                    <a:pt x="1" y="6706"/>
                  </a:lnTo>
                  <a:lnTo>
                    <a:pt x="8807" y="1635"/>
                  </a:lnTo>
                  <a:lnTo>
                    <a:pt x="8807"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85"/>
            <p:cNvSpPr/>
            <p:nvPr/>
          </p:nvSpPr>
          <p:spPr>
            <a:xfrm>
              <a:off x="3054850" y="1988525"/>
              <a:ext cx="220175" cy="167650"/>
            </a:xfrm>
            <a:custGeom>
              <a:rect b="b" l="l" r="r" t="t"/>
              <a:pathLst>
                <a:path extrusionOk="0" h="6706" w="8807">
                  <a:moveTo>
                    <a:pt x="8807" y="1"/>
                  </a:moveTo>
                  <a:lnTo>
                    <a:pt x="1" y="5071"/>
                  </a:lnTo>
                  <a:lnTo>
                    <a:pt x="1" y="6706"/>
                  </a:lnTo>
                  <a:lnTo>
                    <a:pt x="8807" y="1635"/>
                  </a:lnTo>
                  <a:lnTo>
                    <a:pt x="880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85"/>
            <p:cNvSpPr/>
            <p:nvPr/>
          </p:nvSpPr>
          <p:spPr>
            <a:xfrm>
              <a:off x="3105725" y="2175875"/>
              <a:ext cx="134275" cy="89000"/>
            </a:xfrm>
            <a:custGeom>
              <a:rect b="b" l="l" r="r" t="t"/>
              <a:pathLst>
                <a:path extrusionOk="0" h="3560" w="5371">
                  <a:moveTo>
                    <a:pt x="5198" y="0"/>
                  </a:moveTo>
                  <a:cubicBezTo>
                    <a:pt x="5151" y="0"/>
                    <a:pt x="5097" y="15"/>
                    <a:pt x="5037" y="46"/>
                  </a:cubicBezTo>
                  <a:lnTo>
                    <a:pt x="367" y="2714"/>
                  </a:lnTo>
                  <a:cubicBezTo>
                    <a:pt x="167" y="2848"/>
                    <a:pt x="34" y="3081"/>
                    <a:pt x="0" y="3315"/>
                  </a:cubicBezTo>
                  <a:cubicBezTo>
                    <a:pt x="0" y="3478"/>
                    <a:pt x="82" y="3560"/>
                    <a:pt x="200" y="3560"/>
                  </a:cubicBezTo>
                  <a:cubicBezTo>
                    <a:pt x="250" y="3560"/>
                    <a:pt x="307" y="3545"/>
                    <a:pt x="367" y="3515"/>
                  </a:cubicBezTo>
                  <a:lnTo>
                    <a:pt x="5037" y="813"/>
                  </a:lnTo>
                  <a:cubicBezTo>
                    <a:pt x="5237" y="679"/>
                    <a:pt x="5371" y="479"/>
                    <a:pt x="5371" y="246"/>
                  </a:cubicBezTo>
                  <a:cubicBezTo>
                    <a:pt x="5371" y="82"/>
                    <a:pt x="5306" y="0"/>
                    <a:pt x="519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85"/>
            <p:cNvSpPr/>
            <p:nvPr/>
          </p:nvSpPr>
          <p:spPr>
            <a:xfrm>
              <a:off x="3105725" y="2127500"/>
              <a:ext cx="134275" cy="89000"/>
            </a:xfrm>
            <a:custGeom>
              <a:rect b="b" l="l" r="r" t="t"/>
              <a:pathLst>
                <a:path extrusionOk="0" h="3560" w="5371">
                  <a:moveTo>
                    <a:pt x="5198" y="1"/>
                  </a:moveTo>
                  <a:cubicBezTo>
                    <a:pt x="5151" y="1"/>
                    <a:pt x="5097" y="16"/>
                    <a:pt x="5037" y="46"/>
                  </a:cubicBezTo>
                  <a:lnTo>
                    <a:pt x="367" y="2748"/>
                  </a:lnTo>
                  <a:cubicBezTo>
                    <a:pt x="167" y="2848"/>
                    <a:pt x="34" y="3081"/>
                    <a:pt x="0" y="3315"/>
                  </a:cubicBezTo>
                  <a:cubicBezTo>
                    <a:pt x="0" y="3478"/>
                    <a:pt x="82" y="3560"/>
                    <a:pt x="200" y="3560"/>
                  </a:cubicBezTo>
                  <a:cubicBezTo>
                    <a:pt x="250" y="3560"/>
                    <a:pt x="307" y="3545"/>
                    <a:pt x="367" y="3515"/>
                  </a:cubicBezTo>
                  <a:lnTo>
                    <a:pt x="5037" y="813"/>
                  </a:lnTo>
                  <a:cubicBezTo>
                    <a:pt x="5237" y="680"/>
                    <a:pt x="5371" y="479"/>
                    <a:pt x="5371" y="246"/>
                  </a:cubicBezTo>
                  <a:cubicBezTo>
                    <a:pt x="5371" y="82"/>
                    <a:pt x="5306" y="1"/>
                    <a:pt x="519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85"/>
            <p:cNvSpPr/>
            <p:nvPr/>
          </p:nvSpPr>
          <p:spPr>
            <a:xfrm>
              <a:off x="2590350" y="2701550"/>
              <a:ext cx="219350" cy="391975"/>
            </a:xfrm>
            <a:custGeom>
              <a:rect b="b" l="l" r="r" t="t"/>
              <a:pathLst>
                <a:path extrusionOk="0" h="15679" w="8774">
                  <a:moveTo>
                    <a:pt x="8774" y="0"/>
                  </a:moveTo>
                  <a:lnTo>
                    <a:pt x="1" y="5071"/>
                  </a:lnTo>
                  <a:lnTo>
                    <a:pt x="1" y="15678"/>
                  </a:lnTo>
                  <a:lnTo>
                    <a:pt x="8774" y="10608"/>
                  </a:lnTo>
                  <a:lnTo>
                    <a:pt x="877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85"/>
            <p:cNvSpPr/>
            <p:nvPr/>
          </p:nvSpPr>
          <p:spPr>
            <a:xfrm>
              <a:off x="2599525" y="2746575"/>
              <a:ext cx="265225" cy="357775"/>
            </a:xfrm>
            <a:custGeom>
              <a:rect b="b" l="l" r="r" t="t"/>
              <a:pathLst>
                <a:path extrusionOk="0" h="14311" w="10609">
                  <a:moveTo>
                    <a:pt x="8774" y="0"/>
                  </a:moveTo>
                  <a:lnTo>
                    <a:pt x="1" y="5071"/>
                  </a:lnTo>
                  <a:lnTo>
                    <a:pt x="901" y="14311"/>
                  </a:lnTo>
                  <a:lnTo>
                    <a:pt x="8640" y="9841"/>
                  </a:lnTo>
                  <a:cubicBezTo>
                    <a:pt x="10208" y="8940"/>
                    <a:pt x="10608" y="8206"/>
                    <a:pt x="10608" y="8206"/>
                  </a:cubicBezTo>
                  <a:cubicBezTo>
                    <a:pt x="9474" y="7473"/>
                    <a:pt x="9341" y="6205"/>
                    <a:pt x="9274" y="5338"/>
                  </a:cubicBezTo>
                  <a:lnTo>
                    <a:pt x="8774"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85"/>
            <p:cNvSpPr/>
            <p:nvPr/>
          </p:nvSpPr>
          <p:spPr>
            <a:xfrm>
              <a:off x="2599525" y="2746575"/>
              <a:ext cx="265225" cy="357775"/>
            </a:xfrm>
            <a:custGeom>
              <a:rect b="b" l="l" r="r" t="t"/>
              <a:pathLst>
                <a:path extrusionOk="0" h="14311" w="10609">
                  <a:moveTo>
                    <a:pt x="8774" y="0"/>
                  </a:moveTo>
                  <a:lnTo>
                    <a:pt x="1" y="5071"/>
                  </a:lnTo>
                  <a:lnTo>
                    <a:pt x="901" y="14311"/>
                  </a:lnTo>
                  <a:lnTo>
                    <a:pt x="8640" y="9841"/>
                  </a:lnTo>
                  <a:cubicBezTo>
                    <a:pt x="10208" y="8940"/>
                    <a:pt x="10608" y="8206"/>
                    <a:pt x="10608" y="8206"/>
                  </a:cubicBezTo>
                  <a:cubicBezTo>
                    <a:pt x="9474" y="7473"/>
                    <a:pt x="9341" y="6205"/>
                    <a:pt x="9274" y="5338"/>
                  </a:cubicBezTo>
                  <a:lnTo>
                    <a:pt x="877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85"/>
            <p:cNvSpPr/>
            <p:nvPr/>
          </p:nvSpPr>
          <p:spPr>
            <a:xfrm>
              <a:off x="2598700" y="2705700"/>
              <a:ext cx="220175" cy="167650"/>
            </a:xfrm>
            <a:custGeom>
              <a:rect b="b" l="l" r="r" t="t"/>
              <a:pathLst>
                <a:path extrusionOk="0" h="6706" w="8807">
                  <a:moveTo>
                    <a:pt x="8807" y="1"/>
                  </a:moveTo>
                  <a:lnTo>
                    <a:pt x="0" y="5071"/>
                  </a:lnTo>
                  <a:lnTo>
                    <a:pt x="34" y="6706"/>
                  </a:lnTo>
                  <a:lnTo>
                    <a:pt x="8807" y="1635"/>
                  </a:lnTo>
                  <a:lnTo>
                    <a:pt x="8807"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85"/>
            <p:cNvSpPr/>
            <p:nvPr/>
          </p:nvSpPr>
          <p:spPr>
            <a:xfrm>
              <a:off x="2598700" y="2705700"/>
              <a:ext cx="220175" cy="167650"/>
            </a:xfrm>
            <a:custGeom>
              <a:rect b="b" l="l" r="r" t="t"/>
              <a:pathLst>
                <a:path extrusionOk="0" h="6706" w="8807">
                  <a:moveTo>
                    <a:pt x="8807" y="1"/>
                  </a:moveTo>
                  <a:lnTo>
                    <a:pt x="0" y="5071"/>
                  </a:lnTo>
                  <a:lnTo>
                    <a:pt x="34" y="6706"/>
                  </a:lnTo>
                  <a:lnTo>
                    <a:pt x="8807" y="1635"/>
                  </a:lnTo>
                  <a:lnTo>
                    <a:pt x="880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85"/>
            <p:cNvSpPr/>
            <p:nvPr/>
          </p:nvSpPr>
          <p:spPr>
            <a:xfrm>
              <a:off x="2647050" y="2897675"/>
              <a:ext cx="124300" cy="83550"/>
            </a:xfrm>
            <a:custGeom>
              <a:rect b="b" l="l" r="r" t="t"/>
              <a:pathLst>
                <a:path extrusionOk="0" h="3342" w="4972">
                  <a:moveTo>
                    <a:pt x="4779" y="0"/>
                  </a:moveTo>
                  <a:cubicBezTo>
                    <a:pt x="4727" y="0"/>
                    <a:pt x="4667" y="19"/>
                    <a:pt x="4604" y="61"/>
                  </a:cubicBezTo>
                  <a:lnTo>
                    <a:pt x="368" y="2496"/>
                  </a:lnTo>
                  <a:cubicBezTo>
                    <a:pt x="134" y="2629"/>
                    <a:pt x="1" y="2863"/>
                    <a:pt x="1" y="3096"/>
                  </a:cubicBezTo>
                  <a:cubicBezTo>
                    <a:pt x="1" y="3260"/>
                    <a:pt x="83" y="3342"/>
                    <a:pt x="200" y="3342"/>
                  </a:cubicBezTo>
                  <a:cubicBezTo>
                    <a:pt x="251" y="3342"/>
                    <a:pt x="308" y="3327"/>
                    <a:pt x="368" y="3297"/>
                  </a:cubicBezTo>
                  <a:lnTo>
                    <a:pt x="4604" y="828"/>
                  </a:lnTo>
                  <a:cubicBezTo>
                    <a:pt x="4804" y="695"/>
                    <a:pt x="4938" y="461"/>
                    <a:pt x="4971" y="228"/>
                  </a:cubicBezTo>
                  <a:cubicBezTo>
                    <a:pt x="4971" y="90"/>
                    <a:pt x="4893" y="0"/>
                    <a:pt x="477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85"/>
            <p:cNvSpPr/>
            <p:nvPr/>
          </p:nvSpPr>
          <p:spPr>
            <a:xfrm>
              <a:off x="2647050" y="2939350"/>
              <a:ext cx="124300" cy="83575"/>
            </a:xfrm>
            <a:custGeom>
              <a:rect b="b" l="l" r="r" t="t"/>
              <a:pathLst>
                <a:path extrusionOk="0" h="3343" w="4972">
                  <a:moveTo>
                    <a:pt x="4779" y="1"/>
                  </a:moveTo>
                  <a:cubicBezTo>
                    <a:pt x="4727" y="1"/>
                    <a:pt x="4667" y="20"/>
                    <a:pt x="4604" y="62"/>
                  </a:cubicBezTo>
                  <a:lnTo>
                    <a:pt x="368" y="2497"/>
                  </a:lnTo>
                  <a:cubicBezTo>
                    <a:pt x="134" y="2630"/>
                    <a:pt x="1" y="2864"/>
                    <a:pt x="1" y="3097"/>
                  </a:cubicBezTo>
                  <a:cubicBezTo>
                    <a:pt x="1" y="3261"/>
                    <a:pt x="83" y="3342"/>
                    <a:pt x="200" y="3342"/>
                  </a:cubicBezTo>
                  <a:cubicBezTo>
                    <a:pt x="251" y="3342"/>
                    <a:pt x="308" y="3327"/>
                    <a:pt x="368" y="3297"/>
                  </a:cubicBezTo>
                  <a:lnTo>
                    <a:pt x="4604" y="829"/>
                  </a:lnTo>
                  <a:cubicBezTo>
                    <a:pt x="4804" y="696"/>
                    <a:pt x="4938" y="462"/>
                    <a:pt x="4971" y="229"/>
                  </a:cubicBezTo>
                  <a:cubicBezTo>
                    <a:pt x="4971" y="91"/>
                    <a:pt x="4893" y="1"/>
                    <a:pt x="477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85"/>
            <p:cNvSpPr/>
            <p:nvPr/>
          </p:nvSpPr>
          <p:spPr>
            <a:xfrm>
              <a:off x="2688750" y="2809275"/>
              <a:ext cx="111775" cy="75600"/>
            </a:xfrm>
            <a:custGeom>
              <a:rect b="b" l="l" r="r" t="t"/>
              <a:pathLst>
                <a:path extrusionOk="0" h="3024" w="4471">
                  <a:moveTo>
                    <a:pt x="4278" y="0"/>
                  </a:moveTo>
                  <a:cubicBezTo>
                    <a:pt x="4226" y="0"/>
                    <a:pt x="4167" y="19"/>
                    <a:pt x="4104" y="61"/>
                  </a:cubicBezTo>
                  <a:lnTo>
                    <a:pt x="334" y="2196"/>
                  </a:lnTo>
                  <a:cubicBezTo>
                    <a:pt x="134" y="2329"/>
                    <a:pt x="1" y="2563"/>
                    <a:pt x="1" y="2796"/>
                  </a:cubicBezTo>
                  <a:cubicBezTo>
                    <a:pt x="1" y="2934"/>
                    <a:pt x="64" y="3024"/>
                    <a:pt x="168" y="3024"/>
                  </a:cubicBezTo>
                  <a:cubicBezTo>
                    <a:pt x="215" y="3024"/>
                    <a:pt x="272" y="3005"/>
                    <a:pt x="334" y="2963"/>
                  </a:cubicBezTo>
                  <a:lnTo>
                    <a:pt x="4104" y="828"/>
                  </a:lnTo>
                  <a:cubicBezTo>
                    <a:pt x="4304" y="695"/>
                    <a:pt x="4437" y="461"/>
                    <a:pt x="4471" y="228"/>
                  </a:cubicBezTo>
                  <a:cubicBezTo>
                    <a:pt x="4471" y="90"/>
                    <a:pt x="4392" y="0"/>
                    <a:pt x="427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85"/>
            <p:cNvSpPr/>
            <p:nvPr/>
          </p:nvSpPr>
          <p:spPr>
            <a:xfrm>
              <a:off x="4135625" y="2519750"/>
              <a:ext cx="220175" cy="391975"/>
            </a:xfrm>
            <a:custGeom>
              <a:rect b="b" l="l" r="r" t="t"/>
              <a:pathLst>
                <a:path extrusionOk="0" h="15679" w="8807">
                  <a:moveTo>
                    <a:pt x="8807" y="0"/>
                  </a:moveTo>
                  <a:lnTo>
                    <a:pt x="0" y="5071"/>
                  </a:lnTo>
                  <a:lnTo>
                    <a:pt x="0" y="15678"/>
                  </a:lnTo>
                  <a:lnTo>
                    <a:pt x="8807" y="10608"/>
                  </a:lnTo>
                  <a:lnTo>
                    <a:pt x="880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85"/>
            <p:cNvSpPr/>
            <p:nvPr/>
          </p:nvSpPr>
          <p:spPr>
            <a:xfrm>
              <a:off x="4144800" y="2564775"/>
              <a:ext cx="240200" cy="357775"/>
            </a:xfrm>
            <a:custGeom>
              <a:rect b="b" l="l" r="r" t="t"/>
              <a:pathLst>
                <a:path extrusionOk="0" h="14311" w="9608">
                  <a:moveTo>
                    <a:pt x="8773" y="1"/>
                  </a:moveTo>
                  <a:lnTo>
                    <a:pt x="0" y="5071"/>
                  </a:lnTo>
                  <a:lnTo>
                    <a:pt x="901" y="14311"/>
                  </a:lnTo>
                  <a:lnTo>
                    <a:pt x="9607" y="9274"/>
                  </a:lnTo>
                  <a:lnTo>
                    <a:pt x="8773"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85"/>
            <p:cNvSpPr/>
            <p:nvPr/>
          </p:nvSpPr>
          <p:spPr>
            <a:xfrm>
              <a:off x="4144800" y="2564775"/>
              <a:ext cx="240200" cy="357775"/>
            </a:xfrm>
            <a:custGeom>
              <a:rect b="b" l="l" r="r" t="t"/>
              <a:pathLst>
                <a:path extrusionOk="0" h="14311" w="9608">
                  <a:moveTo>
                    <a:pt x="8773" y="1"/>
                  </a:moveTo>
                  <a:lnTo>
                    <a:pt x="0" y="5071"/>
                  </a:lnTo>
                  <a:lnTo>
                    <a:pt x="901" y="14311"/>
                  </a:lnTo>
                  <a:lnTo>
                    <a:pt x="9607" y="9274"/>
                  </a:lnTo>
                  <a:lnTo>
                    <a:pt x="877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85"/>
            <p:cNvSpPr/>
            <p:nvPr/>
          </p:nvSpPr>
          <p:spPr>
            <a:xfrm>
              <a:off x="4143975" y="2523925"/>
              <a:ext cx="220175" cy="167625"/>
            </a:xfrm>
            <a:custGeom>
              <a:rect b="b" l="l" r="r" t="t"/>
              <a:pathLst>
                <a:path extrusionOk="0" h="6705" w="8807">
                  <a:moveTo>
                    <a:pt x="8806" y="0"/>
                  </a:moveTo>
                  <a:lnTo>
                    <a:pt x="0" y="5070"/>
                  </a:lnTo>
                  <a:lnTo>
                    <a:pt x="33" y="6705"/>
                  </a:lnTo>
                  <a:lnTo>
                    <a:pt x="8806" y="1635"/>
                  </a:lnTo>
                  <a:lnTo>
                    <a:pt x="8806"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85"/>
            <p:cNvSpPr/>
            <p:nvPr/>
          </p:nvSpPr>
          <p:spPr>
            <a:xfrm>
              <a:off x="4143975" y="2523925"/>
              <a:ext cx="220175" cy="167625"/>
            </a:xfrm>
            <a:custGeom>
              <a:rect b="b" l="l" r="r" t="t"/>
              <a:pathLst>
                <a:path extrusionOk="0" h="6705" w="8807">
                  <a:moveTo>
                    <a:pt x="8806" y="0"/>
                  </a:moveTo>
                  <a:lnTo>
                    <a:pt x="0" y="5070"/>
                  </a:lnTo>
                  <a:lnTo>
                    <a:pt x="33" y="6705"/>
                  </a:lnTo>
                  <a:lnTo>
                    <a:pt x="8806" y="1635"/>
                  </a:lnTo>
                  <a:lnTo>
                    <a:pt x="880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85"/>
            <p:cNvSpPr/>
            <p:nvPr/>
          </p:nvSpPr>
          <p:spPr>
            <a:xfrm>
              <a:off x="4143975" y="2523925"/>
              <a:ext cx="220175" cy="167625"/>
            </a:xfrm>
            <a:custGeom>
              <a:rect b="b" l="l" r="r" t="t"/>
              <a:pathLst>
                <a:path extrusionOk="0" h="6705" w="8807">
                  <a:moveTo>
                    <a:pt x="8806" y="0"/>
                  </a:moveTo>
                  <a:lnTo>
                    <a:pt x="0" y="5070"/>
                  </a:lnTo>
                  <a:lnTo>
                    <a:pt x="33" y="6705"/>
                  </a:lnTo>
                  <a:lnTo>
                    <a:pt x="8806" y="1635"/>
                  </a:lnTo>
                  <a:lnTo>
                    <a:pt x="880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85"/>
            <p:cNvSpPr/>
            <p:nvPr/>
          </p:nvSpPr>
          <p:spPr>
            <a:xfrm>
              <a:off x="4197325" y="2733925"/>
              <a:ext cx="134300" cy="89250"/>
            </a:xfrm>
            <a:custGeom>
              <a:rect b="b" l="l" r="r" t="t"/>
              <a:pathLst>
                <a:path extrusionOk="0" h="3570" w="5372">
                  <a:moveTo>
                    <a:pt x="5183" y="0"/>
                  </a:moveTo>
                  <a:cubicBezTo>
                    <a:pt x="5140" y="0"/>
                    <a:pt x="5091" y="13"/>
                    <a:pt x="5038" y="39"/>
                  </a:cubicBezTo>
                  <a:lnTo>
                    <a:pt x="368" y="2741"/>
                  </a:lnTo>
                  <a:cubicBezTo>
                    <a:pt x="168" y="2875"/>
                    <a:pt x="34" y="3075"/>
                    <a:pt x="1" y="3342"/>
                  </a:cubicBezTo>
                  <a:cubicBezTo>
                    <a:pt x="1" y="3479"/>
                    <a:pt x="79" y="3569"/>
                    <a:pt x="193" y="3569"/>
                  </a:cubicBezTo>
                  <a:cubicBezTo>
                    <a:pt x="245" y="3569"/>
                    <a:pt x="305" y="3551"/>
                    <a:pt x="368" y="3509"/>
                  </a:cubicBezTo>
                  <a:lnTo>
                    <a:pt x="5038" y="840"/>
                  </a:lnTo>
                  <a:cubicBezTo>
                    <a:pt x="5238" y="707"/>
                    <a:pt x="5371" y="473"/>
                    <a:pt x="5371" y="240"/>
                  </a:cubicBezTo>
                  <a:cubicBezTo>
                    <a:pt x="5371" y="93"/>
                    <a:pt x="5300" y="0"/>
                    <a:pt x="518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85"/>
            <p:cNvSpPr/>
            <p:nvPr/>
          </p:nvSpPr>
          <p:spPr>
            <a:xfrm>
              <a:off x="4197325" y="2686675"/>
              <a:ext cx="134300" cy="88975"/>
            </a:xfrm>
            <a:custGeom>
              <a:rect b="b" l="l" r="r" t="t"/>
              <a:pathLst>
                <a:path extrusionOk="0" h="3559" w="5372">
                  <a:moveTo>
                    <a:pt x="5205" y="1"/>
                  </a:moveTo>
                  <a:cubicBezTo>
                    <a:pt x="5157" y="1"/>
                    <a:pt x="5101" y="20"/>
                    <a:pt x="5038" y="61"/>
                  </a:cubicBezTo>
                  <a:lnTo>
                    <a:pt x="368" y="2730"/>
                  </a:lnTo>
                  <a:cubicBezTo>
                    <a:pt x="168" y="2863"/>
                    <a:pt x="34" y="3097"/>
                    <a:pt x="1" y="3330"/>
                  </a:cubicBezTo>
                  <a:cubicBezTo>
                    <a:pt x="1" y="3468"/>
                    <a:pt x="79" y="3558"/>
                    <a:pt x="193" y="3558"/>
                  </a:cubicBezTo>
                  <a:cubicBezTo>
                    <a:pt x="245" y="3558"/>
                    <a:pt x="305" y="3539"/>
                    <a:pt x="368" y="3497"/>
                  </a:cubicBezTo>
                  <a:lnTo>
                    <a:pt x="5038" y="829"/>
                  </a:lnTo>
                  <a:cubicBezTo>
                    <a:pt x="5238" y="695"/>
                    <a:pt x="5371" y="462"/>
                    <a:pt x="5371" y="228"/>
                  </a:cubicBezTo>
                  <a:cubicBezTo>
                    <a:pt x="5371" y="91"/>
                    <a:pt x="5309" y="1"/>
                    <a:pt x="520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85"/>
            <p:cNvSpPr/>
            <p:nvPr/>
          </p:nvSpPr>
          <p:spPr>
            <a:xfrm>
              <a:off x="4211500" y="2652500"/>
              <a:ext cx="98450" cy="68100"/>
            </a:xfrm>
            <a:custGeom>
              <a:rect b="b" l="l" r="r" t="t"/>
              <a:pathLst>
                <a:path extrusionOk="0" h="2724" w="3938">
                  <a:moveTo>
                    <a:pt x="3745" y="0"/>
                  </a:moveTo>
                  <a:cubicBezTo>
                    <a:pt x="3693" y="0"/>
                    <a:pt x="3633" y="19"/>
                    <a:pt x="3570" y="61"/>
                  </a:cubicBezTo>
                  <a:lnTo>
                    <a:pt x="368" y="1895"/>
                  </a:lnTo>
                  <a:cubicBezTo>
                    <a:pt x="168" y="2029"/>
                    <a:pt x="34" y="2262"/>
                    <a:pt x="1" y="2496"/>
                  </a:cubicBezTo>
                  <a:cubicBezTo>
                    <a:pt x="1" y="2633"/>
                    <a:pt x="79" y="2723"/>
                    <a:pt x="193" y="2723"/>
                  </a:cubicBezTo>
                  <a:cubicBezTo>
                    <a:pt x="246" y="2723"/>
                    <a:pt x="305" y="2705"/>
                    <a:pt x="368" y="2663"/>
                  </a:cubicBezTo>
                  <a:lnTo>
                    <a:pt x="3570" y="828"/>
                  </a:lnTo>
                  <a:cubicBezTo>
                    <a:pt x="3804" y="695"/>
                    <a:pt x="3904" y="461"/>
                    <a:pt x="3937" y="228"/>
                  </a:cubicBezTo>
                  <a:cubicBezTo>
                    <a:pt x="3937" y="90"/>
                    <a:pt x="3859" y="0"/>
                    <a:pt x="374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85"/>
            <p:cNvSpPr/>
            <p:nvPr/>
          </p:nvSpPr>
          <p:spPr>
            <a:xfrm>
              <a:off x="3637775" y="1671750"/>
              <a:ext cx="84250" cy="106650"/>
            </a:xfrm>
            <a:custGeom>
              <a:rect b="b" l="l" r="r" t="t"/>
              <a:pathLst>
                <a:path extrusionOk="0" h="4266" w="3370">
                  <a:moveTo>
                    <a:pt x="2176" y="1"/>
                  </a:moveTo>
                  <a:cubicBezTo>
                    <a:pt x="1955" y="1"/>
                    <a:pt x="1740" y="77"/>
                    <a:pt x="1568" y="230"/>
                  </a:cubicBezTo>
                  <a:cubicBezTo>
                    <a:pt x="667" y="797"/>
                    <a:pt x="100" y="1764"/>
                    <a:pt x="34" y="2831"/>
                  </a:cubicBezTo>
                  <a:cubicBezTo>
                    <a:pt x="0" y="3198"/>
                    <a:pt x="167" y="3565"/>
                    <a:pt x="467" y="3799"/>
                  </a:cubicBezTo>
                  <a:lnTo>
                    <a:pt x="1234" y="4266"/>
                  </a:lnTo>
                  <a:lnTo>
                    <a:pt x="1568" y="3699"/>
                  </a:lnTo>
                  <a:cubicBezTo>
                    <a:pt x="2469" y="3132"/>
                    <a:pt x="3036" y="2164"/>
                    <a:pt x="3102" y="1097"/>
                  </a:cubicBezTo>
                  <a:lnTo>
                    <a:pt x="3102" y="1030"/>
                  </a:lnTo>
                  <a:lnTo>
                    <a:pt x="3369" y="530"/>
                  </a:lnTo>
                  <a:lnTo>
                    <a:pt x="2669" y="129"/>
                  </a:lnTo>
                  <a:cubicBezTo>
                    <a:pt x="2512" y="44"/>
                    <a:pt x="2342" y="1"/>
                    <a:pt x="2176"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85"/>
            <p:cNvSpPr/>
            <p:nvPr/>
          </p:nvSpPr>
          <p:spPr>
            <a:xfrm>
              <a:off x="3657775" y="1682600"/>
              <a:ext cx="75925" cy="97875"/>
            </a:xfrm>
            <a:custGeom>
              <a:rect b="b" l="l" r="r" t="t"/>
              <a:pathLst>
                <a:path extrusionOk="0" h="3915" w="3037">
                  <a:moveTo>
                    <a:pt x="2180" y="1"/>
                  </a:moveTo>
                  <a:cubicBezTo>
                    <a:pt x="1977" y="1"/>
                    <a:pt x="1747" y="64"/>
                    <a:pt x="1502" y="196"/>
                  </a:cubicBezTo>
                  <a:cubicBezTo>
                    <a:pt x="601" y="796"/>
                    <a:pt x="34" y="1764"/>
                    <a:pt x="1" y="2831"/>
                  </a:cubicBezTo>
                  <a:cubicBezTo>
                    <a:pt x="1" y="3514"/>
                    <a:pt x="334" y="3915"/>
                    <a:pt x="823" y="3915"/>
                  </a:cubicBezTo>
                  <a:cubicBezTo>
                    <a:pt x="1026" y="3915"/>
                    <a:pt x="1257" y="3845"/>
                    <a:pt x="1502" y="3698"/>
                  </a:cubicBezTo>
                  <a:cubicBezTo>
                    <a:pt x="2403" y="3131"/>
                    <a:pt x="2970" y="2164"/>
                    <a:pt x="3036" y="1096"/>
                  </a:cubicBezTo>
                  <a:cubicBezTo>
                    <a:pt x="3036" y="403"/>
                    <a:pt x="2693" y="1"/>
                    <a:pt x="2180"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85"/>
            <p:cNvSpPr/>
            <p:nvPr/>
          </p:nvSpPr>
          <p:spPr>
            <a:xfrm>
              <a:off x="4181500" y="2548150"/>
              <a:ext cx="84250" cy="106725"/>
            </a:xfrm>
            <a:custGeom>
              <a:rect b="b" l="l" r="r" t="t"/>
              <a:pathLst>
                <a:path extrusionOk="0" h="4269" w="3370">
                  <a:moveTo>
                    <a:pt x="2171" y="0"/>
                  </a:moveTo>
                  <a:cubicBezTo>
                    <a:pt x="1961" y="0"/>
                    <a:pt x="1754" y="68"/>
                    <a:pt x="1568" y="199"/>
                  </a:cubicBezTo>
                  <a:cubicBezTo>
                    <a:pt x="667" y="799"/>
                    <a:pt x="100" y="1766"/>
                    <a:pt x="33" y="2834"/>
                  </a:cubicBezTo>
                  <a:cubicBezTo>
                    <a:pt x="0" y="3201"/>
                    <a:pt x="167" y="3568"/>
                    <a:pt x="467" y="3801"/>
                  </a:cubicBezTo>
                  <a:lnTo>
                    <a:pt x="1268" y="4268"/>
                  </a:lnTo>
                  <a:lnTo>
                    <a:pt x="1568" y="3701"/>
                  </a:lnTo>
                  <a:cubicBezTo>
                    <a:pt x="2469" y="3134"/>
                    <a:pt x="3036" y="2167"/>
                    <a:pt x="3102" y="1099"/>
                  </a:cubicBezTo>
                  <a:lnTo>
                    <a:pt x="3102" y="1033"/>
                  </a:lnTo>
                  <a:lnTo>
                    <a:pt x="3369" y="532"/>
                  </a:lnTo>
                  <a:lnTo>
                    <a:pt x="2669" y="132"/>
                  </a:lnTo>
                  <a:cubicBezTo>
                    <a:pt x="2506" y="43"/>
                    <a:pt x="2337" y="0"/>
                    <a:pt x="2171"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85"/>
            <p:cNvSpPr/>
            <p:nvPr/>
          </p:nvSpPr>
          <p:spPr>
            <a:xfrm>
              <a:off x="4201500" y="2559050"/>
              <a:ext cx="75925" cy="97900"/>
            </a:xfrm>
            <a:custGeom>
              <a:rect b="b" l="l" r="r" t="t"/>
              <a:pathLst>
                <a:path extrusionOk="0" h="3916" w="3037">
                  <a:moveTo>
                    <a:pt x="2196" y="1"/>
                  </a:moveTo>
                  <a:cubicBezTo>
                    <a:pt x="1997" y="1"/>
                    <a:pt x="1773" y="63"/>
                    <a:pt x="1535" y="196"/>
                  </a:cubicBezTo>
                  <a:cubicBezTo>
                    <a:pt x="634" y="797"/>
                    <a:pt x="67" y="1764"/>
                    <a:pt x="1" y="2831"/>
                  </a:cubicBezTo>
                  <a:cubicBezTo>
                    <a:pt x="1" y="3515"/>
                    <a:pt x="350" y="3915"/>
                    <a:pt x="849" y="3915"/>
                  </a:cubicBezTo>
                  <a:cubicBezTo>
                    <a:pt x="1057" y="3915"/>
                    <a:pt x="1290" y="3846"/>
                    <a:pt x="1535" y="3699"/>
                  </a:cubicBezTo>
                  <a:cubicBezTo>
                    <a:pt x="2402" y="3132"/>
                    <a:pt x="2969" y="2131"/>
                    <a:pt x="3036" y="1064"/>
                  </a:cubicBezTo>
                  <a:cubicBezTo>
                    <a:pt x="3036" y="396"/>
                    <a:pt x="2695" y="1"/>
                    <a:pt x="2196"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85"/>
            <p:cNvSpPr/>
            <p:nvPr/>
          </p:nvSpPr>
          <p:spPr>
            <a:xfrm>
              <a:off x="3237475" y="2944100"/>
              <a:ext cx="84250" cy="106875"/>
            </a:xfrm>
            <a:custGeom>
              <a:rect b="b" l="l" r="r" t="t"/>
              <a:pathLst>
                <a:path extrusionOk="0" h="4275" w="3370">
                  <a:moveTo>
                    <a:pt x="2190" y="1"/>
                  </a:moveTo>
                  <a:cubicBezTo>
                    <a:pt x="1964" y="1"/>
                    <a:pt x="1744" y="69"/>
                    <a:pt x="1569" y="205"/>
                  </a:cubicBezTo>
                  <a:cubicBezTo>
                    <a:pt x="668" y="806"/>
                    <a:pt x="101" y="1773"/>
                    <a:pt x="34" y="2841"/>
                  </a:cubicBezTo>
                  <a:cubicBezTo>
                    <a:pt x="1" y="3207"/>
                    <a:pt x="168" y="3574"/>
                    <a:pt x="468" y="3808"/>
                  </a:cubicBezTo>
                  <a:lnTo>
                    <a:pt x="1235" y="4275"/>
                  </a:lnTo>
                  <a:lnTo>
                    <a:pt x="1569" y="3708"/>
                  </a:lnTo>
                  <a:cubicBezTo>
                    <a:pt x="2469" y="3141"/>
                    <a:pt x="3036" y="2140"/>
                    <a:pt x="3070" y="1073"/>
                  </a:cubicBezTo>
                  <a:lnTo>
                    <a:pt x="3070" y="1039"/>
                  </a:lnTo>
                  <a:lnTo>
                    <a:pt x="3370" y="539"/>
                  </a:lnTo>
                  <a:lnTo>
                    <a:pt x="2669" y="105"/>
                  </a:lnTo>
                  <a:cubicBezTo>
                    <a:pt x="2517" y="36"/>
                    <a:pt x="2352" y="1"/>
                    <a:pt x="2190"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85"/>
            <p:cNvSpPr/>
            <p:nvPr/>
          </p:nvSpPr>
          <p:spPr>
            <a:xfrm>
              <a:off x="3257500" y="2955025"/>
              <a:ext cx="75900" cy="98025"/>
            </a:xfrm>
            <a:custGeom>
              <a:rect b="b" l="l" r="r" t="t"/>
              <a:pathLst>
                <a:path extrusionOk="0" h="3921" w="3036">
                  <a:moveTo>
                    <a:pt x="2198" y="0"/>
                  </a:moveTo>
                  <a:cubicBezTo>
                    <a:pt x="1991" y="0"/>
                    <a:pt x="1755" y="66"/>
                    <a:pt x="1501" y="202"/>
                  </a:cubicBezTo>
                  <a:cubicBezTo>
                    <a:pt x="601" y="802"/>
                    <a:pt x="34" y="1770"/>
                    <a:pt x="0" y="2837"/>
                  </a:cubicBezTo>
                  <a:cubicBezTo>
                    <a:pt x="0" y="3520"/>
                    <a:pt x="333" y="3921"/>
                    <a:pt x="822" y="3921"/>
                  </a:cubicBezTo>
                  <a:cubicBezTo>
                    <a:pt x="1026" y="3921"/>
                    <a:pt x="1256" y="3851"/>
                    <a:pt x="1501" y="3704"/>
                  </a:cubicBezTo>
                  <a:cubicBezTo>
                    <a:pt x="2402" y="3104"/>
                    <a:pt x="2969" y="2137"/>
                    <a:pt x="3036" y="1069"/>
                  </a:cubicBezTo>
                  <a:cubicBezTo>
                    <a:pt x="3036" y="384"/>
                    <a:pt x="2701" y="0"/>
                    <a:pt x="2198"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85"/>
            <p:cNvSpPr/>
            <p:nvPr/>
          </p:nvSpPr>
          <p:spPr>
            <a:xfrm>
              <a:off x="2544500" y="2784975"/>
              <a:ext cx="84250" cy="106725"/>
            </a:xfrm>
            <a:custGeom>
              <a:rect b="b" l="l" r="r" t="t"/>
              <a:pathLst>
                <a:path extrusionOk="0" h="4269" w="3370">
                  <a:moveTo>
                    <a:pt x="2160" y="1"/>
                  </a:moveTo>
                  <a:cubicBezTo>
                    <a:pt x="1944" y="1"/>
                    <a:pt x="1735" y="69"/>
                    <a:pt x="1568" y="199"/>
                  </a:cubicBezTo>
                  <a:cubicBezTo>
                    <a:pt x="667" y="799"/>
                    <a:pt x="100" y="1767"/>
                    <a:pt x="33" y="2834"/>
                  </a:cubicBezTo>
                  <a:cubicBezTo>
                    <a:pt x="0" y="3201"/>
                    <a:pt x="167" y="3568"/>
                    <a:pt x="467" y="3802"/>
                  </a:cubicBezTo>
                  <a:lnTo>
                    <a:pt x="1234" y="4269"/>
                  </a:lnTo>
                  <a:lnTo>
                    <a:pt x="1568" y="3702"/>
                  </a:lnTo>
                  <a:cubicBezTo>
                    <a:pt x="2468" y="3135"/>
                    <a:pt x="3036" y="2134"/>
                    <a:pt x="3069" y="1066"/>
                  </a:cubicBezTo>
                  <a:lnTo>
                    <a:pt x="3069" y="1033"/>
                  </a:lnTo>
                  <a:lnTo>
                    <a:pt x="3369" y="533"/>
                  </a:lnTo>
                  <a:lnTo>
                    <a:pt x="2669" y="132"/>
                  </a:lnTo>
                  <a:cubicBezTo>
                    <a:pt x="2506" y="44"/>
                    <a:pt x="2331" y="1"/>
                    <a:pt x="2160"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85"/>
            <p:cNvSpPr/>
            <p:nvPr/>
          </p:nvSpPr>
          <p:spPr>
            <a:xfrm>
              <a:off x="2563675" y="2795750"/>
              <a:ext cx="75900" cy="97650"/>
            </a:xfrm>
            <a:custGeom>
              <a:rect b="b" l="l" r="r" t="t"/>
              <a:pathLst>
                <a:path extrusionOk="0" h="3906" w="3036">
                  <a:moveTo>
                    <a:pt x="2210" y="0"/>
                  </a:moveTo>
                  <a:cubicBezTo>
                    <a:pt x="2007" y="0"/>
                    <a:pt x="1778" y="65"/>
                    <a:pt x="1535" y="202"/>
                  </a:cubicBezTo>
                  <a:cubicBezTo>
                    <a:pt x="634" y="802"/>
                    <a:pt x="67" y="1770"/>
                    <a:pt x="0" y="2837"/>
                  </a:cubicBezTo>
                  <a:cubicBezTo>
                    <a:pt x="0" y="3522"/>
                    <a:pt x="351" y="3906"/>
                    <a:pt x="853" y="3906"/>
                  </a:cubicBezTo>
                  <a:cubicBezTo>
                    <a:pt x="1059" y="3906"/>
                    <a:pt x="1291" y="3841"/>
                    <a:pt x="1535" y="3704"/>
                  </a:cubicBezTo>
                  <a:cubicBezTo>
                    <a:pt x="2435" y="3104"/>
                    <a:pt x="3002" y="2136"/>
                    <a:pt x="3036" y="1069"/>
                  </a:cubicBezTo>
                  <a:cubicBezTo>
                    <a:pt x="3036" y="384"/>
                    <a:pt x="2701" y="0"/>
                    <a:pt x="2210"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85"/>
            <p:cNvSpPr/>
            <p:nvPr/>
          </p:nvSpPr>
          <p:spPr>
            <a:xfrm>
              <a:off x="2392725" y="3088375"/>
              <a:ext cx="84250" cy="106050"/>
            </a:xfrm>
            <a:custGeom>
              <a:rect b="b" l="l" r="r" t="t"/>
              <a:pathLst>
                <a:path extrusionOk="0" h="4242" w="3370">
                  <a:moveTo>
                    <a:pt x="2200" y="1"/>
                  </a:moveTo>
                  <a:cubicBezTo>
                    <a:pt x="1980" y="1"/>
                    <a:pt x="1762" y="69"/>
                    <a:pt x="1568" y="205"/>
                  </a:cubicBezTo>
                  <a:cubicBezTo>
                    <a:pt x="667" y="772"/>
                    <a:pt x="100" y="1773"/>
                    <a:pt x="33" y="2840"/>
                  </a:cubicBezTo>
                  <a:cubicBezTo>
                    <a:pt x="0" y="3207"/>
                    <a:pt x="167" y="3574"/>
                    <a:pt x="467" y="3808"/>
                  </a:cubicBezTo>
                  <a:lnTo>
                    <a:pt x="1268" y="4241"/>
                  </a:lnTo>
                  <a:lnTo>
                    <a:pt x="1568" y="3708"/>
                  </a:lnTo>
                  <a:cubicBezTo>
                    <a:pt x="2468" y="3107"/>
                    <a:pt x="3036" y="2140"/>
                    <a:pt x="3102" y="1072"/>
                  </a:cubicBezTo>
                  <a:lnTo>
                    <a:pt x="3102" y="1006"/>
                  </a:lnTo>
                  <a:lnTo>
                    <a:pt x="3369" y="539"/>
                  </a:lnTo>
                  <a:lnTo>
                    <a:pt x="2669" y="105"/>
                  </a:lnTo>
                  <a:cubicBezTo>
                    <a:pt x="2516" y="36"/>
                    <a:pt x="2357" y="1"/>
                    <a:pt x="2200"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85"/>
            <p:cNvSpPr/>
            <p:nvPr/>
          </p:nvSpPr>
          <p:spPr>
            <a:xfrm>
              <a:off x="2412725" y="3099300"/>
              <a:ext cx="75925" cy="97200"/>
            </a:xfrm>
            <a:custGeom>
              <a:rect b="b" l="l" r="r" t="t"/>
              <a:pathLst>
                <a:path extrusionOk="0" h="3888" w="3037">
                  <a:moveTo>
                    <a:pt x="2198" y="0"/>
                  </a:moveTo>
                  <a:cubicBezTo>
                    <a:pt x="1991" y="0"/>
                    <a:pt x="1755" y="65"/>
                    <a:pt x="1502" y="202"/>
                  </a:cubicBezTo>
                  <a:cubicBezTo>
                    <a:pt x="634" y="769"/>
                    <a:pt x="67" y="1736"/>
                    <a:pt x="1" y="2804"/>
                  </a:cubicBezTo>
                  <a:cubicBezTo>
                    <a:pt x="1" y="3487"/>
                    <a:pt x="333" y="3887"/>
                    <a:pt x="823" y="3887"/>
                  </a:cubicBezTo>
                  <a:cubicBezTo>
                    <a:pt x="1026" y="3887"/>
                    <a:pt x="1257" y="3818"/>
                    <a:pt x="1502" y="3671"/>
                  </a:cubicBezTo>
                  <a:cubicBezTo>
                    <a:pt x="2402" y="3104"/>
                    <a:pt x="2969" y="2136"/>
                    <a:pt x="3036" y="1069"/>
                  </a:cubicBezTo>
                  <a:cubicBezTo>
                    <a:pt x="3036" y="384"/>
                    <a:pt x="2702" y="0"/>
                    <a:pt x="2198"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85"/>
            <p:cNvSpPr/>
            <p:nvPr/>
          </p:nvSpPr>
          <p:spPr>
            <a:xfrm>
              <a:off x="3504350" y="2104675"/>
              <a:ext cx="93825" cy="296750"/>
            </a:xfrm>
            <a:custGeom>
              <a:rect b="b" l="l" r="r" t="t"/>
              <a:pathLst>
                <a:path extrusionOk="0" h="11870" w="3753">
                  <a:moveTo>
                    <a:pt x="3539" y="0"/>
                  </a:moveTo>
                  <a:cubicBezTo>
                    <a:pt x="3516" y="0"/>
                    <a:pt x="3492" y="8"/>
                    <a:pt x="3469" y="25"/>
                  </a:cubicBezTo>
                  <a:cubicBezTo>
                    <a:pt x="2635" y="525"/>
                    <a:pt x="1968" y="1226"/>
                    <a:pt x="1468" y="2093"/>
                  </a:cubicBezTo>
                  <a:cubicBezTo>
                    <a:pt x="1001" y="2860"/>
                    <a:pt x="634" y="3694"/>
                    <a:pt x="400" y="4595"/>
                  </a:cubicBezTo>
                  <a:cubicBezTo>
                    <a:pt x="0" y="6263"/>
                    <a:pt x="0" y="8297"/>
                    <a:pt x="834" y="9832"/>
                  </a:cubicBezTo>
                  <a:cubicBezTo>
                    <a:pt x="1334" y="10833"/>
                    <a:pt x="2202" y="11566"/>
                    <a:pt x="3269" y="11867"/>
                  </a:cubicBezTo>
                  <a:cubicBezTo>
                    <a:pt x="3280" y="11869"/>
                    <a:pt x="3290" y="11870"/>
                    <a:pt x="3300" y="11870"/>
                  </a:cubicBezTo>
                  <a:cubicBezTo>
                    <a:pt x="3431" y="11870"/>
                    <a:pt x="3396" y="11662"/>
                    <a:pt x="3302" y="11600"/>
                  </a:cubicBezTo>
                  <a:lnTo>
                    <a:pt x="3269" y="11600"/>
                  </a:lnTo>
                  <a:cubicBezTo>
                    <a:pt x="2469" y="11233"/>
                    <a:pt x="1801" y="10599"/>
                    <a:pt x="1334" y="9832"/>
                  </a:cubicBezTo>
                  <a:cubicBezTo>
                    <a:pt x="934" y="9065"/>
                    <a:pt x="734" y="8197"/>
                    <a:pt x="667" y="7330"/>
                  </a:cubicBezTo>
                  <a:cubicBezTo>
                    <a:pt x="534" y="5629"/>
                    <a:pt x="967" y="3894"/>
                    <a:pt x="1868" y="2427"/>
                  </a:cubicBezTo>
                  <a:cubicBezTo>
                    <a:pt x="2102" y="2026"/>
                    <a:pt x="2402" y="1626"/>
                    <a:pt x="2702" y="1259"/>
                  </a:cubicBezTo>
                  <a:cubicBezTo>
                    <a:pt x="3002" y="892"/>
                    <a:pt x="3403" y="625"/>
                    <a:pt x="3669" y="258"/>
                  </a:cubicBezTo>
                  <a:cubicBezTo>
                    <a:pt x="3752" y="175"/>
                    <a:pt x="3652" y="0"/>
                    <a:pt x="3539"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85"/>
            <p:cNvSpPr/>
            <p:nvPr/>
          </p:nvSpPr>
          <p:spPr>
            <a:xfrm>
              <a:off x="3536275" y="2101825"/>
              <a:ext cx="64825" cy="73075"/>
            </a:xfrm>
            <a:custGeom>
              <a:rect b="b" l="l" r="r" t="t"/>
              <a:pathLst>
                <a:path extrusionOk="0" h="2923" w="2593">
                  <a:moveTo>
                    <a:pt x="2323" y="0"/>
                  </a:moveTo>
                  <a:cubicBezTo>
                    <a:pt x="2288" y="0"/>
                    <a:pt x="2254" y="11"/>
                    <a:pt x="2226" y="39"/>
                  </a:cubicBezTo>
                  <a:cubicBezTo>
                    <a:pt x="1892" y="206"/>
                    <a:pt x="1525" y="339"/>
                    <a:pt x="1192" y="506"/>
                  </a:cubicBezTo>
                  <a:cubicBezTo>
                    <a:pt x="1025" y="572"/>
                    <a:pt x="858" y="639"/>
                    <a:pt x="691" y="706"/>
                  </a:cubicBezTo>
                  <a:cubicBezTo>
                    <a:pt x="524" y="773"/>
                    <a:pt x="324" y="839"/>
                    <a:pt x="157" y="906"/>
                  </a:cubicBezTo>
                  <a:cubicBezTo>
                    <a:pt x="0" y="969"/>
                    <a:pt x="139" y="1209"/>
                    <a:pt x="295" y="1209"/>
                  </a:cubicBezTo>
                  <a:cubicBezTo>
                    <a:pt x="305" y="1209"/>
                    <a:pt x="315" y="1208"/>
                    <a:pt x="324" y="1206"/>
                  </a:cubicBezTo>
                  <a:cubicBezTo>
                    <a:pt x="358" y="1206"/>
                    <a:pt x="424" y="1173"/>
                    <a:pt x="491" y="1140"/>
                  </a:cubicBezTo>
                  <a:lnTo>
                    <a:pt x="758" y="1073"/>
                  </a:lnTo>
                  <a:cubicBezTo>
                    <a:pt x="958" y="973"/>
                    <a:pt x="1158" y="906"/>
                    <a:pt x="1358" y="839"/>
                  </a:cubicBezTo>
                  <a:cubicBezTo>
                    <a:pt x="1531" y="761"/>
                    <a:pt x="1703" y="683"/>
                    <a:pt x="1875" y="604"/>
                  </a:cubicBezTo>
                  <a:lnTo>
                    <a:pt x="1875" y="604"/>
                  </a:lnTo>
                  <a:cubicBezTo>
                    <a:pt x="1764" y="828"/>
                    <a:pt x="1667" y="1062"/>
                    <a:pt x="1592" y="1306"/>
                  </a:cubicBezTo>
                  <a:cubicBezTo>
                    <a:pt x="1525" y="1540"/>
                    <a:pt x="1492" y="1773"/>
                    <a:pt x="1425" y="2007"/>
                  </a:cubicBezTo>
                  <a:cubicBezTo>
                    <a:pt x="1392" y="2240"/>
                    <a:pt x="1358" y="2474"/>
                    <a:pt x="1358" y="2741"/>
                  </a:cubicBezTo>
                  <a:cubicBezTo>
                    <a:pt x="1358" y="2852"/>
                    <a:pt x="1472" y="2922"/>
                    <a:pt x="1584" y="2922"/>
                  </a:cubicBezTo>
                  <a:cubicBezTo>
                    <a:pt x="1674" y="2922"/>
                    <a:pt x="1762" y="2878"/>
                    <a:pt x="1792" y="2774"/>
                  </a:cubicBezTo>
                  <a:cubicBezTo>
                    <a:pt x="1825" y="2574"/>
                    <a:pt x="1825" y="2340"/>
                    <a:pt x="1859" y="2107"/>
                  </a:cubicBezTo>
                  <a:cubicBezTo>
                    <a:pt x="1892" y="1873"/>
                    <a:pt x="1959" y="1673"/>
                    <a:pt x="2025" y="1473"/>
                  </a:cubicBezTo>
                  <a:cubicBezTo>
                    <a:pt x="2159" y="1039"/>
                    <a:pt x="2326" y="639"/>
                    <a:pt x="2559" y="272"/>
                  </a:cubicBezTo>
                  <a:cubicBezTo>
                    <a:pt x="2593" y="206"/>
                    <a:pt x="2559" y="105"/>
                    <a:pt x="2459" y="39"/>
                  </a:cubicBezTo>
                  <a:cubicBezTo>
                    <a:pt x="2421" y="19"/>
                    <a:pt x="2371" y="0"/>
                    <a:pt x="2323"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85"/>
            <p:cNvSpPr/>
            <p:nvPr/>
          </p:nvSpPr>
          <p:spPr>
            <a:xfrm>
              <a:off x="4019700" y="1890675"/>
              <a:ext cx="124300" cy="83550"/>
            </a:xfrm>
            <a:custGeom>
              <a:rect b="b" l="l" r="r" t="t"/>
              <a:pathLst>
                <a:path extrusionOk="0" h="3342" w="4972">
                  <a:moveTo>
                    <a:pt x="4783" y="0"/>
                  </a:moveTo>
                  <a:cubicBezTo>
                    <a:pt x="4738" y="0"/>
                    <a:pt x="4688" y="15"/>
                    <a:pt x="4637" y="45"/>
                  </a:cubicBezTo>
                  <a:lnTo>
                    <a:pt x="368" y="2514"/>
                  </a:lnTo>
                  <a:cubicBezTo>
                    <a:pt x="168" y="2647"/>
                    <a:pt x="34" y="2847"/>
                    <a:pt x="1" y="3114"/>
                  </a:cubicBezTo>
                  <a:cubicBezTo>
                    <a:pt x="1" y="3252"/>
                    <a:pt x="79" y="3342"/>
                    <a:pt x="193" y="3342"/>
                  </a:cubicBezTo>
                  <a:cubicBezTo>
                    <a:pt x="245" y="3342"/>
                    <a:pt x="305" y="3323"/>
                    <a:pt x="368" y="3281"/>
                  </a:cubicBezTo>
                  <a:lnTo>
                    <a:pt x="4637" y="813"/>
                  </a:lnTo>
                  <a:cubicBezTo>
                    <a:pt x="4838" y="679"/>
                    <a:pt x="4971" y="479"/>
                    <a:pt x="4971" y="245"/>
                  </a:cubicBezTo>
                  <a:cubicBezTo>
                    <a:pt x="4971" y="82"/>
                    <a:pt x="4889" y="0"/>
                    <a:pt x="4783"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85"/>
            <p:cNvSpPr/>
            <p:nvPr/>
          </p:nvSpPr>
          <p:spPr>
            <a:xfrm>
              <a:off x="4019700" y="1843125"/>
              <a:ext cx="124300" cy="83575"/>
            </a:xfrm>
            <a:custGeom>
              <a:rect b="b" l="l" r="r" t="t"/>
              <a:pathLst>
                <a:path extrusionOk="0" h="3343" w="4972">
                  <a:moveTo>
                    <a:pt x="4783" y="1"/>
                  </a:moveTo>
                  <a:cubicBezTo>
                    <a:pt x="4738" y="1"/>
                    <a:pt x="4688" y="16"/>
                    <a:pt x="4637" y="46"/>
                  </a:cubicBezTo>
                  <a:lnTo>
                    <a:pt x="368" y="2514"/>
                  </a:lnTo>
                  <a:cubicBezTo>
                    <a:pt x="168" y="2648"/>
                    <a:pt x="34" y="2881"/>
                    <a:pt x="1" y="3115"/>
                  </a:cubicBezTo>
                  <a:cubicBezTo>
                    <a:pt x="1" y="3252"/>
                    <a:pt x="79" y="3342"/>
                    <a:pt x="193" y="3342"/>
                  </a:cubicBezTo>
                  <a:cubicBezTo>
                    <a:pt x="245" y="3342"/>
                    <a:pt x="305" y="3324"/>
                    <a:pt x="368" y="3282"/>
                  </a:cubicBezTo>
                  <a:lnTo>
                    <a:pt x="4637" y="847"/>
                  </a:lnTo>
                  <a:cubicBezTo>
                    <a:pt x="4838" y="713"/>
                    <a:pt x="4971" y="480"/>
                    <a:pt x="4971" y="246"/>
                  </a:cubicBezTo>
                  <a:cubicBezTo>
                    <a:pt x="4971" y="83"/>
                    <a:pt x="4889" y="1"/>
                    <a:pt x="4783"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85"/>
            <p:cNvSpPr/>
            <p:nvPr/>
          </p:nvSpPr>
          <p:spPr>
            <a:xfrm>
              <a:off x="4088100" y="1914825"/>
              <a:ext cx="111750" cy="75700"/>
            </a:xfrm>
            <a:custGeom>
              <a:rect b="b" l="l" r="r" t="t"/>
              <a:pathLst>
                <a:path extrusionOk="0" h="3028" w="4470">
                  <a:moveTo>
                    <a:pt x="4275" y="1"/>
                  </a:moveTo>
                  <a:cubicBezTo>
                    <a:pt x="4224" y="1"/>
                    <a:pt x="4165" y="16"/>
                    <a:pt x="4103" y="47"/>
                  </a:cubicBezTo>
                  <a:lnTo>
                    <a:pt x="334" y="2215"/>
                  </a:lnTo>
                  <a:cubicBezTo>
                    <a:pt x="134" y="2315"/>
                    <a:pt x="0" y="2549"/>
                    <a:pt x="0" y="2782"/>
                  </a:cubicBezTo>
                  <a:cubicBezTo>
                    <a:pt x="0" y="2945"/>
                    <a:pt x="65" y="3027"/>
                    <a:pt x="173" y="3027"/>
                  </a:cubicBezTo>
                  <a:cubicBezTo>
                    <a:pt x="220" y="3027"/>
                    <a:pt x="274" y="3012"/>
                    <a:pt x="334" y="2982"/>
                  </a:cubicBezTo>
                  <a:lnTo>
                    <a:pt x="4103" y="814"/>
                  </a:lnTo>
                  <a:cubicBezTo>
                    <a:pt x="4303" y="680"/>
                    <a:pt x="4437" y="480"/>
                    <a:pt x="4470" y="213"/>
                  </a:cubicBezTo>
                  <a:cubicBezTo>
                    <a:pt x="4470" y="75"/>
                    <a:pt x="4390" y="1"/>
                    <a:pt x="4275"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85"/>
            <p:cNvSpPr/>
            <p:nvPr/>
          </p:nvSpPr>
          <p:spPr>
            <a:xfrm>
              <a:off x="3495175" y="2870150"/>
              <a:ext cx="124275" cy="83550"/>
            </a:xfrm>
            <a:custGeom>
              <a:rect b="b" l="l" r="r" t="t"/>
              <a:pathLst>
                <a:path extrusionOk="0" h="3342" w="4971">
                  <a:moveTo>
                    <a:pt x="4778" y="0"/>
                  </a:moveTo>
                  <a:cubicBezTo>
                    <a:pt x="4726" y="0"/>
                    <a:pt x="4666" y="19"/>
                    <a:pt x="4603" y="61"/>
                  </a:cubicBezTo>
                  <a:lnTo>
                    <a:pt x="367" y="2496"/>
                  </a:lnTo>
                  <a:cubicBezTo>
                    <a:pt x="167" y="2630"/>
                    <a:pt x="34" y="2863"/>
                    <a:pt x="0" y="3097"/>
                  </a:cubicBezTo>
                  <a:cubicBezTo>
                    <a:pt x="0" y="3260"/>
                    <a:pt x="82" y="3342"/>
                    <a:pt x="200" y="3342"/>
                  </a:cubicBezTo>
                  <a:cubicBezTo>
                    <a:pt x="250" y="3342"/>
                    <a:pt x="307" y="3327"/>
                    <a:pt x="367" y="3297"/>
                  </a:cubicBezTo>
                  <a:lnTo>
                    <a:pt x="4603" y="828"/>
                  </a:lnTo>
                  <a:cubicBezTo>
                    <a:pt x="4837" y="695"/>
                    <a:pt x="4970" y="461"/>
                    <a:pt x="4970" y="228"/>
                  </a:cubicBezTo>
                  <a:cubicBezTo>
                    <a:pt x="4970" y="91"/>
                    <a:pt x="4892" y="0"/>
                    <a:pt x="4778"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85"/>
            <p:cNvSpPr/>
            <p:nvPr/>
          </p:nvSpPr>
          <p:spPr>
            <a:xfrm>
              <a:off x="3495175" y="2822175"/>
              <a:ext cx="124275" cy="83550"/>
            </a:xfrm>
            <a:custGeom>
              <a:rect b="b" l="l" r="r" t="t"/>
              <a:pathLst>
                <a:path extrusionOk="0" h="3342" w="4971">
                  <a:moveTo>
                    <a:pt x="4771" y="0"/>
                  </a:moveTo>
                  <a:cubicBezTo>
                    <a:pt x="4721" y="0"/>
                    <a:pt x="4664" y="15"/>
                    <a:pt x="4603" y="45"/>
                  </a:cubicBezTo>
                  <a:lnTo>
                    <a:pt x="367" y="2514"/>
                  </a:lnTo>
                  <a:cubicBezTo>
                    <a:pt x="167" y="2647"/>
                    <a:pt x="34" y="2881"/>
                    <a:pt x="0" y="3114"/>
                  </a:cubicBezTo>
                  <a:cubicBezTo>
                    <a:pt x="0" y="3252"/>
                    <a:pt x="79" y="3342"/>
                    <a:pt x="193" y="3342"/>
                  </a:cubicBezTo>
                  <a:cubicBezTo>
                    <a:pt x="245" y="3342"/>
                    <a:pt x="304" y="3323"/>
                    <a:pt x="367" y="3281"/>
                  </a:cubicBezTo>
                  <a:lnTo>
                    <a:pt x="4603" y="846"/>
                  </a:lnTo>
                  <a:cubicBezTo>
                    <a:pt x="4837" y="713"/>
                    <a:pt x="4970" y="479"/>
                    <a:pt x="4970" y="246"/>
                  </a:cubicBezTo>
                  <a:cubicBezTo>
                    <a:pt x="4970" y="82"/>
                    <a:pt x="4889" y="0"/>
                    <a:pt x="4771"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85"/>
            <p:cNvSpPr/>
            <p:nvPr/>
          </p:nvSpPr>
          <p:spPr>
            <a:xfrm>
              <a:off x="3562725" y="2894150"/>
              <a:ext cx="111750" cy="75800"/>
            </a:xfrm>
            <a:custGeom>
              <a:rect b="b" l="l" r="r" t="t"/>
              <a:pathLst>
                <a:path extrusionOk="0" h="3032" w="4470">
                  <a:moveTo>
                    <a:pt x="4292" y="0"/>
                  </a:moveTo>
                  <a:cubicBezTo>
                    <a:pt x="4236" y="0"/>
                    <a:pt x="4172" y="23"/>
                    <a:pt x="4103" y="68"/>
                  </a:cubicBezTo>
                  <a:lnTo>
                    <a:pt x="367" y="2203"/>
                  </a:lnTo>
                  <a:cubicBezTo>
                    <a:pt x="134" y="2337"/>
                    <a:pt x="0" y="2570"/>
                    <a:pt x="0" y="2804"/>
                  </a:cubicBezTo>
                  <a:cubicBezTo>
                    <a:pt x="0" y="2941"/>
                    <a:pt x="79" y="3031"/>
                    <a:pt x="193" y="3031"/>
                  </a:cubicBezTo>
                  <a:cubicBezTo>
                    <a:pt x="245" y="3031"/>
                    <a:pt x="304" y="3012"/>
                    <a:pt x="367" y="2971"/>
                  </a:cubicBezTo>
                  <a:lnTo>
                    <a:pt x="4103" y="836"/>
                  </a:lnTo>
                  <a:cubicBezTo>
                    <a:pt x="4303" y="702"/>
                    <a:pt x="4437" y="469"/>
                    <a:pt x="4470" y="235"/>
                  </a:cubicBezTo>
                  <a:cubicBezTo>
                    <a:pt x="4470" y="82"/>
                    <a:pt x="4398" y="0"/>
                    <a:pt x="4292"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85"/>
            <p:cNvSpPr/>
            <p:nvPr/>
          </p:nvSpPr>
          <p:spPr>
            <a:xfrm>
              <a:off x="2949775" y="3211375"/>
              <a:ext cx="19200" cy="222100"/>
            </a:xfrm>
            <a:custGeom>
              <a:rect b="b" l="l" r="r" t="t"/>
              <a:pathLst>
                <a:path extrusionOk="0" h="8884" w="768">
                  <a:moveTo>
                    <a:pt x="281" y="1"/>
                  </a:moveTo>
                  <a:cubicBezTo>
                    <a:pt x="169" y="1"/>
                    <a:pt x="67" y="60"/>
                    <a:pt x="67" y="189"/>
                  </a:cubicBezTo>
                  <a:lnTo>
                    <a:pt x="34" y="189"/>
                  </a:lnTo>
                  <a:cubicBezTo>
                    <a:pt x="1" y="922"/>
                    <a:pt x="101" y="1656"/>
                    <a:pt x="101" y="2390"/>
                  </a:cubicBezTo>
                  <a:cubicBezTo>
                    <a:pt x="134" y="3091"/>
                    <a:pt x="134" y="3758"/>
                    <a:pt x="134" y="4458"/>
                  </a:cubicBezTo>
                  <a:cubicBezTo>
                    <a:pt x="134" y="5159"/>
                    <a:pt x="134" y="5793"/>
                    <a:pt x="134" y="6493"/>
                  </a:cubicBezTo>
                  <a:cubicBezTo>
                    <a:pt x="134" y="7160"/>
                    <a:pt x="67" y="7894"/>
                    <a:pt x="67" y="8595"/>
                  </a:cubicBezTo>
                  <a:cubicBezTo>
                    <a:pt x="67" y="8695"/>
                    <a:pt x="101" y="8761"/>
                    <a:pt x="201" y="8828"/>
                  </a:cubicBezTo>
                  <a:lnTo>
                    <a:pt x="301" y="8861"/>
                  </a:lnTo>
                  <a:cubicBezTo>
                    <a:pt x="328" y="8875"/>
                    <a:pt x="362" y="8883"/>
                    <a:pt x="396" y="8883"/>
                  </a:cubicBezTo>
                  <a:cubicBezTo>
                    <a:pt x="445" y="8883"/>
                    <a:pt x="495" y="8867"/>
                    <a:pt x="534" y="8828"/>
                  </a:cubicBezTo>
                  <a:cubicBezTo>
                    <a:pt x="768" y="8561"/>
                    <a:pt x="701" y="8094"/>
                    <a:pt x="701" y="7761"/>
                  </a:cubicBezTo>
                  <a:cubicBezTo>
                    <a:pt x="701" y="7427"/>
                    <a:pt x="701" y="7094"/>
                    <a:pt x="734" y="6727"/>
                  </a:cubicBezTo>
                  <a:cubicBezTo>
                    <a:pt x="734" y="5993"/>
                    <a:pt x="768" y="5259"/>
                    <a:pt x="734" y="4525"/>
                  </a:cubicBezTo>
                  <a:cubicBezTo>
                    <a:pt x="734" y="3758"/>
                    <a:pt x="734" y="3057"/>
                    <a:pt x="701" y="2357"/>
                  </a:cubicBezTo>
                  <a:cubicBezTo>
                    <a:pt x="701" y="1623"/>
                    <a:pt x="668" y="889"/>
                    <a:pt x="568" y="189"/>
                  </a:cubicBezTo>
                  <a:cubicBezTo>
                    <a:pt x="533" y="68"/>
                    <a:pt x="401" y="1"/>
                    <a:pt x="281"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85"/>
            <p:cNvSpPr/>
            <p:nvPr/>
          </p:nvSpPr>
          <p:spPr>
            <a:xfrm>
              <a:off x="2942275" y="3474175"/>
              <a:ext cx="27550" cy="25475"/>
            </a:xfrm>
            <a:custGeom>
              <a:rect b="b" l="l" r="r" t="t"/>
              <a:pathLst>
                <a:path extrusionOk="0" h="1019" w="1102">
                  <a:moveTo>
                    <a:pt x="422" y="1"/>
                  </a:moveTo>
                  <a:cubicBezTo>
                    <a:pt x="342" y="1"/>
                    <a:pt x="267" y="17"/>
                    <a:pt x="201" y="51"/>
                  </a:cubicBezTo>
                  <a:cubicBezTo>
                    <a:pt x="134" y="84"/>
                    <a:pt x="67" y="151"/>
                    <a:pt x="34" y="251"/>
                  </a:cubicBezTo>
                  <a:cubicBezTo>
                    <a:pt x="0" y="318"/>
                    <a:pt x="0" y="384"/>
                    <a:pt x="34" y="484"/>
                  </a:cubicBezTo>
                  <a:cubicBezTo>
                    <a:pt x="67" y="618"/>
                    <a:pt x="134" y="718"/>
                    <a:pt x="234" y="818"/>
                  </a:cubicBezTo>
                  <a:cubicBezTo>
                    <a:pt x="301" y="885"/>
                    <a:pt x="367" y="951"/>
                    <a:pt x="434" y="985"/>
                  </a:cubicBezTo>
                  <a:cubicBezTo>
                    <a:pt x="534" y="1018"/>
                    <a:pt x="634" y="1018"/>
                    <a:pt x="734" y="1018"/>
                  </a:cubicBezTo>
                  <a:lnTo>
                    <a:pt x="801" y="985"/>
                  </a:lnTo>
                  <a:cubicBezTo>
                    <a:pt x="901" y="985"/>
                    <a:pt x="1001" y="918"/>
                    <a:pt x="1034" y="818"/>
                  </a:cubicBezTo>
                  <a:cubicBezTo>
                    <a:pt x="1101" y="751"/>
                    <a:pt x="1101" y="684"/>
                    <a:pt x="1101" y="584"/>
                  </a:cubicBezTo>
                  <a:cubicBezTo>
                    <a:pt x="1068" y="518"/>
                    <a:pt x="1034" y="451"/>
                    <a:pt x="1001" y="384"/>
                  </a:cubicBezTo>
                  <a:cubicBezTo>
                    <a:pt x="934" y="318"/>
                    <a:pt x="901" y="251"/>
                    <a:pt x="834" y="184"/>
                  </a:cubicBezTo>
                  <a:cubicBezTo>
                    <a:pt x="768" y="151"/>
                    <a:pt x="734" y="84"/>
                    <a:pt x="668" y="51"/>
                  </a:cubicBezTo>
                  <a:cubicBezTo>
                    <a:pt x="584" y="17"/>
                    <a:pt x="501" y="1"/>
                    <a:pt x="422"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85"/>
            <p:cNvSpPr/>
            <p:nvPr/>
          </p:nvSpPr>
          <p:spPr>
            <a:xfrm>
              <a:off x="4389150" y="3099325"/>
              <a:ext cx="364450" cy="210175"/>
            </a:xfrm>
            <a:custGeom>
              <a:rect b="b" l="l" r="r" t="t"/>
              <a:pathLst>
                <a:path extrusionOk="0" h="8407" w="14578">
                  <a:moveTo>
                    <a:pt x="7439" y="1"/>
                  </a:moveTo>
                  <a:lnTo>
                    <a:pt x="0" y="4270"/>
                  </a:lnTo>
                  <a:lnTo>
                    <a:pt x="7138" y="8407"/>
                  </a:lnTo>
                  <a:lnTo>
                    <a:pt x="14577" y="4137"/>
                  </a:lnTo>
                  <a:lnTo>
                    <a:pt x="7439"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85"/>
            <p:cNvSpPr/>
            <p:nvPr/>
          </p:nvSpPr>
          <p:spPr>
            <a:xfrm>
              <a:off x="4389150" y="3099325"/>
              <a:ext cx="364450" cy="210175"/>
            </a:xfrm>
            <a:custGeom>
              <a:rect b="b" l="l" r="r" t="t"/>
              <a:pathLst>
                <a:path extrusionOk="0" h="8407" w="14578">
                  <a:moveTo>
                    <a:pt x="7439" y="1"/>
                  </a:moveTo>
                  <a:lnTo>
                    <a:pt x="0" y="4270"/>
                  </a:lnTo>
                  <a:lnTo>
                    <a:pt x="7138" y="8407"/>
                  </a:lnTo>
                  <a:lnTo>
                    <a:pt x="14577" y="4137"/>
                  </a:lnTo>
                  <a:lnTo>
                    <a:pt x="743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85"/>
            <p:cNvSpPr/>
            <p:nvPr/>
          </p:nvSpPr>
          <p:spPr>
            <a:xfrm>
              <a:off x="4367450" y="3086825"/>
              <a:ext cx="207675" cy="119275"/>
            </a:xfrm>
            <a:custGeom>
              <a:rect b="b" l="l" r="r" t="t"/>
              <a:pathLst>
                <a:path extrusionOk="0" h="4771" w="8307">
                  <a:moveTo>
                    <a:pt x="7439" y="0"/>
                  </a:moveTo>
                  <a:lnTo>
                    <a:pt x="1" y="4303"/>
                  </a:lnTo>
                  <a:lnTo>
                    <a:pt x="868" y="4770"/>
                  </a:lnTo>
                  <a:lnTo>
                    <a:pt x="8307" y="501"/>
                  </a:lnTo>
                  <a:lnTo>
                    <a:pt x="7439"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85"/>
            <p:cNvSpPr/>
            <p:nvPr/>
          </p:nvSpPr>
          <p:spPr>
            <a:xfrm>
              <a:off x="4367450" y="3086825"/>
              <a:ext cx="207675" cy="119275"/>
            </a:xfrm>
            <a:custGeom>
              <a:rect b="b" l="l" r="r" t="t"/>
              <a:pathLst>
                <a:path extrusionOk="0" h="4771" w="8307">
                  <a:moveTo>
                    <a:pt x="7439" y="0"/>
                  </a:moveTo>
                  <a:lnTo>
                    <a:pt x="1" y="4303"/>
                  </a:lnTo>
                  <a:lnTo>
                    <a:pt x="868" y="4770"/>
                  </a:lnTo>
                  <a:lnTo>
                    <a:pt x="8307" y="501"/>
                  </a:lnTo>
                  <a:lnTo>
                    <a:pt x="743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85"/>
            <p:cNvSpPr/>
            <p:nvPr/>
          </p:nvSpPr>
          <p:spPr>
            <a:xfrm>
              <a:off x="4367450" y="3194400"/>
              <a:ext cx="200175" cy="161800"/>
            </a:xfrm>
            <a:custGeom>
              <a:rect b="b" l="l" r="r" t="t"/>
              <a:pathLst>
                <a:path extrusionOk="0" h="6472" w="8007">
                  <a:moveTo>
                    <a:pt x="1" y="0"/>
                  </a:moveTo>
                  <a:lnTo>
                    <a:pt x="1" y="1868"/>
                  </a:lnTo>
                  <a:lnTo>
                    <a:pt x="8006" y="6472"/>
                  </a:lnTo>
                  <a:lnTo>
                    <a:pt x="8006" y="4604"/>
                  </a:lnTo>
                  <a:lnTo>
                    <a:pt x="1"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85"/>
            <p:cNvSpPr/>
            <p:nvPr/>
          </p:nvSpPr>
          <p:spPr>
            <a:xfrm>
              <a:off x="4367450" y="3194400"/>
              <a:ext cx="200175" cy="161800"/>
            </a:xfrm>
            <a:custGeom>
              <a:rect b="b" l="l" r="r" t="t"/>
              <a:pathLst>
                <a:path extrusionOk="0" h="6472" w="8007">
                  <a:moveTo>
                    <a:pt x="1" y="0"/>
                  </a:moveTo>
                  <a:lnTo>
                    <a:pt x="1" y="1868"/>
                  </a:lnTo>
                  <a:lnTo>
                    <a:pt x="8006" y="6472"/>
                  </a:lnTo>
                  <a:lnTo>
                    <a:pt x="8006" y="4604"/>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85"/>
            <p:cNvSpPr/>
            <p:nvPr/>
          </p:nvSpPr>
          <p:spPr>
            <a:xfrm>
              <a:off x="4567600" y="3202725"/>
              <a:ext cx="186000" cy="153475"/>
            </a:xfrm>
            <a:custGeom>
              <a:rect b="b" l="l" r="r" t="t"/>
              <a:pathLst>
                <a:path extrusionOk="0" h="6139" w="7440">
                  <a:moveTo>
                    <a:pt x="7439" y="1"/>
                  </a:moveTo>
                  <a:lnTo>
                    <a:pt x="0" y="4271"/>
                  </a:lnTo>
                  <a:lnTo>
                    <a:pt x="0" y="6139"/>
                  </a:lnTo>
                  <a:lnTo>
                    <a:pt x="7439" y="1836"/>
                  </a:lnTo>
                  <a:lnTo>
                    <a:pt x="7439"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85"/>
            <p:cNvSpPr/>
            <p:nvPr/>
          </p:nvSpPr>
          <p:spPr>
            <a:xfrm>
              <a:off x="4567600" y="3202725"/>
              <a:ext cx="186000" cy="153475"/>
            </a:xfrm>
            <a:custGeom>
              <a:rect b="b" l="l" r="r" t="t"/>
              <a:pathLst>
                <a:path extrusionOk="0" h="6139" w="7440">
                  <a:moveTo>
                    <a:pt x="7439" y="1"/>
                  </a:moveTo>
                  <a:lnTo>
                    <a:pt x="0" y="4271"/>
                  </a:lnTo>
                  <a:lnTo>
                    <a:pt x="0" y="6139"/>
                  </a:lnTo>
                  <a:lnTo>
                    <a:pt x="7439" y="1836"/>
                  </a:lnTo>
                  <a:lnTo>
                    <a:pt x="743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85"/>
            <p:cNvSpPr/>
            <p:nvPr/>
          </p:nvSpPr>
          <p:spPr>
            <a:xfrm>
              <a:off x="4389150" y="3099325"/>
              <a:ext cx="357775" cy="189325"/>
            </a:xfrm>
            <a:custGeom>
              <a:rect b="b" l="l" r="r" t="t"/>
              <a:pathLst>
                <a:path extrusionOk="0" h="7573" w="14311">
                  <a:moveTo>
                    <a:pt x="7439" y="1"/>
                  </a:moveTo>
                  <a:lnTo>
                    <a:pt x="0" y="4270"/>
                  </a:lnTo>
                  <a:lnTo>
                    <a:pt x="7138" y="7573"/>
                  </a:lnTo>
                  <a:lnTo>
                    <a:pt x="13576" y="3870"/>
                  </a:lnTo>
                  <a:cubicBezTo>
                    <a:pt x="14010" y="3670"/>
                    <a:pt x="14277" y="3236"/>
                    <a:pt x="14310" y="2769"/>
                  </a:cubicBezTo>
                  <a:lnTo>
                    <a:pt x="14310" y="2769"/>
                  </a:lnTo>
                  <a:cubicBezTo>
                    <a:pt x="14163" y="2823"/>
                    <a:pt x="14006" y="2849"/>
                    <a:pt x="13849" y="2849"/>
                  </a:cubicBezTo>
                  <a:cubicBezTo>
                    <a:pt x="13612" y="2849"/>
                    <a:pt x="13376" y="2789"/>
                    <a:pt x="13176" y="2669"/>
                  </a:cubicBezTo>
                  <a:lnTo>
                    <a:pt x="7439"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85"/>
            <p:cNvSpPr/>
            <p:nvPr/>
          </p:nvSpPr>
          <p:spPr>
            <a:xfrm>
              <a:off x="4389150" y="3099325"/>
              <a:ext cx="357775" cy="189325"/>
            </a:xfrm>
            <a:custGeom>
              <a:rect b="b" l="l" r="r" t="t"/>
              <a:pathLst>
                <a:path extrusionOk="0" h="7573" w="14311">
                  <a:moveTo>
                    <a:pt x="7439" y="1"/>
                  </a:moveTo>
                  <a:lnTo>
                    <a:pt x="0" y="4270"/>
                  </a:lnTo>
                  <a:lnTo>
                    <a:pt x="7138" y="7573"/>
                  </a:lnTo>
                  <a:lnTo>
                    <a:pt x="13576" y="3870"/>
                  </a:lnTo>
                  <a:cubicBezTo>
                    <a:pt x="14010" y="3670"/>
                    <a:pt x="14277" y="3236"/>
                    <a:pt x="14310" y="2769"/>
                  </a:cubicBezTo>
                  <a:lnTo>
                    <a:pt x="14310" y="2769"/>
                  </a:lnTo>
                  <a:cubicBezTo>
                    <a:pt x="14163" y="2823"/>
                    <a:pt x="14006" y="2849"/>
                    <a:pt x="13849" y="2849"/>
                  </a:cubicBezTo>
                  <a:cubicBezTo>
                    <a:pt x="13612" y="2849"/>
                    <a:pt x="13376" y="2789"/>
                    <a:pt x="13176" y="2669"/>
                  </a:cubicBezTo>
                  <a:lnTo>
                    <a:pt x="743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85"/>
            <p:cNvSpPr/>
            <p:nvPr/>
          </p:nvSpPr>
          <p:spPr>
            <a:xfrm>
              <a:off x="4103925" y="3266950"/>
              <a:ext cx="363625" cy="210175"/>
            </a:xfrm>
            <a:custGeom>
              <a:rect b="b" l="l" r="r" t="t"/>
              <a:pathLst>
                <a:path extrusionOk="0" h="8407" w="14545">
                  <a:moveTo>
                    <a:pt x="7406" y="0"/>
                  </a:moveTo>
                  <a:lnTo>
                    <a:pt x="1" y="4270"/>
                  </a:lnTo>
                  <a:lnTo>
                    <a:pt x="7139" y="8406"/>
                  </a:lnTo>
                  <a:lnTo>
                    <a:pt x="14545" y="4137"/>
                  </a:lnTo>
                  <a:lnTo>
                    <a:pt x="7406"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85"/>
            <p:cNvSpPr/>
            <p:nvPr/>
          </p:nvSpPr>
          <p:spPr>
            <a:xfrm>
              <a:off x="4103925" y="3266950"/>
              <a:ext cx="363625" cy="210175"/>
            </a:xfrm>
            <a:custGeom>
              <a:rect b="b" l="l" r="r" t="t"/>
              <a:pathLst>
                <a:path extrusionOk="0" h="8407" w="14545">
                  <a:moveTo>
                    <a:pt x="7406" y="0"/>
                  </a:moveTo>
                  <a:lnTo>
                    <a:pt x="1" y="4270"/>
                  </a:lnTo>
                  <a:lnTo>
                    <a:pt x="7139" y="8406"/>
                  </a:lnTo>
                  <a:lnTo>
                    <a:pt x="14545" y="4137"/>
                  </a:lnTo>
                  <a:lnTo>
                    <a:pt x="740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85"/>
            <p:cNvSpPr/>
            <p:nvPr/>
          </p:nvSpPr>
          <p:spPr>
            <a:xfrm>
              <a:off x="4082250" y="3254450"/>
              <a:ext cx="206850" cy="119275"/>
            </a:xfrm>
            <a:custGeom>
              <a:rect b="b" l="l" r="r" t="t"/>
              <a:pathLst>
                <a:path extrusionOk="0" h="4771" w="8274">
                  <a:moveTo>
                    <a:pt x="7406" y="0"/>
                  </a:moveTo>
                  <a:lnTo>
                    <a:pt x="1" y="4303"/>
                  </a:lnTo>
                  <a:lnTo>
                    <a:pt x="868" y="4770"/>
                  </a:lnTo>
                  <a:lnTo>
                    <a:pt x="8273" y="500"/>
                  </a:lnTo>
                  <a:lnTo>
                    <a:pt x="7406"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85"/>
            <p:cNvSpPr/>
            <p:nvPr/>
          </p:nvSpPr>
          <p:spPr>
            <a:xfrm>
              <a:off x="4082250" y="3254450"/>
              <a:ext cx="206850" cy="119275"/>
            </a:xfrm>
            <a:custGeom>
              <a:rect b="b" l="l" r="r" t="t"/>
              <a:pathLst>
                <a:path extrusionOk="0" h="4771" w="8274">
                  <a:moveTo>
                    <a:pt x="7406" y="0"/>
                  </a:moveTo>
                  <a:lnTo>
                    <a:pt x="1" y="4303"/>
                  </a:lnTo>
                  <a:lnTo>
                    <a:pt x="868" y="4770"/>
                  </a:lnTo>
                  <a:lnTo>
                    <a:pt x="8273" y="500"/>
                  </a:lnTo>
                  <a:lnTo>
                    <a:pt x="740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85"/>
            <p:cNvSpPr/>
            <p:nvPr/>
          </p:nvSpPr>
          <p:spPr>
            <a:xfrm>
              <a:off x="4082250" y="3362025"/>
              <a:ext cx="200175" cy="161800"/>
            </a:xfrm>
            <a:custGeom>
              <a:rect b="b" l="l" r="r" t="t"/>
              <a:pathLst>
                <a:path extrusionOk="0" h="6472" w="8007">
                  <a:moveTo>
                    <a:pt x="1" y="0"/>
                  </a:moveTo>
                  <a:lnTo>
                    <a:pt x="1" y="1868"/>
                  </a:lnTo>
                  <a:lnTo>
                    <a:pt x="8006" y="6471"/>
                  </a:lnTo>
                  <a:lnTo>
                    <a:pt x="8006" y="4603"/>
                  </a:lnTo>
                  <a:lnTo>
                    <a:pt x="1"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85"/>
            <p:cNvSpPr/>
            <p:nvPr/>
          </p:nvSpPr>
          <p:spPr>
            <a:xfrm>
              <a:off x="4082250" y="3362025"/>
              <a:ext cx="200175" cy="161800"/>
            </a:xfrm>
            <a:custGeom>
              <a:rect b="b" l="l" r="r" t="t"/>
              <a:pathLst>
                <a:path extrusionOk="0" h="6472" w="8007">
                  <a:moveTo>
                    <a:pt x="1" y="0"/>
                  </a:moveTo>
                  <a:lnTo>
                    <a:pt x="1" y="1868"/>
                  </a:lnTo>
                  <a:lnTo>
                    <a:pt x="8006" y="6471"/>
                  </a:lnTo>
                  <a:lnTo>
                    <a:pt x="8006" y="4603"/>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85"/>
            <p:cNvSpPr/>
            <p:nvPr/>
          </p:nvSpPr>
          <p:spPr>
            <a:xfrm>
              <a:off x="4282400" y="3370350"/>
              <a:ext cx="185150" cy="153475"/>
            </a:xfrm>
            <a:custGeom>
              <a:rect b="b" l="l" r="r" t="t"/>
              <a:pathLst>
                <a:path extrusionOk="0" h="6139" w="7406">
                  <a:moveTo>
                    <a:pt x="7406" y="1"/>
                  </a:moveTo>
                  <a:lnTo>
                    <a:pt x="0" y="4270"/>
                  </a:lnTo>
                  <a:lnTo>
                    <a:pt x="0" y="6138"/>
                  </a:lnTo>
                  <a:lnTo>
                    <a:pt x="7406" y="1869"/>
                  </a:lnTo>
                  <a:lnTo>
                    <a:pt x="7406"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85"/>
            <p:cNvSpPr/>
            <p:nvPr/>
          </p:nvSpPr>
          <p:spPr>
            <a:xfrm>
              <a:off x="4103100" y="3266950"/>
              <a:ext cx="358625" cy="189325"/>
            </a:xfrm>
            <a:custGeom>
              <a:rect b="b" l="l" r="r" t="t"/>
              <a:pathLst>
                <a:path extrusionOk="0" h="7573" w="14345">
                  <a:moveTo>
                    <a:pt x="7439" y="0"/>
                  </a:moveTo>
                  <a:lnTo>
                    <a:pt x="1" y="4270"/>
                  </a:lnTo>
                  <a:lnTo>
                    <a:pt x="7139" y="7572"/>
                  </a:lnTo>
                  <a:lnTo>
                    <a:pt x="13577" y="3870"/>
                  </a:lnTo>
                  <a:cubicBezTo>
                    <a:pt x="14011" y="3670"/>
                    <a:pt x="14311" y="3236"/>
                    <a:pt x="14344" y="2769"/>
                  </a:cubicBezTo>
                  <a:lnTo>
                    <a:pt x="14344" y="2769"/>
                  </a:lnTo>
                  <a:cubicBezTo>
                    <a:pt x="14184" y="2822"/>
                    <a:pt x="14024" y="2849"/>
                    <a:pt x="13868" y="2849"/>
                  </a:cubicBezTo>
                  <a:cubicBezTo>
                    <a:pt x="13634" y="2849"/>
                    <a:pt x="13410" y="2789"/>
                    <a:pt x="13210" y="2669"/>
                  </a:cubicBezTo>
                  <a:lnTo>
                    <a:pt x="7439"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85"/>
            <p:cNvSpPr/>
            <p:nvPr/>
          </p:nvSpPr>
          <p:spPr>
            <a:xfrm>
              <a:off x="3817900" y="3435400"/>
              <a:ext cx="363625" cy="210175"/>
            </a:xfrm>
            <a:custGeom>
              <a:rect b="b" l="l" r="r" t="t"/>
              <a:pathLst>
                <a:path extrusionOk="0" h="8407" w="14545">
                  <a:moveTo>
                    <a:pt x="7406" y="1"/>
                  </a:moveTo>
                  <a:lnTo>
                    <a:pt x="0" y="4270"/>
                  </a:lnTo>
                  <a:lnTo>
                    <a:pt x="7139" y="8407"/>
                  </a:lnTo>
                  <a:lnTo>
                    <a:pt x="14544" y="4103"/>
                  </a:lnTo>
                  <a:lnTo>
                    <a:pt x="7406"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85"/>
            <p:cNvSpPr/>
            <p:nvPr/>
          </p:nvSpPr>
          <p:spPr>
            <a:xfrm>
              <a:off x="3817900" y="3435400"/>
              <a:ext cx="363625" cy="210175"/>
            </a:xfrm>
            <a:custGeom>
              <a:rect b="b" l="l" r="r" t="t"/>
              <a:pathLst>
                <a:path extrusionOk="0" h="8407" w="14545">
                  <a:moveTo>
                    <a:pt x="7406" y="1"/>
                  </a:moveTo>
                  <a:lnTo>
                    <a:pt x="0" y="4270"/>
                  </a:lnTo>
                  <a:lnTo>
                    <a:pt x="7139" y="8407"/>
                  </a:lnTo>
                  <a:lnTo>
                    <a:pt x="14544" y="4103"/>
                  </a:lnTo>
                  <a:lnTo>
                    <a:pt x="740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85"/>
            <p:cNvSpPr/>
            <p:nvPr/>
          </p:nvSpPr>
          <p:spPr>
            <a:xfrm>
              <a:off x="3817900" y="3435400"/>
              <a:ext cx="363625" cy="210175"/>
            </a:xfrm>
            <a:custGeom>
              <a:rect b="b" l="l" r="r" t="t"/>
              <a:pathLst>
                <a:path extrusionOk="0" h="8407" w="14545">
                  <a:moveTo>
                    <a:pt x="7406" y="1"/>
                  </a:moveTo>
                  <a:lnTo>
                    <a:pt x="0" y="4270"/>
                  </a:lnTo>
                  <a:lnTo>
                    <a:pt x="7139" y="8407"/>
                  </a:lnTo>
                  <a:lnTo>
                    <a:pt x="14544" y="4103"/>
                  </a:lnTo>
                  <a:lnTo>
                    <a:pt x="740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85"/>
            <p:cNvSpPr/>
            <p:nvPr/>
          </p:nvSpPr>
          <p:spPr>
            <a:xfrm>
              <a:off x="3796225" y="3422900"/>
              <a:ext cx="206825" cy="119275"/>
            </a:xfrm>
            <a:custGeom>
              <a:rect b="b" l="l" r="r" t="t"/>
              <a:pathLst>
                <a:path extrusionOk="0" h="4771" w="8273">
                  <a:moveTo>
                    <a:pt x="7439" y="0"/>
                  </a:moveTo>
                  <a:lnTo>
                    <a:pt x="0" y="4270"/>
                  </a:lnTo>
                  <a:lnTo>
                    <a:pt x="867" y="4770"/>
                  </a:lnTo>
                  <a:lnTo>
                    <a:pt x="8273" y="501"/>
                  </a:lnTo>
                  <a:lnTo>
                    <a:pt x="7439"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85"/>
            <p:cNvSpPr/>
            <p:nvPr/>
          </p:nvSpPr>
          <p:spPr>
            <a:xfrm>
              <a:off x="3796225" y="3422900"/>
              <a:ext cx="206825" cy="119275"/>
            </a:xfrm>
            <a:custGeom>
              <a:rect b="b" l="l" r="r" t="t"/>
              <a:pathLst>
                <a:path extrusionOk="0" h="4771" w="8273">
                  <a:moveTo>
                    <a:pt x="7439" y="0"/>
                  </a:moveTo>
                  <a:lnTo>
                    <a:pt x="0" y="4270"/>
                  </a:lnTo>
                  <a:lnTo>
                    <a:pt x="867" y="4770"/>
                  </a:lnTo>
                  <a:lnTo>
                    <a:pt x="8273" y="501"/>
                  </a:lnTo>
                  <a:lnTo>
                    <a:pt x="74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85"/>
            <p:cNvSpPr/>
            <p:nvPr/>
          </p:nvSpPr>
          <p:spPr>
            <a:xfrm>
              <a:off x="3796225" y="3422900"/>
              <a:ext cx="206825" cy="119275"/>
            </a:xfrm>
            <a:custGeom>
              <a:rect b="b" l="l" r="r" t="t"/>
              <a:pathLst>
                <a:path extrusionOk="0" h="4771" w="8273">
                  <a:moveTo>
                    <a:pt x="7439" y="0"/>
                  </a:moveTo>
                  <a:lnTo>
                    <a:pt x="0" y="4270"/>
                  </a:lnTo>
                  <a:lnTo>
                    <a:pt x="867" y="4770"/>
                  </a:lnTo>
                  <a:lnTo>
                    <a:pt x="8273" y="501"/>
                  </a:lnTo>
                  <a:lnTo>
                    <a:pt x="743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85"/>
            <p:cNvSpPr/>
            <p:nvPr/>
          </p:nvSpPr>
          <p:spPr>
            <a:xfrm>
              <a:off x="3796225" y="3529625"/>
              <a:ext cx="200150" cy="162650"/>
            </a:xfrm>
            <a:custGeom>
              <a:rect b="b" l="l" r="r" t="t"/>
              <a:pathLst>
                <a:path extrusionOk="0" h="6506" w="8006">
                  <a:moveTo>
                    <a:pt x="0" y="1"/>
                  </a:moveTo>
                  <a:lnTo>
                    <a:pt x="0" y="1869"/>
                  </a:lnTo>
                  <a:lnTo>
                    <a:pt x="8006" y="6506"/>
                  </a:lnTo>
                  <a:lnTo>
                    <a:pt x="8006" y="4638"/>
                  </a:lnTo>
                  <a:lnTo>
                    <a:pt x="0"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85"/>
            <p:cNvSpPr/>
            <p:nvPr/>
          </p:nvSpPr>
          <p:spPr>
            <a:xfrm>
              <a:off x="3796225" y="3529625"/>
              <a:ext cx="200150" cy="162650"/>
            </a:xfrm>
            <a:custGeom>
              <a:rect b="b" l="l" r="r" t="t"/>
              <a:pathLst>
                <a:path extrusionOk="0" h="6506" w="8006">
                  <a:moveTo>
                    <a:pt x="0" y="1"/>
                  </a:moveTo>
                  <a:lnTo>
                    <a:pt x="0" y="1869"/>
                  </a:lnTo>
                  <a:lnTo>
                    <a:pt x="8006" y="6506"/>
                  </a:lnTo>
                  <a:lnTo>
                    <a:pt x="8006" y="4638"/>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85"/>
            <p:cNvSpPr/>
            <p:nvPr/>
          </p:nvSpPr>
          <p:spPr>
            <a:xfrm>
              <a:off x="3796225" y="3529625"/>
              <a:ext cx="200150" cy="162650"/>
            </a:xfrm>
            <a:custGeom>
              <a:rect b="b" l="l" r="r" t="t"/>
              <a:pathLst>
                <a:path extrusionOk="0" h="6506" w="8006">
                  <a:moveTo>
                    <a:pt x="0" y="1"/>
                  </a:moveTo>
                  <a:lnTo>
                    <a:pt x="0" y="1869"/>
                  </a:lnTo>
                  <a:lnTo>
                    <a:pt x="8006" y="6506"/>
                  </a:lnTo>
                  <a:lnTo>
                    <a:pt x="8006" y="4638"/>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85"/>
            <p:cNvSpPr/>
            <p:nvPr/>
          </p:nvSpPr>
          <p:spPr>
            <a:xfrm>
              <a:off x="3996350" y="3537975"/>
              <a:ext cx="185175" cy="154300"/>
            </a:xfrm>
            <a:custGeom>
              <a:rect b="b" l="l" r="r" t="t"/>
              <a:pathLst>
                <a:path extrusionOk="0" h="6172" w="7407">
                  <a:moveTo>
                    <a:pt x="7406" y="0"/>
                  </a:moveTo>
                  <a:lnTo>
                    <a:pt x="1" y="4304"/>
                  </a:lnTo>
                  <a:lnTo>
                    <a:pt x="1" y="6172"/>
                  </a:lnTo>
                  <a:lnTo>
                    <a:pt x="7406" y="1868"/>
                  </a:lnTo>
                  <a:lnTo>
                    <a:pt x="7406"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85"/>
            <p:cNvSpPr/>
            <p:nvPr/>
          </p:nvSpPr>
          <p:spPr>
            <a:xfrm>
              <a:off x="3996350" y="3537975"/>
              <a:ext cx="185175" cy="154300"/>
            </a:xfrm>
            <a:custGeom>
              <a:rect b="b" l="l" r="r" t="t"/>
              <a:pathLst>
                <a:path extrusionOk="0" h="6172" w="7407">
                  <a:moveTo>
                    <a:pt x="7406" y="0"/>
                  </a:moveTo>
                  <a:lnTo>
                    <a:pt x="1" y="4304"/>
                  </a:lnTo>
                  <a:lnTo>
                    <a:pt x="1" y="6172"/>
                  </a:lnTo>
                  <a:lnTo>
                    <a:pt x="7406" y="1868"/>
                  </a:lnTo>
                  <a:lnTo>
                    <a:pt x="740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85"/>
            <p:cNvSpPr/>
            <p:nvPr/>
          </p:nvSpPr>
          <p:spPr>
            <a:xfrm>
              <a:off x="3817900" y="3435400"/>
              <a:ext cx="357775" cy="189325"/>
            </a:xfrm>
            <a:custGeom>
              <a:rect b="b" l="l" r="r" t="t"/>
              <a:pathLst>
                <a:path extrusionOk="0" h="7573" w="14311">
                  <a:moveTo>
                    <a:pt x="7406" y="1"/>
                  </a:moveTo>
                  <a:lnTo>
                    <a:pt x="0" y="4304"/>
                  </a:lnTo>
                  <a:lnTo>
                    <a:pt x="7139" y="7573"/>
                  </a:lnTo>
                  <a:lnTo>
                    <a:pt x="13543" y="3870"/>
                  </a:lnTo>
                  <a:cubicBezTo>
                    <a:pt x="13977" y="3670"/>
                    <a:pt x="14277" y="3236"/>
                    <a:pt x="14311" y="2769"/>
                  </a:cubicBezTo>
                  <a:lnTo>
                    <a:pt x="14311" y="2769"/>
                  </a:lnTo>
                  <a:cubicBezTo>
                    <a:pt x="14169" y="2821"/>
                    <a:pt x="14018" y="2847"/>
                    <a:pt x="13866" y="2847"/>
                  </a:cubicBezTo>
                  <a:cubicBezTo>
                    <a:pt x="13624" y="2847"/>
                    <a:pt x="13382" y="2779"/>
                    <a:pt x="13176" y="2636"/>
                  </a:cubicBezTo>
                  <a:lnTo>
                    <a:pt x="7406" y="1"/>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85"/>
            <p:cNvSpPr/>
            <p:nvPr/>
          </p:nvSpPr>
          <p:spPr>
            <a:xfrm>
              <a:off x="3817900" y="3435400"/>
              <a:ext cx="357775" cy="189325"/>
            </a:xfrm>
            <a:custGeom>
              <a:rect b="b" l="l" r="r" t="t"/>
              <a:pathLst>
                <a:path extrusionOk="0" h="7573" w="14311">
                  <a:moveTo>
                    <a:pt x="7406" y="1"/>
                  </a:moveTo>
                  <a:lnTo>
                    <a:pt x="0" y="4304"/>
                  </a:lnTo>
                  <a:lnTo>
                    <a:pt x="7139" y="7573"/>
                  </a:lnTo>
                  <a:lnTo>
                    <a:pt x="13543" y="3870"/>
                  </a:lnTo>
                  <a:cubicBezTo>
                    <a:pt x="13977" y="3670"/>
                    <a:pt x="14277" y="3236"/>
                    <a:pt x="14311" y="2769"/>
                  </a:cubicBezTo>
                  <a:lnTo>
                    <a:pt x="14311" y="2769"/>
                  </a:lnTo>
                  <a:cubicBezTo>
                    <a:pt x="14169" y="2821"/>
                    <a:pt x="14018" y="2847"/>
                    <a:pt x="13866" y="2847"/>
                  </a:cubicBezTo>
                  <a:cubicBezTo>
                    <a:pt x="13624" y="2847"/>
                    <a:pt x="13382" y="2779"/>
                    <a:pt x="13176" y="2636"/>
                  </a:cubicBezTo>
                  <a:lnTo>
                    <a:pt x="740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85"/>
            <p:cNvSpPr/>
            <p:nvPr/>
          </p:nvSpPr>
          <p:spPr>
            <a:xfrm>
              <a:off x="4130625" y="2089450"/>
              <a:ext cx="189325" cy="109250"/>
            </a:xfrm>
            <a:custGeom>
              <a:rect b="b" l="l" r="r" t="t"/>
              <a:pathLst>
                <a:path extrusionOk="0" h="4370" w="7573">
                  <a:moveTo>
                    <a:pt x="6438" y="0"/>
                  </a:moveTo>
                  <a:lnTo>
                    <a:pt x="0" y="2168"/>
                  </a:lnTo>
                  <a:lnTo>
                    <a:pt x="1134" y="3136"/>
                  </a:lnTo>
                  <a:lnTo>
                    <a:pt x="3603" y="4370"/>
                  </a:lnTo>
                  <a:lnTo>
                    <a:pt x="7105" y="3169"/>
                  </a:lnTo>
                  <a:lnTo>
                    <a:pt x="7572" y="1001"/>
                  </a:lnTo>
                  <a:lnTo>
                    <a:pt x="6438"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85"/>
            <p:cNvSpPr/>
            <p:nvPr/>
          </p:nvSpPr>
          <p:spPr>
            <a:xfrm>
              <a:off x="4130625" y="2089450"/>
              <a:ext cx="189325" cy="109250"/>
            </a:xfrm>
            <a:custGeom>
              <a:rect b="b" l="l" r="r" t="t"/>
              <a:pathLst>
                <a:path extrusionOk="0" h="4370" w="7573">
                  <a:moveTo>
                    <a:pt x="6438" y="0"/>
                  </a:moveTo>
                  <a:lnTo>
                    <a:pt x="0" y="2168"/>
                  </a:lnTo>
                  <a:lnTo>
                    <a:pt x="1134" y="3136"/>
                  </a:lnTo>
                  <a:lnTo>
                    <a:pt x="3603" y="4370"/>
                  </a:lnTo>
                  <a:lnTo>
                    <a:pt x="7105" y="3169"/>
                  </a:lnTo>
                  <a:lnTo>
                    <a:pt x="7572" y="1001"/>
                  </a:lnTo>
                  <a:lnTo>
                    <a:pt x="643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85"/>
            <p:cNvSpPr/>
            <p:nvPr/>
          </p:nvSpPr>
          <p:spPr>
            <a:xfrm>
              <a:off x="4130625" y="2089450"/>
              <a:ext cx="160975" cy="84250"/>
            </a:xfrm>
            <a:custGeom>
              <a:rect b="b" l="l" r="r" t="t"/>
              <a:pathLst>
                <a:path extrusionOk="0" h="3370" w="6439">
                  <a:moveTo>
                    <a:pt x="6438" y="0"/>
                  </a:moveTo>
                  <a:lnTo>
                    <a:pt x="0" y="2168"/>
                  </a:lnTo>
                  <a:lnTo>
                    <a:pt x="2469" y="3369"/>
                  </a:lnTo>
                  <a:lnTo>
                    <a:pt x="6005" y="2168"/>
                  </a:lnTo>
                  <a:lnTo>
                    <a:pt x="6438"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85"/>
            <p:cNvSpPr/>
            <p:nvPr/>
          </p:nvSpPr>
          <p:spPr>
            <a:xfrm>
              <a:off x="4130625" y="2143650"/>
              <a:ext cx="90075" cy="55050"/>
            </a:xfrm>
            <a:custGeom>
              <a:rect b="b" l="l" r="r" t="t"/>
              <a:pathLst>
                <a:path extrusionOk="0" h="2202" w="3603">
                  <a:moveTo>
                    <a:pt x="0" y="0"/>
                  </a:moveTo>
                  <a:lnTo>
                    <a:pt x="1134" y="968"/>
                  </a:lnTo>
                  <a:lnTo>
                    <a:pt x="3603" y="2202"/>
                  </a:lnTo>
                  <a:lnTo>
                    <a:pt x="2469" y="1201"/>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85"/>
            <p:cNvSpPr/>
            <p:nvPr/>
          </p:nvSpPr>
          <p:spPr>
            <a:xfrm>
              <a:off x="4250700" y="1943500"/>
              <a:ext cx="312750" cy="241850"/>
            </a:xfrm>
            <a:custGeom>
              <a:rect b="b" l="l" r="r" t="t"/>
              <a:pathLst>
                <a:path extrusionOk="0" h="9674" w="12510">
                  <a:moveTo>
                    <a:pt x="9541" y="1"/>
                  </a:moveTo>
                  <a:cubicBezTo>
                    <a:pt x="8040" y="501"/>
                    <a:pt x="7072" y="1735"/>
                    <a:pt x="5872" y="3003"/>
                  </a:cubicBezTo>
                  <a:cubicBezTo>
                    <a:pt x="4671" y="4270"/>
                    <a:pt x="3170" y="4804"/>
                    <a:pt x="801" y="5571"/>
                  </a:cubicBezTo>
                  <a:cubicBezTo>
                    <a:pt x="434" y="5738"/>
                    <a:pt x="201" y="6072"/>
                    <a:pt x="168" y="6472"/>
                  </a:cubicBezTo>
                  <a:cubicBezTo>
                    <a:pt x="1" y="7506"/>
                    <a:pt x="368" y="8573"/>
                    <a:pt x="1135" y="9307"/>
                  </a:cubicBezTo>
                  <a:cubicBezTo>
                    <a:pt x="1343" y="9541"/>
                    <a:pt x="1611" y="9674"/>
                    <a:pt x="1909" y="9674"/>
                  </a:cubicBezTo>
                  <a:cubicBezTo>
                    <a:pt x="1993" y="9674"/>
                    <a:pt x="2080" y="9663"/>
                    <a:pt x="2169" y="9641"/>
                  </a:cubicBezTo>
                  <a:cubicBezTo>
                    <a:pt x="4064" y="9000"/>
                    <a:pt x="5382" y="8552"/>
                    <a:pt x="6739" y="8552"/>
                  </a:cubicBezTo>
                  <a:cubicBezTo>
                    <a:pt x="7078" y="8552"/>
                    <a:pt x="7419" y="8580"/>
                    <a:pt x="7773" y="8640"/>
                  </a:cubicBezTo>
                  <a:cubicBezTo>
                    <a:pt x="8888" y="8833"/>
                    <a:pt x="9907" y="9054"/>
                    <a:pt x="10891" y="9054"/>
                  </a:cubicBezTo>
                  <a:cubicBezTo>
                    <a:pt x="11438" y="9054"/>
                    <a:pt x="11974" y="8986"/>
                    <a:pt x="12510" y="8807"/>
                  </a:cubicBezTo>
                  <a:lnTo>
                    <a:pt x="954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85"/>
            <p:cNvSpPr/>
            <p:nvPr/>
          </p:nvSpPr>
          <p:spPr>
            <a:xfrm>
              <a:off x="4456675" y="1597425"/>
              <a:ext cx="1143350" cy="567175"/>
            </a:xfrm>
            <a:custGeom>
              <a:rect b="b" l="l" r="r" t="t"/>
              <a:pathLst>
                <a:path extrusionOk="0" h="22687" w="45734">
                  <a:moveTo>
                    <a:pt x="42798" y="0"/>
                  </a:moveTo>
                  <a:lnTo>
                    <a:pt x="41731" y="334"/>
                  </a:lnTo>
                  <a:lnTo>
                    <a:pt x="1602" y="13810"/>
                  </a:lnTo>
                  <a:lnTo>
                    <a:pt x="1569" y="13810"/>
                  </a:lnTo>
                  <a:lnTo>
                    <a:pt x="1402" y="13877"/>
                  </a:lnTo>
                  <a:lnTo>
                    <a:pt x="1369" y="13877"/>
                  </a:lnTo>
                  <a:cubicBezTo>
                    <a:pt x="768" y="14177"/>
                    <a:pt x="335" y="14744"/>
                    <a:pt x="201" y="15411"/>
                  </a:cubicBezTo>
                  <a:cubicBezTo>
                    <a:pt x="168" y="15511"/>
                    <a:pt x="134" y="15611"/>
                    <a:pt x="101" y="15712"/>
                  </a:cubicBezTo>
                  <a:cubicBezTo>
                    <a:pt x="1" y="16245"/>
                    <a:pt x="1" y="16812"/>
                    <a:pt x="34" y="17346"/>
                  </a:cubicBezTo>
                  <a:cubicBezTo>
                    <a:pt x="101" y="17946"/>
                    <a:pt x="234" y="18514"/>
                    <a:pt x="401" y="19081"/>
                  </a:cubicBezTo>
                  <a:cubicBezTo>
                    <a:pt x="768" y="20181"/>
                    <a:pt x="1369" y="21182"/>
                    <a:pt x="2203" y="21949"/>
                  </a:cubicBezTo>
                  <a:cubicBezTo>
                    <a:pt x="2803" y="22441"/>
                    <a:pt x="3381" y="22686"/>
                    <a:pt x="3919" y="22686"/>
                  </a:cubicBezTo>
                  <a:cubicBezTo>
                    <a:pt x="4038" y="22686"/>
                    <a:pt x="4155" y="22674"/>
                    <a:pt x="4271" y="22650"/>
                  </a:cubicBezTo>
                  <a:lnTo>
                    <a:pt x="4604" y="22550"/>
                  </a:lnTo>
                  <a:lnTo>
                    <a:pt x="42465" y="9841"/>
                  </a:lnTo>
                  <a:lnTo>
                    <a:pt x="45734" y="8740"/>
                  </a:lnTo>
                  <a:lnTo>
                    <a:pt x="45400" y="7706"/>
                  </a:lnTo>
                  <a:lnTo>
                    <a:pt x="45100" y="6872"/>
                  </a:lnTo>
                  <a:lnTo>
                    <a:pt x="44533" y="5204"/>
                  </a:lnTo>
                  <a:lnTo>
                    <a:pt x="44266" y="4370"/>
                  </a:lnTo>
                  <a:lnTo>
                    <a:pt x="43699" y="2702"/>
                  </a:lnTo>
                  <a:lnTo>
                    <a:pt x="43132" y="1034"/>
                  </a:lnTo>
                  <a:lnTo>
                    <a:pt x="4279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85"/>
            <p:cNvSpPr/>
            <p:nvPr/>
          </p:nvSpPr>
          <p:spPr>
            <a:xfrm>
              <a:off x="4456675" y="1596575"/>
              <a:ext cx="1106650" cy="477050"/>
            </a:xfrm>
            <a:custGeom>
              <a:rect b="b" l="l" r="r" t="t"/>
              <a:pathLst>
                <a:path extrusionOk="0" h="19082" w="44266">
                  <a:moveTo>
                    <a:pt x="42798" y="1"/>
                  </a:moveTo>
                  <a:lnTo>
                    <a:pt x="41731" y="368"/>
                  </a:lnTo>
                  <a:lnTo>
                    <a:pt x="1602" y="13811"/>
                  </a:lnTo>
                  <a:lnTo>
                    <a:pt x="1569" y="13811"/>
                  </a:lnTo>
                  <a:lnTo>
                    <a:pt x="1402" y="13878"/>
                  </a:lnTo>
                  <a:lnTo>
                    <a:pt x="1369" y="13878"/>
                  </a:lnTo>
                  <a:cubicBezTo>
                    <a:pt x="768" y="14178"/>
                    <a:pt x="335" y="14745"/>
                    <a:pt x="201" y="15412"/>
                  </a:cubicBezTo>
                  <a:cubicBezTo>
                    <a:pt x="168" y="15512"/>
                    <a:pt x="134" y="15612"/>
                    <a:pt x="101" y="15746"/>
                  </a:cubicBezTo>
                  <a:cubicBezTo>
                    <a:pt x="1" y="16246"/>
                    <a:pt x="1" y="16813"/>
                    <a:pt x="34" y="17347"/>
                  </a:cubicBezTo>
                  <a:cubicBezTo>
                    <a:pt x="101" y="17914"/>
                    <a:pt x="234" y="18514"/>
                    <a:pt x="401" y="19081"/>
                  </a:cubicBezTo>
                  <a:lnTo>
                    <a:pt x="44266" y="4371"/>
                  </a:lnTo>
                  <a:lnTo>
                    <a:pt x="43699" y="2703"/>
                  </a:lnTo>
                  <a:lnTo>
                    <a:pt x="43132" y="1035"/>
                  </a:lnTo>
                  <a:lnTo>
                    <a:pt x="42798"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85"/>
            <p:cNvSpPr/>
            <p:nvPr/>
          </p:nvSpPr>
          <p:spPr>
            <a:xfrm>
              <a:off x="4456675" y="1621600"/>
              <a:ext cx="1092475" cy="408650"/>
            </a:xfrm>
            <a:custGeom>
              <a:rect b="b" l="l" r="r" t="t"/>
              <a:pathLst>
                <a:path extrusionOk="0" h="16346" w="43699">
                  <a:moveTo>
                    <a:pt x="43132" y="1"/>
                  </a:moveTo>
                  <a:lnTo>
                    <a:pt x="201" y="14411"/>
                  </a:lnTo>
                  <a:cubicBezTo>
                    <a:pt x="168" y="14511"/>
                    <a:pt x="134" y="14611"/>
                    <a:pt x="134" y="14711"/>
                  </a:cubicBezTo>
                  <a:cubicBezTo>
                    <a:pt x="34" y="15245"/>
                    <a:pt x="1" y="15779"/>
                    <a:pt x="34" y="16346"/>
                  </a:cubicBezTo>
                  <a:lnTo>
                    <a:pt x="43699" y="1702"/>
                  </a:lnTo>
                  <a:lnTo>
                    <a:pt x="43132"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85"/>
            <p:cNvSpPr/>
            <p:nvPr/>
          </p:nvSpPr>
          <p:spPr>
            <a:xfrm>
              <a:off x="5484075" y="1593750"/>
              <a:ext cx="158475" cy="224800"/>
            </a:xfrm>
            <a:custGeom>
              <a:rect b="b" l="l" r="r" t="t"/>
              <a:pathLst>
                <a:path extrusionOk="0" h="8992" w="6339">
                  <a:moveTo>
                    <a:pt x="2236" y="1"/>
                  </a:moveTo>
                  <a:cubicBezTo>
                    <a:pt x="1329" y="1"/>
                    <a:pt x="587" y="700"/>
                    <a:pt x="335" y="1982"/>
                  </a:cubicBezTo>
                  <a:cubicBezTo>
                    <a:pt x="1" y="4284"/>
                    <a:pt x="768" y="6585"/>
                    <a:pt x="2403" y="8220"/>
                  </a:cubicBezTo>
                  <a:cubicBezTo>
                    <a:pt x="2989" y="8743"/>
                    <a:pt x="3584" y="8992"/>
                    <a:pt x="4120" y="8992"/>
                  </a:cubicBezTo>
                  <a:cubicBezTo>
                    <a:pt x="5020" y="8992"/>
                    <a:pt x="5755" y="8293"/>
                    <a:pt x="6005" y="7019"/>
                  </a:cubicBezTo>
                  <a:cubicBezTo>
                    <a:pt x="6339" y="4717"/>
                    <a:pt x="5572" y="2382"/>
                    <a:pt x="3937" y="748"/>
                  </a:cubicBezTo>
                  <a:cubicBezTo>
                    <a:pt x="3357" y="242"/>
                    <a:pt x="2768" y="1"/>
                    <a:pt x="223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85"/>
            <p:cNvSpPr/>
            <p:nvPr/>
          </p:nvSpPr>
          <p:spPr>
            <a:xfrm>
              <a:off x="5474925" y="1454825"/>
              <a:ext cx="522050" cy="372575"/>
            </a:xfrm>
            <a:custGeom>
              <a:rect b="b" l="l" r="r" t="t"/>
              <a:pathLst>
                <a:path extrusionOk="0" h="14903" w="20882">
                  <a:moveTo>
                    <a:pt x="17746" y="0"/>
                  </a:moveTo>
                  <a:lnTo>
                    <a:pt x="1935" y="5304"/>
                  </a:lnTo>
                  <a:cubicBezTo>
                    <a:pt x="1234" y="5537"/>
                    <a:pt x="701" y="6238"/>
                    <a:pt x="467" y="7339"/>
                  </a:cubicBezTo>
                  <a:cubicBezTo>
                    <a:pt x="0" y="9540"/>
                    <a:pt x="1034" y="12576"/>
                    <a:pt x="2735" y="14077"/>
                  </a:cubicBezTo>
                  <a:cubicBezTo>
                    <a:pt x="3353" y="14645"/>
                    <a:pt x="3990" y="14903"/>
                    <a:pt x="4563" y="14903"/>
                  </a:cubicBezTo>
                  <a:cubicBezTo>
                    <a:pt x="4763" y="14903"/>
                    <a:pt x="4956" y="14871"/>
                    <a:pt x="5137" y="14811"/>
                  </a:cubicBezTo>
                  <a:lnTo>
                    <a:pt x="20882" y="9540"/>
                  </a:lnTo>
                  <a:lnTo>
                    <a:pt x="17746"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85"/>
            <p:cNvSpPr/>
            <p:nvPr/>
          </p:nvSpPr>
          <p:spPr>
            <a:xfrm>
              <a:off x="5483250" y="1505675"/>
              <a:ext cx="397800" cy="180175"/>
            </a:xfrm>
            <a:custGeom>
              <a:rect b="b" l="l" r="r" t="t"/>
              <a:pathLst>
                <a:path extrusionOk="0" h="7207" w="15912">
                  <a:moveTo>
                    <a:pt x="15912" y="1"/>
                  </a:moveTo>
                  <a:lnTo>
                    <a:pt x="134" y="5305"/>
                  </a:lnTo>
                  <a:cubicBezTo>
                    <a:pt x="1" y="5939"/>
                    <a:pt x="1" y="6572"/>
                    <a:pt x="67" y="7206"/>
                  </a:cubicBezTo>
                  <a:lnTo>
                    <a:pt x="15845" y="1902"/>
                  </a:lnTo>
                  <a:cubicBezTo>
                    <a:pt x="15745" y="1269"/>
                    <a:pt x="15779" y="635"/>
                    <a:pt x="159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85"/>
            <p:cNvSpPr/>
            <p:nvPr/>
          </p:nvSpPr>
          <p:spPr>
            <a:xfrm>
              <a:off x="5502425" y="1617425"/>
              <a:ext cx="494550" cy="209975"/>
            </a:xfrm>
            <a:custGeom>
              <a:rect b="b" l="l" r="r" t="t"/>
              <a:pathLst>
                <a:path extrusionOk="0" h="8399" w="19782">
                  <a:moveTo>
                    <a:pt x="15779" y="1"/>
                  </a:moveTo>
                  <a:lnTo>
                    <a:pt x="1" y="5305"/>
                  </a:lnTo>
                  <a:cubicBezTo>
                    <a:pt x="368" y="6139"/>
                    <a:pt x="935" y="6939"/>
                    <a:pt x="1635" y="7573"/>
                  </a:cubicBezTo>
                  <a:cubicBezTo>
                    <a:pt x="2253" y="8141"/>
                    <a:pt x="2890" y="8399"/>
                    <a:pt x="3463" y="8399"/>
                  </a:cubicBezTo>
                  <a:cubicBezTo>
                    <a:pt x="3663" y="8399"/>
                    <a:pt x="3856" y="8367"/>
                    <a:pt x="4037" y="8307"/>
                  </a:cubicBezTo>
                  <a:lnTo>
                    <a:pt x="19782" y="3036"/>
                  </a:lnTo>
                  <a:lnTo>
                    <a:pt x="19782" y="3036"/>
                  </a:lnTo>
                  <a:cubicBezTo>
                    <a:pt x="19610" y="3094"/>
                    <a:pt x="19429" y="3123"/>
                    <a:pt x="19243" y="3123"/>
                  </a:cubicBezTo>
                  <a:cubicBezTo>
                    <a:pt x="18671" y="3123"/>
                    <a:pt x="18042" y="2848"/>
                    <a:pt x="17413" y="2269"/>
                  </a:cubicBezTo>
                  <a:cubicBezTo>
                    <a:pt x="16713" y="1635"/>
                    <a:pt x="16179" y="868"/>
                    <a:pt x="1577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85"/>
            <p:cNvSpPr/>
            <p:nvPr/>
          </p:nvSpPr>
          <p:spPr>
            <a:xfrm>
              <a:off x="5870200" y="1452450"/>
              <a:ext cx="175975" cy="243225"/>
            </a:xfrm>
            <a:custGeom>
              <a:rect b="b" l="l" r="r" t="t"/>
              <a:pathLst>
                <a:path extrusionOk="0" h="9729" w="7039">
                  <a:moveTo>
                    <a:pt x="2474" y="1"/>
                  </a:moveTo>
                  <a:cubicBezTo>
                    <a:pt x="1500" y="1"/>
                    <a:pt x="706" y="751"/>
                    <a:pt x="434" y="2130"/>
                  </a:cubicBezTo>
                  <a:cubicBezTo>
                    <a:pt x="0" y="4365"/>
                    <a:pt x="1001" y="7367"/>
                    <a:pt x="2702" y="8901"/>
                  </a:cubicBezTo>
                  <a:cubicBezTo>
                    <a:pt x="3336" y="9461"/>
                    <a:pt x="3975" y="9728"/>
                    <a:pt x="4550" y="9728"/>
                  </a:cubicBezTo>
                  <a:cubicBezTo>
                    <a:pt x="5520" y="9728"/>
                    <a:pt x="6312" y="8969"/>
                    <a:pt x="6605" y="7567"/>
                  </a:cubicBezTo>
                  <a:cubicBezTo>
                    <a:pt x="7039" y="5366"/>
                    <a:pt x="6038" y="2330"/>
                    <a:pt x="4337" y="829"/>
                  </a:cubicBezTo>
                  <a:cubicBezTo>
                    <a:pt x="3701" y="268"/>
                    <a:pt x="3056" y="1"/>
                    <a:pt x="2474"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85"/>
            <p:cNvSpPr/>
            <p:nvPr/>
          </p:nvSpPr>
          <p:spPr>
            <a:xfrm>
              <a:off x="5870200" y="1452450"/>
              <a:ext cx="175975" cy="243225"/>
            </a:xfrm>
            <a:custGeom>
              <a:rect b="b" l="l" r="r" t="t"/>
              <a:pathLst>
                <a:path extrusionOk="0" h="9729" w="7039">
                  <a:moveTo>
                    <a:pt x="2474" y="1"/>
                  </a:moveTo>
                  <a:cubicBezTo>
                    <a:pt x="1500" y="1"/>
                    <a:pt x="706" y="751"/>
                    <a:pt x="434" y="2130"/>
                  </a:cubicBezTo>
                  <a:cubicBezTo>
                    <a:pt x="0" y="4365"/>
                    <a:pt x="1001" y="7367"/>
                    <a:pt x="2702" y="8901"/>
                  </a:cubicBezTo>
                  <a:cubicBezTo>
                    <a:pt x="3336" y="9461"/>
                    <a:pt x="3975" y="9728"/>
                    <a:pt x="4550" y="9728"/>
                  </a:cubicBezTo>
                  <a:cubicBezTo>
                    <a:pt x="5520" y="9728"/>
                    <a:pt x="6312" y="8969"/>
                    <a:pt x="6605" y="7567"/>
                  </a:cubicBezTo>
                  <a:cubicBezTo>
                    <a:pt x="7039" y="5366"/>
                    <a:pt x="6038" y="2330"/>
                    <a:pt x="4337" y="829"/>
                  </a:cubicBezTo>
                  <a:cubicBezTo>
                    <a:pt x="3701" y="268"/>
                    <a:pt x="3056" y="1"/>
                    <a:pt x="247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85"/>
            <p:cNvSpPr/>
            <p:nvPr/>
          </p:nvSpPr>
          <p:spPr>
            <a:xfrm>
              <a:off x="5902725" y="1496325"/>
              <a:ext cx="110925" cy="156025"/>
            </a:xfrm>
            <a:custGeom>
              <a:rect b="b" l="l" r="r" t="t"/>
              <a:pathLst>
                <a:path extrusionOk="0" h="6241" w="4437">
                  <a:moveTo>
                    <a:pt x="1707" y="925"/>
                  </a:moveTo>
                  <a:cubicBezTo>
                    <a:pt x="2035" y="925"/>
                    <a:pt x="2348" y="1055"/>
                    <a:pt x="2569" y="1276"/>
                  </a:cubicBezTo>
                  <a:cubicBezTo>
                    <a:pt x="3369" y="2076"/>
                    <a:pt x="3770" y="3210"/>
                    <a:pt x="3603" y="4344"/>
                  </a:cubicBezTo>
                  <a:cubicBezTo>
                    <a:pt x="3603" y="4938"/>
                    <a:pt x="3118" y="5316"/>
                    <a:pt x="2619" y="5316"/>
                  </a:cubicBezTo>
                  <a:cubicBezTo>
                    <a:pt x="2333" y="5316"/>
                    <a:pt x="2042" y="5191"/>
                    <a:pt x="1835" y="4912"/>
                  </a:cubicBezTo>
                  <a:cubicBezTo>
                    <a:pt x="1034" y="4144"/>
                    <a:pt x="634" y="3010"/>
                    <a:pt x="834" y="1876"/>
                  </a:cubicBezTo>
                  <a:cubicBezTo>
                    <a:pt x="868" y="1476"/>
                    <a:pt x="1101" y="1109"/>
                    <a:pt x="1501" y="975"/>
                  </a:cubicBezTo>
                  <a:lnTo>
                    <a:pt x="1501" y="942"/>
                  </a:lnTo>
                  <a:cubicBezTo>
                    <a:pt x="1570" y="931"/>
                    <a:pt x="1639" y="925"/>
                    <a:pt x="1707" y="925"/>
                  </a:cubicBezTo>
                  <a:close/>
                  <a:moveTo>
                    <a:pt x="1551" y="1"/>
                  </a:moveTo>
                  <a:cubicBezTo>
                    <a:pt x="1435" y="1"/>
                    <a:pt x="1318" y="14"/>
                    <a:pt x="1201" y="41"/>
                  </a:cubicBezTo>
                  <a:cubicBezTo>
                    <a:pt x="634" y="275"/>
                    <a:pt x="267" y="775"/>
                    <a:pt x="234" y="1376"/>
                  </a:cubicBezTo>
                  <a:cubicBezTo>
                    <a:pt x="0" y="2977"/>
                    <a:pt x="534" y="4578"/>
                    <a:pt x="1668" y="5712"/>
                  </a:cubicBezTo>
                  <a:cubicBezTo>
                    <a:pt x="1993" y="6064"/>
                    <a:pt x="2451" y="6241"/>
                    <a:pt x="2897" y="6241"/>
                  </a:cubicBezTo>
                  <a:cubicBezTo>
                    <a:pt x="3000" y="6241"/>
                    <a:pt x="3103" y="6231"/>
                    <a:pt x="3203" y="6212"/>
                  </a:cubicBezTo>
                  <a:cubicBezTo>
                    <a:pt x="3770" y="5979"/>
                    <a:pt x="4137" y="5479"/>
                    <a:pt x="4203" y="4878"/>
                  </a:cubicBezTo>
                  <a:cubicBezTo>
                    <a:pt x="4437" y="3277"/>
                    <a:pt x="3870" y="1676"/>
                    <a:pt x="2736" y="542"/>
                  </a:cubicBezTo>
                  <a:cubicBezTo>
                    <a:pt x="2418" y="198"/>
                    <a:pt x="1995" y="1"/>
                    <a:pt x="155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85"/>
            <p:cNvSpPr/>
            <p:nvPr/>
          </p:nvSpPr>
          <p:spPr>
            <a:xfrm>
              <a:off x="4836950" y="3605525"/>
              <a:ext cx="286900" cy="68600"/>
            </a:xfrm>
            <a:custGeom>
              <a:rect b="b" l="l" r="r" t="t"/>
              <a:pathLst>
                <a:path extrusionOk="0" h="2744" w="11476">
                  <a:moveTo>
                    <a:pt x="168" y="0"/>
                  </a:moveTo>
                  <a:cubicBezTo>
                    <a:pt x="1" y="0"/>
                    <a:pt x="1" y="501"/>
                    <a:pt x="68" y="734"/>
                  </a:cubicBezTo>
                  <a:cubicBezTo>
                    <a:pt x="101" y="968"/>
                    <a:pt x="801" y="1735"/>
                    <a:pt x="2069" y="2035"/>
                  </a:cubicBezTo>
                  <a:cubicBezTo>
                    <a:pt x="2645" y="2187"/>
                    <a:pt x="3325" y="2228"/>
                    <a:pt x="3967" y="2228"/>
                  </a:cubicBezTo>
                  <a:cubicBezTo>
                    <a:pt x="4737" y="2228"/>
                    <a:pt x="5453" y="2169"/>
                    <a:pt x="5872" y="2169"/>
                  </a:cubicBezTo>
                  <a:cubicBezTo>
                    <a:pt x="5900" y="2167"/>
                    <a:pt x="5929" y="2167"/>
                    <a:pt x="5958" y="2167"/>
                  </a:cubicBezTo>
                  <a:cubicBezTo>
                    <a:pt x="6732" y="2167"/>
                    <a:pt x="7935" y="2574"/>
                    <a:pt x="8674" y="2702"/>
                  </a:cubicBezTo>
                  <a:cubicBezTo>
                    <a:pt x="8825" y="2730"/>
                    <a:pt x="9004" y="2743"/>
                    <a:pt x="9196" y="2743"/>
                  </a:cubicBezTo>
                  <a:cubicBezTo>
                    <a:pt x="9934" y="2743"/>
                    <a:pt x="10872" y="2546"/>
                    <a:pt x="11242" y="2202"/>
                  </a:cubicBezTo>
                  <a:cubicBezTo>
                    <a:pt x="11409" y="2035"/>
                    <a:pt x="11476" y="1802"/>
                    <a:pt x="11442" y="1568"/>
                  </a:cubicBezTo>
                  <a:cubicBezTo>
                    <a:pt x="11442" y="1101"/>
                    <a:pt x="11409" y="968"/>
                    <a:pt x="11342" y="968"/>
                  </a:cubicBezTo>
                  <a:lnTo>
                    <a:pt x="168"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85"/>
            <p:cNvSpPr/>
            <p:nvPr/>
          </p:nvSpPr>
          <p:spPr>
            <a:xfrm>
              <a:off x="4840300" y="3527975"/>
              <a:ext cx="281050" cy="130750"/>
            </a:xfrm>
            <a:custGeom>
              <a:rect b="b" l="l" r="r" t="t"/>
              <a:pathLst>
                <a:path extrusionOk="0" h="5230" w="11242">
                  <a:moveTo>
                    <a:pt x="7105" y="0"/>
                  </a:moveTo>
                  <a:cubicBezTo>
                    <a:pt x="6905" y="34"/>
                    <a:pt x="6838" y="200"/>
                    <a:pt x="6738" y="434"/>
                  </a:cubicBezTo>
                  <a:cubicBezTo>
                    <a:pt x="6672" y="667"/>
                    <a:pt x="6505" y="867"/>
                    <a:pt x="6305" y="1001"/>
                  </a:cubicBezTo>
                  <a:cubicBezTo>
                    <a:pt x="5904" y="1201"/>
                    <a:pt x="5471" y="1268"/>
                    <a:pt x="5004" y="1268"/>
                  </a:cubicBezTo>
                  <a:cubicBezTo>
                    <a:pt x="4934" y="1271"/>
                    <a:pt x="4866" y="1273"/>
                    <a:pt x="4798" y="1273"/>
                  </a:cubicBezTo>
                  <a:cubicBezTo>
                    <a:pt x="4244" y="1273"/>
                    <a:pt x="3723" y="1164"/>
                    <a:pt x="3069" y="1134"/>
                  </a:cubicBezTo>
                  <a:cubicBezTo>
                    <a:pt x="2984" y="1130"/>
                    <a:pt x="2900" y="1128"/>
                    <a:pt x="2816" y="1128"/>
                  </a:cubicBezTo>
                  <a:cubicBezTo>
                    <a:pt x="2207" y="1128"/>
                    <a:pt x="1625" y="1237"/>
                    <a:pt x="1068" y="1501"/>
                  </a:cubicBezTo>
                  <a:cubicBezTo>
                    <a:pt x="401" y="1768"/>
                    <a:pt x="0" y="2469"/>
                    <a:pt x="34" y="3202"/>
                  </a:cubicBezTo>
                  <a:cubicBezTo>
                    <a:pt x="267" y="3703"/>
                    <a:pt x="667" y="4070"/>
                    <a:pt x="1168" y="4303"/>
                  </a:cubicBezTo>
                  <a:cubicBezTo>
                    <a:pt x="1768" y="4570"/>
                    <a:pt x="2435" y="4737"/>
                    <a:pt x="3102" y="4770"/>
                  </a:cubicBezTo>
                  <a:cubicBezTo>
                    <a:pt x="3536" y="4804"/>
                    <a:pt x="3970" y="4820"/>
                    <a:pt x="4408" y="4820"/>
                  </a:cubicBezTo>
                  <a:cubicBezTo>
                    <a:pt x="4845" y="4820"/>
                    <a:pt x="5287" y="4804"/>
                    <a:pt x="5738" y="4770"/>
                  </a:cubicBezTo>
                  <a:cubicBezTo>
                    <a:pt x="6371" y="4770"/>
                    <a:pt x="7039" y="4837"/>
                    <a:pt x="7672" y="5037"/>
                  </a:cubicBezTo>
                  <a:cubicBezTo>
                    <a:pt x="8119" y="5162"/>
                    <a:pt x="8585" y="5230"/>
                    <a:pt x="9049" y="5230"/>
                  </a:cubicBezTo>
                  <a:cubicBezTo>
                    <a:pt x="9452" y="5230"/>
                    <a:pt x="9854" y="5179"/>
                    <a:pt x="10241" y="5071"/>
                  </a:cubicBezTo>
                  <a:cubicBezTo>
                    <a:pt x="10641" y="5004"/>
                    <a:pt x="10975" y="4770"/>
                    <a:pt x="11175" y="4437"/>
                  </a:cubicBezTo>
                  <a:cubicBezTo>
                    <a:pt x="11242" y="3903"/>
                    <a:pt x="11242" y="3403"/>
                    <a:pt x="11142" y="2902"/>
                  </a:cubicBezTo>
                  <a:lnTo>
                    <a:pt x="11075" y="2602"/>
                  </a:lnTo>
                  <a:cubicBezTo>
                    <a:pt x="11075" y="2469"/>
                    <a:pt x="11041" y="2335"/>
                    <a:pt x="11008" y="2202"/>
                  </a:cubicBezTo>
                  <a:cubicBezTo>
                    <a:pt x="10941" y="2035"/>
                    <a:pt x="10975" y="1868"/>
                    <a:pt x="10941" y="1635"/>
                  </a:cubicBezTo>
                  <a:cubicBezTo>
                    <a:pt x="10875" y="1401"/>
                    <a:pt x="10841" y="134"/>
                    <a:pt x="10508" y="100"/>
                  </a:cubicBezTo>
                  <a:cubicBezTo>
                    <a:pt x="10208" y="67"/>
                    <a:pt x="7105" y="0"/>
                    <a:pt x="710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85"/>
            <p:cNvSpPr/>
            <p:nvPr/>
          </p:nvSpPr>
          <p:spPr>
            <a:xfrm>
              <a:off x="4924525" y="3554425"/>
              <a:ext cx="30050" cy="39450"/>
            </a:xfrm>
            <a:custGeom>
              <a:rect b="b" l="l" r="r" t="t"/>
              <a:pathLst>
                <a:path extrusionOk="0" h="1578" w="1202">
                  <a:moveTo>
                    <a:pt x="849" y="0"/>
                  </a:moveTo>
                  <a:cubicBezTo>
                    <a:pt x="584" y="0"/>
                    <a:pt x="354" y="266"/>
                    <a:pt x="234" y="477"/>
                  </a:cubicBezTo>
                  <a:cubicBezTo>
                    <a:pt x="167" y="610"/>
                    <a:pt x="100" y="743"/>
                    <a:pt x="67" y="910"/>
                  </a:cubicBezTo>
                  <a:cubicBezTo>
                    <a:pt x="0" y="1077"/>
                    <a:pt x="0" y="1277"/>
                    <a:pt x="34" y="1477"/>
                  </a:cubicBezTo>
                  <a:cubicBezTo>
                    <a:pt x="34" y="1544"/>
                    <a:pt x="100" y="1577"/>
                    <a:pt x="134" y="1577"/>
                  </a:cubicBezTo>
                  <a:cubicBezTo>
                    <a:pt x="167" y="1577"/>
                    <a:pt x="200" y="1511"/>
                    <a:pt x="200" y="1477"/>
                  </a:cubicBezTo>
                  <a:cubicBezTo>
                    <a:pt x="234" y="1210"/>
                    <a:pt x="334" y="944"/>
                    <a:pt x="467" y="710"/>
                  </a:cubicBezTo>
                  <a:cubicBezTo>
                    <a:pt x="501" y="577"/>
                    <a:pt x="567" y="477"/>
                    <a:pt x="667" y="410"/>
                  </a:cubicBezTo>
                  <a:cubicBezTo>
                    <a:pt x="734" y="343"/>
                    <a:pt x="834" y="276"/>
                    <a:pt x="968" y="243"/>
                  </a:cubicBezTo>
                  <a:cubicBezTo>
                    <a:pt x="1001" y="243"/>
                    <a:pt x="1201" y="243"/>
                    <a:pt x="1168" y="143"/>
                  </a:cubicBezTo>
                  <a:cubicBezTo>
                    <a:pt x="1134" y="110"/>
                    <a:pt x="1134" y="110"/>
                    <a:pt x="1134" y="110"/>
                  </a:cubicBezTo>
                  <a:lnTo>
                    <a:pt x="1068" y="76"/>
                  </a:lnTo>
                  <a:cubicBezTo>
                    <a:pt x="1034" y="43"/>
                    <a:pt x="968" y="10"/>
                    <a:pt x="934" y="10"/>
                  </a:cubicBezTo>
                  <a:cubicBezTo>
                    <a:pt x="905" y="3"/>
                    <a:pt x="877" y="0"/>
                    <a:pt x="84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85"/>
            <p:cNvSpPr/>
            <p:nvPr/>
          </p:nvSpPr>
          <p:spPr>
            <a:xfrm>
              <a:off x="4952050" y="3556850"/>
              <a:ext cx="24200" cy="38525"/>
            </a:xfrm>
            <a:custGeom>
              <a:rect b="b" l="l" r="r" t="t"/>
              <a:pathLst>
                <a:path extrusionOk="0" h="1541" w="968">
                  <a:moveTo>
                    <a:pt x="729" y="0"/>
                  </a:moveTo>
                  <a:cubicBezTo>
                    <a:pt x="621" y="0"/>
                    <a:pt x="509" y="38"/>
                    <a:pt x="434" y="113"/>
                  </a:cubicBezTo>
                  <a:cubicBezTo>
                    <a:pt x="300" y="213"/>
                    <a:pt x="200" y="346"/>
                    <a:pt x="167" y="480"/>
                  </a:cubicBezTo>
                  <a:cubicBezTo>
                    <a:pt x="0" y="813"/>
                    <a:pt x="0" y="1180"/>
                    <a:pt x="100" y="1480"/>
                  </a:cubicBezTo>
                  <a:cubicBezTo>
                    <a:pt x="128" y="1522"/>
                    <a:pt x="156" y="1541"/>
                    <a:pt x="182" y="1541"/>
                  </a:cubicBezTo>
                  <a:cubicBezTo>
                    <a:pt x="217" y="1541"/>
                    <a:pt x="248" y="1505"/>
                    <a:pt x="267" y="1447"/>
                  </a:cubicBezTo>
                  <a:cubicBezTo>
                    <a:pt x="300" y="1347"/>
                    <a:pt x="334" y="1247"/>
                    <a:pt x="334" y="1147"/>
                  </a:cubicBezTo>
                  <a:cubicBezTo>
                    <a:pt x="367" y="913"/>
                    <a:pt x="434" y="713"/>
                    <a:pt x="534" y="480"/>
                  </a:cubicBezTo>
                  <a:cubicBezTo>
                    <a:pt x="567" y="413"/>
                    <a:pt x="601" y="313"/>
                    <a:pt x="667" y="246"/>
                  </a:cubicBezTo>
                  <a:cubicBezTo>
                    <a:pt x="701" y="213"/>
                    <a:pt x="767" y="179"/>
                    <a:pt x="801" y="146"/>
                  </a:cubicBezTo>
                  <a:cubicBezTo>
                    <a:pt x="834" y="113"/>
                    <a:pt x="867" y="113"/>
                    <a:pt x="901" y="113"/>
                  </a:cubicBezTo>
                  <a:lnTo>
                    <a:pt x="967" y="113"/>
                  </a:lnTo>
                  <a:cubicBezTo>
                    <a:pt x="967" y="79"/>
                    <a:pt x="934" y="46"/>
                    <a:pt x="901" y="13"/>
                  </a:cubicBezTo>
                  <a:lnTo>
                    <a:pt x="834" y="13"/>
                  </a:lnTo>
                  <a:cubicBezTo>
                    <a:pt x="801" y="4"/>
                    <a:pt x="765" y="0"/>
                    <a:pt x="72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85"/>
            <p:cNvSpPr/>
            <p:nvPr/>
          </p:nvSpPr>
          <p:spPr>
            <a:xfrm>
              <a:off x="4981225" y="3550475"/>
              <a:ext cx="19200" cy="41725"/>
            </a:xfrm>
            <a:custGeom>
              <a:rect b="b" l="l" r="r" t="t"/>
              <a:pathLst>
                <a:path extrusionOk="0" h="1669" w="768">
                  <a:moveTo>
                    <a:pt x="668" y="1"/>
                  </a:moveTo>
                  <a:cubicBezTo>
                    <a:pt x="634" y="34"/>
                    <a:pt x="601" y="34"/>
                    <a:pt x="568" y="34"/>
                  </a:cubicBezTo>
                  <a:cubicBezTo>
                    <a:pt x="434" y="68"/>
                    <a:pt x="368" y="134"/>
                    <a:pt x="301" y="201"/>
                  </a:cubicBezTo>
                  <a:cubicBezTo>
                    <a:pt x="234" y="268"/>
                    <a:pt x="201" y="368"/>
                    <a:pt x="167" y="468"/>
                  </a:cubicBezTo>
                  <a:cubicBezTo>
                    <a:pt x="101" y="668"/>
                    <a:pt x="34" y="901"/>
                    <a:pt x="34" y="1135"/>
                  </a:cubicBezTo>
                  <a:cubicBezTo>
                    <a:pt x="1" y="1268"/>
                    <a:pt x="34" y="1435"/>
                    <a:pt x="101" y="1569"/>
                  </a:cubicBezTo>
                  <a:cubicBezTo>
                    <a:pt x="134" y="1635"/>
                    <a:pt x="201" y="1669"/>
                    <a:pt x="267" y="1669"/>
                  </a:cubicBezTo>
                  <a:cubicBezTo>
                    <a:pt x="334" y="1635"/>
                    <a:pt x="334" y="1535"/>
                    <a:pt x="334" y="1469"/>
                  </a:cubicBezTo>
                  <a:cubicBezTo>
                    <a:pt x="334" y="1402"/>
                    <a:pt x="334" y="1268"/>
                    <a:pt x="334" y="1168"/>
                  </a:cubicBezTo>
                  <a:cubicBezTo>
                    <a:pt x="334" y="768"/>
                    <a:pt x="501" y="401"/>
                    <a:pt x="734" y="101"/>
                  </a:cubicBezTo>
                  <a:cubicBezTo>
                    <a:pt x="734" y="101"/>
                    <a:pt x="768" y="68"/>
                    <a:pt x="734" y="34"/>
                  </a:cubicBezTo>
                  <a:cubicBezTo>
                    <a:pt x="734" y="34"/>
                    <a:pt x="701" y="1"/>
                    <a:pt x="66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85"/>
            <p:cNvSpPr/>
            <p:nvPr/>
          </p:nvSpPr>
          <p:spPr>
            <a:xfrm>
              <a:off x="4836125" y="3550475"/>
              <a:ext cx="100100" cy="92600"/>
            </a:xfrm>
            <a:custGeom>
              <a:rect b="b" l="l" r="r" t="t"/>
              <a:pathLst>
                <a:path extrusionOk="0" h="3704" w="4004">
                  <a:moveTo>
                    <a:pt x="2702" y="1"/>
                  </a:moveTo>
                  <a:cubicBezTo>
                    <a:pt x="1602" y="34"/>
                    <a:pt x="934" y="368"/>
                    <a:pt x="467" y="868"/>
                  </a:cubicBezTo>
                  <a:cubicBezTo>
                    <a:pt x="134" y="1268"/>
                    <a:pt x="0" y="1769"/>
                    <a:pt x="101" y="2302"/>
                  </a:cubicBezTo>
                  <a:cubicBezTo>
                    <a:pt x="201" y="2503"/>
                    <a:pt x="334" y="2669"/>
                    <a:pt x="501" y="2836"/>
                  </a:cubicBezTo>
                  <a:cubicBezTo>
                    <a:pt x="968" y="3303"/>
                    <a:pt x="1535" y="3603"/>
                    <a:pt x="2169" y="3704"/>
                  </a:cubicBezTo>
                  <a:cubicBezTo>
                    <a:pt x="2102" y="2970"/>
                    <a:pt x="2169" y="2269"/>
                    <a:pt x="2369" y="1569"/>
                  </a:cubicBezTo>
                  <a:cubicBezTo>
                    <a:pt x="2736" y="668"/>
                    <a:pt x="3370" y="268"/>
                    <a:pt x="3703" y="268"/>
                  </a:cubicBezTo>
                  <a:lnTo>
                    <a:pt x="4003" y="301"/>
                  </a:lnTo>
                  <a:cubicBezTo>
                    <a:pt x="4003" y="301"/>
                    <a:pt x="3903" y="1"/>
                    <a:pt x="270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85"/>
            <p:cNvSpPr/>
            <p:nvPr/>
          </p:nvSpPr>
          <p:spPr>
            <a:xfrm>
              <a:off x="5017925" y="3463750"/>
              <a:ext cx="90075" cy="98475"/>
            </a:xfrm>
            <a:custGeom>
              <a:rect b="b" l="l" r="r" t="t"/>
              <a:pathLst>
                <a:path extrusionOk="0" h="3939" w="3603">
                  <a:moveTo>
                    <a:pt x="34" y="1"/>
                  </a:moveTo>
                  <a:lnTo>
                    <a:pt x="34" y="1"/>
                  </a:lnTo>
                  <a:cubicBezTo>
                    <a:pt x="0" y="1001"/>
                    <a:pt x="0" y="1969"/>
                    <a:pt x="100" y="2936"/>
                  </a:cubicBezTo>
                  <a:cubicBezTo>
                    <a:pt x="293" y="3545"/>
                    <a:pt x="886" y="3939"/>
                    <a:pt x="1524" y="3939"/>
                  </a:cubicBezTo>
                  <a:cubicBezTo>
                    <a:pt x="1550" y="3939"/>
                    <a:pt x="1576" y="3938"/>
                    <a:pt x="1601" y="3937"/>
                  </a:cubicBezTo>
                  <a:cubicBezTo>
                    <a:pt x="2902" y="3937"/>
                    <a:pt x="3303" y="3303"/>
                    <a:pt x="3369" y="2903"/>
                  </a:cubicBezTo>
                  <a:cubicBezTo>
                    <a:pt x="3503" y="2169"/>
                    <a:pt x="3603" y="568"/>
                    <a:pt x="3603" y="568"/>
                  </a:cubicBezTo>
                  <a:lnTo>
                    <a:pt x="34" y="1"/>
                  </a:lnTo>
                  <a:close/>
                </a:path>
              </a:pathLst>
            </a:custGeom>
            <a:solidFill>
              <a:srgbClr val="FFB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85"/>
            <p:cNvSpPr/>
            <p:nvPr/>
          </p:nvSpPr>
          <p:spPr>
            <a:xfrm>
              <a:off x="5501600" y="3261100"/>
              <a:ext cx="151800" cy="156850"/>
            </a:xfrm>
            <a:custGeom>
              <a:rect b="b" l="l" r="r" t="t"/>
              <a:pathLst>
                <a:path extrusionOk="0" h="6274" w="6072">
                  <a:moveTo>
                    <a:pt x="4170" y="1"/>
                  </a:moveTo>
                  <a:lnTo>
                    <a:pt x="0" y="1435"/>
                  </a:lnTo>
                  <a:cubicBezTo>
                    <a:pt x="0" y="1435"/>
                    <a:pt x="2903" y="5638"/>
                    <a:pt x="3269" y="6105"/>
                  </a:cubicBezTo>
                  <a:cubicBezTo>
                    <a:pt x="3352" y="6224"/>
                    <a:pt x="3476" y="6274"/>
                    <a:pt x="3626" y="6274"/>
                  </a:cubicBezTo>
                  <a:cubicBezTo>
                    <a:pt x="4449" y="6274"/>
                    <a:pt x="6071" y="4771"/>
                    <a:pt x="6071" y="4771"/>
                  </a:cubicBezTo>
                  <a:lnTo>
                    <a:pt x="4170" y="1"/>
                  </a:lnTo>
                  <a:close/>
                </a:path>
              </a:pathLst>
            </a:custGeom>
            <a:solidFill>
              <a:srgbClr val="FFB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85"/>
            <p:cNvSpPr/>
            <p:nvPr/>
          </p:nvSpPr>
          <p:spPr>
            <a:xfrm>
              <a:off x="5570825" y="3361400"/>
              <a:ext cx="130950" cy="245100"/>
            </a:xfrm>
            <a:custGeom>
              <a:rect b="b" l="l" r="r" t="t"/>
              <a:pathLst>
                <a:path extrusionOk="0" h="9804" w="5238">
                  <a:moveTo>
                    <a:pt x="2869" y="0"/>
                  </a:moveTo>
                  <a:cubicBezTo>
                    <a:pt x="2810" y="0"/>
                    <a:pt x="2752" y="8"/>
                    <a:pt x="2702" y="25"/>
                  </a:cubicBezTo>
                  <a:cubicBezTo>
                    <a:pt x="2135" y="159"/>
                    <a:pt x="1635" y="392"/>
                    <a:pt x="1201" y="759"/>
                  </a:cubicBezTo>
                  <a:cubicBezTo>
                    <a:pt x="967" y="926"/>
                    <a:pt x="801" y="1093"/>
                    <a:pt x="667" y="1326"/>
                  </a:cubicBezTo>
                  <a:cubicBezTo>
                    <a:pt x="500" y="1526"/>
                    <a:pt x="367" y="1760"/>
                    <a:pt x="334" y="2027"/>
                  </a:cubicBezTo>
                  <a:cubicBezTo>
                    <a:pt x="367" y="2393"/>
                    <a:pt x="500" y="2727"/>
                    <a:pt x="701" y="3061"/>
                  </a:cubicBezTo>
                  <a:cubicBezTo>
                    <a:pt x="834" y="3394"/>
                    <a:pt x="934" y="3761"/>
                    <a:pt x="1001" y="4161"/>
                  </a:cubicBezTo>
                  <a:cubicBezTo>
                    <a:pt x="1034" y="4728"/>
                    <a:pt x="1034" y="5362"/>
                    <a:pt x="1034" y="5963"/>
                  </a:cubicBezTo>
                  <a:cubicBezTo>
                    <a:pt x="1068" y="6797"/>
                    <a:pt x="967" y="6797"/>
                    <a:pt x="967" y="6797"/>
                  </a:cubicBezTo>
                  <a:cubicBezTo>
                    <a:pt x="234" y="7464"/>
                    <a:pt x="0" y="8498"/>
                    <a:pt x="367" y="9398"/>
                  </a:cubicBezTo>
                  <a:cubicBezTo>
                    <a:pt x="629" y="9660"/>
                    <a:pt x="992" y="9803"/>
                    <a:pt x="1348" y="9803"/>
                  </a:cubicBezTo>
                  <a:cubicBezTo>
                    <a:pt x="1492" y="9803"/>
                    <a:pt x="1634" y="9780"/>
                    <a:pt x="1768" y="9732"/>
                  </a:cubicBezTo>
                  <a:cubicBezTo>
                    <a:pt x="1835" y="9699"/>
                    <a:pt x="1901" y="9699"/>
                    <a:pt x="1935" y="9665"/>
                  </a:cubicBezTo>
                  <a:cubicBezTo>
                    <a:pt x="2802" y="9198"/>
                    <a:pt x="4937" y="7964"/>
                    <a:pt x="4904" y="7831"/>
                  </a:cubicBezTo>
                  <a:cubicBezTo>
                    <a:pt x="4904" y="7697"/>
                    <a:pt x="4904" y="7564"/>
                    <a:pt x="4904" y="7397"/>
                  </a:cubicBezTo>
                  <a:lnTo>
                    <a:pt x="4904" y="6430"/>
                  </a:lnTo>
                  <a:cubicBezTo>
                    <a:pt x="4870" y="6096"/>
                    <a:pt x="4904" y="5763"/>
                    <a:pt x="4937" y="5462"/>
                  </a:cubicBezTo>
                  <a:cubicBezTo>
                    <a:pt x="5004" y="5195"/>
                    <a:pt x="5037" y="4929"/>
                    <a:pt x="5070" y="4662"/>
                  </a:cubicBezTo>
                  <a:lnTo>
                    <a:pt x="5204" y="2660"/>
                  </a:lnTo>
                  <a:cubicBezTo>
                    <a:pt x="5237" y="2460"/>
                    <a:pt x="5237" y="2293"/>
                    <a:pt x="5204" y="2093"/>
                  </a:cubicBezTo>
                  <a:cubicBezTo>
                    <a:pt x="5204" y="2060"/>
                    <a:pt x="5204" y="1993"/>
                    <a:pt x="5170" y="1960"/>
                  </a:cubicBezTo>
                  <a:cubicBezTo>
                    <a:pt x="5037" y="1593"/>
                    <a:pt x="4770" y="1293"/>
                    <a:pt x="4403" y="1093"/>
                  </a:cubicBezTo>
                  <a:cubicBezTo>
                    <a:pt x="4036" y="892"/>
                    <a:pt x="3703" y="659"/>
                    <a:pt x="3436" y="359"/>
                  </a:cubicBezTo>
                  <a:cubicBezTo>
                    <a:pt x="3302" y="225"/>
                    <a:pt x="3202" y="58"/>
                    <a:pt x="3036" y="25"/>
                  </a:cubicBezTo>
                  <a:cubicBezTo>
                    <a:pt x="2986" y="8"/>
                    <a:pt x="2927" y="0"/>
                    <a:pt x="286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85"/>
            <p:cNvSpPr/>
            <p:nvPr/>
          </p:nvSpPr>
          <p:spPr>
            <a:xfrm>
              <a:off x="5532450" y="3529925"/>
              <a:ext cx="62575" cy="67275"/>
            </a:xfrm>
            <a:custGeom>
              <a:rect b="b" l="l" r="r" t="t"/>
              <a:pathLst>
                <a:path extrusionOk="0" h="2691" w="2503">
                  <a:moveTo>
                    <a:pt x="1991" y="1"/>
                  </a:moveTo>
                  <a:cubicBezTo>
                    <a:pt x="1685" y="1"/>
                    <a:pt x="1380" y="61"/>
                    <a:pt x="1101" y="189"/>
                  </a:cubicBezTo>
                  <a:cubicBezTo>
                    <a:pt x="1001" y="256"/>
                    <a:pt x="901" y="289"/>
                    <a:pt x="768" y="356"/>
                  </a:cubicBezTo>
                  <a:cubicBezTo>
                    <a:pt x="301" y="623"/>
                    <a:pt x="1" y="1123"/>
                    <a:pt x="1" y="1657"/>
                  </a:cubicBezTo>
                  <a:cubicBezTo>
                    <a:pt x="1" y="1657"/>
                    <a:pt x="401" y="2557"/>
                    <a:pt x="1902" y="2691"/>
                  </a:cubicBezTo>
                  <a:cubicBezTo>
                    <a:pt x="1702" y="1924"/>
                    <a:pt x="1835" y="1123"/>
                    <a:pt x="2202" y="456"/>
                  </a:cubicBezTo>
                  <a:cubicBezTo>
                    <a:pt x="2302" y="322"/>
                    <a:pt x="2369" y="189"/>
                    <a:pt x="2502" y="56"/>
                  </a:cubicBezTo>
                  <a:cubicBezTo>
                    <a:pt x="2335" y="20"/>
                    <a:pt x="2163" y="1"/>
                    <a:pt x="199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85"/>
            <p:cNvSpPr/>
            <p:nvPr/>
          </p:nvSpPr>
          <p:spPr>
            <a:xfrm>
              <a:off x="5622525" y="3416650"/>
              <a:ext cx="99250" cy="198075"/>
            </a:xfrm>
            <a:custGeom>
              <a:rect b="b" l="l" r="r" t="t"/>
              <a:pathLst>
                <a:path extrusionOk="0" h="7923" w="3970">
                  <a:moveTo>
                    <a:pt x="3015" y="1"/>
                  </a:moveTo>
                  <a:cubicBezTo>
                    <a:pt x="2533" y="1"/>
                    <a:pt x="2073" y="188"/>
                    <a:pt x="1735" y="550"/>
                  </a:cubicBezTo>
                  <a:cubicBezTo>
                    <a:pt x="834" y="1451"/>
                    <a:pt x="701" y="2685"/>
                    <a:pt x="634" y="4620"/>
                  </a:cubicBezTo>
                  <a:cubicBezTo>
                    <a:pt x="601" y="5754"/>
                    <a:pt x="367" y="6855"/>
                    <a:pt x="0" y="7922"/>
                  </a:cubicBezTo>
                  <a:cubicBezTo>
                    <a:pt x="0" y="7922"/>
                    <a:pt x="2836" y="6588"/>
                    <a:pt x="3203" y="6254"/>
                  </a:cubicBezTo>
                  <a:cubicBezTo>
                    <a:pt x="3536" y="5921"/>
                    <a:pt x="3469" y="5554"/>
                    <a:pt x="3336" y="4687"/>
                  </a:cubicBezTo>
                  <a:cubicBezTo>
                    <a:pt x="3203" y="3819"/>
                    <a:pt x="3369" y="3419"/>
                    <a:pt x="3603" y="2385"/>
                  </a:cubicBezTo>
                  <a:cubicBezTo>
                    <a:pt x="3870" y="1351"/>
                    <a:pt x="3970" y="250"/>
                    <a:pt x="3569" y="83"/>
                  </a:cubicBezTo>
                  <a:cubicBezTo>
                    <a:pt x="3385" y="28"/>
                    <a:pt x="3198" y="1"/>
                    <a:pt x="3015"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85"/>
            <p:cNvSpPr/>
            <p:nvPr/>
          </p:nvSpPr>
          <p:spPr>
            <a:xfrm>
              <a:off x="5622525" y="3416650"/>
              <a:ext cx="99250" cy="198075"/>
            </a:xfrm>
            <a:custGeom>
              <a:rect b="b" l="l" r="r" t="t"/>
              <a:pathLst>
                <a:path extrusionOk="0" h="7923" w="3970">
                  <a:moveTo>
                    <a:pt x="3015" y="1"/>
                  </a:moveTo>
                  <a:cubicBezTo>
                    <a:pt x="2533" y="1"/>
                    <a:pt x="2073" y="188"/>
                    <a:pt x="1735" y="550"/>
                  </a:cubicBezTo>
                  <a:cubicBezTo>
                    <a:pt x="834" y="1451"/>
                    <a:pt x="701" y="2685"/>
                    <a:pt x="634" y="4620"/>
                  </a:cubicBezTo>
                  <a:cubicBezTo>
                    <a:pt x="601" y="5754"/>
                    <a:pt x="367" y="6855"/>
                    <a:pt x="0" y="7922"/>
                  </a:cubicBezTo>
                  <a:cubicBezTo>
                    <a:pt x="0" y="7922"/>
                    <a:pt x="2836" y="6588"/>
                    <a:pt x="3203" y="6254"/>
                  </a:cubicBezTo>
                  <a:cubicBezTo>
                    <a:pt x="3536" y="5921"/>
                    <a:pt x="3469" y="5554"/>
                    <a:pt x="3336" y="4687"/>
                  </a:cubicBezTo>
                  <a:cubicBezTo>
                    <a:pt x="3203" y="3819"/>
                    <a:pt x="3369" y="3419"/>
                    <a:pt x="3603" y="2385"/>
                  </a:cubicBezTo>
                  <a:cubicBezTo>
                    <a:pt x="3870" y="1351"/>
                    <a:pt x="3970" y="250"/>
                    <a:pt x="3569" y="83"/>
                  </a:cubicBezTo>
                  <a:cubicBezTo>
                    <a:pt x="3385" y="28"/>
                    <a:pt x="3198" y="1"/>
                    <a:pt x="30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85"/>
            <p:cNvSpPr/>
            <p:nvPr/>
          </p:nvSpPr>
          <p:spPr>
            <a:xfrm>
              <a:off x="5526625" y="3408350"/>
              <a:ext cx="185150" cy="209300"/>
            </a:xfrm>
            <a:custGeom>
              <a:rect b="b" l="l" r="r" t="t"/>
              <a:pathLst>
                <a:path extrusionOk="0" h="8372" w="7406">
                  <a:moveTo>
                    <a:pt x="6669" y="0"/>
                  </a:moveTo>
                  <a:cubicBezTo>
                    <a:pt x="6215" y="0"/>
                    <a:pt x="5377" y="405"/>
                    <a:pt x="4837" y="1216"/>
                  </a:cubicBezTo>
                  <a:cubicBezTo>
                    <a:pt x="4237" y="2150"/>
                    <a:pt x="4203" y="4218"/>
                    <a:pt x="4070" y="5719"/>
                  </a:cubicBezTo>
                  <a:cubicBezTo>
                    <a:pt x="3951" y="7060"/>
                    <a:pt x="3858" y="7576"/>
                    <a:pt x="2961" y="7576"/>
                  </a:cubicBezTo>
                  <a:cubicBezTo>
                    <a:pt x="2853" y="7576"/>
                    <a:pt x="2734" y="7568"/>
                    <a:pt x="2602" y="7554"/>
                  </a:cubicBezTo>
                  <a:cubicBezTo>
                    <a:pt x="1735" y="7420"/>
                    <a:pt x="934" y="7053"/>
                    <a:pt x="234" y="6520"/>
                  </a:cubicBezTo>
                  <a:lnTo>
                    <a:pt x="234" y="6520"/>
                  </a:lnTo>
                  <a:cubicBezTo>
                    <a:pt x="0" y="6753"/>
                    <a:pt x="0" y="7154"/>
                    <a:pt x="267" y="7387"/>
                  </a:cubicBezTo>
                  <a:cubicBezTo>
                    <a:pt x="1063" y="8036"/>
                    <a:pt x="2042" y="8372"/>
                    <a:pt x="3065" y="8372"/>
                  </a:cubicBezTo>
                  <a:cubicBezTo>
                    <a:pt x="3199" y="8372"/>
                    <a:pt x="3334" y="8366"/>
                    <a:pt x="3469" y="8354"/>
                  </a:cubicBezTo>
                  <a:cubicBezTo>
                    <a:pt x="4670" y="8154"/>
                    <a:pt x="4737" y="6453"/>
                    <a:pt x="4770" y="4952"/>
                  </a:cubicBezTo>
                  <a:cubicBezTo>
                    <a:pt x="4804" y="3484"/>
                    <a:pt x="4937" y="1850"/>
                    <a:pt x="5738" y="1083"/>
                  </a:cubicBezTo>
                  <a:cubicBezTo>
                    <a:pt x="6147" y="673"/>
                    <a:pt x="6705" y="413"/>
                    <a:pt x="7299" y="413"/>
                  </a:cubicBezTo>
                  <a:cubicBezTo>
                    <a:pt x="7334" y="413"/>
                    <a:pt x="7370" y="414"/>
                    <a:pt x="7405" y="415"/>
                  </a:cubicBezTo>
                  <a:cubicBezTo>
                    <a:pt x="7285" y="265"/>
                    <a:pt x="6947" y="6"/>
                    <a:pt x="6833" y="6"/>
                  </a:cubicBezTo>
                  <a:cubicBezTo>
                    <a:pt x="6821" y="6"/>
                    <a:pt x="6812" y="9"/>
                    <a:pt x="6805" y="15"/>
                  </a:cubicBezTo>
                  <a:cubicBezTo>
                    <a:pt x="6765" y="5"/>
                    <a:pt x="6719" y="0"/>
                    <a:pt x="6669"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85"/>
            <p:cNvSpPr/>
            <p:nvPr/>
          </p:nvSpPr>
          <p:spPr>
            <a:xfrm>
              <a:off x="5591675" y="3517125"/>
              <a:ext cx="16700" cy="27800"/>
            </a:xfrm>
            <a:custGeom>
              <a:rect b="b" l="l" r="r" t="t"/>
              <a:pathLst>
                <a:path extrusionOk="0" h="1112" w="668">
                  <a:moveTo>
                    <a:pt x="200" y="1"/>
                  </a:moveTo>
                  <a:cubicBezTo>
                    <a:pt x="100" y="67"/>
                    <a:pt x="67" y="167"/>
                    <a:pt x="33" y="267"/>
                  </a:cubicBezTo>
                  <a:cubicBezTo>
                    <a:pt x="0" y="601"/>
                    <a:pt x="167" y="901"/>
                    <a:pt x="467" y="1068"/>
                  </a:cubicBezTo>
                  <a:cubicBezTo>
                    <a:pt x="505" y="1096"/>
                    <a:pt x="543" y="1111"/>
                    <a:pt x="572" y="1111"/>
                  </a:cubicBezTo>
                  <a:cubicBezTo>
                    <a:pt x="647" y="1111"/>
                    <a:pt x="668" y="1016"/>
                    <a:pt x="500" y="801"/>
                  </a:cubicBezTo>
                  <a:cubicBezTo>
                    <a:pt x="334" y="568"/>
                    <a:pt x="234" y="301"/>
                    <a:pt x="20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85"/>
            <p:cNvSpPr/>
            <p:nvPr/>
          </p:nvSpPr>
          <p:spPr>
            <a:xfrm>
              <a:off x="5593325" y="3491275"/>
              <a:ext cx="19125" cy="27200"/>
            </a:xfrm>
            <a:custGeom>
              <a:rect b="b" l="l" r="r" t="t"/>
              <a:pathLst>
                <a:path extrusionOk="0" h="1088" w="765">
                  <a:moveTo>
                    <a:pt x="134" y="0"/>
                  </a:moveTo>
                  <a:cubicBezTo>
                    <a:pt x="67" y="67"/>
                    <a:pt x="34" y="134"/>
                    <a:pt x="1" y="234"/>
                  </a:cubicBezTo>
                  <a:cubicBezTo>
                    <a:pt x="67" y="568"/>
                    <a:pt x="268" y="868"/>
                    <a:pt x="534" y="1068"/>
                  </a:cubicBezTo>
                  <a:cubicBezTo>
                    <a:pt x="571" y="1082"/>
                    <a:pt x="601" y="1088"/>
                    <a:pt x="623" y="1088"/>
                  </a:cubicBezTo>
                  <a:cubicBezTo>
                    <a:pt x="764" y="1088"/>
                    <a:pt x="649" y="849"/>
                    <a:pt x="534" y="734"/>
                  </a:cubicBezTo>
                  <a:cubicBezTo>
                    <a:pt x="368" y="501"/>
                    <a:pt x="234" y="267"/>
                    <a:pt x="13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85"/>
            <p:cNvSpPr/>
            <p:nvPr/>
          </p:nvSpPr>
          <p:spPr>
            <a:xfrm>
              <a:off x="5591675" y="3462925"/>
              <a:ext cx="23375" cy="17575"/>
            </a:xfrm>
            <a:custGeom>
              <a:rect b="b" l="l" r="r" t="t"/>
              <a:pathLst>
                <a:path extrusionOk="0" h="703" w="935">
                  <a:moveTo>
                    <a:pt x="100" y="0"/>
                  </a:moveTo>
                  <a:cubicBezTo>
                    <a:pt x="33" y="34"/>
                    <a:pt x="0" y="100"/>
                    <a:pt x="0" y="167"/>
                  </a:cubicBezTo>
                  <a:cubicBezTo>
                    <a:pt x="0" y="296"/>
                    <a:pt x="495" y="703"/>
                    <a:pt x="710" y="703"/>
                  </a:cubicBezTo>
                  <a:cubicBezTo>
                    <a:pt x="719" y="703"/>
                    <a:pt x="727" y="702"/>
                    <a:pt x="734" y="701"/>
                  </a:cubicBezTo>
                  <a:cubicBezTo>
                    <a:pt x="901" y="701"/>
                    <a:pt x="934" y="634"/>
                    <a:pt x="734" y="501"/>
                  </a:cubicBezTo>
                  <a:cubicBezTo>
                    <a:pt x="500" y="334"/>
                    <a:pt x="100" y="0"/>
                    <a:pt x="10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85"/>
            <p:cNvSpPr/>
            <p:nvPr/>
          </p:nvSpPr>
          <p:spPr>
            <a:xfrm>
              <a:off x="4992900" y="2294575"/>
              <a:ext cx="629650" cy="1196850"/>
            </a:xfrm>
            <a:custGeom>
              <a:rect b="b" l="l" r="r" t="t"/>
              <a:pathLst>
                <a:path extrusionOk="0" h="47874" w="25186">
                  <a:moveTo>
                    <a:pt x="16946" y="1"/>
                  </a:moveTo>
                  <a:lnTo>
                    <a:pt x="2269" y="1002"/>
                  </a:lnTo>
                  <a:cubicBezTo>
                    <a:pt x="2269" y="1002"/>
                    <a:pt x="1402" y="11142"/>
                    <a:pt x="968" y="15912"/>
                  </a:cubicBezTo>
                  <a:cubicBezTo>
                    <a:pt x="501" y="21316"/>
                    <a:pt x="368" y="23951"/>
                    <a:pt x="167" y="26453"/>
                  </a:cubicBezTo>
                  <a:cubicBezTo>
                    <a:pt x="1" y="28288"/>
                    <a:pt x="101" y="29522"/>
                    <a:pt x="234" y="32324"/>
                  </a:cubicBezTo>
                  <a:cubicBezTo>
                    <a:pt x="401" y="35126"/>
                    <a:pt x="901" y="47301"/>
                    <a:pt x="901" y="47301"/>
                  </a:cubicBezTo>
                  <a:cubicBezTo>
                    <a:pt x="1468" y="47635"/>
                    <a:pt x="2135" y="47835"/>
                    <a:pt x="2803" y="47868"/>
                  </a:cubicBezTo>
                  <a:cubicBezTo>
                    <a:pt x="2869" y="47872"/>
                    <a:pt x="2935" y="47873"/>
                    <a:pt x="3002" y="47873"/>
                  </a:cubicBezTo>
                  <a:cubicBezTo>
                    <a:pt x="3608" y="47873"/>
                    <a:pt x="4230" y="47735"/>
                    <a:pt x="4771" y="47435"/>
                  </a:cubicBezTo>
                  <a:cubicBezTo>
                    <a:pt x="4771" y="47435"/>
                    <a:pt x="5304" y="43132"/>
                    <a:pt x="6238" y="38629"/>
                  </a:cubicBezTo>
                  <a:cubicBezTo>
                    <a:pt x="6705" y="36494"/>
                    <a:pt x="6939" y="34325"/>
                    <a:pt x="6972" y="32157"/>
                  </a:cubicBezTo>
                  <a:cubicBezTo>
                    <a:pt x="6972" y="30923"/>
                    <a:pt x="6872" y="29689"/>
                    <a:pt x="6672" y="28488"/>
                  </a:cubicBezTo>
                  <a:lnTo>
                    <a:pt x="10241" y="15345"/>
                  </a:lnTo>
                  <a:cubicBezTo>
                    <a:pt x="10241" y="15345"/>
                    <a:pt x="11976" y="26487"/>
                    <a:pt x="12243" y="27554"/>
                  </a:cubicBezTo>
                  <a:cubicBezTo>
                    <a:pt x="12510" y="28655"/>
                    <a:pt x="21649" y="42264"/>
                    <a:pt x="21649" y="42264"/>
                  </a:cubicBezTo>
                  <a:cubicBezTo>
                    <a:pt x="21649" y="42264"/>
                    <a:pt x="23351" y="40697"/>
                    <a:pt x="25185" y="40196"/>
                  </a:cubicBezTo>
                  <a:cubicBezTo>
                    <a:pt x="24685" y="38629"/>
                    <a:pt x="22984" y="33391"/>
                    <a:pt x="22350" y="31724"/>
                  </a:cubicBezTo>
                  <a:cubicBezTo>
                    <a:pt x="21316" y="29022"/>
                    <a:pt x="20649" y="27621"/>
                    <a:pt x="18447" y="26253"/>
                  </a:cubicBezTo>
                  <a:cubicBezTo>
                    <a:pt x="18447" y="26253"/>
                    <a:pt x="18447" y="13210"/>
                    <a:pt x="18347" y="8440"/>
                  </a:cubicBezTo>
                  <a:cubicBezTo>
                    <a:pt x="18214" y="2369"/>
                    <a:pt x="16946" y="1"/>
                    <a:pt x="1694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85"/>
            <p:cNvSpPr/>
            <p:nvPr/>
          </p:nvSpPr>
          <p:spPr>
            <a:xfrm>
              <a:off x="5248075" y="2498075"/>
              <a:ext cx="149300" cy="360275"/>
            </a:xfrm>
            <a:custGeom>
              <a:rect b="b" l="l" r="r" t="t"/>
              <a:pathLst>
                <a:path extrusionOk="0" h="14411" w="5972">
                  <a:moveTo>
                    <a:pt x="5972" y="0"/>
                  </a:moveTo>
                  <a:lnTo>
                    <a:pt x="5972" y="0"/>
                  </a:lnTo>
                  <a:cubicBezTo>
                    <a:pt x="3726" y="1814"/>
                    <a:pt x="1854" y="1938"/>
                    <a:pt x="1383" y="1938"/>
                  </a:cubicBezTo>
                  <a:cubicBezTo>
                    <a:pt x="1308" y="1938"/>
                    <a:pt x="1268" y="1935"/>
                    <a:pt x="1268" y="1935"/>
                  </a:cubicBezTo>
                  <a:lnTo>
                    <a:pt x="1" y="7272"/>
                  </a:lnTo>
                  <a:cubicBezTo>
                    <a:pt x="34" y="7405"/>
                    <a:pt x="1168" y="14410"/>
                    <a:pt x="1168" y="14410"/>
                  </a:cubicBezTo>
                  <a:lnTo>
                    <a:pt x="801" y="7939"/>
                  </a:lnTo>
                  <a:lnTo>
                    <a:pt x="2002" y="2735"/>
                  </a:lnTo>
                  <a:cubicBezTo>
                    <a:pt x="5671" y="1868"/>
                    <a:pt x="5972" y="0"/>
                    <a:pt x="5972"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85"/>
            <p:cNvSpPr/>
            <p:nvPr/>
          </p:nvSpPr>
          <p:spPr>
            <a:xfrm>
              <a:off x="5171375" y="1770050"/>
              <a:ext cx="145950" cy="162625"/>
            </a:xfrm>
            <a:custGeom>
              <a:rect b="b" l="l" r="r" t="t"/>
              <a:pathLst>
                <a:path extrusionOk="0" h="6505" w="5838">
                  <a:moveTo>
                    <a:pt x="5270" y="0"/>
                  </a:moveTo>
                  <a:lnTo>
                    <a:pt x="0" y="1168"/>
                  </a:lnTo>
                  <a:lnTo>
                    <a:pt x="634" y="6505"/>
                  </a:lnTo>
                  <a:lnTo>
                    <a:pt x="5838" y="6238"/>
                  </a:lnTo>
                  <a:lnTo>
                    <a:pt x="5270" y="0"/>
                  </a:lnTo>
                  <a:close/>
                </a:path>
              </a:pathLst>
            </a:custGeom>
            <a:solidFill>
              <a:srgbClr val="FFB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85"/>
            <p:cNvSpPr/>
            <p:nvPr/>
          </p:nvSpPr>
          <p:spPr>
            <a:xfrm>
              <a:off x="5278950" y="1839250"/>
              <a:ext cx="196825" cy="368525"/>
            </a:xfrm>
            <a:custGeom>
              <a:rect b="b" l="l" r="r" t="t"/>
              <a:pathLst>
                <a:path extrusionOk="0" h="14741" w="7873">
                  <a:moveTo>
                    <a:pt x="4136" y="1"/>
                  </a:moveTo>
                  <a:lnTo>
                    <a:pt x="0" y="14278"/>
                  </a:lnTo>
                  <a:cubicBezTo>
                    <a:pt x="0" y="14278"/>
                    <a:pt x="3189" y="14741"/>
                    <a:pt x="4644" y="14741"/>
                  </a:cubicBezTo>
                  <a:cubicBezTo>
                    <a:pt x="4846" y="14741"/>
                    <a:pt x="5015" y="14732"/>
                    <a:pt x="5137" y="14711"/>
                  </a:cubicBezTo>
                  <a:cubicBezTo>
                    <a:pt x="6471" y="14478"/>
                    <a:pt x="6571" y="13811"/>
                    <a:pt x="6905" y="11409"/>
                  </a:cubicBezTo>
                  <a:cubicBezTo>
                    <a:pt x="7272" y="8841"/>
                    <a:pt x="7872" y="4237"/>
                    <a:pt x="7505" y="2503"/>
                  </a:cubicBezTo>
                  <a:cubicBezTo>
                    <a:pt x="7139" y="768"/>
                    <a:pt x="5738" y="68"/>
                    <a:pt x="4136" y="1"/>
                  </a:cubicBezTo>
                  <a:close/>
                </a:path>
              </a:pathLst>
            </a:custGeom>
            <a:solidFill>
              <a:srgbClr val="FFB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85"/>
            <p:cNvSpPr/>
            <p:nvPr/>
          </p:nvSpPr>
          <p:spPr>
            <a:xfrm>
              <a:off x="5310625" y="1836200"/>
              <a:ext cx="165975" cy="288025"/>
            </a:xfrm>
            <a:custGeom>
              <a:rect b="b" l="l" r="r" t="t"/>
              <a:pathLst>
                <a:path extrusionOk="0" h="11521" w="6639">
                  <a:moveTo>
                    <a:pt x="2781" y="1"/>
                  </a:moveTo>
                  <a:cubicBezTo>
                    <a:pt x="2448" y="1"/>
                    <a:pt x="2108" y="38"/>
                    <a:pt x="1769" y="123"/>
                  </a:cubicBezTo>
                  <a:lnTo>
                    <a:pt x="1" y="10630"/>
                  </a:lnTo>
                  <a:cubicBezTo>
                    <a:pt x="1722" y="11314"/>
                    <a:pt x="2988" y="11521"/>
                    <a:pt x="3890" y="11521"/>
                  </a:cubicBezTo>
                  <a:cubicBezTo>
                    <a:pt x="5278" y="11521"/>
                    <a:pt x="5805" y="11031"/>
                    <a:pt x="5805" y="11031"/>
                  </a:cubicBezTo>
                  <a:cubicBezTo>
                    <a:pt x="5805" y="11031"/>
                    <a:pt x="6205" y="7695"/>
                    <a:pt x="6405" y="5327"/>
                  </a:cubicBezTo>
                  <a:cubicBezTo>
                    <a:pt x="6639" y="2958"/>
                    <a:pt x="6439" y="2158"/>
                    <a:pt x="6005" y="1390"/>
                  </a:cubicBezTo>
                  <a:cubicBezTo>
                    <a:pt x="5623" y="763"/>
                    <a:pt x="4280" y="1"/>
                    <a:pt x="2781"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85"/>
            <p:cNvSpPr/>
            <p:nvPr/>
          </p:nvSpPr>
          <p:spPr>
            <a:xfrm>
              <a:off x="5040425" y="1839950"/>
              <a:ext cx="416175" cy="632800"/>
            </a:xfrm>
            <a:custGeom>
              <a:rect b="b" l="l" r="r" t="t"/>
              <a:pathLst>
                <a:path extrusionOk="0" h="25312" w="16647">
                  <a:moveTo>
                    <a:pt x="12574" y="1"/>
                  </a:moveTo>
                  <a:cubicBezTo>
                    <a:pt x="12419" y="1"/>
                    <a:pt x="12264" y="13"/>
                    <a:pt x="12110" y="40"/>
                  </a:cubicBezTo>
                  <a:cubicBezTo>
                    <a:pt x="11709" y="106"/>
                    <a:pt x="11142" y="140"/>
                    <a:pt x="10775" y="206"/>
                  </a:cubicBezTo>
                  <a:cubicBezTo>
                    <a:pt x="10922" y="816"/>
                    <a:pt x="9001" y="1479"/>
                    <a:pt x="7279" y="1479"/>
                  </a:cubicBezTo>
                  <a:cubicBezTo>
                    <a:pt x="6645" y="1479"/>
                    <a:pt x="6038" y="1389"/>
                    <a:pt x="5572" y="1174"/>
                  </a:cubicBezTo>
                  <a:cubicBezTo>
                    <a:pt x="4904" y="1374"/>
                    <a:pt x="3137" y="1707"/>
                    <a:pt x="2536" y="1908"/>
                  </a:cubicBezTo>
                  <a:cubicBezTo>
                    <a:pt x="935" y="2441"/>
                    <a:pt x="268" y="4042"/>
                    <a:pt x="1" y="9346"/>
                  </a:cubicBezTo>
                  <a:cubicBezTo>
                    <a:pt x="1" y="9346"/>
                    <a:pt x="134" y="21388"/>
                    <a:pt x="68" y="23790"/>
                  </a:cubicBezTo>
                  <a:cubicBezTo>
                    <a:pt x="2483" y="24804"/>
                    <a:pt x="5074" y="25312"/>
                    <a:pt x="7687" y="25312"/>
                  </a:cubicBezTo>
                  <a:cubicBezTo>
                    <a:pt x="8683" y="25312"/>
                    <a:pt x="9681" y="25238"/>
                    <a:pt x="10675" y="25091"/>
                  </a:cubicBezTo>
                  <a:cubicBezTo>
                    <a:pt x="15545" y="24123"/>
                    <a:pt x="16179" y="22122"/>
                    <a:pt x="16179" y="22122"/>
                  </a:cubicBezTo>
                  <a:lnTo>
                    <a:pt x="15445" y="16618"/>
                  </a:lnTo>
                  <a:cubicBezTo>
                    <a:pt x="15445" y="16618"/>
                    <a:pt x="16646" y="5944"/>
                    <a:pt x="16046" y="2708"/>
                  </a:cubicBezTo>
                  <a:cubicBezTo>
                    <a:pt x="15802" y="1368"/>
                    <a:pt x="14197" y="1"/>
                    <a:pt x="1257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85"/>
            <p:cNvSpPr/>
            <p:nvPr/>
          </p:nvSpPr>
          <p:spPr>
            <a:xfrm>
              <a:off x="4474200" y="1886800"/>
              <a:ext cx="692175" cy="447175"/>
            </a:xfrm>
            <a:custGeom>
              <a:rect b="b" l="l" r="r" t="t"/>
              <a:pathLst>
                <a:path extrusionOk="0" h="17887" w="27687">
                  <a:moveTo>
                    <a:pt x="25218" y="0"/>
                  </a:moveTo>
                  <a:lnTo>
                    <a:pt x="25218" y="0"/>
                  </a:lnTo>
                  <a:cubicBezTo>
                    <a:pt x="22984" y="200"/>
                    <a:pt x="22016" y="601"/>
                    <a:pt x="20348" y="3636"/>
                  </a:cubicBezTo>
                  <a:cubicBezTo>
                    <a:pt x="18814" y="6438"/>
                    <a:pt x="16012" y="11175"/>
                    <a:pt x="14978" y="12943"/>
                  </a:cubicBezTo>
                  <a:cubicBezTo>
                    <a:pt x="12576" y="12342"/>
                    <a:pt x="10241" y="11475"/>
                    <a:pt x="8073" y="10274"/>
                  </a:cubicBezTo>
                  <a:cubicBezTo>
                    <a:pt x="7706" y="10041"/>
                    <a:pt x="7406" y="9674"/>
                    <a:pt x="7239" y="9274"/>
                  </a:cubicBezTo>
                  <a:cubicBezTo>
                    <a:pt x="6772" y="8273"/>
                    <a:pt x="6505" y="8306"/>
                    <a:pt x="5971" y="7439"/>
                  </a:cubicBezTo>
                  <a:cubicBezTo>
                    <a:pt x="5571" y="6772"/>
                    <a:pt x="5571" y="6305"/>
                    <a:pt x="5338" y="6305"/>
                  </a:cubicBezTo>
                  <a:cubicBezTo>
                    <a:pt x="4904" y="6438"/>
                    <a:pt x="4604" y="6872"/>
                    <a:pt x="4670" y="7339"/>
                  </a:cubicBezTo>
                  <a:cubicBezTo>
                    <a:pt x="4704" y="7739"/>
                    <a:pt x="4804" y="8139"/>
                    <a:pt x="4971" y="8540"/>
                  </a:cubicBezTo>
                  <a:cubicBezTo>
                    <a:pt x="4304" y="8006"/>
                    <a:pt x="3703" y="7406"/>
                    <a:pt x="3236" y="6705"/>
                  </a:cubicBezTo>
                  <a:cubicBezTo>
                    <a:pt x="2639" y="5914"/>
                    <a:pt x="2120" y="5436"/>
                    <a:pt x="1668" y="5436"/>
                  </a:cubicBezTo>
                  <a:cubicBezTo>
                    <a:pt x="1185" y="5436"/>
                    <a:pt x="779" y="5981"/>
                    <a:pt x="434" y="7272"/>
                  </a:cubicBezTo>
                  <a:cubicBezTo>
                    <a:pt x="0" y="8840"/>
                    <a:pt x="634" y="10374"/>
                    <a:pt x="3803" y="12442"/>
                  </a:cubicBezTo>
                  <a:cubicBezTo>
                    <a:pt x="4737" y="13043"/>
                    <a:pt x="7306" y="14611"/>
                    <a:pt x="8573" y="15211"/>
                  </a:cubicBezTo>
                  <a:cubicBezTo>
                    <a:pt x="12409" y="17079"/>
                    <a:pt x="13510" y="17713"/>
                    <a:pt x="15578" y="17880"/>
                  </a:cubicBezTo>
                  <a:cubicBezTo>
                    <a:pt x="15660" y="17884"/>
                    <a:pt x="15738" y="17886"/>
                    <a:pt x="15814" y="17886"/>
                  </a:cubicBezTo>
                  <a:cubicBezTo>
                    <a:pt x="16885" y="17886"/>
                    <a:pt x="17408" y="17442"/>
                    <a:pt x="18280" y="16445"/>
                  </a:cubicBezTo>
                  <a:cubicBezTo>
                    <a:pt x="20415" y="14044"/>
                    <a:pt x="24351" y="8173"/>
                    <a:pt x="24351" y="8173"/>
                  </a:cubicBezTo>
                  <a:cubicBezTo>
                    <a:pt x="24351" y="8173"/>
                    <a:pt x="27687" y="3770"/>
                    <a:pt x="25218" y="0"/>
                  </a:cubicBezTo>
                  <a:close/>
                </a:path>
              </a:pathLst>
            </a:custGeom>
            <a:solidFill>
              <a:srgbClr val="FFB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85"/>
            <p:cNvSpPr/>
            <p:nvPr/>
          </p:nvSpPr>
          <p:spPr>
            <a:xfrm>
              <a:off x="5047950" y="1635775"/>
              <a:ext cx="32550" cy="60900"/>
            </a:xfrm>
            <a:custGeom>
              <a:rect b="b" l="l" r="r" t="t"/>
              <a:pathLst>
                <a:path extrusionOk="0" h="2436" w="1302">
                  <a:moveTo>
                    <a:pt x="1301" y="1"/>
                  </a:moveTo>
                  <a:cubicBezTo>
                    <a:pt x="1301" y="1"/>
                    <a:pt x="0" y="1902"/>
                    <a:pt x="134" y="2069"/>
                  </a:cubicBezTo>
                  <a:cubicBezTo>
                    <a:pt x="300" y="2236"/>
                    <a:pt x="1234" y="2436"/>
                    <a:pt x="1234" y="2436"/>
                  </a:cubicBezTo>
                  <a:lnTo>
                    <a:pt x="1301" y="1"/>
                  </a:lnTo>
                  <a:close/>
                </a:path>
              </a:pathLst>
            </a:custGeom>
            <a:solidFill>
              <a:srgbClr val="F099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85"/>
            <p:cNvSpPr/>
            <p:nvPr/>
          </p:nvSpPr>
          <p:spPr>
            <a:xfrm>
              <a:off x="5046275" y="1591275"/>
              <a:ext cx="87575" cy="75375"/>
            </a:xfrm>
            <a:custGeom>
              <a:rect b="b" l="l" r="r" t="t"/>
              <a:pathLst>
                <a:path extrusionOk="0" h="3015" w="3503">
                  <a:moveTo>
                    <a:pt x="2025" y="345"/>
                  </a:moveTo>
                  <a:cubicBezTo>
                    <a:pt x="2636" y="345"/>
                    <a:pt x="3169" y="867"/>
                    <a:pt x="3169" y="1514"/>
                  </a:cubicBezTo>
                  <a:cubicBezTo>
                    <a:pt x="3169" y="2200"/>
                    <a:pt x="2590" y="2666"/>
                    <a:pt x="1988" y="2666"/>
                  </a:cubicBezTo>
                  <a:cubicBezTo>
                    <a:pt x="1712" y="2666"/>
                    <a:pt x="1432" y="2568"/>
                    <a:pt x="1201" y="2348"/>
                  </a:cubicBezTo>
                  <a:cubicBezTo>
                    <a:pt x="434" y="1614"/>
                    <a:pt x="934" y="346"/>
                    <a:pt x="1969" y="346"/>
                  </a:cubicBezTo>
                  <a:cubicBezTo>
                    <a:pt x="1987" y="345"/>
                    <a:pt x="2006" y="345"/>
                    <a:pt x="2025" y="345"/>
                  </a:cubicBezTo>
                  <a:close/>
                  <a:moveTo>
                    <a:pt x="1981" y="0"/>
                  </a:moveTo>
                  <a:cubicBezTo>
                    <a:pt x="1625" y="0"/>
                    <a:pt x="1263" y="129"/>
                    <a:pt x="968" y="413"/>
                  </a:cubicBezTo>
                  <a:cubicBezTo>
                    <a:pt x="0" y="1347"/>
                    <a:pt x="634" y="2948"/>
                    <a:pt x="1969" y="3015"/>
                  </a:cubicBezTo>
                  <a:cubicBezTo>
                    <a:pt x="2802" y="3015"/>
                    <a:pt x="3503" y="2348"/>
                    <a:pt x="3503" y="1514"/>
                  </a:cubicBezTo>
                  <a:cubicBezTo>
                    <a:pt x="3503" y="601"/>
                    <a:pt x="2754" y="0"/>
                    <a:pt x="19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85"/>
            <p:cNvSpPr/>
            <p:nvPr/>
          </p:nvSpPr>
          <p:spPr>
            <a:xfrm>
              <a:off x="5072950" y="1497075"/>
              <a:ext cx="315250" cy="311025"/>
            </a:xfrm>
            <a:custGeom>
              <a:rect b="b" l="l" r="r" t="t"/>
              <a:pathLst>
                <a:path extrusionOk="0" h="12441" w="12610">
                  <a:moveTo>
                    <a:pt x="6263" y="1"/>
                  </a:moveTo>
                  <a:cubicBezTo>
                    <a:pt x="5224" y="1"/>
                    <a:pt x="4360" y="159"/>
                    <a:pt x="3904" y="245"/>
                  </a:cubicBezTo>
                  <a:cubicBezTo>
                    <a:pt x="1268" y="779"/>
                    <a:pt x="501" y="1913"/>
                    <a:pt x="268" y="5949"/>
                  </a:cubicBezTo>
                  <a:cubicBezTo>
                    <a:pt x="1" y="10185"/>
                    <a:pt x="435" y="11520"/>
                    <a:pt x="1035" y="12087"/>
                  </a:cubicBezTo>
                  <a:cubicBezTo>
                    <a:pt x="1249" y="12320"/>
                    <a:pt x="2075" y="12440"/>
                    <a:pt x="2938" y="12440"/>
                  </a:cubicBezTo>
                  <a:cubicBezTo>
                    <a:pt x="3556" y="12440"/>
                    <a:pt x="4192" y="12379"/>
                    <a:pt x="4638" y="12253"/>
                  </a:cubicBezTo>
                  <a:cubicBezTo>
                    <a:pt x="6005" y="11887"/>
                    <a:pt x="9074" y="10852"/>
                    <a:pt x="10475" y="8718"/>
                  </a:cubicBezTo>
                  <a:cubicBezTo>
                    <a:pt x="12176" y="6216"/>
                    <a:pt x="12610" y="2813"/>
                    <a:pt x="10809" y="1412"/>
                  </a:cubicBezTo>
                  <a:cubicBezTo>
                    <a:pt x="9357" y="285"/>
                    <a:pt x="7654" y="1"/>
                    <a:pt x="6263" y="1"/>
                  </a:cubicBezTo>
                  <a:close/>
                </a:path>
              </a:pathLst>
            </a:custGeom>
            <a:solidFill>
              <a:srgbClr val="FFB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85"/>
            <p:cNvSpPr/>
            <p:nvPr/>
          </p:nvSpPr>
          <p:spPr>
            <a:xfrm>
              <a:off x="5102150" y="1786725"/>
              <a:ext cx="70075" cy="21150"/>
            </a:xfrm>
            <a:custGeom>
              <a:rect b="b" l="l" r="r" t="t"/>
              <a:pathLst>
                <a:path extrusionOk="0" h="846" w="2803">
                  <a:moveTo>
                    <a:pt x="2669" y="0"/>
                  </a:moveTo>
                  <a:cubicBezTo>
                    <a:pt x="1926" y="403"/>
                    <a:pt x="1067" y="604"/>
                    <a:pt x="201" y="604"/>
                  </a:cubicBezTo>
                  <a:cubicBezTo>
                    <a:pt x="134" y="604"/>
                    <a:pt x="67" y="603"/>
                    <a:pt x="0" y="601"/>
                  </a:cubicBezTo>
                  <a:lnTo>
                    <a:pt x="0" y="601"/>
                  </a:lnTo>
                  <a:cubicBezTo>
                    <a:pt x="351" y="764"/>
                    <a:pt x="1093" y="846"/>
                    <a:pt x="1850" y="846"/>
                  </a:cubicBezTo>
                  <a:cubicBezTo>
                    <a:pt x="2175" y="846"/>
                    <a:pt x="2502" y="831"/>
                    <a:pt x="2802" y="801"/>
                  </a:cubicBezTo>
                  <a:lnTo>
                    <a:pt x="2669" y="0"/>
                  </a:lnTo>
                  <a:close/>
                </a:path>
              </a:pathLst>
            </a:custGeom>
            <a:solidFill>
              <a:srgbClr val="F099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85"/>
            <p:cNvSpPr/>
            <p:nvPr/>
          </p:nvSpPr>
          <p:spPr>
            <a:xfrm>
              <a:off x="5060450" y="1620775"/>
              <a:ext cx="116775" cy="22525"/>
            </a:xfrm>
            <a:custGeom>
              <a:rect b="b" l="l" r="r" t="t"/>
              <a:pathLst>
                <a:path extrusionOk="0" h="901" w="4671">
                  <a:moveTo>
                    <a:pt x="1" y="0"/>
                  </a:moveTo>
                  <a:lnTo>
                    <a:pt x="1" y="334"/>
                  </a:lnTo>
                  <a:lnTo>
                    <a:pt x="4470" y="901"/>
                  </a:lnTo>
                  <a:lnTo>
                    <a:pt x="4671" y="601"/>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85"/>
            <p:cNvSpPr/>
            <p:nvPr/>
          </p:nvSpPr>
          <p:spPr>
            <a:xfrm>
              <a:off x="5037925" y="1451125"/>
              <a:ext cx="366975" cy="346450"/>
            </a:xfrm>
            <a:custGeom>
              <a:rect b="b" l="l" r="r" t="t"/>
              <a:pathLst>
                <a:path extrusionOk="0" h="13858" w="14679">
                  <a:moveTo>
                    <a:pt x="6005" y="10255"/>
                  </a:moveTo>
                  <a:cubicBezTo>
                    <a:pt x="6005" y="10258"/>
                    <a:pt x="6010" y="10262"/>
                    <a:pt x="6019" y="10268"/>
                  </a:cubicBezTo>
                  <a:lnTo>
                    <a:pt x="6019" y="10268"/>
                  </a:lnTo>
                  <a:cubicBezTo>
                    <a:pt x="6015" y="10263"/>
                    <a:pt x="6010" y="10259"/>
                    <a:pt x="6005" y="10255"/>
                  </a:cubicBezTo>
                  <a:close/>
                  <a:moveTo>
                    <a:pt x="8882" y="0"/>
                  </a:moveTo>
                  <a:cubicBezTo>
                    <a:pt x="8757" y="0"/>
                    <a:pt x="8632" y="5"/>
                    <a:pt x="8507" y="15"/>
                  </a:cubicBezTo>
                  <a:cubicBezTo>
                    <a:pt x="7673" y="15"/>
                    <a:pt x="6806" y="182"/>
                    <a:pt x="5938" y="248"/>
                  </a:cubicBezTo>
                  <a:cubicBezTo>
                    <a:pt x="5231" y="302"/>
                    <a:pt x="4524" y="328"/>
                    <a:pt x="3817" y="328"/>
                  </a:cubicBezTo>
                  <a:cubicBezTo>
                    <a:pt x="2756" y="328"/>
                    <a:pt x="1695" y="268"/>
                    <a:pt x="635" y="148"/>
                  </a:cubicBezTo>
                  <a:cubicBezTo>
                    <a:pt x="601" y="131"/>
                    <a:pt x="568" y="123"/>
                    <a:pt x="535" y="123"/>
                  </a:cubicBezTo>
                  <a:cubicBezTo>
                    <a:pt x="501" y="123"/>
                    <a:pt x="468" y="131"/>
                    <a:pt x="435" y="148"/>
                  </a:cubicBezTo>
                  <a:cubicBezTo>
                    <a:pt x="368" y="182"/>
                    <a:pt x="334" y="248"/>
                    <a:pt x="334" y="315"/>
                  </a:cubicBezTo>
                  <a:cubicBezTo>
                    <a:pt x="1" y="1482"/>
                    <a:pt x="668" y="2683"/>
                    <a:pt x="1836" y="2950"/>
                  </a:cubicBezTo>
                  <a:cubicBezTo>
                    <a:pt x="1669" y="3184"/>
                    <a:pt x="1535" y="3484"/>
                    <a:pt x="1502" y="3751"/>
                  </a:cubicBezTo>
                  <a:cubicBezTo>
                    <a:pt x="1435" y="4151"/>
                    <a:pt x="1502" y="4551"/>
                    <a:pt x="1702" y="4885"/>
                  </a:cubicBezTo>
                  <a:cubicBezTo>
                    <a:pt x="2040" y="5438"/>
                    <a:pt x="2634" y="5793"/>
                    <a:pt x="3299" y="5793"/>
                  </a:cubicBezTo>
                  <a:cubicBezTo>
                    <a:pt x="3353" y="5793"/>
                    <a:pt x="3408" y="5791"/>
                    <a:pt x="3463" y="5786"/>
                  </a:cubicBezTo>
                  <a:lnTo>
                    <a:pt x="3463" y="5786"/>
                  </a:lnTo>
                  <a:cubicBezTo>
                    <a:pt x="3355" y="5807"/>
                    <a:pt x="3804" y="6353"/>
                    <a:pt x="3837" y="6386"/>
                  </a:cubicBezTo>
                  <a:cubicBezTo>
                    <a:pt x="4004" y="6586"/>
                    <a:pt x="4271" y="6653"/>
                    <a:pt x="4537" y="6653"/>
                  </a:cubicBezTo>
                  <a:cubicBezTo>
                    <a:pt x="4604" y="7220"/>
                    <a:pt x="4571" y="7820"/>
                    <a:pt x="5238" y="8087"/>
                  </a:cubicBezTo>
                  <a:cubicBezTo>
                    <a:pt x="5238" y="8087"/>
                    <a:pt x="5592" y="6702"/>
                    <a:pt x="6770" y="6702"/>
                  </a:cubicBezTo>
                  <a:cubicBezTo>
                    <a:pt x="6845" y="6702"/>
                    <a:pt x="6924" y="6708"/>
                    <a:pt x="7006" y="6720"/>
                  </a:cubicBezTo>
                  <a:cubicBezTo>
                    <a:pt x="8340" y="6920"/>
                    <a:pt x="8540" y="8621"/>
                    <a:pt x="7673" y="9622"/>
                  </a:cubicBezTo>
                  <a:cubicBezTo>
                    <a:pt x="7197" y="10212"/>
                    <a:pt x="6721" y="10346"/>
                    <a:pt x="6400" y="10346"/>
                  </a:cubicBezTo>
                  <a:cubicBezTo>
                    <a:pt x="6202" y="10346"/>
                    <a:pt x="6062" y="10294"/>
                    <a:pt x="6019" y="10268"/>
                  </a:cubicBezTo>
                  <a:lnTo>
                    <a:pt x="6019" y="10268"/>
                  </a:lnTo>
                  <a:cubicBezTo>
                    <a:pt x="6108" y="10369"/>
                    <a:pt x="6139" y="10826"/>
                    <a:pt x="6139" y="10889"/>
                  </a:cubicBezTo>
                  <a:cubicBezTo>
                    <a:pt x="6239" y="11189"/>
                    <a:pt x="6339" y="11490"/>
                    <a:pt x="6506" y="11756"/>
                  </a:cubicBezTo>
                  <a:cubicBezTo>
                    <a:pt x="6806" y="12324"/>
                    <a:pt x="7206" y="12791"/>
                    <a:pt x="7740" y="13157"/>
                  </a:cubicBezTo>
                  <a:cubicBezTo>
                    <a:pt x="8173" y="13491"/>
                    <a:pt x="8674" y="13725"/>
                    <a:pt x="9207" y="13825"/>
                  </a:cubicBezTo>
                  <a:cubicBezTo>
                    <a:pt x="9374" y="13847"/>
                    <a:pt x="9541" y="13858"/>
                    <a:pt x="9707" y="13858"/>
                  </a:cubicBezTo>
                  <a:cubicBezTo>
                    <a:pt x="10038" y="13858"/>
                    <a:pt x="10364" y="13814"/>
                    <a:pt x="10675" y="13725"/>
                  </a:cubicBezTo>
                  <a:cubicBezTo>
                    <a:pt x="11976" y="12023"/>
                    <a:pt x="13044" y="10222"/>
                    <a:pt x="13944" y="8287"/>
                  </a:cubicBezTo>
                  <a:cubicBezTo>
                    <a:pt x="14344" y="7453"/>
                    <a:pt x="14611" y="6553"/>
                    <a:pt x="14678" y="5619"/>
                  </a:cubicBezTo>
                  <a:cubicBezTo>
                    <a:pt x="14678" y="4852"/>
                    <a:pt x="14678" y="4051"/>
                    <a:pt x="14178" y="3417"/>
                  </a:cubicBezTo>
                  <a:cubicBezTo>
                    <a:pt x="13777" y="2883"/>
                    <a:pt x="13144" y="2517"/>
                    <a:pt x="12476" y="2450"/>
                  </a:cubicBezTo>
                  <a:cubicBezTo>
                    <a:pt x="12343" y="1583"/>
                    <a:pt x="11809" y="849"/>
                    <a:pt x="11009" y="482"/>
                  </a:cubicBezTo>
                  <a:cubicBezTo>
                    <a:pt x="10352" y="168"/>
                    <a:pt x="9623" y="0"/>
                    <a:pt x="88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85"/>
            <p:cNvSpPr/>
            <p:nvPr/>
          </p:nvSpPr>
          <p:spPr>
            <a:xfrm>
              <a:off x="5138275" y="1631600"/>
              <a:ext cx="30600" cy="44225"/>
            </a:xfrm>
            <a:custGeom>
              <a:rect b="b" l="l" r="r" t="t"/>
              <a:pathLst>
                <a:path extrusionOk="0" h="1769" w="1224">
                  <a:moveTo>
                    <a:pt x="1192" y="0"/>
                  </a:moveTo>
                  <a:cubicBezTo>
                    <a:pt x="55" y="0"/>
                    <a:pt x="1" y="1736"/>
                    <a:pt x="1191" y="1769"/>
                  </a:cubicBezTo>
                  <a:lnTo>
                    <a:pt x="1224" y="1"/>
                  </a:lnTo>
                  <a:cubicBezTo>
                    <a:pt x="1213" y="1"/>
                    <a:pt x="1202" y="0"/>
                    <a:pt x="119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85"/>
            <p:cNvSpPr/>
            <p:nvPr/>
          </p:nvSpPr>
          <p:spPr>
            <a:xfrm>
              <a:off x="4892825" y="1885100"/>
              <a:ext cx="264375" cy="321950"/>
            </a:xfrm>
            <a:custGeom>
              <a:rect b="b" l="l" r="r" t="t"/>
              <a:pathLst>
                <a:path extrusionOk="0" h="12878" w="10575">
                  <a:moveTo>
                    <a:pt x="8647" y="1"/>
                  </a:moveTo>
                  <a:cubicBezTo>
                    <a:pt x="6321" y="1"/>
                    <a:pt x="4908" y="918"/>
                    <a:pt x="3270" y="3637"/>
                  </a:cubicBezTo>
                  <a:cubicBezTo>
                    <a:pt x="1569" y="6373"/>
                    <a:pt x="1" y="9642"/>
                    <a:pt x="1" y="9642"/>
                  </a:cubicBezTo>
                  <a:cubicBezTo>
                    <a:pt x="1" y="9642"/>
                    <a:pt x="2136" y="12410"/>
                    <a:pt x="4804" y="12877"/>
                  </a:cubicBezTo>
                  <a:lnTo>
                    <a:pt x="9107" y="6406"/>
                  </a:lnTo>
                  <a:cubicBezTo>
                    <a:pt x="9107" y="6406"/>
                    <a:pt x="10575" y="2370"/>
                    <a:pt x="8774" y="1"/>
                  </a:cubicBezTo>
                  <a:cubicBezTo>
                    <a:pt x="8731" y="1"/>
                    <a:pt x="8689" y="1"/>
                    <a:pt x="8647"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85"/>
            <p:cNvSpPr/>
            <p:nvPr/>
          </p:nvSpPr>
          <p:spPr>
            <a:xfrm>
              <a:off x="2905575" y="4288500"/>
              <a:ext cx="927350" cy="539775"/>
            </a:xfrm>
            <a:custGeom>
              <a:rect b="b" l="l" r="r" t="t"/>
              <a:pathLst>
                <a:path extrusionOk="0" h="21591" w="37094">
                  <a:moveTo>
                    <a:pt x="19248" y="1"/>
                  </a:moveTo>
                  <a:lnTo>
                    <a:pt x="4637" y="1769"/>
                  </a:lnTo>
                  <a:cubicBezTo>
                    <a:pt x="3703" y="4204"/>
                    <a:pt x="2803" y="7406"/>
                    <a:pt x="1468" y="12210"/>
                  </a:cubicBezTo>
                  <a:cubicBezTo>
                    <a:pt x="167" y="16680"/>
                    <a:pt x="1" y="19882"/>
                    <a:pt x="1435" y="21049"/>
                  </a:cubicBezTo>
                  <a:cubicBezTo>
                    <a:pt x="1827" y="21385"/>
                    <a:pt x="2440" y="21590"/>
                    <a:pt x="3185" y="21590"/>
                  </a:cubicBezTo>
                  <a:cubicBezTo>
                    <a:pt x="5105" y="21590"/>
                    <a:pt x="7902" y="20226"/>
                    <a:pt x="10041" y="16213"/>
                  </a:cubicBezTo>
                  <a:cubicBezTo>
                    <a:pt x="10942" y="14478"/>
                    <a:pt x="14344" y="9174"/>
                    <a:pt x="14344" y="9174"/>
                  </a:cubicBezTo>
                  <a:cubicBezTo>
                    <a:pt x="14344" y="9174"/>
                    <a:pt x="16713" y="8440"/>
                    <a:pt x="17547" y="7840"/>
                  </a:cubicBezTo>
                  <a:cubicBezTo>
                    <a:pt x="17547" y="7840"/>
                    <a:pt x="20986" y="8107"/>
                    <a:pt x="24406" y="8107"/>
                  </a:cubicBezTo>
                  <a:cubicBezTo>
                    <a:pt x="26116" y="8107"/>
                    <a:pt x="27821" y="8040"/>
                    <a:pt x="29088" y="7840"/>
                  </a:cubicBezTo>
                  <a:cubicBezTo>
                    <a:pt x="32891" y="7239"/>
                    <a:pt x="37094" y="2836"/>
                    <a:pt x="35593" y="2336"/>
                  </a:cubicBezTo>
                  <a:cubicBezTo>
                    <a:pt x="32857" y="1369"/>
                    <a:pt x="25486" y="701"/>
                    <a:pt x="19248"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85"/>
            <p:cNvSpPr/>
            <p:nvPr/>
          </p:nvSpPr>
          <p:spPr>
            <a:xfrm>
              <a:off x="3197450" y="4398600"/>
              <a:ext cx="464525" cy="140950"/>
            </a:xfrm>
            <a:custGeom>
              <a:rect b="b" l="l" r="r" t="t"/>
              <a:pathLst>
                <a:path extrusionOk="0" h="5638" w="18581">
                  <a:moveTo>
                    <a:pt x="8207" y="0"/>
                  </a:moveTo>
                  <a:cubicBezTo>
                    <a:pt x="8073" y="634"/>
                    <a:pt x="7840" y="1268"/>
                    <a:pt x="7473" y="1835"/>
                  </a:cubicBezTo>
                  <a:lnTo>
                    <a:pt x="6872" y="2135"/>
                  </a:lnTo>
                  <a:cubicBezTo>
                    <a:pt x="6049" y="2476"/>
                    <a:pt x="4019" y="3396"/>
                    <a:pt x="3144" y="3396"/>
                  </a:cubicBezTo>
                  <a:cubicBezTo>
                    <a:pt x="2990" y="3396"/>
                    <a:pt x="2872" y="3367"/>
                    <a:pt x="2803" y="3302"/>
                  </a:cubicBezTo>
                  <a:cubicBezTo>
                    <a:pt x="2136" y="2335"/>
                    <a:pt x="1135" y="1635"/>
                    <a:pt x="1" y="1334"/>
                  </a:cubicBezTo>
                  <a:lnTo>
                    <a:pt x="1" y="1334"/>
                  </a:lnTo>
                  <a:cubicBezTo>
                    <a:pt x="768" y="1935"/>
                    <a:pt x="3036" y="3703"/>
                    <a:pt x="2136" y="5638"/>
                  </a:cubicBezTo>
                  <a:lnTo>
                    <a:pt x="2669" y="4770"/>
                  </a:lnTo>
                  <a:cubicBezTo>
                    <a:pt x="2669" y="4770"/>
                    <a:pt x="5038" y="4036"/>
                    <a:pt x="5872" y="3436"/>
                  </a:cubicBezTo>
                  <a:cubicBezTo>
                    <a:pt x="5872" y="3436"/>
                    <a:pt x="9455" y="3712"/>
                    <a:pt x="12939" y="3712"/>
                  </a:cubicBezTo>
                  <a:cubicBezTo>
                    <a:pt x="13287" y="3712"/>
                    <a:pt x="13635" y="3709"/>
                    <a:pt x="13977" y="3703"/>
                  </a:cubicBezTo>
                  <a:lnTo>
                    <a:pt x="18581" y="834"/>
                  </a:lnTo>
                  <a:cubicBezTo>
                    <a:pt x="18581" y="834"/>
                    <a:pt x="18482" y="823"/>
                    <a:pt x="18299" y="823"/>
                  </a:cubicBezTo>
                  <a:cubicBezTo>
                    <a:pt x="17635" y="823"/>
                    <a:pt x="15864" y="967"/>
                    <a:pt x="13744" y="2302"/>
                  </a:cubicBezTo>
                  <a:cubicBezTo>
                    <a:pt x="13438" y="2356"/>
                    <a:pt x="13107" y="2380"/>
                    <a:pt x="12763" y="2380"/>
                  </a:cubicBezTo>
                  <a:cubicBezTo>
                    <a:pt x="11190" y="2380"/>
                    <a:pt x="9322" y="1884"/>
                    <a:pt x="8173" y="1501"/>
                  </a:cubicBezTo>
                  <a:cubicBezTo>
                    <a:pt x="8273" y="1001"/>
                    <a:pt x="8273" y="467"/>
                    <a:pt x="82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85"/>
            <p:cNvSpPr/>
            <p:nvPr/>
          </p:nvSpPr>
          <p:spPr>
            <a:xfrm>
              <a:off x="3181600" y="4582900"/>
              <a:ext cx="271050" cy="272400"/>
            </a:xfrm>
            <a:custGeom>
              <a:rect b="b" l="l" r="r" t="t"/>
              <a:pathLst>
                <a:path extrusionOk="0" h="10896" w="10842">
                  <a:moveTo>
                    <a:pt x="9808" y="0"/>
                  </a:moveTo>
                  <a:cubicBezTo>
                    <a:pt x="9207" y="534"/>
                    <a:pt x="8474" y="901"/>
                    <a:pt x="7706" y="1101"/>
                  </a:cubicBezTo>
                  <a:cubicBezTo>
                    <a:pt x="7596" y="1115"/>
                    <a:pt x="7491" y="1123"/>
                    <a:pt x="7387" y="1123"/>
                  </a:cubicBezTo>
                  <a:cubicBezTo>
                    <a:pt x="7240" y="1123"/>
                    <a:pt x="7096" y="1107"/>
                    <a:pt x="6939" y="1068"/>
                  </a:cubicBezTo>
                  <a:cubicBezTo>
                    <a:pt x="6688" y="1000"/>
                    <a:pt x="6395" y="946"/>
                    <a:pt x="6092" y="946"/>
                  </a:cubicBezTo>
                  <a:cubicBezTo>
                    <a:pt x="5347" y="946"/>
                    <a:pt x="4540" y="1269"/>
                    <a:pt x="4137" y="2502"/>
                  </a:cubicBezTo>
                  <a:cubicBezTo>
                    <a:pt x="3470" y="4437"/>
                    <a:pt x="1235" y="5271"/>
                    <a:pt x="568" y="6571"/>
                  </a:cubicBezTo>
                  <a:cubicBezTo>
                    <a:pt x="234" y="7239"/>
                    <a:pt x="1" y="9173"/>
                    <a:pt x="234" y="10408"/>
                  </a:cubicBezTo>
                  <a:cubicBezTo>
                    <a:pt x="303" y="10748"/>
                    <a:pt x="572" y="10896"/>
                    <a:pt x="928" y="10896"/>
                  </a:cubicBezTo>
                  <a:cubicBezTo>
                    <a:pt x="1617" y="10896"/>
                    <a:pt x="2631" y="10343"/>
                    <a:pt x="3136" y="9574"/>
                  </a:cubicBezTo>
                  <a:cubicBezTo>
                    <a:pt x="3870" y="8439"/>
                    <a:pt x="5471" y="6905"/>
                    <a:pt x="6506" y="6038"/>
                  </a:cubicBezTo>
                  <a:cubicBezTo>
                    <a:pt x="8007" y="5271"/>
                    <a:pt x="9441" y="4403"/>
                    <a:pt x="10842" y="3469"/>
                  </a:cubicBezTo>
                  <a:lnTo>
                    <a:pt x="9808"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85"/>
            <p:cNvSpPr/>
            <p:nvPr/>
          </p:nvSpPr>
          <p:spPr>
            <a:xfrm>
              <a:off x="3365900" y="4326875"/>
              <a:ext cx="485375" cy="373625"/>
            </a:xfrm>
            <a:custGeom>
              <a:rect b="b" l="l" r="r" t="t"/>
              <a:pathLst>
                <a:path extrusionOk="0" h="14945" w="19415">
                  <a:moveTo>
                    <a:pt x="14411" y="0"/>
                  </a:moveTo>
                  <a:lnTo>
                    <a:pt x="11843" y="3703"/>
                  </a:lnTo>
                  <a:cubicBezTo>
                    <a:pt x="7206" y="4237"/>
                    <a:pt x="3203" y="9541"/>
                    <a:pt x="368" y="11342"/>
                  </a:cubicBezTo>
                  <a:cubicBezTo>
                    <a:pt x="1" y="13177"/>
                    <a:pt x="2036" y="14944"/>
                    <a:pt x="2036" y="14944"/>
                  </a:cubicBezTo>
                  <a:cubicBezTo>
                    <a:pt x="2036" y="14944"/>
                    <a:pt x="6339" y="12643"/>
                    <a:pt x="8840" y="11342"/>
                  </a:cubicBezTo>
                  <a:cubicBezTo>
                    <a:pt x="11542" y="9941"/>
                    <a:pt x="16613" y="7272"/>
                    <a:pt x="18080" y="5171"/>
                  </a:cubicBezTo>
                  <a:cubicBezTo>
                    <a:pt x="19415" y="3236"/>
                    <a:pt x="19381" y="567"/>
                    <a:pt x="144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85"/>
            <p:cNvSpPr/>
            <p:nvPr/>
          </p:nvSpPr>
          <p:spPr>
            <a:xfrm>
              <a:off x="3164100" y="4591900"/>
              <a:ext cx="154300" cy="267200"/>
            </a:xfrm>
            <a:custGeom>
              <a:rect b="b" l="l" r="r" t="t"/>
              <a:pathLst>
                <a:path extrusionOk="0" h="10688" w="6172">
                  <a:moveTo>
                    <a:pt x="5244" y="1"/>
                  </a:moveTo>
                  <a:cubicBezTo>
                    <a:pt x="5197" y="1"/>
                    <a:pt x="5151" y="3"/>
                    <a:pt x="5104" y="7"/>
                  </a:cubicBezTo>
                  <a:cubicBezTo>
                    <a:pt x="4670" y="107"/>
                    <a:pt x="4003" y="1108"/>
                    <a:pt x="3770" y="1942"/>
                  </a:cubicBezTo>
                  <a:cubicBezTo>
                    <a:pt x="3603" y="2709"/>
                    <a:pt x="3236" y="3409"/>
                    <a:pt x="2736" y="3977"/>
                  </a:cubicBezTo>
                  <a:cubicBezTo>
                    <a:pt x="2135" y="4510"/>
                    <a:pt x="968" y="5544"/>
                    <a:pt x="467" y="7212"/>
                  </a:cubicBezTo>
                  <a:cubicBezTo>
                    <a:pt x="0" y="8880"/>
                    <a:pt x="634" y="10281"/>
                    <a:pt x="868" y="10448"/>
                  </a:cubicBezTo>
                  <a:cubicBezTo>
                    <a:pt x="1071" y="10593"/>
                    <a:pt x="1300" y="10688"/>
                    <a:pt x="1554" y="10688"/>
                  </a:cubicBezTo>
                  <a:cubicBezTo>
                    <a:pt x="1591" y="10688"/>
                    <a:pt x="1629" y="10686"/>
                    <a:pt x="1668" y="10681"/>
                  </a:cubicBezTo>
                  <a:lnTo>
                    <a:pt x="6171" y="274"/>
                  </a:lnTo>
                  <a:cubicBezTo>
                    <a:pt x="5880" y="99"/>
                    <a:pt x="5564" y="1"/>
                    <a:pt x="52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85"/>
            <p:cNvSpPr/>
            <p:nvPr/>
          </p:nvSpPr>
          <p:spPr>
            <a:xfrm>
              <a:off x="3188275" y="4597750"/>
              <a:ext cx="194325" cy="261900"/>
            </a:xfrm>
            <a:custGeom>
              <a:rect b="b" l="l" r="r" t="t"/>
              <a:pathLst>
                <a:path extrusionOk="0" h="10476" w="7773">
                  <a:moveTo>
                    <a:pt x="4900" y="0"/>
                  </a:moveTo>
                  <a:cubicBezTo>
                    <a:pt x="4039" y="0"/>
                    <a:pt x="3607" y="1021"/>
                    <a:pt x="3336" y="2041"/>
                  </a:cubicBezTo>
                  <a:cubicBezTo>
                    <a:pt x="3070" y="3142"/>
                    <a:pt x="2869" y="3709"/>
                    <a:pt x="2102" y="4443"/>
                  </a:cubicBezTo>
                  <a:cubicBezTo>
                    <a:pt x="1335" y="5210"/>
                    <a:pt x="67" y="6411"/>
                    <a:pt x="34" y="8146"/>
                  </a:cubicBezTo>
                  <a:cubicBezTo>
                    <a:pt x="1" y="9880"/>
                    <a:pt x="401" y="10281"/>
                    <a:pt x="701" y="10447"/>
                  </a:cubicBezTo>
                  <a:cubicBezTo>
                    <a:pt x="809" y="10467"/>
                    <a:pt x="914" y="10476"/>
                    <a:pt x="1018" y="10476"/>
                  </a:cubicBezTo>
                  <a:cubicBezTo>
                    <a:pt x="1808" y="10476"/>
                    <a:pt x="2456" y="9944"/>
                    <a:pt x="2869" y="9413"/>
                  </a:cubicBezTo>
                  <a:cubicBezTo>
                    <a:pt x="3336" y="8813"/>
                    <a:pt x="3770" y="8179"/>
                    <a:pt x="4304" y="7545"/>
                  </a:cubicBezTo>
                  <a:cubicBezTo>
                    <a:pt x="4838" y="6911"/>
                    <a:pt x="5471" y="6111"/>
                    <a:pt x="6239" y="5711"/>
                  </a:cubicBezTo>
                  <a:cubicBezTo>
                    <a:pt x="7006" y="5277"/>
                    <a:pt x="7773" y="5277"/>
                    <a:pt x="7606" y="4877"/>
                  </a:cubicBezTo>
                  <a:cubicBezTo>
                    <a:pt x="7406" y="4310"/>
                    <a:pt x="7173" y="3776"/>
                    <a:pt x="6872" y="3309"/>
                  </a:cubicBezTo>
                  <a:cubicBezTo>
                    <a:pt x="6754" y="3155"/>
                    <a:pt x="6610" y="3102"/>
                    <a:pt x="6466" y="3102"/>
                  </a:cubicBezTo>
                  <a:cubicBezTo>
                    <a:pt x="6202" y="3102"/>
                    <a:pt x="5934" y="3278"/>
                    <a:pt x="5805" y="3342"/>
                  </a:cubicBezTo>
                  <a:cubicBezTo>
                    <a:pt x="5791" y="3353"/>
                    <a:pt x="5780" y="3358"/>
                    <a:pt x="5772" y="3358"/>
                  </a:cubicBezTo>
                  <a:cubicBezTo>
                    <a:pt x="5678" y="3358"/>
                    <a:pt x="5910" y="2712"/>
                    <a:pt x="6339" y="2375"/>
                  </a:cubicBezTo>
                  <a:cubicBezTo>
                    <a:pt x="6772" y="1975"/>
                    <a:pt x="6739" y="574"/>
                    <a:pt x="7106" y="540"/>
                  </a:cubicBezTo>
                  <a:lnTo>
                    <a:pt x="7473" y="507"/>
                  </a:lnTo>
                  <a:cubicBezTo>
                    <a:pt x="7506" y="307"/>
                    <a:pt x="7373" y="107"/>
                    <a:pt x="7139" y="73"/>
                  </a:cubicBezTo>
                  <a:cubicBezTo>
                    <a:pt x="7097" y="66"/>
                    <a:pt x="7054" y="63"/>
                    <a:pt x="7009" y="63"/>
                  </a:cubicBezTo>
                  <a:cubicBezTo>
                    <a:pt x="6764" y="63"/>
                    <a:pt x="6470" y="152"/>
                    <a:pt x="6046" y="152"/>
                  </a:cubicBezTo>
                  <a:cubicBezTo>
                    <a:pt x="5810" y="152"/>
                    <a:pt x="5535" y="125"/>
                    <a:pt x="5204" y="40"/>
                  </a:cubicBezTo>
                  <a:cubicBezTo>
                    <a:pt x="5097" y="13"/>
                    <a:pt x="4996" y="0"/>
                    <a:pt x="490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85"/>
            <p:cNvSpPr/>
            <p:nvPr/>
          </p:nvSpPr>
          <p:spPr>
            <a:xfrm>
              <a:off x="3310875" y="4704475"/>
              <a:ext cx="24200" cy="56900"/>
            </a:xfrm>
            <a:custGeom>
              <a:rect b="b" l="l" r="r" t="t"/>
              <a:pathLst>
                <a:path extrusionOk="0" h="2276" w="968">
                  <a:moveTo>
                    <a:pt x="351" y="1"/>
                  </a:moveTo>
                  <a:cubicBezTo>
                    <a:pt x="263" y="1"/>
                    <a:pt x="172" y="35"/>
                    <a:pt x="100" y="107"/>
                  </a:cubicBezTo>
                  <a:cubicBezTo>
                    <a:pt x="34" y="207"/>
                    <a:pt x="0" y="341"/>
                    <a:pt x="67" y="474"/>
                  </a:cubicBezTo>
                  <a:cubicBezTo>
                    <a:pt x="367" y="1008"/>
                    <a:pt x="467" y="1642"/>
                    <a:pt x="300" y="2276"/>
                  </a:cubicBezTo>
                  <a:cubicBezTo>
                    <a:pt x="567" y="2175"/>
                    <a:pt x="767" y="2009"/>
                    <a:pt x="834" y="1742"/>
                  </a:cubicBezTo>
                  <a:cubicBezTo>
                    <a:pt x="968" y="1208"/>
                    <a:pt x="868" y="674"/>
                    <a:pt x="634" y="174"/>
                  </a:cubicBezTo>
                  <a:cubicBezTo>
                    <a:pt x="577" y="60"/>
                    <a:pt x="467" y="1"/>
                    <a:pt x="351"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85"/>
            <p:cNvSpPr/>
            <p:nvPr/>
          </p:nvSpPr>
          <p:spPr>
            <a:xfrm>
              <a:off x="3288350" y="4723650"/>
              <a:ext cx="23375" cy="62750"/>
            </a:xfrm>
            <a:custGeom>
              <a:rect b="b" l="l" r="r" t="t"/>
              <a:pathLst>
                <a:path extrusionOk="0" h="2510" w="935">
                  <a:moveTo>
                    <a:pt x="324" y="1"/>
                  </a:moveTo>
                  <a:cubicBezTo>
                    <a:pt x="241" y="1"/>
                    <a:pt x="158" y="35"/>
                    <a:pt x="101" y="108"/>
                  </a:cubicBezTo>
                  <a:cubicBezTo>
                    <a:pt x="1" y="174"/>
                    <a:pt x="1" y="341"/>
                    <a:pt x="67" y="441"/>
                  </a:cubicBezTo>
                  <a:cubicBezTo>
                    <a:pt x="434" y="1042"/>
                    <a:pt x="534" y="1809"/>
                    <a:pt x="301" y="2509"/>
                  </a:cubicBezTo>
                  <a:cubicBezTo>
                    <a:pt x="568" y="2376"/>
                    <a:pt x="768" y="2142"/>
                    <a:pt x="835" y="1875"/>
                  </a:cubicBezTo>
                  <a:cubicBezTo>
                    <a:pt x="935" y="1275"/>
                    <a:pt x="868" y="675"/>
                    <a:pt x="601" y="174"/>
                  </a:cubicBezTo>
                  <a:cubicBezTo>
                    <a:pt x="544" y="61"/>
                    <a:pt x="434" y="1"/>
                    <a:pt x="324"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85"/>
            <p:cNvSpPr/>
            <p:nvPr/>
          </p:nvSpPr>
          <p:spPr>
            <a:xfrm>
              <a:off x="3265000" y="4752850"/>
              <a:ext cx="24200" cy="61900"/>
            </a:xfrm>
            <a:custGeom>
              <a:rect b="b" l="l" r="r" t="t"/>
              <a:pathLst>
                <a:path extrusionOk="0" h="2476" w="968">
                  <a:moveTo>
                    <a:pt x="338" y="0"/>
                  </a:moveTo>
                  <a:cubicBezTo>
                    <a:pt x="257" y="0"/>
                    <a:pt x="173" y="35"/>
                    <a:pt x="101" y="107"/>
                  </a:cubicBezTo>
                  <a:cubicBezTo>
                    <a:pt x="34" y="207"/>
                    <a:pt x="1" y="341"/>
                    <a:pt x="67" y="441"/>
                  </a:cubicBezTo>
                  <a:cubicBezTo>
                    <a:pt x="501" y="1041"/>
                    <a:pt x="601" y="1808"/>
                    <a:pt x="368" y="2475"/>
                  </a:cubicBezTo>
                  <a:cubicBezTo>
                    <a:pt x="634" y="2342"/>
                    <a:pt x="801" y="2108"/>
                    <a:pt x="868" y="1808"/>
                  </a:cubicBezTo>
                  <a:cubicBezTo>
                    <a:pt x="968" y="1241"/>
                    <a:pt x="868" y="674"/>
                    <a:pt x="601" y="174"/>
                  </a:cubicBezTo>
                  <a:cubicBezTo>
                    <a:pt x="544" y="60"/>
                    <a:pt x="444" y="0"/>
                    <a:pt x="338"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85"/>
            <p:cNvSpPr/>
            <p:nvPr/>
          </p:nvSpPr>
          <p:spPr>
            <a:xfrm>
              <a:off x="3378425" y="4550675"/>
              <a:ext cx="335250" cy="140800"/>
            </a:xfrm>
            <a:custGeom>
              <a:rect b="b" l="l" r="r" t="t"/>
              <a:pathLst>
                <a:path extrusionOk="0" h="5632" w="13410">
                  <a:moveTo>
                    <a:pt x="4399" y="0"/>
                  </a:moveTo>
                  <a:cubicBezTo>
                    <a:pt x="3678" y="0"/>
                    <a:pt x="3117" y="392"/>
                    <a:pt x="2769" y="822"/>
                  </a:cubicBezTo>
                  <a:cubicBezTo>
                    <a:pt x="2202" y="1523"/>
                    <a:pt x="867" y="1756"/>
                    <a:pt x="0" y="1923"/>
                  </a:cubicBezTo>
                  <a:lnTo>
                    <a:pt x="1334" y="5292"/>
                  </a:lnTo>
                  <a:cubicBezTo>
                    <a:pt x="1334" y="5292"/>
                    <a:pt x="2916" y="4246"/>
                    <a:pt x="4542" y="4246"/>
                  </a:cubicBezTo>
                  <a:cubicBezTo>
                    <a:pt x="4729" y="4246"/>
                    <a:pt x="4917" y="4260"/>
                    <a:pt x="5104" y="4291"/>
                  </a:cubicBezTo>
                  <a:cubicBezTo>
                    <a:pt x="5504" y="4358"/>
                    <a:pt x="6405" y="4525"/>
                    <a:pt x="6838" y="4558"/>
                  </a:cubicBezTo>
                  <a:cubicBezTo>
                    <a:pt x="7772" y="4658"/>
                    <a:pt x="8740" y="4825"/>
                    <a:pt x="9674" y="5025"/>
                  </a:cubicBezTo>
                  <a:cubicBezTo>
                    <a:pt x="10074" y="5125"/>
                    <a:pt x="10474" y="5225"/>
                    <a:pt x="10875" y="5359"/>
                  </a:cubicBezTo>
                  <a:cubicBezTo>
                    <a:pt x="11282" y="5533"/>
                    <a:pt x="11715" y="5632"/>
                    <a:pt x="12152" y="5632"/>
                  </a:cubicBezTo>
                  <a:cubicBezTo>
                    <a:pt x="12215" y="5632"/>
                    <a:pt x="12279" y="5630"/>
                    <a:pt x="12342" y="5626"/>
                  </a:cubicBezTo>
                  <a:cubicBezTo>
                    <a:pt x="12476" y="5592"/>
                    <a:pt x="12609" y="5559"/>
                    <a:pt x="12743" y="5459"/>
                  </a:cubicBezTo>
                  <a:cubicBezTo>
                    <a:pt x="12843" y="5392"/>
                    <a:pt x="12909" y="5325"/>
                    <a:pt x="12976" y="5225"/>
                  </a:cubicBezTo>
                  <a:cubicBezTo>
                    <a:pt x="13376" y="4692"/>
                    <a:pt x="13410" y="3958"/>
                    <a:pt x="13043" y="3357"/>
                  </a:cubicBezTo>
                  <a:cubicBezTo>
                    <a:pt x="12843" y="3057"/>
                    <a:pt x="12576" y="2790"/>
                    <a:pt x="12242" y="2623"/>
                  </a:cubicBezTo>
                  <a:cubicBezTo>
                    <a:pt x="11775" y="2256"/>
                    <a:pt x="11208" y="1956"/>
                    <a:pt x="10641" y="1789"/>
                  </a:cubicBezTo>
                  <a:cubicBezTo>
                    <a:pt x="10141" y="1689"/>
                    <a:pt x="9607" y="1656"/>
                    <a:pt x="9107" y="1623"/>
                  </a:cubicBezTo>
                  <a:cubicBezTo>
                    <a:pt x="7973" y="1556"/>
                    <a:pt x="6905" y="1189"/>
                    <a:pt x="5938" y="555"/>
                  </a:cubicBezTo>
                  <a:cubicBezTo>
                    <a:pt x="5371" y="156"/>
                    <a:pt x="4853" y="0"/>
                    <a:pt x="4399"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85"/>
            <p:cNvSpPr/>
            <p:nvPr/>
          </p:nvSpPr>
          <p:spPr>
            <a:xfrm>
              <a:off x="2923100" y="4594575"/>
              <a:ext cx="515375" cy="242650"/>
            </a:xfrm>
            <a:custGeom>
              <a:rect b="b" l="l" r="r" t="t"/>
              <a:pathLst>
                <a:path extrusionOk="0" h="9706" w="20615">
                  <a:moveTo>
                    <a:pt x="18113" y="0"/>
                  </a:moveTo>
                  <a:cubicBezTo>
                    <a:pt x="18113" y="0"/>
                    <a:pt x="16012" y="267"/>
                    <a:pt x="12609" y="834"/>
                  </a:cubicBezTo>
                  <a:cubicBezTo>
                    <a:pt x="11075" y="1101"/>
                    <a:pt x="9574" y="1434"/>
                    <a:pt x="8073" y="1868"/>
                  </a:cubicBezTo>
                  <a:cubicBezTo>
                    <a:pt x="5638" y="4804"/>
                    <a:pt x="3336" y="3469"/>
                    <a:pt x="2435" y="4503"/>
                  </a:cubicBezTo>
                  <a:cubicBezTo>
                    <a:pt x="934" y="6238"/>
                    <a:pt x="0" y="7472"/>
                    <a:pt x="0" y="7472"/>
                  </a:cubicBezTo>
                  <a:cubicBezTo>
                    <a:pt x="158" y="8837"/>
                    <a:pt x="1347" y="9706"/>
                    <a:pt x="3878" y="9706"/>
                  </a:cubicBezTo>
                  <a:cubicBezTo>
                    <a:pt x="4564" y="9706"/>
                    <a:pt x="5349" y="9642"/>
                    <a:pt x="6238" y="9507"/>
                  </a:cubicBezTo>
                  <a:cubicBezTo>
                    <a:pt x="10408" y="8906"/>
                    <a:pt x="20615" y="3169"/>
                    <a:pt x="20615" y="3169"/>
                  </a:cubicBezTo>
                  <a:cubicBezTo>
                    <a:pt x="20615" y="3169"/>
                    <a:pt x="20315" y="767"/>
                    <a:pt x="18113"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85"/>
            <p:cNvSpPr/>
            <p:nvPr/>
          </p:nvSpPr>
          <p:spPr>
            <a:xfrm>
              <a:off x="3468475" y="4516925"/>
              <a:ext cx="257725" cy="167725"/>
            </a:xfrm>
            <a:custGeom>
              <a:rect b="b" l="l" r="r" t="t"/>
              <a:pathLst>
                <a:path extrusionOk="0" h="6709" w="10309">
                  <a:moveTo>
                    <a:pt x="934" y="1"/>
                  </a:moveTo>
                  <a:cubicBezTo>
                    <a:pt x="844" y="1"/>
                    <a:pt x="765" y="13"/>
                    <a:pt x="701" y="37"/>
                  </a:cubicBezTo>
                  <a:cubicBezTo>
                    <a:pt x="401" y="237"/>
                    <a:pt x="168" y="538"/>
                    <a:pt x="1" y="871"/>
                  </a:cubicBezTo>
                  <a:lnTo>
                    <a:pt x="9708" y="6709"/>
                  </a:lnTo>
                  <a:cubicBezTo>
                    <a:pt x="9975" y="6575"/>
                    <a:pt x="10175" y="6342"/>
                    <a:pt x="10241" y="6042"/>
                  </a:cubicBezTo>
                  <a:cubicBezTo>
                    <a:pt x="10308" y="5808"/>
                    <a:pt x="9841" y="4374"/>
                    <a:pt x="8473" y="3340"/>
                  </a:cubicBezTo>
                  <a:cubicBezTo>
                    <a:pt x="7439" y="2539"/>
                    <a:pt x="6239" y="2039"/>
                    <a:pt x="4971" y="1872"/>
                  </a:cubicBezTo>
                  <a:cubicBezTo>
                    <a:pt x="4204" y="1738"/>
                    <a:pt x="3503" y="1372"/>
                    <a:pt x="2936" y="838"/>
                  </a:cubicBezTo>
                  <a:cubicBezTo>
                    <a:pt x="2339" y="383"/>
                    <a:pt x="1452" y="1"/>
                    <a:pt x="9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85"/>
            <p:cNvSpPr/>
            <p:nvPr/>
          </p:nvSpPr>
          <p:spPr>
            <a:xfrm>
              <a:off x="3429275" y="4529250"/>
              <a:ext cx="288150" cy="176625"/>
            </a:xfrm>
            <a:custGeom>
              <a:rect b="b" l="l" r="r" t="t"/>
              <a:pathLst>
                <a:path extrusionOk="0" h="7065" w="11526">
                  <a:moveTo>
                    <a:pt x="2114" y="1"/>
                  </a:moveTo>
                  <a:cubicBezTo>
                    <a:pt x="1693" y="1"/>
                    <a:pt x="1504" y="253"/>
                    <a:pt x="1235" y="612"/>
                  </a:cubicBezTo>
                  <a:cubicBezTo>
                    <a:pt x="868" y="1145"/>
                    <a:pt x="435" y="1646"/>
                    <a:pt x="1" y="2113"/>
                  </a:cubicBezTo>
                  <a:cubicBezTo>
                    <a:pt x="335" y="2513"/>
                    <a:pt x="768" y="2813"/>
                    <a:pt x="1302" y="2980"/>
                  </a:cubicBezTo>
                  <a:cubicBezTo>
                    <a:pt x="1469" y="3047"/>
                    <a:pt x="1635" y="3113"/>
                    <a:pt x="1769" y="3214"/>
                  </a:cubicBezTo>
                  <a:cubicBezTo>
                    <a:pt x="1869" y="3314"/>
                    <a:pt x="1936" y="3414"/>
                    <a:pt x="1969" y="3514"/>
                  </a:cubicBezTo>
                  <a:cubicBezTo>
                    <a:pt x="2036" y="3681"/>
                    <a:pt x="2136" y="3881"/>
                    <a:pt x="2036" y="4014"/>
                  </a:cubicBezTo>
                  <a:cubicBezTo>
                    <a:pt x="1969" y="4047"/>
                    <a:pt x="1936" y="4114"/>
                    <a:pt x="1869" y="4148"/>
                  </a:cubicBezTo>
                  <a:cubicBezTo>
                    <a:pt x="1702" y="4348"/>
                    <a:pt x="1769" y="4648"/>
                    <a:pt x="1869" y="4881"/>
                  </a:cubicBezTo>
                  <a:cubicBezTo>
                    <a:pt x="1969" y="5148"/>
                    <a:pt x="2136" y="5382"/>
                    <a:pt x="2336" y="5582"/>
                  </a:cubicBezTo>
                  <a:cubicBezTo>
                    <a:pt x="2369" y="5582"/>
                    <a:pt x="2403" y="5615"/>
                    <a:pt x="2403" y="5649"/>
                  </a:cubicBezTo>
                  <a:cubicBezTo>
                    <a:pt x="2594" y="5810"/>
                    <a:pt x="2779" y="5868"/>
                    <a:pt x="2968" y="5868"/>
                  </a:cubicBezTo>
                  <a:cubicBezTo>
                    <a:pt x="3209" y="5868"/>
                    <a:pt x="3457" y="5775"/>
                    <a:pt x="3737" y="5682"/>
                  </a:cubicBezTo>
                  <a:cubicBezTo>
                    <a:pt x="3964" y="5614"/>
                    <a:pt x="4219" y="5584"/>
                    <a:pt x="4492" y="5584"/>
                  </a:cubicBezTo>
                  <a:cubicBezTo>
                    <a:pt x="5022" y="5584"/>
                    <a:pt x="5623" y="5695"/>
                    <a:pt x="6239" y="5849"/>
                  </a:cubicBezTo>
                  <a:cubicBezTo>
                    <a:pt x="6873" y="6016"/>
                    <a:pt x="7440" y="6182"/>
                    <a:pt x="8073" y="6382"/>
                  </a:cubicBezTo>
                  <a:cubicBezTo>
                    <a:pt x="8674" y="6583"/>
                    <a:pt x="9374" y="6983"/>
                    <a:pt x="9941" y="7050"/>
                  </a:cubicBezTo>
                  <a:cubicBezTo>
                    <a:pt x="10006" y="7059"/>
                    <a:pt x="10069" y="7064"/>
                    <a:pt x="10131" y="7064"/>
                  </a:cubicBezTo>
                  <a:cubicBezTo>
                    <a:pt x="10912" y="7064"/>
                    <a:pt x="11525" y="6318"/>
                    <a:pt x="11309" y="5515"/>
                  </a:cubicBezTo>
                  <a:cubicBezTo>
                    <a:pt x="11076" y="4781"/>
                    <a:pt x="10041" y="3280"/>
                    <a:pt x="8307" y="2446"/>
                  </a:cubicBezTo>
                  <a:cubicBezTo>
                    <a:pt x="7373" y="1979"/>
                    <a:pt x="5805" y="2046"/>
                    <a:pt x="4771" y="1245"/>
                  </a:cubicBezTo>
                  <a:cubicBezTo>
                    <a:pt x="4071" y="712"/>
                    <a:pt x="3203" y="111"/>
                    <a:pt x="2269" y="11"/>
                  </a:cubicBezTo>
                  <a:cubicBezTo>
                    <a:pt x="2214" y="4"/>
                    <a:pt x="2163" y="1"/>
                    <a:pt x="211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85"/>
            <p:cNvSpPr/>
            <p:nvPr/>
          </p:nvSpPr>
          <p:spPr>
            <a:xfrm>
              <a:off x="3525300" y="4624250"/>
              <a:ext cx="37450" cy="47900"/>
            </a:xfrm>
            <a:custGeom>
              <a:rect b="b" l="l" r="r" t="t"/>
              <a:pathLst>
                <a:path extrusionOk="0" h="1916" w="1498">
                  <a:moveTo>
                    <a:pt x="317" y="1"/>
                  </a:moveTo>
                  <a:cubicBezTo>
                    <a:pt x="147" y="1"/>
                    <a:pt x="0" y="178"/>
                    <a:pt x="29" y="381"/>
                  </a:cubicBezTo>
                  <a:cubicBezTo>
                    <a:pt x="96" y="915"/>
                    <a:pt x="363" y="1415"/>
                    <a:pt x="763" y="1782"/>
                  </a:cubicBezTo>
                  <a:cubicBezTo>
                    <a:pt x="897" y="1871"/>
                    <a:pt x="1075" y="1915"/>
                    <a:pt x="1248" y="1915"/>
                  </a:cubicBezTo>
                  <a:cubicBezTo>
                    <a:pt x="1334" y="1915"/>
                    <a:pt x="1419" y="1904"/>
                    <a:pt x="1497" y="1882"/>
                  </a:cubicBezTo>
                  <a:cubicBezTo>
                    <a:pt x="1030" y="1482"/>
                    <a:pt x="730" y="915"/>
                    <a:pt x="663" y="281"/>
                  </a:cubicBezTo>
                  <a:cubicBezTo>
                    <a:pt x="630" y="147"/>
                    <a:pt x="530" y="47"/>
                    <a:pt x="396" y="14"/>
                  </a:cubicBezTo>
                  <a:cubicBezTo>
                    <a:pt x="370" y="5"/>
                    <a:pt x="343" y="1"/>
                    <a:pt x="317"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85"/>
            <p:cNvSpPr/>
            <p:nvPr/>
          </p:nvSpPr>
          <p:spPr>
            <a:xfrm>
              <a:off x="3555325" y="4626750"/>
              <a:ext cx="40775" cy="52700"/>
            </a:xfrm>
            <a:custGeom>
              <a:rect b="b" l="l" r="r" t="t"/>
              <a:pathLst>
                <a:path extrusionOk="0" h="2108" w="1631">
                  <a:moveTo>
                    <a:pt x="316" y="1"/>
                  </a:moveTo>
                  <a:cubicBezTo>
                    <a:pt x="147" y="1"/>
                    <a:pt x="0" y="174"/>
                    <a:pt x="29" y="348"/>
                  </a:cubicBezTo>
                  <a:cubicBezTo>
                    <a:pt x="129" y="915"/>
                    <a:pt x="396" y="1448"/>
                    <a:pt x="830" y="1882"/>
                  </a:cubicBezTo>
                  <a:cubicBezTo>
                    <a:pt x="1005" y="2032"/>
                    <a:pt x="1199" y="2107"/>
                    <a:pt x="1411" y="2107"/>
                  </a:cubicBezTo>
                  <a:cubicBezTo>
                    <a:pt x="1482" y="2107"/>
                    <a:pt x="1555" y="2099"/>
                    <a:pt x="1630" y="2082"/>
                  </a:cubicBezTo>
                  <a:cubicBezTo>
                    <a:pt x="1030" y="1649"/>
                    <a:pt x="663" y="981"/>
                    <a:pt x="630" y="281"/>
                  </a:cubicBezTo>
                  <a:cubicBezTo>
                    <a:pt x="596" y="147"/>
                    <a:pt x="530" y="47"/>
                    <a:pt x="396" y="14"/>
                  </a:cubicBezTo>
                  <a:cubicBezTo>
                    <a:pt x="369" y="5"/>
                    <a:pt x="343" y="1"/>
                    <a:pt x="316"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85"/>
            <p:cNvSpPr/>
            <p:nvPr/>
          </p:nvSpPr>
          <p:spPr>
            <a:xfrm>
              <a:off x="3591150" y="4637000"/>
              <a:ext cx="39150" cy="52825"/>
            </a:xfrm>
            <a:custGeom>
              <a:rect b="b" l="l" r="r" t="t"/>
              <a:pathLst>
                <a:path extrusionOk="0" h="2113" w="1566">
                  <a:moveTo>
                    <a:pt x="339" y="0"/>
                  </a:moveTo>
                  <a:cubicBezTo>
                    <a:pt x="137" y="0"/>
                    <a:pt x="0" y="155"/>
                    <a:pt x="31" y="338"/>
                  </a:cubicBezTo>
                  <a:cubicBezTo>
                    <a:pt x="97" y="905"/>
                    <a:pt x="364" y="1439"/>
                    <a:pt x="764" y="1839"/>
                  </a:cubicBezTo>
                  <a:cubicBezTo>
                    <a:pt x="968" y="2014"/>
                    <a:pt x="1198" y="2112"/>
                    <a:pt x="1452" y="2112"/>
                  </a:cubicBezTo>
                  <a:cubicBezTo>
                    <a:pt x="1489" y="2112"/>
                    <a:pt x="1527" y="2110"/>
                    <a:pt x="1565" y="2106"/>
                  </a:cubicBezTo>
                  <a:cubicBezTo>
                    <a:pt x="998" y="1672"/>
                    <a:pt x="631" y="972"/>
                    <a:pt x="631" y="271"/>
                  </a:cubicBezTo>
                  <a:cubicBezTo>
                    <a:pt x="598" y="138"/>
                    <a:pt x="498" y="38"/>
                    <a:pt x="398" y="4"/>
                  </a:cubicBezTo>
                  <a:cubicBezTo>
                    <a:pt x="377" y="1"/>
                    <a:pt x="358" y="0"/>
                    <a:pt x="339"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85"/>
            <p:cNvSpPr/>
            <p:nvPr/>
          </p:nvSpPr>
          <p:spPr>
            <a:xfrm>
              <a:off x="3074025" y="4599575"/>
              <a:ext cx="138475" cy="66725"/>
            </a:xfrm>
            <a:custGeom>
              <a:rect b="b" l="l" r="r" t="t"/>
              <a:pathLst>
                <a:path extrusionOk="0" h="2669" w="5539">
                  <a:moveTo>
                    <a:pt x="5538" y="0"/>
                  </a:moveTo>
                  <a:cubicBezTo>
                    <a:pt x="2236" y="267"/>
                    <a:pt x="1" y="2669"/>
                    <a:pt x="1" y="2669"/>
                  </a:cubicBezTo>
                  <a:cubicBezTo>
                    <a:pt x="1535" y="1802"/>
                    <a:pt x="3203" y="1234"/>
                    <a:pt x="4938" y="968"/>
                  </a:cubicBezTo>
                  <a:lnTo>
                    <a:pt x="553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85"/>
            <p:cNvSpPr/>
            <p:nvPr/>
          </p:nvSpPr>
          <p:spPr>
            <a:xfrm>
              <a:off x="3057350" y="4457800"/>
              <a:ext cx="622975" cy="221850"/>
            </a:xfrm>
            <a:custGeom>
              <a:rect b="b" l="l" r="r" t="t"/>
              <a:pathLst>
                <a:path extrusionOk="0" h="8874" w="24919">
                  <a:moveTo>
                    <a:pt x="24918" y="0"/>
                  </a:moveTo>
                  <a:lnTo>
                    <a:pt x="8740" y="8340"/>
                  </a:lnTo>
                  <a:lnTo>
                    <a:pt x="34" y="2636"/>
                  </a:lnTo>
                  <a:lnTo>
                    <a:pt x="34" y="2936"/>
                  </a:lnTo>
                  <a:cubicBezTo>
                    <a:pt x="1" y="3236"/>
                    <a:pt x="167" y="3503"/>
                    <a:pt x="401" y="3670"/>
                  </a:cubicBezTo>
                  <a:lnTo>
                    <a:pt x="8307" y="8740"/>
                  </a:lnTo>
                  <a:cubicBezTo>
                    <a:pt x="8407" y="8807"/>
                    <a:pt x="8573" y="8874"/>
                    <a:pt x="8707" y="8874"/>
                  </a:cubicBezTo>
                  <a:cubicBezTo>
                    <a:pt x="8840" y="8874"/>
                    <a:pt x="9007" y="8840"/>
                    <a:pt x="9141" y="8773"/>
                  </a:cubicBezTo>
                  <a:lnTo>
                    <a:pt x="24451" y="934"/>
                  </a:lnTo>
                  <a:cubicBezTo>
                    <a:pt x="24718" y="768"/>
                    <a:pt x="24918" y="501"/>
                    <a:pt x="24918" y="201"/>
                  </a:cubicBezTo>
                  <a:lnTo>
                    <a:pt x="24918" y="0"/>
                  </a:ln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85"/>
            <p:cNvSpPr/>
            <p:nvPr/>
          </p:nvSpPr>
          <p:spPr>
            <a:xfrm>
              <a:off x="3057350" y="4457800"/>
              <a:ext cx="622975" cy="221850"/>
            </a:xfrm>
            <a:custGeom>
              <a:rect b="b" l="l" r="r" t="t"/>
              <a:pathLst>
                <a:path extrusionOk="0" h="8874" w="24919">
                  <a:moveTo>
                    <a:pt x="24918" y="0"/>
                  </a:moveTo>
                  <a:lnTo>
                    <a:pt x="8740" y="8340"/>
                  </a:lnTo>
                  <a:lnTo>
                    <a:pt x="34" y="2636"/>
                  </a:lnTo>
                  <a:lnTo>
                    <a:pt x="34" y="2936"/>
                  </a:lnTo>
                  <a:cubicBezTo>
                    <a:pt x="1" y="3236"/>
                    <a:pt x="167" y="3503"/>
                    <a:pt x="401" y="3670"/>
                  </a:cubicBezTo>
                  <a:lnTo>
                    <a:pt x="8307" y="8740"/>
                  </a:lnTo>
                  <a:cubicBezTo>
                    <a:pt x="8407" y="8807"/>
                    <a:pt x="8573" y="8874"/>
                    <a:pt x="8707" y="8874"/>
                  </a:cubicBezTo>
                  <a:cubicBezTo>
                    <a:pt x="8840" y="8874"/>
                    <a:pt x="9007" y="8840"/>
                    <a:pt x="9141" y="8773"/>
                  </a:cubicBezTo>
                  <a:lnTo>
                    <a:pt x="24451" y="934"/>
                  </a:lnTo>
                  <a:cubicBezTo>
                    <a:pt x="24718" y="768"/>
                    <a:pt x="24918" y="501"/>
                    <a:pt x="24918" y="201"/>
                  </a:cubicBezTo>
                  <a:lnTo>
                    <a:pt x="2491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85"/>
            <p:cNvSpPr/>
            <p:nvPr/>
          </p:nvSpPr>
          <p:spPr>
            <a:xfrm>
              <a:off x="3275000" y="4457800"/>
              <a:ext cx="405325" cy="221850"/>
            </a:xfrm>
            <a:custGeom>
              <a:rect b="b" l="l" r="r" t="t"/>
              <a:pathLst>
                <a:path extrusionOk="0" h="8874" w="16213">
                  <a:moveTo>
                    <a:pt x="16212" y="0"/>
                  </a:moveTo>
                  <a:lnTo>
                    <a:pt x="34" y="8306"/>
                  </a:lnTo>
                  <a:lnTo>
                    <a:pt x="1" y="8874"/>
                  </a:lnTo>
                  <a:cubicBezTo>
                    <a:pt x="168" y="8874"/>
                    <a:pt x="301" y="8840"/>
                    <a:pt x="435" y="8773"/>
                  </a:cubicBezTo>
                  <a:lnTo>
                    <a:pt x="15745" y="934"/>
                  </a:lnTo>
                  <a:cubicBezTo>
                    <a:pt x="16012" y="768"/>
                    <a:pt x="16212" y="501"/>
                    <a:pt x="16212" y="201"/>
                  </a:cubicBezTo>
                  <a:lnTo>
                    <a:pt x="1621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85"/>
            <p:cNvSpPr/>
            <p:nvPr/>
          </p:nvSpPr>
          <p:spPr>
            <a:xfrm>
              <a:off x="3057350" y="4317375"/>
              <a:ext cx="622975" cy="348100"/>
            </a:xfrm>
            <a:custGeom>
              <a:rect b="b" l="l" r="r" t="t"/>
              <a:pathLst>
                <a:path extrusionOk="0" h="13924" w="24919">
                  <a:moveTo>
                    <a:pt x="16070" y="0"/>
                  </a:moveTo>
                  <a:cubicBezTo>
                    <a:pt x="15995" y="0"/>
                    <a:pt x="15920" y="17"/>
                    <a:pt x="15845" y="47"/>
                  </a:cubicBezTo>
                  <a:lnTo>
                    <a:pt x="101" y="8153"/>
                  </a:lnTo>
                  <a:cubicBezTo>
                    <a:pt x="1" y="8186"/>
                    <a:pt x="1" y="8319"/>
                    <a:pt x="101" y="8353"/>
                  </a:cubicBezTo>
                  <a:lnTo>
                    <a:pt x="8740" y="13923"/>
                  </a:lnTo>
                  <a:lnTo>
                    <a:pt x="24918" y="5617"/>
                  </a:lnTo>
                  <a:lnTo>
                    <a:pt x="16346" y="80"/>
                  </a:lnTo>
                  <a:cubicBezTo>
                    <a:pt x="16254" y="25"/>
                    <a:pt x="16162" y="0"/>
                    <a:pt x="16070"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85"/>
            <p:cNvSpPr/>
            <p:nvPr/>
          </p:nvSpPr>
          <p:spPr>
            <a:xfrm>
              <a:off x="3057350" y="4317375"/>
              <a:ext cx="622975" cy="348100"/>
            </a:xfrm>
            <a:custGeom>
              <a:rect b="b" l="l" r="r" t="t"/>
              <a:pathLst>
                <a:path extrusionOk="0" h="13924" w="24919">
                  <a:moveTo>
                    <a:pt x="16070" y="0"/>
                  </a:moveTo>
                  <a:cubicBezTo>
                    <a:pt x="15995" y="0"/>
                    <a:pt x="15920" y="17"/>
                    <a:pt x="15845" y="47"/>
                  </a:cubicBezTo>
                  <a:lnTo>
                    <a:pt x="101" y="8153"/>
                  </a:lnTo>
                  <a:cubicBezTo>
                    <a:pt x="1" y="8186"/>
                    <a:pt x="1" y="8319"/>
                    <a:pt x="101" y="8353"/>
                  </a:cubicBezTo>
                  <a:lnTo>
                    <a:pt x="8740" y="13923"/>
                  </a:lnTo>
                  <a:lnTo>
                    <a:pt x="24918" y="5617"/>
                  </a:lnTo>
                  <a:lnTo>
                    <a:pt x="16346" y="80"/>
                  </a:lnTo>
                  <a:cubicBezTo>
                    <a:pt x="16254" y="25"/>
                    <a:pt x="16162" y="0"/>
                    <a:pt x="1607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85"/>
            <p:cNvSpPr/>
            <p:nvPr/>
          </p:nvSpPr>
          <p:spPr>
            <a:xfrm>
              <a:off x="3159100" y="4387750"/>
              <a:ext cx="474525" cy="259375"/>
            </a:xfrm>
            <a:custGeom>
              <a:rect b="b" l="l" r="r" t="t"/>
              <a:pathLst>
                <a:path extrusionOk="0" h="10375" w="18981">
                  <a:moveTo>
                    <a:pt x="14310" y="0"/>
                  </a:moveTo>
                  <a:lnTo>
                    <a:pt x="0" y="7372"/>
                  </a:lnTo>
                  <a:lnTo>
                    <a:pt x="4637" y="10375"/>
                  </a:lnTo>
                  <a:lnTo>
                    <a:pt x="18980" y="2969"/>
                  </a:lnTo>
                  <a:lnTo>
                    <a:pt x="14310"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85"/>
            <p:cNvSpPr/>
            <p:nvPr/>
          </p:nvSpPr>
          <p:spPr>
            <a:xfrm>
              <a:off x="3225800" y="4396925"/>
              <a:ext cx="167650" cy="94250"/>
            </a:xfrm>
            <a:custGeom>
              <a:rect b="b" l="l" r="r" t="t"/>
              <a:pathLst>
                <a:path extrusionOk="0" h="3770" w="6706">
                  <a:moveTo>
                    <a:pt x="4337" y="0"/>
                  </a:moveTo>
                  <a:lnTo>
                    <a:pt x="1" y="2235"/>
                  </a:lnTo>
                  <a:lnTo>
                    <a:pt x="68" y="2302"/>
                  </a:lnTo>
                  <a:lnTo>
                    <a:pt x="2336" y="3770"/>
                  </a:lnTo>
                  <a:lnTo>
                    <a:pt x="6606" y="1568"/>
                  </a:lnTo>
                  <a:lnTo>
                    <a:pt x="6706" y="1501"/>
                  </a:lnTo>
                  <a:lnTo>
                    <a:pt x="4337"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85"/>
            <p:cNvSpPr/>
            <p:nvPr/>
          </p:nvSpPr>
          <p:spPr>
            <a:xfrm>
              <a:off x="3227475" y="4399425"/>
              <a:ext cx="163475" cy="91750"/>
            </a:xfrm>
            <a:custGeom>
              <a:rect b="b" l="l" r="r" t="t"/>
              <a:pathLst>
                <a:path extrusionOk="0" h="3670" w="6539">
                  <a:moveTo>
                    <a:pt x="4270" y="0"/>
                  </a:moveTo>
                  <a:lnTo>
                    <a:pt x="1" y="2202"/>
                  </a:lnTo>
                  <a:lnTo>
                    <a:pt x="2269" y="3670"/>
                  </a:lnTo>
                  <a:lnTo>
                    <a:pt x="6539" y="1468"/>
                  </a:lnTo>
                  <a:lnTo>
                    <a:pt x="4270"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85"/>
            <p:cNvSpPr/>
            <p:nvPr/>
          </p:nvSpPr>
          <p:spPr>
            <a:xfrm>
              <a:off x="3281675" y="4193450"/>
              <a:ext cx="469525" cy="477850"/>
            </a:xfrm>
            <a:custGeom>
              <a:rect b="b" l="l" r="r" t="t"/>
              <a:pathLst>
                <a:path extrusionOk="0" h="19114" w="18781">
                  <a:moveTo>
                    <a:pt x="18481" y="0"/>
                  </a:moveTo>
                  <a:lnTo>
                    <a:pt x="2636" y="8139"/>
                  </a:lnTo>
                  <a:cubicBezTo>
                    <a:pt x="2436" y="8239"/>
                    <a:pt x="2302" y="8440"/>
                    <a:pt x="2269" y="8640"/>
                  </a:cubicBezTo>
                  <a:lnTo>
                    <a:pt x="1" y="19014"/>
                  </a:lnTo>
                  <a:cubicBezTo>
                    <a:pt x="151" y="19081"/>
                    <a:pt x="301" y="19114"/>
                    <a:pt x="447" y="19114"/>
                  </a:cubicBezTo>
                  <a:cubicBezTo>
                    <a:pt x="593" y="19114"/>
                    <a:pt x="735" y="19081"/>
                    <a:pt x="868" y="19014"/>
                  </a:cubicBezTo>
                  <a:lnTo>
                    <a:pt x="16112" y="11142"/>
                  </a:lnTo>
                  <a:cubicBezTo>
                    <a:pt x="16379" y="11008"/>
                    <a:pt x="16579" y="10775"/>
                    <a:pt x="16646" y="10474"/>
                  </a:cubicBezTo>
                  <a:lnTo>
                    <a:pt x="18747" y="901"/>
                  </a:lnTo>
                  <a:cubicBezTo>
                    <a:pt x="18747" y="834"/>
                    <a:pt x="18747" y="767"/>
                    <a:pt x="18747" y="734"/>
                  </a:cubicBezTo>
                  <a:cubicBezTo>
                    <a:pt x="18781" y="434"/>
                    <a:pt x="18681" y="200"/>
                    <a:pt x="18481"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85"/>
            <p:cNvSpPr/>
            <p:nvPr/>
          </p:nvSpPr>
          <p:spPr>
            <a:xfrm>
              <a:off x="3281675" y="4193450"/>
              <a:ext cx="469525" cy="477850"/>
            </a:xfrm>
            <a:custGeom>
              <a:rect b="b" l="l" r="r" t="t"/>
              <a:pathLst>
                <a:path extrusionOk="0" h="19114" w="18781">
                  <a:moveTo>
                    <a:pt x="18481" y="0"/>
                  </a:moveTo>
                  <a:lnTo>
                    <a:pt x="2636" y="8139"/>
                  </a:lnTo>
                  <a:cubicBezTo>
                    <a:pt x="2436" y="8239"/>
                    <a:pt x="2302" y="8440"/>
                    <a:pt x="2269" y="8640"/>
                  </a:cubicBezTo>
                  <a:lnTo>
                    <a:pt x="1" y="19014"/>
                  </a:lnTo>
                  <a:cubicBezTo>
                    <a:pt x="151" y="19081"/>
                    <a:pt x="301" y="19114"/>
                    <a:pt x="447" y="19114"/>
                  </a:cubicBezTo>
                  <a:cubicBezTo>
                    <a:pt x="593" y="19114"/>
                    <a:pt x="735" y="19081"/>
                    <a:pt x="868" y="19014"/>
                  </a:cubicBezTo>
                  <a:lnTo>
                    <a:pt x="16112" y="11142"/>
                  </a:lnTo>
                  <a:cubicBezTo>
                    <a:pt x="16379" y="11008"/>
                    <a:pt x="16579" y="10775"/>
                    <a:pt x="16646" y="10474"/>
                  </a:cubicBezTo>
                  <a:lnTo>
                    <a:pt x="18747" y="901"/>
                  </a:lnTo>
                  <a:cubicBezTo>
                    <a:pt x="18747" y="834"/>
                    <a:pt x="18747" y="767"/>
                    <a:pt x="18747" y="734"/>
                  </a:cubicBezTo>
                  <a:cubicBezTo>
                    <a:pt x="18781" y="434"/>
                    <a:pt x="18681" y="200"/>
                    <a:pt x="1848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85"/>
            <p:cNvSpPr/>
            <p:nvPr/>
          </p:nvSpPr>
          <p:spPr>
            <a:xfrm>
              <a:off x="3275850" y="4188450"/>
              <a:ext cx="468675" cy="480350"/>
            </a:xfrm>
            <a:custGeom>
              <a:rect b="b" l="l" r="r" t="t"/>
              <a:pathLst>
                <a:path extrusionOk="0" h="19214" w="18747">
                  <a:moveTo>
                    <a:pt x="18547" y="0"/>
                  </a:moveTo>
                  <a:lnTo>
                    <a:pt x="2669" y="8173"/>
                  </a:lnTo>
                  <a:cubicBezTo>
                    <a:pt x="2469" y="8273"/>
                    <a:pt x="2335" y="8473"/>
                    <a:pt x="2269" y="8673"/>
                  </a:cubicBezTo>
                  <a:lnTo>
                    <a:pt x="0" y="19080"/>
                  </a:lnTo>
                  <a:lnTo>
                    <a:pt x="100" y="19147"/>
                  </a:lnTo>
                  <a:cubicBezTo>
                    <a:pt x="134" y="19181"/>
                    <a:pt x="200" y="19214"/>
                    <a:pt x="234" y="19214"/>
                  </a:cubicBezTo>
                  <a:lnTo>
                    <a:pt x="2502" y="8840"/>
                  </a:lnTo>
                  <a:cubicBezTo>
                    <a:pt x="2535" y="8606"/>
                    <a:pt x="2702" y="8439"/>
                    <a:pt x="2902" y="8339"/>
                  </a:cubicBezTo>
                  <a:lnTo>
                    <a:pt x="18747" y="167"/>
                  </a:lnTo>
                  <a:cubicBezTo>
                    <a:pt x="18680" y="100"/>
                    <a:pt x="18614" y="67"/>
                    <a:pt x="18547" y="0"/>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85"/>
            <p:cNvSpPr/>
            <p:nvPr/>
          </p:nvSpPr>
          <p:spPr>
            <a:xfrm>
              <a:off x="3275850" y="4188450"/>
              <a:ext cx="468675" cy="480350"/>
            </a:xfrm>
            <a:custGeom>
              <a:rect b="b" l="l" r="r" t="t"/>
              <a:pathLst>
                <a:path extrusionOk="0" h="19214" w="18747">
                  <a:moveTo>
                    <a:pt x="18547" y="0"/>
                  </a:moveTo>
                  <a:lnTo>
                    <a:pt x="2669" y="8173"/>
                  </a:lnTo>
                  <a:cubicBezTo>
                    <a:pt x="2469" y="8273"/>
                    <a:pt x="2335" y="8473"/>
                    <a:pt x="2269" y="8673"/>
                  </a:cubicBezTo>
                  <a:lnTo>
                    <a:pt x="0" y="19080"/>
                  </a:lnTo>
                  <a:lnTo>
                    <a:pt x="100" y="19147"/>
                  </a:lnTo>
                  <a:cubicBezTo>
                    <a:pt x="134" y="19181"/>
                    <a:pt x="200" y="19214"/>
                    <a:pt x="234" y="19214"/>
                  </a:cubicBezTo>
                  <a:lnTo>
                    <a:pt x="2502" y="8840"/>
                  </a:lnTo>
                  <a:cubicBezTo>
                    <a:pt x="2535" y="8606"/>
                    <a:pt x="2702" y="8439"/>
                    <a:pt x="2902" y="8339"/>
                  </a:cubicBezTo>
                  <a:lnTo>
                    <a:pt x="18747" y="167"/>
                  </a:lnTo>
                  <a:cubicBezTo>
                    <a:pt x="18680" y="100"/>
                    <a:pt x="18614" y="67"/>
                    <a:pt x="1854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85"/>
            <p:cNvSpPr/>
            <p:nvPr/>
          </p:nvSpPr>
          <p:spPr>
            <a:xfrm>
              <a:off x="3499075" y="4404850"/>
              <a:ext cx="71425" cy="67550"/>
            </a:xfrm>
            <a:custGeom>
              <a:rect b="b" l="l" r="r" t="t"/>
              <a:pathLst>
                <a:path extrusionOk="0" h="2702" w="2857">
                  <a:moveTo>
                    <a:pt x="2324" y="1"/>
                  </a:moveTo>
                  <a:cubicBezTo>
                    <a:pt x="2147" y="1"/>
                    <a:pt x="1926" y="60"/>
                    <a:pt x="1679" y="184"/>
                  </a:cubicBezTo>
                  <a:cubicBezTo>
                    <a:pt x="945" y="584"/>
                    <a:pt x="378" y="1251"/>
                    <a:pt x="111" y="2052"/>
                  </a:cubicBezTo>
                  <a:cubicBezTo>
                    <a:pt x="0" y="2472"/>
                    <a:pt x="183" y="2702"/>
                    <a:pt x="533" y="2702"/>
                  </a:cubicBezTo>
                  <a:cubicBezTo>
                    <a:pt x="711" y="2702"/>
                    <a:pt x="931" y="2642"/>
                    <a:pt x="1178" y="2519"/>
                  </a:cubicBezTo>
                  <a:cubicBezTo>
                    <a:pt x="1912" y="2118"/>
                    <a:pt x="2479" y="1451"/>
                    <a:pt x="2746" y="651"/>
                  </a:cubicBezTo>
                  <a:cubicBezTo>
                    <a:pt x="2857" y="231"/>
                    <a:pt x="2674" y="1"/>
                    <a:pt x="2324"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85"/>
            <p:cNvSpPr/>
            <p:nvPr/>
          </p:nvSpPr>
          <p:spPr>
            <a:xfrm>
              <a:off x="3294200" y="3791625"/>
              <a:ext cx="548750" cy="407850"/>
            </a:xfrm>
            <a:custGeom>
              <a:rect b="b" l="l" r="r" t="t"/>
              <a:pathLst>
                <a:path extrusionOk="0" h="16314" w="21950">
                  <a:moveTo>
                    <a:pt x="1358" y="1"/>
                  </a:moveTo>
                  <a:cubicBezTo>
                    <a:pt x="866" y="1"/>
                    <a:pt x="405" y="44"/>
                    <a:pt x="0" y="62"/>
                  </a:cubicBezTo>
                  <a:lnTo>
                    <a:pt x="1401" y="5866"/>
                  </a:lnTo>
                  <a:cubicBezTo>
                    <a:pt x="1401" y="5866"/>
                    <a:pt x="7572" y="14072"/>
                    <a:pt x="8740" y="15339"/>
                  </a:cubicBezTo>
                  <a:cubicBezTo>
                    <a:pt x="9354" y="16006"/>
                    <a:pt x="9904" y="16313"/>
                    <a:pt x="10423" y="16313"/>
                  </a:cubicBezTo>
                  <a:cubicBezTo>
                    <a:pt x="10890" y="16313"/>
                    <a:pt x="11333" y="16065"/>
                    <a:pt x="11775" y="15606"/>
                  </a:cubicBezTo>
                  <a:cubicBezTo>
                    <a:pt x="12876" y="14572"/>
                    <a:pt x="16212" y="10736"/>
                    <a:pt x="17946" y="8668"/>
                  </a:cubicBezTo>
                  <a:cubicBezTo>
                    <a:pt x="18380" y="8268"/>
                    <a:pt x="18947" y="8034"/>
                    <a:pt x="19547" y="8034"/>
                  </a:cubicBezTo>
                  <a:cubicBezTo>
                    <a:pt x="19848" y="8034"/>
                    <a:pt x="20148" y="8001"/>
                    <a:pt x="20481" y="7967"/>
                  </a:cubicBezTo>
                  <a:cubicBezTo>
                    <a:pt x="20882" y="7901"/>
                    <a:pt x="21215" y="7634"/>
                    <a:pt x="21382" y="7267"/>
                  </a:cubicBezTo>
                  <a:cubicBezTo>
                    <a:pt x="21415" y="7167"/>
                    <a:pt x="21415" y="7067"/>
                    <a:pt x="21449" y="6967"/>
                  </a:cubicBezTo>
                  <a:cubicBezTo>
                    <a:pt x="21482" y="6867"/>
                    <a:pt x="21616" y="6700"/>
                    <a:pt x="21682" y="6566"/>
                  </a:cubicBezTo>
                  <a:cubicBezTo>
                    <a:pt x="21782" y="6333"/>
                    <a:pt x="21782" y="6099"/>
                    <a:pt x="21716" y="5899"/>
                  </a:cubicBezTo>
                  <a:cubicBezTo>
                    <a:pt x="21682" y="5799"/>
                    <a:pt x="21649" y="5733"/>
                    <a:pt x="21649" y="5632"/>
                  </a:cubicBezTo>
                  <a:cubicBezTo>
                    <a:pt x="21682" y="5566"/>
                    <a:pt x="21716" y="5466"/>
                    <a:pt x="21749" y="5432"/>
                  </a:cubicBezTo>
                  <a:cubicBezTo>
                    <a:pt x="21949" y="5132"/>
                    <a:pt x="21949" y="4765"/>
                    <a:pt x="21749" y="4465"/>
                  </a:cubicBezTo>
                  <a:cubicBezTo>
                    <a:pt x="21716" y="4398"/>
                    <a:pt x="21649" y="4298"/>
                    <a:pt x="21616" y="4231"/>
                  </a:cubicBezTo>
                  <a:cubicBezTo>
                    <a:pt x="21582" y="4031"/>
                    <a:pt x="21649" y="3831"/>
                    <a:pt x="21616" y="3664"/>
                  </a:cubicBezTo>
                  <a:cubicBezTo>
                    <a:pt x="21597" y="3193"/>
                    <a:pt x="21151" y="3063"/>
                    <a:pt x="20677" y="3063"/>
                  </a:cubicBezTo>
                  <a:cubicBezTo>
                    <a:pt x="20313" y="3063"/>
                    <a:pt x="19932" y="3139"/>
                    <a:pt x="19714" y="3197"/>
                  </a:cubicBezTo>
                  <a:cubicBezTo>
                    <a:pt x="19581" y="3264"/>
                    <a:pt x="18880" y="3464"/>
                    <a:pt x="18580" y="3564"/>
                  </a:cubicBezTo>
                  <a:cubicBezTo>
                    <a:pt x="18613" y="3097"/>
                    <a:pt x="18580" y="2630"/>
                    <a:pt x="18447" y="2197"/>
                  </a:cubicBezTo>
                  <a:cubicBezTo>
                    <a:pt x="18312" y="1590"/>
                    <a:pt x="17874" y="1240"/>
                    <a:pt x="17582" y="1240"/>
                  </a:cubicBezTo>
                  <a:cubicBezTo>
                    <a:pt x="17441" y="1240"/>
                    <a:pt x="17334" y="1322"/>
                    <a:pt x="17312" y="1496"/>
                  </a:cubicBezTo>
                  <a:cubicBezTo>
                    <a:pt x="17279" y="1796"/>
                    <a:pt x="17413" y="2630"/>
                    <a:pt x="17112" y="3331"/>
                  </a:cubicBezTo>
                  <a:cubicBezTo>
                    <a:pt x="16912" y="3731"/>
                    <a:pt x="16712" y="4098"/>
                    <a:pt x="16579" y="4498"/>
                  </a:cubicBezTo>
                  <a:cubicBezTo>
                    <a:pt x="16445" y="4965"/>
                    <a:pt x="16378" y="5199"/>
                    <a:pt x="15411" y="6266"/>
                  </a:cubicBezTo>
                  <a:cubicBezTo>
                    <a:pt x="14510" y="7300"/>
                    <a:pt x="10741" y="10603"/>
                    <a:pt x="10741" y="10603"/>
                  </a:cubicBezTo>
                  <a:cubicBezTo>
                    <a:pt x="10741" y="10603"/>
                    <a:pt x="6672" y="4231"/>
                    <a:pt x="5637" y="2497"/>
                  </a:cubicBezTo>
                  <a:cubicBezTo>
                    <a:pt x="4336" y="337"/>
                    <a:pt x="2728" y="1"/>
                    <a:pt x="1358"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85"/>
            <p:cNvSpPr/>
            <p:nvPr/>
          </p:nvSpPr>
          <p:spPr>
            <a:xfrm>
              <a:off x="3732825" y="3887400"/>
              <a:ext cx="80925" cy="86825"/>
            </a:xfrm>
            <a:custGeom>
              <a:rect b="b" l="l" r="r" t="t"/>
              <a:pathLst>
                <a:path extrusionOk="0" h="3473" w="3237">
                  <a:moveTo>
                    <a:pt x="2636" y="2135"/>
                  </a:moveTo>
                  <a:lnTo>
                    <a:pt x="2636" y="2135"/>
                  </a:lnTo>
                  <a:cubicBezTo>
                    <a:pt x="2636" y="2135"/>
                    <a:pt x="2635" y="2135"/>
                    <a:pt x="2634" y="2135"/>
                  </a:cubicBezTo>
                  <a:lnTo>
                    <a:pt x="2634" y="2135"/>
                  </a:lnTo>
                  <a:cubicBezTo>
                    <a:pt x="2636" y="2135"/>
                    <a:pt x="2636" y="2135"/>
                    <a:pt x="2636" y="2135"/>
                  </a:cubicBezTo>
                  <a:close/>
                  <a:moveTo>
                    <a:pt x="1435" y="0"/>
                  </a:moveTo>
                  <a:cubicBezTo>
                    <a:pt x="1068" y="134"/>
                    <a:pt x="835" y="434"/>
                    <a:pt x="768" y="1134"/>
                  </a:cubicBezTo>
                  <a:cubicBezTo>
                    <a:pt x="735" y="1701"/>
                    <a:pt x="468" y="2202"/>
                    <a:pt x="1" y="2569"/>
                  </a:cubicBezTo>
                  <a:cubicBezTo>
                    <a:pt x="234" y="2535"/>
                    <a:pt x="435" y="2469"/>
                    <a:pt x="635" y="2369"/>
                  </a:cubicBezTo>
                  <a:cubicBezTo>
                    <a:pt x="768" y="2236"/>
                    <a:pt x="847" y="2178"/>
                    <a:pt x="908" y="2178"/>
                  </a:cubicBezTo>
                  <a:cubicBezTo>
                    <a:pt x="955" y="2178"/>
                    <a:pt x="992" y="2211"/>
                    <a:pt x="1035" y="2268"/>
                  </a:cubicBezTo>
                  <a:cubicBezTo>
                    <a:pt x="1135" y="2369"/>
                    <a:pt x="1235" y="2435"/>
                    <a:pt x="1335" y="2469"/>
                  </a:cubicBezTo>
                  <a:cubicBezTo>
                    <a:pt x="1168" y="2635"/>
                    <a:pt x="1135" y="2902"/>
                    <a:pt x="1235" y="3136"/>
                  </a:cubicBezTo>
                  <a:cubicBezTo>
                    <a:pt x="1352" y="3349"/>
                    <a:pt x="1728" y="3472"/>
                    <a:pt x="2186" y="3472"/>
                  </a:cubicBezTo>
                  <a:cubicBezTo>
                    <a:pt x="2516" y="3472"/>
                    <a:pt x="2888" y="3409"/>
                    <a:pt x="3237" y="3269"/>
                  </a:cubicBezTo>
                  <a:lnTo>
                    <a:pt x="3237" y="3269"/>
                  </a:lnTo>
                  <a:cubicBezTo>
                    <a:pt x="3236" y="3269"/>
                    <a:pt x="2830" y="3350"/>
                    <a:pt x="2422" y="3350"/>
                  </a:cubicBezTo>
                  <a:cubicBezTo>
                    <a:pt x="2089" y="3350"/>
                    <a:pt x="1755" y="3297"/>
                    <a:pt x="1635" y="3102"/>
                  </a:cubicBezTo>
                  <a:cubicBezTo>
                    <a:pt x="1369" y="2669"/>
                    <a:pt x="2101" y="2203"/>
                    <a:pt x="2634" y="2135"/>
                  </a:cubicBezTo>
                  <a:lnTo>
                    <a:pt x="2634" y="2135"/>
                  </a:lnTo>
                  <a:cubicBezTo>
                    <a:pt x="2612" y="2138"/>
                    <a:pt x="2376" y="2167"/>
                    <a:pt x="2101" y="2167"/>
                  </a:cubicBezTo>
                  <a:cubicBezTo>
                    <a:pt x="1726" y="2167"/>
                    <a:pt x="1277" y="2113"/>
                    <a:pt x="1202" y="1868"/>
                  </a:cubicBezTo>
                  <a:cubicBezTo>
                    <a:pt x="1035" y="1435"/>
                    <a:pt x="1602" y="1168"/>
                    <a:pt x="2336" y="1068"/>
                  </a:cubicBezTo>
                  <a:lnTo>
                    <a:pt x="2336" y="1068"/>
                  </a:lnTo>
                  <a:cubicBezTo>
                    <a:pt x="2336" y="1068"/>
                    <a:pt x="2221" y="1079"/>
                    <a:pt x="2062" y="1079"/>
                  </a:cubicBezTo>
                  <a:cubicBezTo>
                    <a:pt x="1743" y="1079"/>
                    <a:pt x="1246" y="1034"/>
                    <a:pt x="1135" y="767"/>
                  </a:cubicBezTo>
                  <a:cubicBezTo>
                    <a:pt x="1035" y="467"/>
                    <a:pt x="1168" y="134"/>
                    <a:pt x="1435"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85"/>
            <p:cNvSpPr/>
            <p:nvPr/>
          </p:nvSpPr>
          <p:spPr>
            <a:xfrm>
              <a:off x="3029000" y="3793150"/>
              <a:ext cx="412825" cy="583900"/>
            </a:xfrm>
            <a:custGeom>
              <a:rect b="b" l="l" r="r" t="t"/>
              <a:pathLst>
                <a:path extrusionOk="0" h="23356" w="16513">
                  <a:moveTo>
                    <a:pt x="10575" y="1"/>
                  </a:moveTo>
                  <a:lnTo>
                    <a:pt x="5504" y="168"/>
                  </a:lnTo>
                  <a:cubicBezTo>
                    <a:pt x="5504" y="168"/>
                    <a:pt x="1301" y="935"/>
                    <a:pt x="801" y="1135"/>
                  </a:cubicBezTo>
                  <a:cubicBezTo>
                    <a:pt x="4771" y="4004"/>
                    <a:pt x="434" y="9508"/>
                    <a:pt x="434" y="9508"/>
                  </a:cubicBezTo>
                  <a:lnTo>
                    <a:pt x="2135" y="14711"/>
                  </a:lnTo>
                  <a:cubicBezTo>
                    <a:pt x="1301" y="16813"/>
                    <a:pt x="568" y="18948"/>
                    <a:pt x="1" y="21149"/>
                  </a:cubicBezTo>
                  <a:cubicBezTo>
                    <a:pt x="2443" y="22636"/>
                    <a:pt x="5178" y="23356"/>
                    <a:pt x="7670" y="23356"/>
                  </a:cubicBezTo>
                  <a:cubicBezTo>
                    <a:pt x="10826" y="23356"/>
                    <a:pt x="13592" y="22200"/>
                    <a:pt x="14878" y="19982"/>
                  </a:cubicBezTo>
                  <a:cubicBezTo>
                    <a:pt x="14578" y="18147"/>
                    <a:pt x="14444" y="16279"/>
                    <a:pt x="14444" y="14411"/>
                  </a:cubicBezTo>
                  <a:cubicBezTo>
                    <a:pt x="14444" y="13410"/>
                    <a:pt x="14711" y="11943"/>
                    <a:pt x="14778" y="10675"/>
                  </a:cubicBezTo>
                  <a:cubicBezTo>
                    <a:pt x="16112" y="9307"/>
                    <a:pt x="16512" y="7239"/>
                    <a:pt x="15712" y="5505"/>
                  </a:cubicBezTo>
                  <a:cubicBezTo>
                    <a:pt x="14177" y="2336"/>
                    <a:pt x="11442" y="34"/>
                    <a:pt x="10575" y="1"/>
                  </a:cubicBezTo>
                  <a:close/>
                </a:path>
              </a:pathLst>
            </a:custGeom>
            <a:solidFill>
              <a:srgbClr val="305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85"/>
            <p:cNvSpPr/>
            <p:nvPr/>
          </p:nvSpPr>
          <p:spPr>
            <a:xfrm>
              <a:off x="3029000" y="3793150"/>
              <a:ext cx="412825" cy="583900"/>
            </a:xfrm>
            <a:custGeom>
              <a:rect b="b" l="l" r="r" t="t"/>
              <a:pathLst>
                <a:path extrusionOk="0" h="23356" w="16513">
                  <a:moveTo>
                    <a:pt x="10575" y="1"/>
                  </a:moveTo>
                  <a:lnTo>
                    <a:pt x="5504" y="168"/>
                  </a:lnTo>
                  <a:cubicBezTo>
                    <a:pt x="5504" y="168"/>
                    <a:pt x="1301" y="935"/>
                    <a:pt x="801" y="1135"/>
                  </a:cubicBezTo>
                  <a:cubicBezTo>
                    <a:pt x="4771" y="4004"/>
                    <a:pt x="434" y="9508"/>
                    <a:pt x="434" y="9508"/>
                  </a:cubicBezTo>
                  <a:lnTo>
                    <a:pt x="2135" y="14711"/>
                  </a:lnTo>
                  <a:cubicBezTo>
                    <a:pt x="1301" y="16813"/>
                    <a:pt x="568" y="18948"/>
                    <a:pt x="1" y="21149"/>
                  </a:cubicBezTo>
                  <a:cubicBezTo>
                    <a:pt x="2443" y="22636"/>
                    <a:pt x="5178" y="23356"/>
                    <a:pt x="7670" y="23356"/>
                  </a:cubicBezTo>
                  <a:cubicBezTo>
                    <a:pt x="10826" y="23356"/>
                    <a:pt x="13592" y="22200"/>
                    <a:pt x="14878" y="19982"/>
                  </a:cubicBezTo>
                  <a:cubicBezTo>
                    <a:pt x="14578" y="18147"/>
                    <a:pt x="14444" y="16279"/>
                    <a:pt x="14444" y="14411"/>
                  </a:cubicBezTo>
                  <a:cubicBezTo>
                    <a:pt x="14444" y="13410"/>
                    <a:pt x="14711" y="11943"/>
                    <a:pt x="14778" y="10675"/>
                  </a:cubicBezTo>
                  <a:cubicBezTo>
                    <a:pt x="16112" y="9307"/>
                    <a:pt x="16512" y="7239"/>
                    <a:pt x="15712" y="5505"/>
                  </a:cubicBezTo>
                  <a:cubicBezTo>
                    <a:pt x="14177" y="2336"/>
                    <a:pt x="11442" y="34"/>
                    <a:pt x="105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85"/>
            <p:cNvSpPr/>
            <p:nvPr/>
          </p:nvSpPr>
          <p:spPr>
            <a:xfrm>
              <a:off x="3029000" y="3972450"/>
              <a:ext cx="165150" cy="403650"/>
            </a:xfrm>
            <a:custGeom>
              <a:rect b="b" l="l" r="r" t="t"/>
              <a:pathLst>
                <a:path extrusionOk="0" h="16146" w="6606">
                  <a:moveTo>
                    <a:pt x="1802" y="1"/>
                  </a:moveTo>
                  <a:cubicBezTo>
                    <a:pt x="1435" y="835"/>
                    <a:pt x="968" y="1602"/>
                    <a:pt x="434" y="2336"/>
                  </a:cubicBezTo>
                  <a:lnTo>
                    <a:pt x="2135" y="7539"/>
                  </a:lnTo>
                  <a:cubicBezTo>
                    <a:pt x="1301" y="9641"/>
                    <a:pt x="568" y="11776"/>
                    <a:pt x="1" y="13977"/>
                  </a:cubicBezTo>
                  <a:cubicBezTo>
                    <a:pt x="2002" y="15211"/>
                    <a:pt x="4270" y="15945"/>
                    <a:pt x="6605" y="16145"/>
                  </a:cubicBezTo>
                  <a:cubicBezTo>
                    <a:pt x="4470" y="15378"/>
                    <a:pt x="2502" y="13310"/>
                    <a:pt x="3336" y="11609"/>
                  </a:cubicBezTo>
                  <a:cubicBezTo>
                    <a:pt x="4170" y="9874"/>
                    <a:pt x="5671" y="8040"/>
                    <a:pt x="4570" y="6839"/>
                  </a:cubicBezTo>
                  <a:cubicBezTo>
                    <a:pt x="3503" y="5605"/>
                    <a:pt x="2269" y="1602"/>
                    <a:pt x="2602" y="267"/>
                  </a:cubicBezTo>
                  <a:lnTo>
                    <a:pt x="180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85"/>
            <p:cNvSpPr/>
            <p:nvPr/>
          </p:nvSpPr>
          <p:spPr>
            <a:xfrm>
              <a:off x="2836375" y="3819000"/>
              <a:ext cx="458675" cy="738000"/>
            </a:xfrm>
            <a:custGeom>
              <a:rect b="b" l="l" r="r" t="t"/>
              <a:pathLst>
                <a:path extrusionOk="0" h="29520" w="18347">
                  <a:moveTo>
                    <a:pt x="8806" y="1"/>
                  </a:moveTo>
                  <a:cubicBezTo>
                    <a:pt x="6905" y="334"/>
                    <a:pt x="5904" y="1602"/>
                    <a:pt x="4904" y="4537"/>
                  </a:cubicBezTo>
                  <a:cubicBezTo>
                    <a:pt x="4036" y="7073"/>
                    <a:pt x="1701" y="13110"/>
                    <a:pt x="701" y="15879"/>
                  </a:cubicBezTo>
                  <a:cubicBezTo>
                    <a:pt x="234" y="17113"/>
                    <a:pt x="0" y="17347"/>
                    <a:pt x="2335" y="19682"/>
                  </a:cubicBezTo>
                  <a:cubicBezTo>
                    <a:pt x="4303" y="21683"/>
                    <a:pt x="8573" y="25753"/>
                    <a:pt x="9440" y="26353"/>
                  </a:cubicBezTo>
                  <a:cubicBezTo>
                    <a:pt x="9440" y="26353"/>
                    <a:pt x="10508" y="26987"/>
                    <a:pt x="11141" y="27320"/>
                  </a:cubicBezTo>
                  <a:cubicBezTo>
                    <a:pt x="11742" y="27664"/>
                    <a:pt x="12440" y="27835"/>
                    <a:pt x="13153" y="27835"/>
                  </a:cubicBezTo>
                  <a:cubicBezTo>
                    <a:pt x="13271" y="27835"/>
                    <a:pt x="13391" y="27830"/>
                    <a:pt x="13510" y="27821"/>
                  </a:cubicBezTo>
                  <a:cubicBezTo>
                    <a:pt x="13843" y="28154"/>
                    <a:pt x="14210" y="28455"/>
                    <a:pt x="14610" y="28721"/>
                  </a:cubicBezTo>
                  <a:cubicBezTo>
                    <a:pt x="15231" y="29161"/>
                    <a:pt x="15871" y="29520"/>
                    <a:pt x="16593" y="29520"/>
                  </a:cubicBezTo>
                  <a:cubicBezTo>
                    <a:pt x="16803" y="29520"/>
                    <a:pt x="17020" y="29490"/>
                    <a:pt x="17246" y="29422"/>
                  </a:cubicBezTo>
                  <a:cubicBezTo>
                    <a:pt x="18346" y="29088"/>
                    <a:pt x="17579" y="27988"/>
                    <a:pt x="17246" y="27420"/>
                  </a:cubicBezTo>
                  <a:cubicBezTo>
                    <a:pt x="16545" y="26453"/>
                    <a:pt x="15745" y="25519"/>
                    <a:pt x="14911" y="24652"/>
                  </a:cubicBezTo>
                  <a:cubicBezTo>
                    <a:pt x="14577" y="24352"/>
                    <a:pt x="13376" y="24252"/>
                    <a:pt x="12409" y="23818"/>
                  </a:cubicBezTo>
                  <a:cubicBezTo>
                    <a:pt x="11642" y="23484"/>
                    <a:pt x="11241" y="23084"/>
                    <a:pt x="9707" y="21616"/>
                  </a:cubicBezTo>
                  <a:cubicBezTo>
                    <a:pt x="8173" y="20149"/>
                    <a:pt x="5704" y="16713"/>
                    <a:pt x="5704" y="16713"/>
                  </a:cubicBezTo>
                  <a:lnTo>
                    <a:pt x="9674" y="8607"/>
                  </a:lnTo>
                  <a:cubicBezTo>
                    <a:pt x="11341" y="3870"/>
                    <a:pt x="10241" y="1135"/>
                    <a:pt x="8806"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85"/>
            <p:cNvSpPr/>
            <p:nvPr/>
          </p:nvSpPr>
          <p:spPr>
            <a:xfrm>
              <a:off x="3008975" y="3385325"/>
              <a:ext cx="396550" cy="371175"/>
            </a:xfrm>
            <a:custGeom>
              <a:rect b="b" l="l" r="r" t="t"/>
              <a:pathLst>
                <a:path extrusionOk="0" h="14847" w="15862">
                  <a:moveTo>
                    <a:pt x="7846" y="0"/>
                  </a:moveTo>
                  <a:cubicBezTo>
                    <a:pt x="5365" y="0"/>
                    <a:pt x="3112" y="1809"/>
                    <a:pt x="2736" y="4439"/>
                  </a:cubicBezTo>
                  <a:cubicBezTo>
                    <a:pt x="601" y="5806"/>
                    <a:pt x="1" y="8642"/>
                    <a:pt x="1369" y="10743"/>
                  </a:cubicBezTo>
                  <a:cubicBezTo>
                    <a:pt x="1969" y="11544"/>
                    <a:pt x="2670" y="12244"/>
                    <a:pt x="3503" y="12845"/>
                  </a:cubicBezTo>
                  <a:cubicBezTo>
                    <a:pt x="3701" y="12976"/>
                    <a:pt x="5677" y="14498"/>
                    <a:pt x="5387" y="14831"/>
                  </a:cubicBezTo>
                  <a:lnTo>
                    <a:pt x="5387" y="14831"/>
                  </a:lnTo>
                  <a:lnTo>
                    <a:pt x="13244" y="7241"/>
                  </a:lnTo>
                  <a:cubicBezTo>
                    <a:pt x="13244" y="7241"/>
                    <a:pt x="13911" y="8275"/>
                    <a:pt x="14678" y="8308"/>
                  </a:cubicBezTo>
                  <a:cubicBezTo>
                    <a:pt x="14731" y="8322"/>
                    <a:pt x="14784" y="8329"/>
                    <a:pt x="14836" y="8329"/>
                  </a:cubicBezTo>
                  <a:cubicBezTo>
                    <a:pt x="15145" y="8329"/>
                    <a:pt x="15426" y="8088"/>
                    <a:pt x="15512" y="7774"/>
                  </a:cubicBezTo>
                  <a:lnTo>
                    <a:pt x="15512" y="7774"/>
                  </a:lnTo>
                  <a:cubicBezTo>
                    <a:pt x="15433" y="7844"/>
                    <a:pt x="15342" y="7875"/>
                    <a:pt x="15255" y="7875"/>
                  </a:cubicBezTo>
                  <a:cubicBezTo>
                    <a:pt x="15049" y="7875"/>
                    <a:pt x="14865" y="7699"/>
                    <a:pt x="14912" y="7441"/>
                  </a:cubicBezTo>
                  <a:cubicBezTo>
                    <a:pt x="15012" y="7107"/>
                    <a:pt x="15679" y="6940"/>
                    <a:pt x="15779" y="6240"/>
                  </a:cubicBezTo>
                  <a:cubicBezTo>
                    <a:pt x="15812" y="5606"/>
                    <a:pt x="15479" y="5039"/>
                    <a:pt x="14945" y="4705"/>
                  </a:cubicBezTo>
                  <a:cubicBezTo>
                    <a:pt x="15861" y="2778"/>
                    <a:pt x="14413" y="582"/>
                    <a:pt x="12359" y="582"/>
                  </a:cubicBezTo>
                  <a:cubicBezTo>
                    <a:pt x="12244" y="582"/>
                    <a:pt x="12128" y="588"/>
                    <a:pt x="12010" y="603"/>
                  </a:cubicBezTo>
                  <a:cubicBezTo>
                    <a:pt x="11643" y="669"/>
                    <a:pt x="11309" y="703"/>
                    <a:pt x="10942" y="736"/>
                  </a:cubicBezTo>
                  <a:cubicBezTo>
                    <a:pt x="10508" y="669"/>
                    <a:pt x="10075" y="536"/>
                    <a:pt x="9675" y="336"/>
                  </a:cubicBezTo>
                  <a:cubicBezTo>
                    <a:pt x="9067" y="107"/>
                    <a:pt x="8450" y="0"/>
                    <a:pt x="7846" y="0"/>
                  </a:cubicBezTo>
                  <a:close/>
                  <a:moveTo>
                    <a:pt x="5387" y="14831"/>
                  </a:moveTo>
                  <a:lnTo>
                    <a:pt x="5371" y="14846"/>
                  </a:lnTo>
                  <a:cubicBezTo>
                    <a:pt x="5377" y="14841"/>
                    <a:pt x="5382" y="14837"/>
                    <a:pt x="5387" y="1483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85"/>
            <p:cNvSpPr/>
            <p:nvPr/>
          </p:nvSpPr>
          <p:spPr>
            <a:xfrm>
              <a:off x="3073200" y="3483775"/>
              <a:ext cx="293575" cy="416975"/>
            </a:xfrm>
            <a:custGeom>
              <a:rect b="b" l="l" r="r" t="t"/>
              <a:pathLst>
                <a:path extrusionOk="0" h="16679" w="11743">
                  <a:moveTo>
                    <a:pt x="9874" y="0"/>
                  </a:moveTo>
                  <a:cubicBezTo>
                    <a:pt x="9941" y="34"/>
                    <a:pt x="9607" y="901"/>
                    <a:pt x="9574" y="1001"/>
                  </a:cubicBezTo>
                  <a:cubicBezTo>
                    <a:pt x="9407" y="1368"/>
                    <a:pt x="9207" y="1701"/>
                    <a:pt x="8974" y="2002"/>
                  </a:cubicBezTo>
                  <a:cubicBezTo>
                    <a:pt x="8373" y="2769"/>
                    <a:pt x="7673" y="3403"/>
                    <a:pt x="6839" y="3903"/>
                  </a:cubicBezTo>
                  <a:cubicBezTo>
                    <a:pt x="6238" y="4237"/>
                    <a:pt x="5638" y="4537"/>
                    <a:pt x="5037" y="4837"/>
                  </a:cubicBezTo>
                  <a:cubicBezTo>
                    <a:pt x="4537" y="5137"/>
                    <a:pt x="4103" y="5471"/>
                    <a:pt x="3703" y="5904"/>
                  </a:cubicBezTo>
                  <a:cubicBezTo>
                    <a:pt x="3636" y="5971"/>
                    <a:pt x="3570" y="6038"/>
                    <a:pt x="3503" y="6105"/>
                  </a:cubicBezTo>
                  <a:cubicBezTo>
                    <a:pt x="3453" y="6121"/>
                    <a:pt x="3403" y="6130"/>
                    <a:pt x="3353" y="6130"/>
                  </a:cubicBezTo>
                  <a:cubicBezTo>
                    <a:pt x="3303" y="6130"/>
                    <a:pt x="3253" y="6121"/>
                    <a:pt x="3203" y="6105"/>
                  </a:cubicBezTo>
                  <a:cubicBezTo>
                    <a:pt x="3103" y="6038"/>
                    <a:pt x="3036" y="5904"/>
                    <a:pt x="3036" y="5804"/>
                  </a:cubicBezTo>
                  <a:cubicBezTo>
                    <a:pt x="3036" y="5271"/>
                    <a:pt x="2736" y="4804"/>
                    <a:pt x="2235" y="4604"/>
                  </a:cubicBezTo>
                  <a:cubicBezTo>
                    <a:pt x="2106" y="4564"/>
                    <a:pt x="1971" y="4545"/>
                    <a:pt x="1834" y="4545"/>
                  </a:cubicBezTo>
                  <a:cubicBezTo>
                    <a:pt x="1512" y="4545"/>
                    <a:pt x="1182" y="4650"/>
                    <a:pt x="901" y="4837"/>
                  </a:cubicBezTo>
                  <a:cubicBezTo>
                    <a:pt x="834" y="4904"/>
                    <a:pt x="734" y="4970"/>
                    <a:pt x="668" y="5071"/>
                  </a:cubicBezTo>
                  <a:cubicBezTo>
                    <a:pt x="0" y="5771"/>
                    <a:pt x="301" y="7072"/>
                    <a:pt x="1135" y="7839"/>
                  </a:cubicBezTo>
                  <a:cubicBezTo>
                    <a:pt x="1602" y="8248"/>
                    <a:pt x="1979" y="8363"/>
                    <a:pt x="2256" y="8363"/>
                  </a:cubicBezTo>
                  <a:cubicBezTo>
                    <a:pt x="2612" y="8363"/>
                    <a:pt x="2802" y="8173"/>
                    <a:pt x="2802" y="8173"/>
                  </a:cubicBezTo>
                  <a:lnTo>
                    <a:pt x="2802" y="12976"/>
                  </a:lnTo>
                  <a:cubicBezTo>
                    <a:pt x="2802" y="12976"/>
                    <a:pt x="3736" y="15878"/>
                    <a:pt x="8073" y="16679"/>
                  </a:cubicBezTo>
                  <a:cubicBezTo>
                    <a:pt x="9774" y="15545"/>
                    <a:pt x="7306" y="12776"/>
                    <a:pt x="7306" y="12776"/>
                  </a:cubicBezTo>
                  <a:lnTo>
                    <a:pt x="7339" y="10741"/>
                  </a:lnTo>
                  <a:cubicBezTo>
                    <a:pt x="7974" y="10844"/>
                    <a:pt x="8622" y="10934"/>
                    <a:pt x="9151" y="10934"/>
                  </a:cubicBezTo>
                  <a:cubicBezTo>
                    <a:pt x="9483" y="10934"/>
                    <a:pt x="9768" y="10898"/>
                    <a:pt x="9974" y="10808"/>
                  </a:cubicBezTo>
                  <a:cubicBezTo>
                    <a:pt x="10541" y="10541"/>
                    <a:pt x="11642" y="9641"/>
                    <a:pt x="11675" y="6105"/>
                  </a:cubicBezTo>
                  <a:cubicBezTo>
                    <a:pt x="11742" y="1935"/>
                    <a:pt x="10842" y="434"/>
                    <a:pt x="9874"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85"/>
            <p:cNvSpPr/>
            <p:nvPr/>
          </p:nvSpPr>
          <p:spPr>
            <a:xfrm>
              <a:off x="3320875" y="3594600"/>
              <a:ext cx="27550" cy="23525"/>
            </a:xfrm>
            <a:custGeom>
              <a:rect b="b" l="l" r="r" t="t"/>
              <a:pathLst>
                <a:path extrusionOk="0" h="941" w="1102">
                  <a:moveTo>
                    <a:pt x="450" y="1"/>
                  </a:moveTo>
                  <a:cubicBezTo>
                    <a:pt x="205" y="1"/>
                    <a:pt x="1" y="221"/>
                    <a:pt x="1" y="471"/>
                  </a:cubicBezTo>
                  <a:cubicBezTo>
                    <a:pt x="1" y="745"/>
                    <a:pt x="235" y="941"/>
                    <a:pt x="479" y="941"/>
                  </a:cubicBezTo>
                  <a:cubicBezTo>
                    <a:pt x="592" y="941"/>
                    <a:pt x="706" y="899"/>
                    <a:pt x="801" y="804"/>
                  </a:cubicBezTo>
                  <a:cubicBezTo>
                    <a:pt x="1101" y="504"/>
                    <a:pt x="901" y="4"/>
                    <a:pt x="501" y="4"/>
                  </a:cubicBezTo>
                  <a:cubicBezTo>
                    <a:pt x="484" y="2"/>
                    <a:pt x="467" y="1"/>
                    <a:pt x="4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85"/>
            <p:cNvSpPr/>
            <p:nvPr/>
          </p:nvSpPr>
          <p:spPr>
            <a:xfrm>
              <a:off x="3227475" y="3597950"/>
              <a:ext cx="29225" cy="25150"/>
            </a:xfrm>
            <a:custGeom>
              <a:rect b="b" l="l" r="r" t="t"/>
              <a:pathLst>
                <a:path extrusionOk="0" h="1006" w="1169">
                  <a:moveTo>
                    <a:pt x="477" y="0"/>
                  </a:moveTo>
                  <a:cubicBezTo>
                    <a:pt x="205" y="0"/>
                    <a:pt x="1" y="223"/>
                    <a:pt x="1" y="504"/>
                  </a:cubicBezTo>
                  <a:cubicBezTo>
                    <a:pt x="1" y="802"/>
                    <a:pt x="238" y="1006"/>
                    <a:pt x="494" y="1006"/>
                  </a:cubicBezTo>
                  <a:cubicBezTo>
                    <a:pt x="610" y="1006"/>
                    <a:pt x="731" y="964"/>
                    <a:pt x="834" y="870"/>
                  </a:cubicBezTo>
                  <a:cubicBezTo>
                    <a:pt x="1168" y="537"/>
                    <a:pt x="968" y="3"/>
                    <a:pt x="534" y="3"/>
                  </a:cubicBezTo>
                  <a:cubicBezTo>
                    <a:pt x="515" y="1"/>
                    <a:pt x="496" y="0"/>
                    <a:pt x="4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85"/>
            <p:cNvSpPr/>
            <p:nvPr/>
          </p:nvSpPr>
          <p:spPr>
            <a:xfrm>
              <a:off x="3236650" y="3681400"/>
              <a:ext cx="48400" cy="31975"/>
            </a:xfrm>
            <a:custGeom>
              <a:rect b="b" l="l" r="r" t="t"/>
              <a:pathLst>
                <a:path extrusionOk="0" h="1279" w="1936">
                  <a:moveTo>
                    <a:pt x="134" y="1"/>
                  </a:moveTo>
                  <a:cubicBezTo>
                    <a:pt x="0" y="501"/>
                    <a:pt x="267" y="1068"/>
                    <a:pt x="768" y="1235"/>
                  </a:cubicBezTo>
                  <a:cubicBezTo>
                    <a:pt x="856" y="1265"/>
                    <a:pt x="946" y="1279"/>
                    <a:pt x="1034" y="1279"/>
                  </a:cubicBezTo>
                  <a:cubicBezTo>
                    <a:pt x="1445" y="1279"/>
                    <a:pt x="1825" y="980"/>
                    <a:pt x="1935" y="568"/>
                  </a:cubicBezTo>
                  <a:lnTo>
                    <a:pt x="134" y="1"/>
                  </a:ln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85"/>
            <p:cNvSpPr/>
            <p:nvPr/>
          </p:nvSpPr>
          <p:spPr>
            <a:xfrm>
              <a:off x="3239975" y="3690575"/>
              <a:ext cx="29225" cy="23175"/>
            </a:xfrm>
            <a:custGeom>
              <a:rect b="b" l="l" r="r" t="t"/>
              <a:pathLst>
                <a:path extrusionOk="0" h="927" w="1169">
                  <a:moveTo>
                    <a:pt x="268" y="1"/>
                  </a:moveTo>
                  <a:cubicBezTo>
                    <a:pt x="168" y="1"/>
                    <a:pt x="68" y="34"/>
                    <a:pt x="1" y="68"/>
                  </a:cubicBezTo>
                  <a:cubicBezTo>
                    <a:pt x="34" y="435"/>
                    <a:pt x="268" y="768"/>
                    <a:pt x="635" y="902"/>
                  </a:cubicBezTo>
                  <a:cubicBezTo>
                    <a:pt x="718" y="918"/>
                    <a:pt x="810" y="927"/>
                    <a:pt x="902" y="927"/>
                  </a:cubicBezTo>
                  <a:cubicBezTo>
                    <a:pt x="993" y="927"/>
                    <a:pt x="1085" y="918"/>
                    <a:pt x="1168" y="902"/>
                  </a:cubicBezTo>
                  <a:cubicBezTo>
                    <a:pt x="1168" y="401"/>
                    <a:pt x="768" y="1"/>
                    <a:pt x="268"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85"/>
            <p:cNvSpPr/>
            <p:nvPr/>
          </p:nvSpPr>
          <p:spPr>
            <a:xfrm>
              <a:off x="3322550" y="3561725"/>
              <a:ext cx="32550" cy="22975"/>
            </a:xfrm>
            <a:custGeom>
              <a:rect b="b" l="l" r="r" t="t"/>
              <a:pathLst>
                <a:path extrusionOk="0" h="919" w="1302">
                  <a:moveTo>
                    <a:pt x="573" y="1"/>
                  </a:moveTo>
                  <a:cubicBezTo>
                    <a:pt x="317" y="1"/>
                    <a:pt x="75" y="144"/>
                    <a:pt x="0" y="418"/>
                  </a:cubicBezTo>
                  <a:lnTo>
                    <a:pt x="1201" y="918"/>
                  </a:lnTo>
                  <a:cubicBezTo>
                    <a:pt x="1301" y="552"/>
                    <a:pt x="1134" y="185"/>
                    <a:pt x="834" y="51"/>
                  </a:cubicBezTo>
                  <a:cubicBezTo>
                    <a:pt x="749" y="17"/>
                    <a:pt x="660" y="1"/>
                    <a:pt x="57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85"/>
            <p:cNvSpPr/>
            <p:nvPr/>
          </p:nvSpPr>
          <p:spPr>
            <a:xfrm>
              <a:off x="3281675" y="3598850"/>
              <a:ext cx="40900" cy="71750"/>
            </a:xfrm>
            <a:custGeom>
              <a:rect b="b" l="l" r="r" t="t"/>
              <a:pathLst>
                <a:path extrusionOk="0" h="2870" w="1636">
                  <a:moveTo>
                    <a:pt x="1" y="1"/>
                  </a:moveTo>
                  <a:lnTo>
                    <a:pt x="334" y="2869"/>
                  </a:lnTo>
                  <a:lnTo>
                    <a:pt x="1635" y="2269"/>
                  </a:lnTo>
                  <a:lnTo>
                    <a:pt x="1" y="1"/>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85"/>
            <p:cNvSpPr/>
            <p:nvPr/>
          </p:nvSpPr>
          <p:spPr>
            <a:xfrm>
              <a:off x="3164100" y="3708925"/>
              <a:ext cx="92600" cy="60900"/>
            </a:xfrm>
            <a:custGeom>
              <a:rect b="b" l="l" r="r" t="t"/>
              <a:pathLst>
                <a:path extrusionOk="0" h="2436" w="3704">
                  <a:moveTo>
                    <a:pt x="0" y="1"/>
                  </a:moveTo>
                  <a:cubicBezTo>
                    <a:pt x="134" y="468"/>
                    <a:pt x="401" y="868"/>
                    <a:pt x="801" y="1168"/>
                  </a:cubicBezTo>
                  <a:cubicBezTo>
                    <a:pt x="1468" y="1769"/>
                    <a:pt x="3703" y="2436"/>
                    <a:pt x="3703" y="2436"/>
                  </a:cubicBezTo>
                  <a:lnTo>
                    <a:pt x="3703" y="1735"/>
                  </a:lnTo>
                  <a:cubicBezTo>
                    <a:pt x="2602" y="1569"/>
                    <a:pt x="367" y="935"/>
                    <a:pt x="0"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65" name="Google Shape;2665;p85"/>
          <p:cNvSpPr txBox="1"/>
          <p:nvPr/>
        </p:nvSpPr>
        <p:spPr>
          <a:xfrm>
            <a:off x="860600" y="1118725"/>
            <a:ext cx="1830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Raleway"/>
                <a:ea typeface="Raleway"/>
                <a:cs typeface="Raleway"/>
                <a:sym typeface="Raleway"/>
              </a:rPr>
              <a:t>Build front-end interface</a:t>
            </a:r>
            <a:endParaRPr b="1">
              <a:solidFill>
                <a:schemeClr val="lt1"/>
              </a:solidFill>
              <a:latin typeface="Raleway"/>
              <a:ea typeface="Raleway"/>
              <a:cs typeface="Raleway"/>
              <a:sym typeface="Raleway"/>
            </a:endParaRPr>
          </a:p>
          <a:p>
            <a:pPr indent="0" lvl="0" marL="0" rtl="0" algn="l">
              <a:spcBef>
                <a:spcPts val="0"/>
              </a:spcBef>
              <a:spcAft>
                <a:spcPts val="0"/>
              </a:spcAft>
              <a:buNone/>
            </a:pPr>
            <a:r>
              <a:rPr b="1" lang="en">
                <a:solidFill>
                  <a:schemeClr val="lt1"/>
                </a:solidFill>
                <a:latin typeface="Raleway"/>
                <a:ea typeface="Raleway"/>
                <a:cs typeface="Raleway"/>
                <a:sym typeface="Raleway"/>
              </a:rPr>
              <a:t>(2 people)</a:t>
            </a:r>
            <a:endParaRPr b="1">
              <a:solidFill>
                <a:schemeClr val="lt1"/>
              </a:solidFill>
              <a:latin typeface="Raleway"/>
              <a:ea typeface="Raleway"/>
              <a:cs typeface="Raleway"/>
              <a:sym typeface="Raleway"/>
            </a:endParaRPr>
          </a:p>
        </p:txBody>
      </p:sp>
      <p:sp>
        <p:nvSpPr>
          <p:cNvPr id="2666" name="Google Shape;2666;p85"/>
          <p:cNvSpPr txBox="1"/>
          <p:nvPr/>
        </p:nvSpPr>
        <p:spPr>
          <a:xfrm>
            <a:off x="3249550" y="1240300"/>
            <a:ext cx="1830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Raleway"/>
                <a:ea typeface="Raleway"/>
                <a:cs typeface="Raleway"/>
                <a:sym typeface="Raleway"/>
              </a:rPr>
              <a:t>Build </a:t>
            </a:r>
            <a:r>
              <a:rPr b="1" lang="en">
                <a:solidFill>
                  <a:schemeClr val="lt1"/>
                </a:solidFill>
                <a:latin typeface="Raleway"/>
                <a:ea typeface="Raleway"/>
                <a:cs typeface="Raleway"/>
                <a:sym typeface="Raleway"/>
              </a:rPr>
              <a:t>back-end</a:t>
            </a:r>
            <a:r>
              <a:rPr b="1" lang="en">
                <a:solidFill>
                  <a:schemeClr val="lt1"/>
                </a:solidFill>
                <a:latin typeface="Raleway"/>
                <a:ea typeface="Raleway"/>
                <a:cs typeface="Raleway"/>
                <a:sym typeface="Raleway"/>
              </a:rPr>
              <a:t> ML </a:t>
            </a:r>
            <a:r>
              <a:rPr b="1" lang="en">
                <a:solidFill>
                  <a:schemeClr val="lt1"/>
                </a:solidFill>
                <a:latin typeface="Raleway"/>
                <a:ea typeface="Raleway"/>
                <a:cs typeface="Raleway"/>
                <a:sym typeface="Raleway"/>
              </a:rPr>
              <a:t>evaluation</a:t>
            </a:r>
            <a:r>
              <a:rPr b="1" lang="en">
                <a:solidFill>
                  <a:schemeClr val="lt1"/>
                </a:solidFill>
                <a:latin typeface="Raleway"/>
                <a:ea typeface="Raleway"/>
                <a:cs typeface="Raleway"/>
                <a:sym typeface="Raleway"/>
              </a:rPr>
              <a:t> model</a:t>
            </a:r>
            <a:endParaRPr b="1">
              <a:solidFill>
                <a:schemeClr val="lt1"/>
              </a:solidFill>
              <a:latin typeface="Raleway"/>
              <a:ea typeface="Raleway"/>
              <a:cs typeface="Raleway"/>
              <a:sym typeface="Raleway"/>
            </a:endParaRPr>
          </a:p>
          <a:p>
            <a:pPr indent="0" lvl="0" marL="0" rtl="0" algn="l">
              <a:spcBef>
                <a:spcPts val="0"/>
              </a:spcBef>
              <a:spcAft>
                <a:spcPts val="0"/>
              </a:spcAft>
              <a:buNone/>
            </a:pPr>
            <a:r>
              <a:rPr b="1" lang="en">
                <a:solidFill>
                  <a:schemeClr val="lt1"/>
                </a:solidFill>
                <a:latin typeface="Raleway"/>
                <a:ea typeface="Raleway"/>
                <a:cs typeface="Raleway"/>
                <a:sym typeface="Raleway"/>
              </a:rPr>
              <a:t>(2 people)</a:t>
            </a:r>
            <a:endParaRPr b="1">
              <a:solidFill>
                <a:schemeClr val="lt1"/>
              </a:solidFill>
              <a:latin typeface="Raleway"/>
              <a:ea typeface="Raleway"/>
              <a:cs typeface="Raleway"/>
              <a:sym typeface="Raleway"/>
            </a:endParaRPr>
          </a:p>
        </p:txBody>
      </p:sp>
      <p:sp>
        <p:nvSpPr>
          <p:cNvPr id="2667" name="Google Shape;2667;p85"/>
          <p:cNvSpPr txBox="1"/>
          <p:nvPr/>
        </p:nvSpPr>
        <p:spPr>
          <a:xfrm>
            <a:off x="410475" y="2952025"/>
            <a:ext cx="2642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Raleway"/>
                <a:ea typeface="Raleway"/>
                <a:cs typeface="Raleway"/>
                <a:sym typeface="Raleway"/>
              </a:rPr>
              <a:t>Talk to STIC administrators in order to integrate UA IdP onto our platform.</a:t>
            </a:r>
            <a:endParaRPr b="1">
              <a:solidFill>
                <a:schemeClr val="lt1"/>
              </a:solidFill>
              <a:latin typeface="Raleway"/>
              <a:ea typeface="Raleway"/>
              <a:cs typeface="Raleway"/>
              <a:sym typeface="Raleway"/>
            </a:endParaRPr>
          </a:p>
          <a:p>
            <a:pPr indent="0" lvl="0" marL="0" rtl="0" algn="just">
              <a:spcBef>
                <a:spcPts val="0"/>
              </a:spcBef>
              <a:spcAft>
                <a:spcPts val="0"/>
              </a:spcAft>
              <a:buNone/>
            </a:pPr>
            <a:r>
              <a:rPr b="1" lang="en">
                <a:solidFill>
                  <a:schemeClr val="lt1"/>
                </a:solidFill>
                <a:latin typeface="Raleway"/>
                <a:ea typeface="Raleway"/>
                <a:cs typeface="Raleway"/>
                <a:sym typeface="Raleway"/>
              </a:rPr>
              <a:t>(1 person)</a:t>
            </a:r>
            <a:endParaRPr b="1">
              <a:solidFill>
                <a:schemeClr val="lt1"/>
              </a:solidFill>
              <a:latin typeface="Raleway"/>
              <a:ea typeface="Raleway"/>
              <a:cs typeface="Raleway"/>
              <a:sym typeface="Raleway"/>
            </a:endParaRPr>
          </a:p>
        </p:txBody>
      </p:sp>
      <p:sp>
        <p:nvSpPr>
          <p:cNvPr id="2668" name="Google Shape;2668;p85"/>
          <p:cNvSpPr txBox="1"/>
          <p:nvPr/>
        </p:nvSpPr>
        <p:spPr>
          <a:xfrm>
            <a:off x="3346588" y="3257800"/>
            <a:ext cx="1830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Raleway"/>
                <a:ea typeface="Raleway"/>
                <a:cs typeface="Raleway"/>
                <a:sym typeface="Raleway"/>
              </a:rPr>
              <a:t>Prototyping and usability tests </a:t>
            </a:r>
            <a:endParaRPr b="1">
              <a:solidFill>
                <a:schemeClr val="lt1"/>
              </a:solidFill>
              <a:latin typeface="Raleway"/>
              <a:ea typeface="Raleway"/>
              <a:cs typeface="Raleway"/>
              <a:sym typeface="Raleway"/>
            </a:endParaRPr>
          </a:p>
        </p:txBody>
      </p:sp>
      <p:pic>
        <p:nvPicPr>
          <p:cNvPr id="2669" name="Google Shape;2669;p85"/>
          <p:cNvPicPr preferRelativeResize="0"/>
          <p:nvPr/>
        </p:nvPicPr>
        <p:blipFill>
          <a:blip r:embed="rId3">
            <a:alphaModFix/>
          </a:blip>
          <a:stretch>
            <a:fillRect/>
          </a:stretch>
        </p:blipFill>
        <p:spPr>
          <a:xfrm>
            <a:off x="5638500" y="939025"/>
            <a:ext cx="2370099" cy="1795250"/>
          </a:xfrm>
          <a:prstGeom prst="rect">
            <a:avLst/>
          </a:prstGeom>
          <a:noFill/>
          <a:ln>
            <a:noFill/>
          </a:ln>
        </p:spPr>
      </p:pic>
      <p:sp>
        <p:nvSpPr>
          <p:cNvPr id="2670" name="Google Shape;2670;p85"/>
          <p:cNvSpPr txBox="1"/>
          <p:nvPr/>
        </p:nvSpPr>
        <p:spPr>
          <a:xfrm>
            <a:off x="5809275" y="1240300"/>
            <a:ext cx="1988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Raleway"/>
                <a:ea typeface="Raleway"/>
                <a:cs typeface="Raleway"/>
                <a:sym typeface="Raleway"/>
              </a:rPr>
              <a:t>Talk to domain experts   </a:t>
            </a:r>
            <a:endParaRPr b="1">
              <a:solidFill>
                <a:schemeClr val="lt1"/>
              </a:solidFill>
              <a:latin typeface="Raleway"/>
              <a:ea typeface="Raleway"/>
              <a:cs typeface="Raleway"/>
              <a:sym typeface="Raleway"/>
            </a:endParaRPr>
          </a:p>
        </p:txBody>
      </p:sp>
      <p:sp>
        <p:nvSpPr>
          <p:cNvPr id="2671" name="Google Shape;2671;p8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Retato Slideshow by Slidesgo">
  <a:themeElements>
    <a:clrScheme name="Simple Light">
      <a:dk1>
        <a:srgbClr val="263238"/>
      </a:dk1>
      <a:lt1>
        <a:srgbClr val="FFFFFF"/>
      </a:lt1>
      <a:dk2>
        <a:srgbClr val="263238"/>
      </a:dk2>
      <a:lt2>
        <a:srgbClr val="EEEEEE"/>
      </a:lt2>
      <a:accent1>
        <a:srgbClr val="F5F5F5"/>
      </a:accent1>
      <a:accent2>
        <a:srgbClr val="407BFF"/>
      </a:accent2>
      <a:accent3>
        <a:srgbClr val="305DBF"/>
      </a:accent3>
      <a:accent4>
        <a:srgbClr val="455A64"/>
      </a:accent4>
      <a:accent5>
        <a:srgbClr val="E0E0E0"/>
      </a:accent5>
      <a:accent6>
        <a:srgbClr val="203E80"/>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ato Slideshow by Slidesgo">
  <a:themeElements>
    <a:clrScheme name="Simple Light">
      <a:dk1>
        <a:srgbClr val="263238"/>
      </a:dk1>
      <a:lt1>
        <a:srgbClr val="FFFFFF"/>
      </a:lt1>
      <a:dk2>
        <a:srgbClr val="263238"/>
      </a:dk2>
      <a:lt2>
        <a:srgbClr val="EEEEEE"/>
      </a:lt2>
      <a:accent1>
        <a:srgbClr val="F5F5F5"/>
      </a:accent1>
      <a:accent2>
        <a:srgbClr val="407BFF"/>
      </a:accent2>
      <a:accent3>
        <a:srgbClr val="305DBF"/>
      </a:accent3>
      <a:accent4>
        <a:srgbClr val="455A64"/>
      </a:accent4>
      <a:accent5>
        <a:srgbClr val="E0E0E0"/>
      </a:accent5>
      <a:accent6>
        <a:srgbClr val="203E80"/>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