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Libre Franklin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4" name="Google Shape;44;p5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ctrTitle"/>
          </p:nvPr>
        </p:nvSpPr>
        <p:spPr>
          <a:xfrm>
            <a:off x="1588633" y="1207009"/>
            <a:ext cx="9014733" cy="324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ru-RU" sz="6900" dirty="0">
                <a:latin typeface="Times New Roman"/>
                <a:ea typeface="Times New Roman"/>
                <a:cs typeface="Times New Roman"/>
                <a:sym typeface="Times New Roman"/>
              </a:rPr>
              <a:t>Маяк </a:t>
            </a:r>
            <a:r>
              <a:rPr lang="ru-RU" sz="7200" dirty="0">
                <a:latin typeface="Times New Roman"/>
                <a:ea typeface="Times New Roman"/>
                <a:cs typeface="Times New Roman"/>
                <a:sym typeface="Times New Roman"/>
              </a:rPr>
              <a:t>с возможностью установки начальных значений времени</a:t>
            </a:r>
            <a:endParaRPr sz="6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471340" y="5272705"/>
            <a:ext cx="7872560" cy="9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Подготовили студенты группы С22-501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Кузнецов Максим, Мартыненко Дмитрий и Подставкин Дмитрий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730106" y="412682"/>
            <a:ext cx="1124712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244339" y="1898582"/>
            <a:ext cx="10218655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В данной работе требовалось реализовать на языке описания интегральных схем VHDL  устройство маяка с возможностью установки начальных значений: для времени горения и времени затухания.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392505" y="132710"/>
            <a:ext cx="1001126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Спецификация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371599" y="1170309"/>
            <a:ext cx="10317637" cy="108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Условное графическое обозначение разрабатываемого маяка с возможностью установки начальных значений 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Шриф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08E2061-BAAA-62CA-B0FB-88F51D6F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99" y="2340102"/>
            <a:ext cx="4485517" cy="3347980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D7898D1-2827-6E68-A9D8-53766638D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85278"/>
              </p:ext>
            </p:extLst>
          </p:nvPr>
        </p:nvGraphicFramePr>
        <p:xfrm>
          <a:off x="5854716" y="2852805"/>
          <a:ext cx="6063120" cy="21351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9148">
                  <a:extLst>
                    <a:ext uri="{9D8B030D-6E8A-4147-A177-3AD203B41FA5}">
                      <a16:colId xmlns:a16="http://schemas.microsoft.com/office/drawing/2014/main" val="1297021806"/>
                    </a:ext>
                  </a:extLst>
                </a:gridCol>
                <a:gridCol w="4433972">
                  <a:extLst>
                    <a:ext uri="{9D8B030D-6E8A-4147-A177-3AD203B41FA5}">
                      <a16:colId xmlns:a16="http://schemas.microsoft.com/office/drawing/2014/main" val="390461894"/>
                    </a:ext>
                  </a:extLst>
                </a:gridCol>
              </a:tblGrid>
              <a:tr h="26362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Наименование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Описание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30079"/>
                  </a:ext>
                </a:extLst>
              </a:tr>
              <a:tr h="263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i_clk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Тактовый сигнал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0863345"/>
                  </a:ext>
                </a:extLst>
              </a:tr>
              <a:tr h="263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i_timeToLight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Время свечения маяка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3499039"/>
                  </a:ext>
                </a:extLst>
              </a:tr>
              <a:tr h="263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i_timeToFadeOut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Время затухания маяка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8796262"/>
                  </a:ext>
                </a:extLst>
              </a:tr>
              <a:tr h="289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i_load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Загрузка новых значений времени свечения и затухания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565274"/>
                  </a:ext>
                </a:extLst>
              </a:tr>
              <a:tr h="263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i_rst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Сброс значений времени в стандартные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009788"/>
                  </a:ext>
                </a:extLst>
              </a:tr>
              <a:tr h="263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o_power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Питание лампочки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733335"/>
                  </a:ext>
                </a:extLst>
              </a:tr>
              <a:tr h="263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o_counter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Текущее значение счётчика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79409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371600" y="1143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Тестирование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371600" y="857250"/>
            <a:ext cx="9827443" cy="117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495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данной работы требовалось провести тестирование разработанного устройства.</a:t>
            </a:r>
            <a:endParaRPr sz="3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1B11F0-7C7B-AAF3-3B8F-E6E5B8E0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76" y="2217233"/>
            <a:ext cx="11422287" cy="9904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9D89D1-69CF-9B51-8E0F-3739D108D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45" y="3429000"/>
            <a:ext cx="11367918" cy="9252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C874F7-A338-7203-49DB-BCA3228CE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45" y="4550035"/>
            <a:ext cx="11367918" cy="963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Результаты синтеза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D6AC06-9FD3-126A-D947-4A4B00C11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289DD3-87C4-1AE7-F37C-54DA002DF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75" y="970788"/>
            <a:ext cx="8211650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Результаты синтеза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4E8346-9075-EDA6-A591-AFFA9C41F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61" y="1215960"/>
            <a:ext cx="8299827" cy="5075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371599" y="143955"/>
            <a:ext cx="9601200" cy="80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19201" y="874333"/>
            <a:ext cx="9903643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данной работы были изучены основы языка описания интегральных схем VHDL, а также разработан полностью функционирующий маяк </a:t>
            </a: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возможностью установки начальных значений: для времени горения и времени затухания.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Произведено тестирование устройства. Полученные результаты сошлись с ожидаемые.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164</Words>
  <Application>Microsoft Office PowerPoint</Application>
  <PresentationFormat>Широкоэкранный</PresentationFormat>
  <Paragraphs>31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Libre Franklin</vt:lpstr>
      <vt:lpstr>Arial</vt:lpstr>
      <vt:lpstr>Calibri</vt:lpstr>
      <vt:lpstr>Times New Roman</vt:lpstr>
      <vt:lpstr>Crop</vt:lpstr>
      <vt:lpstr>Маяк с возможностью установки начальных значений времени</vt:lpstr>
      <vt:lpstr>Постановка задачи</vt:lpstr>
      <vt:lpstr>Спецификация </vt:lpstr>
      <vt:lpstr>Тестирование</vt:lpstr>
      <vt:lpstr>Результаты синтеза</vt:lpstr>
      <vt:lpstr>Результаты синтеза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Дмитрий Подставкин</cp:lastModifiedBy>
  <cp:revision>15</cp:revision>
  <dcterms:modified xsi:type="dcterms:W3CDTF">2024-10-07T11:48:21Z</dcterms:modified>
</cp:coreProperties>
</file>