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9"/>
  </p:notesMasterIdLst>
  <p:sldIdLst>
    <p:sldId id="256" r:id="rId2"/>
    <p:sldId id="263" r:id="rId3"/>
    <p:sldId id="264" r:id="rId4"/>
    <p:sldId id="257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2478D-62CC-405B-9A3A-CFD58F932715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57C9-19DB-4743-9D82-582B6895F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D57C9-19DB-4743-9D82-582B6895FD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0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408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1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79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8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8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4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BD476A-1CDF-4FD9-A086-19FEE7845ED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F8162D-A1A4-41D0-AED9-10497AC05C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7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9853" y="1886336"/>
            <a:ext cx="9014733" cy="2734649"/>
          </a:xfrm>
        </p:spPr>
        <p:txBody>
          <a:bodyPr>
            <a:noAutofit/>
          </a:bodyPr>
          <a:lstStyle/>
          <a:p>
            <a:r>
              <a:rPr lang="ru-RU" sz="6000" dirty="0"/>
              <a:t>Реверсивный счетчик</a:t>
            </a:r>
            <a:br>
              <a:rPr lang="ru-RU" sz="6000" dirty="0"/>
            </a:br>
            <a:r>
              <a:rPr lang="ru-RU" sz="6000" dirty="0"/>
              <a:t>с выбором начального значения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340" y="5272705"/>
            <a:ext cx="7872560" cy="981138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Подготовили студенты группы С22-501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Воробьев Егор, Ярошевский Михаил и </a:t>
            </a:r>
            <a:r>
              <a:rPr lang="ru-RU" dirty="0" err="1">
                <a:solidFill>
                  <a:schemeClr val="tx1"/>
                </a:solidFill>
              </a:rPr>
              <a:t>Тертышников</a:t>
            </a:r>
            <a:r>
              <a:rPr lang="ru-RU" dirty="0">
                <a:solidFill>
                  <a:schemeClr val="tx1"/>
                </a:solidFill>
              </a:rPr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41357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06" y="412682"/>
            <a:ext cx="11247120" cy="1485900"/>
          </a:xfrm>
        </p:spPr>
        <p:txBody>
          <a:bodyPr/>
          <a:lstStyle/>
          <a:p>
            <a:pPr algn="ctr"/>
            <a:r>
              <a:rPr lang="ru-RU" b="1" dirty="0"/>
              <a:t>Постановка задачи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4339" y="1898582"/>
            <a:ext cx="10218655" cy="3581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В данной работе требовалось реализовать на языке описания интегральных схем </a:t>
            </a:r>
            <a:r>
              <a:rPr lang="en-US" sz="3200" dirty="0"/>
              <a:t>VHDL </a:t>
            </a:r>
            <a:r>
              <a:rPr lang="ru-RU" sz="3200" dirty="0"/>
              <a:t> устройство 4-битного реверсивного счетчика с выбором начального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69147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1390D-DAE9-45D8-9443-142EBBC0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05" y="132710"/>
            <a:ext cx="10011266" cy="1485900"/>
          </a:xfrm>
        </p:spPr>
        <p:txBody>
          <a:bodyPr/>
          <a:lstStyle/>
          <a:p>
            <a:pPr algn="ctr"/>
            <a:r>
              <a:rPr lang="ru-RU" b="1" dirty="0"/>
              <a:t>Спецификация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EA7D6-C961-4B1D-AB53-34B70CAE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170309"/>
            <a:ext cx="10317637" cy="3008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Условное графическое обозначение разрабатываемого реверсивного счётчика </a:t>
            </a: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402FDF-6B0A-4C18-AC52-623F2538D7E3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392506" y="2441543"/>
            <a:ext cx="4169307" cy="30865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44CFA-5C39-4A26-BF7E-8B639BC9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98" y="2921064"/>
            <a:ext cx="6063119" cy="21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14300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Тестирование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A685E2-7775-4C8B-B5C7-4A1A9DD15FE7}"/>
              </a:ext>
            </a:extLst>
          </p:cNvPr>
          <p:cNvSpPr/>
          <p:nvPr/>
        </p:nvSpPr>
        <p:spPr>
          <a:xfrm>
            <a:off x="1371600" y="857250"/>
            <a:ext cx="9827443" cy="117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ea typeface="Arial" panose="020B0604020202020204" pitchFamily="34" charset="0"/>
                <a:cs typeface="Times New Roman" panose="02020603050405020304" pitchFamily="18" charset="0"/>
              </a:rPr>
              <a:t>В рамках данной работы требовалось провести тестирование разработанного устройства.</a:t>
            </a:r>
            <a:endParaRPr lang="ru-RU" sz="32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F34B98-F38E-4AC3-B636-569C69FA7AA0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2540531" y="2115605"/>
            <a:ext cx="7110937" cy="1177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A5A03D-A55B-4DD5-ABBD-6C4B4D9424C5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2540531" y="3564639"/>
            <a:ext cx="7110937" cy="12583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09BE61-3D5D-4683-A8CB-918DD242C8EA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2540531" y="5094271"/>
            <a:ext cx="7110937" cy="1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46D34-EAEF-46D3-8880-A0939358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Результаты синтеза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3B19CE-2724-4A39-8ABA-2891973D60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640264" y="1023200"/>
            <a:ext cx="9332536" cy="52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46D34-EAEF-46D3-8880-A0939358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Результаты синтеза</a:t>
            </a:r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871E4EC0-57E9-4CA5-AAA6-81E49F2A629E}"/>
              </a:ext>
            </a:extLst>
          </p:cNvPr>
          <p:cNvPicPr>
            <a:picLocks/>
          </p:cNvPicPr>
          <p:nvPr/>
        </p:nvPicPr>
        <p:blipFill>
          <a:blip r:embed="rId2"/>
          <a:stretch/>
        </p:blipFill>
        <p:spPr bwMode="auto">
          <a:xfrm>
            <a:off x="1981248" y="1733550"/>
            <a:ext cx="8614480" cy="42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E7836-3092-4AC6-A6BC-772EBB0D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3955"/>
            <a:ext cx="9601200" cy="808152"/>
          </a:xfrm>
        </p:spPr>
        <p:txBody>
          <a:bodyPr/>
          <a:lstStyle/>
          <a:p>
            <a:pPr algn="ctr"/>
            <a:r>
              <a:rPr lang="ru-RU" b="1" dirty="0"/>
              <a:t>Вывод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D74C2B-ACB0-4FAC-B9B3-0A1387BEA846}"/>
              </a:ext>
            </a:extLst>
          </p:cNvPr>
          <p:cNvSpPr/>
          <p:nvPr/>
        </p:nvSpPr>
        <p:spPr>
          <a:xfrm>
            <a:off x="1219201" y="874333"/>
            <a:ext cx="99036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 рамках данной работы были изучены основы языка описания интегральных схем VHDL, а также разработан полностью функционирующий реверсивный счетчик с выбором начального значения.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Произведено тестирование устройства. Полученные результаты сошлись с ожидаемые.</a:t>
            </a:r>
          </a:p>
          <a:p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392</TotalTime>
  <Words>99</Words>
  <Application>Microsoft Office PowerPoint</Application>
  <PresentationFormat>Широкоэкранный</PresentationFormat>
  <Paragraphs>15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Реверсивный счетчик с выбором начального значения</vt:lpstr>
      <vt:lpstr>Постановка задачи</vt:lpstr>
      <vt:lpstr>Спецификация </vt:lpstr>
      <vt:lpstr>Тестирование</vt:lpstr>
      <vt:lpstr>Результаты синтеза</vt:lpstr>
      <vt:lpstr>Результаты синтеза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1 по курсу схемотехника цифровых устройств</dc:title>
  <dc:creator>Xiaomi</dc:creator>
  <cp:lastModifiedBy>Екатерина Матвеева</cp:lastModifiedBy>
  <cp:revision>56</cp:revision>
  <dcterms:created xsi:type="dcterms:W3CDTF">2020-10-14T20:21:59Z</dcterms:created>
  <dcterms:modified xsi:type="dcterms:W3CDTF">2024-09-30T11:02:04Z</dcterms:modified>
</cp:coreProperties>
</file>