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757"/>
  </p:normalViewPr>
  <p:slideViewPr>
    <p:cSldViewPr snapToGrid="0" snapToObjects="1">
      <p:cViewPr varScale="1">
        <p:scale>
          <a:sx n="82" d="100"/>
          <a:sy n="8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views per post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2011.0</c:v>
                </c:pt>
                <c:pt idx="1">
                  <c:v>2012.0</c:v>
                </c:pt>
                <c:pt idx="2">
                  <c:v>2013.0</c:v>
                </c:pt>
                <c:pt idx="3">
                  <c:v>2014.0</c:v>
                </c:pt>
                <c:pt idx="4">
                  <c:v>2015.0</c:v>
                </c:pt>
                <c:pt idx="5">
                  <c:v>2016.0</c:v>
                </c:pt>
                <c:pt idx="6">
                  <c:v>2017.0</c:v>
                </c:pt>
                <c:pt idx="7">
                  <c:v>2018.0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2715.88</c:v>
                </c:pt>
                <c:pt idx="1">
                  <c:v>1021.596774193548</c:v>
                </c:pt>
                <c:pt idx="2">
                  <c:v>928.806976744186</c:v>
                </c:pt>
                <c:pt idx="3">
                  <c:v>893.3502454991817</c:v>
                </c:pt>
                <c:pt idx="4">
                  <c:v>1612.80737704918</c:v>
                </c:pt>
                <c:pt idx="5">
                  <c:v>1290.35</c:v>
                </c:pt>
                <c:pt idx="6">
                  <c:v>602.0091743119266</c:v>
                </c:pt>
                <c:pt idx="7">
                  <c:v>299.793893129771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31375728"/>
        <c:axId val="-530004144"/>
      </c:lineChart>
      <c:catAx>
        <c:axId val="-63137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0004144"/>
        <c:crosses val="autoZero"/>
        <c:auto val="1"/>
        <c:lblAlgn val="ctr"/>
        <c:lblOffset val="100"/>
        <c:noMultiLvlLbl val="0"/>
      </c:catAx>
      <c:valAx>
        <c:axId val="-53000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3137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1609375"/>
          <c:y val="0.92860015203001"/>
          <c:w val="0.31615625"/>
          <c:h val="0.0713998479699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AF30-DDB9-9B40-A68F-4FE4D47EAC8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4ACA-41FE-064E-8BB1-6896053F8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09630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9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2018-11-28T18:27:27Z</dcterms:created>
  <dcterms:modified xsi:type="dcterms:W3CDTF">2018-11-28T18:36:11Z</dcterms:modified>
</cp:coreProperties>
</file>