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84277-1744-9CAC-F9B3-AF54A7C75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170BD-97AF-52AB-067F-0BA36EDD2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C314F-4BD2-F04C-429E-F5ACA0299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FF61-E3C7-4286-810F-3740471E96D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42345-F165-9BF8-4E2D-CEFB175CB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6878C-529B-B4C5-6766-026A34C0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613B-03A6-4DD2-86D4-40188CBC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2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5809D-11D2-19B9-0FD1-1B9CFCAD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5881C-541F-5F6B-27D8-FB864D2AB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33FC9-50CD-62CC-1615-CBD56B0D4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FF61-E3C7-4286-810F-3740471E96D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EFCD9-8306-663C-D12F-563F0185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431D1-55E7-8FD0-4A6F-B63DE0E2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613B-03A6-4DD2-86D4-40188CBC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7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19BC5-1D01-391C-0B74-8757B2EC1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72AED-9D78-1837-9326-FEE83C1B9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F1581-F372-EF39-66D9-3E4E79F2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FF61-E3C7-4286-810F-3740471E96D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5C0A3-21AC-064A-EAB6-A336675E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2DA59-AE4A-A44B-AFA8-154901C0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613B-03A6-4DD2-86D4-40188CBC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3E5E-CAA0-DCFF-1AB6-75EF35269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B020C-4E05-2062-21F3-64006E1FB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32F05-1507-4EAB-774B-7897123D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FF61-E3C7-4286-810F-3740471E96D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F18E0-BCAB-E9DD-5D17-D9D4AC22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2F027-77E0-009F-74BD-E4BE4DD6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613B-03A6-4DD2-86D4-40188CBC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2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C47B-4FC2-4117-D39B-32CAB049D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412AE-38B0-3E9A-5A89-56A6EEE5F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5F45C-452B-23F8-BCC1-517DB758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FF61-E3C7-4286-810F-3740471E96D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F25B9-8063-580E-BA01-E6C15E5D8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BD0C8-8B40-4FD3-080C-7AA438A7A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613B-03A6-4DD2-86D4-40188CBC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7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DE7E-5254-C949-C8A6-E82257F5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D7D4-C803-FA4A-B044-B710DAF5E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BC1E4-3B05-E838-6226-D0EB4A3AA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7A756-A6DA-67E1-818A-5FCF33CD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FF61-E3C7-4286-810F-3740471E96D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0494A-716B-4462-5B54-4F850CAC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813E1-A3BE-4EFA-083E-F127F531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613B-03A6-4DD2-86D4-40188CBC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03E28-E0F4-6B33-AE38-FA3FA2DA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84364-5AC9-D1C5-01A7-FCC8814F9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39C1B-89E4-BD80-9F81-E2A9F8051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BEC835-4404-0303-6B96-135A1575F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2F33B1-A05F-39B9-F6A5-9C2D29ACE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E415D9-B79C-B17F-EE6E-33BD0D7C4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FF61-E3C7-4286-810F-3740471E96D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FA293-F2F1-FABA-2A8A-68E3D16C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96CE86-8E51-2F14-555A-9BD578C6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613B-03A6-4DD2-86D4-40188CBC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E912E-D392-D39A-5DD1-C3C62B4A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12CB87-1F05-20B6-EDC9-43C19913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FF61-E3C7-4286-810F-3740471E96D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34302-CDA4-2F6C-C92F-9F9E54C1C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1A31F-3346-78BD-B821-5EB90B68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613B-03A6-4DD2-86D4-40188CBC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1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94B6B-7612-27DB-6EDA-6A8892DB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FF61-E3C7-4286-810F-3740471E96D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C0694-29B1-84AD-932C-DBEC30CF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2E220-00E9-CB55-A8B9-7CD3FEF8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613B-03A6-4DD2-86D4-40188CBC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9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DDFE9-46A8-6B84-40AD-E088DFE64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38A73-EDF9-7D2B-38EC-0CCC9F38E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883A1-848B-70E5-F206-1B5D202CA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CFD16-8A10-2989-B331-FE6587BC8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FF61-E3C7-4286-810F-3740471E96D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735B4-BFB4-BA5E-E3D1-AB1F310DA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D1CC6-5330-E363-45D8-E48DDF85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613B-03A6-4DD2-86D4-40188CBC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3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87CF-9695-1039-3DD8-A1698D066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914EB-131D-2929-C978-DAE166B09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D1468-CCE9-D5C6-7DF7-695289259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7E122-D31B-CA6C-3F13-F1160E741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FF61-E3C7-4286-810F-3740471E96D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9870F-37BD-0417-D0A8-C30A5EC9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1BAAA-D406-FDE8-B705-75908028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613B-03A6-4DD2-86D4-40188CBC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7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165CF7-320C-8BA1-1581-09F26EA58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B41AB-DA3C-C955-45D1-678185ECE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FF528-B854-94AA-FFAE-0809FA713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6FF61-E3C7-4286-810F-3740471E96D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157DD-0D9F-FF3B-57B6-7A27F70F0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3F0B6-5FBD-7149-ED77-262F3D40D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5613B-03A6-4DD2-86D4-40188CBC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7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18DDC-03D9-3524-78B3-E60A419E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1)Navigating from the Desktop to a folder called Downloads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1C2BA-F479-5CD6-7775-E66133712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 dirty="0"/>
              <a:t>Start in the desktop.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Check the current directory; ‘</a:t>
            </a:r>
            <a:r>
              <a:rPr lang="en-US" b="1" dirty="0" err="1"/>
              <a:t>pwd</a:t>
            </a:r>
            <a:r>
              <a:rPr lang="en-US" b="1" dirty="0"/>
              <a:t>’-this command prints the current working directory, confirming you’re in Desktop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Move to the parent directory(user directory); </a:t>
            </a:r>
            <a:r>
              <a:rPr lang="en-US" b="1" dirty="0"/>
              <a:t>cd.. -</a:t>
            </a:r>
            <a:r>
              <a:rPr lang="en-US" dirty="0"/>
              <a:t>this command moves you up one level, to the parent directory.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List the contents of the parent directory; </a:t>
            </a:r>
            <a:r>
              <a:rPr lang="en-US" b="1" dirty="0"/>
              <a:t>‘ls’-</a:t>
            </a:r>
            <a:r>
              <a:rPr lang="en-US" dirty="0"/>
              <a:t>this command lists the files and directories in the parent directory, thus helping me confirm that Downloads folder exists.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Move into the Downloads directory; </a:t>
            </a:r>
            <a:r>
              <a:rPr lang="en-US" b="1" dirty="0"/>
              <a:t>’cd Downloads’ –</a:t>
            </a:r>
            <a:r>
              <a:rPr lang="en-US" dirty="0"/>
              <a:t>after confirming the Downloads folder , use </a:t>
            </a:r>
            <a:r>
              <a:rPr lang="en-US" b="1" dirty="0"/>
              <a:t>cd </a:t>
            </a:r>
            <a:r>
              <a:rPr lang="en-US" dirty="0"/>
              <a:t>to change into it.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Verify your current directory; </a:t>
            </a:r>
            <a:r>
              <a:rPr lang="en-US" b="1" dirty="0"/>
              <a:t>‘</a:t>
            </a:r>
            <a:r>
              <a:rPr lang="en-US" b="1" dirty="0" err="1"/>
              <a:t>pwd</a:t>
            </a:r>
            <a:r>
              <a:rPr lang="en-US" b="1" dirty="0"/>
              <a:t>’- </a:t>
            </a:r>
            <a:r>
              <a:rPr lang="en-US" dirty="0"/>
              <a:t>this ensures I have successfully navigated to the Downloads folder using shell.</a:t>
            </a:r>
          </a:p>
          <a:p>
            <a:pPr marL="571500" indent="-571500">
              <a:buFont typeface="+mj-lt"/>
              <a:buAutoNum type="romanLcPeriod"/>
            </a:pP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17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B4E1F-DFAB-4236-7C95-223F6A1F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2)The command I would use to clear the screen in the shell.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2EB96-3DD7-ED4C-DD84-6CEB915A5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b="1" dirty="0"/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416961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A5F7-9DDC-73F8-2EBB-112E401C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3)The commands I would use along the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7AFB6-AE78-7DC5-2BF7-F1728F29D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Create my-</a:t>
            </a:r>
            <a:r>
              <a:rPr lang="en-US" dirty="0" err="1"/>
              <a:t>dir</a:t>
            </a:r>
            <a:r>
              <a:rPr lang="en-US" dirty="0"/>
              <a:t> directory: </a:t>
            </a:r>
            <a:r>
              <a:rPr lang="en-US" b="1" dirty="0" err="1"/>
              <a:t>mkdir</a:t>
            </a:r>
            <a:r>
              <a:rPr lang="en-US" b="1" dirty="0"/>
              <a:t> my-</a:t>
            </a:r>
            <a:r>
              <a:rPr lang="en-US" b="1" dirty="0" err="1"/>
              <a:t>dir</a:t>
            </a:r>
            <a:endParaRPr lang="en-US" b="1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Remove my-</a:t>
            </a:r>
            <a:r>
              <a:rPr lang="en-US" dirty="0" err="1"/>
              <a:t>dir</a:t>
            </a:r>
            <a:r>
              <a:rPr lang="en-US" b="1" dirty="0"/>
              <a:t> </a:t>
            </a:r>
            <a:r>
              <a:rPr lang="en-US" dirty="0"/>
              <a:t>directory: </a:t>
            </a:r>
            <a:r>
              <a:rPr lang="en-US" b="1" dirty="0" err="1"/>
              <a:t>rdmir</a:t>
            </a:r>
            <a:r>
              <a:rPr lang="en-US" b="1" dirty="0"/>
              <a:t> my-</a:t>
            </a:r>
            <a:r>
              <a:rPr lang="en-US" b="1" dirty="0" err="1"/>
              <a:t>dir</a:t>
            </a:r>
            <a:endParaRPr lang="en-US" b="1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Create a different directory my-dir-2 : </a:t>
            </a:r>
            <a:r>
              <a:rPr lang="en-US" b="1" dirty="0" err="1"/>
              <a:t>mkdir</a:t>
            </a:r>
            <a:r>
              <a:rPr lang="en-US" b="1" dirty="0"/>
              <a:t> my-dir-2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Change into the new directory my: </a:t>
            </a:r>
            <a:r>
              <a:rPr lang="en-US" b="1" dirty="0"/>
              <a:t>cd my-dir-2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List all the files in the </a:t>
            </a:r>
            <a:r>
              <a:rPr lang="en-US"/>
              <a:t>current directory(</a:t>
            </a:r>
            <a:r>
              <a:rPr lang="en-US" dirty="0"/>
              <a:t>I notice there are none): I use </a:t>
            </a:r>
            <a:r>
              <a:rPr lang="en-US" b="1" dirty="0"/>
              <a:t>ls </a:t>
            </a:r>
            <a:r>
              <a:rPr lang="en-US" dirty="0"/>
              <a:t>to show the hidden files.</a:t>
            </a:r>
          </a:p>
          <a:p>
            <a:pPr marL="514350" indent="-514350">
              <a:buFont typeface="+mj-lt"/>
              <a:buAutoNum type="alphaLcParenR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621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218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1)Navigating from the Desktop to a folder called Downloads</vt:lpstr>
      <vt:lpstr>2)The command I would use to clear the screen in the shell.</vt:lpstr>
      <vt:lpstr>3)The commands I would use along the 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Student</dc:creator>
  <cp:lastModifiedBy>Student</cp:lastModifiedBy>
  <cp:revision>6</cp:revision>
  <dcterms:created xsi:type="dcterms:W3CDTF">2024-09-12T05:07:22Z</dcterms:created>
  <dcterms:modified xsi:type="dcterms:W3CDTF">2024-09-12T13:12:15Z</dcterms:modified>
</cp:coreProperties>
</file>