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ELCOT\Desktop\ishwarya%20nan%20mudhalv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[ishwarya nan mudhalvan.xlsx]Sheet3!PivotTable2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'[ishwarya nan mudhalvan.xlsx]Sheet3'!$B$3:$B$4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mudhalvan.xlsx]Sheet3'!$B$5:$B$12</c:f>
              <c:numCache>
                <c:formatCode>General</c:formatCode>
                <c:ptCount val="7"/>
                <c:pt idx="0">
                  <c:v>1</c:v>
                </c:pt>
                <c:pt idx="2">
                  <c:v>27</c:v>
                </c:pt>
                <c:pt idx="3">
                  <c:v>147</c:v>
                </c:pt>
                <c:pt idx="4">
                  <c:v>38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'[ishwarya nan mudhalvan.xlsx]Sheet3'!$C$3:$C$4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mudhalvan.xlsx]Sheet3'!$C$5:$C$12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37</c:v>
                </c:pt>
                <c:pt idx="3">
                  <c:v>270</c:v>
                </c:pt>
                <c:pt idx="4">
                  <c:v>80</c:v>
                </c:pt>
                <c:pt idx="5">
                  <c:v>6</c:v>
                </c:pt>
              </c:numCache>
            </c:numRef>
          </c:val>
        </c:ser>
        <c:ser>
          <c:idx val="2"/>
          <c:order val="2"/>
          <c:tx>
            <c:strRef>
              <c:f>'[ishwarya nan mudhalvan.xlsx]Sheet3'!$D$3:$D$4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mudhalvan.xlsx]Sheet3'!$D$5:$D$12</c:f>
              <c:numCache>
                <c:formatCode>General</c:formatCode>
                <c:ptCount val="7"/>
                <c:pt idx="0">
                  <c:v>45</c:v>
                </c:pt>
                <c:pt idx="1">
                  <c:v>16</c:v>
                </c:pt>
                <c:pt idx="2">
                  <c:v>149</c:v>
                </c:pt>
                <c:pt idx="3">
                  <c:v>493</c:v>
                </c:pt>
                <c:pt idx="4">
                  <c:v>25</c:v>
                </c:pt>
                <c:pt idx="5">
                  <c:v>50</c:v>
                </c:pt>
              </c:numCache>
            </c:numRef>
          </c:val>
        </c:ser>
        <c:ser>
          <c:idx val="3"/>
          <c:order val="3"/>
          <c:tx>
            <c:strRef>
              <c:f>'[ishwarya nan mudhalvan.xlsx]Sheet3'!$E$3:$E$4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mudhalvan.xlsx]Sheet3'!$E$5:$E$12</c:f>
              <c:numCache>
                <c:formatCode>General</c:formatCode>
                <c:ptCount val="7"/>
                <c:pt idx="2">
                  <c:v>11</c:v>
                </c:pt>
                <c:pt idx="3">
                  <c:v>104</c:v>
                </c:pt>
                <c:pt idx="4">
                  <c:v>21</c:v>
                </c:pt>
                <c:pt idx="5">
                  <c:v>1</c:v>
                </c:pt>
              </c:numCache>
            </c:numRef>
          </c:val>
        </c:ser>
        <c:ser>
          <c:idx val="4"/>
          <c:order val="4"/>
          <c:tx>
            <c:strRef>
              <c:f>'[ishwarya nan mudhalvan.xlsx]Sheet3'!$F$3:$F$4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mudhalvan.xlsx]Sheet3'!$F$5:$F$12</c:f>
              <c:numCache>
                <c:formatCode>General</c:formatCode>
                <c:ptCount val="7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2901789"/>
        <c:axId val="225830468"/>
      </c:barChart>
      <c:catAx>
        <c:axId val="61290178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5830468"/>
        <c:crosses val="autoZero"/>
        <c:auto val="1"/>
        <c:lblAlgn val="ctr"/>
        <c:lblOffset val="100"/>
        <c:noMultiLvlLbl val="0"/>
      </c:catAx>
      <c:valAx>
        <c:axId val="2258304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290178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828737" y="2895685"/>
            <a:ext cx="8610600" cy="17450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STUDENT NAME:</a:t>
            </a:r>
            <a:r>
              <a:rPr lang="en-IN" altLang="en-US" sz="2400"/>
              <a:t> M.MERCY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 312212722 [unm14512022J29]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 B.COM[ACCOUNTING &amp; FINANCE]</a:t>
            </a:r>
            <a:endParaRPr lang="en-IN" altLang="en-US" sz="2400" dirty="0"/>
          </a:p>
          <a:p>
            <a:r>
              <a:rPr lang="en-IN" altLang="en-US" sz="2400" dirty="0"/>
              <a:t>COLLEGE: MAHALASHMI WOMENS COLLEGE OF ARTS AND SCIENCE</a:t>
            </a:r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r>
              <a:rPr lang="en-IN" altLang="en-US" sz="2400" dirty="0"/>
              <a:t>7]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 : 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1" name="TextBox 2"/>
          <p:cNvSpPr txBox="1"/>
          <p:nvPr/>
        </p:nvSpPr>
        <p:spPr>
          <a:xfrm>
            <a:off x="1038824" y="982341"/>
            <a:ext cx="7986511" cy="54254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7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1062990" y="138938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IN" altLang="en-US" b="0"/>
              <a:t>RESULTS</a:t>
            </a:r>
            <a:endParaRPr lang="en-IN" altLang="en-US" b="0"/>
          </a:p>
        </p:txBody>
      </p:sp>
      <p:graphicFrame>
        <p:nvGraphicFramePr>
          <p:cNvPr id="2" name="Chart 1"/>
          <p:cNvGraphicFramePr/>
          <p:nvPr/>
        </p:nvGraphicFramePr>
        <p:xfrm>
          <a:off x="2895600" y="1905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5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8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0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1708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64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3191</Words>
  <Application>WPS Presentation</Application>
  <PresentationFormat/>
  <Paragraphs>175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RESULTS</vt:lpstr>
      <vt:lpstr>Therefore the production department employees performs higher comparing to other department and whereas admin offices performs lower comparing to other department.  .              Hence the Production department employees works more efficiently and effectively comparing to other departments according to the employee data given.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ELCOT</cp:lastModifiedBy>
  <cp:revision>1</cp:revision>
  <dcterms:created xsi:type="dcterms:W3CDTF">2024-08-30T08:06:20Z</dcterms:created>
  <dcterms:modified xsi:type="dcterms:W3CDTF">2024-08-30T08:06:21Z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2024-03-29T16:30:00Z</vt:filetime>
  </property>
  <property fmtid="{D5CDD505-2E9C-101B-9397-08002B2CF9AE}" pid="4" name="ICV">
    <vt:lpwstr>DEA9CB253951430AB92D04259BCEA451_13</vt:lpwstr>
  </property>
  <property fmtid="{D5CDD505-2E9C-101B-9397-08002B2CF9AE}" pid="5" name="KSOProductBuildVer">
    <vt:lpwstr>1033-12.2.0.13472</vt:lpwstr>
  </property>
</Properties>
</file>