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D:\u%20de%20m\ANIMACI&#211;N%202D%20AFTER-PER\CLASE%206" TargetMode="External"/><Relationship Id="rId2" Type="http://schemas.openxmlformats.org/officeDocument/2006/relationships/hyperlink" Target="https://www.notodoanimacion.es/como-hacer-una-biblia-de-animac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todoanimacion.es/desarrollo-visual-el-arte-de-pixar-inside-out-concept-art-libro/" TargetMode="External"/><Relationship Id="rId2" Type="http://schemas.openxmlformats.org/officeDocument/2006/relationships/hyperlink" Target="https://www.notodoanimacion.es/tutoriales/tutoriales-de-concept-ar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https://amzn.to/2B6513c" TargetMode="External"/><Relationship Id="rId4" Type="http://schemas.openxmlformats.org/officeDocument/2006/relationships/hyperlink" Target="https://www.notodoanimacion.es/visual-developmen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DISEÑO DE PERSONAJES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CONSTRUCCIÓN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7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¿Cómo se hace el diseño de personajes?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5800" y="1022464"/>
            <a:ext cx="10394707" cy="4596939"/>
          </a:xfrm>
        </p:spPr>
        <p:txBody>
          <a:bodyPr/>
          <a:lstStyle/>
          <a:p>
            <a:r>
              <a:rPr lang="es-ES" b="1" dirty="0"/>
              <a:t>este proceso no es un conjunto de normas inalterables</a:t>
            </a:r>
            <a:r>
              <a:rPr lang="es-ES" dirty="0" smtClean="0"/>
              <a:t>.</a:t>
            </a:r>
          </a:p>
          <a:p>
            <a:r>
              <a:rPr lang="es-ES" dirty="0"/>
              <a:t>el nivel de profundidad depende de la producción, el estudio y cómo no, el presupuesto.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0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</a:t>
            </a:r>
            <a:r>
              <a:rPr lang="en-US" dirty="0" err="1"/>
              <a:t>Documentación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b="1" dirty="0"/>
              <a:t>¿Qué se necesita para crear un personaje?</a:t>
            </a:r>
            <a:r>
              <a:rPr lang="es-ES" dirty="0"/>
              <a:t> </a:t>
            </a:r>
            <a:endParaRPr lang="es-ES" dirty="0" smtClean="0"/>
          </a:p>
          <a:p>
            <a:r>
              <a:rPr lang="es-ES" dirty="0" smtClean="0"/>
              <a:t>la </a:t>
            </a:r>
            <a:r>
              <a:rPr lang="es-ES" dirty="0"/>
              <a:t>idea original, la historia</a:t>
            </a:r>
            <a:r>
              <a:rPr lang="es-ES" dirty="0" smtClean="0"/>
              <a:t>,</a:t>
            </a:r>
            <a:r>
              <a:rPr lang="es-ES" dirty="0"/>
              <a:t> incluida la de los personajes</a:t>
            </a:r>
            <a:r>
              <a:rPr lang="es-ES" dirty="0" smtClean="0"/>
              <a:t> </a:t>
            </a:r>
            <a:r>
              <a:rPr lang="es-ES" dirty="0"/>
              <a:t>,</a:t>
            </a:r>
            <a:r>
              <a:rPr lang="es-ES" dirty="0" smtClean="0"/>
              <a:t> </a:t>
            </a:r>
            <a:r>
              <a:rPr lang="es-ES" dirty="0"/>
              <a:t>el </a:t>
            </a:r>
            <a:r>
              <a:rPr lang="es-ES" dirty="0" err="1" smtClean="0"/>
              <a:t>guión</a:t>
            </a:r>
            <a:r>
              <a:rPr lang="es-ES" dirty="0" smtClean="0"/>
              <a:t> y </a:t>
            </a:r>
            <a:r>
              <a:rPr lang="es-ES" dirty="0"/>
              <a:t>donde encontraremos </a:t>
            </a:r>
            <a:r>
              <a:rPr lang="es-ES" b="1" dirty="0"/>
              <a:t>imágenes, retratos, referencias </a:t>
            </a:r>
            <a:r>
              <a:rPr lang="es-ES" dirty="0"/>
              <a:t>y toda una biblia</a:t>
            </a:r>
            <a:r>
              <a:rPr lang="es-ES" dirty="0">
                <a:hlinkClick r:id="rId2"/>
              </a:rPr>
              <a:t> (</a:t>
            </a:r>
            <a:r>
              <a:rPr lang="es-ES" dirty="0">
                <a:hlinkClick r:id="rId3" action="ppaction://hlinkfile"/>
              </a:rPr>
              <a:t>ver</a:t>
            </a:r>
            <a:r>
              <a:rPr lang="es-ES" dirty="0">
                <a:hlinkClick r:id="rId2"/>
              </a:rPr>
              <a:t> biblia de personajes)</a:t>
            </a:r>
            <a:r>
              <a:rPr lang="es-ES" dirty="0"/>
              <a:t> con la documentación que necesitamos para poder darle a nuestros personajes una personalidad coherente con la historia que vamos a contar.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en-US" dirty="0" err="1"/>
              <a:t>Desarrollo</a:t>
            </a:r>
            <a:r>
              <a:rPr lang="en-US" dirty="0"/>
              <a:t> Visual (Visual development)</a:t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¿Cómo crear personajes de animación?</a:t>
            </a:r>
            <a:r>
              <a:rPr lang="es-ES" dirty="0"/>
              <a:t> Aquí se produce la rotura del papel en blanco. Su objetivo principal es dar una primera representación visual e interpretar y materializar las ideas. </a:t>
            </a:r>
            <a:r>
              <a:rPr lang="es-ES" b="1" dirty="0"/>
              <a:t>Desarrollar la primera visión de la película</a:t>
            </a:r>
            <a:r>
              <a:rPr lang="es-ES" dirty="0"/>
              <a:t>. Durante esta fase veremos todo el </a:t>
            </a:r>
            <a:r>
              <a:rPr lang="es-ES" dirty="0">
                <a:hlinkClick r:id="rId2"/>
              </a:rPr>
              <a:t>arte conceptual (concept art)</a:t>
            </a:r>
            <a:r>
              <a:rPr lang="es-ES" dirty="0"/>
              <a:t>; los primeros conceptos de personajes, como visten, sus entornos, el estilo, escenas en las que interactúan, primeras pruebas de </a:t>
            </a:r>
            <a:r>
              <a:rPr lang="es-ES" dirty="0">
                <a:hlinkClick r:id="rId3"/>
              </a:rPr>
              <a:t>color script</a:t>
            </a:r>
            <a:r>
              <a:rPr lang="es-ES" dirty="0"/>
              <a:t>, etc.</a:t>
            </a:r>
          </a:p>
          <a:p>
            <a:r>
              <a:rPr lang="es-ES" dirty="0"/>
              <a:t>Los artistas de </a:t>
            </a:r>
            <a:r>
              <a:rPr lang="es-ES" dirty="0">
                <a:hlinkClick r:id="rId4"/>
              </a:rPr>
              <a:t>desarrollo visual o Visual </a:t>
            </a:r>
            <a:r>
              <a:rPr lang="es-ES" dirty="0" err="1">
                <a:hlinkClick r:id="rId4"/>
              </a:rPr>
              <a:t>Dev</a:t>
            </a:r>
            <a:r>
              <a:rPr lang="es-ES" dirty="0"/>
              <a:t> se encargan de resolver la primera ecuación, de dar respuesta a las primeras preguntas. ¿Como es el universo de nuestra película? ¿Que emociones debemos transmitir?, ¿Como lo queremos contar?, ¿Cual es el tono de la paleta?, ¿Y la luz?.</a:t>
            </a:r>
          </a:p>
          <a:p>
            <a:r>
              <a:rPr lang="es-ES" dirty="0" smtClean="0"/>
              <a:t>Recomendado libro </a:t>
            </a:r>
            <a:r>
              <a:rPr lang="es-ES" dirty="0"/>
              <a:t>titulado </a:t>
            </a:r>
            <a:r>
              <a:rPr lang="es-ES" dirty="0" err="1">
                <a:hlinkClick r:id="rId5"/>
              </a:rPr>
              <a:t>The</a:t>
            </a:r>
            <a:r>
              <a:rPr lang="es-ES" dirty="0">
                <a:hlinkClick r:id="rId5"/>
              </a:rPr>
              <a:t> Art of Pixar: 25th </a:t>
            </a:r>
            <a:r>
              <a:rPr lang="es-ES" dirty="0" err="1">
                <a:hlinkClick r:id="rId5"/>
              </a:rPr>
              <a:t>Anniversary</a:t>
            </a:r>
            <a:r>
              <a:rPr lang="es-ES" dirty="0"/>
              <a:t>.  </a:t>
            </a:r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383" y="4458886"/>
            <a:ext cx="3874907" cy="183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2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3. Desarrollo de Personajes &amp; Concept Art (</a:t>
            </a:r>
            <a:r>
              <a:rPr lang="es-ES" dirty="0" err="1"/>
              <a:t>Character</a:t>
            </a:r>
            <a:r>
              <a:rPr lang="es-ES" dirty="0"/>
              <a:t> </a:t>
            </a:r>
            <a:r>
              <a:rPr lang="es-ES" dirty="0" err="1"/>
              <a:t>Development</a:t>
            </a:r>
            <a:r>
              <a:rPr lang="es-ES" dirty="0"/>
              <a:t>)</a:t>
            </a:r>
            <a:br>
              <a:rPr lang="es-ES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smtClean="0"/>
              <a:t>Exploraciones </a:t>
            </a:r>
            <a:r>
              <a:rPr lang="es-ES" b="1" dirty="0"/>
              <a:t>y aproximaciones.</a:t>
            </a:r>
            <a:r>
              <a:rPr lang="es-ES" dirty="0"/>
              <a:t> Diseño de conceptos (Concept art).</a:t>
            </a:r>
          </a:p>
          <a:p>
            <a:r>
              <a:rPr lang="es-ES" dirty="0"/>
              <a:t>El dibujo de </a:t>
            </a:r>
            <a:r>
              <a:rPr lang="es-ES" b="1" dirty="0" err="1"/>
              <a:t>Thumbnails</a:t>
            </a:r>
            <a:r>
              <a:rPr lang="es-ES" b="1" dirty="0"/>
              <a:t> &amp; Siluetas</a:t>
            </a:r>
            <a:r>
              <a:rPr lang="es-ES" dirty="0"/>
              <a:t> (sobre todo para </a:t>
            </a:r>
            <a:r>
              <a:rPr lang="es-ES" dirty="0" err="1"/>
              <a:t>crowds</a:t>
            </a:r>
            <a:r>
              <a:rPr lang="es-ES" dirty="0"/>
              <a:t> y grupos). Muy </a:t>
            </a:r>
            <a:r>
              <a:rPr lang="es-ES" dirty="0" err="1"/>
              <a:t>utlizado</a:t>
            </a:r>
            <a:r>
              <a:rPr lang="es-ES" dirty="0"/>
              <a:t> en el diseño de personajes para videojuegos.</a:t>
            </a:r>
          </a:p>
          <a:p>
            <a:r>
              <a:rPr lang="es-ES" b="1" dirty="0"/>
              <a:t>Interpretación</a:t>
            </a:r>
            <a:r>
              <a:rPr lang="es-ES" dirty="0"/>
              <a:t> del estilo. (Pruebas mas realistas, </a:t>
            </a:r>
            <a:r>
              <a:rPr lang="es-ES" b="1" dirty="0"/>
              <a:t>creación de personajes mas </a:t>
            </a:r>
            <a:r>
              <a:rPr lang="es-ES" b="1" dirty="0" err="1"/>
              <a:t>cartoon</a:t>
            </a:r>
            <a:r>
              <a:rPr lang="es-ES" dirty="0"/>
              <a:t>, mas </a:t>
            </a:r>
            <a:r>
              <a:rPr lang="es-ES" dirty="0" err="1"/>
              <a:t>snappy</a:t>
            </a:r>
            <a:r>
              <a:rPr lang="es-ES" dirty="0"/>
              <a:t>, estilo comic, </a:t>
            </a:r>
            <a:r>
              <a:rPr lang="es-ES" dirty="0" err="1"/>
              <a:t>etc</a:t>
            </a:r>
            <a:r>
              <a:rPr lang="es-ES" dirty="0"/>
              <a:t>).</a:t>
            </a:r>
          </a:p>
          <a:p>
            <a:r>
              <a:rPr lang="es-ES" dirty="0"/>
              <a:t>Pruebas y mas pruebas con diferentes </a:t>
            </a:r>
            <a:r>
              <a:rPr lang="es-ES" b="1" dirty="0"/>
              <a:t>versiones y proporciones</a:t>
            </a:r>
            <a:r>
              <a:rPr lang="es-ES" dirty="0"/>
              <a:t>.</a:t>
            </a:r>
          </a:p>
          <a:p>
            <a:r>
              <a:rPr lang="es-ES" dirty="0"/>
              <a:t>Definición del </a:t>
            </a:r>
            <a:r>
              <a:rPr lang="es-ES" b="1" dirty="0"/>
              <a:t>núcleo</a:t>
            </a:r>
            <a:r>
              <a:rPr lang="es-ES" dirty="0"/>
              <a:t> (Protagonistas, el grupo, su entorno cercano).</a:t>
            </a:r>
          </a:p>
          <a:p>
            <a:r>
              <a:rPr lang="es-ES" dirty="0"/>
              <a:t>Primeras pruebas con </a:t>
            </a:r>
            <a:r>
              <a:rPr lang="es-ES" b="1" dirty="0"/>
              <a:t>poses</a:t>
            </a:r>
            <a:r>
              <a:rPr lang="es-E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27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158</TotalTime>
  <Words>84</Words>
  <Application>Microsoft Office PowerPoint</Application>
  <PresentationFormat>Panorámica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Impact</vt:lpstr>
      <vt:lpstr>Evento principal</vt:lpstr>
      <vt:lpstr>DISEÑO DE PERSONAJES</vt:lpstr>
      <vt:lpstr>¿Cómo se hace el diseño de personajes?</vt:lpstr>
      <vt:lpstr>1. Documentación </vt:lpstr>
      <vt:lpstr>2. Desarrollo Visual (Visual development) </vt:lpstr>
      <vt:lpstr>3. Desarrollo de Personajes &amp; Concept Art (Character Development)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PERSONAJES</dc:title>
  <dc:creator>Personal</dc:creator>
  <cp:lastModifiedBy>Personal</cp:lastModifiedBy>
  <cp:revision>3</cp:revision>
  <dcterms:created xsi:type="dcterms:W3CDTF">2022-07-04T21:41:56Z</dcterms:created>
  <dcterms:modified xsi:type="dcterms:W3CDTF">2022-07-05T00:20:27Z</dcterms:modified>
</cp:coreProperties>
</file>