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4"/>
  </p:notesMasterIdLst>
  <p:sldIdLst>
    <p:sldId id="363" r:id="rId4"/>
    <p:sldId id="366" r:id="rId5"/>
    <p:sldId id="347" r:id="rId6"/>
    <p:sldId id="367" r:id="rId7"/>
    <p:sldId id="368" r:id="rId8"/>
    <p:sldId id="308" r:id="rId9"/>
    <p:sldId id="298" r:id="rId10"/>
    <p:sldId id="307" r:id="rId11"/>
    <p:sldId id="375" r:id="rId12"/>
    <p:sldId id="374" r:id="rId13"/>
    <p:sldId id="370" r:id="rId14"/>
    <p:sldId id="369" r:id="rId15"/>
    <p:sldId id="371" r:id="rId16"/>
    <p:sldId id="372" r:id="rId17"/>
    <p:sldId id="373" r:id="rId18"/>
    <p:sldId id="376" r:id="rId19"/>
    <p:sldId id="377" r:id="rId20"/>
    <p:sldId id="378" r:id="rId21"/>
    <p:sldId id="260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85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471225" y="28805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University Management System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48303-7CAF-0CDB-432E-EFE905894692}"/>
              </a:ext>
            </a:extLst>
          </p:cNvPr>
          <p:cNvSpPr txBox="1"/>
          <p:nvPr/>
        </p:nvSpPr>
        <p:spPr>
          <a:xfrm>
            <a:off x="613465" y="3258103"/>
            <a:ext cx="528610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Made by: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Mariam Mohamed 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Shrouk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Mohsen(CS)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Yosra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Mamdouh(IS) 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Hadeer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Tamer(IS)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Nourihan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Khaled (IS)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Salma Gamal(CS)</a:t>
            </a:r>
          </a:p>
        </p:txBody>
      </p: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68884-248A-2841-E812-688907732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DFD 1</a:t>
            </a:r>
          </a:p>
        </p:txBody>
      </p:sp>
    </p:spTree>
    <p:extLst>
      <p:ext uri="{BB962C8B-B14F-4D97-AF65-F5344CB8AC3E}">
        <p14:creationId xmlns:p14="http://schemas.microsoft.com/office/powerpoint/2010/main" val="39051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9268D-1D28-BD72-D0BF-4ED027ED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9E0D0-00D1-861F-09E5-0432B9057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D8809-6AD8-98CA-7C50-E9DFD40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3611E-F1C0-1A45-AB06-9D85C04A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47EF0-853E-FC1F-81F9-A318A4879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DDEBD-29D2-ABF2-BCF1-9CB076479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092" y="304675"/>
            <a:ext cx="11573197" cy="724247"/>
          </a:xfrm>
        </p:spPr>
        <p:txBody>
          <a:bodyPr/>
          <a:lstStyle/>
          <a:p>
            <a:r>
              <a:rPr lang="en-US" dirty="0"/>
              <a:t>DFD 2</a:t>
            </a:r>
          </a:p>
        </p:txBody>
      </p:sp>
    </p:spTree>
    <p:extLst>
      <p:ext uri="{BB962C8B-B14F-4D97-AF65-F5344CB8AC3E}">
        <p14:creationId xmlns:p14="http://schemas.microsoft.com/office/powerpoint/2010/main" val="110458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7CC1-A53F-0C20-F864-13E82B40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39D4A-1326-A457-97C8-B426AECB6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8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Figma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EECB31D8-620F-4C66-8C85-A6A467C0542B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C57FFF33-57F7-4B0D-A27C-2AF759A91720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E11B4CE-CAFA-47E5-90F2-60EA6F2E8511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98C025C-4F91-4EE8-B248-E002CBD30A4F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B0D4A29-9FDC-40FE-BF48-A20BCAC41A2C}"/>
              </a:ext>
            </a:extLst>
          </p:cNvPr>
          <p:cNvSpPr txBox="1">
            <a:spLocks/>
          </p:cNvSpPr>
          <p:nvPr/>
        </p:nvSpPr>
        <p:spPr>
          <a:xfrm>
            <a:off x="103525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Home page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4104409-2121-451C-86B6-C8C2F3A8DEA6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Login page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34FA1C5A-7563-4F8A-89FE-1AC715B945A8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Professor page 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67805859-7658-4BF2-89DB-4A2959F228C1}"/>
              </a:ext>
            </a:extLst>
          </p:cNvPr>
          <p:cNvSpPr txBox="1">
            <a:spLocks/>
          </p:cNvSpPr>
          <p:nvPr/>
        </p:nvSpPr>
        <p:spPr>
          <a:xfrm>
            <a:off x="9341729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Student page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EEB2BFE-3A19-84DB-8C96-75635B88FE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4114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385036E-A779-FDAD-B9E3-5E49A7026EDE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" b="1251"/>
          <a:stretch>
            <a:fillRect/>
          </a:stretch>
        </p:blipFill>
        <p:spPr>
          <a:xfrm>
            <a:off x="4038078" y="2037611"/>
            <a:ext cx="1332000" cy="2097207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8290FE85-112D-6F42-E308-DC39793BEC55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" b="25037"/>
          <a:stretch/>
        </p:blipFill>
        <p:spPr>
          <a:xfrm>
            <a:off x="6821924" y="1975192"/>
            <a:ext cx="1332000" cy="2222043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3BFEE26-C972-4B94-2AD3-26416783D702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" b="834"/>
          <a:stretch>
            <a:fillRect/>
          </a:stretch>
        </p:blipFill>
        <p:spPr/>
      </p:pic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34E21437-16D4-172E-BC26-7A380781C818}"/>
              </a:ext>
            </a:extLst>
          </p:cNvPr>
          <p:cNvSpPr txBox="1">
            <a:spLocks/>
          </p:cNvSpPr>
          <p:nvPr/>
        </p:nvSpPr>
        <p:spPr>
          <a:xfrm>
            <a:off x="0" y="57170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https://www.figma.com/design/e5QNrT9OGsPoQ8o0NFkp8e/Untitled?node-id=0-1&amp;t=nuHLsqzUvLAZ6Mqj-1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271654" y="3467460"/>
            <a:ext cx="5415676" cy="2698207"/>
            <a:chOff x="6665543" y="1272275"/>
            <a:chExt cx="2911109" cy="26982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829383" y="1272275"/>
              <a:ext cx="2747269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+mj-lt"/>
                </a:rPr>
                <a:t>University Management System</a:t>
              </a:r>
              <a:endPara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570372"/>
              <a:ext cx="27472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Make it easy to manage 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University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00892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10695" y="673229"/>
            <a:ext cx="397110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Project needs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F48CE6E-9232-4052-BDE3-AFBCB6913F85}"/>
              </a:ext>
            </a:extLst>
          </p:cNvPr>
          <p:cNvGrpSpPr/>
          <p:nvPr/>
        </p:nvGrpSpPr>
        <p:grpSpPr>
          <a:xfrm>
            <a:off x="1892945" y="863159"/>
            <a:ext cx="3488745" cy="1024443"/>
            <a:chOff x="1797648" y="951079"/>
            <a:chExt cx="3488745" cy="1024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D6A24-56ED-434E-9F2F-9B1165C3675D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Database In SQL.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6E7BB8-DED8-4F7E-A3A5-A66BD2E6F81E}"/>
                </a:ext>
              </a:extLst>
            </p:cNvPr>
            <p:cNvSpPr txBox="1"/>
            <p:nvPr/>
          </p:nvSpPr>
          <p:spPr>
            <a:xfrm>
              <a:off x="2147566" y="1303561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first code with .NET development with MVC.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91F69-4703-490C-84E1-B4C623A10E4D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Made ERD Diagram.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92CF4F90-33A3-468C-8371-6F8F9D347947}"/>
              </a:ext>
            </a:extLst>
          </p:cNvPr>
          <p:cNvGrpSpPr/>
          <p:nvPr/>
        </p:nvGrpSpPr>
        <p:grpSpPr>
          <a:xfrm>
            <a:off x="1892945" y="2281651"/>
            <a:ext cx="3488745" cy="1024443"/>
            <a:chOff x="1797648" y="2369571"/>
            <a:chExt cx="3488745" cy="10244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545D-ECC5-4256-9DA7-37396DBA1BC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Gannt chart.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8B0A94-C77F-49F7-83AD-2B9E87DEEE67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Microsoft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073A71-2665-4E43-8A59-CD173522697C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Display the phases of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F268C482-D583-4416-B558-69DC33D18F42}"/>
              </a:ext>
            </a:extLst>
          </p:cNvPr>
          <p:cNvGrpSpPr/>
          <p:nvPr/>
        </p:nvGrpSpPr>
        <p:grpSpPr>
          <a:xfrm>
            <a:off x="1892945" y="3700143"/>
            <a:ext cx="3488745" cy="1090388"/>
            <a:chOff x="1797648" y="3788063"/>
            <a:chExt cx="3488745" cy="10903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167EA-026E-42EE-9B45-35E69658B2CB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DFD(Data Flow Diagram)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78C1B-3B63-4A61-8017-C408E578F8B4}"/>
                </a:ext>
              </a:extLst>
            </p:cNvPr>
            <p:cNvSpPr txBox="1"/>
            <p:nvPr/>
          </p:nvSpPr>
          <p:spPr>
            <a:xfrm>
              <a:off x="2054259" y="417278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flow that the project will go with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32936C-730F-4803-AC84-9C9025BDDD12}"/>
                </a:ext>
              </a:extLst>
            </p:cNvPr>
            <p:cNvSpPr txBox="1"/>
            <p:nvPr/>
          </p:nvSpPr>
          <p:spPr>
            <a:xfrm>
              <a:off x="2054259" y="460145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project clear and easy.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462D67FE-38F6-47E9-ACF8-DB6479B03EBA}"/>
              </a:ext>
            </a:extLst>
          </p:cNvPr>
          <p:cNvGrpSpPr/>
          <p:nvPr/>
        </p:nvGrpSpPr>
        <p:grpSpPr>
          <a:xfrm>
            <a:off x="1892945" y="5118635"/>
            <a:ext cx="3488745" cy="1209109"/>
            <a:chOff x="1797648" y="5206555"/>
            <a:chExt cx="3488745" cy="12091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5E73AD-E784-424E-A2EA-A3AF2528102B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61555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sz="1800" b="1" kern="1200" dirty="0">
                  <a:solidFill>
                    <a:srgbClr val="F79465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Figma.</a:t>
              </a:r>
              <a:endParaRPr lang="en-US" sz="1600" dirty="0">
                <a:effectLst/>
              </a:endParaRPr>
            </a:p>
            <a:p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B48690-AC1C-4BB0-8F09-B7330D23CD47}"/>
                </a:ext>
              </a:extLst>
            </p:cNvPr>
            <p:cNvSpPr txBox="1"/>
            <p:nvPr/>
          </p:nvSpPr>
          <p:spPr>
            <a:xfrm>
              <a:off x="2147566" y="554510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see how website work.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5E995F-4F4D-42C0-A726-1B6258D64CD1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change color,text,photos.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6184A-FD33-A9D5-270D-EC3CA9CD8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4" y="114300"/>
            <a:ext cx="11032761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7851B9-D18C-843F-1186-E8B94193F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5400000">
            <a:off x="10367229" y="3588152"/>
            <a:ext cx="2607507" cy="322508"/>
          </a:xfrm>
        </p:spPr>
        <p:txBody>
          <a:bodyPr/>
          <a:lstStyle/>
          <a:p>
            <a:r>
              <a:rPr lang="en-US" sz="1600" dirty="0"/>
              <a:t>Our database in SQL (zoom)</a:t>
            </a:r>
          </a:p>
        </p:txBody>
      </p:sp>
    </p:spTree>
    <p:extLst>
      <p:ext uri="{BB962C8B-B14F-4D97-AF65-F5344CB8AC3E}">
        <p14:creationId xmlns:p14="http://schemas.microsoft.com/office/powerpoint/2010/main" val="289921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44DE4-F734-0D2A-0B62-21FEB6B0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70"/>
            <a:ext cx="12192000" cy="607422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467CD-4E08-E8C5-3822-54AE295CE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6349" y="302186"/>
            <a:ext cx="11573197" cy="72424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5C715-A8C3-146A-7D8B-A6073A24F121}"/>
              </a:ext>
            </a:extLst>
          </p:cNvPr>
          <p:cNvSpPr/>
          <p:nvPr/>
        </p:nvSpPr>
        <p:spPr>
          <a:xfrm>
            <a:off x="10105053" y="6336545"/>
            <a:ext cx="2086947" cy="52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5">
            <a:extLst>
              <a:ext uri="{FF2B5EF4-FFF2-40B4-BE49-F238E27FC236}">
                <a16:creationId xmlns:a16="http://schemas.microsoft.com/office/drawing/2014/main" id="{5D7085FF-740B-4454-A26A-7CF6CFBCB9F1}"/>
              </a:ext>
            </a:extLst>
          </p:cNvPr>
          <p:cNvSpPr/>
          <p:nvPr/>
        </p:nvSpPr>
        <p:spPr>
          <a:xfrm>
            <a:off x="1059924" y="6004678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ERD in other Graph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1CD4B399-E12E-4BBF-94FD-76306C662AB9}"/>
              </a:ext>
            </a:extLst>
          </p:cNvPr>
          <p:cNvSpPr/>
          <p:nvPr/>
        </p:nvSpPr>
        <p:spPr>
          <a:xfrm>
            <a:off x="6096000" y="5358347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Project 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22070-5420-4F3E-BB74-DA925F1BF6E9}"/>
              </a:ext>
            </a:extLst>
          </p:cNvPr>
          <p:cNvSpPr txBox="1"/>
          <p:nvPr/>
        </p:nvSpPr>
        <p:spPr>
          <a:xfrm>
            <a:off x="7198420" y="5696901"/>
            <a:ext cx="438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graphs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C039B255-BE49-7FB0-D42A-FC8C3FA88FD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7" b="389"/>
          <a:stretch/>
        </p:blipFill>
        <p:spPr>
          <a:xfrm>
            <a:off x="242596" y="170602"/>
            <a:ext cx="3865822" cy="5679691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C81A81F0-9DAD-FE73-22BB-A5743C90A76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r="7519"/>
          <a:stretch>
            <a:fillRect/>
          </a:stretch>
        </p:blipFill>
        <p:spPr>
          <a:xfrm>
            <a:off x="5709400" y="170602"/>
            <a:ext cx="3350935" cy="5002837"/>
          </a:xfr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710000" y="245064"/>
            <a:ext cx="11573197" cy="724247"/>
          </a:xfrm>
        </p:spPr>
        <p:txBody>
          <a:bodyPr/>
          <a:lstStyle/>
          <a:p>
            <a:r>
              <a:rPr lang="en-GB" altLang="ko-KR" sz="5400" b="1" dirty="0">
                <a:solidFill>
                  <a:schemeClr val="accent3"/>
                </a:solidFill>
                <a:cs typeface="Arial" pitchFamily="34" charset="0"/>
              </a:rPr>
              <a:t>Gannt chart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75540" y="3339558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623902D-FAC4-2B88-66F4-03BAED386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0"/>
            <a:ext cx="690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CFC7B091-7E56-4B81-ABF8-34460CFDA582}"/>
              </a:ext>
            </a:extLst>
          </p:cNvPr>
          <p:cNvGrpSpPr/>
          <p:nvPr/>
        </p:nvGrpSpPr>
        <p:grpSpPr>
          <a:xfrm>
            <a:off x="1197644" y="1709424"/>
            <a:ext cx="9303293" cy="3872226"/>
            <a:chOff x="1158297" y="1471298"/>
            <a:chExt cx="9875401" cy="4110349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6E07546B-D05C-4DC9-9860-47637309C5CF}"/>
                </a:ext>
              </a:extLst>
            </p:cNvPr>
            <p:cNvGrpSpPr/>
            <p:nvPr/>
          </p:nvGrpSpPr>
          <p:grpSpPr>
            <a:xfrm flipH="1">
              <a:off x="1158297" y="1471298"/>
              <a:ext cx="9875401" cy="3776974"/>
              <a:chOff x="1158297" y="1842431"/>
              <a:chExt cx="9875405" cy="3584343"/>
            </a:xfrm>
            <a:solidFill>
              <a:schemeClr val="accent6"/>
            </a:solidFill>
          </p:grpSpPr>
          <p:sp>
            <p:nvSpPr>
              <p:cNvPr id="14" name="Arrow: U-Turn 32">
                <a:extLst>
                  <a:ext uri="{FF2B5EF4-FFF2-40B4-BE49-F238E27FC236}">
                    <a16:creationId xmlns:a16="http://schemas.microsoft.com/office/drawing/2014/main" id="{47E4CF69-FB69-4312-AE14-3012A6D41477}"/>
                  </a:ext>
                </a:extLst>
              </p:cNvPr>
              <p:cNvSpPr/>
              <p:nvPr/>
            </p:nvSpPr>
            <p:spPr>
              <a:xfrm rot="16200000">
                <a:off x="4581712" y="-1580984"/>
                <a:ext cx="2119950" cy="8966779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U-Turn 33">
                <a:extLst>
                  <a:ext uri="{FF2B5EF4-FFF2-40B4-BE49-F238E27FC236}">
                    <a16:creationId xmlns:a16="http://schemas.microsoft.com/office/drawing/2014/main" id="{5D9A85EB-C6E6-4377-8DA5-AB166C7C3AF5}"/>
                  </a:ext>
                </a:extLst>
              </p:cNvPr>
              <p:cNvSpPr/>
              <p:nvPr/>
            </p:nvSpPr>
            <p:spPr>
              <a:xfrm rot="5400000" flipH="1">
                <a:off x="5490339" y="-116590"/>
                <a:ext cx="2119950" cy="8966777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35">
              <a:extLst>
                <a:ext uri="{FF2B5EF4-FFF2-40B4-BE49-F238E27FC236}">
                  <a16:creationId xmlns:a16="http://schemas.microsoft.com/office/drawing/2014/main" id="{E592F040-2EF8-49C5-8B04-D0017E45C48E}"/>
                </a:ext>
              </a:extLst>
            </p:cNvPr>
            <p:cNvSpPr/>
            <p:nvPr/>
          </p:nvSpPr>
          <p:spPr>
            <a:xfrm>
              <a:off x="1571622" y="1523999"/>
              <a:ext cx="990600" cy="990600"/>
            </a:xfrm>
            <a:prstGeom prst="ellipse">
              <a:avLst/>
            </a:prstGeom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6">
              <a:extLst>
                <a:ext uri="{FF2B5EF4-FFF2-40B4-BE49-F238E27FC236}">
                  <a16:creationId xmlns:a16="http://schemas.microsoft.com/office/drawing/2014/main" id="{52F0D578-4748-4266-A46F-54E336CCA4CC}"/>
                </a:ext>
              </a:extLst>
            </p:cNvPr>
            <p:cNvSpPr/>
            <p:nvPr/>
          </p:nvSpPr>
          <p:spPr>
            <a:xfrm>
              <a:off x="5113045" y="1523999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7">
              <a:extLst>
                <a:ext uri="{FF2B5EF4-FFF2-40B4-BE49-F238E27FC236}">
                  <a16:creationId xmlns:a16="http://schemas.microsoft.com/office/drawing/2014/main" id="{B0E0A437-253A-47B9-AD24-C667779EEE98}"/>
                </a:ext>
              </a:extLst>
            </p:cNvPr>
            <p:cNvSpPr/>
            <p:nvPr/>
          </p:nvSpPr>
          <p:spPr>
            <a:xfrm>
              <a:off x="8654470" y="1523999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1E421586-F7C9-4839-81F2-BB5A80233A40}"/>
                </a:ext>
              </a:extLst>
            </p:cNvPr>
            <p:cNvSpPr/>
            <p:nvPr/>
          </p:nvSpPr>
          <p:spPr>
            <a:xfrm>
              <a:off x="2546923" y="4591047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E88DBAF8-8970-444B-B1A2-83E615146C24}"/>
                </a:ext>
              </a:extLst>
            </p:cNvPr>
            <p:cNvSpPr/>
            <p:nvPr/>
          </p:nvSpPr>
          <p:spPr>
            <a:xfrm>
              <a:off x="6088347" y="4591047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0">
              <a:extLst>
                <a:ext uri="{FF2B5EF4-FFF2-40B4-BE49-F238E27FC236}">
                  <a16:creationId xmlns:a16="http://schemas.microsoft.com/office/drawing/2014/main" id="{E1FC40A9-0EC5-48DF-8F87-2F0D09E706C3}"/>
                </a:ext>
              </a:extLst>
            </p:cNvPr>
            <p:cNvSpPr/>
            <p:nvPr/>
          </p:nvSpPr>
          <p:spPr>
            <a:xfrm>
              <a:off x="9629771" y="4591047"/>
              <a:ext cx="990600" cy="9906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>
              <a:extLst>
                <a:ext uri="{FF2B5EF4-FFF2-40B4-BE49-F238E27FC236}">
                  <a16:creationId xmlns:a16="http://schemas.microsoft.com/office/drawing/2014/main" id="{6C95D8FF-AD6A-44B2-98FB-D66E48140603}"/>
                </a:ext>
              </a:extLst>
            </p:cNvPr>
            <p:cNvSpPr/>
            <p:nvPr/>
          </p:nvSpPr>
          <p:spPr>
            <a:xfrm>
              <a:off x="2059273" y="3057523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>
              <a:extLst>
                <a:ext uri="{FF2B5EF4-FFF2-40B4-BE49-F238E27FC236}">
                  <a16:creationId xmlns:a16="http://schemas.microsoft.com/office/drawing/2014/main" id="{71618AD5-8829-4624-89F7-7C973407F1FB}"/>
                </a:ext>
              </a:extLst>
            </p:cNvPr>
            <p:cNvSpPr/>
            <p:nvPr/>
          </p:nvSpPr>
          <p:spPr>
            <a:xfrm>
              <a:off x="5600696" y="3057523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>
              <a:extLst>
                <a:ext uri="{FF2B5EF4-FFF2-40B4-BE49-F238E27FC236}">
                  <a16:creationId xmlns:a16="http://schemas.microsoft.com/office/drawing/2014/main" id="{BAE72AED-5B66-4E08-B8C3-494C22307696}"/>
                </a:ext>
              </a:extLst>
            </p:cNvPr>
            <p:cNvSpPr/>
            <p:nvPr/>
          </p:nvSpPr>
          <p:spPr>
            <a:xfrm>
              <a:off x="9142125" y="3057525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4A645C8-5689-4FC1-8C6D-3D7DDFEDB7DB}"/>
              </a:ext>
            </a:extLst>
          </p:cNvPr>
          <p:cNvSpPr txBox="1"/>
          <p:nvPr/>
        </p:nvSpPr>
        <p:spPr>
          <a:xfrm>
            <a:off x="2953796" y="2436293"/>
            <a:ext cx="192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7F7D3-644C-4CE6-B6D6-1D7C3ED9E038}"/>
              </a:ext>
            </a:extLst>
          </p:cNvPr>
          <p:cNvSpPr txBox="1"/>
          <p:nvPr/>
        </p:nvSpPr>
        <p:spPr>
          <a:xfrm>
            <a:off x="6277283" y="2436293"/>
            <a:ext cx="192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Finance and Fees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AC9E8-DD11-4626-BB24-8131E74063BD}"/>
              </a:ext>
            </a:extLst>
          </p:cNvPr>
          <p:cNvSpPr txBox="1"/>
          <p:nvPr/>
        </p:nvSpPr>
        <p:spPr>
          <a:xfrm>
            <a:off x="3034800" y="3915395"/>
            <a:ext cx="192106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Grades and Transcripts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04F7E-7262-4FE4-81E7-E6A16990F948}"/>
              </a:ext>
            </a:extLst>
          </p:cNvPr>
          <p:cNvSpPr txBox="1"/>
          <p:nvPr/>
        </p:nvSpPr>
        <p:spPr>
          <a:xfrm>
            <a:off x="6385928" y="3915395"/>
            <a:ext cx="192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Current Courses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3E93A9-B2CC-498B-AA12-EE25DA3EE5F2}"/>
              </a:ext>
            </a:extLst>
          </p:cNvPr>
          <p:cNvSpPr txBox="1"/>
          <p:nvPr/>
        </p:nvSpPr>
        <p:spPr>
          <a:xfrm>
            <a:off x="9737057" y="3915395"/>
            <a:ext cx="19210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Enroll in a Course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AE021-C43B-44F8-BAA9-BAAB224293AC}"/>
              </a:ext>
            </a:extLst>
          </p:cNvPr>
          <p:cNvSpPr txBox="1"/>
          <p:nvPr/>
        </p:nvSpPr>
        <p:spPr>
          <a:xfrm>
            <a:off x="517408" y="5350042"/>
            <a:ext cx="1921065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Student Performance Reports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608585-EF76-467E-8858-5CCA5F9ECC86}"/>
              </a:ext>
            </a:extLst>
          </p:cNvPr>
          <p:cNvSpPr txBox="1"/>
          <p:nvPr/>
        </p:nvSpPr>
        <p:spPr>
          <a:xfrm>
            <a:off x="3840895" y="5350042"/>
            <a:ext cx="192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View news about Faculty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DFF22-CD5B-4B87-80AA-AA7F43B20F84}"/>
              </a:ext>
            </a:extLst>
          </p:cNvPr>
          <p:cNvSpPr txBox="1"/>
          <p:nvPr/>
        </p:nvSpPr>
        <p:spPr>
          <a:xfrm>
            <a:off x="1464064" y="2052745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31F1C-BA20-4076-9F96-9C8697F76FDF}"/>
              </a:ext>
            </a:extLst>
          </p:cNvPr>
          <p:cNvSpPr txBox="1"/>
          <p:nvPr/>
        </p:nvSpPr>
        <p:spPr>
          <a:xfrm>
            <a:off x="9056877" y="4938737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FINISH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Arrow: Chevron 81">
            <a:extLst>
              <a:ext uri="{FF2B5EF4-FFF2-40B4-BE49-F238E27FC236}">
                <a16:creationId xmlns:a16="http://schemas.microsoft.com/office/drawing/2014/main" id="{F1246B82-858A-4D1C-B579-2AE501C3EFCD}"/>
              </a:ext>
            </a:extLst>
          </p:cNvPr>
          <p:cNvSpPr/>
          <p:nvPr/>
        </p:nvSpPr>
        <p:spPr>
          <a:xfrm>
            <a:off x="5814364" y="2771536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82">
            <a:extLst>
              <a:ext uri="{FF2B5EF4-FFF2-40B4-BE49-F238E27FC236}">
                <a16:creationId xmlns:a16="http://schemas.microsoft.com/office/drawing/2014/main" id="{0EC02104-E3B6-4AA0-B199-66BF063BDB9E}"/>
              </a:ext>
            </a:extLst>
          </p:cNvPr>
          <p:cNvSpPr/>
          <p:nvPr/>
        </p:nvSpPr>
        <p:spPr>
          <a:xfrm flipH="1">
            <a:off x="8580419" y="4187312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83">
            <a:extLst>
              <a:ext uri="{FF2B5EF4-FFF2-40B4-BE49-F238E27FC236}">
                <a16:creationId xmlns:a16="http://schemas.microsoft.com/office/drawing/2014/main" id="{4919A930-A4D9-47A6-83A6-95E6CBAB09BE}"/>
              </a:ext>
            </a:extLst>
          </p:cNvPr>
          <p:cNvSpPr/>
          <p:nvPr/>
        </p:nvSpPr>
        <p:spPr>
          <a:xfrm flipH="1">
            <a:off x="5198050" y="4198695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84">
            <a:extLst>
              <a:ext uri="{FF2B5EF4-FFF2-40B4-BE49-F238E27FC236}">
                <a16:creationId xmlns:a16="http://schemas.microsoft.com/office/drawing/2014/main" id="{0C5C2F6D-47D9-4F4F-928B-BB6E23CDC831}"/>
              </a:ext>
            </a:extLst>
          </p:cNvPr>
          <p:cNvSpPr/>
          <p:nvPr/>
        </p:nvSpPr>
        <p:spPr>
          <a:xfrm>
            <a:off x="3439035" y="5650051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c 85">
            <a:extLst>
              <a:ext uri="{FF2B5EF4-FFF2-40B4-BE49-F238E27FC236}">
                <a16:creationId xmlns:a16="http://schemas.microsoft.com/office/drawing/2014/main" id="{2BE15170-3522-4420-B5FF-8291D7B34B4D}"/>
              </a:ext>
            </a:extLst>
          </p:cNvPr>
          <p:cNvSpPr/>
          <p:nvPr/>
        </p:nvSpPr>
        <p:spPr>
          <a:xfrm rot="5400000" flipH="1">
            <a:off x="8776689" y="1918400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3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Arc 86">
            <a:extLst>
              <a:ext uri="{FF2B5EF4-FFF2-40B4-BE49-F238E27FC236}">
                <a16:creationId xmlns:a16="http://schemas.microsoft.com/office/drawing/2014/main" id="{D5CF0420-B464-4F84-B943-22F134A700F0}"/>
              </a:ext>
            </a:extLst>
          </p:cNvPr>
          <p:cNvSpPr/>
          <p:nvPr/>
        </p:nvSpPr>
        <p:spPr>
          <a:xfrm rot="16200000">
            <a:off x="883586" y="3379315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22C8254E-7016-4DC6-AD36-47A8614ED24F}"/>
              </a:ext>
            </a:extLst>
          </p:cNvPr>
          <p:cNvSpPr/>
          <p:nvPr/>
        </p:nvSpPr>
        <p:spPr>
          <a:xfrm flipH="1">
            <a:off x="8982502" y="35391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AF0A76E6-56AC-46E3-B2DF-D5E79C0E6787}"/>
              </a:ext>
            </a:extLst>
          </p:cNvPr>
          <p:cNvSpPr/>
          <p:nvPr/>
        </p:nvSpPr>
        <p:spPr>
          <a:xfrm rot="18805991">
            <a:off x="6127463" y="492363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EA0ED3B-FF24-4ADC-B04F-D6D28AB0DFAB}"/>
              </a:ext>
            </a:extLst>
          </p:cNvPr>
          <p:cNvSpPr/>
          <p:nvPr/>
        </p:nvSpPr>
        <p:spPr>
          <a:xfrm>
            <a:off x="2299739" y="353048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Donut 39">
            <a:extLst>
              <a:ext uri="{FF2B5EF4-FFF2-40B4-BE49-F238E27FC236}">
                <a16:creationId xmlns:a16="http://schemas.microsoft.com/office/drawing/2014/main" id="{26F66128-23BD-43AA-A1FA-F73D943F33AD}"/>
              </a:ext>
            </a:extLst>
          </p:cNvPr>
          <p:cNvSpPr/>
          <p:nvPr/>
        </p:nvSpPr>
        <p:spPr>
          <a:xfrm>
            <a:off x="5198050" y="203249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Chord 15">
            <a:extLst>
              <a:ext uri="{FF2B5EF4-FFF2-40B4-BE49-F238E27FC236}">
                <a16:creationId xmlns:a16="http://schemas.microsoft.com/office/drawing/2014/main" id="{0688E9C3-AAE5-4EFC-9E76-935BD1139964}"/>
              </a:ext>
            </a:extLst>
          </p:cNvPr>
          <p:cNvSpPr/>
          <p:nvPr/>
        </p:nvSpPr>
        <p:spPr>
          <a:xfrm>
            <a:off x="5742520" y="3472511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6D55E1-43CE-4BCB-9904-CE7320244334}"/>
              </a:ext>
            </a:extLst>
          </p:cNvPr>
          <p:cNvSpPr/>
          <p:nvPr/>
        </p:nvSpPr>
        <p:spPr>
          <a:xfrm rot="2700000">
            <a:off x="8583014" y="2034807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BD6B18CD-0280-0C28-70B4-EFF241A79D7A}"/>
              </a:ext>
            </a:extLst>
          </p:cNvPr>
          <p:cNvSpPr/>
          <p:nvPr/>
        </p:nvSpPr>
        <p:spPr>
          <a:xfrm rot="2700000">
            <a:off x="2842816" y="4870565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E3917-2211-FE10-73D0-1BE66F067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D549-F7DB-2F71-1EF5-2DDA053E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038"/>
            <a:ext cx="12192000" cy="56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979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10756</TotalTime>
  <Words>208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mero ...</cp:lastModifiedBy>
  <cp:revision>92</cp:revision>
  <dcterms:created xsi:type="dcterms:W3CDTF">2020-01-20T05:08:25Z</dcterms:created>
  <dcterms:modified xsi:type="dcterms:W3CDTF">2025-01-08T19:13:17Z</dcterms:modified>
</cp:coreProperties>
</file>