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3"/>
  </p:notesMasterIdLst>
  <p:sldIdLst>
    <p:sldId id="363" r:id="rId4"/>
    <p:sldId id="366" r:id="rId5"/>
    <p:sldId id="347" r:id="rId6"/>
    <p:sldId id="367" r:id="rId7"/>
    <p:sldId id="368" r:id="rId8"/>
    <p:sldId id="308" r:id="rId9"/>
    <p:sldId id="298" r:id="rId10"/>
    <p:sldId id="307" r:id="rId11"/>
    <p:sldId id="375" r:id="rId12"/>
    <p:sldId id="374" r:id="rId13"/>
    <p:sldId id="370" r:id="rId14"/>
    <p:sldId id="369" r:id="rId15"/>
    <p:sldId id="371" r:id="rId16"/>
    <p:sldId id="372" r:id="rId17"/>
    <p:sldId id="373" r:id="rId18"/>
    <p:sldId id="376" r:id="rId19"/>
    <p:sldId id="377" r:id="rId20"/>
    <p:sldId id="260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85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471225" y="2880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University Management System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48303-7CAF-0CDB-432E-EFE905894692}"/>
              </a:ext>
            </a:extLst>
          </p:cNvPr>
          <p:cNvSpPr txBox="1"/>
          <p:nvPr/>
        </p:nvSpPr>
        <p:spPr>
          <a:xfrm>
            <a:off x="613465" y="3258103"/>
            <a:ext cx="528610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Made by: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Mariam Mohamed 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Shrouk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Mohsen(CS)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Yosra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Mamdouh(IS) 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Hadeer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Tamer(IS)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Nourihan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Khaled (IS)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Salma Gamal(CS)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68884-248A-2841-E812-688907732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DFD 1</a:t>
            </a:r>
          </a:p>
        </p:txBody>
      </p:sp>
    </p:spTree>
    <p:extLst>
      <p:ext uri="{BB962C8B-B14F-4D97-AF65-F5344CB8AC3E}">
        <p14:creationId xmlns:p14="http://schemas.microsoft.com/office/powerpoint/2010/main" val="39051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9268D-1D28-BD72-D0BF-4ED027ED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9E0D0-00D1-861F-09E5-0432B905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8809-6AD8-98CA-7C50-E9DFD40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3611E-F1C0-1A45-AB06-9D85C04A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47EF0-853E-FC1F-81F9-A318A487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DDEBD-29D2-ABF2-BCF1-9CB076479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092" y="304675"/>
            <a:ext cx="11573197" cy="724247"/>
          </a:xfrm>
        </p:spPr>
        <p:txBody>
          <a:bodyPr/>
          <a:lstStyle/>
          <a:p>
            <a:r>
              <a:rPr lang="en-US" dirty="0"/>
              <a:t>DFD 2</a:t>
            </a:r>
          </a:p>
        </p:txBody>
      </p:sp>
    </p:spTree>
    <p:extLst>
      <p:ext uri="{BB962C8B-B14F-4D97-AF65-F5344CB8AC3E}">
        <p14:creationId xmlns:p14="http://schemas.microsoft.com/office/powerpoint/2010/main" val="11045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7CC1-A53F-0C20-F864-13E82B40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Figma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103525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Home page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page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page 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Student page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EB2BFE-3A19-84DB-8C96-75635B88FE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85036E-A779-FDAD-B9E3-5E49A7026EDE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1251"/>
          <a:stretch>
            <a:fillRect/>
          </a:stretch>
        </p:blipFill>
        <p:spPr>
          <a:xfrm>
            <a:off x="4038078" y="2037611"/>
            <a:ext cx="1332000" cy="209720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290FE85-112D-6F42-E308-DC39793BEC5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25037"/>
          <a:stretch/>
        </p:blipFill>
        <p:spPr>
          <a:xfrm>
            <a:off x="6821924" y="1975192"/>
            <a:ext cx="1332000" cy="222204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3BFEE26-C972-4B94-2AD3-26416783D702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" b="834"/>
          <a:stretch>
            <a:fillRect/>
          </a:stretch>
        </p:blipFill>
        <p:spPr/>
      </p:pic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4E21437-16D4-172E-BC26-7A380781C818}"/>
              </a:ext>
            </a:extLst>
          </p:cNvPr>
          <p:cNvSpPr txBox="1">
            <a:spLocks/>
          </p:cNvSpPr>
          <p:nvPr/>
        </p:nvSpPr>
        <p:spPr>
          <a:xfrm>
            <a:off x="0" y="57170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https://www.figma.com/design/e5QNrT9OGsPoQ8o0NFkp8e/Untitled?node-id=0-1&amp;t=nuHLsqzUvLAZ6Mqj-1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4" y="3467460"/>
            <a:ext cx="5415676" cy="2698207"/>
            <a:chOff x="6665543" y="1272275"/>
            <a:chExt cx="2911109" cy="26982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829383" y="1272275"/>
              <a:ext cx="274726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University Management System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70372"/>
              <a:ext cx="27472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Make it easy to manage 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University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673229"/>
            <a:ext cx="39711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needs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892945" y="863159"/>
            <a:ext cx="3488745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Database In SQL.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03561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first code with .NET development with MVC.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Made ERD Diagram.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892945" y="2281651"/>
            <a:ext cx="3488745" cy="1024443"/>
            <a:chOff x="1797648" y="2369571"/>
            <a:chExt cx="3488745" cy="1024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Gannt chart.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Microsoft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73A71-2665-4E43-8A59-CD173522697C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Display the phases of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892945" y="3700143"/>
            <a:ext cx="3488745" cy="1090388"/>
            <a:chOff x="1797648" y="3788063"/>
            <a:chExt cx="3488745" cy="1090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DFD(Data Flow Diagram)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054259" y="417278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flow that the project will go with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2936C-730F-4803-AC84-9C9025BDDD12}"/>
                </a:ext>
              </a:extLst>
            </p:cNvPr>
            <p:cNvSpPr txBox="1"/>
            <p:nvPr/>
          </p:nvSpPr>
          <p:spPr>
            <a:xfrm>
              <a:off x="2054259" y="460145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project clear and easy.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892945" y="5118635"/>
            <a:ext cx="3488745" cy="1209109"/>
            <a:chOff x="1797648" y="5206555"/>
            <a:chExt cx="3488745" cy="12091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61555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1800" b="1" kern="1200" dirty="0">
                  <a:solidFill>
                    <a:srgbClr val="F79465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Figma.</a:t>
              </a:r>
              <a:endParaRPr lang="en-US" sz="1600" dirty="0">
                <a:effectLst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54510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see how website work.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5E995F-4F4D-42C0-A726-1B6258D64CD1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change color,text,photos.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602C6-06D0-0ECE-DE41-88B21CD8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91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851B9-D18C-843F-1186-E8B94193F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78904" y="152897"/>
            <a:ext cx="11573197" cy="724247"/>
          </a:xfrm>
        </p:spPr>
        <p:txBody>
          <a:bodyPr/>
          <a:lstStyle/>
          <a:p>
            <a:r>
              <a:rPr lang="en-US" sz="1600" dirty="0"/>
              <a:t>Our database in SQL</a:t>
            </a:r>
          </a:p>
        </p:txBody>
      </p:sp>
    </p:spTree>
    <p:extLst>
      <p:ext uri="{BB962C8B-B14F-4D97-AF65-F5344CB8AC3E}">
        <p14:creationId xmlns:p14="http://schemas.microsoft.com/office/powerpoint/2010/main" val="28992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44DE4-F734-0D2A-0B62-21FEB6B0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0"/>
            <a:ext cx="12192000" cy="607422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467CD-4E08-E8C5-3822-54AE295CE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6349" y="302186"/>
            <a:ext cx="11573197" cy="72424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5C715-A8C3-146A-7D8B-A6073A24F121}"/>
              </a:ext>
            </a:extLst>
          </p:cNvPr>
          <p:cNvSpPr/>
          <p:nvPr/>
        </p:nvSpPr>
        <p:spPr>
          <a:xfrm>
            <a:off x="10105053" y="6336545"/>
            <a:ext cx="2086947" cy="52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5">
            <a:extLst>
              <a:ext uri="{FF2B5EF4-FFF2-40B4-BE49-F238E27FC236}">
                <a16:creationId xmlns:a16="http://schemas.microsoft.com/office/drawing/2014/main" id="{5D7085FF-740B-4454-A26A-7CF6CFBCB9F1}"/>
              </a:ext>
            </a:extLst>
          </p:cNvPr>
          <p:cNvSpPr/>
          <p:nvPr/>
        </p:nvSpPr>
        <p:spPr>
          <a:xfrm>
            <a:off x="1059924" y="6004678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ERD in other Graph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1CD4B399-E12E-4BBF-94FD-76306C662AB9}"/>
              </a:ext>
            </a:extLst>
          </p:cNvPr>
          <p:cNvSpPr/>
          <p:nvPr/>
        </p:nvSpPr>
        <p:spPr>
          <a:xfrm>
            <a:off x="6096000" y="5358347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Project 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22070-5420-4F3E-BB74-DA925F1BF6E9}"/>
              </a:ext>
            </a:extLst>
          </p:cNvPr>
          <p:cNvSpPr txBox="1"/>
          <p:nvPr/>
        </p:nvSpPr>
        <p:spPr>
          <a:xfrm>
            <a:off x="7198420" y="5696901"/>
            <a:ext cx="438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graphs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039B255-BE49-7FB0-D42A-FC8C3FA88FD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7" b="389"/>
          <a:stretch/>
        </p:blipFill>
        <p:spPr>
          <a:xfrm>
            <a:off x="242596" y="170602"/>
            <a:ext cx="3865822" cy="5679691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81A81F0-9DAD-FE73-22BB-A5743C90A7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r="7519"/>
          <a:stretch>
            <a:fillRect/>
          </a:stretch>
        </p:blipFill>
        <p:spPr>
          <a:xfrm>
            <a:off x="5709400" y="170602"/>
            <a:ext cx="3350935" cy="5002837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710000" y="245064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3"/>
                </a:solidFill>
                <a:cs typeface="Arial" pitchFamily="34" charset="0"/>
              </a:rPr>
              <a:t>Gannt chart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75540" y="3339558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623902D-FAC4-2B88-66F4-03BAED38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0"/>
            <a:ext cx="690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6">
              <a:extLst>
                <a:ext uri="{FF2B5EF4-FFF2-40B4-BE49-F238E27FC236}">
                  <a16:creationId xmlns:a16="http://schemas.microsoft.com/office/drawing/2014/main" id="{52F0D578-4748-4266-A46F-54E336CCA4CC}"/>
                </a:ext>
              </a:extLst>
            </p:cNvPr>
            <p:cNvSpPr/>
            <p:nvPr/>
          </p:nvSpPr>
          <p:spPr>
            <a:xfrm>
              <a:off x="5113045" y="1523999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B0E0A437-253A-47B9-AD24-C667779EEE98}"/>
                </a:ext>
              </a:extLst>
            </p:cNvPr>
            <p:cNvSpPr/>
            <p:nvPr/>
          </p:nvSpPr>
          <p:spPr>
            <a:xfrm>
              <a:off x="8654470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2546923" y="4591047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088347" y="4591047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2059273" y="3057523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5600696" y="3057523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BAE72AED-5B66-4E08-B8C3-494C22307696}"/>
                </a:ext>
              </a:extLst>
            </p:cNvPr>
            <p:cNvSpPr/>
            <p:nvPr/>
          </p:nvSpPr>
          <p:spPr>
            <a:xfrm>
              <a:off x="9142125" y="3057525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A645C8-5689-4FC1-8C6D-3D7DDFEDB7DB}"/>
              </a:ext>
            </a:extLst>
          </p:cNvPr>
          <p:cNvSpPr txBox="1"/>
          <p:nvPr/>
        </p:nvSpPr>
        <p:spPr>
          <a:xfrm>
            <a:off x="2953796" y="2436293"/>
            <a:ext cx="192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7F7D3-644C-4CE6-B6D6-1D7C3ED9E038}"/>
              </a:ext>
            </a:extLst>
          </p:cNvPr>
          <p:cNvSpPr txBox="1"/>
          <p:nvPr/>
        </p:nvSpPr>
        <p:spPr>
          <a:xfrm>
            <a:off x="6277283" y="2436293"/>
            <a:ext cx="192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 and Fees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AC9E8-DD11-4626-BB24-8131E74063BD}"/>
              </a:ext>
            </a:extLst>
          </p:cNvPr>
          <p:cNvSpPr txBox="1"/>
          <p:nvPr/>
        </p:nvSpPr>
        <p:spPr>
          <a:xfrm>
            <a:off x="3034800" y="3915395"/>
            <a:ext cx="192106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Grades and Transcripts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04F7E-7262-4FE4-81E7-E6A16990F948}"/>
              </a:ext>
            </a:extLst>
          </p:cNvPr>
          <p:cNvSpPr txBox="1"/>
          <p:nvPr/>
        </p:nvSpPr>
        <p:spPr>
          <a:xfrm>
            <a:off x="6385928" y="3915395"/>
            <a:ext cx="192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Current Courses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E93A9-B2CC-498B-AA12-EE25DA3EE5F2}"/>
              </a:ext>
            </a:extLst>
          </p:cNvPr>
          <p:cNvSpPr txBox="1"/>
          <p:nvPr/>
        </p:nvSpPr>
        <p:spPr>
          <a:xfrm>
            <a:off x="9737057" y="3915395"/>
            <a:ext cx="19210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Enroll in a Course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AE021-C43B-44F8-BAA9-BAAB224293AC}"/>
              </a:ext>
            </a:extLst>
          </p:cNvPr>
          <p:cNvSpPr txBox="1"/>
          <p:nvPr/>
        </p:nvSpPr>
        <p:spPr>
          <a:xfrm>
            <a:off x="517408" y="5350042"/>
            <a:ext cx="192106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Student Performance Reports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08585-EF76-467E-8858-5CCA5F9ECC86}"/>
              </a:ext>
            </a:extLst>
          </p:cNvPr>
          <p:cNvSpPr txBox="1"/>
          <p:nvPr/>
        </p:nvSpPr>
        <p:spPr>
          <a:xfrm>
            <a:off x="3840895" y="5350042"/>
            <a:ext cx="192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View news about Faculty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DFF22-CD5B-4B87-80AA-AA7F43B20F84}"/>
              </a:ext>
            </a:extLst>
          </p:cNvPr>
          <p:cNvSpPr txBox="1"/>
          <p:nvPr/>
        </p:nvSpPr>
        <p:spPr>
          <a:xfrm>
            <a:off x="1464064" y="2052745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5814364" y="2771536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82">
            <a:extLst>
              <a:ext uri="{FF2B5EF4-FFF2-40B4-BE49-F238E27FC236}">
                <a16:creationId xmlns:a16="http://schemas.microsoft.com/office/drawing/2014/main" id="{0EC02104-E3B6-4AA0-B199-66BF063BDB9E}"/>
              </a:ext>
            </a:extLst>
          </p:cNvPr>
          <p:cNvSpPr/>
          <p:nvPr/>
        </p:nvSpPr>
        <p:spPr>
          <a:xfrm flipH="1">
            <a:off x="8580419" y="418731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198050" y="4198695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3439035" y="5650051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776689" y="1918400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883586" y="3379315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22C8254E-7016-4DC6-AD36-47A8614ED24F}"/>
              </a:ext>
            </a:extLst>
          </p:cNvPr>
          <p:cNvSpPr/>
          <p:nvPr/>
        </p:nvSpPr>
        <p:spPr>
          <a:xfrm flipH="1">
            <a:off x="8982502" y="35391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F0A76E6-56AC-46E3-B2DF-D5E79C0E6787}"/>
              </a:ext>
            </a:extLst>
          </p:cNvPr>
          <p:cNvSpPr/>
          <p:nvPr/>
        </p:nvSpPr>
        <p:spPr>
          <a:xfrm rot="18805991">
            <a:off x="6127463" y="492363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EA0ED3B-FF24-4ADC-B04F-D6D28AB0DFAB}"/>
              </a:ext>
            </a:extLst>
          </p:cNvPr>
          <p:cNvSpPr/>
          <p:nvPr/>
        </p:nvSpPr>
        <p:spPr>
          <a:xfrm>
            <a:off x="2299739" y="35304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39">
            <a:extLst>
              <a:ext uri="{FF2B5EF4-FFF2-40B4-BE49-F238E27FC236}">
                <a16:creationId xmlns:a16="http://schemas.microsoft.com/office/drawing/2014/main" id="{26F66128-23BD-43AA-A1FA-F73D943F33AD}"/>
              </a:ext>
            </a:extLst>
          </p:cNvPr>
          <p:cNvSpPr/>
          <p:nvPr/>
        </p:nvSpPr>
        <p:spPr>
          <a:xfrm>
            <a:off x="5198050" y="203249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0688E9C3-AAE5-4EFC-9E76-935BD1139964}"/>
              </a:ext>
            </a:extLst>
          </p:cNvPr>
          <p:cNvSpPr/>
          <p:nvPr/>
        </p:nvSpPr>
        <p:spPr>
          <a:xfrm>
            <a:off x="5742520" y="34725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6D55E1-43CE-4BCB-9904-CE7320244334}"/>
              </a:ext>
            </a:extLst>
          </p:cNvPr>
          <p:cNvSpPr/>
          <p:nvPr/>
        </p:nvSpPr>
        <p:spPr>
          <a:xfrm rot="2700000">
            <a:off x="8583014" y="2034807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BD6B18CD-0280-0C28-70B4-EFF241A79D7A}"/>
              </a:ext>
            </a:extLst>
          </p:cNvPr>
          <p:cNvSpPr/>
          <p:nvPr/>
        </p:nvSpPr>
        <p:spPr>
          <a:xfrm rot="2700000">
            <a:off x="2842816" y="487056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E3917-2211-FE10-73D0-1BE66F067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D549-F7DB-2F71-1EF5-2DDA053E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38"/>
            <a:ext cx="12192000" cy="56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79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10735</TotalTime>
  <Words>205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mero ...</cp:lastModifiedBy>
  <cp:revision>91</cp:revision>
  <dcterms:created xsi:type="dcterms:W3CDTF">2020-01-20T05:08:25Z</dcterms:created>
  <dcterms:modified xsi:type="dcterms:W3CDTF">2025-01-08T02:39:55Z</dcterms:modified>
</cp:coreProperties>
</file>