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4"/>
  </p:notesMasterIdLst>
  <p:sldIdLst>
    <p:sldId id="363" r:id="rId4"/>
    <p:sldId id="366" r:id="rId5"/>
    <p:sldId id="347" r:id="rId6"/>
    <p:sldId id="367" r:id="rId7"/>
    <p:sldId id="368" r:id="rId8"/>
    <p:sldId id="308" r:id="rId9"/>
    <p:sldId id="298" r:id="rId10"/>
    <p:sldId id="307" r:id="rId11"/>
    <p:sldId id="375" r:id="rId12"/>
    <p:sldId id="374" r:id="rId13"/>
    <p:sldId id="370" r:id="rId14"/>
    <p:sldId id="369" r:id="rId15"/>
    <p:sldId id="371" r:id="rId16"/>
    <p:sldId id="372" r:id="rId17"/>
    <p:sldId id="373" r:id="rId18"/>
    <p:sldId id="376" r:id="rId19"/>
    <p:sldId id="377" r:id="rId20"/>
    <p:sldId id="378" r:id="rId21"/>
    <p:sldId id="260" r:id="rId22"/>
    <p:sldId id="34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2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8B135A4-E404-492F-A148-A6DA3E196F2F}"/>
              </a:ext>
            </a:extLst>
          </p:cNvPr>
          <p:cNvSpPr txBox="1"/>
          <p:nvPr/>
        </p:nvSpPr>
        <p:spPr>
          <a:xfrm>
            <a:off x="471225" y="288057"/>
            <a:ext cx="528610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University Management System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48303-7CAF-0CDB-432E-EFE905894692}"/>
              </a:ext>
            </a:extLst>
          </p:cNvPr>
          <p:cNvSpPr txBox="1"/>
          <p:nvPr/>
        </p:nvSpPr>
        <p:spPr>
          <a:xfrm>
            <a:off x="613465" y="3258103"/>
            <a:ext cx="528610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Made by: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Mariam Mohamed (IS)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Shrouk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Mohsen(CS)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Yosra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Mamdouh(IS) 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Hadeer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Tamer(IS)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Nourihan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Khaled (IS)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Salma Gamal(CS)</a:t>
            </a:r>
          </a:p>
        </p:txBody>
      </p:sp>
    </p:spTree>
    <p:extLst>
      <p:ext uri="{BB962C8B-B14F-4D97-AF65-F5344CB8AC3E}">
        <p14:creationId xmlns:p14="http://schemas.microsoft.com/office/powerpoint/2010/main" val="351307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68884-248A-2841-E812-688907732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DFD 1</a:t>
            </a:r>
          </a:p>
        </p:txBody>
      </p:sp>
    </p:spTree>
    <p:extLst>
      <p:ext uri="{BB962C8B-B14F-4D97-AF65-F5344CB8AC3E}">
        <p14:creationId xmlns:p14="http://schemas.microsoft.com/office/powerpoint/2010/main" val="390513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9268D-1D28-BD72-D0BF-4ED027EDF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9E0D0-00D1-861F-09E5-0432B9057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1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D8809-6AD8-98CA-7C50-E9DFD40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3611E-F1C0-1A45-AB06-9D85C04A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47EF0-853E-FC1F-81F9-A318A4879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9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ADDEBD-29D2-ABF2-BCF1-9CB076479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092" y="304675"/>
            <a:ext cx="11573197" cy="724247"/>
          </a:xfrm>
        </p:spPr>
        <p:txBody>
          <a:bodyPr/>
          <a:lstStyle/>
          <a:p>
            <a:r>
              <a:rPr lang="en-US" dirty="0"/>
              <a:t>DFD 2</a:t>
            </a:r>
          </a:p>
        </p:txBody>
      </p:sp>
    </p:spTree>
    <p:extLst>
      <p:ext uri="{BB962C8B-B14F-4D97-AF65-F5344CB8AC3E}">
        <p14:creationId xmlns:p14="http://schemas.microsoft.com/office/powerpoint/2010/main" val="110458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027CC1-A53F-0C20-F864-13E82B40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5CC8E-0277-3401-F06B-5F5017A1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46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Figma</a:t>
            </a:r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EECB31D8-620F-4C66-8C85-A6A467C0542B}"/>
              </a:ext>
            </a:extLst>
          </p:cNvPr>
          <p:cNvSpPr/>
          <p:nvPr/>
        </p:nvSpPr>
        <p:spPr>
          <a:xfrm flipV="1">
            <a:off x="912508" y="4525270"/>
            <a:ext cx="2088000" cy="57606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50">
            <a:extLst>
              <a:ext uri="{FF2B5EF4-FFF2-40B4-BE49-F238E27FC236}">
                <a16:creationId xmlns:a16="http://schemas.microsoft.com/office/drawing/2014/main" id="{C57FFF33-57F7-4B0D-A27C-2AF759A91720}"/>
              </a:ext>
            </a:extLst>
          </p:cNvPr>
          <p:cNvSpPr/>
          <p:nvPr/>
        </p:nvSpPr>
        <p:spPr>
          <a:xfrm flipV="1">
            <a:off x="3674075" y="4525270"/>
            <a:ext cx="2088000" cy="576064"/>
          </a:xfrm>
          <a:prstGeom prst="foldedCorner">
            <a:avLst>
              <a:gd name="adj" fmla="val 43878"/>
            </a:avLst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5E11B4CE-CAFA-47E5-90F2-60EA6F2E8511}"/>
              </a:ext>
            </a:extLst>
          </p:cNvPr>
          <p:cNvSpPr/>
          <p:nvPr/>
        </p:nvSpPr>
        <p:spPr>
          <a:xfrm flipV="1">
            <a:off x="6435642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498C025C-4F91-4EE8-B248-E002CBD30A4F}"/>
              </a:ext>
            </a:extLst>
          </p:cNvPr>
          <p:cNvSpPr/>
          <p:nvPr/>
        </p:nvSpPr>
        <p:spPr>
          <a:xfrm flipV="1">
            <a:off x="9197208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EB0D4A29-9FDC-40FE-BF48-A20BCAC41A2C}"/>
              </a:ext>
            </a:extLst>
          </p:cNvPr>
          <p:cNvSpPr txBox="1">
            <a:spLocks/>
          </p:cNvSpPr>
          <p:nvPr/>
        </p:nvSpPr>
        <p:spPr>
          <a:xfrm>
            <a:off x="1035253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Home page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64104409-2121-451C-86B6-C8C2F3A8DEA6}"/>
              </a:ext>
            </a:extLst>
          </p:cNvPr>
          <p:cNvSpPr txBox="1">
            <a:spLocks/>
          </p:cNvSpPr>
          <p:nvPr/>
        </p:nvSpPr>
        <p:spPr>
          <a:xfrm>
            <a:off x="3804078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Login page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34FA1C5A-7563-4F8A-89FE-1AC715B945A8}"/>
              </a:ext>
            </a:extLst>
          </p:cNvPr>
          <p:cNvSpPr txBox="1">
            <a:spLocks/>
          </p:cNvSpPr>
          <p:nvPr/>
        </p:nvSpPr>
        <p:spPr>
          <a:xfrm>
            <a:off x="6572903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Professor page </a:t>
            </a:r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67805859-7658-4BF2-89DB-4A2959F228C1}"/>
              </a:ext>
            </a:extLst>
          </p:cNvPr>
          <p:cNvSpPr txBox="1">
            <a:spLocks/>
          </p:cNvSpPr>
          <p:nvPr/>
        </p:nvSpPr>
        <p:spPr>
          <a:xfrm>
            <a:off x="9341729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Student page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EEB2BFE-3A19-84DB-8C96-75635B88FE0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 b="4114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385036E-A779-FDAD-B9E3-5E49A7026EDE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" b="1251"/>
          <a:stretch>
            <a:fillRect/>
          </a:stretch>
        </p:blipFill>
        <p:spPr>
          <a:xfrm>
            <a:off x="4038078" y="2037611"/>
            <a:ext cx="1332000" cy="2097207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8290FE85-112D-6F42-E308-DC39793BEC55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" b="25037"/>
          <a:stretch/>
        </p:blipFill>
        <p:spPr>
          <a:xfrm>
            <a:off x="6821924" y="1975192"/>
            <a:ext cx="1332000" cy="2222043"/>
          </a:xfrm>
        </p:spPr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C3BFEE26-C972-4B94-2AD3-26416783D702}"/>
              </a:ext>
            </a:extLst>
          </p:cNvPr>
          <p:cNvPicPr>
            <a:picLocks noGrp="1" noChangeAspect="1"/>
          </p:cNvPicPr>
          <p:nvPr>
            <p:ph type="pic" sz="quarter" idx="6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" b="834"/>
          <a:stretch>
            <a:fillRect/>
          </a:stretch>
        </p:blipFill>
        <p:spPr/>
      </p:pic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34E21437-16D4-172E-BC26-7A380781C818}"/>
              </a:ext>
            </a:extLst>
          </p:cNvPr>
          <p:cNvSpPr txBox="1">
            <a:spLocks/>
          </p:cNvSpPr>
          <p:nvPr/>
        </p:nvSpPr>
        <p:spPr>
          <a:xfrm>
            <a:off x="0" y="571705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https://www.figma.com/design/e5QNrT9OGsPoQ8o0NFkp8e/Untitled?node-id=0-1&amp;t=nuHLsqzUvLAZ6Mqj-1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7271654" y="3467460"/>
            <a:ext cx="5415676" cy="2698207"/>
            <a:chOff x="6665543" y="1272275"/>
            <a:chExt cx="2911109" cy="26982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829383" y="1272275"/>
              <a:ext cx="2747269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+mj-lt"/>
                </a:rPr>
                <a:t>University Management System</a:t>
              </a:r>
              <a:endParaRPr lang="ko-KR" altLang="en-US" sz="48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3" y="3570372"/>
              <a:ext cx="27472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Make it easy to manage 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University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984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5008928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210695" y="673229"/>
            <a:ext cx="397110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Project needs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8490908F-DEFE-4EA3-A8F9-603602006950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242F4770-0D1D-4BCF-A106-9DB5EA461807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3D8A877C-EF50-4573-A9A2-F190BCFE56F2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3F48CE6E-9232-4052-BDE3-AFBCB6913F85}"/>
              </a:ext>
            </a:extLst>
          </p:cNvPr>
          <p:cNvGrpSpPr/>
          <p:nvPr/>
        </p:nvGrpSpPr>
        <p:grpSpPr>
          <a:xfrm>
            <a:off x="1892945" y="863159"/>
            <a:ext cx="3488745" cy="1024443"/>
            <a:chOff x="1797648" y="951079"/>
            <a:chExt cx="3488745" cy="10244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DD6A24-56ED-434E-9F2F-9B1165C3675D}"/>
                </a:ext>
              </a:extLst>
            </p:cNvPr>
            <p:cNvSpPr txBox="1"/>
            <p:nvPr/>
          </p:nvSpPr>
          <p:spPr>
            <a:xfrm>
              <a:off x="1797648" y="951079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4"/>
                  </a:solidFill>
                  <a:cs typeface="Arial" pitchFamily="34" charset="0"/>
                </a:rPr>
                <a:t>Database In SQL.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6E7BB8-DED8-4F7E-A3A5-A66BD2E6F81E}"/>
                </a:ext>
              </a:extLst>
            </p:cNvPr>
            <p:cNvSpPr txBox="1"/>
            <p:nvPr/>
          </p:nvSpPr>
          <p:spPr>
            <a:xfrm>
              <a:off x="2147566" y="1303561"/>
              <a:ext cx="311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Using first code with .NET development with MVC.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591F69-4703-490C-84E1-B4C623A10E4D}"/>
                </a:ext>
              </a:extLst>
            </p:cNvPr>
            <p:cNvSpPr txBox="1"/>
            <p:nvPr/>
          </p:nvSpPr>
          <p:spPr>
            <a:xfrm>
              <a:off x="2147566" y="169852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Made ERD Diagram.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6D8FDF-4E1A-4E9F-8EAE-AD4ADCF40EDE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92CF4F90-33A3-468C-8371-6F8F9D347947}"/>
              </a:ext>
            </a:extLst>
          </p:cNvPr>
          <p:cNvGrpSpPr/>
          <p:nvPr/>
        </p:nvGrpSpPr>
        <p:grpSpPr>
          <a:xfrm>
            <a:off x="1892945" y="2281651"/>
            <a:ext cx="3488745" cy="1024443"/>
            <a:chOff x="1797648" y="2369571"/>
            <a:chExt cx="3488745" cy="10244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FB545D-ECC5-4256-9DA7-37396DBA1BC2}"/>
                </a:ext>
              </a:extLst>
            </p:cNvPr>
            <p:cNvSpPr txBox="1"/>
            <p:nvPr/>
          </p:nvSpPr>
          <p:spPr>
            <a:xfrm>
              <a:off x="1797648" y="2369571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3"/>
                  </a:solidFill>
                  <a:cs typeface="Arial" pitchFamily="34" charset="0"/>
                </a:rPr>
                <a:t>Gannt chart.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8B0A94-C77F-49F7-83AD-2B9E87DEEE67}"/>
                </a:ext>
              </a:extLst>
            </p:cNvPr>
            <p:cNvSpPr txBox="1"/>
            <p:nvPr/>
          </p:nvSpPr>
          <p:spPr>
            <a:xfrm>
              <a:off x="2147566" y="2793850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Using Microsoft project.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073A71-2665-4E43-8A59-CD173522697C}"/>
                </a:ext>
              </a:extLst>
            </p:cNvPr>
            <p:cNvSpPr txBox="1"/>
            <p:nvPr/>
          </p:nvSpPr>
          <p:spPr>
            <a:xfrm>
              <a:off x="2147566" y="3117015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Display the phases of project.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3DA5B5B-44B3-4125-9F72-FD376171E17C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6">
            <a:extLst>
              <a:ext uri="{FF2B5EF4-FFF2-40B4-BE49-F238E27FC236}">
                <a16:creationId xmlns:a16="http://schemas.microsoft.com/office/drawing/2014/main" id="{F268C482-D583-4416-B558-69DC33D18F42}"/>
              </a:ext>
            </a:extLst>
          </p:cNvPr>
          <p:cNvGrpSpPr/>
          <p:nvPr/>
        </p:nvGrpSpPr>
        <p:grpSpPr>
          <a:xfrm>
            <a:off x="1892945" y="3700143"/>
            <a:ext cx="3488745" cy="1090388"/>
            <a:chOff x="1797648" y="3788063"/>
            <a:chExt cx="3488745" cy="10903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4167EA-026E-42EE-9B45-35E69658B2CB}"/>
                </a:ext>
              </a:extLst>
            </p:cNvPr>
            <p:cNvSpPr txBox="1"/>
            <p:nvPr/>
          </p:nvSpPr>
          <p:spPr>
            <a:xfrm>
              <a:off x="1797648" y="3788063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2"/>
                  </a:solidFill>
                  <a:cs typeface="Arial" pitchFamily="34" charset="0"/>
                </a:rPr>
                <a:t>DFD(Data Flow Diagram)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878C1B-3B63-4A61-8017-C408E578F8B4}"/>
                </a:ext>
              </a:extLst>
            </p:cNvPr>
            <p:cNvSpPr txBox="1"/>
            <p:nvPr/>
          </p:nvSpPr>
          <p:spPr>
            <a:xfrm>
              <a:off x="2054259" y="417278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flow that the project will go with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32936C-730F-4803-AC84-9C9025BDDD12}"/>
                </a:ext>
              </a:extLst>
            </p:cNvPr>
            <p:cNvSpPr txBox="1"/>
            <p:nvPr/>
          </p:nvSpPr>
          <p:spPr>
            <a:xfrm>
              <a:off x="2054259" y="4601452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project clear and easy.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7FA19FA-BFAC-469B-A9C1-0EAB8A42EE93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id="{462D67FE-38F6-47E9-ACF8-DB6479B03EBA}"/>
              </a:ext>
            </a:extLst>
          </p:cNvPr>
          <p:cNvGrpSpPr/>
          <p:nvPr/>
        </p:nvGrpSpPr>
        <p:grpSpPr>
          <a:xfrm>
            <a:off x="1892945" y="5118635"/>
            <a:ext cx="3488745" cy="1209109"/>
            <a:chOff x="1797648" y="5206555"/>
            <a:chExt cx="3488745" cy="12091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5E73AD-E784-424E-A2EA-A3AF2528102B}"/>
                </a:ext>
              </a:extLst>
            </p:cNvPr>
            <p:cNvSpPr txBox="1"/>
            <p:nvPr/>
          </p:nvSpPr>
          <p:spPr>
            <a:xfrm>
              <a:off x="1797648" y="5206555"/>
              <a:ext cx="3488745" cy="61555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sz="1800" b="1" kern="1200" dirty="0">
                  <a:solidFill>
                    <a:srgbClr val="F79465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Figma.</a:t>
              </a:r>
              <a:endParaRPr lang="en-US" sz="1600" dirty="0">
                <a:effectLst/>
              </a:endParaRPr>
            </a:p>
            <a:p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B48690-AC1C-4BB0-8F09-B7330D23CD47}"/>
                </a:ext>
              </a:extLst>
            </p:cNvPr>
            <p:cNvSpPr txBox="1"/>
            <p:nvPr/>
          </p:nvSpPr>
          <p:spPr>
            <a:xfrm>
              <a:off x="2147566" y="5545109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it easy to see how website work.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5E995F-4F4D-42C0-A726-1B6258D64CD1}"/>
                </a:ext>
              </a:extLst>
            </p:cNvPr>
            <p:cNvSpPr txBox="1"/>
            <p:nvPr/>
          </p:nvSpPr>
          <p:spPr>
            <a:xfrm>
              <a:off x="2147566" y="5953999"/>
              <a:ext cx="311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it easy to change color,text,photos.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8602C6-06D0-0ECE-DE41-88B21CD84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9137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7851B9-D18C-843F-1186-E8B94193FE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78904" y="152897"/>
            <a:ext cx="11573197" cy="724247"/>
          </a:xfrm>
        </p:spPr>
        <p:txBody>
          <a:bodyPr/>
          <a:lstStyle/>
          <a:p>
            <a:r>
              <a:rPr lang="en-US" sz="1600" dirty="0"/>
              <a:t>Our database in SQL</a:t>
            </a:r>
          </a:p>
        </p:txBody>
      </p:sp>
    </p:spTree>
    <p:extLst>
      <p:ext uri="{BB962C8B-B14F-4D97-AF65-F5344CB8AC3E}">
        <p14:creationId xmlns:p14="http://schemas.microsoft.com/office/powerpoint/2010/main" val="289921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44DE4-F734-0D2A-0B62-21FEB6B0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770"/>
            <a:ext cx="12192000" cy="607422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1467CD-4E08-E8C5-3822-54AE295CE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6349" y="302186"/>
            <a:ext cx="11573197" cy="724247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5C715-A8C3-146A-7D8B-A6073A24F121}"/>
              </a:ext>
            </a:extLst>
          </p:cNvPr>
          <p:cNvSpPr/>
          <p:nvPr/>
        </p:nvSpPr>
        <p:spPr>
          <a:xfrm>
            <a:off x="10105053" y="6336545"/>
            <a:ext cx="2086947" cy="521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5">
            <a:extLst>
              <a:ext uri="{FF2B5EF4-FFF2-40B4-BE49-F238E27FC236}">
                <a16:creationId xmlns:a16="http://schemas.microsoft.com/office/drawing/2014/main" id="{5D7085FF-740B-4454-A26A-7CF6CFBCB9F1}"/>
              </a:ext>
            </a:extLst>
          </p:cNvPr>
          <p:cNvSpPr/>
          <p:nvPr/>
        </p:nvSpPr>
        <p:spPr>
          <a:xfrm>
            <a:off x="1059924" y="6004678"/>
            <a:ext cx="2577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ERD in other Graph</a:t>
            </a:r>
          </a:p>
        </p:txBody>
      </p:sp>
      <p:sp>
        <p:nvSpPr>
          <p:cNvPr id="18" name="직사각형 5">
            <a:extLst>
              <a:ext uri="{FF2B5EF4-FFF2-40B4-BE49-F238E27FC236}">
                <a16:creationId xmlns:a16="http://schemas.microsoft.com/office/drawing/2014/main" id="{1CD4B399-E12E-4BBF-94FD-76306C662AB9}"/>
              </a:ext>
            </a:extLst>
          </p:cNvPr>
          <p:cNvSpPr/>
          <p:nvPr/>
        </p:nvSpPr>
        <p:spPr>
          <a:xfrm>
            <a:off x="6096000" y="5358347"/>
            <a:ext cx="2577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3"/>
                </a:solidFill>
              </a:rPr>
              <a:t>Project phases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22070-5420-4F3E-BB74-DA925F1BF6E9}"/>
              </a:ext>
            </a:extLst>
          </p:cNvPr>
          <p:cNvSpPr txBox="1"/>
          <p:nvPr/>
        </p:nvSpPr>
        <p:spPr>
          <a:xfrm>
            <a:off x="7198420" y="5696901"/>
            <a:ext cx="438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graphs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C039B255-BE49-7FB0-D42A-FC8C3FA88FD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7" b="389"/>
          <a:stretch/>
        </p:blipFill>
        <p:spPr>
          <a:xfrm>
            <a:off x="242596" y="170602"/>
            <a:ext cx="3865822" cy="5679691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C81A81F0-9DAD-FE73-22BB-A5743C90A76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9" r="7519"/>
          <a:stretch>
            <a:fillRect/>
          </a:stretch>
        </p:blipFill>
        <p:spPr>
          <a:xfrm>
            <a:off x="5709400" y="170602"/>
            <a:ext cx="3350935" cy="5002837"/>
          </a:xfr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7C9C667-2B9C-48DC-BC22-F727D3BB3728}"/>
              </a:ext>
            </a:extLst>
          </p:cNvPr>
          <p:cNvSpPr/>
          <p:nvPr/>
        </p:nvSpPr>
        <p:spPr>
          <a:xfrm>
            <a:off x="0" y="4835877"/>
            <a:ext cx="748937" cy="1777059"/>
          </a:xfrm>
          <a:custGeom>
            <a:avLst/>
            <a:gdLst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705394 w 705394"/>
              <a:gd name="connsiteY3" fmla="*/ 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418011 w 705394"/>
              <a:gd name="connsiteY2" fmla="*/ 17417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48937"/>
              <a:gd name="connsiteY0" fmla="*/ 0 h 1757970"/>
              <a:gd name="connsiteX1" fmla="*/ 0 w 748937"/>
              <a:gd name="connsiteY1" fmla="*/ 0 h 1757970"/>
              <a:gd name="connsiteX2" fmla="*/ 418011 w 748937"/>
              <a:gd name="connsiteY2" fmla="*/ 17417 h 1757970"/>
              <a:gd name="connsiteX3" fmla="*/ 496388 w 748937"/>
              <a:gd name="connsiteY3" fmla="*/ 182880 h 1757970"/>
              <a:gd name="connsiteX4" fmla="*/ 705394 w 748937"/>
              <a:gd name="connsiteY4" fmla="*/ 1757970 h 1757970"/>
              <a:gd name="connsiteX5" fmla="*/ 748937 w 748937"/>
              <a:gd name="connsiteY5" fmla="*/ 1566381 h 1757970"/>
              <a:gd name="connsiteX6" fmla="*/ 0 w 748937"/>
              <a:gd name="connsiteY6" fmla="*/ 1757970 h 1757970"/>
              <a:gd name="connsiteX7" fmla="*/ 0 w 748937"/>
              <a:gd name="connsiteY7" fmla="*/ 1757970 h 1757970"/>
              <a:gd name="connsiteX8" fmla="*/ 0 w 748937"/>
              <a:gd name="connsiteY8" fmla="*/ 0 h 1757970"/>
              <a:gd name="connsiteX0" fmla="*/ 0 w 705394"/>
              <a:gd name="connsiteY0" fmla="*/ 0 h 1775387"/>
              <a:gd name="connsiteX1" fmla="*/ 0 w 705394"/>
              <a:gd name="connsiteY1" fmla="*/ 0 h 1775387"/>
              <a:gd name="connsiteX2" fmla="*/ 418011 w 705394"/>
              <a:gd name="connsiteY2" fmla="*/ 17417 h 1775387"/>
              <a:gd name="connsiteX3" fmla="*/ 496388 w 705394"/>
              <a:gd name="connsiteY3" fmla="*/ 182880 h 1775387"/>
              <a:gd name="connsiteX4" fmla="*/ 705394 w 705394"/>
              <a:gd name="connsiteY4" fmla="*/ 1757970 h 1775387"/>
              <a:gd name="connsiteX5" fmla="*/ 600892 w 705394"/>
              <a:gd name="connsiteY5" fmla="*/ 1775387 h 1775387"/>
              <a:gd name="connsiteX6" fmla="*/ 0 w 705394"/>
              <a:gd name="connsiteY6" fmla="*/ 1757970 h 1775387"/>
              <a:gd name="connsiteX7" fmla="*/ 0 w 705394"/>
              <a:gd name="connsiteY7" fmla="*/ 1757970 h 1775387"/>
              <a:gd name="connsiteX8" fmla="*/ 0 w 705394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7059"/>
              <a:gd name="connsiteX1" fmla="*/ 0 w 748937"/>
              <a:gd name="connsiteY1" fmla="*/ 0 h 1777059"/>
              <a:gd name="connsiteX2" fmla="*/ 418011 w 748937"/>
              <a:gd name="connsiteY2" fmla="*/ 17417 h 1777059"/>
              <a:gd name="connsiteX3" fmla="*/ 496388 w 748937"/>
              <a:gd name="connsiteY3" fmla="*/ 182880 h 1777059"/>
              <a:gd name="connsiteX4" fmla="*/ 748937 w 748937"/>
              <a:gd name="connsiteY4" fmla="*/ 1583799 h 1777059"/>
              <a:gd name="connsiteX5" fmla="*/ 600892 w 748937"/>
              <a:gd name="connsiteY5" fmla="*/ 1775387 h 1777059"/>
              <a:gd name="connsiteX6" fmla="*/ 0 w 748937"/>
              <a:gd name="connsiteY6" fmla="*/ 1757970 h 1777059"/>
              <a:gd name="connsiteX7" fmla="*/ 0 w 748937"/>
              <a:gd name="connsiteY7" fmla="*/ 1757970 h 1777059"/>
              <a:gd name="connsiteX8" fmla="*/ 0 w 748937"/>
              <a:gd name="connsiteY8" fmla="*/ 0 h 177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937" h="1777059">
                <a:moveTo>
                  <a:pt x="0" y="0"/>
                </a:moveTo>
                <a:lnTo>
                  <a:pt x="0" y="0"/>
                </a:lnTo>
                <a:lnTo>
                  <a:pt x="418011" y="17417"/>
                </a:lnTo>
                <a:lnTo>
                  <a:pt x="496388" y="182880"/>
                </a:lnTo>
                <a:lnTo>
                  <a:pt x="748937" y="1583799"/>
                </a:lnTo>
                <a:cubicBezTo>
                  <a:pt x="743132" y="1708622"/>
                  <a:pt x="676366" y="1789901"/>
                  <a:pt x="600892" y="1775387"/>
                </a:cubicBezTo>
                <a:lnTo>
                  <a:pt x="0" y="1757970"/>
                </a:lnTo>
                <a:lnTo>
                  <a:pt x="0" y="17579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710000" y="245064"/>
            <a:ext cx="11573197" cy="724247"/>
          </a:xfrm>
        </p:spPr>
        <p:txBody>
          <a:bodyPr/>
          <a:lstStyle/>
          <a:p>
            <a:r>
              <a:rPr lang="en-GB" altLang="ko-KR" sz="5400" b="1" dirty="0">
                <a:solidFill>
                  <a:schemeClr val="accent3"/>
                </a:solidFill>
                <a:cs typeface="Arial" pitchFamily="34" charset="0"/>
              </a:rPr>
              <a:t>Gannt chart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732EBC-8CF1-45E5-B0F1-FC5FAA704529}"/>
              </a:ext>
            </a:extLst>
          </p:cNvPr>
          <p:cNvGrpSpPr/>
          <p:nvPr/>
        </p:nvGrpSpPr>
        <p:grpSpPr>
          <a:xfrm>
            <a:off x="375540" y="3339558"/>
            <a:ext cx="4890680" cy="3046734"/>
            <a:chOff x="593248" y="-39"/>
            <a:chExt cx="11004531" cy="6855463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F07239-4247-4640-9A11-B1F5FAF8AC6F}"/>
                </a:ext>
              </a:extLst>
            </p:cNvPr>
            <p:cNvSpPr/>
            <p:nvPr/>
          </p:nvSpPr>
          <p:spPr>
            <a:xfrm>
              <a:off x="2724939" y="-39"/>
              <a:ext cx="8859769" cy="5261333"/>
            </a:xfrm>
            <a:custGeom>
              <a:avLst/>
              <a:gdLst>
                <a:gd name="connsiteX0" fmla="*/ 0 w 8859769"/>
                <a:gd name="connsiteY0" fmla="*/ 3417069 h 5261333"/>
                <a:gd name="connsiteX1" fmla="*/ 2977037 w 8859769"/>
                <a:gd name="connsiteY1" fmla="*/ 5224090 h 5261333"/>
                <a:gd name="connsiteX2" fmla="*/ 3241382 w 8859769"/>
                <a:gd name="connsiteY2" fmla="*/ 5225254 h 5261333"/>
                <a:gd name="connsiteX3" fmla="*/ 8837011 w 8859769"/>
                <a:gd name="connsiteY3" fmla="*/ 1918451 h 5261333"/>
                <a:gd name="connsiteX4" fmla="*/ 8837759 w 8859769"/>
                <a:gd name="connsiteY4" fmla="*/ 1838815 h 5261333"/>
                <a:gd name="connsiteX5" fmla="*/ 5884746 w 8859769"/>
                <a:gd name="connsiteY5" fmla="*/ 28885 h 5261333"/>
                <a:gd name="connsiteX6" fmla="*/ 5685407 w 8859769"/>
                <a:gd name="connsiteY6" fmla="*/ 27056 h 5261333"/>
                <a:gd name="connsiteX7" fmla="*/ 0 w 8859769"/>
                <a:gd name="connsiteY7" fmla="*/ 3417069 h 52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9769" h="5261333">
                  <a:moveTo>
                    <a:pt x="0" y="3417069"/>
                  </a:moveTo>
                  <a:lnTo>
                    <a:pt x="2977037" y="5224090"/>
                  </a:lnTo>
                  <a:cubicBezTo>
                    <a:pt x="3058169" y="5273301"/>
                    <a:pt x="3159834" y="5273800"/>
                    <a:pt x="3241382" y="5225254"/>
                  </a:cubicBezTo>
                  <a:lnTo>
                    <a:pt x="8837011" y="1918451"/>
                  </a:lnTo>
                  <a:cubicBezTo>
                    <a:pt x="8867020" y="1900578"/>
                    <a:pt x="8867435" y="1857269"/>
                    <a:pt x="8837759" y="1838815"/>
                  </a:cubicBezTo>
                  <a:lnTo>
                    <a:pt x="5884746" y="28885"/>
                  </a:lnTo>
                  <a:cubicBezTo>
                    <a:pt x="5823897" y="-8938"/>
                    <a:pt x="5747004" y="-9686"/>
                    <a:pt x="5685407" y="27056"/>
                  </a:cubicBezTo>
                  <a:lnTo>
                    <a:pt x="0" y="3417069"/>
                  </a:ln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40C15E9-2729-4A50-9AC5-0021B5D2C4CF}"/>
                </a:ext>
              </a:extLst>
            </p:cNvPr>
            <p:cNvSpPr/>
            <p:nvPr/>
          </p:nvSpPr>
          <p:spPr>
            <a:xfrm>
              <a:off x="2722247" y="1885058"/>
              <a:ext cx="8875532" cy="3725856"/>
            </a:xfrm>
            <a:custGeom>
              <a:avLst/>
              <a:gdLst>
                <a:gd name="connsiteX0" fmla="*/ 8874616 w 8875532"/>
                <a:gd name="connsiteY0" fmla="*/ 24873 h 3725856"/>
                <a:gd name="connsiteX1" fmla="*/ 8856993 w 8875532"/>
                <a:gd name="connsiteY1" fmla="*/ 268 h 3725856"/>
                <a:gd name="connsiteX2" fmla="*/ 8847101 w 8875532"/>
                <a:gd name="connsiteY2" fmla="*/ 21798 h 3725856"/>
                <a:gd name="connsiteX3" fmla="*/ 3287964 w 8875532"/>
                <a:gd name="connsiteY3" fmla="*/ 3310894 h 3725856"/>
                <a:gd name="connsiteX4" fmla="*/ 2958199 w 8875532"/>
                <a:gd name="connsiteY4" fmla="*/ 3316630 h 3725856"/>
                <a:gd name="connsiteX5" fmla="*/ 10671 w 8875532"/>
                <a:gd name="connsiteY5" fmla="*/ 1528729 h 3725856"/>
                <a:gd name="connsiteX6" fmla="*/ 31 w 8875532"/>
                <a:gd name="connsiteY6" fmla="*/ 1939461 h 3725856"/>
                <a:gd name="connsiteX7" fmla="*/ 39932 w 8875532"/>
                <a:gd name="connsiteY7" fmla="*/ 2005464 h 3725856"/>
                <a:gd name="connsiteX8" fmla="*/ 2828021 w 8875532"/>
                <a:gd name="connsiteY8" fmla="*/ 3636421 h 3725856"/>
                <a:gd name="connsiteX9" fmla="*/ 3080894 w 8875532"/>
                <a:gd name="connsiteY9" fmla="*/ 3722374 h 3725856"/>
                <a:gd name="connsiteX10" fmla="*/ 3202260 w 8875532"/>
                <a:gd name="connsiteY10" fmla="*/ 3722541 h 3725856"/>
                <a:gd name="connsiteX11" fmla="*/ 3345073 w 8875532"/>
                <a:gd name="connsiteY11" fmla="*/ 3677818 h 3725856"/>
                <a:gd name="connsiteX12" fmla="*/ 8845188 w 8875532"/>
                <a:gd name="connsiteY12" fmla="*/ 470186 h 3725856"/>
                <a:gd name="connsiteX13" fmla="*/ 8875530 w 8875532"/>
                <a:gd name="connsiteY13" fmla="*/ 431698 h 3725856"/>
                <a:gd name="connsiteX14" fmla="*/ 8874616 w 8875532"/>
                <a:gd name="connsiteY14" fmla="*/ 24873 h 372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75532" h="3725856">
                  <a:moveTo>
                    <a:pt x="8874616" y="24873"/>
                  </a:moveTo>
                  <a:cubicBezTo>
                    <a:pt x="8874616" y="13235"/>
                    <a:pt x="8877691" y="-2226"/>
                    <a:pt x="8856993" y="268"/>
                  </a:cubicBezTo>
                  <a:cubicBezTo>
                    <a:pt x="8863975" y="12238"/>
                    <a:pt x="8856328" y="16394"/>
                    <a:pt x="8847101" y="21798"/>
                  </a:cubicBezTo>
                  <a:cubicBezTo>
                    <a:pt x="8681761" y="119389"/>
                    <a:pt x="3584729" y="3135496"/>
                    <a:pt x="3287964" y="3310894"/>
                  </a:cubicBezTo>
                  <a:cubicBezTo>
                    <a:pt x="3179650" y="3374903"/>
                    <a:pt x="3068093" y="3377064"/>
                    <a:pt x="2958199" y="3316630"/>
                  </a:cubicBezTo>
                  <a:cubicBezTo>
                    <a:pt x="2752625" y="3203577"/>
                    <a:pt x="326804" y="1714851"/>
                    <a:pt x="10671" y="1528729"/>
                  </a:cubicBezTo>
                  <a:cubicBezTo>
                    <a:pt x="10256" y="1662896"/>
                    <a:pt x="2857" y="1805376"/>
                    <a:pt x="31" y="1939461"/>
                  </a:cubicBezTo>
                  <a:cubicBezTo>
                    <a:pt x="-717" y="1973543"/>
                    <a:pt x="12001" y="1989337"/>
                    <a:pt x="39932" y="2005464"/>
                  </a:cubicBezTo>
                  <a:cubicBezTo>
                    <a:pt x="345009" y="2182109"/>
                    <a:pt x="2519453" y="3454704"/>
                    <a:pt x="2828021" y="3636421"/>
                  </a:cubicBezTo>
                  <a:cubicBezTo>
                    <a:pt x="2906660" y="3682723"/>
                    <a:pt x="2987875" y="3719382"/>
                    <a:pt x="3080894" y="3722374"/>
                  </a:cubicBezTo>
                  <a:cubicBezTo>
                    <a:pt x="3121377" y="3727196"/>
                    <a:pt x="3161777" y="3726780"/>
                    <a:pt x="3202260" y="3722541"/>
                  </a:cubicBezTo>
                  <a:cubicBezTo>
                    <a:pt x="3254131" y="3721377"/>
                    <a:pt x="3301514" y="3702258"/>
                    <a:pt x="3345073" y="3677818"/>
                  </a:cubicBezTo>
                  <a:cubicBezTo>
                    <a:pt x="3471094" y="3607077"/>
                    <a:pt x="8618501" y="602525"/>
                    <a:pt x="8845188" y="470186"/>
                  </a:cubicBezTo>
                  <a:cubicBezTo>
                    <a:pt x="8859985" y="461541"/>
                    <a:pt x="8875780" y="456054"/>
                    <a:pt x="8875530" y="431698"/>
                  </a:cubicBezTo>
                  <a:cubicBezTo>
                    <a:pt x="8874034" y="296118"/>
                    <a:pt x="8874865" y="160454"/>
                    <a:pt x="8874616" y="24873"/>
                  </a:cubicBezTo>
                  <a:close/>
                </a:path>
              </a:pathLst>
            </a:custGeom>
            <a:solidFill>
              <a:srgbClr val="174859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44A8D14-7A24-4A63-B9E2-CF4171D3491B}"/>
                </a:ext>
              </a:extLst>
            </p:cNvPr>
            <p:cNvSpPr/>
            <p:nvPr/>
          </p:nvSpPr>
          <p:spPr>
            <a:xfrm>
              <a:off x="3488961" y="374257"/>
              <a:ext cx="7396545" cy="4439426"/>
            </a:xfrm>
            <a:custGeom>
              <a:avLst/>
              <a:gdLst>
                <a:gd name="connsiteX0" fmla="*/ 16377 w 7396545"/>
                <a:gd name="connsiteY0" fmla="*/ 2723148 h 4439426"/>
                <a:gd name="connsiteX1" fmla="*/ 2841790 w 7396545"/>
                <a:gd name="connsiteY1" fmla="*/ 4424846 h 4439426"/>
                <a:gd name="connsiteX2" fmla="*/ 2945699 w 7396545"/>
                <a:gd name="connsiteY2" fmla="*/ 4425512 h 4439426"/>
                <a:gd name="connsiteX3" fmla="*/ 7378461 w 7396545"/>
                <a:gd name="connsiteY3" fmla="*/ 1835016 h 4439426"/>
                <a:gd name="connsiteX4" fmla="*/ 7377463 w 7396545"/>
                <a:gd name="connsiteY4" fmla="*/ 1771424 h 4439426"/>
                <a:gd name="connsiteX5" fmla="*/ 4552549 w 7396545"/>
                <a:gd name="connsiteY5" fmla="*/ 13365 h 4439426"/>
                <a:gd name="connsiteX6" fmla="*/ 4444235 w 7396545"/>
                <a:gd name="connsiteY6" fmla="*/ 15027 h 4439426"/>
                <a:gd name="connsiteX7" fmla="*/ 16793 w 7396545"/>
                <a:gd name="connsiteY7" fmla="*/ 2664876 h 4439426"/>
                <a:gd name="connsiteX8" fmla="*/ 16377 w 7396545"/>
                <a:gd name="connsiteY8" fmla="*/ 2723148 h 443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6545" h="4439426">
                  <a:moveTo>
                    <a:pt x="16377" y="2723148"/>
                  </a:moveTo>
                  <a:lnTo>
                    <a:pt x="2841790" y="4424846"/>
                  </a:lnTo>
                  <a:cubicBezTo>
                    <a:pt x="2873711" y="4444049"/>
                    <a:pt x="2913529" y="4444298"/>
                    <a:pt x="2945699" y="4425512"/>
                  </a:cubicBezTo>
                  <a:lnTo>
                    <a:pt x="7378461" y="1835016"/>
                  </a:lnTo>
                  <a:cubicBezTo>
                    <a:pt x="7402983" y="1820635"/>
                    <a:pt x="7402485" y="1784973"/>
                    <a:pt x="7377463" y="1771424"/>
                  </a:cubicBezTo>
                  <a:lnTo>
                    <a:pt x="4552549" y="13365"/>
                  </a:lnTo>
                  <a:cubicBezTo>
                    <a:pt x="4518634" y="-5006"/>
                    <a:pt x="4477569" y="-4424"/>
                    <a:pt x="4444235" y="15027"/>
                  </a:cubicBezTo>
                  <a:lnTo>
                    <a:pt x="16793" y="2664876"/>
                  </a:lnTo>
                  <a:cubicBezTo>
                    <a:pt x="-5402" y="2677843"/>
                    <a:pt x="-5652" y="2709847"/>
                    <a:pt x="16377" y="27231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1476A20-5FBD-4D83-BFD7-592918334E84}"/>
                </a:ext>
              </a:extLst>
            </p:cNvPr>
            <p:cNvSpPr/>
            <p:nvPr/>
          </p:nvSpPr>
          <p:spPr>
            <a:xfrm>
              <a:off x="593248" y="100251"/>
              <a:ext cx="10255469" cy="6755173"/>
            </a:xfrm>
            <a:custGeom>
              <a:avLst/>
              <a:gdLst>
                <a:gd name="connsiteX0" fmla="*/ 1167414 w 10255469"/>
                <a:gd name="connsiteY0" fmla="*/ 3133150 h 6755173"/>
                <a:gd name="connsiteX1" fmla="*/ 1489615 w 10255469"/>
                <a:gd name="connsiteY1" fmla="*/ 2914692 h 6755173"/>
                <a:gd name="connsiteX2" fmla="*/ 1985553 w 10255469"/>
                <a:gd name="connsiteY2" fmla="*/ 2456660 h 6755173"/>
                <a:gd name="connsiteX3" fmla="*/ 2164775 w 10255469"/>
                <a:gd name="connsiteY3" fmla="*/ 2192814 h 6755173"/>
                <a:gd name="connsiteX4" fmla="*/ 3051826 w 10255469"/>
                <a:gd name="connsiteY4" fmla="*/ 1501029 h 6755173"/>
                <a:gd name="connsiteX5" fmla="*/ 4750199 w 10255469"/>
                <a:gd name="connsiteY5" fmla="*/ 631767 h 6755173"/>
                <a:gd name="connsiteX6" fmla="*/ 6687065 w 10255469"/>
                <a:gd name="connsiteY6" fmla="*/ 0 h 6755173"/>
                <a:gd name="connsiteX7" fmla="*/ 5057770 w 10255469"/>
                <a:gd name="connsiteY7" fmla="*/ 1571105 h 6755173"/>
                <a:gd name="connsiteX8" fmla="*/ 3868386 w 10255469"/>
                <a:gd name="connsiteY8" fmla="*/ 2285252 h 6755173"/>
                <a:gd name="connsiteX9" fmla="*/ 2672932 w 10255469"/>
                <a:gd name="connsiteY9" fmla="*/ 2993413 h 6755173"/>
                <a:gd name="connsiteX10" fmla="*/ 2187219 w 10255469"/>
                <a:gd name="connsiteY10" fmla="*/ 3280202 h 6755173"/>
                <a:gd name="connsiteX11" fmla="*/ 2141583 w 10255469"/>
                <a:gd name="connsiteY11" fmla="*/ 3324260 h 6755173"/>
                <a:gd name="connsiteX12" fmla="*/ 2140585 w 10255469"/>
                <a:gd name="connsiteY12" fmla="*/ 3722606 h 6755173"/>
                <a:gd name="connsiteX13" fmla="*/ 2173753 w 10255469"/>
                <a:gd name="connsiteY13" fmla="*/ 3779631 h 6755173"/>
                <a:gd name="connsiteX14" fmla="*/ 3374028 w 10255469"/>
                <a:gd name="connsiteY14" fmla="*/ 4480311 h 6755173"/>
                <a:gd name="connsiteX15" fmla="*/ 4100975 w 10255469"/>
                <a:gd name="connsiteY15" fmla="*/ 4905590 h 6755173"/>
                <a:gd name="connsiteX16" fmla="*/ 5010388 w 10255469"/>
                <a:gd name="connsiteY16" fmla="*/ 5437854 h 6755173"/>
                <a:gd name="connsiteX17" fmla="*/ 5215795 w 10255469"/>
                <a:gd name="connsiteY17" fmla="*/ 5498953 h 6755173"/>
                <a:gd name="connsiteX18" fmla="*/ 5324110 w 10255469"/>
                <a:gd name="connsiteY18" fmla="*/ 5499202 h 6755173"/>
                <a:gd name="connsiteX19" fmla="*/ 5519875 w 10255469"/>
                <a:gd name="connsiteY19" fmla="*/ 5423306 h 6755173"/>
                <a:gd name="connsiteX20" fmla="*/ 6753983 w 10255469"/>
                <a:gd name="connsiteY20" fmla="*/ 4706750 h 6755173"/>
                <a:gd name="connsiteX21" fmla="*/ 6816494 w 10255469"/>
                <a:gd name="connsiteY21" fmla="*/ 4620629 h 6755173"/>
                <a:gd name="connsiteX22" fmla="*/ 6830459 w 10255469"/>
                <a:gd name="connsiteY22" fmla="*/ 4555790 h 6755173"/>
                <a:gd name="connsiteX23" fmla="*/ 6822895 w 10255469"/>
                <a:gd name="connsiteY23" fmla="*/ 4450967 h 6755173"/>
                <a:gd name="connsiteX24" fmla="*/ 6764706 w 10255469"/>
                <a:gd name="connsiteY24" fmla="*/ 4295602 h 6755173"/>
                <a:gd name="connsiteX25" fmla="*/ 6717905 w 10255469"/>
                <a:gd name="connsiteY25" fmla="*/ 4161268 h 6755173"/>
                <a:gd name="connsiteX26" fmla="*/ 6527544 w 10255469"/>
                <a:gd name="connsiteY26" fmla="*/ 3872401 h 6755173"/>
                <a:gd name="connsiteX27" fmla="*/ 6182981 w 10255469"/>
                <a:gd name="connsiteY27" fmla="*/ 3580125 h 6755173"/>
                <a:gd name="connsiteX28" fmla="*/ 6044824 w 10255469"/>
                <a:gd name="connsiteY28" fmla="*/ 3329663 h 6755173"/>
                <a:gd name="connsiteX29" fmla="*/ 6074833 w 10255469"/>
                <a:gd name="connsiteY29" fmla="*/ 3154015 h 6755173"/>
                <a:gd name="connsiteX30" fmla="*/ 6131359 w 10255469"/>
                <a:gd name="connsiteY30" fmla="*/ 3183941 h 6755173"/>
                <a:gd name="connsiteX31" fmla="*/ 6399362 w 10255469"/>
                <a:gd name="connsiteY31" fmla="*/ 3346122 h 6755173"/>
                <a:gd name="connsiteX32" fmla="*/ 6548160 w 10255469"/>
                <a:gd name="connsiteY32" fmla="*/ 3374552 h 6755173"/>
                <a:gd name="connsiteX33" fmla="*/ 6724472 w 10255469"/>
                <a:gd name="connsiteY33" fmla="*/ 3240468 h 6755173"/>
                <a:gd name="connsiteX34" fmla="*/ 6754980 w 10255469"/>
                <a:gd name="connsiteY34" fmla="*/ 3192919 h 6755173"/>
                <a:gd name="connsiteX35" fmla="*/ 6808015 w 10255469"/>
                <a:gd name="connsiteY35" fmla="*/ 3212703 h 6755173"/>
                <a:gd name="connsiteX36" fmla="*/ 7246678 w 10255469"/>
                <a:gd name="connsiteY36" fmla="*/ 3493673 h 6755173"/>
                <a:gd name="connsiteX37" fmla="*/ 7294310 w 10255469"/>
                <a:gd name="connsiteY37" fmla="*/ 3549285 h 6755173"/>
                <a:gd name="connsiteX38" fmla="*/ 7405783 w 10255469"/>
                <a:gd name="connsiteY38" fmla="*/ 3770986 h 6755173"/>
                <a:gd name="connsiteX39" fmla="*/ 7585255 w 10255469"/>
                <a:gd name="connsiteY39" fmla="*/ 4121201 h 6755173"/>
                <a:gd name="connsiteX40" fmla="*/ 7647019 w 10255469"/>
                <a:gd name="connsiteY40" fmla="*/ 4169415 h 6755173"/>
                <a:gd name="connsiteX41" fmla="*/ 7655581 w 10255469"/>
                <a:gd name="connsiteY41" fmla="*/ 4097842 h 6755173"/>
                <a:gd name="connsiteX42" fmla="*/ 7606702 w 10255469"/>
                <a:gd name="connsiteY42" fmla="*/ 3804154 h 6755173"/>
                <a:gd name="connsiteX43" fmla="*/ 7621167 w 10255469"/>
                <a:gd name="connsiteY43" fmla="*/ 3640060 h 6755173"/>
                <a:gd name="connsiteX44" fmla="*/ 7476193 w 10255469"/>
                <a:gd name="connsiteY44" fmla="*/ 3428834 h 6755173"/>
                <a:gd name="connsiteX45" fmla="*/ 7227808 w 10255469"/>
                <a:gd name="connsiteY45" fmla="*/ 3037637 h 6755173"/>
                <a:gd name="connsiteX46" fmla="*/ 7128887 w 10255469"/>
                <a:gd name="connsiteY46" fmla="*/ 2670879 h 6755173"/>
                <a:gd name="connsiteX47" fmla="*/ 7153742 w 10255469"/>
                <a:gd name="connsiteY47" fmla="*/ 2580853 h 6755173"/>
                <a:gd name="connsiteX48" fmla="*/ 7192728 w 10255469"/>
                <a:gd name="connsiteY48" fmla="*/ 2602299 h 6755173"/>
                <a:gd name="connsiteX49" fmla="*/ 7342690 w 10255469"/>
                <a:gd name="connsiteY49" fmla="*/ 2795737 h 6755173"/>
                <a:gd name="connsiteX50" fmla="*/ 7605788 w 10255469"/>
                <a:gd name="connsiteY50" fmla="*/ 2947943 h 6755173"/>
                <a:gd name="connsiteX51" fmla="*/ 7769632 w 10255469"/>
                <a:gd name="connsiteY51" fmla="*/ 2913112 h 6755173"/>
                <a:gd name="connsiteX52" fmla="*/ 7878695 w 10255469"/>
                <a:gd name="connsiteY52" fmla="*/ 2837633 h 6755173"/>
                <a:gd name="connsiteX53" fmla="*/ 7917765 w 10255469"/>
                <a:gd name="connsiteY53" fmla="*/ 2816435 h 6755173"/>
                <a:gd name="connsiteX54" fmla="*/ 7955587 w 10255469"/>
                <a:gd name="connsiteY54" fmla="*/ 2839877 h 6755173"/>
                <a:gd name="connsiteX55" fmla="*/ 8203805 w 10255469"/>
                <a:gd name="connsiteY55" fmla="*/ 3077039 h 6755173"/>
                <a:gd name="connsiteX56" fmla="*/ 8337723 w 10255469"/>
                <a:gd name="connsiteY56" fmla="*/ 3238140 h 6755173"/>
                <a:gd name="connsiteX57" fmla="*/ 8489348 w 10255469"/>
                <a:gd name="connsiteY57" fmla="*/ 3577548 h 6755173"/>
                <a:gd name="connsiteX58" fmla="*/ 8510212 w 10255469"/>
                <a:gd name="connsiteY58" fmla="*/ 3405143 h 6755173"/>
                <a:gd name="connsiteX59" fmla="*/ 8517361 w 10255469"/>
                <a:gd name="connsiteY59" fmla="*/ 3351941 h 6755173"/>
                <a:gd name="connsiteX60" fmla="*/ 8477710 w 10255469"/>
                <a:gd name="connsiteY60" fmla="*/ 3148944 h 6755173"/>
                <a:gd name="connsiteX61" fmla="*/ 8286351 w 10255469"/>
                <a:gd name="connsiteY61" fmla="*/ 2704213 h 6755173"/>
                <a:gd name="connsiteX62" fmla="*/ 8259750 w 10255469"/>
                <a:gd name="connsiteY62" fmla="*/ 2406202 h 6755173"/>
                <a:gd name="connsiteX63" fmla="*/ 8365987 w 10255469"/>
                <a:gd name="connsiteY63" fmla="*/ 2239615 h 6755173"/>
                <a:gd name="connsiteX64" fmla="*/ 8407300 w 10255469"/>
                <a:gd name="connsiteY64" fmla="*/ 2288743 h 6755173"/>
                <a:gd name="connsiteX65" fmla="*/ 8512374 w 10255469"/>
                <a:gd name="connsiteY65" fmla="*/ 2522663 h 6755173"/>
                <a:gd name="connsiteX66" fmla="*/ 8594171 w 10255469"/>
                <a:gd name="connsiteY66" fmla="*/ 2621003 h 6755173"/>
                <a:gd name="connsiteX67" fmla="*/ 8813876 w 10255469"/>
                <a:gd name="connsiteY67" fmla="*/ 2647687 h 6755173"/>
                <a:gd name="connsiteX68" fmla="*/ 8939564 w 10255469"/>
                <a:gd name="connsiteY68" fmla="*/ 2577112 h 6755173"/>
                <a:gd name="connsiteX69" fmla="*/ 8986033 w 10255469"/>
                <a:gd name="connsiteY69" fmla="*/ 2621502 h 6755173"/>
                <a:gd name="connsiteX70" fmla="*/ 9104904 w 10255469"/>
                <a:gd name="connsiteY70" fmla="*/ 2786260 h 6755173"/>
                <a:gd name="connsiteX71" fmla="*/ 9157773 w 10255469"/>
                <a:gd name="connsiteY71" fmla="*/ 2863984 h 6755173"/>
                <a:gd name="connsiteX72" fmla="*/ 9238158 w 10255469"/>
                <a:gd name="connsiteY72" fmla="*/ 2979947 h 6755173"/>
                <a:gd name="connsiteX73" fmla="*/ 9316714 w 10255469"/>
                <a:gd name="connsiteY73" fmla="*/ 3151022 h 6755173"/>
                <a:gd name="connsiteX74" fmla="*/ 10139008 w 10255469"/>
                <a:gd name="connsiteY74" fmla="*/ 2730149 h 6755173"/>
                <a:gd name="connsiteX75" fmla="*/ 10218312 w 10255469"/>
                <a:gd name="connsiteY75" fmla="*/ 2684928 h 6755173"/>
                <a:gd name="connsiteX76" fmla="*/ 10255469 w 10255469"/>
                <a:gd name="connsiteY76" fmla="*/ 2675701 h 6755173"/>
                <a:gd name="connsiteX77" fmla="*/ 10007251 w 10255469"/>
                <a:gd name="connsiteY77" fmla="*/ 3206053 h 6755173"/>
                <a:gd name="connsiteX78" fmla="*/ 9410314 w 10255469"/>
                <a:gd name="connsiteY78" fmla="*/ 3653028 h 6755173"/>
                <a:gd name="connsiteX79" fmla="*/ 9324860 w 10255469"/>
                <a:gd name="connsiteY79" fmla="*/ 3715457 h 6755173"/>
                <a:gd name="connsiteX80" fmla="*/ 9303412 w 10255469"/>
                <a:gd name="connsiteY80" fmla="*/ 3734659 h 6755173"/>
                <a:gd name="connsiteX81" fmla="*/ 9185206 w 10255469"/>
                <a:gd name="connsiteY81" fmla="*/ 3912884 h 6755173"/>
                <a:gd name="connsiteX82" fmla="*/ 8993015 w 10255469"/>
                <a:gd name="connsiteY82" fmla="*/ 4173156 h 6755173"/>
                <a:gd name="connsiteX83" fmla="*/ 8609133 w 10255469"/>
                <a:gd name="connsiteY83" fmla="*/ 4358945 h 6755173"/>
                <a:gd name="connsiteX84" fmla="*/ 8414699 w 10255469"/>
                <a:gd name="connsiteY84" fmla="*/ 4524950 h 6755173"/>
                <a:gd name="connsiteX85" fmla="*/ 8137303 w 10255469"/>
                <a:gd name="connsiteY85" fmla="*/ 4962615 h 6755173"/>
                <a:gd name="connsiteX86" fmla="*/ 7881188 w 10255469"/>
                <a:gd name="connsiteY86" fmla="*/ 5149652 h 6755173"/>
                <a:gd name="connsiteX87" fmla="*/ 7458237 w 10255469"/>
                <a:gd name="connsiteY87" fmla="*/ 5263786 h 6755173"/>
                <a:gd name="connsiteX88" fmla="*/ 7228057 w 10255469"/>
                <a:gd name="connsiteY88" fmla="*/ 5406681 h 6755173"/>
                <a:gd name="connsiteX89" fmla="*/ 6910761 w 10255469"/>
                <a:gd name="connsiteY89" fmla="*/ 5674102 h 6755173"/>
                <a:gd name="connsiteX90" fmla="*/ 6689642 w 10255469"/>
                <a:gd name="connsiteY90" fmla="*/ 5795966 h 6755173"/>
                <a:gd name="connsiteX91" fmla="*/ 6424965 w 10255469"/>
                <a:gd name="connsiteY91" fmla="*/ 5958397 h 6755173"/>
                <a:gd name="connsiteX92" fmla="*/ 5803173 w 10255469"/>
                <a:gd name="connsiteY92" fmla="*/ 6241113 h 6755173"/>
                <a:gd name="connsiteX93" fmla="*/ 5524364 w 10255469"/>
                <a:gd name="connsiteY93" fmla="*/ 6276359 h 6755173"/>
                <a:gd name="connsiteX94" fmla="*/ 4997088 w 10255469"/>
                <a:gd name="connsiteY94" fmla="*/ 6276193 h 6755173"/>
                <a:gd name="connsiteX95" fmla="*/ 4314197 w 10255469"/>
                <a:gd name="connsiteY95" fmla="*/ 6177520 h 6755173"/>
                <a:gd name="connsiteX96" fmla="*/ 3416173 w 10255469"/>
                <a:gd name="connsiteY96" fmla="*/ 6011183 h 6755173"/>
                <a:gd name="connsiteX97" fmla="*/ 2685152 w 10255469"/>
                <a:gd name="connsiteY97" fmla="*/ 5964548 h 6755173"/>
                <a:gd name="connsiteX98" fmla="*/ 1601920 w 10255469"/>
                <a:gd name="connsiteY98" fmla="*/ 6219666 h 6755173"/>
                <a:gd name="connsiteX99" fmla="*/ 1108061 w 10255469"/>
                <a:gd name="connsiteY99" fmla="*/ 6573622 h 6755173"/>
                <a:gd name="connsiteX100" fmla="*/ 968324 w 10255469"/>
                <a:gd name="connsiteY100" fmla="*/ 6690748 h 6755173"/>
                <a:gd name="connsiteX101" fmla="*/ 567484 w 10255469"/>
                <a:gd name="connsiteY101" fmla="*/ 6654505 h 6755173"/>
                <a:gd name="connsiteX102" fmla="*/ 353515 w 10255469"/>
                <a:gd name="connsiteY102" fmla="*/ 6293483 h 6755173"/>
                <a:gd name="connsiteX103" fmla="*/ 161408 w 10255469"/>
                <a:gd name="connsiteY103" fmla="*/ 5524389 h 6755173"/>
                <a:gd name="connsiteX104" fmla="*/ 88754 w 10255469"/>
                <a:gd name="connsiteY104" fmla="*/ 4987720 h 6755173"/>
                <a:gd name="connsiteX105" fmla="*/ 53259 w 10255469"/>
                <a:gd name="connsiteY105" fmla="*/ 4583638 h 6755173"/>
                <a:gd name="connsiteX106" fmla="*/ 13940 w 10255469"/>
                <a:gd name="connsiteY106" fmla="*/ 4009228 h 6755173"/>
                <a:gd name="connsiteX107" fmla="*/ 58 w 10255469"/>
                <a:gd name="connsiteY107" fmla="*/ 3627841 h 6755173"/>
                <a:gd name="connsiteX108" fmla="*/ 27739 w 10255469"/>
                <a:gd name="connsiteY108" fmla="*/ 3601988 h 6755173"/>
                <a:gd name="connsiteX109" fmla="*/ 622598 w 10255469"/>
                <a:gd name="connsiteY109" fmla="*/ 3412208 h 6755173"/>
                <a:gd name="connsiteX110" fmla="*/ 1167414 w 10255469"/>
                <a:gd name="connsiteY110" fmla="*/ 3133150 h 675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0255469" h="6755173">
                  <a:moveTo>
                    <a:pt x="1167414" y="3133150"/>
                  </a:moveTo>
                  <a:cubicBezTo>
                    <a:pt x="1281714" y="3070472"/>
                    <a:pt x="1386288" y="2993413"/>
                    <a:pt x="1489615" y="2914692"/>
                  </a:cubicBezTo>
                  <a:cubicBezTo>
                    <a:pt x="1669420" y="2777698"/>
                    <a:pt x="1838833" y="2628651"/>
                    <a:pt x="1985553" y="2456660"/>
                  </a:cubicBezTo>
                  <a:cubicBezTo>
                    <a:pt x="2054299" y="2376110"/>
                    <a:pt x="2102097" y="2278934"/>
                    <a:pt x="2164775" y="2192814"/>
                  </a:cubicBezTo>
                  <a:cubicBezTo>
                    <a:pt x="2394373" y="1877180"/>
                    <a:pt x="2687812" y="1644174"/>
                    <a:pt x="3051826" y="1501029"/>
                  </a:cubicBezTo>
                  <a:cubicBezTo>
                    <a:pt x="3063797" y="1496291"/>
                    <a:pt x="3852425" y="1130531"/>
                    <a:pt x="4750199" y="631767"/>
                  </a:cubicBezTo>
                  <a:cubicBezTo>
                    <a:pt x="5647974" y="374073"/>
                    <a:pt x="6396119" y="67749"/>
                    <a:pt x="6687065" y="0"/>
                  </a:cubicBezTo>
                  <a:cubicBezTo>
                    <a:pt x="7268956" y="615142"/>
                    <a:pt x="5522535" y="1488228"/>
                    <a:pt x="5057770" y="1571105"/>
                  </a:cubicBezTo>
                  <a:cubicBezTo>
                    <a:pt x="4791098" y="1728632"/>
                    <a:pt x="4134725" y="2127227"/>
                    <a:pt x="3868386" y="2285252"/>
                  </a:cubicBezTo>
                  <a:cubicBezTo>
                    <a:pt x="3470040" y="2521500"/>
                    <a:pt x="3071029" y="2756750"/>
                    <a:pt x="2672932" y="2993413"/>
                  </a:cubicBezTo>
                  <a:cubicBezTo>
                    <a:pt x="2511333" y="3089508"/>
                    <a:pt x="2349733" y="3185687"/>
                    <a:pt x="2187219" y="3280202"/>
                  </a:cubicBezTo>
                  <a:cubicBezTo>
                    <a:pt x="2168932" y="3290843"/>
                    <a:pt x="2145074" y="3297576"/>
                    <a:pt x="2141583" y="3324260"/>
                  </a:cubicBezTo>
                  <a:cubicBezTo>
                    <a:pt x="2139671" y="3457097"/>
                    <a:pt x="2141666" y="3589851"/>
                    <a:pt x="2140585" y="3722606"/>
                  </a:cubicBezTo>
                  <a:cubicBezTo>
                    <a:pt x="2140336" y="3749206"/>
                    <a:pt x="2150893" y="3766414"/>
                    <a:pt x="2173753" y="3779631"/>
                  </a:cubicBezTo>
                  <a:cubicBezTo>
                    <a:pt x="2574759" y="4011639"/>
                    <a:pt x="2973770" y="4247055"/>
                    <a:pt x="3374028" y="4480311"/>
                  </a:cubicBezTo>
                  <a:cubicBezTo>
                    <a:pt x="3616593" y="4621627"/>
                    <a:pt x="3858826" y="4763525"/>
                    <a:pt x="4100975" y="4905590"/>
                  </a:cubicBezTo>
                  <a:cubicBezTo>
                    <a:pt x="4403891" y="5083399"/>
                    <a:pt x="4707556" y="5259962"/>
                    <a:pt x="5010388" y="5437854"/>
                  </a:cubicBezTo>
                  <a:cubicBezTo>
                    <a:pt x="5073482" y="5474929"/>
                    <a:pt x="5143974" y="5489808"/>
                    <a:pt x="5215795" y="5498953"/>
                  </a:cubicBezTo>
                  <a:cubicBezTo>
                    <a:pt x="5251873" y="5505436"/>
                    <a:pt x="5288033" y="5504937"/>
                    <a:pt x="5324110" y="5499202"/>
                  </a:cubicBezTo>
                  <a:cubicBezTo>
                    <a:pt x="5395516" y="5489642"/>
                    <a:pt x="5458361" y="5459052"/>
                    <a:pt x="5519875" y="5423306"/>
                  </a:cubicBezTo>
                  <a:cubicBezTo>
                    <a:pt x="5931106" y="5184233"/>
                    <a:pt x="6342420" y="4945325"/>
                    <a:pt x="6753983" y="4706750"/>
                  </a:cubicBezTo>
                  <a:cubicBezTo>
                    <a:pt x="6789312" y="4686217"/>
                    <a:pt x="6810925" y="4661030"/>
                    <a:pt x="6816494" y="4620629"/>
                  </a:cubicBezTo>
                  <a:cubicBezTo>
                    <a:pt x="6819570" y="4598850"/>
                    <a:pt x="6823893" y="4576905"/>
                    <a:pt x="6830459" y="4555790"/>
                  </a:cubicBezTo>
                  <a:cubicBezTo>
                    <a:pt x="6841682" y="4519713"/>
                    <a:pt x="6838191" y="4485631"/>
                    <a:pt x="6822895" y="4450967"/>
                  </a:cubicBezTo>
                  <a:cubicBezTo>
                    <a:pt x="6800451" y="4400425"/>
                    <a:pt x="6785072" y="4347058"/>
                    <a:pt x="6764706" y="4295602"/>
                  </a:cubicBezTo>
                  <a:cubicBezTo>
                    <a:pt x="6750076" y="4250464"/>
                    <a:pt x="6736277" y="4205076"/>
                    <a:pt x="6717905" y="4161268"/>
                  </a:cubicBezTo>
                  <a:cubicBezTo>
                    <a:pt x="6670939" y="3984872"/>
                    <a:pt x="6670855" y="3984955"/>
                    <a:pt x="6527544" y="3872401"/>
                  </a:cubicBezTo>
                  <a:cubicBezTo>
                    <a:pt x="6409005" y="3779382"/>
                    <a:pt x="6285643" y="3691848"/>
                    <a:pt x="6182981" y="3580125"/>
                  </a:cubicBezTo>
                  <a:cubicBezTo>
                    <a:pt x="6116646" y="3507888"/>
                    <a:pt x="6060369" y="3429582"/>
                    <a:pt x="6044824" y="3329663"/>
                  </a:cubicBezTo>
                  <a:cubicBezTo>
                    <a:pt x="6035264" y="3268232"/>
                    <a:pt x="6042995" y="3208796"/>
                    <a:pt x="6074833" y="3154015"/>
                  </a:cubicBezTo>
                  <a:cubicBezTo>
                    <a:pt x="6100187" y="3151604"/>
                    <a:pt x="6114235" y="3171389"/>
                    <a:pt x="6131359" y="3183941"/>
                  </a:cubicBezTo>
                  <a:cubicBezTo>
                    <a:pt x="6216066" y="3245705"/>
                    <a:pt x="6300689" y="3307801"/>
                    <a:pt x="6399362" y="3346122"/>
                  </a:cubicBezTo>
                  <a:cubicBezTo>
                    <a:pt x="6446911" y="3364576"/>
                    <a:pt x="6496205" y="3379872"/>
                    <a:pt x="6548160" y="3374552"/>
                  </a:cubicBezTo>
                  <a:cubicBezTo>
                    <a:pt x="6633781" y="3365823"/>
                    <a:pt x="6685652" y="3311708"/>
                    <a:pt x="6724472" y="3240468"/>
                  </a:cubicBezTo>
                  <a:cubicBezTo>
                    <a:pt x="6733450" y="3224008"/>
                    <a:pt x="6735279" y="3202644"/>
                    <a:pt x="6754980" y="3192919"/>
                  </a:cubicBezTo>
                  <a:cubicBezTo>
                    <a:pt x="6776011" y="3190508"/>
                    <a:pt x="6791722" y="3202811"/>
                    <a:pt x="6808015" y="3212703"/>
                  </a:cubicBezTo>
                  <a:cubicBezTo>
                    <a:pt x="6956231" y="3303228"/>
                    <a:pt x="7102286" y="3397162"/>
                    <a:pt x="7246678" y="3493673"/>
                  </a:cubicBezTo>
                  <a:cubicBezTo>
                    <a:pt x="7268125" y="3508054"/>
                    <a:pt x="7282922" y="3526508"/>
                    <a:pt x="7294310" y="3549285"/>
                  </a:cubicBezTo>
                  <a:cubicBezTo>
                    <a:pt x="7331468" y="3623186"/>
                    <a:pt x="7366963" y="3697917"/>
                    <a:pt x="7405783" y="3770986"/>
                  </a:cubicBezTo>
                  <a:cubicBezTo>
                    <a:pt x="7467797" y="3886616"/>
                    <a:pt x="7526734" y="4003825"/>
                    <a:pt x="7585255" y="4121201"/>
                  </a:cubicBezTo>
                  <a:cubicBezTo>
                    <a:pt x="7598223" y="4147137"/>
                    <a:pt x="7614682" y="4182216"/>
                    <a:pt x="7647019" y="4169415"/>
                  </a:cubicBezTo>
                  <a:cubicBezTo>
                    <a:pt x="7673703" y="4158857"/>
                    <a:pt x="7661068" y="4122115"/>
                    <a:pt x="7655581" y="4097842"/>
                  </a:cubicBezTo>
                  <a:cubicBezTo>
                    <a:pt x="7633718" y="4000833"/>
                    <a:pt x="7611939" y="3904239"/>
                    <a:pt x="7606702" y="3804154"/>
                  </a:cubicBezTo>
                  <a:cubicBezTo>
                    <a:pt x="7603793" y="3748209"/>
                    <a:pt x="7613851" y="3694509"/>
                    <a:pt x="7621167" y="3640060"/>
                  </a:cubicBezTo>
                  <a:cubicBezTo>
                    <a:pt x="7580268" y="3564497"/>
                    <a:pt x="7525404" y="3498578"/>
                    <a:pt x="7476193" y="3428834"/>
                  </a:cubicBezTo>
                  <a:cubicBezTo>
                    <a:pt x="7386913" y="3302480"/>
                    <a:pt x="7299131" y="3175046"/>
                    <a:pt x="7227808" y="3037637"/>
                  </a:cubicBezTo>
                  <a:cubicBezTo>
                    <a:pt x="7168289" y="2923171"/>
                    <a:pt x="7117997" y="2804964"/>
                    <a:pt x="7128887" y="2670879"/>
                  </a:cubicBezTo>
                  <a:cubicBezTo>
                    <a:pt x="7131463" y="2639208"/>
                    <a:pt x="7132794" y="2607370"/>
                    <a:pt x="7153742" y="2580853"/>
                  </a:cubicBezTo>
                  <a:cubicBezTo>
                    <a:pt x="7175604" y="2571708"/>
                    <a:pt x="7183917" y="2589248"/>
                    <a:pt x="7192728" y="2602299"/>
                  </a:cubicBezTo>
                  <a:cubicBezTo>
                    <a:pt x="7238698" y="2669965"/>
                    <a:pt x="7286579" y="2736217"/>
                    <a:pt x="7342690" y="2795737"/>
                  </a:cubicBezTo>
                  <a:cubicBezTo>
                    <a:pt x="7414845" y="2872380"/>
                    <a:pt x="7494647" y="2937718"/>
                    <a:pt x="7605788" y="2947943"/>
                  </a:cubicBezTo>
                  <a:cubicBezTo>
                    <a:pt x="7664060" y="2953346"/>
                    <a:pt x="7718342" y="2940045"/>
                    <a:pt x="7769632" y="2913112"/>
                  </a:cubicBezTo>
                  <a:cubicBezTo>
                    <a:pt x="7809034" y="2892414"/>
                    <a:pt x="7845028" y="2866644"/>
                    <a:pt x="7878695" y="2837633"/>
                  </a:cubicBezTo>
                  <a:cubicBezTo>
                    <a:pt x="7890166" y="2827741"/>
                    <a:pt x="7900890" y="2816269"/>
                    <a:pt x="7917765" y="2816435"/>
                  </a:cubicBezTo>
                  <a:cubicBezTo>
                    <a:pt x="7934224" y="2818015"/>
                    <a:pt x="7944947" y="2829154"/>
                    <a:pt x="7955587" y="2839877"/>
                  </a:cubicBezTo>
                  <a:cubicBezTo>
                    <a:pt x="8036138" y="2921176"/>
                    <a:pt x="8121260" y="2997819"/>
                    <a:pt x="8203805" y="3077039"/>
                  </a:cubicBezTo>
                  <a:cubicBezTo>
                    <a:pt x="8255095" y="3126334"/>
                    <a:pt x="8302394" y="3176626"/>
                    <a:pt x="8337723" y="3238140"/>
                  </a:cubicBezTo>
                  <a:cubicBezTo>
                    <a:pt x="8406469" y="3351775"/>
                    <a:pt x="8465906" y="3469317"/>
                    <a:pt x="8489348" y="3577548"/>
                  </a:cubicBezTo>
                  <a:cubicBezTo>
                    <a:pt x="8488100" y="3534904"/>
                    <a:pt x="8502897" y="3470314"/>
                    <a:pt x="8510212" y="3405143"/>
                  </a:cubicBezTo>
                  <a:cubicBezTo>
                    <a:pt x="8512208" y="3387353"/>
                    <a:pt x="8512041" y="3368400"/>
                    <a:pt x="8517361" y="3351941"/>
                  </a:cubicBezTo>
                  <a:cubicBezTo>
                    <a:pt x="8541717" y="3276379"/>
                    <a:pt x="8517445" y="3211373"/>
                    <a:pt x="8477710" y="3148944"/>
                  </a:cubicBezTo>
                  <a:cubicBezTo>
                    <a:pt x="8399154" y="3007046"/>
                    <a:pt x="8333401" y="2859495"/>
                    <a:pt x="8286351" y="2704213"/>
                  </a:cubicBezTo>
                  <a:cubicBezTo>
                    <a:pt x="8256924" y="2607121"/>
                    <a:pt x="8237306" y="2508199"/>
                    <a:pt x="8259750" y="2406202"/>
                  </a:cubicBezTo>
                  <a:cubicBezTo>
                    <a:pt x="8274796" y="2337788"/>
                    <a:pt x="8305470" y="2279101"/>
                    <a:pt x="8365987" y="2239615"/>
                  </a:cubicBezTo>
                  <a:cubicBezTo>
                    <a:pt x="8398822" y="2239698"/>
                    <a:pt x="8399486" y="2268876"/>
                    <a:pt x="8407300" y="2288743"/>
                  </a:cubicBezTo>
                  <a:cubicBezTo>
                    <a:pt x="8438723" y="2368379"/>
                    <a:pt x="8466986" y="2449179"/>
                    <a:pt x="8512374" y="2522663"/>
                  </a:cubicBezTo>
                  <a:cubicBezTo>
                    <a:pt x="8535234" y="2559655"/>
                    <a:pt x="8562250" y="2592241"/>
                    <a:pt x="8594171" y="2621003"/>
                  </a:cubicBezTo>
                  <a:cubicBezTo>
                    <a:pt x="8661006" y="2681353"/>
                    <a:pt x="8734407" y="2681686"/>
                    <a:pt x="8813876" y="2647687"/>
                  </a:cubicBezTo>
                  <a:cubicBezTo>
                    <a:pt x="8858598" y="2628568"/>
                    <a:pt x="8893013" y="2592241"/>
                    <a:pt x="8939564" y="2577112"/>
                  </a:cubicBezTo>
                  <a:cubicBezTo>
                    <a:pt x="8964420" y="2582099"/>
                    <a:pt x="8973148" y="2604294"/>
                    <a:pt x="8986033" y="2621502"/>
                  </a:cubicBezTo>
                  <a:cubicBezTo>
                    <a:pt x="9026516" y="2675784"/>
                    <a:pt x="9062426" y="2733391"/>
                    <a:pt x="9104904" y="2786260"/>
                  </a:cubicBezTo>
                  <a:cubicBezTo>
                    <a:pt x="9120449" y="2813526"/>
                    <a:pt x="9141813" y="2836968"/>
                    <a:pt x="9157773" y="2863984"/>
                  </a:cubicBezTo>
                  <a:cubicBezTo>
                    <a:pt x="9182629" y="2903968"/>
                    <a:pt x="9209646" y="2942706"/>
                    <a:pt x="9238158" y="2979947"/>
                  </a:cubicBezTo>
                  <a:cubicBezTo>
                    <a:pt x="9277643" y="3031569"/>
                    <a:pt x="9306571" y="3085851"/>
                    <a:pt x="9316714" y="3151022"/>
                  </a:cubicBezTo>
                  <a:cubicBezTo>
                    <a:pt x="9324361" y="3200068"/>
                    <a:pt x="9883059" y="2878947"/>
                    <a:pt x="10139008" y="2730149"/>
                  </a:cubicBezTo>
                  <a:cubicBezTo>
                    <a:pt x="10165360" y="2714854"/>
                    <a:pt x="10191793" y="2699808"/>
                    <a:pt x="10218312" y="2684928"/>
                  </a:cubicBezTo>
                  <a:cubicBezTo>
                    <a:pt x="10229284" y="2678776"/>
                    <a:pt x="10239925" y="2665809"/>
                    <a:pt x="10255469" y="2675701"/>
                  </a:cubicBezTo>
                  <a:cubicBezTo>
                    <a:pt x="10218478" y="2873876"/>
                    <a:pt x="10138343" y="3053597"/>
                    <a:pt x="10007251" y="3206053"/>
                  </a:cubicBezTo>
                  <a:cubicBezTo>
                    <a:pt x="9841994" y="3398409"/>
                    <a:pt x="9635257" y="3538728"/>
                    <a:pt x="9410314" y="3653028"/>
                  </a:cubicBezTo>
                  <a:cubicBezTo>
                    <a:pt x="9378227" y="3669321"/>
                    <a:pt x="9345309" y="3683203"/>
                    <a:pt x="9324860" y="3715457"/>
                  </a:cubicBezTo>
                  <a:cubicBezTo>
                    <a:pt x="9319871" y="3723354"/>
                    <a:pt x="9311808" y="3730918"/>
                    <a:pt x="9303412" y="3734659"/>
                  </a:cubicBezTo>
                  <a:cubicBezTo>
                    <a:pt x="9226188" y="3769157"/>
                    <a:pt x="9198174" y="3838069"/>
                    <a:pt x="9185206" y="3912884"/>
                  </a:cubicBezTo>
                  <a:cubicBezTo>
                    <a:pt x="9164341" y="4033086"/>
                    <a:pt x="9095761" y="4114717"/>
                    <a:pt x="8993015" y="4173156"/>
                  </a:cubicBezTo>
                  <a:cubicBezTo>
                    <a:pt x="8869156" y="4243564"/>
                    <a:pt x="8742719" y="4308570"/>
                    <a:pt x="8609133" y="4358945"/>
                  </a:cubicBezTo>
                  <a:cubicBezTo>
                    <a:pt x="8524344" y="4390949"/>
                    <a:pt x="8461333" y="4446811"/>
                    <a:pt x="8414699" y="4524950"/>
                  </a:cubicBezTo>
                  <a:cubicBezTo>
                    <a:pt x="8326169" y="4673249"/>
                    <a:pt x="8235394" y="4820135"/>
                    <a:pt x="8137303" y="4962615"/>
                  </a:cubicBezTo>
                  <a:cubicBezTo>
                    <a:pt x="8073129" y="5055884"/>
                    <a:pt x="7985846" y="5113491"/>
                    <a:pt x="7881188" y="5149652"/>
                  </a:cubicBezTo>
                  <a:cubicBezTo>
                    <a:pt x="7742781" y="5197450"/>
                    <a:pt x="7601631" y="5234192"/>
                    <a:pt x="7458237" y="5263786"/>
                  </a:cubicBezTo>
                  <a:cubicBezTo>
                    <a:pt x="7365633" y="5282905"/>
                    <a:pt x="7284667" y="5326547"/>
                    <a:pt x="7228057" y="5406681"/>
                  </a:cubicBezTo>
                  <a:cubicBezTo>
                    <a:pt x="7145595" y="5523309"/>
                    <a:pt x="7035036" y="5606935"/>
                    <a:pt x="6910761" y="5674102"/>
                  </a:cubicBezTo>
                  <a:cubicBezTo>
                    <a:pt x="6836694" y="5714086"/>
                    <a:pt x="6759386" y="5748085"/>
                    <a:pt x="6689642" y="5795966"/>
                  </a:cubicBezTo>
                  <a:cubicBezTo>
                    <a:pt x="6596540" y="5842102"/>
                    <a:pt x="6510254" y="5899626"/>
                    <a:pt x="6424965" y="5958397"/>
                  </a:cubicBezTo>
                  <a:cubicBezTo>
                    <a:pt x="6234354" y="6089738"/>
                    <a:pt x="6031856" y="6193398"/>
                    <a:pt x="5803173" y="6241113"/>
                  </a:cubicBezTo>
                  <a:cubicBezTo>
                    <a:pt x="5710985" y="6260315"/>
                    <a:pt x="5617799" y="6274031"/>
                    <a:pt x="5524364" y="6276359"/>
                  </a:cubicBezTo>
                  <a:cubicBezTo>
                    <a:pt x="5348716" y="6280764"/>
                    <a:pt x="5172652" y="6283258"/>
                    <a:pt x="4997088" y="6276193"/>
                  </a:cubicBezTo>
                  <a:cubicBezTo>
                    <a:pt x="4766576" y="6266882"/>
                    <a:pt x="4539555" y="6226399"/>
                    <a:pt x="4314197" y="6177520"/>
                  </a:cubicBezTo>
                  <a:cubicBezTo>
                    <a:pt x="4016518" y="6112930"/>
                    <a:pt x="3718175" y="6052497"/>
                    <a:pt x="3416173" y="6011183"/>
                  </a:cubicBezTo>
                  <a:cubicBezTo>
                    <a:pt x="3173441" y="5978015"/>
                    <a:pt x="2930045" y="5956568"/>
                    <a:pt x="2685152" y="5964548"/>
                  </a:cubicBezTo>
                  <a:cubicBezTo>
                    <a:pt x="2307338" y="5976934"/>
                    <a:pt x="1942493" y="6047260"/>
                    <a:pt x="1601920" y="6219666"/>
                  </a:cubicBezTo>
                  <a:cubicBezTo>
                    <a:pt x="1418957" y="6312269"/>
                    <a:pt x="1258521" y="6435963"/>
                    <a:pt x="1108061" y="6573622"/>
                  </a:cubicBezTo>
                  <a:cubicBezTo>
                    <a:pt x="1063172" y="6614687"/>
                    <a:pt x="1016787" y="6653756"/>
                    <a:pt x="968324" y="6690748"/>
                  </a:cubicBezTo>
                  <a:cubicBezTo>
                    <a:pt x="830582" y="6795738"/>
                    <a:pt x="678459" y="6764399"/>
                    <a:pt x="567484" y="6654505"/>
                  </a:cubicBezTo>
                  <a:cubicBezTo>
                    <a:pt x="464988" y="6553006"/>
                    <a:pt x="404139" y="6425822"/>
                    <a:pt x="353515" y="6293483"/>
                  </a:cubicBezTo>
                  <a:cubicBezTo>
                    <a:pt x="258417" y="6045016"/>
                    <a:pt x="205382" y="5785742"/>
                    <a:pt x="161408" y="5524389"/>
                  </a:cubicBezTo>
                  <a:cubicBezTo>
                    <a:pt x="131399" y="5346248"/>
                    <a:pt x="108456" y="5167191"/>
                    <a:pt x="88754" y="4987720"/>
                  </a:cubicBezTo>
                  <a:cubicBezTo>
                    <a:pt x="74041" y="4853303"/>
                    <a:pt x="63401" y="4718470"/>
                    <a:pt x="53259" y="4583638"/>
                  </a:cubicBezTo>
                  <a:cubicBezTo>
                    <a:pt x="38878" y="4392279"/>
                    <a:pt x="24913" y="4200837"/>
                    <a:pt x="13940" y="4009228"/>
                  </a:cubicBezTo>
                  <a:cubicBezTo>
                    <a:pt x="6708" y="3882293"/>
                    <a:pt x="5710" y="3754942"/>
                    <a:pt x="58" y="3627841"/>
                  </a:cubicBezTo>
                  <a:cubicBezTo>
                    <a:pt x="-1023" y="3603484"/>
                    <a:pt x="13275" y="3605479"/>
                    <a:pt x="27739" y="3601988"/>
                  </a:cubicBezTo>
                  <a:cubicBezTo>
                    <a:pt x="230736" y="3553442"/>
                    <a:pt x="429909" y="3492592"/>
                    <a:pt x="622598" y="3412208"/>
                  </a:cubicBezTo>
                  <a:cubicBezTo>
                    <a:pt x="811297" y="3333653"/>
                    <a:pt x="995756" y="3245788"/>
                    <a:pt x="1167414" y="3133150"/>
                  </a:cubicBezTo>
                  <a:close/>
                </a:path>
              </a:pathLst>
            </a:custGeom>
            <a:solidFill>
              <a:srgbClr val="FEB381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5C24BED-A1FF-401E-9854-9E9702619945}"/>
                </a:ext>
              </a:extLst>
            </p:cNvPr>
            <p:cNvSpPr/>
            <p:nvPr/>
          </p:nvSpPr>
          <p:spPr>
            <a:xfrm>
              <a:off x="6670907" y="3052249"/>
              <a:ext cx="680397" cy="434531"/>
            </a:xfrm>
            <a:custGeom>
              <a:avLst/>
              <a:gdLst>
                <a:gd name="connsiteX0" fmla="*/ 0 w 680397"/>
                <a:gd name="connsiteY0" fmla="*/ 204594 h 434531"/>
                <a:gd name="connsiteX1" fmla="*/ 67417 w 680397"/>
                <a:gd name="connsiteY1" fmla="*/ 73087 h 434531"/>
                <a:gd name="connsiteX2" fmla="*/ 337746 w 680397"/>
                <a:gd name="connsiteY2" fmla="*/ 25953 h 434531"/>
                <a:gd name="connsiteX3" fmla="*/ 639831 w 680397"/>
                <a:gd name="connsiteY3" fmla="*/ 209415 h 434531"/>
                <a:gd name="connsiteX4" fmla="*/ 680397 w 680397"/>
                <a:gd name="connsiteY4" fmla="*/ 244080 h 434531"/>
                <a:gd name="connsiteX5" fmla="*/ 616721 w 680397"/>
                <a:gd name="connsiteY5" fmla="*/ 353807 h 434531"/>
                <a:gd name="connsiteX6" fmla="*/ 320373 w 680397"/>
                <a:gd name="connsiteY6" fmla="*/ 405097 h 434531"/>
                <a:gd name="connsiteX7" fmla="*/ 49378 w 680397"/>
                <a:gd name="connsiteY7" fmla="*/ 241669 h 434531"/>
                <a:gd name="connsiteX8" fmla="*/ 0 w 680397"/>
                <a:gd name="connsiteY8" fmla="*/ 204594 h 4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397" h="434531">
                  <a:moveTo>
                    <a:pt x="0" y="204594"/>
                  </a:moveTo>
                  <a:cubicBezTo>
                    <a:pt x="14049" y="156463"/>
                    <a:pt x="36410" y="112157"/>
                    <a:pt x="67417" y="73087"/>
                  </a:cubicBezTo>
                  <a:cubicBezTo>
                    <a:pt x="133502" y="-10373"/>
                    <a:pt x="204992" y="-16857"/>
                    <a:pt x="337746" y="25953"/>
                  </a:cubicBezTo>
                  <a:cubicBezTo>
                    <a:pt x="451963" y="62779"/>
                    <a:pt x="546230" y="136513"/>
                    <a:pt x="639831" y="209415"/>
                  </a:cubicBezTo>
                  <a:cubicBezTo>
                    <a:pt x="653879" y="220305"/>
                    <a:pt x="666847" y="232525"/>
                    <a:pt x="680397" y="244080"/>
                  </a:cubicBezTo>
                  <a:cubicBezTo>
                    <a:pt x="659366" y="280739"/>
                    <a:pt x="645400" y="321388"/>
                    <a:pt x="616721" y="353807"/>
                  </a:cubicBezTo>
                  <a:cubicBezTo>
                    <a:pt x="534093" y="447243"/>
                    <a:pt x="447474" y="452729"/>
                    <a:pt x="320373" y="405097"/>
                  </a:cubicBezTo>
                  <a:cubicBezTo>
                    <a:pt x="220205" y="367524"/>
                    <a:pt x="134750" y="304430"/>
                    <a:pt x="49378" y="241669"/>
                  </a:cubicBezTo>
                  <a:cubicBezTo>
                    <a:pt x="32752" y="229532"/>
                    <a:pt x="16460" y="216980"/>
                    <a:pt x="0" y="204594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3F56D3C-1B1D-4049-9F41-DC3491C59B08}"/>
                </a:ext>
              </a:extLst>
            </p:cNvPr>
            <p:cNvSpPr/>
            <p:nvPr/>
          </p:nvSpPr>
          <p:spPr>
            <a:xfrm>
              <a:off x="8962809" y="2250488"/>
              <a:ext cx="573245" cy="531897"/>
            </a:xfrm>
            <a:custGeom>
              <a:avLst/>
              <a:gdLst>
                <a:gd name="connsiteX0" fmla="*/ 0 w 573245"/>
                <a:gd name="connsiteY0" fmla="*/ 91872 h 531897"/>
                <a:gd name="connsiteX1" fmla="*/ 174069 w 573245"/>
                <a:gd name="connsiteY1" fmla="*/ 17 h 531897"/>
                <a:gd name="connsiteX2" fmla="*/ 350132 w 573245"/>
                <a:gd name="connsiteY2" fmla="*/ 94532 h 531897"/>
                <a:gd name="connsiteX3" fmla="*/ 573245 w 573245"/>
                <a:gd name="connsiteY3" fmla="*/ 431447 h 531897"/>
                <a:gd name="connsiteX4" fmla="*/ 403667 w 573245"/>
                <a:gd name="connsiteY4" fmla="*/ 523386 h 531897"/>
                <a:gd name="connsiteX5" fmla="*/ 216630 w 573245"/>
                <a:gd name="connsiteY5" fmla="*/ 478996 h 531897"/>
                <a:gd name="connsiteX6" fmla="*/ 57441 w 573245"/>
                <a:gd name="connsiteY6" fmla="*/ 221717 h 531897"/>
                <a:gd name="connsiteX7" fmla="*/ 0 w 573245"/>
                <a:gd name="connsiteY7" fmla="*/ 91872 h 53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245" h="531897">
                  <a:moveTo>
                    <a:pt x="0" y="91872"/>
                  </a:moveTo>
                  <a:cubicBezTo>
                    <a:pt x="49211" y="44573"/>
                    <a:pt x="100418" y="1014"/>
                    <a:pt x="174069" y="17"/>
                  </a:cubicBezTo>
                  <a:cubicBezTo>
                    <a:pt x="250213" y="-981"/>
                    <a:pt x="302417" y="43409"/>
                    <a:pt x="350132" y="94532"/>
                  </a:cubicBezTo>
                  <a:cubicBezTo>
                    <a:pt x="443234" y="194285"/>
                    <a:pt x="505912" y="314487"/>
                    <a:pt x="573245" y="431447"/>
                  </a:cubicBezTo>
                  <a:cubicBezTo>
                    <a:pt x="518964" y="466194"/>
                    <a:pt x="467258" y="505264"/>
                    <a:pt x="403667" y="523386"/>
                  </a:cubicBezTo>
                  <a:cubicBezTo>
                    <a:pt x="332509" y="543586"/>
                    <a:pt x="271161" y="527459"/>
                    <a:pt x="216630" y="478996"/>
                  </a:cubicBezTo>
                  <a:cubicBezTo>
                    <a:pt x="137825" y="409003"/>
                    <a:pt x="97508" y="315817"/>
                    <a:pt x="57441" y="221717"/>
                  </a:cubicBezTo>
                  <a:cubicBezTo>
                    <a:pt x="38820" y="178241"/>
                    <a:pt x="33750" y="128697"/>
                    <a:pt x="0" y="91872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470C6E9-D11B-49D9-B964-3ADD1B95FF99}"/>
                </a:ext>
              </a:extLst>
            </p:cNvPr>
            <p:cNvSpPr/>
            <p:nvPr/>
          </p:nvSpPr>
          <p:spPr>
            <a:xfrm>
              <a:off x="7990636" y="3738399"/>
              <a:ext cx="277141" cy="551332"/>
            </a:xfrm>
            <a:custGeom>
              <a:avLst/>
              <a:gdLst>
                <a:gd name="connsiteX0" fmla="*/ 0 w 277141"/>
                <a:gd name="connsiteY0" fmla="*/ 133336 h 551332"/>
                <a:gd name="connsiteX1" fmla="*/ 237993 w 277141"/>
                <a:gd name="connsiteY1" fmla="*/ 0 h 551332"/>
                <a:gd name="connsiteX2" fmla="*/ 252956 w 277141"/>
                <a:gd name="connsiteY2" fmla="*/ 389285 h 551332"/>
                <a:gd name="connsiteX3" fmla="*/ 276980 w 277141"/>
                <a:gd name="connsiteY3" fmla="*/ 506744 h 551332"/>
                <a:gd name="connsiteX4" fmla="*/ 221618 w 277141"/>
                <a:gd name="connsiteY4" fmla="*/ 541075 h 551332"/>
                <a:gd name="connsiteX5" fmla="*/ 190944 w 277141"/>
                <a:gd name="connsiteY5" fmla="*/ 514558 h 551332"/>
                <a:gd name="connsiteX6" fmla="*/ 0 w 277141"/>
                <a:gd name="connsiteY6" fmla="*/ 133336 h 55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41" h="551332">
                  <a:moveTo>
                    <a:pt x="0" y="133336"/>
                  </a:moveTo>
                  <a:cubicBezTo>
                    <a:pt x="79304" y="88863"/>
                    <a:pt x="158607" y="44473"/>
                    <a:pt x="237993" y="0"/>
                  </a:cubicBezTo>
                  <a:cubicBezTo>
                    <a:pt x="200669" y="131424"/>
                    <a:pt x="226605" y="260355"/>
                    <a:pt x="252956" y="389285"/>
                  </a:cubicBezTo>
                  <a:cubicBezTo>
                    <a:pt x="260937" y="428438"/>
                    <a:pt x="275235" y="466344"/>
                    <a:pt x="276980" y="506744"/>
                  </a:cubicBezTo>
                  <a:cubicBezTo>
                    <a:pt x="278975" y="551716"/>
                    <a:pt x="262599" y="561691"/>
                    <a:pt x="221618" y="541075"/>
                  </a:cubicBezTo>
                  <a:cubicBezTo>
                    <a:pt x="209149" y="534758"/>
                    <a:pt x="197594" y="527858"/>
                    <a:pt x="190944" y="514558"/>
                  </a:cubicBezTo>
                  <a:cubicBezTo>
                    <a:pt x="127434" y="387456"/>
                    <a:pt x="63676" y="260438"/>
                    <a:pt x="0" y="133336"/>
                  </a:cubicBezTo>
                  <a:close/>
                </a:path>
              </a:pathLst>
            </a:custGeom>
            <a:solidFill>
              <a:srgbClr val="1B4C5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54D68B9-8C63-49BE-BCF7-A2C66F530E9D}"/>
                </a:ext>
              </a:extLst>
            </p:cNvPr>
            <p:cNvSpPr/>
            <p:nvPr/>
          </p:nvSpPr>
          <p:spPr>
            <a:xfrm>
              <a:off x="8920664" y="3246784"/>
              <a:ext cx="214374" cy="468256"/>
            </a:xfrm>
            <a:custGeom>
              <a:avLst/>
              <a:gdLst>
                <a:gd name="connsiteX0" fmla="*/ 0 w 214374"/>
                <a:gd name="connsiteY0" fmla="*/ 91606 h 468256"/>
                <a:gd name="connsiteX1" fmla="*/ 157942 w 214374"/>
                <a:gd name="connsiteY1" fmla="*/ 0 h 468256"/>
                <a:gd name="connsiteX2" fmla="*/ 208567 w 214374"/>
                <a:gd name="connsiteY2" fmla="*/ 89362 h 468256"/>
                <a:gd name="connsiteX3" fmla="*/ 214053 w 214374"/>
                <a:gd name="connsiteY3" fmla="*/ 112804 h 468256"/>
                <a:gd name="connsiteX4" fmla="*/ 163345 w 214374"/>
                <a:gd name="connsiteY4" fmla="*/ 468256 h 468256"/>
                <a:gd name="connsiteX5" fmla="*/ 0 w 214374"/>
                <a:gd name="connsiteY5" fmla="*/ 91606 h 46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4" h="468256">
                  <a:moveTo>
                    <a:pt x="0" y="91606"/>
                  </a:moveTo>
                  <a:cubicBezTo>
                    <a:pt x="52620" y="61099"/>
                    <a:pt x="105322" y="30591"/>
                    <a:pt x="157942" y="0"/>
                  </a:cubicBezTo>
                  <a:cubicBezTo>
                    <a:pt x="174817" y="29843"/>
                    <a:pt x="191525" y="59686"/>
                    <a:pt x="208567" y="89362"/>
                  </a:cubicBezTo>
                  <a:cubicBezTo>
                    <a:pt x="212806" y="96760"/>
                    <a:pt x="215299" y="103992"/>
                    <a:pt x="214053" y="112804"/>
                  </a:cubicBezTo>
                  <a:cubicBezTo>
                    <a:pt x="197843" y="231177"/>
                    <a:pt x="181883" y="349634"/>
                    <a:pt x="163345" y="468256"/>
                  </a:cubicBezTo>
                  <a:cubicBezTo>
                    <a:pt x="128349" y="333839"/>
                    <a:pt x="70658" y="209896"/>
                    <a:pt x="0" y="91606"/>
                  </a:cubicBezTo>
                  <a:close/>
                </a:path>
              </a:pathLst>
            </a:custGeom>
            <a:solidFill>
              <a:srgbClr val="1D4E62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BDB730-30D6-446F-9224-DC792F7E9DD7}"/>
                </a:ext>
              </a:extLst>
            </p:cNvPr>
            <p:cNvSpPr/>
            <p:nvPr/>
          </p:nvSpPr>
          <p:spPr>
            <a:xfrm>
              <a:off x="5803142" y="5607516"/>
              <a:ext cx="121365" cy="8157"/>
            </a:xfrm>
            <a:custGeom>
              <a:avLst/>
              <a:gdLst>
                <a:gd name="connsiteX0" fmla="*/ 0 w 121365"/>
                <a:gd name="connsiteY0" fmla="*/ 0 h 8157"/>
                <a:gd name="connsiteX1" fmla="*/ 121366 w 121365"/>
                <a:gd name="connsiteY1" fmla="*/ 166 h 8157"/>
                <a:gd name="connsiteX2" fmla="*/ 0 w 121365"/>
                <a:gd name="connsiteY2" fmla="*/ 0 h 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65" h="8157">
                  <a:moveTo>
                    <a:pt x="0" y="0"/>
                  </a:moveTo>
                  <a:cubicBezTo>
                    <a:pt x="40483" y="83"/>
                    <a:pt x="80883" y="83"/>
                    <a:pt x="121366" y="166"/>
                  </a:cubicBezTo>
                  <a:cubicBezTo>
                    <a:pt x="80883" y="10973"/>
                    <a:pt x="40400" y="10723"/>
                    <a:pt x="0" y="0"/>
                  </a:cubicBez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D48F587-C4C9-446E-927F-C5F8835436C4}"/>
                </a:ext>
              </a:extLst>
            </p:cNvPr>
            <p:cNvSpPr/>
            <p:nvPr/>
          </p:nvSpPr>
          <p:spPr>
            <a:xfrm>
              <a:off x="9336800" y="881724"/>
              <a:ext cx="611505" cy="394562"/>
            </a:xfrm>
            <a:custGeom>
              <a:avLst/>
              <a:gdLst>
                <a:gd name="connsiteX0" fmla="*/ 587044 w 611505"/>
                <a:gd name="connsiteY0" fmla="*/ 391951 h 394562"/>
                <a:gd name="connsiteX1" fmla="*/ 415303 w 611505"/>
                <a:gd name="connsiteY1" fmla="*/ 321875 h 394562"/>
                <a:gd name="connsiteX2" fmla="*/ 79220 w 611505"/>
                <a:gd name="connsiteY2" fmla="*/ 104082 h 394562"/>
                <a:gd name="connsiteX3" fmla="*/ 10390 w 611505"/>
                <a:gd name="connsiteY3" fmla="*/ 38245 h 394562"/>
                <a:gd name="connsiteX4" fmla="*/ 3408 w 611505"/>
                <a:gd name="connsiteY4" fmla="*/ 8984 h 394562"/>
                <a:gd name="connsiteX5" fmla="*/ 32668 w 611505"/>
                <a:gd name="connsiteY5" fmla="*/ 2084 h 394562"/>
                <a:gd name="connsiteX6" fmla="*/ 255034 w 611505"/>
                <a:gd name="connsiteY6" fmla="*/ 109734 h 394562"/>
                <a:gd name="connsiteX7" fmla="*/ 594692 w 611505"/>
                <a:gd name="connsiteY7" fmla="*/ 357121 h 394562"/>
                <a:gd name="connsiteX8" fmla="*/ 608906 w 611505"/>
                <a:gd name="connsiteY8" fmla="*/ 387462 h 394562"/>
                <a:gd name="connsiteX9" fmla="*/ 587044 w 611505"/>
                <a:gd name="connsiteY9" fmla="*/ 391951 h 39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505" h="394562">
                  <a:moveTo>
                    <a:pt x="587044" y="391951"/>
                  </a:moveTo>
                  <a:cubicBezTo>
                    <a:pt x="525529" y="379150"/>
                    <a:pt x="469418" y="352217"/>
                    <a:pt x="415303" y="321875"/>
                  </a:cubicBezTo>
                  <a:cubicBezTo>
                    <a:pt x="298593" y="256537"/>
                    <a:pt x="184874" y="186378"/>
                    <a:pt x="79220" y="104082"/>
                  </a:cubicBezTo>
                  <a:cubicBezTo>
                    <a:pt x="54281" y="84630"/>
                    <a:pt x="33083" y="60440"/>
                    <a:pt x="10390" y="38245"/>
                  </a:cubicBezTo>
                  <a:cubicBezTo>
                    <a:pt x="2077" y="30098"/>
                    <a:pt x="-4157" y="20705"/>
                    <a:pt x="3408" y="8984"/>
                  </a:cubicBezTo>
                  <a:cubicBezTo>
                    <a:pt x="10723" y="-2321"/>
                    <a:pt x="20781" y="-825"/>
                    <a:pt x="32668" y="2084"/>
                  </a:cubicBezTo>
                  <a:cubicBezTo>
                    <a:pt x="114465" y="22201"/>
                    <a:pt x="184293" y="67173"/>
                    <a:pt x="255034" y="109734"/>
                  </a:cubicBezTo>
                  <a:cubicBezTo>
                    <a:pt x="375485" y="182138"/>
                    <a:pt x="496435" y="254126"/>
                    <a:pt x="594692" y="357121"/>
                  </a:cubicBezTo>
                  <a:cubicBezTo>
                    <a:pt x="602505" y="365267"/>
                    <a:pt x="617552" y="371835"/>
                    <a:pt x="608906" y="387462"/>
                  </a:cubicBezTo>
                  <a:cubicBezTo>
                    <a:pt x="604169" y="396025"/>
                    <a:pt x="595523" y="395941"/>
                    <a:pt x="587044" y="391951"/>
                  </a:cubicBezTo>
                  <a:close/>
                </a:path>
              </a:pathLst>
            </a:custGeom>
            <a:solidFill>
              <a:srgbClr val="183C4A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01100B-BAF6-4DF4-8CBA-2A54F28BE228}"/>
                </a:ext>
              </a:extLst>
            </p:cNvPr>
            <p:cNvSpPr/>
            <p:nvPr/>
          </p:nvSpPr>
          <p:spPr>
            <a:xfrm>
              <a:off x="4450258" y="4028434"/>
              <a:ext cx="207061" cy="190945"/>
            </a:xfrm>
            <a:custGeom>
              <a:avLst/>
              <a:gdLst>
                <a:gd name="connsiteX0" fmla="*/ 207057 w 207061"/>
                <a:gd name="connsiteY0" fmla="*/ 90522 h 190945"/>
                <a:gd name="connsiteX1" fmla="*/ 155020 w 207061"/>
                <a:gd name="connsiteY1" fmla="*/ 185121 h 190945"/>
                <a:gd name="connsiteX2" fmla="*/ 124262 w 207061"/>
                <a:gd name="connsiteY2" fmla="*/ 185786 h 190945"/>
                <a:gd name="connsiteX3" fmla="*/ 17111 w 207061"/>
                <a:gd name="connsiteY3" fmla="*/ 131753 h 190945"/>
                <a:gd name="connsiteX4" fmla="*/ 486 w 207061"/>
                <a:gd name="connsiteY4" fmla="*/ 105818 h 190945"/>
                <a:gd name="connsiteX5" fmla="*/ 49282 w 207061"/>
                <a:gd name="connsiteY5" fmla="*/ 7062 h 190945"/>
                <a:gd name="connsiteX6" fmla="*/ 76132 w 207061"/>
                <a:gd name="connsiteY6" fmla="*/ 2906 h 190945"/>
                <a:gd name="connsiteX7" fmla="*/ 193757 w 207061"/>
                <a:gd name="connsiteY7" fmla="*/ 63090 h 190945"/>
                <a:gd name="connsiteX8" fmla="*/ 207057 w 207061"/>
                <a:gd name="connsiteY8" fmla="*/ 90522 h 19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061" h="190945">
                  <a:moveTo>
                    <a:pt x="207057" y="90522"/>
                  </a:moveTo>
                  <a:cubicBezTo>
                    <a:pt x="191512" y="121030"/>
                    <a:pt x="180373" y="157107"/>
                    <a:pt x="155020" y="185121"/>
                  </a:cubicBezTo>
                  <a:cubicBezTo>
                    <a:pt x="146707" y="194265"/>
                    <a:pt x="134819" y="191189"/>
                    <a:pt x="124262" y="185786"/>
                  </a:cubicBezTo>
                  <a:cubicBezTo>
                    <a:pt x="88601" y="167664"/>
                    <a:pt x="52856" y="149792"/>
                    <a:pt x="17111" y="131753"/>
                  </a:cubicBezTo>
                  <a:cubicBezTo>
                    <a:pt x="6471" y="126350"/>
                    <a:pt x="-2174" y="117954"/>
                    <a:pt x="486" y="105818"/>
                  </a:cubicBezTo>
                  <a:cubicBezTo>
                    <a:pt x="8549" y="69076"/>
                    <a:pt x="27170" y="36988"/>
                    <a:pt x="49282" y="7062"/>
                  </a:cubicBezTo>
                  <a:cubicBezTo>
                    <a:pt x="55267" y="-1001"/>
                    <a:pt x="66572" y="-1832"/>
                    <a:pt x="76132" y="2906"/>
                  </a:cubicBezTo>
                  <a:cubicBezTo>
                    <a:pt x="115534" y="22690"/>
                    <a:pt x="154853" y="42475"/>
                    <a:pt x="193757" y="63090"/>
                  </a:cubicBezTo>
                  <a:cubicBezTo>
                    <a:pt x="202402" y="67828"/>
                    <a:pt x="207224" y="76889"/>
                    <a:pt x="207057" y="90522"/>
                  </a:cubicBezTo>
                  <a:close/>
                </a:path>
              </a:pathLst>
            </a:custGeom>
            <a:solidFill>
              <a:srgbClr val="FDFDFE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22A6DB-7F86-4982-BE53-B7A27494A7FE}"/>
                </a:ext>
              </a:extLst>
            </p:cNvPr>
            <p:cNvSpPr/>
            <p:nvPr/>
          </p:nvSpPr>
          <p:spPr>
            <a:xfrm>
              <a:off x="5346108" y="4553911"/>
              <a:ext cx="205158" cy="138250"/>
            </a:xfrm>
            <a:custGeom>
              <a:avLst/>
              <a:gdLst>
                <a:gd name="connsiteX0" fmla="*/ 205158 w 205158"/>
                <a:gd name="connsiteY0" fmla="*/ 74366 h 138250"/>
                <a:gd name="connsiteX1" fmla="*/ 184459 w 205158"/>
                <a:gd name="connsiteY1" fmla="*/ 89329 h 138250"/>
                <a:gd name="connsiteX2" fmla="*/ 0 w 205158"/>
                <a:gd name="connsiteY2" fmla="*/ 73451 h 138250"/>
                <a:gd name="connsiteX3" fmla="*/ 93269 w 205158"/>
                <a:gd name="connsiteY3" fmla="*/ 6035 h 138250"/>
                <a:gd name="connsiteX4" fmla="*/ 125190 w 205158"/>
                <a:gd name="connsiteY4" fmla="*/ 8612 h 138250"/>
                <a:gd name="connsiteX5" fmla="*/ 205158 w 205158"/>
                <a:gd name="connsiteY5" fmla="*/ 74366 h 1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58" h="138250">
                  <a:moveTo>
                    <a:pt x="205158" y="74366"/>
                  </a:moveTo>
                  <a:cubicBezTo>
                    <a:pt x="195599" y="81265"/>
                    <a:pt x="190029" y="85339"/>
                    <a:pt x="184459" y="89329"/>
                  </a:cubicBezTo>
                  <a:cubicBezTo>
                    <a:pt x="90609" y="156995"/>
                    <a:pt x="90609" y="156995"/>
                    <a:pt x="0" y="73451"/>
                  </a:cubicBezTo>
                  <a:cubicBezTo>
                    <a:pt x="31589" y="50758"/>
                    <a:pt x="63011" y="29228"/>
                    <a:pt x="93269" y="6035"/>
                  </a:cubicBezTo>
                  <a:cubicBezTo>
                    <a:pt x="106154" y="-3774"/>
                    <a:pt x="114383" y="-698"/>
                    <a:pt x="125190" y="8612"/>
                  </a:cubicBezTo>
                  <a:cubicBezTo>
                    <a:pt x="150045" y="30059"/>
                    <a:pt x="175898" y="50426"/>
                    <a:pt x="205158" y="74366"/>
                  </a:cubicBezTo>
                  <a:close/>
                </a:path>
              </a:pathLst>
            </a:custGeom>
            <a:solidFill>
              <a:srgbClr val="FDFDFD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B783636-92EE-41D2-9062-2E73A52E0382}"/>
                </a:ext>
              </a:extLst>
            </p:cNvPr>
            <p:cNvSpPr/>
            <p:nvPr/>
          </p:nvSpPr>
          <p:spPr>
            <a:xfrm>
              <a:off x="3617935" y="3588312"/>
              <a:ext cx="152987" cy="131550"/>
            </a:xfrm>
            <a:custGeom>
              <a:avLst/>
              <a:gdLst>
                <a:gd name="connsiteX0" fmla="*/ 77432 w 152987"/>
                <a:gd name="connsiteY0" fmla="*/ 131550 h 131550"/>
                <a:gd name="connsiteX1" fmla="*/ 44430 w 152987"/>
                <a:gd name="connsiteY1" fmla="*/ 131550 h 131550"/>
                <a:gd name="connsiteX2" fmla="*/ 3781 w 152987"/>
                <a:gd name="connsiteY2" fmla="*/ 76021 h 131550"/>
                <a:gd name="connsiteX3" fmla="*/ 41022 w 152987"/>
                <a:gd name="connsiteY3" fmla="*/ 63386 h 131550"/>
                <a:gd name="connsiteX4" fmla="*/ 79011 w 152987"/>
                <a:gd name="connsiteY4" fmla="*/ 32130 h 131550"/>
                <a:gd name="connsiteX5" fmla="*/ 140443 w 152987"/>
                <a:gd name="connsiteY5" fmla="*/ 458 h 131550"/>
                <a:gd name="connsiteX6" fmla="*/ 151582 w 152987"/>
                <a:gd name="connsiteY6" fmla="*/ 31548 h 131550"/>
                <a:gd name="connsiteX7" fmla="*/ 151997 w 152987"/>
                <a:gd name="connsiteY7" fmla="*/ 56237 h 131550"/>
                <a:gd name="connsiteX8" fmla="*/ 77432 w 152987"/>
                <a:gd name="connsiteY8" fmla="*/ 131550 h 13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987" h="131550">
                  <a:moveTo>
                    <a:pt x="77432" y="131550"/>
                  </a:moveTo>
                  <a:cubicBezTo>
                    <a:pt x="66459" y="131550"/>
                    <a:pt x="55403" y="131550"/>
                    <a:pt x="44430" y="131550"/>
                  </a:cubicBezTo>
                  <a:cubicBezTo>
                    <a:pt x="4696" y="131467"/>
                    <a:pt x="-6942" y="115507"/>
                    <a:pt x="3781" y="76021"/>
                  </a:cubicBezTo>
                  <a:cubicBezTo>
                    <a:pt x="9849" y="53660"/>
                    <a:pt x="28221" y="63718"/>
                    <a:pt x="41022" y="63386"/>
                  </a:cubicBezTo>
                  <a:cubicBezTo>
                    <a:pt x="62968" y="62721"/>
                    <a:pt x="78346" y="64716"/>
                    <a:pt x="79011" y="32130"/>
                  </a:cubicBezTo>
                  <a:cubicBezTo>
                    <a:pt x="79759" y="-3864"/>
                    <a:pt x="118497" y="4532"/>
                    <a:pt x="140443" y="458"/>
                  </a:cubicBezTo>
                  <a:cubicBezTo>
                    <a:pt x="161972" y="-3615"/>
                    <a:pt x="148589" y="20492"/>
                    <a:pt x="151582" y="31548"/>
                  </a:cubicBezTo>
                  <a:cubicBezTo>
                    <a:pt x="153743" y="39196"/>
                    <a:pt x="151997" y="47924"/>
                    <a:pt x="151997" y="56237"/>
                  </a:cubicBezTo>
                  <a:cubicBezTo>
                    <a:pt x="151997" y="131550"/>
                    <a:pt x="151997" y="131550"/>
                    <a:pt x="77432" y="131550"/>
                  </a:cubicBezTo>
                  <a:close/>
                </a:path>
              </a:pathLst>
            </a:custGeom>
            <a:solidFill>
              <a:srgbClr val="FBFCFC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AE7B6BB-A23F-43CA-B518-598DD1633611}"/>
                </a:ext>
              </a:extLst>
            </p:cNvPr>
            <p:cNvSpPr/>
            <p:nvPr/>
          </p:nvSpPr>
          <p:spPr>
            <a:xfrm>
              <a:off x="6618122" y="95613"/>
              <a:ext cx="751741" cy="592597"/>
            </a:xfrm>
            <a:custGeom>
              <a:avLst/>
              <a:gdLst>
                <a:gd name="connsiteX0" fmla="*/ 148299 w 751741"/>
                <a:gd name="connsiteY0" fmla="*/ 592598 h 592597"/>
                <a:gd name="connsiteX1" fmla="*/ 13798 w 751741"/>
                <a:gd name="connsiteY1" fmla="*/ 220852 h 592597"/>
                <a:gd name="connsiteX2" fmla="*/ 612315 w 751741"/>
                <a:gd name="connsiteY2" fmla="*/ 4722 h 592597"/>
                <a:gd name="connsiteX3" fmla="*/ 737006 w 751741"/>
                <a:gd name="connsiteY3" fmla="*/ 195914 h 592597"/>
                <a:gd name="connsiteX4" fmla="*/ 148299 w 751741"/>
                <a:gd name="connsiteY4" fmla="*/ 592598 h 59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741" h="592597">
                  <a:moveTo>
                    <a:pt x="148299" y="592598"/>
                  </a:moveTo>
                  <a:cubicBezTo>
                    <a:pt x="108647" y="550286"/>
                    <a:pt x="-46635" y="274386"/>
                    <a:pt x="13798" y="220852"/>
                  </a:cubicBezTo>
                  <a:cubicBezTo>
                    <a:pt x="113551" y="170976"/>
                    <a:pt x="491697" y="44623"/>
                    <a:pt x="612315" y="4722"/>
                  </a:cubicBezTo>
                  <a:cubicBezTo>
                    <a:pt x="761944" y="-28529"/>
                    <a:pt x="767347" y="122180"/>
                    <a:pt x="737006" y="195914"/>
                  </a:cubicBezTo>
                  <a:cubicBezTo>
                    <a:pt x="705251" y="272807"/>
                    <a:pt x="462686" y="478464"/>
                    <a:pt x="148299" y="592598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4AC14B6-8B86-4CDC-82B1-5F56EF65C3BE}"/>
                </a:ext>
              </a:extLst>
            </p:cNvPr>
            <p:cNvSpPr/>
            <p:nvPr/>
          </p:nvSpPr>
          <p:spPr>
            <a:xfrm>
              <a:off x="7750564" y="2483287"/>
              <a:ext cx="763524" cy="578799"/>
            </a:xfrm>
            <a:custGeom>
              <a:avLst/>
              <a:gdLst>
                <a:gd name="connsiteX0" fmla="*/ 0 w 763524"/>
                <a:gd name="connsiteY0" fmla="*/ 199812 h 578799"/>
                <a:gd name="connsiteX1" fmla="*/ 90110 w 763524"/>
                <a:gd name="connsiteY1" fmla="*/ 52843 h 578799"/>
                <a:gd name="connsiteX2" fmla="*/ 295268 w 763524"/>
                <a:gd name="connsiteY2" fmla="*/ 19426 h 578799"/>
                <a:gd name="connsiteX3" fmla="*/ 500094 w 763524"/>
                <a:gd name="connsiteY3" fmla="*/ 164898 h 578799"/>
                <a:gd name="connsiteX4" fmla="*/ 763524 w 763524"/>
                <a:gd name="connsiteY4" fmla="*/ 439717 h 578799"/>
                <a:gd name="connsiteX5" fmla="*/ 688377 w 763524"/>
                <a:gd name="connsiteY5" fmla="*/ 495412 h 578799"/>
                <a:gd name="connsiteX6" fmla="*/ 472911 w 763524"/>
                <a:gd name="connsiteY6" fmla="*/ 578789 h 578799"/>
                <a:gd name="connsiteX7" fmla="*/ 251793 w 763524"/>
                <a:gd name="connsiteY7" fmla="*/ 489760 h 578799"/>
                <a:gd name="connsiteX8" fmla="*/ 30674 w 763524"/>
                <a:gd name="connsiteY8" fmla="*/ 230319 h 578799"/>
                <a:gd name="connsiteX9" fmla="*/ 0 w 763524"/>
                <a:gd name="connsiteY9" fmla="*/ 199812 h 57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3524" h="578799">
                  <a:moveTo>
                    <a:pt x="0" y="199812"/>
                  </a:moveTo>
                  <a:cubicBezTo>
                    <a:pt x="23525" y="146860"/>
                    <a:pt x="47050" y="94240"/>
                    <a:pt x="90110" y="52843"/>
                  </a:cubicBezTo>
                  <a:cubicBezTo>
                    <a:pt x="148216" y="-3019"/>
                    <a:pt x="222365" y="-15322"/>
                    <a:pt x="295268" y="19426"/>
                  </a:cubicBezTo>
                  <a:cubicBezTo>
                    <a:pt x="372078" y="56085"/>
                    <a:pt x="438995" y="106543"/>
                    <a:pt x="500094" y="164898"/>
                  </a:cubicBezTo>
                  <a:cubicBezTo>
                    <a:pt x="591866" y="252681"/>
                    <a:pt x="679815" y="344204"/>
                    <a:pt x="763524" y="439717"/>
                  </a:cubicBezTo>
                  <a:cubicBezTo>
                    <a:pt x="730938" y="447947"/>
                    <a:pt x="713232" y="476792"/>
                    <a:pt x="688377" y="495412"/>
                  </a:cubicBezTo>
                  <a:cubicBezTo>
                    <a:pt x="623787" y="543709"/>
                    <a:pt x="552630" y="578041"/>
                    <a:pt x="472911" y="578789"/>
                  </a:cubicBezTo>
                  <a:cubicBezTo>
                    <a:pt x="389701" y="579537"/>
                    <a:pt x="316549" y="542795"/>
                    <a:pt x="251793" y="489760"/>
                  </a:cubicBezTo>
                  <a:cubicBezTo>
                    <a:pt x="162348" y="416524"/>
                    <a:pt x="95680" y="324253"/>
                    <a:pt x="30674" y="230319"/>
                  </a:cubicBezTo>
                  <a:cubicBezTo>
                    <a:pt x="22611" y="218765"/>
                    <a:pt x="18704" y="201391"/>
                    <a:pt x="0" y="199812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1A8A57-B6B4-428F-BE6B-FA8BCEF38EA4}"/>
              </a:ext>
            </a:extLst>
          </p:cNvPr>
          <p:cNvGrpSpPr/>
          <p:nvPr/>
        </p:nvGrpSpPr>
        <p:grpSpPr>
          <a:xfrm flipH="1">
            <a:off x="2333725" y="1713364"/>
            <a:ext cx="2909001" cy="2764544"/>
            <a:chOff x="6957846" y="390184"/>
            <a:chExt cx="3835060" cy="36446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974F655-37C0-474B-B53D-536705169473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70DE6EE-F4D0-4529-8D1D-8804F24145D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9BE19EB-8DDA-4B33-8DB5-6F14AFAB6BCC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DEDFFC3-1798-4CDC-A474-5D92F48864A3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E10310C-D47D-4A4D-86D5-3058798B835C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A9C1565-C9B6-43D0-AA3D-72FD46CD09E0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175363C1-C20F-443C-BB6E-E782D9179061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51A7C95-B90A-4500-B397-32E965BEC009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B2A4472-458C-4213-8240-4B48916AA59B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CF6F6E9-B527-482F-B191-FEE9F3AF9D48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C9EBE0D-CD09-4465-AE7B-9A65331DAC88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517699-9D62-4882-9392-D4B0F18DE0D6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B626A27-FCD6-40CA-8DB4-0D1A6A38221C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6C0D5A2-F7D4-4055-920C-76E4E8AF2782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5543E65-B978-40F6-816C-AECA6A584570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A97B7CD-5E37-44DA-A4DE-D5EF768C2CB1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EF2C35C-202C-4E6A-872F-2FAED9D6B2E9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0623902D-FAC4-2B88-66F4-03BAED386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5" y="0"/>
            <a:ext cx="69072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1">
            <a:extLst>
              <a:ext uri="{FF2B5EF4-FFF2-40B4-BE49-F238E27FC236}">
                <a16:creationId xmlns:a16="http://schemas.microsoft.com/office/drawing/2014/main" id="{CFC7B091-7E56-4B81-ABF8-34460CFDA582}"/>
              </a:ext>
            </a:extLst>
          </p:cNvPr>
          <p:cNvGrpSpPr/>
          <p:nvPr/>
        </p:nvGrpSpPr>
        <p:grpSpPr>
          <a:xfrm>
            <a:off x="1197644" y="1709424"/>
            <a:ext cx="9303293" cy="3872226"/>
            <a:chOff x="1158297" y="1471298"/>
            <a:chExt cx="9875401" cy="4110349"/>
          </a:xfrm>
        </p:grpSpPr>
        <p:grpSp>
          <p:nvGrpSpPr>
            <p:cNvPr id="4" name="Group 34">
              <a:extLst>
                <a:ext uri="{FF2B5EF4-FFF2-40B4-BE49-F238E27FC236}">
                  <a16:creationId xmlns:a16="http://schemas.microsoft.com/office/drawing/2014/main" id="{6E07546B-D05C-4DC9-9860-47637309C5CF}"/>
                </a:ext>
              </a:extLst>
            </p:cNvPr>
            <p:cNvGrpSpPr/>
            <p:nvPr/>
          </p:nvGrpSpPr>
          <p:grpSpPr>
            <a:xfrm flipH="1">
              <a:off x="1158297" y="1471298"/>
              <a:ext cx="9875401" cy="3776974"/>
              <a:chOff x="1158297" y="1842431"/>
              <a:chExt cx="9875405" cy="3584343"/>
            </a:xfrm>
            <a:solidFill>
              <a:schemeClr val="accent6"/>
            </a:solidFill>
          </p:grpSpPr>
          <p:sp>
            <p:nvSpPr>
              <p:cNvPr id="14" name="Arrow: U-Turn 32">
                <a:extLst>
                  <a:ext uri="{FF2B5EF4-FFF2-40B4-BE49-F238E27FC236}">
                    <a16:creationId xmlns:a16="http://schemas.microsoft.com/office/drawing/2014/main" id="{47E4CF69-FB69-4312-AE14-3012A6D41477}"/>
                  </a:ext>
                </a:extLst>
              </p:cNvPr>
              <p:cNvSpPr/>
              <p:nvPr/>
            </p:nvSpPr>
            <p:spPr>
              <a:xfrm rot="16200000">
                <a:off x="4581712" y="-1580984"/>
                <a:ext cx="2119950" cy="8966779"/>
              </a:xfrm>
              <a:prstGeom prst="uturnArrow">
                <a:avLst>
                  <a:gd name="adj1" fmla="val 12420"/>
                  <a:gd name="adj2" fmla="val 25000"/>
                  <a:gd name="adj3" fmla="val 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row: U-Turn 33">
                <a:extLst>
                  <a:ext uri="{FF2B5EF4-FFF2-40B4-BE49-F238E27FC236}">
                    <a16:creationId xmlns:a16="http://schemas.microsoft.com/office/drawing/2014/main" id="{5D9A85EB-C6E6-4377-8DA5-AB166C7C3AF5}"/>
                  </a:ext>
                </a:extLst>
              </p:cNvPr>
              <p:cNvSpPr/>
              <p:nvPr/>
            </p:nvSpPr>
            <p:spPr>
              <a:xfrm rot="5400000" flipH="1">
                <a:off x="5490339" y="-116590"/>
                <a:ext cx="2119950" cy="8966777"/>
              </a:xfrm>
              <a:prstGeom prst="uturnArrow">
                <a:avLst>
                  <a:gd name="adj1" fmla="val 12420"/>
                  <a:gd name="adj2" fmla="val 25000"/>
                  <a:gd name="adj3" fmla="val 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val 35">
              <a:extLst>
                <a:ext uri="{FF2B5EF4-FFF2-40B4-BE49-F238E27FC236}">
                  <a16:creationId xmlns:a16="http://schemas.microsoft.com/office/drawing/2014/main" id="{E592F040-2EF8-49C5-8B04-D0017E45C48E}"/>
                </a:ext>
              </a:extLst>
            </p:cNvPr>
            <p:cNvSpPr/>
            <p:nvPr/>
          </p:nvSpPr>
          <p:spPr>
            <a:xfrm>
              <a:off x="1571622" y="1523999"/>
              <a:ext cx="990600" cy="990600"/>
            </a:xfrm>
            <a:prstGeom prst="ellipse">
              <a:avLst/>
            </a:prstGeom>
            <a:ln w="889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36">
              <a:extLst>
                <a:ext uri="{FF2B5EF4-FFF2-40B4-BE49-F238E27FC236}">
                  <a16:creationId xmlns:a16="http://schemas.microsoft.com/office/drawing/2014/main" id="{52F0D578-4748-4266-A46F-54E336CCA4CC}"/>
                </a:ext>
              </a:extLst>
            </p:cNvPr>
            <p:cNvSpPr/>
            <p:nvPr/>
          </p:nvSpPr>
          <p:spPr>
            <a:xfrm>
              <a:off x="5113045" y="1523999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37">
              <a:extLst>
                <a:ext uri="{FF2B5EF4-FFF2-40B4-BE49-F238E27FC236}">
                  <a16:creationId xmlns:a16="http://schemas.microsoft.com/office/drawing/2014/main" id="{B0E0A437-253A-47B9-AD24-C667779EEE98}"/>
                </a:ext>
              </a:extLst>
            </p:cNvPr>
            <p:cNvSpPr/>
            <p:nvPr/>
          </p:nvSpPr>
          <p:spPr>
            <a:xfrm>
              <a:off x="8654470" y="1523999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8">
              <a:extLst>
                <a:ext uri="{FF2B5EF4-FFF2-40B4-BE49-F238E27FC236}">
                  <a16:creationId xmlns:a16="http://schemas.microsoft.com/office/drawing/2014/main" id="{1E421586-F7C9-4839-81F2-BB5A80233A40}"/>
                </a:ext>
              </a:extLst>
            </p:cNvPr>
            <p:cNvSpPr/>
            <p:nvPr/>
          </p:nvSpPr>
          <p:spPr>
            <a:xfrm>
              <a:off x="2546923" y="4591047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9">
              <a:extLst>
                <a:ext uri="{FF2B5EF4-FFF2-40B4-BE49-F238E27FC236}">
                  <a16:creationId xmlns:a16="http://schemas.microsoft.com/office/drawing/2014/main" id="{E88DBAF8-8970-444B-B1A2-83E615146C24}"/>
                </a:ext>
              </a:extLst>
            </p:cNvPr>
            <p:cNvSpPr/>
            <p:nvPr/>
          </p:nvSpPr>
          <p:spPr>
            <a:xfrm>
              <a:off x="6088347" y="4591047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40">
              <a:extLst>
                <a:ext uri="{FF2B5EF4-FFF2-40B4-BE49-F238E27FC236}">
                  <a16:creationId xmlns:a16="http://schemas.microsoft.com/office/drawing/2014/main" id="{E1FC40A9-0EC5-48DF-8F87-2F0D09E706C3}"/>
                </a:ext>
              </a:extLst>
            </p:cNvPr>
            <p:cNvSpPr/>
            <p:nvPr/>
          </p:nvSpPr>
          <p:spPr>
            <a:xfrm>
              <a:off x="9629771" y="4591047"/>
              <a:ext cx="990600" cy="990600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43">
              <a:extLst>
                <a:ext uri="{FF2B5EF4-FFF2-40B4-BE49-F238E27FC236}">
                  <a16:creationId xmlns:a16="http://schemas.microsoft.com/office/drawing/2014/main" id="{6C95D8FF-AD6A-44B2-98FB-D66E48140603}"/>
                </a:ext>
              </a:extLst>
            </p:cNvPr>
            <p:cNvSpPr/>
            <p:nvPr/>
          </p:nvSpPr>
          <p:spPr>
            <a:xfrm>
              <a:off x="2059273" y="3057523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44">
              <a:extLst>
                <a:ext uri="{FF2B5EF4-FFF2-40B4-BE49-F238E27FC236}">
                  <a16:creationId xmlns:a16="http://schemas.microsoft.com/office/drawing/2014/main" id="{71618AD5-8829-4624-89F7-7C973407F1FB}"/>
                </a:ext>
              </a:extLst>
            </p:cNvPr>
            <p:cNvSpPr/>
            <p:nvPr/>
          </p:nvSpPr>
          <p:spPr>
            <a:xfrm>
              <a:off x="5600696" y="3057523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45">
              <a:extLst>
                <a:ext uri="{FF2B5EF4-FFF2-40B4-BE49-F238E27FC236}">
                  <a16:creationId xmlns:a16="http://schemas.microsoft.com/office/drawing/2014/main" id="{BAE72AED-5B66-4E08-B8C3-494C22307696}"/>
                </a:ext>
              </a:extLst>
            </p:cNvPr>
            <p:cNvSpPr/>
            <p:nvPr/>
          </p:nvSpPr>
          <p:spPr>
            <a:xfrm>
              <a:off x="9142125" y="3057525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4A645C8-5689-4FC1-8C6D-3D7DDFEDB7DB}"/>
              </a:ext>
            </a:extLst>
          </p:cNvPr>
          <p:cNvSpPr txBox="1"/>
          <p:nvPr/>
        </p:nvSpPr>
        <p:spPr>
          <a:xfrm>
            <a:off x="2953796" y="2436293"/>
            <a:ext cx="1921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LOGIN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C7F7D3-644C-4CE6-B6D6-1D7C3ED9E038}"/>
              </a:ext>
            </a:extLst>
          </p:cNvPr>
          <p:cNvSpPr txBox="1"/>
          <p:nvPr/>
        </p:nvSpPr>
        <p:spPr>
          <a:xfrm>
            <a:off x="6277283" y="2436293"/>
            <a:ext cx="192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Finance and Fees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AC9E8-DD11-4626-BB24-8131E74063BD}"/>
              </a:ext>
            </a:extLst>
          </p:cNvPr>
          <p:cNvSpPr txBox="1"/>
          <p:nvPr/>
        </p:nvSpPr>
        <p:spPr>
          <a:xfrm>
            <a:off x="3034800" y="3915395"/>
            <a:ext cx="1921065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Grades and Transcripts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904F7E-7262-4FE4-81E7-E6A16990F948}"/>
              </a:ext>
            </a:extLst>
          </p:cNvPr>
          <p:cNvSpPr txBox="1"/>
          <p:nvPr/>
        </p:nvSpPr>
        <p:spPr>
          <a:xfrm>
            <a:off x="6385928" y="3915395"/>
            <a:ext cx="1921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Current Courses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3E93A9-B2CC-498B-AA12-EE25DA3EE5F2}"/>
              </a:ext>
            </a:extLst>
          </p:cNvPr>
          <p:cNvSpPr txBox="1"/>
          <p:nvPr/>
        </p:nvSpPr>
        <p:spPr>
          <a:xfrm>
            <a:off x="9737057" y="3915395"/>
            <a:ext cx="192106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Enroll in a Course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AE021-C43B-44F8-BAA9-BAAB224293AC}"/>
              </a:ext>
            </a:extLst>
          </p:cNvPr>
          <p:cNvSpPr txBox="1"/>
          <p:nvPr/>
        </p:nvSpPr>
        <p:spPr>
          <a:xfrm>
            <a:off x="517408" y="5350042"/>
            <a:ext cx="1921065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Student Performance Reports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608585-EF76-467E-8858-5CCA5F9ECC86}"/>
              </a:ext>
            </a:extLst>
          </p:cNvPr>
          <p:cNvSpPr txBox="1"/>
          <p:nvPr/>
        </p:nvSpPr>
        <p:spPr>
          <a:xfrm>
            <a:off x="3840895" y="5350042"/>
            <a:ext cx="192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View news about Faculty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DFF22-CD5B-4B87-80AA-AA7F43B20F84}"/>
              </a:ext>
            </a:extLst>
          </p:cNvPr>
          <p:cNvSpPr txBox="1"/>
          <p:nvPr/>
        </p:nvSpPr>
        <p:spPr>
          <a:xfrm>
            <a:off x="1464064" y="2052745"/>
            <a:ext cx="11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931F1C-BA20-4076-9F96-9C8697F76FDF}"/>
              </a:ext>
            </a:extLst>
          </p:cNvPr>
          <p:cNvSpPr txBox="1"/>
          <p:nvPr/>
        </p:nvSpPr>
        <p:spPr>
          <a:xfrm>
            <a:off x="9056877" y="4938737"/>
            <a:ext cx="11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FINISH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Arrow: Chevron 81">
            <a:extLst>
              <a:ext uri="{FF2B5EF4-FFF2-40B4-BE49-F238E27FC236}">
                <a16:creationId xmlns:a16="http://schemas.microsoft.com/office/drawing/2014/main" id="{F1246B82-858A-4D1C-B579-2AE501C3EFCD}"/>
              </a:ext>
            </a:extLst>
          </p:cNvPr>
          <p:cNvSpPr/>
          <p:nvPr/>
        </p:nvSpPr>
        <p:spPr>
          <a:xfrm>
            <a:off x="5814364" y="2771536"/>
            <a:ext cx="290080" cy="29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hevron 82">
            <a:extLst>
              <a:ext uri="{FF2B5EF4-FFF2-40B4-BE49-F238E27FC236}">
                <a16:creationId xmlns:a16="http://schemas.microsoft.com/office/drawing/2014/main" id="{0EC02104-E3B6-4AA0-B199-66BF063BDB9E}"/>
              </a:ext>
            </a:extLst>
          </p:cNvPr>
          <p:cNvSpPr/>
          <p:nvPr/>
        </p:nvSpPr>
        <p:spPr>
          <a:xfrm flipH="1">
            <a:off x="8580419" y="4187312"/>
            <a:ext cx="290080" cy="29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83">
            <a:extLst>
              <a:ext uri="{FF2B5EF4-FFF2-40B4-BE49-F238E27FC236}">
                <a16:creationId xmlns:a16="http://schemas.microsoft.com/office/drawing/2014/main" id="{4919A930-A4D9-47A6-83A6-95E6CBAB09BE}"/>
              </a:ext>
            </a:extLst>
          </p:cNvPr>
          <p:cNvSpPr/>
          <p:nvPr/>
        </p:nvSpPr>
        <p:spPr>
          <a:xfrm flipH="1">
            <a:off x="5198050" y="4198695"/>
            <a:ext cx="290080" cy="29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84">
            <a:extLst>
              <a:ext uri="{FF2B5EF4-FFF2-40B4-BE49-F238E27FC236}">
                <a16:creationId xmlns:a16="http://schemas.microsoft.com/office/drawing/2014/main" id="{0C5C2F6D-47D9-4F4F-928B-BB6E23CDC831}"/>
              </a:ext>
            </a:extLst>
          </p:cNvPr>
          <p:cNvSpPr/>
          <p:nvPr/>
        </p:nvSpPr>
        <p:spPr>
          <a:xfrm>
            <a:off x="3439035" y="5650051"/>
            <a:ext cx="290080" cy="29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c 85">
            <a:extLst>
              <a:ext uri="{FF2B5EF4-FFF2-40B4-BE49-F238E27FC236}">
                <a16:creationId xmlns:a16="http://schemas.microsoft.com/office/drawing/2014/main" id="{2BE15170-3522-4420-B5FF-8291D7B34B4D}"/>
              </a:ext>
            </a:extLst>
          </p:cNvPr>
          <p:cNvSpPr/>
          <p:nvPr/>
        </p:nvSpPr>
        <p:spPr>
          <a:xfrm rot="5400000" flipH="1">
            <a:off x="8776689" y="1918400"/>
            <a:ext cx="2082202" cy="2082202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3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Arc 86">
            <a:extLst>
              <a:ext uri="{FF2B5EF4-FFF2-40B4-BE49-F238E27FC236}">
                <a16:creationId xmlns:a16="http://schemas.microsoft.com/office/drawing/2014/main" id="{D5CF0420-B464-4F84-B943-22F134A700F0}"/>
              </a:ext>
            </a:extLst>
          </p:cNvPr>
          <p:cNvSpPr/>
          <p:nvPr/>
        </p:nvSpPr>
        <p:spPr>
          <a:xfrm rot="16200000">
            <a:off x="883586" y="3379315"/>
            <a:ext cx="2082202" cy="2082202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22C8254E-7016-4DC6-AD36-47A8614ED24F}"/>
              </a:ext>
            </a:extLst>
          </p:cNvPr>
          <p:cNvSpPr/>
          <p:nvPr/>
        </p:nvSpPr>
        <p:spPr>
          <a:xfrm flipH="1">
            <a:off x="8982502" y="35391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:a16="http://schemas.microsoft.com/office/drawing/2014/main" id="{AF0A76E6-56AC-46E3-B2DF-D5E79C0E6787}"/>
              </a:ext>
            </a:extLst>
          </p:cNvPr>
          <p:cNvSpPr/>
          <p:nvPr/>
        </p:nvSpPr>
        <p:spPr>
          <a:xfrm rot="18805991">
            <a:off x="6127463" y="492363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25">
            <a:extLst>
              <a:ext uri="{FF2B5EF4-FFF2-40B4-BE49-F238E27FC236}">
                <a16:creationId xmlns:a16="http://schemas.microsoft.com/office/drawing/2014/main" id="{BEA0ED3B-FF24-4ADC-B04F-D6D28AB0DFAB}"/>
              </a:ext>
            </a:extLst>
          </p:cNvPr>
          <p:cNvSpPr/>
          <p:nvPr/>
        </p:nvSpPr>
        <p:spPr>
          <a:xfrm>
            <a:off x="2299739" y="3530482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Donut 39">
            <a:extLst>
              <a:ext uri="{FF2B5EF4-FFF2-40B4-BE49-F238E27FC236}">
                <a16:creationId xmlns:a16="http://schemas.microsoft.com/office/drawing/2014/main" id="{26F66128-23BD-43AA-A1FA-F73D943F33AD}"/>
              </a:ext>
            </a:extLst>
          </p:cNvPr>
          <p:cNvSpPr/>
          <p:nvPr/>
        </p:nvSpPr>
        <p:spPr>
          <a:xfrm>
            <a:off x="5198050" y="2032499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Chord 15">
            <a:extLst>
              <a:ext uri="{FF2B5EF4-FFF2-40B4-BE49-F238E27FC236}">
                <a16:creationId xmlns:a16="http://schemas.microsoft.com/office/drawing/2014/main" id="{0688E9C3-AAE5-4EFC-9E76-935BD1139964}"/>
              </a:ext>
            </a:extLst>
          </p:cNvPr>
          <p:cNvSpPr/>
          <p:nvPr/>
        </p:nvSpPr>
        <p:spPr>
          <a:xfrm>
            <a:off x="5742520" y="3472511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046D55E1-43CE-4BCB-9904-CE7320244334}"/>
              </a:ext>
            </a:extLst>
          </p:cNvPr>
          <p:cNvSpPr/>
          <p:nvPr/>
        </p:nvSpPr>
        <p:spPr>
          <a:xfrm rot="2700000">
            <a:off x="8583014" y="2034807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BD6B18CD-0280-0C28-70B4-EFF241A79D7A}"/>
              </a:ext>
            </a:extLst>
          </p:cNvPr>
          <p:cNvSpPr/>
          <p:nvPr/>
        </p:nvSpPr>
        <p:spPr>
          <a:xfrm rot="2700000">
            <a:off x="2842816" y="4870565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9E3917-2211-FE10-73D0-1BE66F067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2D549-F7DB-2F71-1EF5-2DDA053EA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038"/>
            <a:ext cx="12192000" cy="56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979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10736</TotalTime>
  <Words>205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mero ...</cp:lastModifiedBy>
  <cp:revision>92</cp:revision>
  <dcterms:created xsi:type="dcterms:W3CDTF">2020-01-20T05:08:25Z</dcterms:created>
  <dcterms:modified xsi:type="dcterms:W3CDTF">2025-01-08T19:25:26Z</dcterms:modified>
</cp:coreProperties>
</file>