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4" r:id="rId14"/>
    <p:sldId id="29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53E6BF-C857-476A-9934-26B63DE9B858}" type="datetimeFigureOut">
              <a:rPr lang="tr-TR" smtClean="0"/>
              <a:pPr/>
              <a:t>25.6.2020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94A3C8-1E08-4517-BA69-5BE0202707B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EE464 Hardware Project </a:t>
            </a:r>
            <a:r>
              <a:rPr lang="tr-TR" dirty="0" err="1" smtClean="0"/>
              <a:t>Presentation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Deniz Boran KARACA-</a:t>
            </a:r>
          </a:p>
          <a:p>
            <a:r>
              <a:rPr lang="tr-TR" dirty="0" smtClean="0"/>
              <a:t>Mert Yaşar AYDIN-</a:t>
            </a:r>
          </a:p>
          <a:p>
            <a:r>
              <a:rPr lang="tr-TR" dirty="0" smtClean="0"/>
              <a:t>Canberk DUMAN-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r>
              <a:rPr lang="tr-TR" sz="3500" dirty="0" err="1" smtClean="0"/>
              <a:t>Wire</a:t>
            </a:r>
            <a:r>
              <a:rPr lang="tr-TR" sz="3500" dirty="0" smtClean="0"/>
              <a:t> </a:t>
            </a:r>
            <a:r>
              <a:rPr lang="tr-TR" sz="3500" dirty="0" err="1" smtClean="0"/>
              <a:t>Selection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2500306"/>
            <a:ext cx="41433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5220232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Copper</a:t>
            </a:r>
            <a:r>
              <a:rPr lang="tr-TR" sz="3500" dirty="0" smtClean="0"/>
              <a:t> </a:t>
            </a:r>
            <a:r>
              <a:rPr lang="tr-TR" sz="3500" dirty="0" err="1" smtClean="0"/>
              <a:t>Loss</a:t>
            </a:r>
            <a:r>
              <a:rPr lang="tr-TR" sz="3500" dirty="0" smtClean="0"/>
              <a:t>: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sz="1500" dirty="0" err="1" smtClean="0"/>
              <a:t>Neglecting</a:t>
            </a:r>
            <a:r>
              <a:rPr lang="tr-TR" sz="1500" dirty="0" smtClean="0"/>
              <a:t> </a:t>
            </a:r>
            <a:r>
              <a:rPr lang="tr-TR" sz="1500" dirty="0" err="1" smtClean="0"/>
              <a:t>proximity</a:t>
            </a:r>
            <a:r>
              <a:rPr lang="tr-TR" sz="1500" dirty="0" smtClean="0"/>
              <a:t> </a:t>
            </a:r>
            <a:r>
              <a:rPr lang="tr-TR" sz="1500" dirty="0" err="1" smtClean="0"/>
              <a:t>effect</a:t>
            </a:r>
            <a:r>
              <a:rPr lang="tr-TR" sz="1500" dirty="0" smtClean="0"/>
              <a:t>:</a:t>
            </a:r>
            <a:endParaRPr lang="tr-TR" sz="15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57531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14752"/>
            <a:ext cx="5067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000504"/>
            <a:ext cx="18954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err="1" smtClean="0"/>
              <a:t>Diode</a:t>
            </a:r>
            <a:r>
              <a:rPr lang="tr-TR" sz="3500" dirty="0" smtClean="0"/>
              <a:t> </a:t>
            </a:r>
            <a:r>
              <a:rPr lang="tr-TR" sz="3500" dirty="0" err="1" smtClean="0"/>
              <a:t>and</a:t>
            </a:r>
            <a:r>
              <a:rPr lang="tr-TR" sz="3500" dirty="0" smtClean="0"/>
              <a:t> </a:t>
            </a:r>
            <a:r>
              <a:rPr lang="tr-TR" sz="3500" dirty="0" err="1" smtClean="0"/>
              <a:t>Output</a:t>
            </a:r>
            <a:r>
              <a:rPr lang="tr-TR" sz="3500" dirty="0" smtClean="0"/>
              <a:t> </a:t>
            </a:r>
            <a:r>
              <a:rPr lang="tr-TR" sz="3500" dirty="0" err="1" smtClean="0"/>
              <a:t>Capacitor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500" dirty="0" err="1" smtClean="0"/>
              <a:t>Diode</a:t>
            </a:r>
            <a:r>
              <a:rPr lang="tr-TR" sz="1500" dirty="0" smtClean="0"/>
              <a:t>:</a:t>
            </a:r>
          </a:p>
          <a:p>
            <a:endParaRPr lang="tr-TR" sz="1500" dirty="0" smtClean="0"/>
          </a:p>
          <a:p>
            <a:endParaRPr lang="tr-TR" sz="1500" dirty="0" smtClean="0"/>
          </a:p>
          <a:p>
            <a:endParaRPr lang="tr-TR" sz="1500" dirty="0" smtClean="0"/>
          </a:p>
          <a:p>
            <a:r>
              <a:rPr lang="tr-TR" sz="1500" dirty="0" err="1" smtClean="0"/>
              <a:t>Output</a:t>
            </a:r>
            <a:r>
              <a:rPr lang="tr-TR" sz="1500" dirty="0" smtClean="0"/>
              <a:t> </a:t>
            </a:r>
            <a:r>
              <a:rPr lang="tr-TR" sz="1500" dirty="0" err="1" smtClean="0"/>
              <a:t>Capacitor</a:t>
            </a:r>
            <a:r>
              <a:rPr lang="tr-TR" sz="1500" dirty="0" smtClean="0"/>
              <a:t>:</a:t>
            </a:r>
          </a:p>
          <a:p>
            <a:endParaRPr lang="tr-TR" sz="1500" dirty="0" smtClean="0"/>
          </a:p>
          <a:p>
            <a:endParaRPr lang="tr-TR" sz="1500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2343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357562"/>
            <a:ext cx="49911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Selection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500" dirty="0" err="1" smtClean="0"/>
              <a:t>Mosfet</a:t>
            </a:r>
            <a:r>
              <a:rPr lang="tr-TR" sz="1500" dirty="0" smtClean="0"/>
              <a:t>:</a:t>
            </a:r>
          </a:p>
          <a:p>
            <a:endParaRPr lang="tr-TR" sz="1500" dirty="0" smtClean="0"/>
          </a:p>
          <a:p>
            <a:pPr>
              <a:buNone/>
            </a:pPr>
            <a:endParaRPr lang="tr-TR" sz="1500" dirty="0" smtClean="0"/>
          </a:p>
          <a:p>
            <a:pPr>
              <a:buNone/>
            </a:pPr>
            <a:r>
              <a:rPr lang="tr-TR" sz="1500" dirty="0" err="1" smtClean="0"/>
              <a:t>Assuming</a:t>
            </a:r>
            <a:r>
              <a:rPr lang="tr-TR" sz="1500" dirty="0" smtClean="0"/>
              <a:t> %30 </a:t>
            </a:r>
            <a:r>
              <a:rPr lang="tr-TR" sz="1500" dirty="0" err="1" smtClean="0"/>
              <a:t>spike</a:t>
            </a:r>
            <a:endParaRPr lang="tr-TR" sz="1500" dirty="0" smtClean="0"/>
          </a:p>
          <a:p>
            <a:r>
              <a:rPr lang="tr-TR" sz="1500" dirty="0" err="1" smtClean="0"/>
              <a:t>Diode</a:t>
            </a:r>
            <a:r>
              <a:rPr lang="tr-TR" sz="1500" dirty="0" smtClean="0"/>
              <a:t>:</a:t>
            </a:r>
          </a:p>
          <a:p>
            <a:pPr>
              <a:buNone/>
            </a:pPr>
            <a:endParaRPr lang="tr-TR" sz="1500" dirty="0" smtClean="0"/>
          </a:p>
          <a:p>
            <a:endParaRPr lang="tr-TR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26574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3009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357562"/>
            <a:ext cx="3419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285992"/>
            <a:ext cx="2790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214686"/>
            <a:ext cx="942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3214686"/>
            <a:ext cx="666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Transfer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Derivation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smtClean="0"/>
              <a:t>On-</a:t>
            </a:r>
            <a:r>
              <a:rPr lang="tr-TR" sz="3500" dirty="0" err="1" smtClean="0"/>
              <a:t>Off</a:t>
            </a:r>
            <a:r>
              <a:rPr lang="tr-TR" sz="3500" dirty="0" smtClean="0"/>
              <a:t> </a:t>
            </a:r>
            <a:r>
              <a:rPr lang="tr-TR" sz="3500" dirty="0" err="1" smtClean="0"/>
              <a:t>States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sz="1500" dirty="0" err="1" smtClean="0"/>
              <a:t>Averaging</a:t>
            </a:r>
            <a:r>
              <a:rPr lang="tr-TR" sz="1500" dirty="0" smtClean="0"/>
              <a:t>:</a:t>
            </a:r>
            <a:endParaRPr lang="tr-TR" sz="15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40195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000240"/>
            <a:ext cx="38481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072074"/>
            <a:ext cx="2714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43053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143116"/>
            <a:ext cx="4238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357694"/>
            <a:ext cx="39624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Overall</a:t>
            </a:r>
            <a:r>
              <a:rPr lang="tr-TR" sz="3500" dirty="0" smtClean="0"/>
              <a:t> </a:t>
            </a:r>
            <a:r>
              <a:rPr lang="tr-TR" sz="3500" dirty="0" err="1" smtClean="0"/>
              <a:t>Circuit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928802"/>
            <a:ext cx="815931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r>
              <a:rPr lang="tr-TR" sz="3500" dirty="0" err="1" smtClean="0"/>
              <a:t>Superposition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89120"/>
          </a:xfrm>
        </p:spPr>
        <p:txBody>
          <a:bodyPr>
            <a:normAutofit/>
          </a:bodyPr>
          <a:lstStyle/>
          <a:p>
            <a:r>
              <a:rPr lang="tr-TR" sz="1500" dirty="0" err="1" smtClean="0"/>
              <a:t>Killing</a:t>
            </a:r>
            <a:r>
              <a:rPr lang="tr-TR" sz="1500" dirty="0" smtClean="0"/>
              <a:t> </a:t>
            </a:r>
            <a:r>
              <a:rPr lang="tr-TR" sz="1500" dirty="0" err="1" smtClean="0"/>
              <a:t>Voltage</a:t>
            </a:r>
            <a:r>
              <a:rPr lang="tr-TR" sz="1500" dirty="0" smtClean="0"/>
              <a:t> </a:t>
            </a:r>
            <a:r>
              <a:rPr lang="tr-TR" sz="1500" dirty="0" err="1" smtClean="0"/>
              <a:t>Source</a:t>
            </a:r>
            <a:r>
              <a:rPr lang="tr-TR" sz="1500" dirty="0" smtClean="0"/>
              <a:t> </a:t>
            </a:r>
            <a:endParaRPr lang="tr-TR" sz="15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53816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8775" y="2143116"/>
            <a:ext cx="37052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500" dirty="0" err="1" smtClean="0"/>
              <a:t>Killing</a:t>
            </a:r>
            <a:r>
              <a:rPr lang="tr-TR" sz="1500" dirty="0" smtClean="0"/>
              <a:t> </a:t>
            </a:r>
            <a:r>
              <a:rPr lang="tr-TR" sz="1500" dirty="0" err="1" smtClean="0"/>
              <a:t>Current</a:t>
            </a:r>
            <a:r>
              <a:rPr lang="tr-TR" sz="1500" dirty="0" smtClean="0"/>
              <a:t> </a:t>
            </a:r>
            <a:r>
              <a:rPr lang="tr-TR" sz="1500" dirty="0" err="1" smtClean="0"/>
              <a:t>Source</a:t>
            </a:r>
            <a:endParaRPr lang="tr-TR" sz="15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643182"/>
            <a:ext cx="3714744" cy="123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Arranging</a:t>
            </a:r>
            <a:r>
              <a:rPr lang="tr-TR" sz="3500" dirty="0" smtClean="0"/>
              <a:t> </a:t>
            </a:r>
            <a:r>
              <a:rPr lang="tr-TR" sz="3500" dirty="0" err="1" smtClean="0"/>
              <a:t>Terms</a:t>
            </a:r>
            <a:endParaRPr lang="tr-TR" sz="35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26955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928934"/>
            <a:ext cx="3657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571472" y="4286256"/>
            <a:ext cx="29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RHP </a:t>
            </a:r>
            <a:r>
              <a:rPr lang="tr-TR" dirty="0" err="1" smtClean="0"/>
              <a:t>Zero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pole</a:t>
            </a:r>
            <a:r>
              <a:rPr lang="tr-TR" dirty="0" smtClean="0"/>
              <a:t>!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Compansator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Bode</a:t>
            </a:r>
            <a:r>
              <a:rPr lang="tr-TR" sz="3500" dirty="0" smtClean="0"/>
              <a:t> </a:t>
            </a:r>
            <a:r>
              <a:rPr lang="tr-TR" sz="3500" dirty="0" err="1" smtClean="0"/>
              <a:t>Plots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500" dirty="0" smtClean="0"/>
              <a:t>ESR of </a:t>
            </a:r>
            <a:r>
              <a:rPr lang="tr-TR" sz="1500" dirty="0" err="1" smtClean="0"/>
              <a:t>capacitor</a:t>
            </a:r>
            <a:r>
              <a:rPr lang="tr-TR" sz="1500" dirty="0" smtClean="0"/>
              <a:t> </a:t>
            </a:r>
            <a:r>
              <a:rPr lang="tr-TR" sz="1500" dirty="0" err="1" smtClean="0"/>
              <a:t>introduces</a:t>
            </a:r>
            <a:r>
              <a:rPr lang="tr-TR" sz="1500" dirty="0" smtClean="0"/>
              <a:t> a </a:t>
            </a:r>
            <a:r>
              <a:rPr lang="tr-TR" sz="1500" dirty="0" err="1" smtClean="0"/>
              <a:t>zero</a:t>
            </a:r>
            <a:r>
              <a:rPr lang="tr-TR" sz="1500" dirty="0" smtClean="0"/>
              <a:t> at:</a:t>
            </a:r>
          </a:p>
          <a:p>
            <a:endParaRPr lang="tr-TR" sz="1500" dirty="0" smtClean="0"/>
          </a:p>
          <a:p>
            <a:pPr>
              <a:buNone/>
            </a:pPr>
            <a:endParaRPr lang="tr-TR" sz="1500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2000240"/>
            <a:ext cx="926313" cy="285752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82677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sz="1500" dirty="0" smtClean="0"/>
          </a:p>
          <a:p>
            <a:r>
              <a:rPr lang="tr-TR" sz="1500" dirty="0" err="1" smtClean="0"/>
              <a:t>Crossover</a:t>
            </a:r>
            <a:r>
              <a:rPr lang="tr-TR" sz="1500" dirty="0" smtClean="0"/>
              <a:t> </a:t>
            </a:r>
            <a:r>
              <a:rPr lang="tr-TR" sz="1500" dirty="0" err="1" smtClean="0"/>
              <a:t>frequency</a:t>
            </a:r>
            <a:r>
              <a:rPr lang="tr-TR" sz="1500" dirty="0" smtClean="0"/>
              <a:t> </a:t>
            </a:r>
            <a:r>
              <a:rPr lang="tr-TR" sz="1500" dirty="0" err="1" smtClean="0"/>
              <a:t>selection</a:t>
            </a:r>
            <a:r>
              <a:rPr lang="tr-TR" sz="1500" dirty="0" smtClean="0"/>
              <a:t>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6191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071942"/>
            <a:ext cx="127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714884"/>
            <a:ext cx="1409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Selecting</a:t>
            </a:r>
            <a:r>
              <a:rPr lang="tr-TR" sz="3500" dirty="0" smtClean="0"/>
              <a:t> </a:t>
            </a:r>
            <a:r>
              <a:rPr lang="tr-TR" sz="3500" dirty="0" err="1" smtClean="0"/>
              <a:t>Type</a:t>
            </a:r>
            <a:r>
              <a:rPr lang="tr-TR" sz="3500" dirty="0" smtClean="0"/>
              <a:t> of </a:t>
            </a:r>
            <a:r>
              <a:rPr lang="tr-TR" sz="3500" dirty="0" err="1" smtClean="0"/>
              <a:t>Error</a:t>
            </a:r>
            <a:r>
              <a:rPr lang="tr-TR" sz="3500" dirty="0" smtClean="0"/>
              <a:t> </a:t>
            </a:r>
            <a:r>
              <a:rPr lang="tr-TR" sz="3500" dirty="0" err="1" smtClean="0"/>
              <a:t>Amplifier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3333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429132"/>
            <a:ext cx="1657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786058"/>
            <a:ext cx="62166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4857760"/>
            <a:ext cx="2705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r>
              <a:rPr lang="tr-TR" sz="2500" dirty="0" err="1" smtClean="0"/>
              <a:t>Finding</a:t>
            </a:r>
            <a:r>
              <a:rPr lang="tr-TR" sz="2500" dirty="0" smtClean="0"/>
              <a:t> </a:t>
            </a:r>
            <a:r>
              <a:rPr lang="tr-TR" sz="2500" dirty="0" err="1" smtClean="0"/>
              <a:t>Components</a:t>
            </a:r>
            <a:endParaRPr lang="tr-TR" sz="2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500" dirty="0" smtClean="0"/>
              <a:t>K-</a:t>
            </a:r>
            <a:r>
              <a:rPr lang="tr-TR" sz="1500" dirty="0" err="1" smtClean="0"/>
              <a:t>method</a:t>
            </a:r>
            <a:r>
              <a:rPr lang="tr-TR" sz="1500" dirty="0" smtClean="0"/>
              <a:t>:</a:t>
            </a:r>
            <a:endParaRPr lang="tr-TR" sz="15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27622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000240"/>
            <a:ext cx="39052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357694"/>
            <a:ext cx="2819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3929066"/>
            <a:ext cx="434975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857884" cy="314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357562"/>
            <a:ext cx="6680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Thermal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Mosfet</a:t>
            </a:r>
            <a:r>
              <a:rPr lang="tr-TR" sz="3500" dirty="0" smtClean="0"/>
              <a:t> </a:t>
            </a:r>
            <a:r>
              <a:rPr lang="tr-TR" sz="3500" dirty="0" err="1" smtClean="0"/>
              <a:t>Heatsink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sz="1500" dirty="0" smtClean="0"/>
          </a:p>
          <a:p>
            <a:endParaRPr lang="tr-TR" sz="1500" dirty="0" smtClean="0"/>
          </a:p>
          <a:p>
            <a:endParaRPr lang="tr-TR" sz="1500" dirty="0" smtClean="0"/>
          </a:p>
          <a:p>
            <a:endParaRPr lang="tr-TR" sz="1500" dirty="0" smtClean="0"/>
          </a:p>
          <a:p>
            <a:r>
              <a:rPr lang="tr-TR" sz="1500" dirty="0" err="1" smtClean="0"/>
              <a:t>Operating</a:t>
            </a:r>
            <a:r>
              <a:rPr lang="tr-TR" sz="1500" dirty="0" smtClean="0"/>
              <a:t> </a:t>
            </a:r>
            <a:r>
              <a:rPr lang="tr-TR" sz="1500" dirty="0" err="1" smtClean="0"/>
              <a:t>junction</a:t>
            </a:r>
            <a:r>
              <a:rPr lang="tr-TR" sz="1500" dirty="0" smtClean="0"/>
              <a:t> </a:t>
            </a:r>
            <a:r>
              <a:rPr lang="tr-TR" sz="1500" dirty="0" err="1" smtClean="0"/>
              <a:t>temperature</a:t>
            </a:r>
            <a:r>
              <a:rPr lang="tr-TR" sz="1500" dirty="0" smtClean="0"/>
              <a:t> is </a:t>
            </a:r>
            <a:r>
              <a:rPr lang="tr-TR" sz="1500" dirty="0" err="1" smtClean="0"/>
              <a:t>chosen</a:t>
            </a:r>
            <a:r>
              <a:rPr lang="tr-TR" sz="1500" dirty="0" smtClean="0"/>
              <a:t> 90 </a:t>
            </a:r>
            <a:r>
              <a:rPr lang="tr-TR" sz="1500" dirty="0" err="1" smtClean="0"/>
              <a:t>Celcius</a:t>
            </a:r>
            <a:r>
              <a:rPr lang="tr-TR" sz="1500" dirty="0" smtClean="0"/>
              <a:t>.</a:t>
            </a:r>
            <a:endParaRPr lang="tr-TR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285992"/>
            <a:ext cx="1781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30099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143248"/>
            <a:ext cx="3057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357694"/>
            <a:ext cx="35337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1214422"/>
            <a:ext cx="2895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Parameter</a:t>
            </a:r>
            <a:r>
              <a:rPr lang="tr-TR" sz="3500" dirty="0" smtClean="0"/>
              <a:t> </a:t>
            </a:r>
            <a:r>
              <a:rPr lang="tr-TR" sz="3500" dirty="0" err="1" smtClean="0"/>
              <a:t>Selection</a:t>
            </a:r>
            <a:endParaRPr lang="tr-TR" sz="3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428628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0961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Diode</a:t>
            </a:r>
            <a:r>
              <a:rPr lang="tr-TR" sz="3500" dirty="0" smtClean="0"/>
              <a:t> </a:t>
            </a:r>
            <a:r>
              <a:rPr lang="tr-TR" sz="3500" dirty="0" err="1" smtClean="0"/>
              <a:t>Heatsink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9814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860800"/>
            <a:ext cx="702945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Test </a:t>
            </a:r>
            <a:r>
              <a:rPr lang="tr-TR" dirty="0" err="1" smtClean="0"/>
              <a:t>Results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err="1" smtClean="0"/>
              <a:t>With</a:t>
            </a:r>
            <a:r>
              <a:rPr lang="tr-TR" sz="3500" dirty="0" smtClean="0"/>
              <a:t> </a:t>
            </a:r>
            <a:r>
              <a:rPr lang="tr-TR" sz="3500" dirty="0" err="1" smtClean="0"/>
              <a:t>Controller</a:t>
            </a:r>
            <a:r>
              <a:rPr lang="tr-TR" sz="3500" dirty="0" smtClean="0"/>
              <a:t> </a:t>
            </a:r>
            <a:r>
              <a:rPr lang="tr-TR" sz="3500" dirty="0" err="1" smtClean="0"/>
              <a:t>Spice</a:t>
            </a:r>
            <a:r>
              <a:rPr lang="tr-TR" sz="3500" dirty="0" smtClean="0"/>
              <a:t> Model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8296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884035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1403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Without</a:t>
            </a:r>
            <a:r>
              <a:rPr lang="tr-TR" sz="3500" dirty="0" smtClean="0"/>
              <a:t> </a:t>
            </a:r>
            <a:r>
              <a:rPr lang="tr-TR" sz="3500" dirty="0" err="1" smtClean="0"/>
              <a:t>Controller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928802"/>
            <a:ext cx="848333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2812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572560" cy="40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Mosfet</a:t>
            </a:r>
            <a:r>
              <a:rPr lang="tr-TR" sz="3500" dirty="0" smtClean="0"/>
              <a:t>: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500" dirty="0" err="1" smtClean="0"/>
              <a:t>Mosfet</a:t>
            </a:r>
            <a:r>
              <a:rPr lang="tr-TR" sz="1500" dirty="0" smtClean="0"/>
              <a:t> </a:t>
            </a:r>
            <a:r>
              <a:rPr lang="tr-TR" sz="1500" dirty="0" err="1" smtClean="0"/>
              <a:t>Rating</a:t>
            </a:r>
            <a:r>
              <a:rPr lang="tr-TR" sz="1500" dirty="0" smtClean="0"/>
              <a:t>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7364"/>
            <a:ext cx="36099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3771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/>
              <a:t>Magnetizing</a:t>
            </a:r>
            <a:r>
              <a:rPr lang="tr-TR" sz="3500" dirty="0" smtClean="0"/>
              <a:t> </a:t>
            </a:r>
            <a:r>
              <a:rPr lang="tr-TR" sz="3500" dirty="0" err="1" smtClean="0"/>
              <a:t>Inductance</a:t>
            </a:r>
            <a:endParaRPr lang="tr-TR" sz="35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500" dirty="0" err="1" smtClean="0"/>
              <a:t>Checking</a:t>
            </a:r>
            <a:r>
              <a:rPr lang="tr-TR" sz="1500" dirty="0" smtClean="0"/>
              <a:t> </a:t>
            </a:r>
            <a:r>
              <a:rPr lang="tr-TR" sz="1500" dirty="0" err="1" smtClean="0"/>
              <a:t>boundary</a:t>
            </a:r>
            <a:r>
              <a:rPr lang="tr-TR" sz="1500" dirty="0" smtClean="0"/>
              <a:t> </a:t>
            </a:r>
            <a:r>
              <a:rPr lang="tr-TR" sz="1500" dirty="0" err="1" smtClean="0"/>
              <a:t>magnetizing</a:t>
            </a:r>
            <a:r>
              <a:rPr lang="tr-TR" sz="1500" dirty="0" smtClean="0"/>
              <a:t> </a:t>
            </a:r>
            <a:r>
              <a:rPr lang="tr-TR" sz="1500" dirty="0" err="1" smtClean="0"/>
              <a:t>inductance</a:t>
            </a:r>
            <a:r>
              <a:rPr lang="tr-TR" sz="1500" dirty="0" smtClean="0"/>
              <a:t>: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1500" dirty="0" err="1" smtClean="0"/>
              <a:t>Choosing</a:t>
            </a:r>
            <a:r>
              <a:rPr lang="tr-TR" sz="1500" dirty="0" smtClean="0"/>
              <a:t> </a:t>
            </a:r>
            <a:r>
              <a:rPr lang="tr-TR" sz="1500" dirty="0" err="1" smtClean="0"/>
              <a:t>magnetizing</a:t>
            </a:r>
            <a:r>
              <a:rPr lang="tr-TR" sz="1500" dirty="0" smtClean="0"/>
              <a:t> </a:t>
            </a:r>
            <a:r>
              <a:rPr lang="tr-TR" sz="1500" dirty="0" err="1" smtClean="0"/>
              <a:t>inductance</a:t>
            </a:r>
            <a:r>
              <a:rPr lang="tr-TR" sz="1500" dirty="0" smtClean="0"/>
              <a:t>: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643314"/>
            <a:ext cx="58388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85992"/>
            <a:ext cx="2828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Magnetic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500" dirty="0" err="1" smtClean="0"/>
              <a:t>Average</a:t>
            </a:r>
            <a:r>
              <a:rPr lang="tr-TR" sz="1500" dirty="0" smtClean="0"/>
              <a:t> </a:t>
            </a:r>
            <a:r>
              <a:rPr lang="tr-TR" sz="1500" dirty="0" err="1" smtClean="0"/>
              <a:t>current</a:t>
            </a:r>
            <a:r>
              <a:rPr lang="tr-TR" sz="1500" dirty="0" smtClean="0"/>
              <a:t> of </a:t>
            </a:r>
            <a:r>
              <a:rPr lang="tr-TR" sz="1500" dirty="0" err="1" smtClean="0"/>
              <a:t>the</a:t>
            </a:r>
            <a:r>
              <a:rPr lang="tr-TR" sz="1500" dirty="0" smtClean="0"/>
              <a:t> </a:t>
            </a:r>
            <a:r>
              <a:rPr lang="tr-TR" sz="1500" dirty="0" err="1" smtClean="0"/>
              <a:t>transformer</a:t>
            </a:r>
            <a:r>
              <a:rPr lang="tr-TR" sz="1500" dirty="0" smtClean="0"/>
              <a:t>:</a:t>
            </a:r>
          </a:p>
          <a:p>
            <a:endParaRPr lang="tr-TR" sz="1500" dirty="0" smtClean="0"/>
          </a:p>
          <a:p>
            <a:endParaRPr lang="tr-TR" sz="1500" dirty="0" smtClean="0"/>
          </a:p>
          <a:p>
            <a:endParaRPr lang="tr-TR" sz="15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285992"/>
            <a:ext cx="2000264" cy="394563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296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2928934"/>
            <a:ext cx="63436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86100"/>
            <a:ext cx="80105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30956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2428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285860"/>
            <a:ext cx="669925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52387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071810"/>
            <a:ext cx="1028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71876"/>
            <a:ext cx="49149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286256"/>
            <a:ext cx="3048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139</Words>
  <Application>Microsoft Office PowerPoint</Application>
  <PresentationFormat>Ekran Gösterisi (4:3)</PresentationFormat>
  <Paragraphs>92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39" baseType="lpstr">
      <vt:lpstr>Akış</vt:lpstr>
      <vt:lpstr>EE464 Hardware Project Presentation</vt:lpstr>
      <vt:lpstr>Design Procedure</vt:lpstr>
      <vt:lpstr>Parameter Selection</vt:lpstr>
      <vt:lpstr>Mosfet:</vt:lpstr>
      <vt:lpstr>Magnetizing Inductance</vt:lpstr>
      <vt:lpstr>Magnetic Design</vt:lpstr>
      <vt:lpstr>Slayt 7</vt:lpstr>
      <vt:lpstr>Slayt 8</vt:lpstr>
      <vt:lpstr>Slayt 9</vt:lpstr>
      <vt:lpstr>Wire Selection</vt:lpstr>
      <vt:lpstr>Copper Loss:</vt:lpstr>
      <vt:lpstr>Diode and Output Capacitor</vt:lpstr>
      <vt:lpstr>Component Selection</vt:lpstr>
      <vt:lpstr>Slayt 14</vt:lpstr>
      <vt:lpstr>Transfer Function Derivation</vt:lpstr>
      <vt:lpstr>On-Off States</vt:lpstr>
      <vt:lpstr>Slayt 17</vt:lpstr>
      <vt:lpstr>Overall Circuit</vt:lpstr>
      <vt:lpstr>Superposition</vt:lpstr>
      <vt:lpstr>Slayt 20</vt:lpstr>
      <vt:lpstr>Arranging Terms</vt:lpstr>
      <vt:lpstr>Compansator Design</vt:lpstr>
      <vt:lpstr>Bode Plots</vt:lpstr>
      <vt:lpstr>Slayt 24</vt:lpstr>
      <vt:lpstr>Selecting Type of Error Amplifier</vt:lpstr>
      <vt:lpstr>Finding Components</vt:lpstr>
      <vt:lpstr>Slayt 27</vt:lpstr>
      <vt:lpstr>Thermal Analysis</vt:lpstr>
      <vt:lpstr>Mosfet Heatsink</vt:lpstr>
      <vt:lpstr>Slayt 30</vt:lpstr>
      <vt:lpstr>Diode Heatsink</vt:lpstr>
      <vt:lpstr>Test Results</vt:lpstr>
      <vt:lpstr>With Controller Spice Model</vt:lpstr>
      <vt:lpstr>Slayt 34</vt:lpstr>
      <vt:lpstr>Slayt 35</vt:lpstr>
      <vt:lpstr>Without Controller</vt:lpstr>
      <vt:lpstr>Slayt 37</vt:lpstr>
      <vt:lpstr>Slayt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EE464 Hardware Project Presentation</dc:title>
  <dc:creator>Boran</dc:creator>
  <cp:lastModifiedBy>Boran</cp:lastModifiedBy>
  <cp:revision>16</cp:revision>
  <dcterms:created xsi:type="dcterms:W3CDTF">2020-06-25T10:16:19Z</dcterms:created>
  <dcterms:modified xsi:type="dcterms:W3CDTF">2020-06-25T12:53:04Z</dcterms:modified>
</cp:coreProperties>
</file>