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92C6B93C-23EF-8342-A350-8986E5FBBFD5}"/>
              </a:ext>
            </a:extLst>
          </p:cNvPr>
          <p:cNvGrpSpPr/>
          <p:nvPr/>
        </p:nvGrpSpPr>
        <p:grpSpPr>
          <a:xfrm rot="5400000">
            <a:off x="5931741" y="2777743"/>
            <a:ext cx="169325" cy="1342102"/>
            <a:chOff x="8897810" y="2532666"/>
            <a:chExt cx="219455" cy="1097280"/>
          </a:xfrm>
        </p:grpSpPr>
        <p:pic>
          <p:nvPicPr>
            <p:cNvPr id="699" name="pic181">
              <a:extLst>
                <a:ext uri="{FF2B5EF4-FFF2-40B4-BE49-F238E27FC236}">
                  <a16:creationId xmlns:a16="http://schemas.microsoft.com/office/drawing/2014/main" id="{0244ABCE-F538-BE42-B4CB-FF51204EA1D3}"/>
                </a:ext>
              </a:extLst>
            </p:cNvPr>
            <p:cNvPicPr/>
            <p:nvPr/>
          </p:nvPicPr>
          <p:blipFill rotWithShape="1">
            <a:blip r:embed="rId2" cstate="print"/>
            <a:srcRect r="7744"/>
            <a:stretch/>
          </p:blipFill>
          <p:spPr>
            <a:xfrm>
              <a:off x="8897810" y="2532666"/>
              <a:ext cx="218359" cy="109728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705" name="pl187">
              <a:extLst>
                <a:ext uri="{FF2B5EF4-FFF2-40B4-BE49-F238E27FC236}">
                  <a16:creationId xmlns:a16="http://schemas.microsoft.com/office/drawing/2014/main" id="{4F56A517-5473-3940-B19E-00FC759B843C}"/>
                </a:ext>
              </a:extLst>
            </p:cNvPr>
            <p:cNvSpPr/>
            <p:nvPr/>
          </p:nvSpPr>
          <p:spPr>
            <a:xfrm>
              <a:off x="8897810" y="3371339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6350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6" name="pl188">
              <a:extLst>
                <a:ext uri="{FF2B5EF4-FFF2-40B4-BE49-F238E27FC236}">
                  <a16:creationId xmlns:a16="http://schemas.microsoft.com/office/drawing/2014/main" id="{F591D94D-A562-A64D-BE03-73065E3DDCF4}"/>
                </a:ext>
              </a:extLst>
            </p:cNvPr>
            <p:cNvSpPr/>
            <p:nvPr/>
          </p:nvSpPr>
          <p:spPr>
            <a:xfrm>
              <a:off x="8897810" y="3095219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6350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7" name="pl189">
              <a:extLst>
                <a:ext uri="{FF2B5EF4-FFF2-40B4-BE49-F238E27FC236}">
                  <a16:creationId xmlns:a16="http://schemas.microsoft.com/office/drawing/2014/main" id="{D0813C6D-7B1F-7B4B-A123-2DF63644FE5B}"/>
                </a:ext>
              </a:extLst>
            </p:cNvPr>
            <p:cNvSpPr/>
            <p:nvPr/>
          </p:nvSpPr>
          <p:spPr>
            <a:xfrm>
              <a:off x="8897810" y="2819099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6350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8" name="pl190">
              <a:extLst>
                <a:ext uri="{FF2B5EF4-FFF2-40B4-BE49-F238E27FC236}">
                  <a16:creationId xmlns:a16="http://schemas.microsoft.com/office/drawing/2014/main" id="{7875A767-546C-9244-A1FA-FD9972A6981F}"/>
                </a:ext>
              </a:extLst>
            </p:cNvPr>
            <p:cNvSpPr/>
            <p:nvPr/>
          </p:nvSpPr>
          <p:spPr>
            <a:xfrm>
              <a:off x="8897810" y="2542980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6350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9" name="pl191">
              <a:extLst>
                <a:ext uri="{FF2B5EF4-FFF2-40B4-BE49-F238E27FC236}">
                  <a16:creationId xmlns:a16="http://schemas.microsoft.com/office/drawing/2014/main" id="{CD92769F-E9AC-6049-B88F-F3FF05DAD5FA}"/>
                </a:ext>
              </a:extLst>
            </p:cNvPr>
            <p:cNvSpPr/>
            <p:nvPr/>
          </p:nvSpPr>
          <p:spPr>
            <a:xfrm>
              <a:off x="9073374" y="3371339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6350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0" name="pl192">
              <a:extLst>
                <a:ext uri="{FF2B5EF4-FFF2-40B4-BE49-F238E27FC236}">
                  <a16:creationId xmlns:a16="http://schemas.microsoft.com/office/drawing/2014/main" id="{A93305A2-160D-154D-BB72-8C908E7322C5}"/>
                </a:ext>
              </a:extLst>
            </p:cNvPr>
            <p:cNvSpPr/>
            <p:nvPr/>
          </p:nvSpPr>
          <p:spPr>
            <a:xfrm>
              <a:off x="9073374" y="3095219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6350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1" name="pl193">
              <a:extLst>
                <a:ext uri="{FF2B5EF4-FFF2-40B4-BE49-F238E27FC236}">
                  <a16:creationId xmlns:a16="http://schemas.microsoft.com/office/drawing/2014/main" id="{C69C4C19-0C0F-9E48-8795-330B4109EACD}"/>
                </a:ext>
              </a:extLst>
            </p:cNvPr>
            <p:cNvSpPr/>
            <p:nvPr/>
          </p:nvSpPr>
          <p:spPr>
            <a:xfrm>
              <a:off x="9073374" y="2819099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6350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2" name="pl194">
              <a:extLst>
                <a:ext uri="{FF2B5EF4-FFF2-40B4-BE49-F238E27FC236}">
                  <a16:creationId xmlns:a16="http://schemas.microsoft.com/office/drawing/2014/main" id="{943203B4-8C06-5D46-9AD1-0BAAD5E1FE66}"/>
                </a:ext>
              </a:extLst>
            </p:cNvPr>
            <p:cNvSpPr/>
            <p:nvPr/>
          </p:nvSpPr>
          <p:spPr>
            <a:xfrm>
              <a:off x="9073374" y="2542980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6350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  <p:sp>
        <p:nvSpPr>
          <p:cNvPr id="25" name="pl25"/>
          <p:cNvSpPr/>
          <p:nvPr/>
        </p:nvSpPr>
        <p:spPr>
          <a:xfrm>
            <a:off x="2120802" y="3926858"/>
            <a:ext cx="1955558" cy="0"/>
          </a:xfrm>
          <a:custGeom>
            <a:avLst/>
            <a:gdLst/>
            <a:ahLst/>
            <a:cxnLst/>
            <a:rect l="0" t="0" r="0" b="0"/>
            <a:pathLst>
              <a:path w="1955558">
                <a:moveTo>
                  <a:pt x="0" y="0"/>
                </a:moveTo>
                <a:lnTo>
                  <a:pt x="1955558" y="0"/>
                </a:lnTo>
                <a:lnTo>
                  <a:pt x="1955558" y="0"/>
                </a:lnTo>
              </a:path>
            </a:pathLst>
          </a:custGeom>
          <a:ln w="14782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6" name="pl26"/>
          <p:cNvSpPr/>
          <p:nvPr/>
        </p:nvSpPr>
        <p:spPr>
          <a:xfrm>
            <a:off x="2120802" y="3850717"/>
            <a:ext cx="1955558" cy="0"/>
          </a:xfrm>
          <a:custGeom>
            <a:avLst/>
            <a:gdLst/>
            <a:ahLst/>
            <a:cxnLst/>
            <a:rect l="0" t="0" r="0" b="0"/>
            <a:pathLst>
              <a:path w="1955558">
                <a:moveTo>
                  <a:pt x="0" y="0"/>
                </a:moveTo>
                <a:lnTo>
                  <a:pt x="1955558" y="0"/>
                </a:lnTo>
                <a:lnTo>
                  <a:pt x="1955558" y="0"/>
                </a:lnTo>
              </a:path>
            </a:pathLst>
          </a:custGeom>
          <a:ln w="14782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7" name="pl27"/>
          <p:cNvSpPr/>
          <p:nvPr/>
        </p:nvSpPr>
        <p:spPr>
          <a:xfrm>
            <a:off x="2120802" y="3774577"/>
            <a:ext cx="1955558" cy="0"/>
          </a:xfrm>
          <a:custGeom>
            <a:avLst/>
            <a:gdLst/>
            <a:ahLst/>
            <a:cxnLst/>
            <a:rect l="0" t="0" r="0" b="0"/>
            <a:pathLst>
              <a:path w="1955558">
                <a:moveTo>
                  <a:pt x="0" y="0"/>
                </a:moveTo>
                <a:lnTo>
                  <a:pt x="1955558" y="0"/>
                </a:lnTo>
                <a:lnTo>
                  <a:pt x="1955558" y="0"/>
                </a:lnTo>
              </a:path>
            </a:pathLst>
          </a:custGeom>
          <a:ln w="14782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8" name="pl28"/>
          <p:cNvSpPr/>
          <p:nvPr/>
        </p:nvSpPr>
        <p:spPr>
          <a:xfrm>
            <a:off x="2120802" y="3698437"/>
            <a:ext cx="1955558" cy="0"/>
          </a:xfrm>
          <a:custGeom>
            <a:avLst/>
            <a:gdLst/>
            <a:ahLst/>
            <a:cxnLst/>
            <a:rect l="0" t="0" r="0" b="0"/>
            <a:pathLst>
              <a:path w="1955558">
                <a:moveTo>
                  <a:pt x="0" y="0"/>
                </a:moveTo>
                <a:lnTo>
                  <a:pt x="1955558" y="0"/>
                </a:lnTo>
                <a:lnTo>
                  <a:pt x="1955558" y="0"/>
                </a:lnTo>
              </a:path>
            </a:pathLst>
          </a:custGeom>
          <a:ln w="14782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9" name="pl29"/>
          <p:cNvSpPr/>
          <p:nvPr/>
        </p:nvSpPr>
        <p:spPr>
          <a:xfrm>
            <a:off x="2120802" y="3622296"/>
            <a:ext cx="1955558" cy="0"/>
          </a:xfrm>
          <a:custGeom>
            <a:avLst/>
            <a:gdLst/>
            <a:ahLst/>
            <a:cxnLst/>
            <a:rect l="0" t="0" r="0" b="0"/>
            <a:pathLst>
              <a:path w="1955558">
                <a:moveTo>
                  <a:pt x="0" y="0"/>
                </a:moveTo>
                <a:lnTo>
                  <a:pt x="1955558" y="0"/>
                </a:lnTo>
                <a:lnTo>
                  <a:pt x="1955558" y="0"/>
                </a:lnTo>
              </a:path>
            </a:pathLst>
          </a:custGeom>
          <a:ln w="14782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2" name="pl32"/>
          <p:cNvSpPr/>
          <p:nvPr/>
        </p:nvSpPr>
        <p:spPr>
          <a:xfrm>
            <a:off x="2120802" y="3469121"/>
            <a:ext cx="1955558" cy="0"/>
          </a:xfrm>
          <a:custGeom>
            <a:avLst/>
            <a:gdLst/>
            <a:ahLst/>
            <a:cxnLst/>
            <a:rect l="0" t="0" r="0" b="0"/>
            <a:pathLst>
              <a:path w="1955558">
                <a:moveTo>
                  <a:pt x="0" y="0"/>
                </a:moveTo>
                <a:lnTo>
                  <a:pt x="1955558" y="0"/>
                </a:lnTo>
                <a:lnTo>
                  <a:pt x="1955558" y="0"/>
                </a:lnTo>
              </a:path>
            </a:pathLst>
          </a:custGeom>
          <a:ln w="14782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3" name="pl33"/>
          <p:cNvSpPr/>
          <p:nvPr/>
        </p:nvSpPr>
        <p:spPr>
          <a:xfrm>
            <a:off x="2120802" y="3392981"/>
            <a:ext cx="1955558" cy="0"/>
          </a:xfrm>
          <a:custGeom>
            <a:avLst/>
            <a:gdLst/>
            <a:ahLst/>
            <a:cxnLst/>
            <a:rect l="0" t="0" r="0" b="0"/>
            <a:pathLst>
              <a:path w="1955558">
                <a:moveTo>
                  <a:pt x="0" y="0"/>
                </a:moveTo>
                <a:lnTo>
                  <a:pt x="1955558" y="0"/>
                </a:lnTo>
                <a:lnTo>
                  <a:pt x="1955558" y="0"/>
                </a:lnTo>
              </a:path>
            </a:pathLst>
          </a:custGeom>
          <a:ln w="14782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4" name="pl34"/>
          <p:cNvSpPr/>
          <p:nvPr/>
        </p:nvSpPr>
        <p:spPr>
          <a:xfrm>
            <a:off x="2120802" y="3316841"/>
            <a:ext cx="1955558" cy="0"/>
          </a:xfrm>
          <a:custGeom>
            <a:avLst/>
            <a:gdLst/>
            <a:ahLst/>
            <a:cxnLst/>
            <a:rect l="0" t="0" r="0" b="0"/>
            <a:pathLst>
              <a:path w="1955558">
                <a:moveTo>
                  <a:pt x="0" y="0"/>
                </a:moveTo>
                <a:lnTo>
                  <a:pt x="1955558" y="0"/>
                </a:lnTo>
                <a:lnTo>
                  <a:pt x="1955558" y="0"/>
                </a:lnTo>
              </a:path>
            </a:pathLst>
          </a:custGeom>
          <a:ln w="14782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5" name="pl35"/>
          <p:cNvSpPr/>
          <p:nvPr/>
        </p:nvSpPr>
        <p:spPr>
          <a:xfrm>
            <a:off x="2120802" y="3240700"/>
            <a:ext cx="1955558" cy="0"/>
          </a:xfrm>
          <a:custGeom>
            <a:avLst/>
            <a:gdLst/>
            <a:ahLst/>
            <a:cxnLst/>
            <a:rect l="0" t="0" r="0" b="0"/>
            <a:pathLst>
              <a:path w="1955558">
                <a:moveTo>
                  <a:pt x="0" y="0"/>
                </a:moveTo>
                <a:lnTo>
                  <a:pt x="1955558" y="0"/>
                </a:lnTo>
                <a:lnTo>
                  <a:pt x="1955558" y="0"/>
                </a:lnTo>
              </a:path>
            </a:pathLst>
          </a:custGeom>
          <a:ln w="14782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" name="pl36"/>
          <p:cNvSpPr/>
          <p:nvPr/>
        </p:nvSpPr>
        <p:spPr>
          <a:xfrm>
            <a:off x="2120802" y="3164560"/>
            <a:ext cx="1955558" cy="0"/>
          </a:xfrm>
          <a:custGeom>
            <a:avLst/>
            <a:gdLst/>
            <a:ahLst/>
            <a:cxnLst/>
            <a:rect l="0" t="0" r="0" b="0"/>
            <a:pathLst>
              <a:path w="1955558">
                <a:moveTo>
                  <a:pt x="0" y="0"/>
                </a:moveTo>
                <a:lnTo>
                  <a:pt x="1955558" y="0"/>
                </a:lnTo>
                <a:lnTo>
                  <a:pt x="1955558" y="0"/>
                </a:lnTo>
              </a:path>
            </a:pathLst>
          </a:custGeom>
          <a:ln w="14782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" name="pl37"/>
          <p:cNvSpPr/>
          <p:nvPr/>
        </p:nvSpPr>
        <p:spPr>
          <a:xfrm>
            <a:off x="2120802" y="3088419"/>
            <a:ext cx="1955558" cy="0"/>
          </a:xfrm>
          <a:custGeom>
            <a:avLst/>
            <a:gdLst/>
            <a:ahLst/>
            <a:cxnLst/>
            <a:rect l="0" t="0" r="0" b="0"/>
            <a:pathLst>
              <a:path w="1955558">
                <a:moveTo>
                  <a:pt x="0" y="0"/>
                </a:moveTo>
                <a:lnTo>
                  <a:pt x="1955558" y="0"/>
                </a:lnTo>
                <a:lnTo>
                  <a:pt x="1955558" y="0"/>
                </a:lnTo>
              </a:path>
            </a:pathLst>
          </a:custGeom>
          <a:ln w="14782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" name="pl38"/>
          <p:cNvSpPr/>
          <p:nvPr/>
        </p:nvSpPr>
        <p:spPr>
          <a:xfrm>
            <a:off x="2120802" y="3012279"/>
            <a:ext cx="1955558" cy="0"/>
          </a:xfrm>
          <a:custGeom>
            <a:avLst/>
            <a:gdLst/>
            <a:ahLst/>
            <a:cxnLst/>
            <a:rect l="0" t="0" r="0" b="0"/>
            <a:pathLst>
              <a:path w="1955558">
                <a:moveTo>
                  <a:pt x="0" y="0"/>
                </a:moveTo>
                <a:lnTo>
                  <a:pt x="1955558" y="0"/>
                </a:lnTo>
                <a:lnTo>
                  <a:pt x="1955558" y="0"/>
                </a:lnTo>
              </a:path>
            </a:pathLst>
          </a:custGeom>
          <a:ln w="14782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" name="pl39"/>
          <p:cNvSpPr/>
          <p:nvPr/>
        </p:nvSpPr>
        <p:spPr>
          <a:xfrm>
            <a:off x="2120802" y="2936139"/>
            <a:ext cx="1955558" cy="0"/>
          </a:xfrm>
          <a:custGeom>
            <a:avLst/>
            <a:gdLst/>
            <a:ahLst/>
            <a:cxnLst/>
            <a:rect l="0" t="0" r="0" b="0"/>
            <a:pathLst>
              <a:path w="1955558">
                <a:moveTo>
                  <a:pt x="0" y="0"/>
                </a:moveTo>
                <a:lnTo>
                  <a:pt x="1955558" y="0"/>
                </a:lnTo>
                <a:lnTo>
                  <a:pt x="1955558" y="0"/>
                </a:lnTo>
              </a:path>
            </a:pathLst>
          </a:custGeom>
          <a:ln w="14782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0" name="pl40"/>
          <p:cNvSpPr/>
          <p:nvPr/>
        </p:nvSpPr>
        <p:spPr>
          <a:xfrm>
            <a:off x="2120802" y="2859998"/>
            <a:ext cx="1955558" cy="0"/>
          </a:xfrm>
          <a:custGeom>
            <a:avLst/>
            <a:gdLst/>
            <a:ahLst/>
            <a:cxnLst/>
            <a:rect l="0" t="0" r="0" b="0"/>
            <a:pathLst>
              <a:path w="1955558">
                <a:moveTo>
                  <a:pt x="0" y="0"/>
                </a:moveTo>
                <a:lnTo>
                  <a:pt x="1955558" y="0"/>
                </a:lnTo>
                <a:lnTo>
                  <a:pt x="1955558" y="0"/>
                </a:lnTo>
              </a:path>
            </a:pathLst>
          </a:custGeom>
          <a:ln w="14782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1" name="pl41"/>
          <p:cNvSpPr/>
          <p:nvPr/>
        </p:nvSpPr>
        <p:spPr>
          <a:xfrm>
            <a:off x="2120802" y="2783858"/>
            <a:ext cx="1955558" cy="0"/>
          </a:xfrm>
          <a:custGeom>
            <a:avLst/>
            <a:gdLst/>
            <a:ahLst/>
            <a:cxnLst/>
            <a:rect l="0" t="0" r="0" b="0"/>
            <a:pathLst>
              <a:path w="1955558">
                <a:moveTo>
                  <a:pt x="0" y="0"/>
                </a:moveTo>
                <a:lnTo>
                  <a:pt x="1955558" y="0"/>
                </a:lnTo>
                <a:lnTo>
                  <a:pt x="1955558" y="0"/>
                </a:lnTo>
              </a:path>
            </a:pathLst>
          </a:custGeom>
          <a:ln w="14782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2" name="pl42"/>
          <p:cNvSpPr/>
          <p:nvPr/>
        </p:nvSpPr>
        <p:spPr>
          <a:xfrm>
            <a:off x="2120802" y="2707718"/>
            <a:ext cx="1955558" cy="0"/>
          </a:xfrm>
          <a:custGeom>
            <a:avLst/>
            <a:gdLst/>
            <a:ahLst/>
            <a:cxnLst/>
            <a:rect l="0" t="0" r="0" b="0"/>
            <a:pathLst>
              <a:path w="1955558">
                <a:moveTo>
                  <a:pt x="0" y="0"/>
                </a:moveTo>
                <a:lnTo>
                  <a:pt x="1955558" y="0"/>
                </a:lnTo>
                <a:lnTo>
                  <a:pt x="1955558" y="0"/>
                </a:lnTo>
              </a:path>
            </a:pathLst>
          </a:custGeom>
          <a:ln w="14782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3" name="pl43"/>
          <p:cNvSpPr/>
          <p:nvPr/>
        </p:nvSpPr>
        <p:spPr>
          <a:xfrm>
            <a:off x="2120802" y="2631577"/>
            <a:ext cx="1955558" cy="0"/>
          </a:xfrm>
          <a:custGeom>
            <a:avLst/>
            <a:gdLst/>
            <a:ahLst/>
            <a:cxnLst/>
            <a:rect l="0" t="0" r="0" b="0"/>
            <a:pathLst>
              <a:path w="1955558">
                <a:moveTo>
                  <a:pt x="0" y="0"/>
                </a:moveTo>
                <a:lnTo>
                  <a:pt x="1955558" y="0"/>
                </a:lnTo>
                <a:lnTo>
                  <a:pt x="1955558" y="0"/>
                </a:lnTo>
              </a:path>
            </a:pathLst>
          </a:custGeom>
          <a:ln w="14782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4" name="pl44"/>
          <p:cNvSpPr/>
          <p:nvPr/>
        </p:nvSpPr>
        <p:spPr>
          <a:xfrm>
            <a:off x="2120802" y="2555437"/>
            <a:ext cx="1955558" cy="0"/>
          </a:xfrm>
          <a:custGeom>
            <a:avLst/>
            <a:gdLst/>
            <a:ahLst/>
            <a:cxnLst/>
            <a:rect l="0" t="0" r="0" b="0"/>
            <a:pathLst>
              <a:path w="1955558">
                <a:moveTo>
                  <a:pt x="0" y="0"/>
                </a:moveTo>
                <a:lnTo>
                  <a:pt x="1955558" y="0"/>
                </a:lnTo>
                <a:lnTo>
                  <a:pt x="1955558" y="0"/>
                </a:lnTo>
              </a:path>
            </a:pathLst>
          </a:custGeom>
          <a:ln w="14782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5" name="pl45"/>
          <p:cNvSpPr/>
          <p:nvPr/>
        </p:nvSpPr>
        <p:spPr>
          <a:xfrm>
            <a:off x="2120802" y="2479296"/>
            <a:ext cx="1955558" cy="0"/>
          </a:xfrm>
          <a:custGeom>
            <a:avLst/>
            <a:gdLst/>
            <a:ahLst/>
            <a:cxnLst/>
            <a:rect l="0" t="0" r="0" b="0"/>
            <a:pathLst>
              <a:path w="1955558">
                <a:moveTo>
                  <a:pt x="0" y="0"/>
                </a:moveTo>
                <a:lnTo>
                  <a:pt x="1955558" y="0"/>
                </a:lnTo>
                <a:lnTo>
                  <a:pt x="1955558" y="0"/>
                </a:lnTo>
              </a:path>
            </a:pathLst>
          </a:custGeom>
          <a:ln w="14782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6" name="pl46"/>
          <p:cNvSpPr/>
          <p:nvPr/>
        </p:nvSpPr>
        <p:spPr>
          <a:xfrm>
            <a:off x="2120802" y="2403156"/>
            <a:ext cx="1955558" cy="0"/>
          </a:xfrm>
          <a:custGeom>
            <a:avLst/>
            <a:gdLst/>
            <a:ahLst/>
            <a:cxnLst/>
            <a:rect l="0" t="0" r="0" b="0"/>
            <a:pathLst>
              <a:path w="1955558">
                <a:moveTo>
                  <a:pt x="0" y="0"/>
                </a:moveTo>
                <a:lnTo>
                  <a:pt x="1955558" y="0"/>
                </a:lnTo>
                <a:lnTo>
                  <a:pt x="1955558" y="0"/>
                </a:lnTo>
              </a:path>
            </a:pathLst>
          </a:custGeom>
          <a:ln w="14782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7" name="pl47"/>
          <p:cNvSpPr/>
          <p:nvPr/>
        </p:nvSpPr>
        <p:spPr>
          <a:xfrm>
            <a:off x="2120802" y="2327016"/>
            <a:ext cx="1955558" cy="0"/>
          </a:xfrm>
          <a:custGeom>
            <a:avLst/>
            <a:gdLst/>
            <a:ahLst/>
            <a:cxnLst/>
            <a:rect l="0" t="0" r="0" b="0"/>
            <a:pathLst>
              <a:path w="1955558">
                <a:moveTo>
                  <a:pt x="0" y="0"/>
                </a:moveTo>
                <a:lnTo>
                  <a:pt x="1955558" y="0"/>
                </a:lnTo>
                <a:lnTo>
                  <a:pt x="1955558" y="0"/>
                </a:lnTo>
              </a:path>
            </a:pathLst>
          </a:custGeom>
          <a:ln w="14782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8" name="pl48"/>
          <p:cNvSpPr/>
          <p:nvPr/>
        </p:nvSpPr>
        <p:spPr>
          <a:xfrm>
            <a:off x="2120802" y="2250875"/>
            <a:ext cx="1955558" cy="0"/>
          </a:xfrm>
          <a:custGeom>
            <a:avLst/>
            <a:gdLst/>
            <a:ahLst/>
            <a:cxnLst/>
            <a:rect l="0" t="0" r="0" b="0"/>
            <a:pathLst>
              <a:path w="1955558">
                <a:moveTo>
                  <a:pt x="0" y="0"/>
                </a:moveTo>
                <a:lnTo>
                  <a:pt x="1955558" y="0"/>
                </a:lnTo>
                <a:lnTo>
                  <a:pt x="1955558" y="0"/>
                </a:lnTo>
              </a:path>
            </a:pathLst>
          </a:custGeom>
          <a:ln w="14782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9" name="pl49"/>
          <p:cNvSpPr/>
          <p:nvPr/>
        </p:nvSpPr>
        <p:spPr>
          <a:xfrm>
            <a:off x="2120802" y="2174735"/>
            <a:ext cx="1955558" cy="0"/>
          </a:xfrm>
          <a:custGeom>
            <a:avLst/>
            <a:gdLst/>
            <a:ahLst/>
            <a:cxnLst/>
            <a:rect l="0" t="0" r="0" b="0"/>
            <a:pathLst>
              <a:path w="1955558">
                <a:moveTo>
                  <a:pt x="0" y="0"/>
                </a:moveTo>
                <a:lnTo>
                  <a:pt x="1955558" y="0"/>
                </a:lnTo>
                <a:lnTo>
                  <a:pt x="1955558" y="0"/>
                </a:lnTo>
              </a:path>
            </a:pathLst>
          </a:custGeom>
          <a:ln w="14782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1" name="pl51"/>
          <p:cNvSpPr/>
          <p:nvPr/>
        </p:nvSpPr>
        <p:spPr>
          <a:xfrm>
            <a:off x="2120802" y="2094350"/>
            <a:ext cx="1955558" cy="0"/>
          </a:xfrm>
          <a:custGeom>
            <a:avLst/>
            <a:gdLst/>
            <a:ahLst/>
            <a:cxnLst/>
            <a:rect l="0" t="0" r="0" b="0"/>
            <a:pathLst>
              <a:path w="1955558">
                <a:moveTo>
                  <a:pt x="0" y="0"/>
                </a:moveTo>
                <a:lnTo>
                  <a:pt x="1955558" y="0"/>
                </a:lnTo>
                <a:lnTo>
                  <a:pt x="1955558" y="0"/>
                </a:lnTo>
              </a:path>
            </a:pathLst>
          </a:custGeom>
          <a:ln w="14782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2" name="pl52"/>
          <p:cNvSpPr/>
          <p:nvPr/>
        </p:nvSpPr>
        <p:spPr>
          <a:xfrm>
            <a:off x="2120802" y="2018210"/>
            <a:ext cx="1955558" cy="0"/>
          </a:xfrm>
          <a:custGeom>
            <a:avLst/>
            <a:gdLst/>
            <a:ahLst/>
            <a:cxnLst/>
            <a:rect l="0" t="0" r="0" b="0"/>
            <a:pathLst>
              <a:path w="1955558">
                <a:moveTo>
                  <a:pt x="0" y="0"/>
                </a:moveTo>
                <a:lnTo>
                  <a:pt x="1955558" y="0"/>
                </a:lnTo>
                <a:lnTo>
                  <a:pt x="1955558" y="0"/>
                </a:lnTo>
              </a:path>
            </a:pathLst>
          </a:custGeom>
          <a:ln w="14782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3" name="pl53"/>
          <p:cNvSpPr/>
          <p:nvPr/>
        </p:nvSpPr>
        <p:spPr>
          <a:xfrm>
            <a:off x="2120802" y="1942069"/>
            <a:ext cx="1955558" cy="0"/>
          </a:xfrm>
          <a:custGeom>
            <a:avLst/>
            <a:gdLst/>
            <a:ahLst/>
            <a:cxnLst/>
            <a:rect l="0" t="0" r="0" b="0"/>
            <a:pathLst>
              <a:path w="1955558">
                <a:moveTo>
                  <a:pt x="0" y="0"/>
                </a:moveTo>
                <a:lnTo>
                  <a:pt x="1955558" y="0"/>
                </a:lnTo>
                <a:lnTo>
                  <a:pt x="1955558" y="0"/>
                </a:lnTo>
              </a:path>
            </a:pathLst>
          </a:custGeom>
          <a:ln w="14782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4" name="pl54"/>
          <p:cNvSpPr/>
          <p:nvPr/>
        </p:nvSpPr>
        <p:spPr>
          <a:xfrm>
            <a:off x="2120802" y="1865929"/>
            <a:ext cx="1955558" cy="0"/>
          </a:xfrm>
          <a:custGeom>
            <a:avLst/>
            <a:gdLst/>
            <a:ahLst/>
            <a:cxnLst/>
            <a:rect l="0" t="0" r="0" b="0"/>
            <a:pathLst>
              <a:path w="1955558">
                <a:moveTo>
                  <a:pt x="0" y="0"/>
                </a:moveTo>
                <a:lnTo>
                  <a:pt x="1955558" y="0"/>
                </a:lnTo>
                <a:lnTo>
                  <a:pt x="1955558" y="0"/>
                </a:lnTo>
              </a:path>
            </a:pathLst>
          </a:custGeom>
          <a:ln w="14782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5" name="pl55"/>
          <p:cNvSpPr/>
          <p:nvPr/>
        </p:nvSpPr>
        <p:spPr>
          <a:xfrm>
            <a:off x="2120802" y="1789789"/>
            <a:ext cx="1955558" cy="0"/>
          </a:xfrm>
          <a:custGeom>
            <a:avLst/>
            <a:gdLst/>
            <a:ahLst/>
            <a:cxnLst/>
            <a:rect l="0" t="0" r="0" b="0"/>
            <a:pathLst>
              <a:path w="1955558">
                <a:moveTo>
                  <a:pt x="0" y="0"/>
                </a:moveTo>
                <a:lnTo>
                  <a:pt x="1955558" y="0"/>
                </a:lnTo>
                <a:lnTo>
                  <a:pt x="1955558" y="0"/>
                </a:lnTo>
              </a:path>
            </a:pathLst>
          </a:custGeom>
          <a:ln w="14782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6" name="pl56"/>
          <p:cNvSpPr/>
          <p:nvPr/>
        </p:nvSpPr>
        <p:spPr>
          <a:xfrm>
            <a:off x="2120802" y="1713648"/>
            <a:ext cx="1955558" cy="0"/>
          </a:xfrm>
          <a:custGeom>
            <a:avLst/>
            <a:gdLst/>
            <a:ahLst/>
            <a:cxnLst/>
            <a:rect l="0" t="0" r="0" b="0"/>
            <a:pathLst>
              <a:path w="1955558">
                <a:moveTo>
                  <a:pt x="0" y="0"/>
                </a:moveTo>
                <a:lnTo>
                  <a:pt x="1955558" y="0"/>
                </a:lnTo>
                <a:lnTo>
                  <a:pt x="1955558" y="0"/>
                </a:lnTo>
              </a:path>
            </a:pathLst>
          </a:custGeom>
          <a:ln w="14782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7" name="pl57"/>
          <p:cNvSpPr/>
          <p:nvPr/>
        </p:nvSpPr>
        <p:spPr>
          <a:xfrm>
            <a:off x="2120802" y="1637508"/>
            <a:ext cx="1955558" cy="0"/>
          </a:xfrm>
          <a:custGeom>
            <a:avLst/>
            <a:gdLst/>
            <a:ahLst/>
            <a:cxnLst/>
            <a:rect l="0" t="0" r="0" b="0"/>
            <a:pathLst>
              <a:path w="1955558">
                <a:moveTo>
                  <a:pt x="0" y="0"/>
                </a:moveTo>
                <a:lnTo>
                  <a:pt x="1955558" y="0"/>
                </a:lnTo>
                <a:lnTo>
                  <a:pt x="1955558" y="0"/>
                </a:lnTo>
              </a:path>
            </a:pathLst>
          </a:custGeom>
          <a:ln w="14782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8" name="pl58"/>
          <p:cNvSpPr/>
          <p:nvPr/>
        </p:nvSpPr>
        <p:spPr>
          <a:xfrm>
            <a:off x="2120802" y="1561368"/>
            <a:ext cx="1955558" cy="0"/>
          </a:xfrm>
          <a:custGeom>
            <a:avLst/>
            <a:gdLst/>
            <a:ahLst/>
            <a:cxnLst/>
            <a:rect l="0" t="0" r="0" b="0"/>
            <a:pathLst>
              <a:path w="1955558">
                <a:moveTo>
                  <a:pt x="0" y="0"/>
                </a:moveTo>
                <a:lnTo>
                  <a:pt x="1955558" y="0"/>
                </a:lnTo>
                <a:lnTo>
                  <a:pt x="1955558" y="0"/>
                </a:lnTo>
              </a:path>
            </a:pathLst>
          </a:custGeom>
          <a:ln w="14782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9" name="pl59"/>
          <p:cNvSpPr/>
          <p:nvPr/>
        </p:nvSpPr>
        <p:spPr>
          <a:xfrm>
            <a:off x="2120802" y="1485227"/>
            <a:ext cx="1955558" cy="0"/>
          </a:xfrm>
          <a:custGeom>
            <a:avLst/>
            <a:gdLst/>
            <a:ahLst/>
            <a:cxnLst/>
            <a:rect l="0" t="0" r="0" b="0"/>
            <a:pathLst>
              <a:path w="1955558">
                <a:moveTo>
                  <a:pt x="0" y="0"/>
                </a:moveTo>
                <a:lnTo>
                  <a:pt x="1955558" y="0"/>
                </a:lnTo>
                <a:lnTo>
                  <a:pt x="1955558" y="0"/>
                </a:lnTo>
              </a:path>
            </a:pathLst>
          </a:custGeom>
          <a:ln w="14782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0" name="pl60"/>
          <p:cNvSpPr/>
          <p:nvPr/>
        </p:nvSpPr>
        <p:spPr>
          <a:xfrm>
            <a:off x="2120802" y="1409087"/>
            <a:ext cx="1955558" cy="0"/>
          </a:xfrm>
          <a:custGeom>
            <a:avLst/>
            <a:gdLst/>
            <a:ahLst/>
            <a:cxnLst/>
            <a:rect l="0" t="0" r="0" b="0"/>
            <a:pathLst>
              <a:path w="1955558">
                <a:moveTo>
                  <a:pt x="0" y="0"/>
                </a:moveTo>
                <a:lnTo>
                  <a:pt x="1955558" y="0"/>
                </a:lnTo>
                <a:lnTo>
                  <a:pt x="1955558" y="0"/>
                </a:lnTo>
              </a:path>
            </a:pathLst>
          </a:custGeom>
          <a:ln w="14782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1" name="pl61"/>
          <p:cNvSpPr/>
          <p:nvPr/>
        </p:nvSpPr>
        <p:spPr>
          <a:xfrm>
            <a:off x="2120802" y="1332946"/>
            <a:ext cx="1955558" cy="0"/>
          </a:xfrm>
          <a:custGeom>
            <a:avLst/>
            <a:gdLst/>
            <a:ahLst/>
            <a:cxnLst/>
            <a:rect l="0" t="0" r="0" b="0"/>
            <a:pathLst>
              <a:path w="1955558">
                <a:moveTo>
                  <a:pt x="0" y="0"/>
                </a:moveTo>
                <a:lnTo>
                  <a:pt x="1955558" y="0"/>
                </a:lnTo>
                <a:lnTo>
                  <a:pt x="1955558" y="0"/>
                </a:lnTo>
              </a:path>
            </a:pathLst>
          </a:custGeom>
          <a:ln w="14782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2" name="pl62"/>
          <p:cNvSpPr/>
          <p:nvPr/>
        </p:nvSpPr>
        <p:spPr>
          <a:xfrm>
            <a:off x="2120802" y="1256806"/>
            <a:ext cx="1955558" cy="0"/>
          </a:xfrm>
          <a:custGeom>
            <a:avLst/>
            <a:gdLst/>
            <a:ahLst/>
            <a:cxnLst/>
            <a:rect l="0" t="0" r="0" b="0"/>
            <a:pathLst>
              <a:path w="1955558">
                <a:moveTo>
                  <a:pt x="0" y="0"/>
                </a:moveTo>
                <a:lnTo>
                  <a:pt x="1955558" y="0"/>
                </a:lnTo>
                <a:lnTo>
                  <a:pt x="1955558" y="0"/>
                </a:lnTo>
              </a:path>
            </a:pathLst>
          </a:custGeom>
          <a:ln w="14782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3" name="pl63"/>
          <p:cNvSpPr/>
          <p:nvPr/>
        </p:nvSpPr>
        <p:spPr>
          <a:xfrm>
            <a:off x="2120802" y="1180666"/>
            <a:ext cx="1955558" cy="0"/>
          </a:xfrm>
          <a:custGeom>
            <a:avLst/>
            <a:gdLst/>
            <a:ahLst/>
            <a:cxnLst/>
            <a:rect l="0" t="0" r="0" b="0"/>
            <a:pathLst>
              <a:path w="1955558">
                <a:moveTo>
                  <a:pt x="0" y="0"/>
                </a:moveTo>
                <a:lnTo>
                  <a:pt x="1955558" y="0"/>
                </a:lnTo>
                <a:lnTo>
                  <a:pt x="1955558" y="0"/>
                </a:lnTo>
              </a:path>
            </a:pathLst>
          </a:custGeom>
          <a:ln w="14782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4" name="pl64"/>
          <p:cNvSpPr/>
          <p:nvPr/>
        </p:nvSpPr>
        <p:spPr>
          <a:xfrm>
            <a:off x="2120802" y="1104525"/>
            <a:ext cx="1955558" cy="0"/>
          </a:xfrm>
          <a:custGeom>
            <a:avLst/>
            <a:gdLst/>
            <a:ahLst/>
            <a:cxnLst/>
            <a:rect l="0" t="0" r="0" b="0"/>
            <a:pathLst>
              <a:path w="1955558">
                <a:moveTo>
                  <a:pt x="0" y="0"/>
                </a:moveTo>
                <a:lnTo>
                  <a:pt x="1955558" y="0"/>
                </a:lnTo>
                <a:lnTo>
                  <a:pt x="1955558" y="0"/>
                </a:lnTo>
              </a:path>
            </a:pathLst>
          </a:custGeom>
          <a:ln w="14782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5" name="pl65"/>
          <p:cNvSpPr/>
          <p:nvPr/>
        </p:nvSpPr>
        <p:spPr>
          <a:xfrm>
            <a:off x="2120802" y="1028385"/>
            <a:ext cx="1955558" cy="0"/>
          </a:xfrm>
          <a:custGeom>
            <a:avLst/>
            <a:gdLst/>
            <a:ahLst/>
            <a:cxnLst/>
            <a:rect l="0" t="0" r="0" b="0"/>
            <a:pathLst>
              <a:path w="1955558">
                <a:moveTo>
                  <a:pt x="0" y="0"/>
                </a:moveTo>
                <a:lnTo>
                  <a:pt x="1955558" y="0"/>
                </a:lnTo>
                <a:lnTo>
                  <a:pt x="1955558" y="0"/>
                </a:lnTo>
              </a:path>
            </a:pathLst>
          </a:custGeom>
          <a:ln w="14782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2" name="rc72"/>
          <p:cNvSpPr/>
          <p:nvPr/>
        </p:nvSpPr>
        <p:spPr>
          <a:xfrm>
            <a:off x="2120802" y="1903999"/>
            <a:ext cx="325926" cy="76140"/>
          </a:xfrm>
          <a:prstGeom prst="rect">
            <a:avLst/>
          </a:prstGeom>
          <a:solidFill>
            <a:srgbClr val="E1E6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4" name="rc74"/>
          <p:cNvSpPr/>
          <p:nvPr/>
        </p:nvSpPr>
        <p:spPr>
          <a:xfrm>
            <a:off x="2120802" y="2288946"/>
            <a:ext cx="325926" cy="76140"/>
          </a:xfrm>
          <a:prstGeom prst="rect">
            <a:avLst/>
          </a:prstGeom>
          <a:solidFill>
            <a:srgbClr val="DAE1E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6" name="rc76"/>
          <p:cNvSpPr/>
          <p:nvPr/>
        </p:nvSpPr>
        <p:spPr>
          <a:xfrm>
            <a:off x="2120802" y="3584226"/>
            <a:ext cx="325926" cy="76140"/>
          </a:xfrm>
          <a:prstGeom prst="rect">
            <a:avLst/>
          </a:prstGeom>
          <a:solidFill>
            <a:srgbClr val="F4F6F8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7" name="rc77"/>
          <p:cNvSpPr/>
          <p:nvPr/>
        </p:nvSpPr>
        <p:spPr>
          <a:xfrm>
            <a:off x="2120802" y="1980140"/>
            <a:ext cx="325926" cy="76140"/>
          </a:xfrm>
          <a:prstGeom prst="rect">
            <a:avLst/>
          </a:prstGeom>
          <a:solidFill>
            <a:srgbClr val="B6C3D3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8" name="rc78"/>
          <p:cNvSpPr/>
          <p:nvPr/>
        </p:nvSpPr>
        <p:spPr>
          <a:xfrm>
            <a:off x="2120802" y="3126490"/>
            <a:ext cx="325926" cy="76140"/>
          </a:xfrm>
          <a:prstGeom prst="rect">
            <a:avLst/>
          </a:prstGeom>
          <a:solidFill>
            <a:srgbClr val="CCD5E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9" name="rc79"/>
          <p:cNvSpPr/>
          <p:nvPr/>
        </p:nvSpPr>
        <p:spPr>
          <a:xfrm>
            <a:off x="2120802" y="3888788"/>
            <a:ext cx="325926" cy="76140"/>
          </a:xfrm>
          <a:prstGeom prst="rect">
            <a:avLst/>
          </a:prstGeom>
          <a:solidFill>
            <a:srgbClr val="7F97B3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1" name="rc81"/>
          <p:cNvSpPr/>
          <p:nvPr/>
        </p:nvSpPr>
        <p:spPr>
          <a:xfrm>
            <a:off x="2120802" y="3431051"/>
            <a:ext cx="325926" cy="76140"/>
          </a:xfrm>
          <a:prstGeom prst="rect">
            <a:avLst/>
          </a:prstGeom>
          <a:solidFill>
            <a:srgbClr val="E5EAF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2" name="rc82"/>
          <p:cNvSpPr/>
          <p:nvPr/>
        </p:nvSpPr>
        <p:spPr>
          <a:xfrm>
            <a:off x="2120802" y="2517367"/>
            <a:ext cx="325926" cy="76140"/>
          </a:xfrm>
          <a:prstGeom prst="rect">
            <a:avLst/>
          </a:prstGeom>
          <a:solidFill>
            <a:srgbClr val="F0F2F6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3" name="rc83"/>
          <p:cNvSpPr/>
          <p:nvPr/>
        </p:nvSpPr>
        <p:spPr>
          <a:xfrm>
            <a:off x="2120802" y="3736507"/>
            <a:ext cx="325926" cy="76140"/>
          </a:xfrm>
          <a:prstGeom prst="rect">
            <a:avLst/>
          </a:prstGeom>
          <a:solidFill>
            <a:srgbClr val="C3CEDB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4" name="rc84"/>
          <p:cNvSpPr/>
          <p:nvPr/>
        </p:nvSpPr>
        <p:spPr>
          <a:xfrm>
            <a:off x="2120802" y="2136665"/>
            <a:ext cx="325926" cy="76140"/>
          </a:xfrm>
          <a:prstGeom prst="rect">
            <a:avLst/>
          </a:prstGeom>
          <a:solidFill>
            <a:srgbClr val="BBC7D7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5" name="rc85"/>
          <p:cNvSpPr/>
          <p:nvPr/>
        </p:nvSpPr>
        <p:spPr>
          <a:xfrm>
            <a:off x="2120802" y="3812647"/>
            <a:ext cx="325926" cy="76140"/>
          </a:xfrm>
          <a:prstGeom prst="rect">
            <a:avLst/>
          </a:prstGeom>
          <a:solidFill>
            <a:srgbClr val="FDFDFE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6" name="rc86"/>
          <p:cNvSpPr/>
          <p:nvPr/>
        </p:nvSpPr>
        <p:spPr>
          <a:xfrm>
            <a:off x="2120802" y="1142596"/>
            <a:ext cx="325926" cy="76140"/>
          </a:xfrm>
          <a:prstGeom prst="rect">
            <a:avLst/>
          </a:prstGeom>
          <a:solidFill>
            <a:srgbClr val="A3B4C8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7" name="rc87"/>
          <p:cNvSpPr/>
          <p:nvPr/>
        </p:nvSpPr>
        <p:spPr>
          <a:xfrm>
            <a:off x="2120802" y="2593507"/>
            <a:ext cx="325926" cy="76140"/>
          </a:xfrm>
          <a:prstGeom prst="rect">
            <a:avLst/>
          </a:prstGeom>
          <a:solidFill>
            <a:srgbClr val="9FB1C6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0" name="rc90"/>
          <p:cNvSpPr/>
          <p:nvPr/>
        </p:nvSpPr>
        <p:spPr>
          <a:xfrm>
            <a:off x="2120802" y="2365086"/>
            <a:ext cx="325926" cy="76140"/>
          </a:xfrm>
          <a:prstGeom prst="rect">
            <a:avLst/>
          </a:prstGeom>
          <a:solidFill>
            <a:srgbClr val="FCFCF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1" name="rc91"/>
          <p:cNvSpPr/>
          <p:nvPr/>
        </p:nvSpPr>
        <p:spPr>
          <a:xfrm>
            <a:off x="2120802" y="3278770"/>
            <a:ext cx="325926" cy="76140"/>
          </a:xfrm>
          <a:prstGeom prst="rect">
            <a:avLst/>
          </a:prstGeom>
          <a:solidFill>
            <a:srgbClr val="D6DDE6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2" name="rc92"/>
          <p:cNvSpPr/>
          <p:nvPr/>
        </p:nvSpPr>
        <p:spPr>
          <a:xfrm>
            <a:off x="2120802" y="2974209"/>
            <a:ext cx="325926" cy="76140"/>
          </a:xfrm>
          <a:prstGeom prst="rect">
            <a:avLst/>
          </a:prstGeom>
          <a:solidFill>
            <a:srgbClr val="D7DEE7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3" name="rc93"/>
          <p:cNvSpPr/>
          <p:nvPr/>
        </p:nvSpPr>
        <p:spPr>
          <a:xfrm>
            <a:off x="2120802" y="2821928"/>
            <a:ext cx="325926" cy="76140"/>
          </a:xfrm>
          <a:prstGeom prst="rect">
            <a:avLst/>
          </a:prstGeom>
          <a:solidFill>
            <a:srgbClr val="E7EBF1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5" name="rc95"/>
          <p:cNvSpPr/>
          <p:nvPr/>
        </p:nvSpPr>
        <p:spPr>
          <a:xfrm>
            <a:off x="2120802" y="2441226"/>
            <a:ext cx="325926" cy="76140"/>
          </a:xfrm>
          <a:prstGeom prst="rect">
            <a:avLst/>
          </a:prstGeom>
          <a:solidFill>
            <a:srgbClr val="91A6B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6" name="rc96"/>
          <p:cNvSpPr/>
          <p:nvPr/>
        </p:nvSpPr>
        <p:spPr>
          <a:xfrm>
            <a:off x="2120802" y="1294876"/>
            <a:ext cx="325926" cy="76140"/>
          </a:xfrm>
          <a:prstGeom prst="rect">
            <a:avLst/>
          </a:prstGeom>
          <a:solidFill>
            <a:srgbClr val="D2DAE4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7" name="rc97"/>
          <p:cNvSpPr/>
          <p:nvPr/>
        </p:nvSpPr>
        <p:spPr>
          <a:xfrm>
            <a:off x="2120802" y="3050349"/>
            <a:ext cx="325926" cy="76140"/>
          </a:xfrm>
          <a:prstGeom prst="rect">
            <a:avLst/>
          </a:prstGeom>
          <a:solidFill>
            <a:srgbClr val="E3E8E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8" name="rc98"/>
          <p:cNvSpPr/>
          <p:nvPr/>
        </p:nvSpPr>
        <p:spPr>
          <a:xfrm>
            <a:off x="2120802" y="2745788"/>
            <a:ext cx="325926" cy="76140"/>
          </a:xfrm>
          <a:prstGeom prst="rect">
            <a:avLst/>
          </a:prstGeom>
          <a:solidFill>
            <a:srgbClr val="D6DDE7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9" name="rc99"/>
          <p:cNvSpPr/>
          <p:nvPr/>
        </p:nvSpPr>
        <p:spPr>
          <a:xfrm>
            <a:off x="2120802" y="1218736"/>
            <a:ext cx="325926" cy="76140"/>
          </a:xfrm>
          <a:prstGeom prst="rect">
            <a:avLst/>
          </a:prstGeom>
          <a:solidFill>
            <a:srgbClr val="B9C6D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2" name="rc102"/>
          <p:cNvSpPr/>
          <p:nvPr/>
        </p:nvSpPr>
        <p:spPr>
          <a:xfrm>
            <a:off x="2120802" y="3508086"/>
            <a:ext cx="325926" cy="76140"/>
          </a:xfrm>
          <a:prstGeom prst="rect">
            <a:avLst/>
          </a:prstGeom>
          <a:solidFill>
            <a:srgbClr val="EDF0F4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4" name="rc104"/>
          <p:cNvSpPr/>
          <p:nvPr/>
        </p:nvSpPr>
        <p:spPr>
          <a:xfrm>
            <a:off x="2120802" y="1599438"/>
            <a:ext cx="325926" cy="76140"/>
          </a:xfrm>
          <a:prstGeom prst="rect">
            <a:avLst/>
          </a:prstGeom>
          <a:solidFill>
            <a:srgbClr val="E7EBF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5" name="rc105"/>
          <p:cNvSpPr/>
          <p:nvPr/>
        </p:nvSpPr>
        <p:spPr>
          <a:xfrm>
            <a:off x="2120802" y="3202630"/>
            <a:ext cx="325926" cy="76140"/>
          </a:xfrm>
          <a:prstGeom prst="rect">
            <a:avLst/>
          </a:prstGeom>
          <a:solidFill>
            <a:srgbClr val="AFBDC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6" name="rc106"/>
          <p:cNvSpPr/>
          <p:nvPr/>
        </p:nvSpPr>
        <p:spPr>
          <a:xfrm>
            <a:off x="2120802" y="2212805"/>
            <a:ext cx="325926" cy="76140"/>
          </a:xfrm>
          <a:prstGeom prst="rect">
            <a:avLst/>
          </a:prstGeom>
          <a:solidFill>
            <a:srgbClr val="B6C3D3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8" name="rc108"/>
          <p:cNvSpPr/>
          <p:nvPr/>
        </p:nvSpPr>
        <p:spPr>
          <a:xfrm>
            <a:off x="2120802" y="1447157"/>
            <a:ext cx="325926" cy="76140"/>
          </a:xfrm>
          <a:prstGeom prst="rect">
            <a:avLst/>
          </a:prstGeom>
          <a:solidFill>
            <a:srgbClr val="D2DAE4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0" name="rc110"/>
          <p:cNvSpPr/>
          <p:nvPr/>
        </p:nvSpPr>
        <p:spPr>
          <a:xfrm>
            <a:off x="2120802" y="3354911"/>
            <a:ext cx="325926" cy="76140"/>
          </a:xfrm>
          <a:prstGeom prst="rect">
            <a:avLst/>
          </a:prstGeom>
          <a:solidFill>
            <a:srgbClr val="DAE1E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2" name="rc112"/>
          <p:cNvSpPr/>
          <p:nvPr/>
        </p:nvSpPr>
        <p:spPr>
          <a:xfrm>
            <a:off x="2120802" y="2669647"/>
            <a:ext cx="325926" cy="76140"/>
          </a:xfrm>
          <a:prstGeom prst="rect">
            <a:avLst/>
          </a:prstGeom>
          <a:solidFill>
            <a:srgbClr val="E3E8EE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4" name="rc114"/>
          <p:cNvSpPr/>
          <p:nvPr/>
        </p:nvSpPr>
        <p:spPr>
          <a:xfrm>
            <a:off x="2120802" y="1675578"/>
            <a:ext cx="325926" cy="76140"/>
          </a:xfrm>
          <a:prstGeom prst="rect">
            <a:avLst/>
          </a:prstGeom>
          <a:solidFill>
            <a:srgbClr val="E1E7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7" name="rc117"/>
          <p:cNvSpPr/>
          <p:nvPr/>
        </p:nvSpPr>
        <p:spPr>
          <a:xfrm>
            <a:off x="2120802" y="3660367"/>
            <a:ext cx="325926" cy="76140"/>
          </a:xfrm>
          <a:prstGeom prst="rect">
            <a:avLst/>
          </a:prstGeom>
          <a:solidFill>
            <a:srgbClr val="AAB9CC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8" name="rc118"/>
          <p:cNvSpPr/>
          <p:nvPr/>
        </p:nvSpPr>
        <p:spPr>
          <a:xfrm>
            <a:off x="2120802" y="2056280"/>
            <a:ext cx="325926" cy="76140"/>
          </a:xfrm>
          <a:prstGeom prst="rect">
            <a:avLst/>
          </a:prstGeom>
          <a:solidFill>
            <a:srgbClr val="B8C5D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9" name="rc119"/>
          <p:cNvSpPr/>
          <p:nvPr/>
        </p:nvSpPr>
        <p:spPr>
          <a:xfrm>
            <a:off x="2120802" y="1371017"/>
            <a:ext cx="325926" cy="76140"/>
          </a:xfrm>
          <a:prstGeom prst="rect">
            <a:avLst/>
          </a:prstGeom>
          <a:solidFill>
            <a:srgbClr val="E3E8EE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1" name="rc121"/>
          <p:cNvSpPr/>
          <p:nvPr/>
        </p:nvSpPr>
        <p:spPr>
          <a:xfrm>
            <a:off x="2120802" y="1066455"/>
            <a:ext cx="325926" cy="76140"/>
          </a:xfrm>
          <a:prstGeom prst="rect">
            <a:avLst/>
          </a:prstGeom>
          <a:solidFill>
            <a:srgbClr val="BDC9D8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2" name="rc122"/>
          <p:cNvSpPr/>
          <p:nvPr/>
        </p:nvSpPr>
        <p:spPr>
          <a:xfrm>
            <a:off x="2120802" y="2898068"/>
            <a:ext cx="325926" cy="76140"/>
          </a:xfrm>
          <a:prstGeom prst="rect">
            <a:avLst/>
          </a:prstGeom>
          <a:solidFill>
            <a:srgbClr val="CAD3D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4" name="rc124"/>
          <p:cNvSpPr/>
          <p:nvPr/>
        </p:nvSpPr>
        <p:spPr>
          <a:xfrm>
            <a:off x="2120802" y="1751719"/>
            <a:ext cx="325926" cy="76140"/>
          </a:xfrm>
          <a:prstGeom prst="rect">
            <a:avLst/>
          </a:prstGeom>
          <a:solidFill>
            <a:srgbClr val="E3E8EE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6" name="rc126"/>
          <p:cNvSpPr/>
          <p:nvPr/>
        </p:nvSpPr>
        <p:spPr>
          <a:xfrm>
            <a:off x="2120802" y="1523297"/>
            <a:ext cx="325926" cy="76140"/>
          </a:xfrm>
          <a:prstGeom prst="rect">
            <a:avLst/>
          </a:prstGeom>
          <a:solidFill>
            <a:srgbClr val="E7EBF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7" name="rc127"/>
          <p:cNvSpPr/>
          <p:nvPr/>
        </p:nvSpPr>
        <p:spPr>
          <a:xfrm>
            <a:off x="2120802" y="990315"/>
            <a:ext cx="325926" cy="76140"/>
          </a:xfrm>
          <a:prstGeom prst="rect">
            <a:avLst/>
          </a:prstGeom>
          <a:solidFill>
            <a:srgbClr val="6987A6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1" name="rc131"/>
          <p:cNvSpPr/>
          <p:nvPr/>
        </p:nvSpPr>
        <p:spPr>
          <a:xfrm>
            <a:off x="2120802" y="1827859"/>
            <a:ext cx="325926" cy="76140"/>
          </a:xfrm>
          <a:prstGeom prst="rect">
            <a:avLst/>
          </a:prstGeom>
          <a:solidFill>
            <a:srgbClr val="98ABC1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2" name="rc132"/>
          <p:cNvSpPr/>
          <p:nvPr/>
        </p:nvSpPr>
        <p:spPr>
          <a:xfrm>
            <a:off x="2446728" y="1903999"/>
            <a:ext cx="325926" cy="76140"/>
          </a:xfrm>
          <a:prstGeom prst="rect">
            <a:avLst/>
          </a:prstGeom>
          <a:solidFill>
            <a:srgbClr val="F2F4F7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4" name="rc134"/>
          <p:cNvSpPr/>
          <p:nvPr/>
        </p:nvSpPr>
        <p:spPr>
          <a:xfrm>
            <a:off x="2446728" y="2288946"/>
            <a:ext cx="325926" cy="76140"/>
          </a:xfrm>
          <a:prstGeom prst="rect">
            <a:avLst/>
          </a:prstGeom>
          <a:solidFill>
            <a:srgbClr val="E5EAE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6" name="rc136"/>
          <p:cNvSpPr/>
          <p:nvPr/>
        </p:nvSpPr>
        <p:spPr>
          <a:xfrm>
            <a:off x="2446728" y="3584226"/>
            <a:ext cx="325926" cy="76140"/>
          </a:xfrm>
          <a:prstGeom prst="rect">
            <a:avLst/>
          </a:prstGeom>
          <a:solidFill>
            <a:srgbClr val="D7DEE7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7" name="rc137"/>
          <p:cNvSpPr/>
          <p:nvPr/>
        </p:nvSpPr>
        <p:spPr>
          <a:xfrm>
            <a:off x="2446728" y="1980140"/>
            <a:ext cx="325926" cy="76140"/>
          </a:xfrm>
          <a:prstGeom prst="rect">
            <a:avLst/>
          </a:prstGeom>
          <a:solidFill>
            <a:srgbClr val="F0F3F6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8" name="rc138"/>
          <p:cNvSpPr/>
          <p:nvPr/>
        </p:nvSpPr>
        <p:spPr>
          <a:xfrm>
            <a:off x="2446728" y="3126490"/>
            <a:ext cx="325926" cy="76140"/>
          </a:xfrm>
          <a:prstGeom prst="rect">
            <a:avLst/>
          </a:prstGeom>
          <a:solidFill>
            <a:srgbClr val="B2C0D1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9" name="rc139"/>
          <p:cNvSpPr/>
          <p:nvPr/>
        </p:nvSpPr>
        <p:spPr>
          <a:xfrm>
            <a:off x="2446728" y="3888788"/>
            <a:ext cx="325926" cy="76140"/>
          </a:xfrm>
          <a:prstGeom prst="rect">
            <a:avLst/>
          </a:prstGeom>
          <a:solidFill>
            <a:srgbClr val="C2CDDB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1" name="rc141"/>
          <p:cNvSpPr/>
          <p:nvPr/>
        </p:nvSpPr>
        <p:spPr>
          <a:xfrm>
            <a:off x="2446728" y="3431051"/>
            <a:ext cx="325926" cy="76140"/>
          </a:xfrm>
          <a:prstGeom prst="rect">
            <a:avLst/>
          </a:prstGeom>
          <a:solidFill>
            <a:srgbClr val="ECEFF4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2" name="rc142"/>
          <p:cNvSpPr/>
          <p:nvPr/>
        </p:nvSpPr>
        <p:spPr>
          <a:xfrm>
            <a:off x="2446728" y="2517367"/>
            <a:ext cx="325926" cy="76140"/>
          </a:xfrm>
          <a:prstGeom prst="rect">
            <a:avLst/>
          </a:prstGeom>
          <a:solidFill>
            <a:srgbClr val="E7EBF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3" name="rc143"/>
          <p:cNvSpPr/>
          <p:nvPr/>
        </p:nvSpPr>
        <p:spPr>
          <a:xfrm>
            <a:off x="2446728" y="3736507"/>
            <a:ext cx="325926" cy="76140"/>
          </a:xfrm>
          <a:prstGeom prst="rect">
            <a:avLst/>
          </a:prstGeom>
          <a:solidFill>
            <a:srgbClr val="CFD8E3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4" name="rc144"/>
          <p:cNvSpPr/>
          <p:nvPr/>
        </p:nvSpPr>
        <p:spPr>
          <a:xfrm>
            <a:off x="2446728" y="2136665"/>
            <a:ext cx="325926" cy="76140"/>
          </a:xfrm>
          <a:prstGeom prst="rect">
            <a:avLst/>
          </a:prstGeom>
          <a:solidFill>
            <a:srgbClr val="BBC7D7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5" name="rc145"/>
          <p:cNvSpPr/>
          <p:nvPr/>
        </p:nvSpPr>
        <p:spPr>
          <a:xfrm>
            <a:off x="2446728" y="3812647"/>
            <a:ext cx="325926" cy="76140"/>
          </a:xfrm>
          <a:prstGeom prst="rect">
            <a:avLst/>
          </a:prstGeom>
          <a:solidFill>
            <a:srgbClr val="EDF0F4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6" name="rc146"/>
          <p:cNvSpPr/>
          <p:nvPr/>
        </p:nvSpPr>
        <p:spPr>
          <a:xfrm>
            <a:off x="2446728" y="1142596"/>
            <a:ext cx="325926" cy="76140"/>
          </a:xfrm>
          <a:prstGeom prst="rect">
            <a:avLst/>
          </a:prstGeom>
          <a:solidFill>
            <a:srgbClr val="B4C1D2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7" name="rc147"/>
          <p:cNvSpPr/>
          <p:nvPr/>
        </p:nvSpPr>
        <p:spPr>
          <a:xfrm>
            <a:off x="2446728" y="2593507"/>
            <a:ext cx="325926" cy="76140"/>
          </a:xfrm>
          <a:prstGeom prst="rect">
            <a:avLst/>
          </a:prstGeom>
          <a:solidFill>
            <a:srgbClr val="A9B9CC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50" name="rc150"/>
          <p:cNvSpPr/>
          <p:nvPr/>
        </p:nvSpPr>
        <p:spPr>
          <a:xfrm>
            <a:off x="2446728" y="2365086"/>
            <a:ext cx="325926" cy="76140"/>
          </a:xfrm>
          <a:prstGeom prst="rect">
            <a:avLst/>
          </a:prstGeom>
          <a:solidFill>
            <a:srgbClr val="D5DDE6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51" name="rc151"/>
          <p:cNvSpPr/>
          <p:nvPr/>
        </p:nvSpPr>
        <p:spPr>
          <a:xfrm>
            <a:off x="2446728" y="3278770"/>
            <a:ext cx="325926" cy="76140"/>
          </a:xfrm>
          <a:prstGeom prst="rect">
            <a:avLst/>
          </a:prstGeom>
          <a:solidFill>
            <a:srgbClr val="B4C1D2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52" name="rc152"/>
          <p:cNvSpPr/>
          <p:nvPr/>
        </p:nvSpPr>
        <p:spPr>
          <a:xfrm>
            <a:off x="2446728" y="2974209"/>
            <a:ext cx="325926" cy="76140"/>
          </a:xfrm>
          <a:prstGeom prst="rect">
            <a:avLst/>
          </a:prstGeom>
          <a:solidFill>
            <a:srgbClr val="C5CFDC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53" name="rc153"/>
          <p:cNvSpPr/>
          <p:nvPr/>
        </p:nvSpPr>
        <p:spPr>
          <a:xfrm>
            <a:off x="2446728" y="2821928"/>
            <a:ext cx="325926" cy="76140"/>
          </a:xfrm>
          <a:prstGeom prst="rect">
            <a:avLst/>
          </a:prstGeom>
          <a:solidFill>
            <a:srgbClr val="DBE1E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55" name="rc155"/>
          <p:cNvSpPr/>
          <p:nvPr/>
        </p:nvSpPr>
        <p:spPr>
          <a:xfrm>
            <a:off x="2446728" y="2441226"/>
            <a:ext cx="325926" cy="76140"/>
          </a:xfrm>
          <a:prstGeom prst="rect">
            <a:avLst/>
          </a:prstGeom>
          <a:solidFill>
            <a:srgbClr val="B9C6D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56" name="rc156"/>
          <p:cNvSpPr/>
          <p:nvPr/>
        </p:nvSpPr>
        <p:spPr>
          <a:xfrm>
            <a:off x="2446728" y="1294876"/>
            <a:ext cx="325926" cy="76140"/>
          </a:xfrm>
          <a:prstGeom prst="rect">
            <a:avLst/>
          </a:prstGeom>
          <a:solidFill>
            <a:srgbClr val="C7D1DE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57" name="rc157"/>
          <p:cNvSpPr/>
          <p:nvPr/>
        </p:nvSpPr>
        <p:spPr>
          <a:xfrm>
            <a:off x="2446728" y="3050349"/>
            <a:ext cx="325926" cy="76140"/>
          </a:xfrm>
          <a:prstGeom prst="rect">
            <a:avLst/>
          </a:prstGeom>
          <a:solidFill>
            <a:srgbClr val="F1F3F7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58" name="rc158"/>
          <p:cNvSpPr/>
          <p:nvPr/>
        </p:nvSpPr>
        <p:spPr>
          <a:xfrm>
            <a:off x="2446728" y="2745788"/>
            <a:ext cx="325926" cy="76140"/>
          </a:xfrm>
          <a:prstGeom prst="rect">
            <a:avLst/>
          </a:prstGeom>
          <a:solidFill>
            <a:srgbClr val="E2E7EE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59" name="rc159"/>
          <p:cNvSpPr/>
          <p:nvPr/>
        </p:nvSpPr>
        <p:spPr>
          <a:xfrm>
            <a:off x="2446728" y="1218736"/>
            <a:ext cx="325926" cy="76140"/>
          </a:xfrm>
          <a:prstGeom prst="rect">
            <a:avLst/>
          </a:prstGeom>
          <a:solidFill>
            <a:srgbClr val="CFD8E3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62" name="rc162"/>
          <p:cNvSpPr/>
          <p:nvPr/>
        </p:nvSpPr>
        <p:spPr>
          <a:xfrm>
            <a:off x="2446728" y="3508086"/>
            <a:ext cx="325926" cy="76140"/>
          </a:xfrm>
          <a:prstGeom prst="rect">
            <a:avLst/>
          </a:prstGeom>
          <a:solidFill>
            <a:srgbClr val="E2E7EE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64" name="rc164"/>
          <p:cNvSpPr/>
          <p:nvPr/>
        </p:nvSpPr>
        <p:spPr>
          <a:xfrm>
            <a:off x="2446728" y="1599438"/>
            <a:ext cx="325926" cy="76140"/>
          </a:xfrm>
          <a:prstGeom prst="rect">
            <a:avLst/>
          </a:prstGeom>
          <a:solidFill>
            <a:srgbClr val="C8D2DE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65" name="rc165"/>
          <p:cNvSpPr/>
          <p:nvPr/>
        </p:nvSpPr>
        <p:spPr>
          <a:xfrm>
            <a:off x="2446728" y="3202630"/>
            <a:ext cx="325926" cy="76140"/>
          </a:xfrm>
          <a:prstGeom prst="rect">
            <a:avLst/>
          </a:prstGeom>
          <a:solidFill>
            <a:srgbClr val="BAC6D6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66" name="rc166"/>
          <p:cNvSpPr/>
          <p:nvPr/>
        </p:nvSpPr>
        <p:spPr>
          <a:xfrm>
            <a:off x="2446728" y="2212805"/>
            <a:ext cx="325926" cy="76140"/>
          </a:xfrm>
          <a:prstGeom prst="rect">
            <a:avLst/>
          </a:prstGeom>
          <a:solidFill>
            <a:srgbClr val="C5D0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68" name="rc168"/>
          <p:cNvSpPr/>
          <p:nvPr/>
        </p:nvSpPr>
        <p:spPr>
          <a:xfrm>
            <a:off x="2446728" y="1447157"/>
            <a:ext cx="325926" cy="76140"/>
          </a:xfrm>
          <a:prstGeom prst="rect">
            <a:avLst/>
          </a:prstGeom>
          <a:solidFill>
            <a:srgbClr val="D4DBE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70" name="rc170"/>
          <p:cNvSpPr/>
          <p:nvPr/>
        </p:nvSpPr>
        <p:spPr>
          <a:xfrm>
            <a:off x="2446728" y="3354911"/>
            <a:ext cx="325926" cy="76140"/>
          </a:xfrm>
          <a:prstGeom prst="rect">
            <a:avLst/>
          </a:prstGeom>
          <a:solidFill>
            <a:srgbClr val="D8DFE8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72" name="rc172"/>
          <p:cNvSpPr/>
          <p:nvPr/>
        </p:nvSpPr>
        <p:spPr>
          <a:xfrm>
            <a:off x="2446728" y="2669647"/>
            <a:ext cx="325926" cy="76140"/>
          </a:xfrm>
          <a:prstGeom prst="rect">
            <a:avLst/>
          </a:prstGeom>
          <a:solidFill>
            <a:srgbClr val="D1D9E3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74" name="rc174"/>
          <p:cNvSpPr/>
          <p:nvPr/>
        </p:nvSpPr>
        <p:spPr>
          <a:xfrm>
            <a:off x="2446728" y="1675578"/>
            <a:ext cx="325926" cy="76140"/>
          </a:xfrm>
          <a:prstGeom prst="rect">
            <a:avLst/>
          </a:prstGeom>
          <a:solidFill>
            <a:srgbClr val="E5EAF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77" name="rc177"/>
          <p:cNvSpPr/>
          <p:nvPr/>
        </p:nvSpPr>
        <p:spPr>
          <a:xfrm>
            <a:off x="2446728" y="3660367"/>
            <a:ext cx="325926" cy="76140"/>
          </a:xfrm>
          <a:prstGeom prst="rect">
            <a:avLst/>
          </a:prstGeom>
          <a:solidFill>
            <a:srgbClr val="C6D0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78" name="rc178"/>
          <p:cNvSpPr/>
          <p:nvPr/>
        </p:nvSpPr>
        <p:spPr>
          <a:xfrm>
            <a:off x="2446728" y="2056280"/>
            <a:ext cx="325926" cy="76140"/>
          </a:xfrm>
          <a:prstGeom prst="rect">
            <a:avLst/>
          </a:prstGeom>
          <a:solidFill>
            <a:srgbClr val="BBC7D6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79" name="rc179"/>
          <p:cNvSpPr/>
          <p:nvPr/>
        </p:nvSpPr>
        <p:spPr>
          <a:xfrm>
            <a:off x="2446728" y="1371017"/>
            <a:ext cx="325926" cy="76140"/>
          </a:xfrm>
          <a:prstGeom prst="rect">
            <a:avLst/>
          </a:prstGeom>
          <a:solidFill>
            <a:srgbClr val="D7DEE7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81" name="rc181"/>
          <p:cNvSpPr/>
          <p:nvPr/>
        </p:nvSpPr>
        <p:spPr>
          <a:xfrm>
            <a:off x="2446728" y="1066455"/>
            <a:ext cx="325926" cy="76140"/>
          </a:xfrm>
          <a:prstGeom prst="rect">
            <a:avLst/>
          </a:prstGeom>
          <a:solidFill>
            <a:srgbClr val="C3CDDB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82" name="rc182"/>
          <p:cNvSpPr/>
          <p:nvPr/>
        </p:nvSpPr>
        <p:spPr>
          <a:xfrm>
            <a:off x="2446728" y="2898068"/>
            <a:ext cx="325926" cy="76140"/>
          </a:xfrm>
          <a:prstGeom prst="rect">
            <a:avLst/>
          </a:prstGeom>
          <a:solidFill>
            <a:srgbClr val="E7EBF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84" name="rc184"/>
          <p:cNvSpPr/>
          <p:nvPr/>
        </p:nvSpPr>
        <p:spPr>
          <a:xfrm>
            <a:off x="2446728" y="1751719"/>
            <a:ext cx="325926" cy="76140"/>
          </a:xfrm>
          <a:prstGeom prst="rect">
            <a:avLst/>
          </a:prstGeom>
          <a:solidFill>
            <a:srgbClr val="DAE0E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86" name="rc186"/>
          <p:cNvSpPr/>
          <p:nvPr/>
        </p:nvSpPr>
        <p:spPr>
          <a:xfrm>
            <a:off x="2446728" y="1523297"/>
            <a:ext cx="325926" cy="76140"/>
          </a:xfrm>
          <a:prstGeom prst="rect">
            <a:avLst/>
          </a:prstGeom>
          <a:solidFill>
            <a:srgbClr val="DDE3EB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87" name="rc187"/>
          <p:cNvSpPr/>
          <p:nvPr/>
        </p:nvSpPr>
        <p:spPr>
          <a:xfrm>
            <a:off x="2446728" y="990315"/>
            <a:ext cx="325926" cy="76140"/>
          </a:xfrm>
          <a:prstGeom prst="rect">
            <a:avLst/>
          </a:prstGeom>
          <a:solidFill>
            <a:srgbClr val="6F8BA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1" name="rc191"/>
          <p:cNvSpPr/>
          <p:nvPr/>
        </p:nvSpPr>
        <p:spPr>
          <a:xfrm>
            <a:off x="2446728" y="1827859"/>
            <a:ext cx="325926" cy="76140"/>
          </a:xfrm>
          <a:prstGeom prst="rect">
            <a:avLst/>
          </a:prstGeom>
          <a:solidFill>
            <a:srgbClr val="CDD6E1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2" name="rc192"/>
          <p:cNvSpPr/>
          <p:nvPr/>
        </p:nvSpPr>
        <p:spPr>
          <a:xfrm>
            <a:off x="2772654" y="1903999"/>
            <a:ext cx="325926" cy="76140"/>
          </a:xfrm>
          <a:prstGeom prst="rect">
            <a:avLst/>
          </a:prstGeom>
          <a:solidFill>
            <a:srgbClr val="F3F5F8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4" name="rc194"/>
          <p:cNvSpPr/>
          <p:nvPr/>
        </p:nvSpPr>
        <p:spPr>
          <a:xfrm>
            <a:off x="2772654" y="2288946"/>
            <a:ext cx="325926" cy="76140"/>
          </a:xfrm>
          <a:prstGeom prst="rect">
            <a:avLst/>
          </a:prstGeom>
          <a:solidFill>
            <a:srgbClr val="D1D9E4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6" name="rc196"/>
          <p:cNvSpPr/>
          <p:nvPr/>
        </p:nvSpPr>
        <p:spPr>
          <a:xfrm>
            <a:off x="2772654" y="3584226"/>
            <a:ext cx="325926" cy="76140"/>
          </a:xfrm>
          <a:prstGeom prst="rect">
            <a:avLst/>
          </a:prstGeom>
          <a:solidFill>
            <a:srgbClr val="F7F8FA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7" name="rc197"/>
          <p:cNvSpPr/>
          <p:nvPr/>
        </p:nvSpPr>
        <p:spPr>
          <a:xfrm>
            <a:off x="2772654" y="1980140"/>
            <a:ext cx="325926" cy="76140"/>
          </a:xfrm>
          <a:prstGeom prst="rect">
            <a:avLst/>
          </a:prstGeom>
          <a:solidFill>
            <a:srgbClr val="9EB0C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8" name="rc198"/>
          <p:cNvSpPr/>
          <p:nvPr/>
        </p:nvSpPr>
        <p:spPr>
          <a:xfrm>
            <a:off x="2772654" y="3126490"/>
            <a:ext cx="325926" cy="76140"/>
          </a:xfrm>
          <a:prstGeom prst="rect">
            <a:avLst/>
          </a:prstGeom>
          <a:solidFill>
            <a:srgbClr val="B3C1D2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9" name="rc199"/>
          <p:cNvSpPr/>
          <p:nvPr/>
        </p:nvSpPr>
        <p:spPr>
          <a:xfrm>
            <a:off x="2772654" y="3888788"/>
            <a:ext cx="325926" cy="76140"/>
          </a:xfrm>
          <a:prstGeom prst="rect">
            <a:avLst/>
          </a:prstGeom>
          <a:solidFill>
            <a:srgbClr val="F8F9FB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01" name="rc201"/>
          <p:cNvSpPr/>
          <p:nvPr/>
        </p:nvSpPr>
        <p:spPr>
          <a:xfrm>
            <a:off x="2772654" y="3431051"/>
            <a:ext cx="325926" cy="76140"/>
          </a:xfrm>
          <a:prstGeom prst="rect">
            <a:avLst/>
          </a:prstGeom>
          <a:solidFill>
            <a:srgbClr val="F0F3F6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02" name="rc202"/>
          <p:cNvSpPr/>
          <p:nvPr/>
        </p:nvSpPr>
        <p:spPr>
          <a:xfrm>
            <a:off x="2772654" y="2517367"/>
            <a:ext cx="325926" cy="76140"/>
          </a:xfrm>
          <a:prstGeom prst="rect">
            <a:avLst/>
          </a:prstGeom>
          <a:solidFill>
            <a:srgbClr val="F6F7F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03" name="rc203"/>
          <p:cNvSpPr/>
          <p:nvPr/>
        </p:nvSpPr>
        <p:spPr>
          <a:xfrm>
            <a:off x="2772654" y="3736507"/>
            <a:ext cx="325926" cy="76140"/>
          </a:xfrm>
          <a:prstGeom prst="rect">
            <a:avLst/>
          </a:prstGeom>
          <a:solidFill>
            <a:srgbClr val="CAD4E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04" name="rc204"/>
          <p:cNvSpPr/>
          <p:nvPr/>
        </p:nvSpPr>
        <p:spPr>
          <a:xfrm>
            <a:off x="2772654" y="2136665"/>
            <a:ext cx="325926" cy="76140"/>
          </a:xfrm>
          <a:prstGeom prst="rect">
            <a:avLst/>
          </a:prstGeom>
          <a:solidFill>
            <a:srgbClr val="ADBCCE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05" name="rc205"/>
          <p:cNvSpPr/>
          <p:nvPr/>
        </p:nvSpPr>
        <p:spPr>
          <a:xfrm>
            <a:off x="2772654" y="3812647"/>
            <a:ext cx="325926" cy="76140"/>
          </a:xfrm>
          <a:prstGeom prst="rect">
            <a:avLst/>
          </a:prstGeom>
          <a:solidFill>
            <a:srgbClr val="FCFDF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06" name="rc206"/>
          <p:cNvSpPr/>
          <p:nvPr/>
        </p:nvSpPr>
        <p:spPr>
          <a:xfrm>
            <a:off x="2772654" y="1142596"/>
            <a:ext cx="325926" cy="76140"/>
          </a:xfrm>
          <a:prstGeom prst="rect">
            <a:avLst/>
          </a:prstGeom>
          <a:solidFill>
            <a:srgbClr val="D9E0E8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07" name="rc207"/>
          <p:cNvSpPr/>
          <p:nvPr/>
        </p:nvSpPr>
        <p:spPr>
          <a:xfrm>
            <a:off x="2772654" y="2593507"/>
            <a:ext cx="325926" cy="76140"/>
          </a:xfrm>
          <a:prstGeom prst="rect">
            <a:avLst/>
          </a:prstGeom>
          <a:solidFill>
            <a:srgbClr val="C7D1DE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10" name="rc210"/>
          <p:cNvSpPr/>
          <p:nvPr/>
        </p:nvSpPr>
        <p:spPr>
          <a:xfrm>
            <a:off x="2772654" y="2365086"/>
            <a:ext cx="325926" cy="76140"/>
          </a:xfrm>
          <a:prstGeom prst="rect">
            <a:avLst/>
          </a:prstGeom>
          <a:solidFill>
            <a:srgbClr val="E5EAF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11" name="rc211"/>
          <p:cNvSpPr/>
          <p:nvPr/>
        </p:nvSpPr>
        <p:spPr>
          <a:xfrm>
            <a:off x="2772654" y="3278770"/>
            <a:ext cx="325926" cy="76140"/>
          </a:xfrm>
          <a:prstGeom prst="rect">
            <a:avLst/>
          </a:prstGeom>
          <a:solidFill>
            <a:srgbClr val="DDE3EB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12" name="rc212"/>
          <p:cNvSpPr/>
          <p:nvPr/>
        </p:nvSpPr>
        <p:spPr>
          <a:xfrm>
            <a:off x="2772654" y="2974209"/>
            <a:ext cx="325926" cy="76140"/>
          </a:xfrm>
          <a:prstGeom prst="rect">
            <a:avLst/>
          </a:prstGeom>
          <a:solidFill>
            <a:srgbClr val="CDD6E1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13" name="rc213"/>
          <p:cNvSpPr/>
          <p:nvPr/>
        </p:nvSpPr>
        <p:spPr>
          <a:xfrm>
            <a:off x="2772654" y="2821928"/>
            <a:ext cx="325926" cy="76140"/>
          </a:xfrm>
          <a:prstGeom prst="rect">
            <a:avLst/>
          </a:prstGeom>
          <a:solidFill>
            <a:srgbClr val="D0D8E3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15" name="rc215"/>
          <p:cNvSpPr/>
          <p:nvPr/>
        </p:nvSpPr>
        <p:spPr>
          <a:xfrm>
            <a:off x="2772654" y="2441226"/>
            <a:ext cx="325926" cy="76140"/>
          </a:xfrm>
          <a:prstGeom prst="rect">
            <a:avLst/>
          </a:prstGeom>
          <a:solidFill>
            <a:srgbClr val="8BA0B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16" name="rc216"/>
          <p:cNvSpPr/>
          <p:nvPr/>
        </p:nvSpPr>
        <p:spPr>
          <a:xfrm>
            <a:off x="2772654" y="1294876"/>
            <a:ext cx="325926" cy="76140"/>
          </a:xfrm>
          <a:prstGeom prst="rect">
            <a:avLst/>
          </a:prstGeom>
          <a:solidFill>
            <a:srgbClr val="BCC8D7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17" name="rc217"/>
          <p:cNvSpPr/>
          <p:nvPr/>
        </p:nvSpPr>
        <p:spPr>
          <a:xfrm>
            <a:off x="2772654" y="3050349"/>
            <a:ext cx="325926" cy="76140"/>
          </a:xfrm>
          <a:prstGeom prst="rect">
            <a:avLst/>
          </a:prstGeom>
          <a:solidFill>
            <a:srgbClr val="D9E0E8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18" name="rc218"/>
          <p:cNvSpPr/>
          <p:nvPr/>
        </p:nvSpPr>
        <p:spPr>
          <a:xfrm>
            <a:off x="2772654" y="2745788"/>
            <a:ext cx="325926" cy="76140"/>
          </a:xfrm>
          <a:prstGeom prst="rect">
            <a:avLst/>
          </a:prstGeom>
          <a:solidFill>
            <a:srgbClr val="D6DDE6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19" name="rc219"/>
          <p:cNvSpPr/>
          <p:nvPr/>
        </p:nvSpPr>
        <p:spPr>
          <a:xfrm>
            <a:off x="2772654" y="1218736"/>
            <a:ext cx="325926" cy="76140"/>
          </a:xfrm>
          <a:prstGeom prst="rect">
            <a:avLst/>
          </a:prstGeom>
          <a:solidFill>
            <a:srgbClr val="C5CFDC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22" name="rc222"/>
          <p:cNvSpPr/>
          <p:nvPr/>
        </p:nvSpPr>
        <p:spPr>
          <a:xfrm>
            <a:off x="2772654" y="3508086"/>
            <a:ext cx="325926" cy="76140"/>
          </a:xfrm>
          <a:prstGeom prst="rect">
            <a:avLst/>
          </a:prstGeom>
          <a:solidFill>
            <a:srgbClr val="F6F7FA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24" name="rc224"/>
          <p:cNvSpPr/>
          <p:nvPr/>
        </p:nvSpPr>
        <p:spPr>
          <a:xfrm>
            <a:off x="2772654" y="1599438"/>
            <a:ext cx="325926" cy="76140"/>
          </a:xfrm>
          <a:prstGeom prst="rect">
            <a:avLst/>
          </a:prstGeom>
          <a:solidFill>
            <a:srgbClr val="E0E6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25" name="rc225"/>
          <p:cNvSpPr/>
          <p:nvPr/>
        </p:nvSpPr>
        <p:spPr>
          <a:xfrm>
            <a:off x="2772654" y="3202630"/>
            <a:ext cx="325926" cy="76140"/>
          </a:xfrm>
          <a:prstGeom prst="rect">
            <a:avLst/>
          </a:prstGeom>
          <a:solidFill>
            <a:srgbClr val="B0BED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26" name="rc226"/>
          <p:cNvSpPr/>
          <p:nvPr/>
        </p:nvSpPr>
        <p:spPr>
          <a:xfrm>
            <a:off x="2772654" y="2212805"/>
            <a:ext cx="325926" cy="76140"/>
          </a:xfrm>
          <a:prstGeom prst="rect">
            <a:avLst/>
          </a:prstGeom>
          <a:solidFill>
            <a:srgbClr val="ACBBC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28" name="rc228"/>
          <p:cNvSpPr/>
          <p:nvPr/>
        </p:nvSpPr>
        <p:spPr>
          <a:xfrm>
            <a:off x="2772654" y="1447157"/>
            <a:ext cx="325926" cy="76140"/>
          </a:xfrm>
          <a:prstGeom prst="rect">
            <a:avLst/>
          </a:prstGeom>
          <a:solidFill>
            <a:srgbClr val="DAE0E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30" name="rc230"/>
          <p:cNvSpPr/>
          <p:nvPr/>
        </p:nvSpPr>
        <p:spPr>
          <a:xfrm>
            <a:off x="2772654" y="3354911"/>
            <a:ext cx="325926" cy="76140"/>
          </a:xfrm>
          <a:prstGeom prst="rect">
            <a:avLst/>
          </a:prstGeom>
          <a:solidFill>
            <a:srgbClr val="D9E0E8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32" name="rc232"/>
          <p:cNvSpPr/>
          <p:nvPr/>
        </p:nvSpPr>
        <p:spPr>
          <a:xfrm>
            <a:off x="2772654" y="2669647"/>
            <a:ext cx="325926" cy="76140"/>
          </a:xfrm>
          <a:prstGeom prst="rect">
            <a:avLst/>
          </a:prstGeom>
          <a:solidFill>
            <a:srgbClr val="D4DCE6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34" name="rc234"/>
          <p:cNvSpPr/>
          <p:nvPr/>
        </p:nvSpPr>
        <p:spPr>
          <a:xfrm>
            <a:off x="2772654" y="1675578"/>
            <a:ext cx="325926" cy="76140"/>
          </a:xfrm>
          <a:prstGeom prst="rect">
            <a:avLst/>
          </a:prstGeom>
          <a:solidFill>
            <a:srgbClr val="EDF0F4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37" name="rc237"/>
          <p:cNvSpPr/>
          <p:nvPr/>
        </p:nvSpPr>
        <p:spPr>
          <a:xfrm>
            <a:off x="2772654" y="3660367"/>
            <a:ext cx="325926" cy="76140"/>
          </a:xfrm>
          <a:prstGeom prst="rect">
            <a:avLst/>
          </a:prstGeom>
          <a:solidFill>
            <a:srgbClr val="E6EAF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38" name="rc238"/>
          <p:cNvSpPr/>
          <p:nvPr/>
        </p:nvSpPr>
        <p:spPr>
          <a:xfrm>
            <a:off x="2772654" y="2056280"/>
            <a:ext cx="325926" cy="76140"/>
          </a:xfrm>
          <a:prstGeom prst="rect">
            <a:avLst/>
          </a:prstGeom>
          <a:solidFill>
            <a:srgbClr val="ACBBC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39" name="rc239"/>
          <p:cNvSpPr/>
          <p:nvPr/>
        </p:nvSpPr>
        <p:spPr>
          <a:xfrm>
            <a:off x="2772654" y="1371017"/>
            <a:ext cx="325926" cy="76140"/>
          </a:xfrm>
          <a:prstGeom prst="rect">
            <a:avLst/>
          </a:prstGeom>
          <a:solidFill>
            <a:srgbClr val="E0E5EC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41" name="rc241"/>
          <p:cNvSpPr/>
          <p:nvPr/>
        </p:nvSpPr>
        <p:spPr>
          <a:xfrm>
            <a:off x="2772654" y="1066455"/>
            <a:ext cx="325926" cy="76140"/>
          </a:xfrm>
          <a:prstGeom prst="rect">
            <a:avLst/>
          </a:prstGeom>
          <a:solidFill>
            <a:srgbClr val="B1BFD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42" name="rc242"/>
          <p:cNvSpPr/>
          <p:nvPr/>
        </p:nvSpPr>
        <p:spPr>
          <a:xfrm>
            <a:off x="2772654" y="2898068"/>
            <a:ext cx="325926" cy="76140"/>
          </a:xfrm>
          <a:prstGeom prst="rect">
            <a:avLst/>
          </a:prstGeom>
          <a:solidFill>
            <a:srgbClr val="E0E5EC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44" name="rc244"/>
          <p:cNvSpPr/>
          <p:nvPr/>
        </p:nvSpPr>
        <p:spPr>
          <a:xfrm>
            <a:off x="2772654" y="1751719"/>
            <a:ext cx="325926" cy="76140"/>
          </a:xfrm>
          <a:prstGeom prst="rect">
            <a:avLst/>
          </a:prstGeom>
          <a:solidFill>
            <a:srgbClr val="99ACC2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46" name="rc246"/>
          <p:cNvSpPr/>
          <p:nvPr/>
        </p:nvSpPr>
        <p:spPr>
          <a:xfrm>
            <a:off x="2772654" y="1523297"/>
            <a:ext cx="325926" cy="76140"/>
          </a:xfrm>
          <a:prstGeom prst="rect">
            <a:avLst/>
          </a:prstGeom>
          <a:solidFill>
            <a:srgbClr val="EDF0F4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47" name="rc247"/>
          <p:cNvSpPr/>
          <p:nvPr/>
        </p:nvSpPr>
        <p:spPr>
          <a:xfrm>
            <a:off x="2772654" y="990315"/>
            <a:ext cx="325926" cy="76140"/>
          </a:xfrm>
          <a:prstGeom prst="rect">
            <a:avLst/>
          </a:prstGeom>
          <a:solidFill>
            <a:srgbClr val="36648B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51" name="rc251"/>
          <p:cNvSpPr/>
          <p:nvPr/>
        </p:nvSpPr>
        <p:spPr>
          <a:xfrm>
            <a:off x="2772654" y="1827859"/>
            <a:ext cx="325926" cy="76140"/>
          </a:xfrm>
          <a:prstGeom prst="rect">
            <a:avLst/>
          </a:prstGeom>
          <a:solidFill>
            <a:srgbClr val="CFD7E2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52" name="rc252"/>
          <p:cNvSpPr/>
          <p:nvPr/>
        </p:nvSpPr>
        <p:spPr>
          <a:xfrm>
            <a:off x="3098581" y="1903999"/>
            <a:ext cx="325926" cy="7614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54" name="rc254"/>
          <p:cNvSpPr/>
          <p:nvPr/>
        </p:nvSpPr>
        <p:spPr>
          <a:xfrm>
            <a:off x="3098581" y="2288946"/>
            <a:ext cx="325926" cy="76140"/>
          </a:xfrm>
          <a:prstGeom prst="rect">
            <a:avLst/>
          </a:prstGeom>
          <a:solidFill>
            <a:srgbClr val="FBF4F3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56" name="rc256"/>
          <p:cNvSpPr/>
          <p:nvPr/>
        </p:nvSpPr>
        <p:spPr>
          <a:xfrm>
            <a:off x="3098581" y="3584226"/>
            <a:ext cx="325926" cy="76140"/>
          </a:xfrm>
          <a:prstGeom prst="rect">
            <a:avLst/>
          </a:prstGeom>
          <a:solidFill>
            <a:srgbClr val="F7E9E7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57" name="rc257"/>
          <p:cNvSpPr/>
          <p:nvPr/>
        </p:nvSpPr>
        <p:spPr>
          <a:xfrm>
            <a:off x="3098581" y="1980140"/>
            <a:ext cx="325926" cy="76140"/>
          </a:xfrm>
          <a:prstGeom prst="rect">
            <a:avLst/>
          </a:prstGeom>
          <a:solidFill>
            <a:srgbClr val="F9FAFB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58" name="rc258"/>
          <p:cNvSpPr/>
          <p:nvPr/>
        </p:nvSpPr>
        <p:spPr>
          <a:xfrm>
            <a:off x="3098581" y="3126490"/>
            <a:ext cx="325926" cy="76140"/>
          </a:xfrm>
          <a:prstGeom prst="rect">
            <a:avLst/>
          </a:prstGeom>
          <a:solidFill>
            <a:srgbClr val="ECEFF4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59" name="rc259"/>
          <p:cNvSpPr/>
          <p:nvPr/>
        </p:nvSpPr>
        <p:spPr>
          <a:xfrm>
            <a:off x="3098581" y="3888788"/>
            <a:ext cx="325926" cy="76140"/>
          </a:xfrm>
          <a:prstGeom prst="rect">
            <a:avLst/>
          </a:prstGeom>
          <a:solidFill>
            <a:srgbClr val="F9EDEB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61" name="rc261"/>
          <p:cNvSpPr/>
          <p:nvPr/>
        </p:nvSpPr>
        <p:spPr>
          <a:xfrm>
            <a:off x="3098581" y="3431051"/>
            <a:ext cx="325926" cy="76140"/>
          </a:xfrm>
          <a:prstGeom prst="rect">
            <a:avLst/>
          </a:prstGeom>
          <a:solidFill>
            <a:srgbClr val="D0D8E3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62" name="rc262"/>
          <p:cNvSpPr/>
          <p:nvPr/>
        </p:nvSpPr>
        <p:spPr>
          <a:xfrm>
            <a:off x="3098581" y="2517367"/>
            <a:ext cx="325926" cy="76140"/>
          </a:xfrm>
          <a:prstGeom prst="rect">
            <a:avLst/>
          </a:prstGeom>
          <a:solidFill>
            <a:srgbClr val="F1F3F6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63" name="rc263"/>
          <p:cNvSpPr/>
          <p:nvPr/>
        </p:nvSpPr>
        <p:spPr>
          <a:xfrm>
            <a:off x="3098581" y="3736507"/>
            <a:ext cx="325926" cy="76140"/>
          </a:xfrm>
          <a:prstGeom prst="rect">
            <a:avLst/>
          </a:prstGeom>
          <a:solidFill>
            <a:srgbClr val="CFD7E2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64" name="rc264"/>
          <p:cNvSpPr/>
          <p:nvPr/>
        </p:nvSpPr>
        <p:spPr>
          <a:xfrm>
            <a:off x="3098581" y="2136665"/>
            <a:ext cx="325926" cy="76140"/>
          </a:xfrm>
          <a:prstGeom prst="rect">
            <a:avLst/>
          </a:prstGeom>
          <a:solidFill>
            <a:srgbClr val="F0F2F6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65" name="rc265"/>
          <p:cNvSpPr/>
          <p:nvPr/>
        </p:nvSpPr>
        <p:spPr>
          <a:xfrm>
            <a:off x="3098581" y="3812647"/>
            <a:ext cx="325926" cy="76140"/>
          </a:xfrm>
          <a:prstGeom prst="rect">
            <a:avLst/>
          </a:prstGeom>
          <a:solidFill>
            <a:srgbClr val="F7E8E6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66" name="rc266"/>
          <p:cNvSpPr/>
          <p:nvPr/>
        </p:nvSpPr>
        <p:spPr>
          <a:xfrm>
            <a:off x="3098581" y="1142596"/>
            <a:ext cx="325926" cy="76140"/>
          </a:xfrm>
          <a:prstGeom prst="rect">
            <a:avLst/>
          </a:prstGeom>
          <a:solidFill>
            <a:srgbClr val="FEFEFE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67" name="rc267"/>
          <p:cNvSpPr/>
          <p:nvPr/>
        </p:nvSpPr>
        <p:spPr>
          <a:xfrm>
            <a:off x="3098581" y="2593507"/>
            <a:ext cx="325926" cy="76140"/>
          </a:xfrm>
          <a:prstGeom prst="rect">
            <a:avLst/>
          </a:prstGeom>
          <a:solidFill>
            <a:srgbClr val="FEFEFE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70" name="rc270"/>
          <p:cNvSpPr/>
          <p:nvPr/>
        </p:nvSpPr>
        <p:spPr>
          <a:xfrm>
            <a:off x="3098581" y="2365086"/>
            <a:ext cx="325926" cy="76140"/>
          </a:xfrm>
          <a:prstGeom prst="rect">
            <a:avLst/>
          </a:prstGeom>
          <a:solidFill>
            <a:srgbClr val="F5E3D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71" name="rc271"/>
          <p:cNvSpPr/>
          <p:nvPr/>
        </p:nvSpPr>
        <p:spPr>
          <a:xfrm>
            <a:off x="3098581" y="3278770"/>
            <a:ext cx="325926" cy="76140"/>
          </a:xfrm>
          <a:prstGeom prst="rect">
            <a:avLst/>
          </a:prstGeom>
          <a:solidFill>
            <a:srgbClr val="FBFCF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72" name="rc272"/>
          <p:cNvSpPr/>
          <p:nvPr/>
        </p:nvSpPr>
        <p:spPr>
          <a:xfrm>
            <a:off x="3098581" y="2974209"/>
            <a:ext cx="325926" cy="76140"/>
          </a:xfrm>
          <a:prstGeom prst="rect">
            <a:avLst/>
          </a:prstGeom>
          <a:solidFill>
            <a:srgbClr val="FBFCF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73" name="rc273"/>
          <p:cNvSpPr/>
          <p:nvPr/>
        </p:nvSpPr>
        <p:spPr>
          <a:xfrm>
            <a:off x="3098581" y="2821928"/>
            <a:ext cx="325926" cy="7614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75" name="rc275"/>
          <p:cNvSpPr/>
          <p:nvPr/>
        </p:nvSpPr>
        <p:spPr>
          <a:xfrm>
            <a:off x="3098581" y="2441226"/>
            <a:ext cx="325926" cy="76140"/>
          </a:xfrm>
          <a:prstGeom prst="rect">
            <a:avLst/>
          </a:prstGeom>
          <a:solidFill>
            <a:srgbClr val="EDF0F4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76" name="rc276"/>
          <p:cNvSpPr/>
          <p:nvPr/>
        </p:nvSpPr>
        <p:spPr>
          <a:xfrm>
            <a:off x="3098581" y="1294876"/>
            <a:ext cx="325926" cy="7614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77" name="rc277"/>
          <p:cNvSpPr/>
          <p:nvPr/>
        </p:nvSpPr>
        <p:spPr>
          <a:xfrm>
            <a:off x="3098581" y="3050349"/>
            <a:ext cx="325926" cy="76140"/>
          </a:xfrm>
          <a:prstGeom prst="rect">
            <a:avLst/>
          </a:prstGeom>
          <a:solidFill>
            <a:srgbClr val="FDF9F8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78" name="rc278"/>
          <p:cNvSpPr/>
          <p:nvPr/>
        </p:nvSpPr>
        <p:spPr>
          <a:xfrm>
            <a:off x="3098581" y="2745788"/>
            <a:ext cx="325926" cy="76140"/>
          </a:xfrm>
          <a:prstGeom prst="rect">
            <a:avLst/>
          </a:prstGeom>
          <a:solidFill>
            <a:srgbClr val="F4F6F8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79" name="rc279"/>
          <p:cNvSpPr/>
          <p:nvPr/>
        </p:nvSpPr>
        <p:spPr>
          <a:xfrm>
            <a:off x="3098581" y="1218736"/>
            <a:ext cx="325926" cy="76140"/>
          </a:xfrm>
          <a:prstGeom prst="rect">
            <a:avLst/>
          </a:prstGeom>
          <a:solidFill>
            <a:srgbClr val="F7F8FA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82" name="rc282"/>
          <p:cNvSpPr/>
          <p:nvPr/>
        </p:nvSpPr>
        <p:spPr>
          <a:xfrm>
            <a:off x="3098581" y="3508086"/>
            <a:ext cx="325926" cy="76140"/>
          </a:xfrm>
          <a:prstGeom prst="rect">
            <a:avLst/>
          </a:prstGeom>
          <a:solidFill>
            <a:srgbClr val="DFE4EC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84" name="rc284"/>
          <p:cNvSpPr/>
          <p:nvPr/>
        </p:nvSpPr>
        <p:spPr>
          <a:xfrm>
            <a:off x="3098581" y="1599438"/>
            <a:ext cx="325926" cy="76140"/>
          </a:xfrm>
          <a:prstGeom prst="rect">
            <a:avLst/>
          </a:prstGeom>
          <a:solidFill>
            <a:srgbClr val="EAEDF2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85" name="rc285"/>
          <p:cNvSpPr/>
          <p:nvPr/>
        </p:nvSpPr>
        <p:spPr>
          <a:xfrm>
            <a:off x="3098581" y="3202630"/>
            <a:ext cx="325926" cy="76140"/>
          </a:xfrm>
          <a:prstGeom prst="rect">
            <a:avLst/>
          </a:prstGeom>
          <a:solidFill>
            <a:srgbClr val="F1F3F7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86" name="rc286"/>
          <p:cNvSpPr/>
          <p:nvPr/>
        </p:nvSpPr>
        <p:spPr>
          <a:xfrm>
            <a:off x="3098581" y="2212805"/>
            <a:ext cx="325926" cy="76140"/>
          </a:xfrm>
          <a:prstGeom prst="rect">
            <a:avLst/>
          </a:prstGeom>
          <a:solidFill>
            <a:srgbClr val="FEFCFC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88" name="rc288"/>
          <p:cNvSpPr/>
          <p:nvPr/>
        </p:nvSpPr>
        <p:spPr>
          <a:xfrm>
            <a:off x="3098581" y="1447157"/>
            <a:ext cx="325926" cy="76140"/>
          </a:xfrm>
          <a:prstGeom prst="rect">
            <a:avLst/>
          </a:prstGeom>
          <a:solidFill>
            <a:srgbClr val="FEFCFC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90" name="rc290"/>
          <p:cNvSpPr/>
          <p:nvPr/>
        </p:nvSpPr>
        <p:spPr>
          <a:xfrm>
            <a:off x="3098581" y="3354911"/>
            <a:ext cx="325926" cy="76140"/>
          </a:xfrm>
          <a:prstGeom prst="rect">
            <a:avLst/>
          </a:prstGeom>
          <a:solidFill>
            <a:srgbClr val="FEFE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92" name="rc292"/>
          <p:cNvSpPr/>
          <p:nvPr/>
        </p:nvSpPr>
        <p:spPr>
          <a:xfrm>
            <a:off x="3098581" y="2669647"/>
            <a:ext cx="325926" cy="76140"/>
          </a:xfrm>
          <a:prstGeom prst="rect">
            <a:avLst/>
          </a:prstGeom>
          <a:solidFill>
            <a:srgbClr val="FBFBFC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94" name="rc294"/>
          <p:cNvSpPr/>
          <p:nvPr/>
        </p:nvSpPr>
        <p:spPr>
          <a:xfrm>
            <a:off x="3098581" y="1675578"/>
            <a:ext cx="325926" cy="76140"/>
          </a:xfrm>
          <a:prstGeom prst="rect">
            <a:avLst/>
          </a:prstGeom>
          <a:solidFill>
            <a:srgbClr val="F8ECEA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97" name="rc297"/>
          <p:cNvSpPr/>
          <p:nvPr/>
        </p:nvSpPr>
        <p:spPr>
          <a:xfrm>
            <a:off x="3098581" y="3660367"/>
            <a:ext cx="325926" cy="76140"/>
          </a:xfrm>
          <a:prstGeom prst="rect">
            <a:avLst/>
          </a:prstGeom>
          <a:solidFill>
            <a:srgbClr val="F3F5F8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98" name="rc298"/>
          <p:cNvSpPr/>
          <p:nvPr/>
        </p:nvSpPr>
        <p:spPr>
          <a:xfrm>
            <a:off x="3098581" y="2056280"/>
            <a:ext cx="325926" cy="76140"/>
          </a:xfrm>
          <a:prstGeom prst="rect">
            <a:avLst/>
          </a:prstGeom>
          <a:solidFill>
            <a:srgbClr val="E8ECF1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99" name="rc299"/>
          <p:cNvSpPr/>
          <p:nvPr/>
        </p:nvSpPr>
        <p:spPr>
          <a:xfrm>
            <a:off x="3098581" y="1371017"/>
            <a:ext cx="325926" cy="7614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01" name="rc301"/>
          <p:cNvSpPr/>
          <p:nvPr/>
        </p:nvSpPr>
        <p:spPr>
          <a:xfrm>
            <a:off x="3098581" y="1066455"/>
            <a:ext cx="325926" cy="76140"/>
          </a:xfrm>
          <a:prstGeom prst="rect">
            <a:avLst/>
          </a:prstGeom>
          <a:solidFill>
            <a:srgbClr val="FEFDF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02" name="rc302"/>
          <p:cNvSpPr/>
          <p:nvPr/>
        </p:nvSpPr>
        <p:spPr>
          <a:xfrm>
            <a:off x="3098581" y="2898068"/>
            <a:ext cx="325926" cy="76140"/>
          </a:xfrm>
          <a:prstGeom prst="rect">
            <a:avLst/>
          </a:prstGeom>
          <a:solidFill>
            <a:srgbClr val="F5E3E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04" name="rc304"/>
          <p:cNvSpPr/>
          <p:nvPr/>
        </p:nvSpPr>
        <p:spPr>
          <a:xfrm>
            <a:off x="3098581" y="1751719"/>
            <a:ext cx="325926" cy="7614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06" name="rc306"/>
          <p:cNvSpPr/>
          <p:nvPr/>
        </p:nvSpPr>
        <p:spPr>
          <a:xfrm>
            <a:off x="3098581" y="1523297"/>
            <a:ext cx="325926" cy="76140"/>
          </a:xfrm>
          <a:prstGeom prst="rect">
            <a:avLst/>
          </a:prstGeom>
          <a:solidFill>
            <a:srgbClr val="FDF8F7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07" name="rc307"/>
          <p:cNvSpPr/>
          <p:nvPr/>
        </p:nvSpPr>
        <p:spPr>
          <a:xfrm>
            <a:off x="3098581" y="990315"/>
            <a:ext cx="325926" cy="76140"/>
          </a:xfrm>
          <a:prstGeom prst="rect">
            <a:avLst/>
          </a:prstGeom>
          <a:solidFill>
            <a:srgbClr val="FAFBFC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11" name="rc311"/>
          <p:cNvSpPr/>
          <p:nvPr/>
        </p:nvSpPr>
        <p:spPr>
          <a:xfrm>
            <a:off x="3098581" y="1827859"/>
            <a:ext cx="325926" cy="76140"/>
          </a:xfrm>
          <a:prstGeom prst="rect">
            <a:avLst/>
          </a:prstGeom>
          <a:solidFill>
            <a:srgbClr val="FEFE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12" name="rc312"/>
          <p:cNvSpPr/>
          <p:nvPr/>
        </p:nvSpPr>
        <p:spPr>
          <a:xfrm>
            <a:off x="3424507" y="1903999"/>
            <a:ext cx="325926" cy="7614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14" name="rc314"/>
          <p:cNvSpPr/>
          <p:nvPr/>
        </p:nvSpPr>
        <p:spPr>
          <a:xfrm>
            <a:off x="3424507" y="2288946"/>
            <a:ext cx="325926" cy="7614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16" name="rc316"/>
          <p:cNvSpPr/>
          <p:nvPr/>
        </p:nvSpPr>
        <p:spPr>
          <a:xfrm>
            <a:off x="3424507" y="3584226"/>
            <a:ext cx="325926" cy="76140"/>
          </a:xfrm>
          <a:prstGeom prst="rect">
            <a:avLst/>
          </a:prstGeom>
          <a:solidFill>
            <a:srgbClr val="E9ECF2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17" name="rc317"/>
          <p:cNvSpPr/>
          <p:nvPr/>
        </p:nvSpPr>
        <p:spPr>
          <a:xfrm>
            <a:off x="3424507" y="1980140"/>
            <a:ext cx="325926" cy="76140"/>
          </a:xfrm>
          <a:prstGeom prst="rect">
            <a:avLst/>
          </a:prstGeom>
          <a:solidFill>
            <a:srgbClr val="E8ECF2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18" name="rc318"/>
          <p:cNvSpPr/>
          <p:nvPr/>
        </p:nvSpPr>
        <p:spPr>
          <a:xfrm>
            <a:off x="3424507" y="3126490"/>
            <a:ext cx="325926" cy="76140"/>
          </a:xfrm>
          <a:prstGeom prst="rect">
            <a:avLst/>
          </a:prstGeom>
          <a:solidFill>
            <a:srgbClr val="FAFBFC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19" name="rc319"/>
          <p:cNvSpPr/>
          <p:nvPr/>
        </p:nvSpPr>
        <p:spPr>
          <a:xfrm>
            <a:off x="3424507" y="3888788"/>
            <a:ext cx="325926" cy="76140"/>
          </a:xfrm>
          <a:prstGeom prst="rect">
            <a:avLst/>
          </a:prstGeom>
          <a:solidFill>
            <a:srgbClr val="FAFAFC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21" name="rc321"/>
          <p:cNvSpPr/>
          <p:nvPr/>
        </p:nvSpPr>
        <p:spPr>
          <a:xfrm>
            <a:off x="3424507" y="3431051"/>
            <a:ext cx="325926" cy="76140"/>
          </a:xfrm>
          <a:prstGeom prst="rect">
            <a:avLst/>
          </a:prstGeom>
          <a:solidFill>
            <a:srgbClr val="F6F8FA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22" name="rc322"/>
          <p:cNvSpPr/>
          <p:nvPr/>
        </p:nvSpPr>
        <p:spPr>
          <a:xfrm>
            <a:off x="3424507" y="2517367"/>
            <a:ext cx="325926" cy="76140"/>
          </a:xfrm>
          <a:prstGeom prst="rect">
            <a:avLst/>
          </a:prstGeom>
          <a:solidFill>
            <a:srgbClr val="FBFBFC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23" name="rc323"/>
          <p:cNvSpPr/>
          <p:nvPr/>
        </p:nvSpPr>
        <p:spPr>
          <a:xfrm>
            <a:off x="3424507" y="3736507"/>
            <a:ext cx="325926" cy="76140"/>
          </a:xfrm>
          <a:prstGeom prst="rect">
            <a:avLst/>
          </a:prstGeom>
          <a:solidFill>
            <a:srgbClr val="E1E6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24" name="rc324"/>
          <p:cNvSpPr/>
          <p:nvPr/>
        </p:nvSpPr>
        <p:spPr>
          <a:xfrm>
            <a:off x="3424507" y="2136665"/>
            <a:ext cx="325926" cy="76140"/>
          </a:xfrm>
          <a:prstGeom prst="rect">
            <a:avLst/>
          </a:prstGeom>
          <a:solidFill>
            <a:srgbClr val="FDF9F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25" name="rc325"/>
          <p:cNvSpPr/>
          <p:nvPr/>
        </p:nvSpPr>
        <p:spPr>
          <a:xfrm>
            <a:off x="3424507" y="3812647"/>
            <a:ext cx="325926" cy="76140"/>
          </a:xfrm>
          <a:prstGeom prst="rect">
            <a:avLst/>
          </a:prstGeom>
          <a:solidFill>
            <a:srgbClr val="F3F5F8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26" name="rc326"/>
          <p:cNvSpPr/>
          <p:nvPr/>
        </p:nvSpPr>
        <p:spPr>
          <a:xfrm>
            <a:off x="3424507" y="1142596"/>
            <a:ext cx="325926" cy="76140"/>
          </a:xfrm>
          <a:prstGeom prst="rect">
            <a:avLst/>
          </a:prstGeom>
          <a:solidFill>
            <a:srgbClr val="FCFDF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27" name="rc327"/>
          <p:cNvSpPr/>
          <p:nvPr/>
        </p:nvSpPr>
        <p:spPr>
          <a:xfrm>
            <a:off x="3424507" y="2593507"/>
            <a:ext cx="325926" cy="7614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30" name="rc330"/>
          <p:cNvSpPr/>
          <p:nvPr/>
        </p:nvSpPr>
        <p:spPr>
          <a:xfrm>
            <a:off x="3424507" y="2365086"/>
            <a:ext cx="325926" cy="76140"/>
          </a:xfrm>
          <a:prstGeom prst="rect">
            <a:avLst/>
          </a:prstGeom>
          <a:solidFill>
            <a:srgbClr val="F1F3F6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31" name="rc331"/>
          <p:cNvSpPr/>
          <p:nvPr/>
        </p:nvSpPr>
        <p:spPr>
          <a:xfrm>
            <a:off x="3424507" y="3278770"/>
            <a:ext cx="325926" cy="76140"/>
          </a:xfrm>
          <a:prstGeom prst="rect">
            <a:avLst/>
          </a:prstGeom>
          <a:solidFill>
            <a:srgbClr val="E4E9E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32" name="rc332"/>
          <p:cNvSpPr/>
          <p:nvPr/>
        </p:nvSpPr>
        <p:spPr>
          <a:xfrm>
            <a:off x="3424507" y="2974209"/>
            <a:ext cx="325926" cy="76140"/>
          </a:xfrm>
          <a:prstGeom prst="rect">
            <a:avLst/>
          </a:prstGeom>
          <a:solidFill>
            <a:srgbClr val="F2F4F7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33" name="rc333"/>
          <p:cNvSpPr/>
          <p:nvPr/>
        </p:nvSpPr>
        <p:spPr>
          <a:xfrm>
            <a:off x="3424507" y="2821928"/>
            <a:ext cx="325926" cy="7614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35" name="rc335"/>
          <p:cNvSpPr/>
          <p:nvPr/>
        </p:nvSpPr>
        <p:spPr>
          <a:xfrm>
            <a:off x="3424507" y="2441226"/>
            <a:ext cx="325926" cy="76140"/>
          </a:xfrm>
          <a:prstGeom prst="rect">
            <a:avLst/>
          </a:prstGeom>
          <a:solidFill>
            <a:srgbClr val="F3F5F8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36" name="rc336"/>
          <p:cNvSpPr/>
          <p:nvPr/>
        </p:nvSpPr>
        <p:spPr>
          <a:xfrm>
            <a:off x="3424507" y="1294876"/>
            <a:ext cx="325926" cy="76140"/>
          </a:xfrm>
          <a:prstGeom prst="rect">
            <a:avLst/>
          </a:prstGeom>
          <a:solidFill>
            <a:srgbClr val="FDF9F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37" name="rc337"/>
          <p:cNvSpPr/>
          <p:nvPr/>
        </p:nvSpPr>
        <p:spPr>
          <a:xfrm>
            <a:off x="3424507" y="3050349"/>
            <a:ext cx="325926" cy="76140"/>
          </a:xfrm>
          <a:prstGeom prst="rect">
            <a:avLst/>
          </a:prstGeom>
          <a:solidFill>
            <a:srgbClr val="FCF7F6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38" name="rc338"/>
          <p:cNvSpPr/>
          <p:nvPr/>
        </p:nvSpPr>
        <p:spPr>
          <a:xfrm>
            <a:off x="3424507" y="2745788"/>
            <a:ext cx="325926" cy="76140"/>
          </a:xfrm>
          <a:prstGeom prst="rect">
            <a:avLst/>
          </a:prstGeom>
          <a:solidFill>
            <a:srgbClr val="DDE3EB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39" name="rc339"/>
          <p:cNvSpPr/>
          <p:nvPr/>
        </p:nvSpPr>
        <p:spPr>
          <a:xfrm>
            <a:off x="3424507" y="1218736"/>
            <a:ext cx="325926" cy="76140"/>
          </a:xfrm>
          <a:prstGeom prst="rect">
            <a:avLst/>
          </a:prstGeom>
          <a:solidFill>
            <a:srgbClr val="F9EF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42" name="rc342"/>
          <p:cNvSpPr/>
          <p:nvPr/>
        </p:nvSpPr>
        <p:spPr>
          <a:xfrm>
            <a:off x="3424507" y="3508086"/>
            <a:ext cx="325926" cy="76140"/>
          </a:xfrm>
          <a:prstGeom prst="rect">
            <a:avLst/>
          </a:prstGeom>
          <a:solidFill>
            <a:srgbClr val="F4E2D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44" name="rc344"/>
          <p:cNvSpPr/>
          <p:nvPr/>
        </p:nvSpPr>
        <p:spPr>
          <a:xfrm>
            <a:off x="3424507" y="1599438"/>
            <a:ext cx="325926" cy="76140"/>
          </a:xfrm>
          <a:prstGeom prst="rect">
            <a:avLst/>
          </a:prstGeom>
          <a:solidFill>
            <a:srgbClr val="F4F6F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45" name="rc345"/>
          <p:cNvSpPr/>
          <p:nvPr/>
        </p:nvSpPr>
        <p:spPr>
          <a:xfrm>
            <a:off x="3424507" y="3202630"/>
            <a:ext cx="325926" cy="76140"/>
          </a:xfrm>
          <a:prstGeom prst="rect">
            <a:avLst/>
          </a:prstGeom>
          <a:solidFill>
            <a:srgbClr val="FCF5F4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46" name="rc346"/>
          <p:cNvSpPr/>
          <p:nvPr/>
        </p:nvSpPr>
        <p:spPr>
          <a:xfrm>
            <a:off x="3424507" y="2212805"/>
            <a:ext cx="325926" cy="7614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48" name="rc348"/>
          <p:cNvSpPr/>
          <p:nvPr/>
        </p:nvSpPr>
        <p:spPr>
          <a:xfrm>
            <a:off x="3424507" y="1447157"/>
            <a:ext cx="325926" cy="7614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50" name="rc350"/>
          <p:cNvSpPr/>
          <p:nvPr/>
        </p:nvSpPr>
        <p:spPr>
          <a:xfrm>
            <a:off x="3424507" y="3354911"/>
            <a:ext cx="325926" cy="76140"/>
          </a:xfrm>
          <a:prstGeom prst="rect">
            <a:avLst/>
          </a:prstGeom>
          <a:solidFill>
            <a:srgbClr val="F8ECEA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52" name="rc352"/>
          <p:cNvSpPr/>
          <p:nvPr/>
        </p:nvSpPr>
        <p:spPr>
          <a:xfrm>
            <a:off x="3424507" y="2669647"/>
            <a:ext cx="325926" cy="76140"/>
          </a:xfrm>
          <a:prstGeom prst="rect">
            <a:avLst/>
          </a:prstGeom>
          <a:solidFill>
            <a:srgbClr val="F8F9FB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54" name="rc354"/>
          <p:cNvSpPr/>
          <p:nvPr/>
        </p:nvSpPr>
        <p:spPr>
          <a:xfrm>
            <a:off x="3424507" y="1675578"/>
            <a:ext cx="325926" cy="76140"/>
          </a:xfrm>
          <a:prstGeom prst="rect">
            <a:avLst/>
          </a:prstGeom>
          <a:solidFill>
            <a:srgbClr val="F6F8FA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57" name="rc357"/>
          <p:cNvSpPr/>
          <p:nvPr/>
        </p:nvSpPr>
        <p:spPr>
          <a:xfrm>
            <a:off x="3424507" y="3660367"/>
            <a:ext cx="325926" cy="76140"/>
          </a:xfrm>
          <a:prstGeom prst="rect">
            <a:avLst/>
          </a:prstGeom>
          <a:solidFill>
            <a:srgbClr val="DEE3EB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58" name="rc358"/>
          <p:cNvSpPr/>
          <p:nvPr/>
        </p:nvSpPr>
        <p:spPr>
          <a:xfrm>
            <a:off x="3424507" y="2056280"/>
            <a:ext cx="325926" cy="76140"/>
          </a:xfrm>
          <a:prstGeom prst="rect">
            <a:avLst/>
          </a:prstGeom>
          <a:solidFill>
            <a:srgbClr val="F0F3F6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59" name="rc359"/>
          <p:cNvSpPr/>
          <p:nvPr/>
        </p:nvSpPr>
        <p:spPr>
          <a:xfrm>
            <a:off x="3424507" y="1371017"/>
            <a:ext cx="325926" cy="7614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61" name="rc361"/>
          <p:cNvSpPr/>
          <p:nvPr/>
        </p:nvSpPr>
        <p:spPr>
          <a:xfrm>
            <a:off x="3424507" y="1066455"/>
            <a:ext cx="325926" cy="76140"/>
          </a:xfrm>
          <a:prstGeom prst="rect">
            <a:avLst/>
          </a:prstGeom>
          <a:solidFill>
            <a:srgbClr val="FEFEFE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62" name="rc362"/>
          <p:cNvSpPr/>
          <p:nvPr/>
        </p:nvSpPr>
        <p:spPr>
          <a:xfrm>
            <a:off x="3424507" y="2898068"/>
            <a:ext cx="325926" cy="76140"/>
          </a:xfrm>
          <a:prstGeom prst="rect">
            <a:avLst/>
          </a:prstGeom>
          <a:solidFill>
            <a:srgbClr val="FAF0E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64" name="rc364"/>
          <p:cNvSpPr/>
          <p:nvPr/>
        </p:nvSpPr>
        <p:spPr>
          <a:xfrm>
            <a:off x="3424507" y="1751719"/>
            <a:ext cx="325926" cy="76140"/>
          </a:xfrm>
          <a:prstGeom prst="rect">
            <a:avLst/>
          </a:prstGeom>
          <a:solidFill>
            <a:srgbClr val="FDFDFE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66" name="rc366"/>
          <p:cNvSpPr/>
          <p:nvPr/>
        </p:nvSpPr>
        <p:spPr>
          <a:xfrm>
            <a:off x="3424507" y="1523297"/>
            <a:ext cx="325926" cy="76140"/>
          </a:xfrm>
          <a:prstGeom prst="rect">
            <a:avLst/>
          </a:prstGeom>
          <a:solidFill>
            <a:srgbClr val="F3F5F8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67" name="rc367"/>
          <p:cNvSpPr/>
          <p:nvPr/>
        </p:nvSpPr>
        <p:spPr>
          <a:xfrm>
            <a:off x="3424507" y="990315"/>
            <a:ext cx="325926" cy="76140"/>
          </a:xfrm>
          <a:prstGeom prst="rect">
            <a:avLst/>
          </a:prstGeom>
          <a:solidFill>
            <a:srgbClr val="FEFCFC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71" name="rc371"/>
          <p:cNvSpPr/>
          <p:nvPr/>
        </p:nvSpPr>
        <p:spPr>
          <a:xfrm>
            <a:off x="3424507" y="1827859"/>
            <a:ext cx="325926" cy="7614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72" name="rc372"/>
          <p:cNvSpPr/>
          <p:nvPr/>
        </p:nvSpPr>
        <p:spPr>
          <a:xfrm>
            <a:off x="3750433" y="1903999"/>
            <a:ext cx="325926" cy="7614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74" name="rc374"/>
          <p:cNvSpPr/>
          <p:nvPr/>
        </p:nvSpPr>
        <p:spPr>
          <a:xfrm>
            <a:off x="3750433" y="2288946"/>
            <a:ext cx="325926" cy="76140"/>
          </a:xfrm>
          <a:prstGeom prst="rect">
            <a:avLst/>
          </a:prstGeom>
          <a:solidFill>
            <a:srgbClr val="F1F3F6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76" name="rc376"/>
          <p:cNvSpPr/>
          <p:nvPr/>
        </p:nvSpPr>
        <p:spPr>
          <a:xfrm>
            <a:off x="3750433" y="3584226"/>
            <a:ext cx="325926" cy="76140"/>
          </a:xfrm>
          <a:prstGeom prst="rect">
            <a:avLst/>
          </a:prstGeom>
          <a:solidFill>
            <a:srgbClr val="D9E0E8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77" name="rc377"/>
          <p:cNvSpPr/>
          <p:nvPr/>
        </p:nvSpPr>
        <p:spPr>
          <a:xfrm>
            <a:off x="3750433" y="1980140"/>
            <a:ext cx="325926" cy="76140"/>
          </a:xfrm>
          <a:prstGeom prst="rect">
            <a:avLst/>
          </a:prstGeom>
          <a:solidFill>
            <a:srgbClr val="FBF3F1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78" name="rc378"/>
          <p:cNvSpPr/>
          <p:nvPr/>
        </p:nvSpPr>
        <p:spPr>
          <a:xfrm>
            <a:off x="3750433" y="3126490"/>
            <a:ext cx="325926" cy="76140"/>
          </a:xfrm>
          <a:prstGeom prst="rect">
            <a:avLst/>
          </a:prstGeom>
          <a:solidFill>
            <a:srgbClr val="FEFEFE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79" name="rc379"/>
          <p:cNvSpPr/>
          <p:nvPr/>
        </p:nvSpPr>
        <p:spPr>
          <a:xfrm>
            <a:off x="3750433" y="3888788"/>
            <a:ext cx="325926" cy="76140"/>
          </a:xfrm>
          <a:prstGeom prst="rect">
            <a:avLst/>
          </a:prstGeom>
          <a:solidFill>
            <a:srgbClr val="FBF5F3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81" name="rc381"/>
          <p:cNvSpPr/>
          <p:nvPr/>
        </p:nvSpPr>
        <p:spPr>
          <a:xfrm>
            <a:off x="3750433" y="3431051"/>
            <a:ext cx="325926" cy="76140"/>
          </a:xfrm>
          <a:prstGeom prst="rect">
            <a:avLst/>
          </a:prstGeom>
          <a:solidFill>
            <a:srgbClr val="EAEEF3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82" name="rc382"/>
          <p:cNvSpPr/>
          <p:nvPr/>
        </p:nvSpPr>
        <p:spPr>
          <a:xfrm>
            <a:off x="3750433" y="2517367"/>
            <a:ext cx="325926" cy="76140"/>
          </a:xfrm>
          <a:prstGeom prst="rect">
            <a:avLst/>
          </a:prstGeom>
          <a:solidFill>
            <a:srgbClr val="FDF8F8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83" name="rc383"/>
          <p:cNvSpPr/>
          <p:nvPr/>
        </p:nvSpPr>
        <p:spPr>
          <a:xfrm>
            <a:off x="3750433" y="3736507"/>
            <a:ext cx="325926" cy="76140"/>
          </a:xfrm>
          <a:prstGeom prst="rect">
            <a:avLst/>
          </a:prstGeom>
          <a:solidFill>
            <a:srgbClr val="FEFDF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84" name="rc384"/>
          <p:cNvSpPr/>
          <p:nvPr/>
        </p:nvSpPr>
        <p:spPr>
          <a:xfrm>
            <a:off x="3750433" y="2136665"/>
            <a:ext cx="325926" cy="76140"/>
          </a:xfrm>
          <a:prstGeom prst="rect">
            <a:avLst/>
          </a:prstGeom>
          <a:solidFill>
            <a:srgbClr val="EDF0F4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85" name="rc385"/>
          <p:cNvSpPr/>
          <p:nvPr/>
        </p:nvSpPr>
        <p:spPr>
          <a:xfrm>
            <a:off x="3750433" y="3812647"/>
            <a:ext cx="325926" cy="76140"/>
          </a:xfrm>
          <a:prstGeom prst="rect">
            <a:avLst/>
          </a:prstGeom>
          <a:solidFill>
            <a:srgbClr val="EDF0F4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86" name="rc386"/>
          <p:cNvSpPr/>
          <p:nvPr/>
        </p:nvSpPr>
        <p:spPr>
          <a:xfrm>
            <a:off x="3750433" y="1142596"/>
            <a:ext cx="325926" cy="76140"/>
          </a:xfrm>
          <a:prstGeom prst="rect">
            <a:avLst/>
          </a:prstGeom>
          <a:solidFill>
            <a:srgbClr val="FFFEFE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87" name="rc387"/>
          <p:cNvSpPr/>
          <p:nvPr/>
        </p:nvSpPr>
        <p:spPr>
          <a:xfrm>
            <a:off x="3750433" y="2593507"/>
            <a:ext cx="325926" cy="76140"/>
          </a:xfrm>
          <a:prstGeom prst="rect">
            <a:avLst/>
          </a:prstGeom>
          <a:solidFill>
            <a:srgbClr val="FEFE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90" name="rc390"/>
          <p:cNvSpPr/>
          <p:nvPr/>
        </p:nvSpPr>
        <p:spPr>
          <a:xfrm>
            <a:off x="3750433" y="2365086"/>
            <a:ext cx="325926" cy="76140"/>
          </a:xfrm>
          <a:prstGeom prst="rect">
            <a:avLst/>
          </a:prstGeom>
          <a:solidFill>
            <a:srgbClr val="FDFEFE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91" name="rc391"/>
          <p:cNvSpPr/>
          <p:nvPr/>
        </p:nvSpPr>
        <p:spPr>
          <a:xfrm>
            <a:off x="3750433" y="3278770"/>
            <a:ext cx="325926" cy="76140"/>
          </a:xfrm>
          <a:prstGeom prst="rect">
            <a:avLst/>
          </a:prstGeom>
          <a:solidFill>
            <a:srgbClr val="F7F9FA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92" name="rc392"/>
          <p:cNvSpPr/>
          <p:nvPr/>
        </p:nvSpPr>
        <p:spPr>
          <a:xfrm>
            <a:off x="3750433" y="2974209"/>
            <a:ext cx="325926" cy="76140"/>
          </a:xfrm>
          <a:prstGeom prst="rect">
            <a:avLst/>
          </a:prstGeom>
          <a:solidFill>
            <a:srgbClr val="FCFCF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93" name="rc393"/>
          <p:cNvSpPr/>
          <p:nvPr/>
        </p:nvSpPr>
        <p:spPr>
          <a:xfrm>
            <a:off x="3750433" y="2821928"/>
            <a:ext cx="325926" cy="7614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95" name="rc395"/>
          <p:cNvSpPr/>
          <p:nvPr/>
        </p:nvSpPr>
        <p:spPr>
          <a:xfrm>
            <a:off x="3750433" y="2441226"/>
            <a:ext cx="325926" cy="76140"/>
          </a:xfrm>
          <a:prstGeom prst="rect">
            <a:avLst/>
          </a:prstGeom>
          <a:solidFill>
            <a:srgbClr val="E8ECF1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96" name="rc396"/>
          <p:cNvSpPr/>
          <p:nvPr/>
        </p:nvSpPr>
        <p:spPr>
          <a:xfrm>
            <a:off x="3750433" y="1294876"/>
            <a:ext cx="325926" cy="76140"/>
          </a:xfrm>
          <a:prstGeom prst="rect">
            <a:avLst/>
          </a:prstGeom>
          <a:solidFill>
            <a:srgbClr val="FDFEFE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97" name="rc397"/>
          <p:cNvSpPr/>
          <p:nvPr/>
        </p:nvSpPr>
        <p:spPr>
          <a:xfrm>
            <a:off x="3750433" y="3050349"/>
            <a:ext cx="325926" cy="76140"/>
          </a:xfrm>
          <a:prstGeom prst="rect">
            <a:avLst/>
          </a:prstGeom>
          <a:solidFill>
            <a:srgbClr val="E0E5EC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98" name="rc398"/>
          <p:cNvSpPr/>
          <p:nvPr/>
        </p:nvSpPr>
        <p:spPr>
          <a:xfrm>
            <a:off x="3750433" y="2745788"/>
            <a:ext cx="325926" cy="76140"/>
          </a:xfrm>
          <a:prstGeom prst="rect">
            <a:avLst/>
          </a:prstGeom>
          <a:solidFill>
            <a:srgbClr val="E3E8EE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99" name="rc399"/>
          <p:cNvSpPr/>
          <p:nvPr/>
        </p:nvSpPr>
        <p:spPr>
          <a:xfrm>
            <a:off x="3750433" y="1218736"/>
            <a:ext cx="325926" cy="76140"/>
          </a:xfrm>
          <a:prstGeom prst="rect">
            <a:avLst/>
          </a:prstGeom>
          <a:solidFill>
            <a:srgbClr val="FAFBFC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02" name="rc402"/>
          <p:cNvSpPr/>
          <p:nvPr/>
        </p:nvSpPr>
        <p:spPr>
          <a:xfrm>
            <a:off x="3750433" y="3508086"/>
            <a:ext cx="325926" cy="76140"/>
          </a:xfrm>
          <a:prstGeom prst="rect">
            <a:avLst/>
          </a:prstGeom>
          <a:solidFill>
            <a:srgbClr val="F8F9FB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04" name="rc404"/>
          <p:cNvSpPr/>
          <p:nvPr/>
        </p:nvSpPr>
        <p:spPr>
          <a:xfrm>
            <a:off x="3750433" y="1599438"/>
            <a:ext cx="325926" cy="76140"/>
          </a:xfrm>
          <a:prstGeom prst="rect">
            <a:avLst/>
          </a:prstGeom>
          <a:solidFill>
            <a:srgbClr val="DEE4EB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05" name="rc405"/>
          <p:cNvSpPr/>
          <p:nvPr/>
        </p:nvSpPr>
        <p:spPr>
          <a:xfrm>
            <a:off x="3750433" y="3202630"/>
            <a:ext cx="325926" cy="76140"/>
          </a:xfrm>
          <a:prstGeom prst="rect">
            <a:avLst/>
          </a:prstGeom>
          <a:solidFill>
            <a:srgbClr val="FEFDF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06" name="rc406"/>
          <p:cNvSpPr/>
          <p:nvPr/>
        </p:nvSpPr>
        <p:spPr>
          <a:xfrm>
            <a:off x="3750433" y="2212805"/>
            <a:ext cx="325926" cy="76140"/>
          </a:xfrm>
          <a:prstGeom prst="rect">
            <a:avLst/>
          </a:prstGeom>
          <a:solidFill>
            <a:srgbClr val="FCFCF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08" name="rc408"/>
          <p:cNvSpPr/>
          <p:nvPr/>
        </p:nvSpPr>
        <p:spPr>
          <a:xfrm>
            <a:off x="3750433" y="1447157"/>
            <a:ext cx="325926" cy="7614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10" name="rc410"/>
          <p:cNvSpPr/>
          <p:nvPr/>
        </p:nvSpPr>
        <p:spPr>
          <a:xfrm>
            <a:off x="3750433" y="3354911"/>
            <a:ext cx="325926" cy="76140"/>
          </a:xfrm>
          <a:prstGeom prst="rect">
            <a:avLst/>
          </a:prstGeom>
          <a:solidFill>
            <a:srgbClr val="FAF0E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12" name="rc412"/>
          <p:cNvSpPr/>
          <p:nvPr/>
        </p:nvSpPr>
        <p:spPr>
          <a:xfrm>
            <a:off x="3750433" y="2669647"/>
            <a:ext cx="325926" cy="76140"/>
          </a:xfrm>
          <a:prstGeom prst="rect">
            <a:avLst/>
          </a:prstGeom>
          <a:solidFill>
            <a:srgbClr val="FCF8F7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14" name="rc414"/>
          <p:cNvSpPr/>
          <p:nvPr/>
        </p:nvSpPr>
        <p:spPr>
          <a:xfrm>
            <a:off x="3750433" y="1675578"/>
            <a:ext cx="325926" cy="7614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17" name="rc417"/>
          <p:cNvSpPr/>
          <p:nvPr/>
        </p:nvSpPr>
        <p:spPr>
          <a:xfrm>
            <a:off x="3750433" y="3660367"/>
            <a:ext cx="325926" cy="76140"/>
          </a:xfrm>
          <a:prstGeom prst="rect">
            <a:avLst/>
          </a:prstGeom>
          <a:solidFill>
            <a:srgbClr val="E7C2BC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18" name="rc418"/>
          <p:cNvSpPr/>
          <p:nvPr/>
        </p:nvSpPr>
        <p:spPr>
          <a:xfrm>
            <a:off x="3750433" y="2056280"/>
            <a:ext cx="325926" cy="76140"/>
          </a:xfrm>
          <a:prstGeom prst="rect">
            <a:avLst/>
          </a:prstGeom>
          <a:solidFill>
            <a:srgbClr val="E2E7EE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19" name="rc419"/>
          <p:cNvSpPr/>
          <p:nvPr/>
        </p:nvSpPr>
        <p:spPr>
          <a:xfrm>
            <a:off x="3750433" y="1371017"/>
            <a:ext cx="325926" cy="7614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21" name="rc421"/>
          <p:cNvSpPr/>
          <p:nvPr/>
        </p:nvSpPr>
        <p:spPr>
          <a:xfrm>
            <a:off x="3750433" y="1066455"/>
            <a:ext cx="325926" cy="7614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22" name="rc422"/>
          <p:cNvSpPr/>
          <p:nvPr/>
        </p:nvSpPr>
        <p:spPr>
          <a:xfrm>
            <a:off x="3750433" y="2898068"/>
            <a:ext cx="325926" cy="76140"/>
          </a:xfrm>
          <a:prstGeom prst="rect">
            <a:avLst/>
          </a:prstGeom>
          <a:solidFill>
            <a:srgbClr val="F2DCD8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24" name="rc424"/>
          <p:cNvSpPr/>
          <p:nvPr/>
        </p:nvSpPr>
        <p:spPr>
          <a:xfrm>
            <a:off x="3750433" y="1751719"/>
            <a:ext cx="325926" cy="76140"/>
          </a:xfrm>
          <a:prstGeom prst="rect">
            <a:avLst/>
          </a:prstGeom>
          <a:solidFill>
            <a:srgbClr val="FEFDF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26" name="rc426"/>
          <p:cNvSpPr/>
          <p:nvPr/>
        </p:nvSpPr>
        <p:spPr>
          <a:xfrm>
            <a:off x="3750433" y="1523297"/>
            <a:ext cx="325926" cy="76140"/>
          </a:xfrm>
          <a:prstGeom prst="rect">
            <a:avLst/>
          </a:prstGeom>
          <a:solidFill>
            <a:srgbClr val="FBF4F2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27" name="rc427"/>
          <p:cNvSpPr/>
          <p:nvPr/>
        </p:nvSpPr>
        <p:spPr>
          <a:xfrm>
            <a:off x="3750433" y="990315"/>
            <a:ext cx="325926" cy="76140"/>
          </a:xfrm>
          <a:prstGeom prst="rect">
            <a:avLst/>
          </a:prstGeom>
          <a:solidFill>
            <a:srgbClr val="FBF3F2">
              <a:alpha val="100000"/>
            </a:srgbClr>
          </a:solidFill>
        </p:spPr>
        <p:txBody>
          <a:bodyPr/>
          <a:lstStyle/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6D0AED-AB62-1F4D-8357-E76DE3619F39}"/>
              </a:ext>
            </a:extLst>
          </p:cNvPr>
          <p:cNvGrpSpPr/>
          <p:nvPr/>
        </p:nvGrpSpPr>
        <p:grpSpPr>
          <a:xfrm>
            <a:off x="2120802" y="4075820"/>
            <a:ext cx="1955558" cy="1367842"/>
            <a:chOff x="2120802" y="3964928"/>
            <a:chExt cx="1955558" cy="1367842"/>
          </a:xfrm>
        </p:grpSpPr>
        <p:sp>
          <p:nvSpPr>
            <p:cNvPr id="6" name="pl6"/>
            <p:cNvSpPr/>
            <p:nvPr/>
          </p:nvSpPr>
          <p:spPr>
            <a:xfrm>
              <a:off x="2120802" y="5294700"/>
              <a:ext cx="1955558" cy="0"/>
            </a:xfrm>
            <a:custGeom>
              <a:avLst/>
              <a:gdLst/>
              <a:ahLst/>
              <a:cxnLst/>
              <a:rect l="0" t="0" r="0" b="0"/>
              <a:pathLst>
                <a:path w="1955558">
                  <a:moveTo>
                    <a:pt x="0" y="0"/>
                  </a:moveTo>
                  <a:lnTo>
                    <a:pt x="1955558" y="0"/>
                  </a:lnTo>
                  <a:lnTo>
                    <a:pt x="1955558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2120802" y="5218560"/>
              <a:ext cx="1955558" cy="0"/>
            </a:xfrm>
            <a:custGeom>
              <a:avLst/>
              <a:gdLst/>
              <a:ahLst/>
              <a:cxnLst/>
              <a:rect l="0" t="0" r="0" b="0"/>
              <a:pathLst>
                <a:path w="1955558">
                  <a:moveTo>
                    <a:pt x="0" y="0"/>
                  </a:moveTo>
                  <a:lnTo>
                    <a:pt x="1955558" y="0"/>
                  </a:lnTo>
                  <a:lnTo>
                    <a:pt x="1955558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2120802" y="5142419"/>
              <a:ext cx="1955558" cy="0"/>
            </a:xfrm>
            <a:custGeom>
              <a:avLst/>
              <a:gdLst/>
              <a:ahLst/>
              <a:cxnLst/>
              <a:rect l="0" t="0" r="0" b="0"/>
              <a:pathLst>
                <a:path w="1955558">
                  <a:moveTo>
                    <a:pt x="0" y="0"/>
                  </a:moveTo>
                  <a:lnTo>
                    <a:pt x="1955558" y="0"/>
                  </a:lnTo>
                  <a:lnTo>
                    <a:pt x="1955558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2120802" y="5066279"/>
              <a:ext cx="1955558" cy="0"/>
            </a:xfrm>
            <a:custGeom>
              <a:avLst/>
              <a:gdLst/>
              <a:ahLst/>
              <a:cxnLst/>
              <a:rect l="0" t="0" r="0" b="0"/>
              <a:pathLst>
                <a:path w="1955558">
                  <a:moveTo>
                    <a:pt x="0" y="0"/>
                  </a:moveTo>
                  <a:lnTo>
                    <a:pt x="1955558" y="0"/>
                  </a:lnTo>
                  <a:lnTo>
                    <a:pt x="1955558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2120802" y="4990138"/>
              <a:ext cx="1955558" cy="0"/>
            </a:xfrm>
            <a:custGeom>
              <a:avLst/>
              <a:gdLst/>
              <a:ahLst/>
              <a:cxnLst/>
              <a:rect l="0" t="0" r="0" b="0"/>
              <a:pathLst>
                <a:path w="1955558">
                  <a:moveTo>
                    <a:pt x="0" y="0"/>
                  </a:moveTo>
                  <a:lnTo>
                    <a:pt x="1955558" y="0"/>
                  </a:lnTo>
                  <a:lnTo>
                    <a:pt x="1955558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2120802" y="4913998"/>
              <a:ext cx="1955558" cy="0"/>
            </a:xfrm>
            <a:custGeom>
              <a:avLst/>
              <a:gdLst/>
              <a:ahLst/>
              <a:cxnLst/>
              <a:rect l="0" t="0" r="0" b="0"/>
              <a:pathLst>
                <a:path w="1955558">
                  <a:moveTo>
                    <a:pt x="0" y="0"/>
                  </a:moveTo>
                  <a:lnTo>
                    <a:pt x="1955558" y="0"/>
                  </a:lnTo>
                  <a:lnTo>
                    <a:pt x="1955558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2120802" y="4837858"/>
              <a:ext cx="1955558" cy="0"/>
            </a:xfrm>
            <a:custGeom>
              <a:avLst/>
              <a:gdLst/>
              <a:ahLst/>
              <a:cxnLst/>
              <a:rect l="0" t="0" r="0" b="0"/>
              <a:pathLst>
                <a:path w="1955558">
                  <a:moveTo>
                    <a:pt x="0" y="0"/>
                  </a:moveTo>
                  <a:lnTo>
                    <a:pt x="1955558" y="0"/>
                  </a:lnTo>
                  <a:lnTo>
                    <a:pt x="1955558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2120802" y="4761717"/>
              <a:ext cx="1955558" cy="0"/>
            </a:xfrm>
            <a:custGeom>
              <a:avLst/>
              <a:gdLst/>
              <a:ahLst/>
              <a:cxnLst/>
              <a:rect l="0" t="0" r="0" b="0"/>
              <a:pathLst>
                <a:path w="1955558">
                  <a:moveTo>
                    <a:pt x="0" y="0"/>
                  </a:moveTo>
                  <a:lnTo>
                    <a:pt x="1955558" y="0"/>
                  </a:lnTo>
                  <a:lnTo>
                    <a:pt x="1955558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2120802" y="4685577"/>
              <a:ext cx="1955558" cy="0"/>
            </a:xfrm>
            <a:custGeom>
              <a:avLst/>
              <a:gdLst/>
              <a:ahLst/>
              <a:cxnLst/>
              <a:rect l="0" t="0" r="0" b="0"/>
              <a:pathLst>
                <a:path w="1955558">
                  <a:moveTo>
                    <a:pt x="0" y="0"/>
                  </a:moveTo>
                  <a:lnTo>
                    <a:pt x="1955558" y="0"/>
                  </a:lnTo>
                  <a:lnTo>
                    <a:pt x="1955558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2120802" y="4606866"/>
              <a:ext cx="1955558" cy="0"/>
            </a:xfrm>
            <a:custGeom>
              <a:avLst/>
              <a:gdLst/>
              <a:ahLst/>
              <a:cxnLst/>
              <a:rect l="0" t="0" r="0" b="0"/>
              <a:pathLst>
                <a:path w="1955558">
                  <a:moveTo>
                    <a:pt x="0" y="0"/>
                  </a:moveTo>
                  <a:lnTo>
                    <a:pt x="1955558" y="0"/>
                  </a:lnTo>
                  <a:lnTo>
                    <a:pt x="1955558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2120802" y="4535981"/>
              <a:ext cx="1955558" cy="0"/>
            </a:xfrm>
            <a:custGeom>
              <a:avLst/>
              <a:gdLst/>
              <a:ahLst/>
              <a:cxnLst/>
              <a:rect l="0" t="0" r="0" b="0"/>
              <a:pathLst>
                <a:path w="1955558">
                  <a:moveTo>
                    <a:pt x="0" y="0"/>
                  </a:moveTo>
                  <a:lnTo>
                    <a:pt x="1955558" y="0"/>
                  </a:lnTo>
                  <a:lnTo>
                    <a:pt x="1955558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2120802" y="4459840"/>
              <a:ext cx="1955558" cy="0"/>
            </a:xfrm>
            <a:custGeom>
              <a:avLst/>
              <a:gdLst/>
              <a:ahLst/>
              <a:cxnLst/>
              <a:rect l="0" t="0" r="0" b="0"/>
              <a:pathLst>
                <a:path w="1955558">
                  <a:moveTo>
                    <a:pt x="0" y="0"/>
                  </a:moveTo>
                  <a:lnTo>
                    <a:pt x="1955558" y="0"/>
                  </a:lnTo>
                  <a:lnTo>
                    <a:pt x="1955558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2120802" y="4383700"/>
              <a:ext cx="1955558" cy="0"/>
            </a:xfrm>
            <a:custGeom>
              <a:avLst/>
              <a:gdLst/>
              <a:ahLst/>
              <a:cxnLst/>
              <a:rect l="0" t="0" r="0" b="0"/>
              <a:pathLst>
                <a:path w="1955558">
                  <a:moveTo>
                    <a:pt x="0" y="0"/>
                  </a:moveTo>
                  <a:lnTo>
                    <a:pt x="1955558" y="0"/>
                  </a:lnTo>
                  <a:lnTo>
                    <a:pt x="1955558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2120802" y="4307560"/>
              <a:ext cx="1955558" cy="0"/>
            </a:xfrm>
            <a:custGeom>
              <a:avLst/>
              <a:gdLst/>
              <a:ahLst/>
              <a:cxnLst/>
              <a:rect l="0" t="0" r="0" b="0"/>
              <a:pathLst>
                <a:path w="1955558">
                  <a:moveTo>
                    <a:pt x="0" y="0"/>
                  </a:moveTo>
                  <a:lnTo>
                    <a:pt x="1955558" y="0"/>
                  </a:lnTo>
                  <a:lnTo>
                    <a:pt x="1955558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2120802" y="4231419"/>
              <a:ext cx="1955558" cy="0"/>
            </a:xfrm>
            <a:custGeom>
              <a:avLst/>
              <a:gdLst/>
              <a:ahLst/>
              <a:cxnLst/>
              <a:rect l="0" t="0" r="0" b="0"/>
              <a:pathLst>
                <a:path w="1955558">
                  <a:moveTo>
                    <a:pt x="0" y="0"/>
                  </a:moveTo>
                  <a:lnTo>
                    <a:pt x="1955558" y="0"/>
                  </a:lnTo>
                  <a:lnTo>
                    <a:pt x="1955558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2120802" y="4155279"/>
              <a:ext cx="1955558" cy="0"/>
            </a:xfrm>
            <a:custGeom>
              <a:avLst/>
              <a:gdLst/>
              <a:ahLst/>
              <a:cxnLst/>
              <a:rect l="0" t="0" r="0" b="0"/>
              <a:pathLst>
                <a:path w="1955558">
                  <a:moveTo>
                    <a:pt x="0" y="0"/>
                  </a:moveTo>
                  <a:lnTo>
                    <a:pt x="1955558" y="0"/>
                  </a:lnTo>
                  <a:lnTo>
                    <a:pt x="1955558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2120802" y="4079139"/>
              <a:ext cx="1955558" cy="0"/>
            </a:xfrm>
            <a:custGeom>
              <a:avLst/>
              <a:gdLst/>
              <a:ahLst/>
              <a:cxnLst/>
              <a:rect l="0" t="0" r="0" b="0"/>
              <a:pathLst>
                <a:path w="1955558">
                  <a:moveTo>
                    <a:pt x="0" y="0"/>
                  </a:moveTo>
                  <a:lnTo>
                    <a:pt x="1955558" y="0"/>
                  </a:lnTo>
                  <a:lnTo>
                    <a:pt x="1955558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2120802" y="4002998"/>
              <a:ext cx="1955558" cy="0"/>
            </a:xfrm>
            <a:custGeom>
              <a:avLst/>
              <a:gdLst/>
              <a:ahLst/>
              <a:cxnLst/>
              <a:rect l="0" t="0" r="0" b="0"/>
              <a:pathLst>
                <a:path w="1955558">
                  <a:moveTo>
                    <a:pt x="0" y="0"/>
                  </a:moveTo>
                  <a:lnTo>
                    <a:pt x="1955558" y="0"/>
                  </a:lnTo>
                  <a:lnTo>
                    <a:pt x="1955558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2120802" y="5028209"/>
              <a:ext cx="325926" cy="76140"/>
            </a:xfrm>
            <a:prstGeom prst="rect">
              <a:avLst/>
            </a:prstGeom>
            <a:solidFill>
              <a:srgbClr val="EFD4C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2120802" y="4345630"/>
              <a:ext cx="325926" cy="76140"/>
            </a:xfrm>
            <a:prstGeom prst="rect">
              <a:avLst/>
            </a:prstGeom>
            <a:solidFill>
              <a:srgbClr val="F6E7E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rc88"/>
            <p:cNvSpPr/>
            <p:nvPr/>
          </p:nvSpPr>
          <p:spPr>
            <a:xfrm>
              <a:off x="2120802" y="4574051"/>
              <a:ext cx="325926" cy="76140"/>
            </a:xfrm>
            <a:prstGeom prst="rect">
              <a:avLst/>
            </a:prstGeom>
            <a:solidFill>
              <a:srgbClr val="EAC8C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rc89"/>
            <p:cNvSpPr/>
            <p:nvPr/>
          </p:nvSpPr>
          <p:spPr>
            <a:xfrm>
              <a:off x="2120802" y="4269490"/>
              <a:ext cx="325926" cy="76140"/>
            </a:xfrm>
            <a:prstGeom prst="rect">
              <a:avLst/>
            </a:prstGeom>
            <a:solidFill>
              <a:srgbClr val="F3DDD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" name="rc94"/>
            <p:cNvSpPr/>
            <p:nvPr/>
          </p:nvSpPr>
          <p:spPr>
            <a:xfrm>
              <a:off x="2120802" y="4647507"/>
              <a:ext cx="325926" cy="76140"/>
            </a:xfrm>
            <a:prstGeom prst="rect">
              <a:avLst/>
            </a:prstGeom>
            <a:solidFill>
              <a:srgbClr val="E9C6C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rc100"/>
            <p:cNvSpPr/>
            <p:nvPr/>
          </p:nvSpPr>
          <p:spPr>
            <a:xfrm>
              <a:off x="2120802" y="4041068"/>
              <a:ext cx="325926" cy="76140"/>
            </a:xfrm>
            <a:prstGeom prst="rect">
              <a:avLst/>
            </a:prstGeom>
            <a:solidFill>
              <a:srgbClr val="F6E6E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rc101"/>
            <p:cNvSpPr/>
            <p:nvPr/>
          </p:nvSpPr>
          <p:spPr>
            <a:xfrm>
              <a:off x="2120802" y="4421770"/>
              <a:ext cx="325926" cy="76140"/>
            </a:xfrm>
            <a:prstGeom prst="rect">
              <a:avLst/>
            </a:prstGeom>
            <a:solidFill>
              <a:srgbClr val="DDACA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" name="rc103"/>
            <p:cNvSpPr/>
            <p:nvPr/>
          </p:nvSpPr>
          <p:spPr>
            <a:xfrm>
              <a:off x="2120802" y="5256630"/>
              <a:ext cx="325926" cy="76140"/>
            </a:xfrm>
            <a:prstGeom prst="rect">
              <a:avLst/>
            </a:prstGeom>
            <a:solidFill>
              <a:srgbClr val="F8EBE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7" name="rc107"/>
            <p:cNvSpPr/>
            <p:nvPr/>
          </p:nvSpPr>
          <p:spPr>
            <a:xfrm>
              <a:off x="2120802" y="4799788"/>
              <a:ext cx="325926" cy="76140"/>
            </a:xfrm>
            <a:prstGeom prst="rect">
              <a:avLst/>
            </a:prstGeom>
            <a:solidFill>
              <a:srgbClr val="E7C2B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9" name="rc109"/>
            <p:cNvSpPr/>
            <p:nvPr/>
          </p:nvSpPr>
          <p:spPr>
            <a:xfrm>
              <a:off x="2120802" y="3964928"/>
              <a:ext cx="325926" cy="76140"/>
            </a:xfrm>
            <a:prstGeom prst="rect">
              <a:avLst/>
            </a:prstGeom>
            <a:solidFill>
              <a:srgbClr val="B45F5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rc111"/>
            <p:cNvSpPr/>
            <p:nvPr/>
          </p:nvSpPr>
          <p:spPr>
            <a:xfrm>
              <a:off x="2120802" y="4952068"/>
              <a:ext cx="325926" cy="76140"/>
            </a:xfrm>
            <a:prstGeom prst="rect">
              <a:avLst/>
            </a:prstGeom>
            <a:solidFill>
              <a:srgbClr val="F7EAE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" name="rc113"/>
            <p:cNvSpPr/>
            <p:nvPr/>
          </p:nvSpPr>
          <p:spPr>
            <a:xfrm>
              <a:off x="2120802" y="5104349"/>
              <a:ext cx="325926" cy="76140"/>
            </a:xfrm>
            <a:prstGeom prst="rect">
              <a:avLst/>
            </a:prstGeom>
            <a:solidFill>
              <a:srgbClr val="EBCBC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" name="rc115"/>
            <p:cNvSpPr/>
            <p:nvPr/>
          </p:nvSpPr>
          <p:spPr>
            <a:xfrm>
              <a:off x="2120802" y="4875928"/>
              <a:ext cx="325926" cy="76140"/>
            </a:xfrm>
            <a:prstGeom prst="rect">
              <a:avLst/>
            </a:prstGeom>
            <a:solidFill>
              <a:srgbClr val="FBF4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6" name="rc116"/>
            <p:cNvSpPr/>
            <p:nvPr/>
          </p:nvSpPr>
          <p:spPr>
            <a:xfrm>
              <a:off x="2120802" y="4117209"/>
              <a:ext cx="325926" cy="76140"/>
            </a:xfrm>
            <a:prstGeom prst="rect">
              <a:avLst/>
            </a:prstGeom>
            <a:solidFill>
              <a:srgbClr val="F1DAD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" name="rc123"/>
            <p:cNvSpPr/>
            <p:nvPr/>
          </p:nvSpPr>
          <p:spPr>
            <a:xfrm>
              <a:off x="2120802" y="4497911"/>
              <a:ext cx="325926" cy="76140"/>
            </a:xfrm>
            <a:prstGeom prst="rect">
              <a:avLst/>
            </a:prstGeom>
            <a:solidFill>
              <a:srgbClr val="F5E2D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8" name="rc128"/>
            <p:cNvSpPr/>
            <p:nvPr/>
          </p:nvSpPr>
          <p:spPr>
            <a:xfrm>
              <a:off x="2120802" y="4723647"/>
              <a:ext cx="325926" cy="76140"/>
            </a:xfrm>
            <a:prstGeom prst="rect">
              <a:avLst/>
            </a:prstGeom>
            <a:solidFill>
              <a:srgbClr val="F4E1D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" name="rc129"/>
            <p:cNvSpPr/>
            <p:nvPr/>
          </p:nvSpPr>
          <p:spPr>
            <a:xfrm>
              <a:off x="2120802" y="5180489"/>
              <a:ext cx="325926" cy="76140"/>
            </a:xfrm>
            <a:prstGeom prst="rect">
              <a:avLst/>
            </a:prstGeom>
            <a:solidFill>
              <a:srgbClr val="D0918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0" name="rc130"/>
            <p:cNvSpPr/>
            <p:nvPr/>
          </p:nvSpPr>
          <p:spPr>
            <a:xfrm>
              <a:off x="2120802" y="4193349"/>
              <a:ext cx="325926" cy="76140"/>
            </a:xfrm>
            <a:prstGeom prst="rect">
              <a:avLst/>
            </a:prstGeom>
            <a:solidFill>
              <a:srgbClr val="C47B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3" name="rc133"/>
            <p:cNvSpPr/>
            <p:nvPr/>
          </p:nvSpPr>
          <p:spPr>
            <a:xfrm>
              <a:off x="2446728" y="5028209"/>
              <a:ext cx="325926" cy="76140"/>
            </a:xfrm>
            <a:prstGeom prst="rect">
              <a:avLst/>
            </a:prstGeom>
            <a:solidFill>
              <a:srgbClr val="E6BFB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5" name="rc135"/>
            <p:cNvSpPr/>
            <p:nvPr/>
          </p:nvSpPr>
          <p:spPr>
            <a:xfrm>
              <a:off x="2446728" y="4345630"/>
              <a:ext cx="325926" cy="76140"/>
            </a:xfrm>
            <a:prstGeom prst="rect">
              <a:avLst/>
            </a:prstGeom>
            <a:solidFill>
              <a:srgbClr val="EED3C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" name="rc148"/>
            <p:cNvSpPr/>
            <p:nvPr/>
          </p:nvSpPr>
          <p:spPr>
            <a:xfrm>
              <a:off x="2446728" y="4574051"/>
              <a:ext cx="325926" cy="76140"/>
            </a:xfrm>
            <a:prstGeom prst="rect">
              <a:avLst/>
            </a:prstGeom>
            <a:solidFill>
              <a:srgbClr val="E5BDB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9" name="rc149"/>
            <p:cNvSpPr/>
            <p:nvPr/>
          </p:nvSpPr>
          <p:spPr>
            <a:xfrm>
              <a:off x="2446728" y="4269490"/>
              <a:ext cx="325926" cy="76140"/>
            </a:xfrm>
            <a:prstGeom prst="rect">
              <a:avLst/>
            </a:prstGeom>
            <a:solidFill>
              <a:srgbClr val="E4BA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4" name="rc154"/>
            <p:cNvSpPr/>
            <p:nvPr/>
          </p:nvSpPr>
          <p:spPr>
            <a:xfrm>
              <a:off x="2446728" y="4647507"/>
              <a:ext cx="325926" cy="76140"/>
            </a:xfrm>
            <a:prstGeom prst="rect">
              <a:avLst/>
            </a:prstGeom>
            <a:solidFill>
              <a:srgbClr val="F0D7D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0" name="rc160"/>
            <p:cNvSpPr/>
            <p:nvPr/>
          </p:nvSpPr>
          <p:spPr>
            <a:xfrm>
              <a:off x="2446728" y="4041068"/>
              <a:ext cx="325926" cy="76140"/>
            </a:xfrm>
            <a:prstGeom prst="rect">
              <a:avLst/>
            </a:prstGeom>
            <a:solidFill>
              <a:srgbClr val="F4E2D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1" name="rc161"/>
            <p:cNvSpPr/>
            <p:nvPr/>
          </p:nvSpPr>
          <p:spPr>
            <a:xfrm>
              <a:off x="2446728" y="4421770"/>
              <a:ext cx="325926" cy="76140"/>
            </a:xfrm>
            <a:prstGeom prst="rect">
              <a:avLst/>
            </a:prstGeom>
            <a:solidFill>
              <a:srgbClr val="E4BB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" name="rc163"/>
            <p:cNvSpPr/>
            <p:nvPr/>
          </p:nvSpPr>
          <p:spPr>
            <a:xfrm>
              <a:off x="2446728" y="5256630"/>
              <a:ext cx="325926" cy="76140"/>
            </a:xfrm>
            <a:prstGeom prst="rect">
              <a:avLst/>
            </a:prstGeom>
            <a:solidFill>
              <a:srgbClr val="FAF2F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7" name="rc167"/>
            <p:cNvSpPr/>
            <p:nvPr/>
          </p:nvSpPr>
          <p:spPr>
            <a:xfrm>
              <a:off x="2446728" y="4799788"/>
              <a:ext cx="325926" cy="76140"/>
            </a:xfrm>
            <a:prstGeom prst="rect">
              <a:avLst/>
            </a:prstGeom>
            <a:solidFill>
              <a:srgbClr val="F4E1D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9" name="rc169"/>
            <p:cNvSpPr/>
            <p:nvPr/>
          </p:nvSpPr>
          <p:spPr>
            <a:xfrm>
              <a:off x="2446728" y="3964928"/>
              <a:ext cx="325926" cy="76140"/>
            </a:xfrm>
            <a:prstGeom prst="rect">
              <a:avLst/>
            </a:prstGeom>
            <a:solidFill>
              <a:srgbClr val="D8A19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1" name="rc171"/>
            <p:cNvSpPr/>
            <p:nvPr/>
          </p:nvSpPr>
          <p:spPr>
            <a:xfrm>
              <a:off x="2446728" y="4952068"/>
              <a:ext cx="325926" cy="76140"/>
            </a:xfrm>
            <a:prstGeom prst="rect">
              <a:avLst/>
            </a:prstGeom>
            <a:solidFill>
              <a:srgbClr val="F3DED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3" name="rc173"/>
            <p:cNvSpPr/>
            <p:nvPr/>
          </p:nvSpPr>
          <p:spPr>
            <a:xfrm>
              <a:off x="2446728" y="5104349"/>
              <a:ext cx="325926" cy="76140"/>
            </a:xfrm>
            <a:prstGeom prst="rect">
              <a:avLst/>
            </a:prstGeom>
            <a:solidFill>
              <a:srgbClr val="F1D9D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5" name="rc175"/>
            <p:cNvSpPr/>
            <p:nvPr/>
          </p:nvSpPr>
          <p:spPr>
            <a:xfrm>
              <a:off x="2446728" y="4875928"/>
              <a:ext cx="325926" cy="76140"/>
            </a:xfrm>
            <a:prstGeom prst="rect">
              <a:avLst/>
            </a:prstGeom>
            <a:solidFill>
              <a:srgbClr val="FEFBF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6" name="rc176"/>
            <p:cNvSpPr/>
            <p:nvPr/>
          </p:nvSpPr>
          <p:spPr>
            <a:xfrm>
              <a:off x="2446728" y="4117209"/>
              <a:ext cx="325926" cy="76140"/>
            </a:xfrm>
            <a:prstGeom prst="rect">
              <a:avLst/>
            </a:prstGeom>
            <a:solidFill>
              <a:srgbClr val="F3D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3" name="rc183"/>
            <p:cNvSpPr/>
            <p:nvPr/>
          </p:nvSpPr>
          <p:spPr>
            <a:xfrm>
              <a:off x="2446728" y="4497911"/>
              <a:ext cx="325926" cy="76140"/>
            </a:xfrm>
            <a:prstGeom prst="rect">
              <a:avLst/>
            </a:prstGeom>
            <a:solidFill>
              <a:srgbClr val="FEFCF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8" name="rc188"/>
            <p:cNvSpPr/>
            <p:nvPr/>
          </p:nvSpPr>
          <p:spPr>
            <a:xfrm>
              <a:off x="2446728" y="4723647"/>
              <a:ext cx="325926" cy="76140"/>
            </a:xfrm>
            <a:prstGeom prst="rect">
              <a:avLst/>
            </a:prstGeom>
            <a:solidFill>
              <a:srgbClr val="F5E2D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9" name="rc189"/>
            <p:cNvSpPr/>
            <p:nvPr/>
          </p:nvSpPr>
          <p:spPr>
            <a:xfrm>
              <a:off x="2446728" y="5180489"/>
              <a:ext cx="325926" cy="76140"/>
            </a:xfrm>
            <a:prstGeom prst="rect">
              <a:avLst/>
            </a:prstGeom>
            <a:solidFill>
              <a:srgbClr val="C47B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0" name="rc190"/>
            <p:cNvSpPr/>
            <p:nvPr/>
          </p:nvSpPr>
          <p:spPr>
            <a:xfrm>
              <a:off x="2446728" y="4193349"/>
              <a:ext cx="325926" cy="76140"/>
            </a:xfrm>
            <a:prstGeom prst="rect">
              <a:avLst/>
            </a:prstGeom>
            <a:solidFill>
              <a:srgbClr val="C0756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3" name="rc193"/>
            <p:cNvSpPr/>
            <p:nvPr/>
          </p:nvSpPr>
          <p:spPr>
            <a:xfrm>
              <a:off x="2772654" y="5028209"/>
              <a:ext cx="325926" cy="76140"/>
            </a:xfrm>
            <a:prstGeom prst="rect">
              <a:avLst/>
            </a:prstGeom>
            <a:solidFill>
              <a:srgbClr val="EDCEC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5" name="rc195"/>
            <p:cNvSpPr/>
            <p:nvPr/>
          </p:nvSpPr>
          <p:spPr>
            <a:xfrm>
              <a:off x="2772654" y="4345630"/>
              <a:ext cx="325926" cy="76140"/>
            </a:xfrm>
            <a:prstGeom prst="rect">
              <a:avLst/>
            </a:prstGeom>
            <a:solidFill>
              <a:srgbClr val="F4E0D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8" name="rc208"/>
            <p:cNvSpPr/>
            <p:nvPr/>
          </p:nvSpPr>
          <p:spPr>
            <a:xfrm>
              <a:off x="2772654" y="4574051"/>
              <a:ext cx="325926" cy="76140"/>
            </a:xfrm>
            <a:prstGeom prst="rect">
              <a:avLst/>
            </a:prstGeom>
            <a:solidFill>
              <a:srgbClr val="D9A39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9" name="rc209"/>
            <p:cNvSpPr/>
            <p:nvPr/>
          </p:nvSpPr>
          <p:spPr>
            <a:xfrm>
              <a:off x="2772654" y="4269490"/>
              <a:ext cx="325926" cy="76140"/>
            </a:xfrm>
            <a:prstGeom prst="rect">
              <a:avLst/>
            </a:prstGeom>
            <a:solidFill>
              <a:srgbClr val="E5BEB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4" name="rc214"/>
            <p:cNvSpPr/>
            <p:nvPr/>
          </p:nvSpPr>
          <p:spPr>
            <a:xfrm>
              <a:off x="2772654" y="4647507"/>
              <a:ext cx="325926" cy="76140"/>
            </a:xfrm>
            <a:prstGeom prst="rect">
              <a:avLst/>
            </a:prstGeom>
            <a:solidFill>
              <a:srgbClr val="E5BCB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0" name="rc220"/>
            <p:cNvSpPr/>
            <p:nvPr/>
          </p:nvSpPr>
          <p:spPr>
            <a:xfrm>
              <a:off x="2772654" y="4041068"/>
              <a:ext cx="325926" cy="76140"/>
            </a:xfrm>
            <a:prstGeom prst="rect">
              <a:avLst/>
            </a:prstGeom>
            <a:solidFill>
              <a:srgbClr val="DDABA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1" name="rc221"/>
            <p:cNvSpPr/>
            <p:nvPr/>
          </p:nvSpPr>
          <p:spPr>
            <a:xfrm>
              <a:off x="2772654" y="4421770"/>
              <a:ext cx="325926" cy="76140"/>
            </a:xfrm>
            <a:prstGeom prst="rect">
              <a:avLst/>
            </a:prstGeom>
            <a:solidFill>
              <a:srgbClr val="DBA79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3" name="rc223"/>
            <p:cNvSpPr/>
            <p:nvPr/>
          </p:nvSpPr>
          <p:spPr>
            <a:xfrm>
              <a:off x="2772654" y="5256630"/>
              <a:ext cx="325926" cy="76140"/>
            </a:xfrm>
            <a:prstGeom prst="rect">
              <a:avLst/>
            </a:prstGeom>
            <a:solidFill>
              <a:srgbClr val="FAEFE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7" name="rc227"/>
            <p:cNvSpPr/>
            <p:nvPr/>
          </p:nvSpPr>
          <p:spPr>
            <a:xfrm>
              <a:off x="2772654" y="4799788"/>
              <a:ext cx="325926" cy="76140"/>
            </a:xfrm>
            <a:prstGeom prst="rect">
              <a:avLst/>
            </a:prstGeom>
            <a:solidFill>
              <a:srgbClr val="E9C6C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9" name="rc229"/>
            <p:cNvSpPr/>
            <p:nvPr/>
          </p:nvSpPr>
          <p:spPr>
            <a:xfrm>
              <a:off x="2772654" y="3964928"/>
              <a:ext cx="325926" cy="76140"/>
            </a:xfrm>
            <a:prstGeom prst="rect">
              <a:avLst/>
            </a:prstGeom>
            <a:solidFill>
              <a:srgbClr val="CE8E8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1" name="rc231"/>
            <p:cNvSpPr/>
            <p:nvPr/>
          </p:nvSpPr>
          <p:spPr>
            <a:xfrm>
              <a:off x="2772654" y="4952068"/>
              <a:ext cx="325926" cy="76140"/>
            </a:xfrm>
            <a:prstGeom prst="rect">
              <a:avLst/>
            </a:prstGeom>
            <a:solidFill>
              <a:srgbClr val="DCAAA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3" name="rc233"/>
            <p:cNvSpPr/>
            <p:nvPr/>
          </p:nvSpPr>
          <p:spPr>
            <a:xfrm>
              <a:off x="2772654" y="5104349"/>
              <a:ext cx="325926" cy="76140"/>
            </a:xfrm>
            <a:prstGeom prst="rect">
              <a:avLst/>
            </a:prstGeom>
            <a:solidFill>
              <a:srgbClr val="DAA59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5" name="rc235"/>
            <p:cNvSpPr/>
            <p:nvPr/>
          </p:nvSpPr>
          <p:spPr>
            <a:xfrm>
              <a:off x="2772654" y="4875928"/>
              <a:ext cx="325926" cy="76140"/>
            </a:xfrm>
            <a:prstGeom prst="rect">
              <a:avLst/>
            </a:prstGeom>
            <a:solidFill>
              <a:srgbClr val="E8C3B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6" name="rc236"/>
            <p:cNvSpPr/>
            <p:nvPr/>
          </p:nvSpPr>
          <p:spPr>
            <a:xfrm>
              <a:off x="2772654" y="4117209"/>
              <a:ext cx="325926" cy="76140"/>
            </a:xfrm>
            <a:prstGeom prst="rect">
              <a:avLst/>
            </a:prstGeom>
            <a:solidFill>
              <a:srgbClr val="F7E8E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3" name="rc243"/>
            <p:cNvSpPr/>
            <p:nvPr/>
          </p:nvSpPr>
          <p:spPr>
            <a:xfrm>
              <a:off x="2772654" y="4497911"/>
              <a:ext cx="325926" cy="76140"/>
            </a:xfrm>
            <a:prstGeom prst="rect">
              <a:avLst/>
            </a:prstGeom>
            <a:solidFill>
              <a:srgbClr val="FCF7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8" name="rc248"/>
            <p:cNvSpPr/>
            <p:nvPr/>
          </p:nvSpPr>
          <p:spPr>
            <a:xfrm>
              <a:off x="2772654" y="4723647"/>
              <a:ext cx="325926" cy="76140"/>
            </a:xfrm>
            <a:prstGeom prst="rect">
              <a:avLst/>
            </a:prstGeom>
            <a:solidFill>
              <a:srgbClr val="FAF1F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9" name="rc249"/>
            <p:cNvSpPr/>
            <p:nvPr/>
          </p:nvSpPr>
          <p:spPr>
            <a:xfrm>
              <a:off x="2772654" y="5180489"/>
              <a:ext cx="325926" cy="76140"/>
            </a:xfrm>
            <a:prstGeom prst="rect">
              <a:avLst/>
            </a:prstGeom>
            <a:solidFill>
              <a:srgbClr val="CF908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0" name="rc250"/>
            <p:cNvSpPr/>
            <p:nvPr/>
          </p:nvSpPr>
          <p:spPr>
            <a:xfrm>
              <a:off x="2772654" y="4193349"/>
              <a:ext cx="325926" cy="76140"/>
            </a:xfrm>
            <a:prstGeom prst="rect">
              <a:avLst/>
            </a:prstGeom>
            <a:solidFill>
              <a:srgbClr val="CE8D8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3" name="rc253"/>
            <p:cNvSpPr/>
            <p:nvPr/>
          </p:nvSpPr>
          <p:spPr>
            <a:xfrm>
              <a:off x="3098581" y="5028209"/>
              <a:ext cx="325926" cy="761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5" name="rc255"/>
            <p:cNvSpPr/>
            <p:nvPr/>
          </p:nvSpPr>
          <p:spPr>
            <a:xfrm>
              <a:off x="3098581" y="4345630"/>
              <a:ext cx="325926" cy="76140"/>
            </a:xfrm>
            <a:prstGeom prst="rect">
              <a:avLst/>
            </a:prstGeom>
            <a:solidFill>
              <a:srgbClr val="FDF8F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8" name="rc268"/>
            <p:cNvSpPr/>
            <p:nvPr/>
          </p:nvSpPr>
          <p:spPr>
            <a:xfrm>
              <a:off x="3098581" y="4574051"/>
              <a:ext cx="325926" cy="76140"/>
            </a:xfrm>
            <a:prstGeom prst="rect">
              <a:avLst/>
            </a:prstGeom>
            <a:solidFill>
              <a:srgbClr val="F8EAE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9" name="rc269"/>
            <p:cNvSpPr/>
            <p:nvPr/>
          </p:nvSpPr>
          <p:spPr>
            <a:xfrm>
              <a:off x="3098581" y="4269490"/>
              <a:ext cx="325926" cy="76140"/>
            </a:xfrm>
            <a:prstGeom prst="rect">
              <a:avLst/>
            </a:prstGeom>
            <a:solidFill>
              <a:srgbClr val="FCF5F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4" name="rc274"/>
            <p:cNvSpPr/>
            <p:nvPr/>
          </p:nvSpPr>
          <p:spPr>
            <a:xfrm>
              <a:off x="3098581" y="4647507"/>
              <a:ext cx="325926" cy="761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0" name="rc280"/>
            <p:cNvSpPr/>
            <p:nvPr/>
          </p:nvSpPr>
          <p:spPr>
            <a:xfrm>
              <a:off x="3098581" y="4041068"/>
              <a:ext cx="325926" cy="76140"/>
            </a:xfrm>
            <a:prstGeom prst="rect">
              <a:avLst/>
            </a:prstGeom>
            <a:solidFill>
              <a:srgbClr val="FDF9F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1" name="rc281"/>
            <p:cNvSpPr/>
            <p:nvPr/>
          </p:nvSpPr>
          <p:spPr>
            <a:xfrm>
              <a:off x="3098581" y="4421770"/>
              <a:ext cx="325926" cy="76140"/>
            </a:xfrm>
            <a:prstGeom prst="rect">
              <a:avLst/>
            </a:prstGeom>
            <a:solidFill>
              <a:srgbClr val="FCF7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3" name="rc283"/>
            <p:cNvSpPr/>
            <p:nvPr/>
          </p:nvSpPr>
          <p:spPr>
            <a:xfrm>
              <a:off x="3098581" y="5256630"/>
              <a:ext cx="325926" cy="76140"/>
            </a:xfrm>
            <a:prstGeom prst="rect">
              <a:avLst/>
            </a:prstGeom>
            <a:solidFill>
              <a:srgbClr val="FEFDF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7" name="rc287"/>
            <p:cNvSpPr/>
            <p:nvPr/>
          </p:nvSpPr>
          <p:spPr>
            <a:xfrm>
              <a:off x="3098581" y="4799788"/>
              <a:ext cx="325926" cy="761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9" name="rc289"/>
            <p:cNvSpPr/>
            <p:nvPr/>
          </p:nvSpPr>
          <p:spPr>
            <a:xfrm>
              <a:off x="3098581" y="3964928"/>
              <a:ext cx="325926" cy="76140"/>
            </a:xfrm>
            <a:prstGeom prst="rect">
              <a:avLst/>
            </a:prstGeom>
            <a:solidFill>
              <a:srgbClr val="F9EEE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1" name="rc291"/>
            <p:cNvSpPr/>
            <p:nvPr/>
          </p:nvSpPr>
          <p:spPr>
            <a:xfrm>
              <a:off x="3098581" y="4952068"/>
              <a:ext cx="325926" cy="76140"/>
            </a:xfrm>
            <a:prstGeom prst="rect">
              <a:avLst/>
            </a:prstGeom>
            <a:solidFill>
              <a:srgbClr val="FBF5F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3" name="rc293"/>
            <p:cNvSpPr/>
            <p:nvPr/>
          </p:nvSpPr>
          <p:spPr>
            <a:xfrm>
              <a:off x="3098581" y="5104349"/>
              <a:ext cx="325926" cy="76140"/>
            </a:xfrm>
            <a:prstGeom prst="rect">
              <a:avLst/>
            </a:prstGeom>
            <a:solidFill>
              <a:srgbClr val="FCF7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5" name="rc295"/>
            <p:cNvSpPr/>
            <p:nvPr/>
          </p:nvSpPr>
          <p:spPr>
            <a:xfrm>
              <a:off x="3098581" y="4875928"/>
              <a:ext cx="325926" cy="76140"/>
            </a:xfrm>
            <a:prstGeom prst="rect">
              <a:avLst/>
            </a:prstGeom>
            <a:solidFill>
              <a:srgbClr val="FAF0E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6" name="rc296"/>
            <p:cNvSpPr/>
            <p:nvPr/>
          </p:nvSpPr>
          <p:spPr>
            <a:xfrm>
              <a:off x="3098581" y="4117209"/>
              <a:ext cx="325926" cy="76140"/>
            </a:xfrm>
            <a:prstGeom prst="rect">
              <a:avLst/>
            </a:prstGeom>
            <a:solidFill>
              <a:srgbClr val="F9EEE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3" name="rc303"/>
            <p:cNvSpPr/>
            <p:nvPr/>
          </p:nvSpPr>
          <p:spPr>
            <a:xfrm>
              <a:off x="3098581" y="4497911"/>
              <a:ext cx="325926" cy="76140"/>
            </a:xfrm>
            <a:prstGeom prst="rect">
              <a:avLst/>
            </a:prstGeom>
            <a:solidFill>
              <a:srgbClr val="F0D6D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8" name="rc308"/>
            <p:cNvSpPr/>
            <p:nvPr/>
          </p:nvSpPr>
          <p:spPr>
            <a:xfrm>
              <a:off x="3098581" y="4723647"/>
              <a:ext cx="325926" cy="76140"/>
            </a:xfrm>
            <a:prstGeom prst="rect">
              <a:avLst/>
            </a:prstGeom>
            <a:solidFill>
              <a:srgbClr val="FDFAF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9" name="rc309"/>
            <p:cNvSpPr/>
            <p:nvPr/>
          </p:nvSpPr>
          <p:spPr>
            <a:xfrm>
              <a:off x="3098581" y="5180489"/>
              <a:ext cx="325926" cy="76140"/>
            </a:xfrm>
            <a:prstGeom prst="rect">
              <a:avLst/>
            </a:prstGeom>
            <a:solidFill>
              <a:srgbClr val="E6BFB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0" name="rc310"/>
            <p:cNvSpPr/>
            <p:nvPr/>
          </p:nvSpPr>
          <p:spPr>
            <a:xfrm>
              <a:off x="3098581" y="4193349"/>
              <a:ext cx="325926" cy="76140"/>
            </a:xfrm>
            <a:prstGeom prst="rect">
              <a:avLst/>
            </a:prstGeom>
            <a:solidFill>
              <a:srgbClr val="F9EEE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3" name="rc313"/>
            <p:cNvSpPr/>
            <p:nvPr/>
          </p:nvSpPr>
          <p:spPr>
            <a:xfrm>
              <a:off x="3424507" y="5028209"/>
              <a:ext cx="325926" cy="761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5" name="rc315"/>
            <p:cNvSpPr/>
            <p:nvPr/>
          </p:nvSpPr>
          <p:spPr>
            <a:xfrm>
              <a:off x="3424507" y="4345630"/>
              <a:ext cx="325926" cy="76140"/>
            </a:xfrm>
            <a:prstGeom prst="rect">
              <a:avLst/>
            </a:prstGeom>
            <a:solidFill>
              <a:srgbClr val="FBF5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8" name="rc328"/>
            <p:cNvSpPr/>
            <p:nvPr/>
          </p:nvSpPr>
          <p:spPr>
            <a:xfrm>
              <a:off x="3424507" y="4574051"/>
              <a:ext cx="325926" cy="76140"/>
            </a:xfrm>
            <a:prstGeom prst="rect">
              <a:avLst/>
            </a:prstGeom>
            <a:solidFill>
              <a:srgbClr val="F8EBE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9" name="rc329"/>
            <p:cNvSpPr/>
            <p:nvPr/>
          </p:nvSpPr>
          <p:spPr>
            <a:xfrm>
              <a:off x="3424507" y="4269490"/>
              <a:ext cx="325926" cy="76140"/>
            </a:xfrm>
            <a:prstGeom prst="rect">
              <a:avLst/>
            </a:prstGeom>
            <a:solidFill>
              <a:srgbClr val="F9ED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4" name="rc334"/>
            <p:cNvSpPr/>
            <p:nvPr/>
          </p:nvSpPr>
          <p:spPr>
            <a:xfrm>
              <a:off x="3424507" y="4647507"/>
              <a:ext cx="325926" cy="76140"/>
            </a:xfrm>
            <a:prstGeom prst="rect">
              <a:avLst/>
            </a:prstGeom>
            <a:solidFill>
              <a:srgbClr val="F9FAF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0" name="rc340"/>
            <p:cNvSpPr/>
            <p:nvPr/>
          </p:nvSpPr>
          <p:spPr>
            <a:xfrm>
              <a:off x="3424507" y="4041068"/>
              <a:ext cx="325926" cy="76140"/>
            </a:xfrm>
            <a:prstGeom prst="rect">
              <a:avLst/>
            </a:prstGeom>
            <a:solidFill>
              <a:srgbClr val="F9ED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1" name="rc341"/>
            <p:cNvSpPr/>
            <p:nvPr/>
          </p:nvSpPr>
          <p:spPr>
            <a:xfrm>
              <a:off x="3424507" y="4421770"/>
              <a:ext cx="325926" cy="76140"/>
            </a:xfrm>
            <a:prstGeom prst="rect">
              <a:avLst/>
            </a:prstGeom>
            <a:solidFill>
              <a:srgbClr val="F0D8D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3" name="rc343"/>
            <p:cNvSpPr/>
            <p:nvPr/>
          </p:nvSpPr>
          <p:spPr>
            <a:xfrm>
              <a:off x="3424507" y="5256630"/>
              <a:ext cx="325926" cy="76140"/>
            </a:xfrm>
            <a:prstGeom prst="rect">
              <a:avLst/>
            </a:prstGeom>
            <a:solidFill>
              <a:srgbClr val="F8F9F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7" name="rc347"/>
            <p:cNvSpPr/>
            <p:nvPr/>
          </p:nvSpPr>
          <p:spPr>
            <a:xfrm>
              <a:off x="3424507" y="4799788"/>
              <a:ext cx="325926" cy="76140"/>
            </a:xfrm>
            <a:prstGeom prst="rect">
              <a:avLst/>
            </a:prstGeom>
            <a:solidFill>
              <a:srgbClr val="F6F8F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9" name="rc349"/>
            <p:cNvSpPr/>
            <p:nvPr/>
          </p:nvSpPr>
          <p:spPr>
            <a:xfrm>
              <a:off x="3424507" y="3964928"/>
              <a:ext cx="325926" cy="76140"/>
            </a:xfrm>
            <a:prstGeom prst="rect">
              <a:avLst/>
            </a:prstGeom>
            <a:solidFill>
              <a:srgbClr val="FCF5F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1" name="rc351"/>
            <p:cNvSpPr/>
            <p:nvPr/>
          </p:nvSpPr>
          <p:spPr>
            <a:xfrm>
              <a:off x="3424507" y="4952068"/>
              <a:ext cx="325926" cy="76140"/>
            </a:xfrm>
            <a:prstGeom prst="rect">
              <a:avLst/>
            </a:prstGeom>
            <a:solidFill>
              <a:srgbClr val="F6E5E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3" name="rc353"/>
            <p:cNvSpPr/>
            <p:nvPr/>
          </p:nvSpPr>
          <p:spPr>
            <a:xfrm>
              <a:off x="3424507" y="5104349"/>
              <a:ext cx="325926" cy="761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5" name="rc355"/>
            <p:cNvSpPr/>
            <p:nvPr/>
          </p:nvSpPr>
          <p:spPr>
            <a:xfrm>
              <a:off x="3424507" y="4875928"/>
              <a:ext cx="325926" cy="76140"/>
            </a:xfrm>
            <a:prstGeom prst="rect">
              <a:avLst/>
            </a:prstGeom>
            <a:solidFill>
              <a:srgbClr val="FCFDF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6" name="rc356"/>
            <p:cNvSpPr/>
            <p:nvPr/>
          </p:nvSpPr>
          <p:spPr>
            <a:xfrm>
              <a:off x="3424507" y="4117209"/>
              <a:ext cx="325926" cy="76140"/>
            </a:xfrm>
            <a:prstGeom prst="rect">
              <a:avLst/>
            </a:prstGeom>
            <a:solidFill>
              <a:srgbClr val="ECCCC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3" name="rc363"/>
            <p:cNvSpPr/>
            <p:nvPr/>
          </p:nvSpPr>
          <p:spPr>
            <a:xfrm>
              <a:off x="3424507" y="4497911"/>
              <a:ext cx="325926" cy="76140"/>
            </a:xfrm>
            <a:prstGeom prst="rect">
              <a:avLst/>
            </a:prstGeom>
            <a:solidFill>
              <a:srgbClr val="FAF0E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8" name="rc368"/>
            <p:cNvSpPr/>
            <p:nvPr/>
          </p:nvSpPr>
          <p:spPr>
            <a:xfrm>
              <a:off x="3424507" y="4723647"/>
              <a:ext cx="325926" cy="76140"/>
            </a:xfrm>
            <a:prstGeom prst="rect">
              <a:avLst/>
            </a:prstGeom>
            <a:solidFill>
              <a:srgbClr val="FEFEF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9" name="rc369"/>
            <p:cNvSpPr/>
            <p:nvPr/>
          </p:nvSpPr>
          <p:spPr>
            <a:xfrm>
              <a:off x="3424507" y="5180489"/>
              <a:ext cx="325926" cy="76140"/>
            </a:xfrm>
            <a:prstGeom prst="rect">
              <a:avLst/>
            </a:prstGeom>
            <a:solidFill>
              <a:srgbClr val="DCE2E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0" name="rc370"/>
            <p:cNvSpPr/>
            <p:nvPr/>
          </p:nvSpPr>
          <p:spPr>
            <a:xfrm>
              <a:off x="3424507" y="4193349"/>
              <a:ext cx="325926" cy="761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3" name="rc373"/>
            <p:cNvSpPr/>
            <p:nvPr/>
          </p:nvSpPr>
          <p:spPr>
            <a:xfrm>
              <a:off x="3750433" y="5028209"/>
              <a:ext cx="325926" cy="761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5" name="rc375"/>
            <p:cNvSpPr/>
            <p:nvPr/>
          </p:nvSpPr>
          <p:spPr>
            <a:xfrm>
              <a:off x="3750433" y="4345630"/>
              <a:ext cx="325926" cy="76140"/>
            </a:xfrm>
            <a:prstGeom prst="rect">
              <a:avLst/>
            </a:prstGeom>
            <a:solidFill>
              <a:srgbClr val="E7EBF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8" name="rc388"/>
            <p:cNvSpPr/>
            <p:nvPr/>
          </p:nvSpPr>
          <p:spPr>
            <a:xfrm>
              <a:off x="3750433" y="4574051"/>
              <a:ext cx="325926" cy="76140"/>
            </a:xfrm>
            <a:prstGeom prst="rect">
              <a:avLst/>
            </a:prstGeom>
            <a:solidFill>
              <a:srgbClr val="F7E9E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9" name="rc389"/>
            <p:cNvSpPr/>
            <p:nvPr/>
          </p:nvSpPr>
          <p:spPr>
            <a:xfrm>
              <a:off x="3750433" y="4269490"/>
              <a:ext cx="325926" cy="76140"/>
            </a:xfrm>
            <a:prstGeom prst="rect">
              <a:avLst/>
            </a:prstGeom>
            <a:solidFill>
              <a:srgbClr val="EED2C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4" name="rc394"/>
            <p:cNvSpPr/>
            <p:nvPr/>
          </p:nvSpPr>
          <p:spPr>
            <a:xfrm>
              <a:off x="3750433" y="4647507"/>
              <a:ext cx="325926" cy="76140"/>
            </a:xfrm>
            <a:prstGeom prst="rect">
              <a:avLst/>
            </a:prstGeom>
            <a:solidFill>
              <a:srgbClr val="F2F4F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0" name="rc400"/>
            <p:cNvSpPr/>
            <p:nvPr/>
          </p:nvSpPr>
          <p:spPr>
            <a:xfrm>
              <a:off x="3750433" y="4041068"/>
              <a:ext cx="325926" cy="76140"/>
            </a:xfrm>
            <a:prstGeom prst="rect">
              <a:avLst/>
            </a:prstGeom>
            <a:solidFill>
              <a:srgbClr val="F9EEE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1" name="rc401"/>
            <p:cNvSpPr/>
            <p:nvPr/>
          </p:nvSpPr>
          <p:spPr>
            <a:xfrm>
              <a:off x="3750433" y="4421770"/>
              <a:ext cx="325926" cy="76140"/>
            </a:xfrm>
            <a:prstGeom prst="rect">
              <a:avLst/>
            </a:prstGeom>
            <a:solidFill>
              <a:srgbClr val="FEFEF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3" name="rc403"/>
            <p:cNvSpPr/>
            <p:nvPr/>
          </p:nvSpPr>
          <p:spPr>
            <a:xfrm>
              <a:off x="3750433" y="5256630"/>
              <a:ext cx="325926" cy="76140"/>
            </a:xfrm>
            <a:prstGeom prst="rect">
              <a:avLst/>
            </a:prstGeom>
            <a:solidFill>
              <a:srgbClr val="F9FAF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7" name="rc407"/>
            <p:cNvSpPr/>
            <p:nvPr/>
          </p:nvSpPr>
          <p:spPr>
            <a:xfrm>
              <a:off x="3750433" y="4799788"/>
              <a:ext cx="325926" cy="761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9" name="rc409"/>
            <p:cNvSpPr/>
            <p:nvPr/>
          </p:nvSpPr>
          <p:spPr>
            <a:xfrm>
              <a:off x="3750433" y="3964928"/>
              <a:ext cx="325926" cy="76140"/>
            </a:xfrm>
            <a:prstGeom prst="rect">
              <a:avLst/>
            </a:prstGeom>
            <a:solidFill>
              <a:srgbClr val="FBF4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1" name="rc411"/>
            <p:cNvSpPr/>
            <p:nvPr/>
          </p:nvSpPr>
          <p:spPr>
            <a:xfrm>
              <a:off x="3750433" y="4952068"/>
              <a:ext cx="325926" cy="76140"/>
            </a:xfrm>
            <a:prstGeom prst="rect">
              <a:avLst/>
            </a:prstGeom>
            <a:solidFill>
              <a:srgbClr val="F1F4F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3" name="rc413"/>
            <p:cNvSpPr/>
            <p:nvPr/>
          </p:nvSpPr>
          <p:spPr>
            <a:xfrm>
              <a:off x="3750433" y="5104349"/>
              <a:ext cx="325926" cy="76140"/>
            </a:xfrm>
            <a:prstGeom prst="rect">
              <a:avLst/>
            </a:prstGeom>
            <a:solidFill>
              <a:srgbClr val="F4E1D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5" name="rc415"/>
            <p:cNvSpPr/>
            <p:nvPr/>
          </p:nvSpPr>
          <p:spPr>
            <a:xfrm>
              <a:off x="3750433" y="4875928"/>
              <a:ext cx="325926" cy="76140"/>
            </a:xfrm>
            <a:prstGeom prst="rect">
              <a:avLst/>
            </a:prstGeom>
            <a:solidFill>
              <a:srgbClr val="FEFCF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6" name="rc416"/>
            <p:cNvSpPr/>
            <p:nvPr/>
          </p:nvSpPr>
          <p:spPr>
            <a:xfrm>
              <a:off x="3750433" y="4117209"/>
              <a:ext cx="325926" cy="76140"/>
            </a:xfrm>
            <a:prstGeom prst="rect">
              <a:avLst/>
            </a:prstGeom>
            <a:solidFill>
              <a:srgbClr val="F1D9D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3" name="rc423"/>
            <p:cNvSpPr/>
            <p:nvPr/>
          </p:nvSpPr>
          <p:spPr>
            <a:xfrm>
              <a:off x="3750433" y="4497911"/>
              <a:ext cx="325926" cy="76140"/>
            </a:xfrm>
            <a:prstGeom prst="rect">
              <a:avLst/>
            </a:prstGeom>
            <a:solidFill>
              <a:srgbClr val="FCF8F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8" name="rc428"/>
            <p:cNvSpPr/>
            <p:nvPr/>
          </p:nvSpPr>
          <p:spPr>
            <a:xfrm>
              <a:off x="3750433" y="4723647"/>
              <a:ext cx="325926" cy="76140"/>
            </a:xfrm>
            <a:prstGeom prst="rect">
              <a:avLst/>
            </a:prstGeom>
            <a:solidFill>
              <a:srgbClr val="FE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9" name="rc429"/>
            <p:cNvSpPr/>
            <p:nvPr/>
          </p:nvSpPr>
          <p:spPr>
            <a:xfrm>
              <a:off x="3750433" y="5180489"/>
              <a:ext cx="325926" cy="76140"/>
            </a:xfrm>
            <a:prstGeom prst="rect">
              <a:avLst/>
            </a:prstGeom>
            <a:solidFill>
              <a:srgbClr val="F3DE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0" name="rc430"/>
            <p:cNvSpPr/>
            <p:nvPr/>
          </p:nvSpPr>
          <p:spPr>
            <a:xfrm>
              <a:off x="3750433" y="4193349"/>
              <a:ext cx="325926" cy="76140"/>
            </a:xfrm>
            <a:prstGeom prst="rect">
              <a:avLst/>
            </a:prstGeom>
            <a:solidFill>
              <a:srgbClr val="F4F6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</p:grpSp>
      <p:sp>
        <p:nvSpPr>
          <p:cNvPr id="431" name="rc431"/>
          <p:cNvSpPr/>
          <p:nvPr/>
        </p:nvSpPr>
        <p:spPr>
          <a:xfrm>
            <a:off x="3750433" y="1827859"/>
            <a:ext cx="325926" cy="76140"/>
          </a:xfrm>
          <a:prstGeom prst="rect">
            <a:avLst/>
          </a:prstGeom>
          <a:solidFill>
            <a:srgbClr val="F9FAFB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32" name="rc432"/>
          <p:cNvSpPr/>
          <p:nvPr/>
        </p:nvSpPr>
        <p:spPr>
          <a:xfrm>
            <a:off x="2120802" y="990315"/>
            <a:ext cx="1955558" cy="2974613"/>
          </a:xfrm>
          <a:prstGeom prst="rect">
            <a:avLst/>
          </a:prstGeom>
          <a:ln w="9525" cap="rnd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33" name="tx433"/>
          <p:cNvSpPr/>
          <p:nvPr/>
        </p:nvSpPr>
        <p:spPr>
          <a:xfrm>
            <a:off x="4402286" y="5427221"/>
            <a:ext cx="379452" cy="9001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Tm2d1</a:t>
            </a:r>
          </a:p>
        </p:txBody>
      </p:sp>
      <p:sp>
        <p:nvSpPr>
          <p:cNvPr id="434" name="tx434"/>
          <p:cNvSpPr/>
          <p:nvPr/>
        </p:nvSpPr>
        <p:spPr>
          <a:xfrm>
            <a:off x="4402286" y="5279184"/>
            <a:ext cx="379571" cy="11412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Zfp462</a:t>
            </a:r>
          </a:p>
        </p:txBody>
      </p:sp>
      <p:sp>
        <p:nvSpPr>
          <p:cNvPr id="435" name="tx435"/>
          <p:cNvSpPr/>
          <p:nvPr/>
        </p:nvSpPr>
        <p:spPr>
          <a:xfrm>
            <a:off x="4402286" y="5155498"/>
            <a:ext cx="325338" cy="8977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Neto2</a:t>
            </a:r>
          </a:p>
        </p:txBody>
      </p:sp>
      <p:sp>
        <p:nvSpPr>
          <p:cNvPr id="436" name="tx436"/>
          <p:cNvSpPr/>
          <p:nvPr/>
        </p:nvSpPr>
        <p:spPr>
          <a:xfrm>
            <a:off x="4402286" y="5031693"/>
            <a:ext cx="250686" cy="8989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Icosl</a:t>
            </a:r>
          </a:p>
        </p:txBody>
      </p:sp>
      <p:sp>
        <p:nvSpPr>
          <p:cNvPr id="437" name="tx437"/>
          <p:cNvSpPr/>
          <p:nvPr/>
        </p:nvSpPr>
        <p:spPr>
          <a:xfrm>
            <a:off x="4402286" y="4884909"/>
            <a:ext cx="291345" cy="11287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Filip1</a:t>
            </a:r>
          </a:p>
        </p:txBody>
      </p:sp>
      <p:sp>
        <p:nvSpPr>
          <p:cNvPr id="438" name="tx438"/>
          <p:cNvSpPr/>
          <p:nvPr/>
        </p:nvSpPr>
        <p:spPr>
          <a:xfrm>
            <a:off x="4402286" y="4736577"/>
            <a:ext cx="271164" cy="11441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Itga9</a:t>
            </a:r>
          </a:p>
        </p:txBody>
      </p:sp>
      <p:sp>
        <p:nvSpPr>
          <p:cNvPr id="439" name="tx439"/>
          <p:cNvSpPr/>
          <p:nvPr/>
        </p:nvSpPr>
        <p:spPr>
          <a:xfrm>
            <a:off x="4402286" y="4610272"/>
            <a:ext cx="386298" cy="9239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Sorbs2</a:t>
            </a:r>
          </a:p>
        </p:txBody>
      </p:sp>
      <p:sp>
        <p:nvSpPr>
          <p:cNvPr id="440" name="tx440"/>
          <p:cNvSpPr/>
          <p:nvPr/>
        </p:nvSpPr>
        <p:spPr>
          <a:xfrm>
            <a:off x="4402286" y="4484265"/>
            <a:ext cx="359271" cy="9209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Cdh24</a:t>
            </a:r>
          </a:p>
        </p:txBody>
      </p:sp>
      <p:sp>
        <p:nvSpPr>
          <p:cNvPr id="441" name="tx441"/>
          <p:cNvSpPr/>
          <p:nvPr/>
        </p:nvSpPr>
        <p:spPr>
          <a:xfrm>
            <a:off x="4402286" y="4360579"/>
            <a:ext cx="196572" cy="8977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Il33</a:t>
            </a:r>
          </a:p>
        </p:txBody>
      </p:sp>
      <p:sp>
        <p:nvSpPr>
          <p:cNvPr id="443" name="tx443"/>
          <p:cNvSpPr/>
          <p:nvPr/>
        </p:nvSpPr>
        <p:spPr>
          <a:xfrm>
            <a:off x="4402286" y="4193208"/>
            <a:ext cx="311765" cy="11566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Tgfb3</a:t>
            </a:r>
          </a:p>
        </p:txBody>
      </p:sp>
      <p:sp>
        <p:nvSpPr>
          <p:cNvPr id="444" name="tx444"/>
          <p:cNvSpPr/>
          <p:nvPr/>
        </p:nvSpPr>
        <p:spPr>
          <a:xfrm>
            <a:off x="4402286" y="4069403"/>
            <a:ext cx="182880" cy="8989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Ust</a:t>
            </a:r>
          </a:p>
        </p:txBody>
      </p:sp>
      <p:sp>
        <p:nvSpPr>
          <p:cNvPr id="445" name="tx445"/>
          <p:cNvSpPr/>
          <p:nvPr/>
        </p:nvSpPr>
        <p:spPr>
          <a:xfrm>
            <a:off x="4402286" y="3921905"/>
            <a:ext cx="264378" cy="11358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Ly75</a:t>
            </a:r>
          </a:p>
        </p:txBody>
      </p:sp>
      <p:sp>
        <p:nvSpPr>
          <p:cNvPr id="446" name="tx446"/>
          <p:cNvSpPr/>
          <p:nvPr/>
        </p:nvSpPr>
        <p:spPr>
          <a:xfrm>
            <a:off x="4402286" y="3796969"/>
            <a:ext cx="522029" cy="9102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Pafah1b3</a:t>
            </a:r>
          </a:p>
        </p:txBody>
      </p:sp>
      <p:sp>
        <p:nvSpPr>
          <p:cNvPr id="447" name="tx447"/>
          <p:cNvSpPr/>
          <p:nvPr/>
        </p:nvSpPr>
        <p:spPr>
          <a:xfrm>
            <a:off x="4402286" y="3670902"/>
            <a:ext cx="359092" cy="9215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Golm1</a:t>
            </a:r>
          </a:p>
        </p:txBody>
      </p:sp>
      <p:sp>
        <p:nvSpPr>
          <p:cNvPr id="448" name="tx448"/>
          <p:cNvSpPr/>
          <p:nvPr/>
        </p:nvSpPr>
        <p:spPr>
          <a:xfrm>
            <a:off x="4402286" y="3546919"/>
            <a:ext cx="345697" cy="9007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Tubb3</a:t>
            </a:r>
          </a:p>
        </p:txBody>
      </p:sp>
      <p:sp>
        <p:nvSpPr>
          <p:cNvPr id="449" name="tx449"/>
          <p:cNvSpPr/>
          <p:nvPr/>
        </p:nvSpPr>
        <p:spPr>
          <a:xfrm>
            <a:off x="4402286" y="3399838"/>
            <a:ext cx="352425" cy="11316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Nxph4</a:t>
            </a:r>
          </a:p>
        </p:txBody>
      </p:sp>
      <p:sp>
        <p:nvSpPr>
          <p:cNvPr id="450" name="tx450"/>
          <p:cNvSpPr/>
          <p:nvPr/>
        </p:nvSpPr>
        <p:spPr>
          <a:xfrm>
            <a:off x="4402286" y="3277224"/>
            <a:ext cx="230445" cy="8870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Ifih1</a:t>
            </a:r>
          </a:p>
        </p:txBody>
      </p:sp>
      <p:sp>
        <p:nvSpPr>
          <p:cNvPr id="451" name="tx451"/>
          <p:cNvSpPr/>
          <p:nvPr/>
        </p:nvSpPr>
        <p:spPr>
          <a:xfrm>
            <a:off x="4402286" y="3153538"/>
            <a:ext cx="338851" cy="8977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Foxn3</a:t>
            </a:r>
          </a:p>
        </p:txBody>
      </p:sp>
      <p:sp>
        <p:nvSpPr>
          <p:cNvPr id="452" name="tx452"/>
          <p:cNvSpPr/>
          <p:nvPr/>
        </p:nvSpPr>
        <p:spPr>
          <a:xfrm>
            <a:off x="1372175" y="5263127"/>
            <a:ext cx="468077" cy="12824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Tnfrsf22</a:t>
            </a:r>
          </a:p>
        </p:txBody>
      </p:sp>
      <p:sp>
        <p:nvSpPr>
          <p:cNvPr id="453" name="tx453"/>
          <p:cNvSpPr/>
          <p:nvPr/>
        </p:nvSpPr>
        <p:spPr>
          <a:xfrm>
            <a:off x="1508430" y="5148467"/>
            <a:ext cx="331822" cy="12824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Sept8</a:t>
            </a:r>
          </a:p>
        </p:txBody>
      </p:sp>
      <p:sp>
        <p:nvSpPr>
          <p:cNvPr id="454" name="tx454"/>
          <p:cNvSpPr/>
          <p:nvPr/>
        </p:nvSpPr>
        <p:spPr>
          <a:xfrm>
            <a:off x="1409044" y="5033823"/>
            <a:ext cx="431208" cy="12824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Ppfibp1</a:t>
            </a:r>
          </a:p>
        </p:txBody>
      </p:sp>
      <p:sp>
        <p:nvSpPr>
          <p:cNvPr id="455" name="tx455"/>
          <p:cNvSpPr/>
          <p:nvPr/>
        </p:nvSpPr>
        <p:spPr>
          <a:xfrm>
            <a:off x="1359351" y="4919179"/>
            <a:ext cx="480901" cy="12824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Arhgap9</a:t>
            </a:r>
          </a:p>
        </p:txBody>
      </p:sp>
      <p:sp>
        <p:nvSpPr>
          <p:cNvPr id="456" name="tx456"/>
          <p:cNvSpPr/>
          <p:nvPr/>
        </p:nvSpPr>
        <p:spPr>
          <a:xfrm>
            <a:off x="1641480" y="4804535"/>
            <a:ext cx="198772" cy="12824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Hfe</a:t>
            </a:r>
          </a:p>
        </p:txBody>
      </p:sp>
      <p:sp>
        <p:nvSpPr>
          <p:cNvPr id="457" name="tx457"/>
          <p:cNvSpPr/>
          <p:nvPr/>
        </p:nvSpPr>
        <p:spPr>
          <a:xfrm>
            <a:off x="1428280" y="4689891"/>
            <a:ext cx="411972" cy="12824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Rmdn1</a:t>
            </a:r>
          </a:p>
        </p:txBody>
      </p:sp>
      <p:sp>
        <p:nvSpPr>
          <p:cNvPr id="459" name="tx459"/>
          <p:cNvSpPr/>
          <p:nvPr/>
        </p:nvSpPr>
        <p:spPr>
          <a:xfrm>
            <a:off x="1479576" y="4575247"/>
            <a:ext cx="360676" cy="12824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Sash1</a:t>
            </a:r>
          </a:p>
        </p:txBody>
      </p:sp>
      <p:sp>
        <p:nvSpPr>
          <p:cNvPr id="460" name="tx460"/>
          <p:cNvSpPr/>
          <p:nvPr/>
        </p:nvSpPr>
        <p:spPr>
          <a:xfrm>
            <a:off x="1641480" y="4460603"/>
            <a:ext cx="198772" cy="12824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</a:t>
            </a:r>
          </a:p>
        </p:txBody>
      </p:sp>
      <p:sp>
        <p:nvSpPr>
          <p:cNvPr id="461" name="tx461"/>
          <p:cNvSpPr/>
          <p:nvPr/>
        </p:nvSpPr>
        <p:spPr>
          <a:xfrm>
            <a:off x="1457134" y="4345959"/>
            <a:ext cx="383118" cy="12824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Myo10</a:t>
            </a:r>
          </a:p>
        </p:txBody>
      </p:sp>
      <p:sp>
        <p:nvSpPr>
          <p:cNvPr id="462" name="tx462"/>
          <p:cNvSpPr/>
          <p:nvPr/>
        </p:nvSpPr>
        <p:spPr>
          <a:xfrm>
            <a:off x="1662318" y="4231315"/>
            <a:ext cx="177934" cy="12824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</a:t>
            </a:r>
          </a:p>
        </p:txBody>
      </p:sp>
      <p:sp>
        <p:nvSpPr>
          <p:cNvPr id="463" name="tx463"/>
          <p:cNvSpPr/>
          <p:nvPr/>
        </p:nvSpPr>
        <p:spPr>
          <a:xfrm>
            <a:off x="1465149" y="4116671"/>
            <a:ext cx="375103" cy="12824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Rdh13</a:t>
            </a:r>
          </a:p>
        </p:txBody>
      </p:sp>
      <p:sp>
        <p:nvSpPr>
          <p:cNvPr id="464" name="tx464"/>
          <p:cNvSpPr/>
          <p:nvPr/>
        </p:nvSpPr>
        <p:spPr>
          <a:xfrm>
            <a:off x="1301643" y="4002027"/>
            <a:ext cx="538609" cy="12824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Fam195a</a:t>
            </a:r>
          </a:p>
        </p:txBody>
      </p:sp>
      <p:sp>
        <p:nvSpPr>
          <p:cNvPr id="465" name="tx465"/>
          <p:cNvSpPr/>
          <p:nvPr/>
        </p:nvSpPr>
        <p:spPr>
          <a:xfrm>
            <a:off x="1434692" y="3887383"/>
            <a:ext cx="405560" cy="12824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Ncam2</a:t>
            </a:r>
          </a:p>
        </p:txBody>
      </p:sp>
      <p:sp>
        <p:nvSpPr>
          <p:cNvPr id="466" name="tx466"/>
          <p:cNvSpPr/>
          <p:nvPr/>
        </p:nvSpPr>
        <p:spPr>
          <a:xfrm>
            <a:off x="1514842" y="3772739"/>
            <a:ext cx="325410" cy="12824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Fut10</a:t>
            </a:r>
          </a:p>
        </p:txBody>
      </p:sp>
      <p:sp>
        <p:nvSpPr>
          <p:cNvPr id="467" name="tx467"/>
          <p:cNvSpPr/>
          <p:nvPr/>
        </p:nvSpPr>
        <p:spPr>
          <a:xfrm>
            <a:off x="1401029" y="3658095"/>
            <a:ext cx="439223" cy="12824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Cyp1b1</a:t>
            </a:r>
          </a:p>
        </p:txBody>
      </p:sp>
      <p:sp>
        <p:nvSpPr>
          <p:cNvPr id="468" name="tx468"/>
          <p:cNvSpPr/>
          <p:nvPr/>
        </p:nvSpPr>
        <p:spPr>
          <a:xfrm>
            <a:off x="1429883" y="3543451"/>
            <a:ext cx="410369" cy="12824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Cfap45</a:t>
            </a:r>
          </a:p>
        </p:txBody>
      </p:sp>
      <p:sp>
        <p:nvSpPr>
          <p:cNvPr id="469" name="tx469"/>
          <p:cNvSpPr/>
          <p:nvPr/>
        </p:nvSpPr>
        <p:spPr>
          <a:xfrm>
            <a:off x="1457134" y="3428807"/>
            <a:ext cx="383118" cy="12824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Myo1d</a:t>
            </a:r>
          </a:p>
        </p:txBody>
      </p:sp>
      <p:sp>
        <p:nvSpPr>
          <p:cNvPr id="470" name="tx470"/>
          <p:cNvSpPr/>
          <p:nvPr/>
        </p:nvSpPr>
        <p:spPr>
          <a:xfrm>
            <a:off x="1641480" y="3314163"/>
            <a:ext cx="198772" cy="12824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Ahr</a:t>
            </a:r>
          </a:p>
        </p:txBody>
      </p:sp>
      <p:sp>
        <p:nvSpPr>
          <p:cNvPr id="471" name="tx471"/>
          <p:cNvSpPr/>
          <p:nvPr/>
        </p:nvSpPr>
        <p:spPr>
          <a:xfrm>
            <a:off x="1477973" y="3199519"/>
            <a:ext cx="362279" cy="12824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Lrrc27</a:t>
            </a:r>
          </a:p>
        </p:txBody>
      </p:sp>
      <p:sp>
        <p:nvSpPr>
          <p:cNvPr id="472" name="tx472"/>
          <p:cNvSpPr/>
          <p:nvPr/>
        </p:nvSpPr>
        <p:spPr>
          <a:xfrm>
            <a:off x="1500415" y="3084875"/>
            <a:ext cx="339837" cy="12824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Gsto1</a:t>
            </a:r>
          </a:p>
        </p:txBody>
      </p:sp>
      <p:sp>
        <p:nvSpPr>
          <p:cNvPr id="473" name="tx473"/>
          <p:cNvSpPr/>
          <p:nvPr/>
        </p:nvSpPr>
        <p:spPr>
          <a:xfrm>
            <a:off x="1550108" y="2970231"/>
            <a:ext cx="290144" cy="12824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Vcan</a:t>
            </a:r>
          </a:p>
        </p:txBody>
      </p:sp>
      <p:sp>
        <p:nvSpPr>
          <p:cNvPr id="474" name="tx474"/>
          <p:cNvSpPr/>
          <p:nvPr/>
        </p:nvSpPr>
        <p:spPr>
          <a:xfrm>
            <a:off x="1585374" y="2855587"/>
            <a:ext cx="254878" cy="12824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Etv1</a:t>
            </a:r>
          </a:p>
        </p:txBody>
      </p:sp>
      <p:sp>
        <p:nvSpPr>
          <p:cNvPr id="475" name="tx475"/>
          <p:cNvSpPr/>
          <p:nvPr/>
        </p:nvSpPr>
        <p:spPr>
          <a:xfrm>
            <a:off x="1527666" y="2740943"/>
            <a:ext cx="312586" cy="12824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Htra3</a:t>
            </a:r>
          </a:p>
        </p:txBody>
      </p:sp>
      <p:sp>
        <p:nvSpPr>
          <p:cNvPr id="476" name="tx476"/>
          <p:cNvSpPr/>
          <p:nvPr/>
        </p:nvSpPr>
        <p:spPr>
          <a:xfrm>
            <a:off x="1514842" y="2626299"/>
            <a:ext cx="325410" cy="12824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Stac2</a:t>
            </a:r>
          </a:p>
        </p:txBody>
      </p:sp>
      <p:sp>
        <p:nvSpPr>
          <p:cNvPr id="478" name="tx478"/>
          <p:cNvSpPr/>
          <p:nvPr/>
        </p:nvSpPr>
        <p:spPr>
          <a:xfrm>
            <a:off x="1676746" y="2511655"/>
            <a:ext cx="163506" cy="12824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</a:t>
            </a:r>
          </a:p>
        </p:txBody>
      </p:sp>
      <p:sp>
        <p:nvSpPr>
          <p:cNvPr id="479" name="tx479"/>
          <p:cNvSpPr/>
          <p:nvPr/>
        </p:nvSpPr>
        <p:spPr>
          <a:xfrm>
            <a:off x="1591786" y="2397011"/>
            <a:ext cx="248466" cy="12824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Tle1</a:t>
            </a:r>
          </a:p>
        </p:txBody>
      </p:sp>
      <p:sp>
        <p:nvSpPr>
          <p:cNvPr id="480" name="tx480"/>
          <p:cNvSpPr/>
          <p:nvPr/>
        </p:nvSpPr>
        <p:spPr>
          <a:xfrm>
            <a:off x="1564535" y="2282367"/>
            <a:ext cx="275717" cy="12824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Igsf5</a:t>
            </a:r>
          </a:p>
        </p:txBody>
      </p:sp>
      <p:sp>
        <p:nvSpPr>
          <p:cNvPr id="481" name="tx481"/>
          <p:cNvSpPr/>
          <p:nvPr/>
        </p:nvSpPr>
        <p:spPr>
          <a:xfrm>
            <a:off x="1585374" y="2167723"/>
            <a:ext cx="254878" cy="12824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Bin2</a:t>
            </a:r>
          </a:p>
        </p:txBody>
      </p:sp>
      <p:sp>
        <p:nvSpPr>
          <p:cNvPr id="482" name="tx482"/>
          <p:cNvSpPr/>
          <p:nvPr/>
        </p:nvSpPr>
        <p:spPr>
          <a:xfrm>
            <a:off x="1542093" y="2053079"/>
            <a:ext cx="298159" cy="12824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Sorl1</a:t>
            </a:r>
          </a:p>
        </p:txBody>
      </p:sp>
      <p:sp>
        <p:nvSpPr>
          <p:cNvPr id="483" name="tx483"/>
          <p:cNvSpPr/>
          <p:nvPr/>
        </p:nvSpPr>
        <p:spPr>
          <a:xfrm>
            <a:off x="1457134" y="1938435"/>
            <a:ext cx="383118" cy="12824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Garnl3</a:t>
            </a:r>
          </a:p>
        </p:txBody>
      </p:sp>
      <p:sp>
        <p:nvSpPr>
          <p:cNvPr id="484" name="tx484"/>
          <p:cNvSpPr/>
          <p:nvPr/>
        </p:nvSpPr>
        <p:spPr>
          <a:xfrm>
            <a:off x="1591786" y="1823791"/>
            <a:ext cx="248466" cy="12824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Tal1</a:t>
            </a:r>
          </a:p>
        </p:txBody>
      </p:sp>
      <p:sp>
        <p:nvSpPr>
          <p:cNvPr id="485" name="tx485"/>
          <p:cNvSpPr/>
          <p:nvPr/>
        </p:nvSpPr>
        <p:spPr>
          <a:xfrm>
            <a:off x="1543696" y="1709147"/>
            <a:ext cx="296556" cy="12824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Apon</a:t>
            </a:r>
          </a:p>
        </p:txBody>
      </p:sp>
      <p:sp>
        <p:nvSpPr>
          <p:cNvPr id="486" name="tx486"/>
          <p:cNvSpPr/>
          <p:nvPr/>
        </p:nvSpPr>
        <p:spPr>
          <a:xfrm>
            <a:off x="1570948" y="1594503"/>
            <a:ext cx="269304" cy="12824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Nt5e</a:t>
            </a:r>
          </a:p>
        </p:txBody>
      </p:sp>
      <p:sp>
        <p:nvSpPr>
          <p:cNvPr id="487" name="tx487"/>
          <p:cNvSpPr/>
          <p:nvPr/>
        </p:nvSpPr>
        <p:spPr>
          <a:xfrm>
            <a:off x="1479576" y="1479859"/>
            <a:ext cx="360676" cy="12824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Abca9</a:t>
            </a:r>
          </a:p>
        </p:txBody>
      </p:sp>
      <p:sp>
        <p:nvSpPr>
          <p:cNvPr id="488" name="tx488"/>
          <p:cNvSpPr/>
          <p:nvPr/>
        </p:nvSpPr>
        <p:spPr>
          <a:xfrm>
            <a:off x="1527666" y="1365215"/>
            <a:ext cx="312586" cy="12824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Ifitm1</a:t>
            </a:r>
          </a:p>
        </p:txBody>
      </p:sp>
      <p:sp>
        <p:nvSpPr>
          <p:cNvPr id="489" name="tx489"/>
          <p:cNvSpPr/>
          <p:nvPr/>
        </p:nvSpPr>
        <p:spPr>
          <a:xfrm>
            <a:off x="1498812" y="1250571"/>
            <a:ext cx="341440" cy="12824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Olfm1</a:t>
            </a:r>
          </a:p>
        </p:txBody>
      </p:sp>
      <p:sp>
        <p:nvSpPr>
          <p:cNvPr id="490" name="tx490"/>
          <p:cNvSpPr/>
          <p:nvPr/>
        </p:nvSpPr>
        <p:spPr>
          <a:xfrm>
            <a:off x="1583772" y="1135927"/>
            <a:ext cx="256480" cy="12824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Ccl9</a:t>
            </a:r>
          </a:p>
        </p:txBody>
      </p:sp>
      <p:sp>
        <p:nvSpPr>
          <p:cNvPr id="491" name="tx491"/>
          <p:cNvSpPr/>
          <p:nvPr/>
        </p:nvSpPr>
        <p:spPr>
          <a:xfrm>
            <a:off x="1542093" y="1021283"/>
            <a:ext cx="298159" cy="12824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Olig3</a:t>
            </a:r>
          </a:p>
        </p:txBody>
      </p:sp>
      <p:sp>
        <p:nvSpPr>
          <p:cNvPr id="492" name="tx492"/>
          <p:cNvSpPr/>
          <p:nvPr/>
        </p:nvSpPr>
        <p:spPr>
          <a:xfrm>
            <a:off x="1465149" y="906639"/>
            <a:ext cx="375103" cy="128240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 err="1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Cebpb</a:t>
            </a:r>
            <a:endParaRPr sz="1000" dirty="0">
              <a:solidFill>
                <a:srgbClr val="4D4D4D">
                  <a:alpha val="10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9" name="tx569"/>
          <p:cNvSpPr/>
          <p:nvPr/>
        </p:nvSpPr>
        <p:spPr>
          <a:xfrm>
            <a:off x="2483039" y="6021288"/>
            <a:ext cx="277891" cy="8757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</a:t>
            </a:r>
          </a:p>
        </p:txBody>
      </p:sp>
      <p:sp>
        <p:nvSpPr>
          <p:cNvPr id="571" name="tx571"/>
          <p:cNvSpPr/>
          <p:nvPr/>
        </p:nvSpPr>
        <p:spPr>
          <a:xfrm>
            <a:off x="3098580" y="6021288"/>
            <a:ext cx="237291" cy="8757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73" name="tx573"/>
          <p:cNvSpPr/>
          <p:nvPr/>
        </p:nvSpPr>
        <p:spPr>
          <a:xfrm>
            <a:off x="3618310" y="6021288"/>
            <a:ext cx="237291" cy="8757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grpSp>
        <p:nvGrpSpPr>
          <p:cNvPr id="586" name="Group 585">
            <a:extLst>
              <a:ext uri="{FF2B5EF4-FFF2-40B4-BE49-F238E27FC236}">
                <a16:creationId xmlns:a16="http://schemas.microsoft.com/office/drawing/2014/main" id="{32E14DCA-10C4-FF4B-90B7-2055B4407ECF}"/>
              </a:ext>
            </a:extLst>
          </p:cNvPr>
          <p:cNvGrpSpPr/>
          <p:nvPr/>
        </p:nvGrpSpPr>
        <p:grpSpPr>
          <a:xfrm rot="5400000">
            <a:off x="3013653" y="5231486"/>
            <a:ext cx="170932" cy="1338138"/>
            <a:chOff x="4304106" y="2835356"/>
            <a:chExt cx="219455" cy="1097280"/>
          </a:xfrm>
        </p:grpSpPr>
        <p:pic>
          <p:nvPicPr>
            <p:cNvPr id="568" name="pic56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4106" y="2835356"/>
              <a:ext cx="219455" cy="109728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575" name="pl575"/>
            <p:cNvSpPr/>
            <p:nvPr/>
          </p:nvSpPr>
          <p:spPr>
            <a:xfrm>
              <a:off x="4304106" y="3728255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" name="pl576"/>
            <p:cNvSpPr/>
            <p:nvPr/>
          </p:nvSpPr>
          <p:spPr>
            <a:xfrm>
              <a:off x="4304106" y="3510455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" name="pl577"/>
            <p:cNvSpPr/>
            <p:nvPr/>
          </p:nvSpPr>
          <p:spPr>
            <a:xfrm>
              <a:off x="4304106" y="3292656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" name="pl578"/>
            <p:cNvSpPr/>
            <p:nvPr/>
          </p:nvSpPr>
          <p:spPr>
            <a:xfrm>
              <a:off x="4304106" y="3074856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" name="pl579"/>
            <p:cNvSpPr/>
            <p:nvPr/>
          </p:nvSpPr>
          <p:spPr>
            <a:xfrm>
              <a:off x="4304106" y="2857057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" name="pl580"/>
            <p:cNvSpPr/>
            <p:nvPr/>
          </p:nvSpPr>
          <p:spPr>
            <a:xfrm>
              <a:off x="4479670" y="3728255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" name="pl581"/>
            <p:cNvSpPr/>
            <p:nvPr/>
          </p:nvSpPr>
          <p:spPr>
            <a:xfrm>
              <a:off x="4479670" y="3510455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" name="pl582"/>
            <p:cNvSpPr/>
            <p:nvPr/>
          </p:nvSpPr>
          <p:spPr>
            <a:xfrm>
              <a:off x="4479670" y="3292656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" name="pl583"/>
            <p:cNvSpPr/>
            <p:nvPr/>
          </p:nvSpPr>
          <p:spPr>
            <a:xfrm>
              <a:off x="4479670" y="3074856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" name="pl584"/>
            <p:cNvSpPr/>
            <p:nvPr/>
          </p:nvSpPr>
          <p:spPr>
            <a:xfrm>
              <a:off x="4479670" y="2857057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  <p:sp>
        <p:nvSpPr>
          <p:cNvPr id="585" name="TextBox 584">
            <a:extLst>
              <a:ext uri="{FF2B5EF4-FFF2-40B4-BE49-F238E27FC236}">
                <a16:creationId xmlns:a16="http://schemas.microsoft.com/office/drawing/2014/main" id="{FA755CE8-6B6A-624D-8AED-E226252F3D64}"/>
              </a:ext>
            </a:extLst>
          </p:cNvPr>
          <p:cNvSpPr txBox="1"/>
          <p:nvPr/>
        </p:nvSpPr>
        <p:spPr>
          <a:xfrm>
            <a:off x="2350069" y="5429682"/>
            <a:ext cx="15087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mRNA change upon </a:t>
            </a:r>
          </a:p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CTNNB1 GOF (L2FC)</a:t>
            </a:r>
            <a:endParaRPr lang="en-US" sz="105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9" name="Straight Connector 588">
            <a:extLst>
              <a:ext uri="{FF2B5EF4-FFF2-40B4-BE49-F238E27FC236}">
                <a16:creationId xmlns:a16="http://schemas.microsoft.com/office/drawing/2014/main" id="{A971ADF3-6DAF-6540-89F2-E075051C1606}"/>
              </a:ext>
            </a:extLst>
          </p:cNvPr>
          <p:cNvCxnSpPr>
            <a:cxnSpLocks/>
          </p:cNvCxnSpPr>
          <p:nvPr/>
        </p:nvCxnSpPr>
        <p:spPr>
          <a:xfrm flipV="1">
            <a:off x="4075043" y="3140736"/>
            <a:ext cx="284922" cy="94090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0" name="Straight Connector 589">
            <a:extLst>
              <a:ext uri="{FF2B5EF4-FFF2-40B4-BE49-F238E27FC236}">
                <a16:creationId xmlns:a16="http://schemas.microsoft.com/office/drawing/2014/main" id="{871E6484-B487-6346-8BC5-25ECFCCFDD46}"/>
              </a:ext>
            </a:extLst>
          </p:cNvPr>
          <p:cNvCxnSpPr>
            <a:cxnSpLocks/>
          </p:cNvCxnSpPr>
          <p:nvPr/>
        </p:nvCxnSpPr>
        <p:spPr>
          <a:xfrm>
            <a:off x="4076360" y="5448913"/>
            <a:ext cx="300658" cy="51684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5" name="Straight Connector 594">
            <a:extLst>
              <a:ext uri="{FF2B5EF4-FFF2-40B4-BE49-F238E27FC236}">
                <a16:creationId xmlns:a16="http://schemas.microsoft.com/office/drawing/2014/main" id="{A5A9D2E7-A659-704C-B617-12406BB7CD67}"/>
              </a:ext>
            </a:extLst>
          </p:cNvPr>
          <p:cNvCxnSpPr>
            <a:cxnSpLocks/>
          </p:cNvCxnSpPr>
          <p:nvPr/>
        </p:nvCxnSpPr>
        <p:spPr>
          <a:xfrm>
            <a:off x="1901687" y="934278"/>
            <a:ext cx="219115" cy="5272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6B6DB7D8-D42A-4C41-BDEC-33919E9AF8C4}"/>
              </a:ext>
            </a:extLst>
          </p:cNvPr>
          <p:cNvCxnSpPr>
            <a:cxnSpLocks/>
          </p:cNvCxnSpPr>
          <p:nvPr/>
        </p:nvCxnSpPr>
        <p:spPr>
          <a:xfrm flipV="1">
            <a:off x="1881352" y="3962400"/>
            <a:ext cx="228802" cy="1366346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1" name="Straight Connector 600">
            <a:extLst>
              <a:ext uri="{FF2B5EF4-FFF2-40B4-BE49-F238E27FC236}">
                <a16:creationId xmlns:a16="http://schemas.microsoft.com/office/drawing/2014/main" id="{B0A96F1A-716F-5246-9279-810610296EE5}"/>
              </a:ext>
            </a:extLst>
          </p:cNvPr>
          <p:cNvCxnSpPr/>
          <p:nvPr/>
        </p:nvCxnSpPr>
        <p:spPr>
          <a:xfrm>
            <a:off x="2120802" y="908720"/>
            <a:ext cx="9390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2" name="Straight Connector 601">
            <a:extLst>
              <a:ext uri="{FF2B5EF4-FFF2-40B4-BE49-F238E27FC236}">
                <a16:creationId xmlns:a16="http://schemas.microsoft.com/office/drawing/2014/main" id="{A625F0A3-0F87-CB40-BE84-2812FDFFE9AE}"/>
              </a:ext>
            </a:extLst>
          </p:cNvPr>
          <p:cNvCxnSpPr/>
          <p:nvPr/>
        </p:nvCxnSpPr>
        <p:spPr>
          <a:xfrm>
            <a:off x="3119053" y="908720"/>
            <a:ext cx="9390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4" name="TextBox 603">
            <a:extLst>
              <a:ext uri="{FF2B5EF4-FFF2-40B4-BE49-F238E27FC236}">
                <a16:creationId xmlns:a16="http://schemas.microsoft.com/office/drawing/2014/main" id="{E8F4730C-1C77-754A-A2E6-D25C3DA683C0}"/>
              </a:ext>
            </a:extLst>
          </p:cNvPr>
          <p:cNvSpPr txBox="1"/>
          <p:nvPr/>
        </p:nvSpPr>
        <p:spPr>
          <a:xfrm>
            <a:off x="2372286" y="625107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gNT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85FB6F35-74A1-104A-90C0-D673F2B23B97}"/>
              </a:ext>
            </a:extLst>
          </p:cNvPr>
          <p:cNvSpPr txBox="1"/>
          <p:nvPr/>
        </p:nvSpPr>
        <p:spPr>
          <a:xfrm>
            <a:off x="3228088" y="62510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gIkzf1/3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0BA3DAB-E0C7-C742-BC95-471310A46E6A}"/>
              </a:ext>
            </a:extLst>
          </p:cNvPr>
          <p:cNvGrpSpPr/>
          <p:nvPr/>
        </p:nvGrpSpPr>
        <p:grpSpPr>
          <a:xfrm>
            <a:off x="5042148" y="990315"/>
            <a:ext cx="1957079" cy="1209793"/>
            <a:chOff x="6288850" y="990314"/>
            <a:chExt cx="1957079" cy="1209793"/>
          </a:xfrm>
        </p:grpSpPr>
        <p:sp>
          <p:nvSpPr>
            <p:cNvPr id="503" name="pl12">
              <a:extLst>
                <a:ext uri="{FF2B5EF4-FFF2-40B4-BE49-F238E27FC236}">
                  <a16:creationId xmlns:a16="http://schemas.microsoft.com/office/drawing/2014/main" id="{3E31CD01-F403-5B49-B824-C4E4D38EF100}"/>
                </a:ext>
              </a:extLst>
            </p:cNvPr>
            <p:cNvSpPr/>
            <p:nvPr/>
          </p:nvSpPr>
          <p:spPr>
            <a:xfrm>
              <a:off x="6288850" y="2145117"/>
              <a:ext cx="1955557" cy="0"/>
            </a:xfrm>
            <a:custGeom>
              <a:avLst/>
              <a:gdLst/>
              <a:ahLst/>
              <a:cxnLst/>
              <a:rect l="0" t="0" r="0" b="0"/>
              <a:pathLst>
                <a:path w="2260536">
                  <a:moveTo>
                    <a:pt x="0" y="0"/>
                  </a:moveTo>
                  <a:lnTo>
                    <a:pt x="2260536" y="0"/>
                  </a:lnTo>
                  <a:lnTo>
                    <a:pt x="2260536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" name="pl13">
              <a:extLst>
                <a:ext uri="{FF2B5EF4-FFF2-40B4-BE49-F238E27FC236}">
                  <a16:creationId xmlns:a16="http://schemas.microsoft.com/office/drawing/2014/main" id="{E9B2602A-9E50-6343-8A3F-792785D77D80}"/>
                </a:ext>
              </a:extLst>
            </p:cNvPr>
            <p:cNvSpPr/>
            <p:nvPr/>
          </p:nvSpPr>
          <p:spPr>
            <a:xfrm>
              <a:off x="6288850" y="2035135"/>
              <a:ext cx="1955557" cy="0"/>
            </a:xfrm>
            <a:custGeom>
              <a:avLst/>
              <a:gdLst/>
              <a:ahLst/>
              <a:cxnLst/>
              <a:rect l="0" t="0" r="0" b="0"/>
              <a:pathLst>
                <a:path w="2260536">
                  <a:moveTo>
                    <a:pt x="0" y="0"/>
                  </a:moveTo>
                  <a:lnTo>
                    <a:pt x="2260536" y="0"/>
                  </a:lnTo>
                  <a:lnTo>
                    <a:pt x="2260536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" name="pl14">
              <a:extLst>
                <a:ext uri="{FF2B5EF4-FFF2-40B4-BE49-F238E27FC236}">
                  <a16:creationId xmlns:a16="http://schemas.microsoft.com/office/drawing/2014/main" id="{3F5B2F3E-27B3-F54A-9DFF-2902F43E7F30}"/>
                </a:ext>
              </a:extLst>
            </p:cNvPr>
            <p:cNvSpPr/>
            <p:nvPr/>
          </p:nvSpPr>
          <p:spPr>
            <a:xfrm>
              <a:off x="6288850" y="1925155"/>
              <a:ext cx="1955557" cy="0"/>
            </a:xfrm>
            <a:custGeom>
              <a:avLst/>
              <a:gdLst/>
              <a:ahLst/>
              <a:cxnLst/>
              <a:rect l="0" t="0" r="0" b="0"/>
              <a:pathLst>
                <a:path w="2260536">
                  <a:moveTo>
                    <a:pt x="0" y="0"/>
                  </a:moveTo>
                  <a:lnTo>
                    <a:pt x="2260536" y="0"/>
                  </a:lnTo>
                  <a:lnTo>
                    <a:pt x="2260536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" name="pl15">
              <a:extLst>
                <a:ext uri="{FF2B5EF4-FFF2-40B4-BE49-F238E27FC236}">
                  <a16:creationId xmlns:a16="http://schemas.microsoft.com/office/drawing/2014/main" id="{042613B0-E488-0B45-9EB7-F709ACD1F273}"/>
                </a:ext>
              </a:extLst>
            </p:cNvPr>
            <p:cNvSpPr/>
            <p:nvPr/>
          </p:nvSpPr>
          <p:spPr>
            <a:xfrm>
              <a:off x="6288850" y="1815174"/>
              <a:ext cx="1955557" cy="0"/>
            </a:xfrm>
            <a:custGeom>
              <a:avLst/>
              <a:gdLst/>
              <a:ahLst/>
              <a:cxnLst/>
              <a:rect l="0" t="0" r="0" b="0"/>
              <a:pathLst>
                <a:path w="2260536">
                  <a:moveTo>
                    <a:pt x="0" y="0"/>
                  </a:moveTo>
                  <a:lnTo>
                    <a:pt x="2260536" y="0"/>
                  </a:lnTo>
                  <a:lnTo>
                    <a:pt x="2260536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" name="pl16">
              <a:extLst>
                <a:ext uri="{FF2B5EF4-FFF2-40B4-BE49-F238E27FC236}">
                  <a16:creationId xmlns:a16="http://schemas.microsoft.com/office/drawing/2014/main" id="{0423DA4A-5CBF-6F45-801C-7A6AF479AB6D}"/>
                </a:ext>
              </a:extLst>
            </p:cNvPr>
            <p:cNvSpPr/>
            <p:nvPr/>
          </p:nvSpPr>
          <p:spPr>
            <a:xfrm>
              <a:off x="6288850" y="1705192"/>
              <a:ext cx="1955557" cy="0"/>
            </a:xfrm>
            <a:custGeom>
              <a:avLst/>
              <a:gdLst/>
              <a:ahLst/>
              <a:cxnLst/>
              <a:rect l="0" t="0" r="0" b="0"/>
              <a:pathLst>
                <a:path w="2260536">
                  <a:moveTo>
                    <a:pt x="0" y="0"/>
                  </a:moveTo>
                  <a:lnTo>
                    <a:pt x="2260536" y="0"/>
                  </a:lnTo>
                  <a:lnTo>
                    <a:pt x="2260536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" name="pl17">
              <a:extLst>
                <a:ext uri="{FF2B5EF4-FFF2-40B4-BE49-F238E27FC236}">
                  <a16:creationId xmlns:a16="http://schemas.microsoft.com/office/drawing/2014/main" id="{BA80BBDB-41B2-7D42-87B9-B3FF109FC30D}"/>
                </a:ext>
              </a:extLst>
            </p:cNvPr>
            <p:cNvSpPr/>
            <p:nvPr/>
          </p:nvSpPr>
          <p:spPr>
            <a:xfrm>
              <a:off x="6288850" y="1595211"/>
              <a:ext cx="1955557" cy="0"/>
            </a:xfrm>
            <a:custGeom>
              <a:avLst/>
              <a:gdLst/>
              <a:ahLst/>
              <a:cxnLst/>
              <a:rect l="0" t="0" r="0" b="0"/>
              <a:pathLst>
                <a:path w="2260536">
                  <a:moveTo>
                    <a:pt x="0" y="0"/>
                  </a:moveTo>
                  <a:lnTo>
                    <a:pt x="2260536" y="0"/>
                  </a:lnTo>
                  <a:lnTo>
                    <a:pt x="2260536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" name="pl18">
              <a:extLst>
                <a:ext uri="{FF2B5EF4-FFF2-40B4-BE49-F238E27FC236}">
                  <a16:creationId xmlns:a16="http://schemas.microsoft.com/office/drawing/2014/main" id="{90E9ED4A-0804-2B4B-8B4C-2BB34C042264}"/>
                </a:ext>
              </a:extLst>
            </p:cNvPr>
            <p:cNvSpPr/>
            <p:nvPr/>
          </p:nvSpPr>
          <p:spPr>
            <a:xfrm>
              <a:off x="6288850" y="1485229"/>
              <a:ext cx="1955557" cy="0"/>
            </a:xfrm>
            <a:custGeom>
              <a:avLst/>
              <a:gdLst/>
              <a:ahLst/>
              <a:cxnLst/>
              <a:rect l="0" t="0" r="0" b="0"/>
              <a:pathLst>
                <a:path w="2260536">
                  <a:moveTo>
                    <a:pt x="0" y="0"/>
                  </a:moveTo>
                  <a:lnTo>
                    <a:pt x="2260536" y="0"/>
                  </a:lnTo>
                  <a:lnTo>
                    <a:pt x="2260536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" name="pl19">
              <a:extLst>
                <a:ext uri="{FF2B5EF4-FFF2-40B4-BE49-F238E27FC236}">
                  <a16:creationId xmlns:a16="http://schemas.microsoft.com/office/drawing/2014/main" id="{334617EA-5D2F-E043-93CE-0615F8470623}"/>
                </a:ext>
              </a:extLst>
            </p:cNvPr>
            <p:cNvSpPr/>
            <p:nvPr/>
          </p:nvSpPr>
          <p:spPr>
            <a:xfrm>
              <a:off x="6288850" y="1375248"/>
              <a:ext cx="1955557" cy="0"/>
            </a:xfrm>
            <a:custGeom>
              <a:avLst/>
              <a:gdLst/>
              <a:ahLst/>
              <a:cxnLst/>
              <a:rect l="0" t="0" r="0" b="0"/>
              <a:pathLst>
                <a:path w="2260536">
                  <a:moveTo>
                    <a:pt x="0" y="0"/>
                  </a:moveTo>
                  <a:lnTo>
                    <a:pt x="2260536" y="0"/>
                  </a:lnTo>
                  <a:lnTo>
                    <a:pt x="2260536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" name="pl20">
              <a:extLst>
                <a:ext uri="{FF2B5EF4-FFF2-40B4-BE49-F238E27FC236}">
                  <a16:creationId xmlns:a16="http://schemas.microsoft.com/office/drawing/2014/main" id="{0E21D520-B343-1541-BEB3-EBD6BC4F5785}"/>
                </a:ext>
              </a:extLst>
            </p:cNvPr>
            <p:cNvSpPr/>
            <p:nvPr/>
          </p:nvSpPr>
          <p:spPr>
            <a:xfrm>
              <a:off x="6288850" y="1265268"/>
              <a:ext cx="1955557" cy="0"/>
            </a:xfrm>
            <a:custGeom>
              <a:avLst/>
              <a:gdLst/>
              <a:ahLst/>
              <a:cxnLst/>
              <a:rect l="0" t="0" r="0" b="0"/>
              <a:pathLst>
                <a:path w="2260536">
                  <a:moveTo>
                    <a:pt x="0" y="0"/>
                  </a:moveTo>
                  <a:lnTo>
                    <a:pt x="2260536" y="0"/>
                  </a:lnTo>
                  <a:lnTo>
                    <a:pt x="2260536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" name="pl21">
              <a:extLst>
                <a:ext uri="{FF2B5EF4-FFF2-40B4-BE49-F238E27FC236}">
                  <a16:creationId xmlns:a16="http://schemas.microsoft.com/office/drawing/2014/main" id="{59957C19-2C8F-EF49-9AC4-E73EB2244987}"/>
                </a:ext>
              </a:extLst>
            </p:cNvPr>
            <p:cNvSpPr/>
            <p:nvPr/>
          </p:nvSpPr>
          <p:spPr>
            <a:xfrm>
              <a:off x="6288850" y="1155286"/>
              <a:ext cx="1955557" cy="0"/>
            </a:xfrm>
            <a:custGeom>
              <a:avLst/>
              <a:gdLst/>
              <a:ahLst/>
              <a:cxnLst/>
              <a:rect l="0" t="0" r="0" b="0"/>
              <a:pathLst>
                <a:path w="2260536">
                  <a:moveTo>
                    <a:pt x="0" y="0"/>
                  </a:moveTo>
                  <a:lnTo>
                    <a:pt x="2260536" y="0"/>
                  </a:lnTo>
                  <a:lnTo>
                    <a:pt x="2260536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pl22">
              <a:extLst>
                <a:ext uri="{FF2B5EF4-FFF2-40B4-BE49-F238E27FC236}">
                  <a16:creationId xmlns:a16="http://schemas.microsoft.com/office/drawing/2014/main" id="{854C8648-69A1-F144-AAE8-62DBBEE3D7C4}"/>
                </a:ext>
              </a:extLst>
            </p:cNvPr>
            <p:cNvSpPr/>
            <p:nvPr/>
          </p:nvSpPr>
          <p:spPr>
            <a:xfrm>
              <a:off x="6288850" y="1045304"/>
              <a:ext cx="1955557" cy="0"/>
            </a:xfrm>
            <a:custGeom>
              <a:avLst/>
              <a:gdLst/>
              <a:ahLst/>
              <a:cxnLst/>
              <a:rect l="0" t="0" r="0" b="0"/>
              <a:pathLst>
                <a:path w="2260536">
                  <a:moveTo>
                    <a:pt x="0" y="0"/>
                  </a:moveTo>
                  <a:lnTo>
                    <a:pt x="2260536" y="0"/>
                  </a:lnTo>
                  <a:lnTo>
                    <a:pt x="2260536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rc29">
              <a:extLst>
                <a:ext uri="{FF2B5EF4-FFF2-40B4-BE49-F238E27FC236}">
                  <a16:creationId xmlns:a16="http://schemas.microsoft.com/office/drawing/2014/main" id="{B8A0D57A-15E2-D241-8E5C-34F3E5E3B7CC}"/>
                </a:ext>
              </a:extLst>
            </p:cNvPr>
            <p:cNvSpPr/>
            <p:nvPr/>
          </p:nvSpPr>
          <p:spPr>
            <a:xfrm>
              <a:off x="6288850" y="1980145"/>
              <a:ext cx="325926" cy="109981"/>
            </a:xfrm>
            <a:prstGeom prst="rect">
              <a:avLst/>
            </a:prstGeom>
            <a:solidFill>
              <a:srgbClr val="DEE3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1" name="rc30">
              <a:extLst>
                <a:ext uri="{FF2B5EF4-FFF2-40B4-BE49-F238E27FC236}">
                  <a16:creationId xmlns:a16="http://schemas.microsoft.com/office/drawing/2014/main" id="{19B52291-A2AC-6747-9A34-F496467F03CA}"/>
                </a:ext>
              </a:extLst>
            </p:cNvPr>
            <p:cNvSpPr/>
            <p:nvPr/>
          </p:nvSpPr>
          <p:spPr>
            <a:xfrm>
              <a:off x="6288850" y="1210276"/>
              <a:ext cx="325926" cy="109981"/>
            </a:xfrm>
            <a:prstGeom prst="rect">
              <a:avLst/>
            </a:prstGeom>
            <a:solidFill>
              <a:srgbClr val="E5EAF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2" name="rc31">
              <a:extLst>
                <a:ext uri="{FF2B5EF4-FFF2-40B4-BE49-F238E27FC236}">
                  <a16:creationId xmlns:a16="http://schemas.microsoft.com/office/drawing/2014/main" id="{79F49BA3-729D-4E4E-B24E-7E94BDBC530F}"/>
                </a:ext>
              </a:extLst>
            </p:cNvPr>
            <p:cNvSpPr/>
            <p:nvPr/>
          </p:nvSpPr>
          <p:spPr>
            <a:xfrm>
              <a:off x="6288850" y="1870164"/>
              <a:ext cx="325926" cy="109981"/>
            </a:xfrm>
            <a:prstGeom prst="rect">
              <a:avLst/>
            </a:prstGeom>
            <a:solidFill>
              <a:srgbClr val="EEF1F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3" name="rc32">
              <a:extLst>
                <a:ext uri="{FF2B5EF4-FFF2-40B4-BE49-F238E27FC236}">
                  <a16:creationId xmlns:a16="http://schemas.microsoft.com/office/drawing/2014/main" id="{CE93B839-40CE-2E4B-BE66-1DEAD584AEF1}"/>
                </a:ext>
              </a:extLst>
            </p:cNvPr>
            <p:cNvSpPr/>
            <p:nvPr/>
          </p:nvSpPr>
          <p:spPr>
            <a:xfrm>
              <a:off x="6288850" y="1650201"/>
              <a:ext cx="325926" cy="109981"/>
            </a:xfrm>
            <a:prstGeom prst="rect">
              <a:avLst/>
            </a:prstGeom>
            <a:solidFill>
              <a:srgbClr val="D8DFE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5" name="rc34">
              <a:extLst>
                <a:ext uri="{FF2B5EF4-FFF2-40B4-BE49-F238E27FC236}">
                  <a16:creationId xmlns:a16="http://schemas.microsoft.com/office/drawing/2014/main" id="{D1AF643A-55AF-304A-904B-7F37D72C283A}"/>
                </a:ext>
              </a:extLst>
            </p:cNvPr>
            <p:cNvSpPr/>
            <p:nvPr/>
          </p:nvSpPr>
          <p:spPr>
            <a:xfrm>
              <a:off x="6288850" y="1540220"/>
              <a:ext cx="325926" cy="109981"/>
            </a:xfrm>
            <a:prstGeom prst="rect">
              <a:avLst/>
            </a:prstGeom>
            <a:solidFill>
              <a:srgbClr val="B7C4D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6" name="rc35">
              <a:extLst>
                <a:ext uri="{FF2B5EF4-FFF2-40B4-BE49-F238E27FC236}">
                  <a16:creationId xmlns:a16="http://schemas.microsoft.com/office/drawing/2014/main" id="{6896FC41-8E4D-1C4E-A43A-65EF70E947A8}"/>
                </a:ext>
              </a:extLst>
            </p:cNvPr>
            <p:cNvSpPr/>
            <p:nvPr/>
          </p:nvSpPr>
          <p:spPr>
            <a:xfrm>
              <a:off x="6288850" y="1430239"/>
              <a:ext cx="325926" cy="109981"/>
            </a:xfrm>
            <a:prstGeom prst="rect">
              <a:avLst/>
            </a:prstGeom>
            <a:solidFill>
              <a:srgbClr val="EBEF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7" name="rc36">
              <a:extLst>
                <a:ext uri="{FF2B5EF4-FFF2-40B4-BE49-F238E27FC236}">
                  <a16:creationId xmlns:a16="http://schemas.microsoft.com/office/drawing/2014/main" id="{F81FFEBB-0A5E-7247-8CFD-C3231A372186}"/>
                </a:ext>
              </a:extLst>
            </p:cNvPr>
            <p:cNvSpPr/>
            <p:nvPr/>
          </p:nvSpPr>
          <p:spPr>
            <a:xfrm>
              <a:off x="6288850" y="990314"/>
              <a:ext cx="325926" cy="109981"/>
            </a:xfrm>
            <a:prstGeom prst="rect">
              <a:avLst/>
            </a:prstGeom>
            <a:solidFill>
              <a:srgbClr val="456D9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1" name="rc40">
              <a:extLst>
                <a:ext uri="{FF2B5EF4-FFF2-40B4-BE49-F238E27FC236}">
                  <a16:creationId xmlns:a16="http://schemas.microsoft.com/office/drawing/2014/main" id="{E3C27570-9553-8C46-BDA6-D850BAD4C8E9}"/>
                </a:ext>
              </a:extLst>
            </p:cNvPr>
            <p:cNvSpPr/>
            <p:nvPr/>
          </p:nvSpPr>
          <p:spPr>
            <a:xfrm>
              <a:off x="6288850" y="1320258"/>
              <a:ext cx="325926" cy="109981"/>
            </a:xfrm>
            <a:prstGeom prst="rect">
              <a:avLst/>
            </a:prstGeom>
            <a:solidFill>
              <a:srgbClr val="EEF1F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2" name="rc41">
              <a:extLst>
                <a:ext uri="{FF2B5EF4-FFF2-40B4-BE49-F238E27FC236}">
                  <a16:creationId xmlns:a16="http://schemas.microsoft.com/office/drawing/2014/main" id="{34397C35-3B95-9644-8E8E-F7A1C32D4B6E}"/>
                </a:ext>
              </a:extLst>
            </p:cNvPr>
            <p:cNvSpPr/>
            <p:nvPr/>
          </p:nvSpPr>
          <p:spPr>
            <a:xfrm>
              <a:off x="6288850" y="2090126"/>
              <a:ext cx="325926" cy="109981"/>
            </a:xfrm>
            <a:prstGeom prst="rect">
              <a:avLst/>
            </a:prstGeom>
            <a:solidFill>
              <a:srgbClr val="BCC8D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3" name="rc42">
              <a:extLst>
                <a:ext uri="{FF2B5EF4-FFF2-40B4-BE49-F238E27FC236}">
                  <a16:creationId xmlns:a16="http://schemas.microsoft.com/office/drawing/2014/main" id="{FDDEFA23-F99C-9141-A7F3-619C091B76CF}"/>
                </a:ext>
              </a:extLst>
            </p:cNvPr>
            <p:cNvSpPr/>
            <p:nvPr/>
          </p:nvSpPr>
          <p:spPr>
            <a:xfrm>
              <a:off x="6288850" y="1100295"/>
              <a:ext cx="325926" cy="109981"/>
            </a:xfrm>
            <a:prstGeom prst="rect">
              <a:avLst/>
            </a:prstGeom>
            <a:solidFill>
              <a:srgbClr val="D3DBE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5" name="rc44">
              <a:extLst>
                <a:ext uri="{FF2B5EF4-FFF2-40B4-BE49-F238E27FC236}">
                  <a16:creationId xmlns:a16="http://schemas.microsoft.com/office/drawing/2014/main" id="{72753E22-4D65-1549-B0CF-D710FB52CD31}"/>
                </a:ext>
              </a:extLst>
            </p:cNvPr>
            <p:cNvSpPr/>
            <p:nvPr/>
          </p:nvSpPr>
          <p:spPr>
            <a:xfrm>
              <a:off x="6288850" y="1760183"/>
              <a:ext cx="325926" cy="109981"/>
            </a:xfrm>
            <a:prstGeom prst="rect">
              <a:avLst/>
            </a:prstGeom>
            <a:solidFill>
              <a:srgbClr val="6987A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7" name="rc46">
              <a:extLst>
                <a:ext uri="{FF2B5EF4-FFF2-40B4-BE49-F238E27FC236}">
                  <a16:creationId xmlns:a16="http://schemas.microsoft.com/office/drawing/2014/main" id="{514E5F2C-45CA-3E4F-A800-05092045B3AE}"/>
                </a:ext>
              </a:extLst>
            </p:cNvPr>
            <p:cNvSpPr/>
            <p:nvPr/>
          </p:nvSpPr>
          <p:spPr>
            <a:xfrm>
              <a:off x="6614776" y="1980145"/>
              <a:ext cx="325926" cy="109981"/>
            </a:xfrm>
            <a:prstGeom prst="rect">
              <a:avLst/>
            </a:prstGeom>
            <a:solidFill>
              <a:srgbClr val="F0F2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8" name="rc47">
              <a:extLst>
                <a:ext uri="{FF2B5EF4-FFF2-40B4-BE49-F238E27FC236}">
                  <a16:creationId xmlns:a16="http://schemas.microsoft.com/office/drawing/2014/main" id="{24CA682A-1662-4D42-B3D2-5EC6577ED312}"/>
                </a:ext>
              </a:extLst>
            </p:cNvPr>
            <p:cNvSpPr/>
            <p:nvPr/>
          </p:nvSpPr>
          <p:spPr>
            <a:xfrm>
              <a:off x="6614776" y="1210276"/>
              <a:ext cx="325926" cy="109981"/>
            </a:xfrm>
            <a:prstGeom prst="rect">
              <a:avLst/>
            </a:prstGeom>
            <a:solidFill>
              <a:srgbClr val="E0E6E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9" name="rc48">
              <a:extLst>
                <a:ext uri="{FF2B5EF4-FFF2-40B4-BE49-F238E27FC236}">
                  <a16:creationId xmlns:a16="http://schemas.microsoft.com/office/drawing/2014/main" id="{0DB93C70-823F-3542-BC29-4E8E4BBAA888}"/>
                </a:ext>
              </a:extLst>
            </p:cNvPr>
            <p:cNvSpPr/>
            <p:nvPr/>
          </p:nvSpPr>
          <p:spPr>
            <a:xfrm>
              <a:off x="6614776" y="1870164"/>
              <a:ext cx="325926" cy="109981"/>
            </a:xfrm>
            <a:prstGeom prst="rect">
              <a:avLst/>
            </a:prstGeom>
            <a:solidFill>
              <a:srgbClr val="F4F6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0" name="rc49">
              <a:extLst>
                <a:ext uri="{FF2B5EF4-FFF2-40B4-BE49-F238E27FC236}">
                  <a16:creationId xmlns:a16="http://schemas.microsoft.com/office/drawing/2014/main" id="{8BA5127E-4052-E344-8DA0-996556574BD9}"/>
                </a:ext>
              </a:extLst>
            </p:cNvPr>
            <p:cNvSpPr/>
            <p:nvPr/>
          </p:nvSpPr>
          <p:spPr>
            <a:xfrm>
              <a:off x="6614776" y="1650201"/>
              <a:ext cx="325926" cy="109981"/>
            </a:xfrm>
            <a:prstGeom prst="rect">
              <a:avLst/>
            </a:prstGeom>
            <a:solidFill>
              <a:srgbClr val="D6DDE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2" name="rc51">
              <a:extLst>
                <a:ext uri="{FF2B5EF4-FFF2-40B4-BE49-F238E27FC236}">
                  <a16:creationId xmlns:a16="http://schemas.microsoft.com/office/drawing/2014/main" id="{DC72226E-97B2-4649-9551-8813D7434D66}"/>
                </a:ext>
              </a:extLst>
            </p:cNvPr>
            <p:cNvSpPr/>
            <p:nvPr/>
          </p:nvSpPr>
          <p:spPr>
            <a:xfrm>
              <a:off x="6614776" y="1540220"/>
              <a:ext cx="325926" cy="109981"/>
            </a:xfrm>
            <a:prstGeom prst="rect">
              <a:avLst/>
            </a:prstGeom>
            <a:solidFill>
              <a:srgbClr val="416B9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3" name="rc52">
              <a:extLst>
                <a:ext uri="{FF2B5EF4-FFF2-40B4-BE49-F238E27FC236}">
                  <a16:creationId xmlns:a16="http://schemas.microsoft.com/office/drawing/2014/main" id="{FDEE69E5-BDB7-AD45-B44F-3B8252EA8435}"/>
                </a:ext>
              </a:extLst>
            </p:cNvPr>
            <p:cNvSpPr/>
            <p:nvPr/>
          </p:nvSpPr>
          <p:spPr>
            <a:xfrm>
              <a:off x="6614776" y="1430239"/>
              <a:ext cx="325926" cy="109981"/>
            </a:xfrm>
            <a:prstGeom prst="rect">
              <a:avLst/>
            </a:prstGeom>
            <a:solidFill>
              <a:srgbClr val="F1F4F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4" name="rc53">
              <a:extLst>
                <a:ext uri="{FF2B5EF4-FFF2-40B4-BE49-F238E27FC236}">
                  <a16:creationId xmlns:a16="http://schemas.microsoft.com/office/drawing/2014/main" id="{B949BE1B-22D7-EF4D-81F8-CEF5199A94E8}"/>
                </a:ext>
              </a:extLst>
            </p:cNvPr>
            <p:cNvSpPr/>
            <p:nvPr/>
          </p:nvSpPr>
          <p:spPr>
            <a:xfrm>
              <a:off x="6614776" y="990314"/>
              <a:ext cx="325926" cy="109981"/>
            </a:xfrm>
            <a:prstGeom prst="rect">
              <a:avLst/>
            </a:prstGeom>
            <a:solidFill>
              <a:srgbClr val="7791A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8" name="rc57">
              <a:extLst>
                <a:ext uri="{FF2B5EF4-FFF2-40B4-BE49-F238E27FC236}">
                  <a16:creationId xmlns:a16="http://schemas.microsoft.com/office/drawing/2014/main" id="{98BD66A2-C77B-464B-8B19-D54467222E68}"/>
                </a:ext>
              </a:extLst>
            </p:cNvPr>
            <p:cNvSpPr/>
            <p:nvPr/>
          </p:nvSpPr>
          <p:spPr>
            <a:xfrm>
              <a:off x="6614776" y="1320258"/>
              <a:ext cx="325926" cy="109981"/>
            </a:xfrm>
            <a:prstGeom prst="rect">
              <a:avLst/>
            </a:prstGeom>
            <a:solidFill>
              <a:srgbClr val="F5F7F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9" name="rc58">
              <a:extLst>
                <a:ext uri="{FF2B5EF4-FFF2-40B4-BE49-F238E27FC236}">
                  <a16:creationId xmlns:a16="http://schemas.microsoft.com/office/drawing/2014/main" id="{54D80ED7-7D15-9748-B6E3-F387BFD4A1BD}"/>
                </a:ext>
              </a:extLst>
            </p:cNvPr>
            <p:cNvSpPr/>
            <p:nvPr/>
          </p:nvSpPr>
          <p:spPr>
            <a:xfrm>
              <a:off x="6614776" y="2090126"/>
              <a:ext cx="325926" cy="109981"/>
            </a:xfrm>
            <a:prstGeom prst="rect">
              <a:avLst/>
            </a:prstGeom>
            <a:solidFill>
              <a:srgbClr val="E5E9E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0" name="rc59">
              <a:extLst>
                <a:ext uri="{FF2B5EF4-FFF2-40B4-BE49-F238E27FC236}">
                  <a16:creationId xmlns:a16="http://schemas.microsoft.com/office/drawing/2014/main" id="{F9DD897E-D5D2-CC42-B199-AC67637D8176}"/>
                </a:ext>
              </a:extLst>
            </p:cNvPr>
            <p:cNvSpPr/>
            <p:nvPr/>
          </p:nvSpPr>
          <p:spPr>
            <a:xfrm>
              <a:off x="6614776" y="1100295"/>
              <a:ext cx="325926" cy="109981"/>
            </a:xfrm>
            <a:prstGeom prst="rect">
              <a:avLst/>
            </a:prstGeom>
            <a:solidFill>
              <a:srgbClr val="ECF0F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2" name="rc61">
              <a:extLst>
                <a:ext uri="{FF2B5EF4-FFF2-40B4-BE49-F238E27FC236}">
                  <a16:creationId xmlns:a16="http://schemas.microsoft.com/office/drawing/2014/main" id="{86999A45-B6D6-9040-BC8E-253209790BB2}"/>
                </a:ext>
              </a:extLst>
            </p:cNvPr>
            <p:cNvSpPr/>
            <p:nvPr/>
          </p:nvSpPr>
          <p:spPr>
            <a:xfrm>
              <a:off x="6614776" y="1760183"/>
              <a:ext cx="325926" cy="109981"/>
            </a:xfrm>
            <a:prstGeom prst="rect">
              <a:avLst/>
            </a:prstGeom>
            <a:solidFill>
              <a:srgbClr val="6C89A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4" name="rc63">
              <a:extLst>
                <a:ext uri="{FF2B5EF4-FFF2-40B4-BE49-F238E27FC236}">
                  <a16:creationId xmlns:a16="http://schemas.microsoft.com/office/drawing/2014/main" id="{946EFFF4-FEF2-CD45-8377-AB08A0E0E031}"/>
                </a:ext>
              </a:extLst>
            </p:cNvPr>
            <p:cNvSpPr/>
            <p:nvPr/>
          </p:nvSpPr>
          <p:spPr>
            <a:xfrm>
              <a:off x="6940702" y="1980145"/>
              <a:ext cx="325926" cy="109981"/>
            </a:xfrm>
            <a:prstGeom prst="rect">
              <a:avLst/>
            </a:prstGeom>
            <a:solidFill>
              <a:srgbClr val="DFE5E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5" name="rc64">
              <a:extLst>
                <a:ext uri="{FF2B5EF4-FFF2-40B4-BE49-F238E27FC236}">
                  <a16:creationId xmlns:a16="http://schemas.microsoft.com/office/drawing/2014/main" id="{A46D5261-4966-1C4B-8209-BC1EA04DEDB9}"/>
                </a:ext>
              </a:extLst>
            </p:cNvPr>
            <p:cNvSpPr/>
            <p:nvPr/>
          </p:nvSpPr>
          <p:spPr>
            <a:xfrm>
              <a:off x="6940702" y="1210276"/>
              <a:ext cx="325926" cy="109981"/>
            </a:xfrm>
            <a:prstGeom prst="rect">
              <a:avLst/>
            </a:prstGeom>
            <a:solidFill>
              <a:srgbClr val="E5EAE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6" name="rc65">
              <a:extLst>
                <a:ext uri="{FF2B5EF4-FFF2-40B4-BE49-F238E27FC236}">
                  <a16:creationId xmlns:a16="http://schemas.microsoft.com/office/drawing/2014/main" id="{91B937AB-8D25-CB43-A508-1E004CB382E7}"/>
                </a:ext>
              </a:extLst>
            </p:cNvPr>
            <p:cNvSpPr/>
            <p:nvPr/>
          </p:nvSpPr>
          <p:spPr>
            <a:xfrm>
              <a:off x="6940702" y="1870164"/>
              <a:ext cx="325926" cy="109981"/>
            </a:xfrm>
            <a:prstGeom prst="rect">
              <a:avLst/>
            </a:prstGeom>
            <a:solidFill>
              <a:srgbClr val="ECF0F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7" name="rc66">
              <a:extLst>
                <a:ext uri="{FF2B5EF4-FFF2-40B4-BE49-F238E27FC236}">
                  <a16:creationId xmlns:a16="http://schemas.microsoft.com/office/drawing/2014/main" id="{83BE66BF-2EB7-CE40-B93A-AC5D24A6F098}"/>
                </a:ext>
              </a:extLst>
            </p:cNvPr>
            <p:cNvSpPr/>
            <p:nvPr/>
          </p:nvSpPr>
          <p:spPr>
            <a:xfrm>
              <a:off x="6940702" y="1650201"/>
              <a:ext cx="325926" cy="109981"/>
            </a:xfrm>
            <a:prstGeom prst="rect">
              <a:avLst/>
            </a:prstGeom>
            <a:solidFill>
              <a:srgbClr val="CED7E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9" name="rc68">
              <a:extLst>
                <a:ext uri="{FF2B5EF4-FFF2-40B4-BE49-F238E27FC236}">
                  <a16:creationId xmlns:a16="http://schemas.microsoft.com/office/drawing/2014/main" id="{D34A7EC9-B5E1-C544-873D-C9D3BD598382}"/>
                </a:ext>
              </a:extLst>
            </p:cNvPr>
            <p:cNvSpPr/>
            <p:nvPr/>
          </p:nvSpPr>
          <p:spPr>
            <a:xfrm>
              <a:off x="6940702" y="1540220"/>
              <a:ext cx="325926" cy="109981"/>
            </a:xfrm>
            <a:prstGeom prst="rect">
              <a:avLst/>
            </a:prstGeom>
            <a:solidFill>
              <a:srgbClr val="98ABC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0" name="rc69">
              <a:extLst>
                <a:ext uri="{FF2B5EF4-FFF2-40B4-BE49-F238E27FC236}">
                  <a16:creationId xmlns:a16="http://schemas.microsoft.com/office/drawing/2014/main" id="{559F875B-5623-E94B-ADFF-C149CAD49086}"/>
                </a:ext>
              </a:extLst>
            </p:cNvPr>
            <p:cNvSpPr/>
            <p:nvPr/>
          </p:nvSpPr>
          <p:spPr>
            <a:xfrm>
              <a:off x="6940702" y="1430239"/>
              <a:ext cx="325926" cy="109981"/>
            </a:xfrm>
            <a:prstGeom prst="rect">
              <a:avLst/>
            </a:prstGeom>
            <a:solidFill>
              <a:srgbClr val="D2DAE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1" name="rc70">
              <a:extLst>
                <a:ext uri="{FF2B5EF4-FFF2-40B4-BE49-F238E27FC236}">
                  <a16:creationId xmlns:a16="http://schemas.microsoft.com/office/drawing/2014/main" id="{132BFFAF-D6D2-A241-9D36-B04D695D8594}"/>
                </a:ext>
              </a:extLst>
            </p:cNvPr>
            <p:cNvSpPr/>
            <p:nvPr/>
          </p:nvSpPr>
          <p:spPr>
            <a:xfrm>
              <a:off x="6940702" y="990314"/>
              <a:ext cx="325926" cy="109981"/>
            </a:xfrm>
            <a:prstGeom prst="rect">
              <a:avLst/>
            </a:prstGeom>
            <a:solidFill>
              <a:srgbClr val="6C89A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5" name="rc74">
              <a:extLst>
                <a:ext uri="{FF2B5EF4-FFF2-40B4-BE49-F238E27FC236}">
                  <a16:creationId xmlns:a16="http://schemas.microsoft.com/office/drawing/2014/main" id="{4983F128-27E6-9247-A32A-C260BBBED257}"/>
                </a:ext>
              </a:extLst>
            </p:cNvPr>
            <p:cNvSpPr/>
            <p:nvPr/>
          </p:nvSpPr>
          <p:spPr>
            <a:xfrm>
              <a:off x="6940702" y="1320258"/>
              <a:ext cx="325926" cy="109981"/>
            </a:xfrm>
            <a:prstGeom prst="rect">
              <a:avLst/>
            </a:prstGeom>
            <a:solidFill>
              <a:srgbClr val="DEE4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6" name="rc75">
              <a:extLst>
                <a:ext uri="{FF2B5EF4-FFF2-40B4-BE49-F238E27FC236}">
                  <a16:creationId xmlns:a16="http://schemas.microsoft.com/office/drawing/2014/main" id="{B1568BEC-B609-CB4F-8183-9DF9139FAAAE}"/>
                </a:ext>
              </a:extLst>
            </p:cNvPr>
            <p:cNvSpPr/>
            <p:nvPr/>
          </p:nvSpPr>
          <p:spPr>
            <a:xfrm>
              <a:off x="6940702" y="2090126"/>
              <a:ext cx="325926" cy="109981"/>
            </a:xfrm>
            <a:prstGeom prst="rect">
              <a:avLst/>
            </a:prstGeom>
            <a:solidFill>
              <a:srgbClr val="C3CD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7" name="rc76">
              <a:extLst>
                <a:ext uri="{FF2B5EF4-FFF2-40B4-BE49-F238E27FC236}">
                  <a16:creationId xmlns:a16="http://schemas.microsoft.com/office/drawing/2014/main" id="{B4ADE6D2-707E-564E-96AD-03DA59E10C1B}"/>
                </a:ext>
              </a:extLst>
            </p:cNvPr>
            <p:cNvSpPr/>
            <p:nvPr/>
          </p:nvSpPr>
          <p:spPr>
            <a:xfrm>
              <a:off x="6940702" y="1100295"/>
              <a:ext cx="325926" cy="109981"/>
            </a:xfrm>
            <a:prstGeom prst="rect">
              <a:avLst/>
            </a:prstGeom>
            <a:solidFill>
              <a:srgbClr val="D6DEE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8" name="rc78">
              <a:extLst>
                <a:ext uri="{FF2B5EF4-FFF2-40B4-BE49-F238E27FC236}">
                  <a16:creationId xmlns:a16="http://schemas.microsoft.com/office/drawing/2014/main" id="{AEC9C3A2-C692-534D-981C-DA823BDAEBF3}"/>
                </a:ext>
              </a:extLst>
            </p:cNvPr>
            <p:cNvSpPr/>
            <p:nvPr/>
          </p:nvSpPr>
          <p:spPr>
            <a:xfrm>
              <a:off x="6940702" y="1760183"/>
              <a:ext cx="325926" cy="109981"/>
            </a:xfrm>
            <a:prstGeom prst="rect">
              <a:avLst/>
            </a:prstGeom>
            <a:solidFill>
              <a:srgbClr val="6181A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2" name="rc80">
              <a:extLst>
                <a:ext uri="{FF2B5EF4-FFF2-40B4-BE49-F238E27FC236}">
                  <a16:creationId xmlns:a16="http://schemas.microsoft.com/office/drawing/2014/main" id="{1B81F8CE-A97D-0A47-AC30-7E959B2C5F63}"/>
                </a:ext>
              </a:extLst>
            </p:cNvPr>
            <p:cNvSpPr/>
            <p:nvPr/>
          </p:nvSpPr>
          <p:spPr>
            <a:xfrm>
              <a:off x="7266629" y="1980145"/>
              <a:ext cx="325926" cy="109981"/>
            </a:xfrm>
            <a:prstGeom prst="rect">
              <a:avLst/>
            </a:prstGeom>
            <a:solidFill>
              <a:srgbClr val="F5E4E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3" name="rc81">
              <a:extLst>
                <a:ext uri="{FF2B5EF4-FFF2-40B4-BE49-F238E27FC236}">
                  <a16:creationId xmlns:a16="http://schemas.microsoft.com/office/drawing/2014/main" id="{B2291D60-42B0-E546-B0AF-F134D853B6D3}"/>
                </a:ext>
              </a:extLst>
            </p:cNvPr>
            <p:cNvSpPr/>
            <p:nvPr/>
          </p:nvSpPr>
          <p:spPr>
            <a:xfrm>
              <a:off x="7266629" y="1210276"/>
              <a:ext cx="325926" cy="109981"/>
            </a:xfrm>
            <a:prstGeom prst="rect">
              <a:avLst/>
            </a:prstGeom>
            <a:solidFill>
              <a:srgbClr val="F3D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4" name="rc82">
              <a:extLst>
                <a:ext uri="{FF2B5EF4-FFF2-40B4-BE49-F238E27FC236}">
                  <a16:creationId xmlns:a16="http://schemas.microsoft.com/office/drawing/2014/main" id="{F1FD4EC5-6531-F648-A04E-AD6D43A2CA8D}"/>
                </a:ext>
              </a:extLst>
            </p:cNvPr>
            <p:cNvSpPr/>
            <p:nvPr/>
          </p:nvSpPr>
          <p:spPr>
            <a:xfrm>
              <a:off x="7266629" y="1870164"/>
              <a:ext cx="325926" cy="109981"/>
            </a:xfrm>
            <a:prstGeom prst="rect">
              <a:avLst/>
            </a:prstGeom>
            <a:solidFill>
              <a:srgbClr val="E4BBB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6" name="rc83">
              <a:extLst>
                <a:ext uri="{FF2B5EF4-FFF2-40B4-BE49-F238E27FC236}">
                  <a16:creationId xmlns:a16="http://schemas.microsoft.com/office/drawing/2014/main" id="{74C04367-0B8F-5842-9176-1E57D26021A5}"/>
                </a:ext>
              </a:extLst>
            </p:cNvPr>
            <p:cNvSpPr/>
            <p:nvPr/>
          </p:nvSpPr>
          <p:spPr>
            <a:xfrm>
              <a:off x="7266629" y="1650201"/>
              <a:ext cx="325926" cy="109981"/>
            </a:xfrm>
            <a:prstGeom prst="rect">
              <a:avLst/>
            </a:prstGeom>
            <a:solidFill>
              <a:srgbClr val="FEFBF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9" name="rc85">
              <a:extLst>
                <a:ext uri="{FF2B5EF4-FFF2-40B4-BE49-F238E27FC236}">
                  <a16:creationId xmlns:a16="http://schemas.microsoft.com/office/drawing/2014/main" id="{585FCCAA-6BBB-1C4E-9214-558397896FCC}"/>
                </a:ext>
              </a:extLst>
            </p:cNvPr>
            <p:cNvSpPr/>
            <p:nvPr/>
          </p:nvSpPr>
          <p:spPr>
            <a:xfrm>
              <a:off x="7266629" y="1540220"/>
              <a:ext cx="325926" cy="109981"/>
            </a:xfrm>
            <a:prstGeom prst="rect">
              <a:avLst/>
            </a:prstGeom>
            <a:solidFill>
              <a:srgbClr val="E7C2B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0" name="rc86">
              <a:extLst>
                <a:ext uri="{FF2B5EF4-FFF2-40B4-BE49-F238E27FC236}">
                  <a16:creationId xmlns:a16="http://schemas.microsoft.com/office/drawing/2014/main" id="{EB5EE2B4-2477-6E45-8E3A-B7C98D23F343}"/>
                </a:ext>
              </a:extLst>
            </p:cNvPr>
            <p:cNvSpPr/>
            <p:nvPr/>
          </p:nvSpPr>
          <p:spPr>
            <a:xfrm>
              <a:off x="7266629" y="1430239"/>
              <a:ext cx="325926" cy="109981"/>
            </a:xfrm>
            <a:prstGeom prst="rect">
              <a:avLst/>
            </a:prstGeom>
            <a:solidFill>
              <a:srgbClr val="C47C7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3" name="rc87">
              <a:extLst>
                <a:ext uri="{FF2B5EF4-FFF2-40B4-BE49-F238E27FC236}">
                  <a16:creationId xmlns:a16="http://schemas.microsoft.com/office/drawing/2014/main" id="{07061507-6367-1847-892F-C14F5495D47C}"/>
                </a:ext>
              </a:extLst>
            </p:cNvPr>
            <p:cNvSpPr/>
            <p:nvPr/>
          </p:nvSpPr>
          <p:spPr>
            <a:xfrm>
              <a:off x="7266629" y="990314"/>
              <a:ext cx="325926" cy="109981"/>
            </a:xfrm>
            <a:prstGeom prst="rect">
              <a:avLst/>
            </a:prstGeom>
            <a:solidFill>
              <a:srgbClr val="B35E5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9" name="rc91">
              <a:extLst>
                <a:ext uri="{FF2B5EF4-FFF2-40B4-BE49-F238E27FC236}">
                  <a16:creationId xmlns:a16="http://schemas.microsoft.com/office/drawing/2014/main" id="{5BE94D0C-3208-484C-852F-708F4121064C}"/>
                </a:ext>
              </a:extLst>
            </p:cNvPr>
            <p:cNvSpPr/>
            <p:nvPr/>
          </p:nvSpPr>
          <p:spPr>
            <a:xfrm>
              <a:off x="7266629" y="1320258"/>
              <a:ext cx="325926" cy="109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0" name="rc92">
              <a:extLst>
                <a:ext uri="{FF2B5EF4-FFF2-40B4-BE49-F238E27FC236}">
                  <a16:creationId xmlns:a16="http://schemas.microsoft.com/office/drawing/2014/main" id="{92AA1DB0-D2F3-0947-9C23-BBE5E1B783DF}"/>
                </a:ext>
              </a:extLst>
            </p:cNvPr>
            <p:cNvSpPr/>
            <p:nvPr/>
          </p:nvSpPr>
          <p:spPr>
            <a:xfrm>
              <a:off x="7266629" y="2090126"/>
              <a:ext cx="325926" cy="109981"/>
            </a:xfrm>
            <a:prstGeom prst="rect">
              <a:avLst/>
            </a:prstGeom>
            <a:solidFill>
              <a:srgbClr val="E5BEB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1" name="rc93">
              <a:extLst>
                <a:ext uri="{FF2B5EF4-FFF2-40B4-BE49-F238E27FC236}">
                  <a16:creationId xmlns:a16="http://schemas.microsoft.com/office/drawing/2014/main" id="{AD7B4D01-C924-1F40-AEC4-F477F6BA9453}"/>
                </a:ext>
              </a:extLst>
            </p:cNvPr>
            <p:cNvSpPr/>
            <p:nvPr/>
          </p:nvSpPr>
          <p:spPr>
            <a:xfrm>
              <a:off x="7266629" y="1100295"/>
              <a:ext cx="325926" cy="109981"/>
            </a:xfrm>
            <a:prstGeom prst="rect">
              <a:avLst/>
            </a:prstGeom>
            <a:solidFill>
              <a:srgbClr val="F3DD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3" name="rc95">
              <a:extLst>
                <a:ext uri="{FF2B5EF4-FFF2-40B4-BE49-F238E27FC236}">
                  <a16:creationId xmlns:a16="http://schemas.microsoft.com/office/drawing/2014/main" id="{33ED8F57-52D2-BC41-9CD7-C7B1BFF9B670}"/>
                </a:ext>
              </a:extLst>
            </p:cNvPr>
            <p:cNvSpPr/>
            <p:nvPr/>
          </p:nvSpPr>
          <p:spPr>
            <a:xfrm>
              <a:off x="7266629" y="1760183"/>
              <a:ext cx="325926" cy="109981"/>
            </a:xfrm>
            <a:prstGeom prst="rect">
              <a:avLst/>
            </a:prstGeom>
            <a:solidFill>
              <a:srgbClr val="F3F5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5" name="rc97">
              <a:extLst>
                <a:ext uri="{FF2B5EF4-FFF2-40B4-BE49-F238E27FC236}">
                  <a16:creationId xmlns:a16="http://schemas.microsoft.com/office/drawing/2014/main" id="{5945734C-6795-9D4E-B0A8-1153A8800A1E}"/>
                </a:ext>
              </a:extLst>
            </p:cNvPr>
            <p:cNvSpPr/>
            <p:nvPr/>
          </p:nvSpPr>
          <p:spPr>
            <a:xfrm>
              <a:off x="7592555" y="1980145"/>
              <a:ext cx="325926" cy="109981"/>
            </a:xfrm>
            <a:prstGeom prst="rect">
              <a:avLst/>
            </a:prstGeom>
            <a:solidFill>
              <a:srgbClr val="FCF7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6" name="rc98">
              <a:extLst>
                <a:ext uri="{FF2B5EF4-FFF2-40B4-BE49-F238E27FC236}">
                  <a16:creationId xmlns:a16="http://schemas.microsoft.com/office/drawing/2014/main" id="{8BE3FCC3-E6C7-204B-A7F4-C06766D69775}"/>
                </a:ext>
              </a:extLst>
            </p:cNvPr>
            <p:cNvSpPr/>
            <p:nvPr/>
          </p:nvSpPr>
          <p:spPr>
            <a:xfrm>
              <a:off x="7592555" y="1210276"/>
              <a:ext cx="325926" cy="109981"/>
            </a:xfrm>
            <a:prstGeom prst="rect">
              <a:avLst/>
            </a:prstGeom>
            <a:solidFill>
              <a:srgbClr val="F9EFE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7" name="rc99">
              <a:extLst>
                <a:ext uri="{FF2B5EF4-FFF2-40B4-BE49-F238E27FC236}">
                  <a16:creationId xmlns:a16="http://schemas.microsoft.com/office/drawing/2014/main" id="{8FF73655-512C-0B49-8F28-A7BEF0A1B88F}"/>
                </a:ext>
              </a:extLst>
            </p:cNvPr>
            <p:cNvSpPr/>
            <p:nvPr/>
          </p:nvSpPr>
          <p:spPr>
            <a:xfrm>
              <a:off x="7592555" y="1870164"/>
              <a:ext cx="325926" cy="109981"/>
            </a:xfrm>
            <a:prstGeom prst="rect">
              <a:avLst/>
            </a:prstGeom>
            <a:solidFill>
              <a:srgbClr val="F1D9D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8" name="rc100">
              <a:extLst>
                <a:ext uri="{FF2B5EF4-FFF2-40B4-BE49-F238E27FC236}">
                  <a16:creationId xmlns:a16="http://schemas.microsoft.com/office/drawing/2014/main" id="{6B37AFA4-90E5-804D-9D63-66345C23F9FA}"/>
                </a:ext>
              </a:extLst>
            </p:cNvPr>
            <p:cNvSpPr/>
            <p:nvPr/>
          </p:nvSpPr>
          <p:spPr>
            <a:xfrm>
              <a:off x="7592555" y="1650201"/>
              <a:ext cx="325926" cy="109981"/>
            </a:xfrm>
            <a:prstGeom prst="rect">
              <a:avLst/>
            </a:prstGeom>
            <a:solidFill>
              <a:srgbClr val="FCF6F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0" name="rc102">
              <a:extLst>
                <a:ext uri="{FF2B5EF4-FFF2-40B4-BE49-F238E27FC236}">
                  <a16:creationId xmlns:a16="http://schemas.microsoft.com/office/drawing/2014/main" id="{3FD8569F-0FB1-6E4E-82DC-80B98D8DA5D1}"/>
                </a:ext>
              </a:extLst>
            </p:cNvPr>
            <p:cNvSpPr/>
            <p:nvPr/>
          </p:nvSpPr>
          <p:spPr>
            <a:xfrm>
              <a:off x="7592555" y="1540220"/>
              <a:ext cx="325926" cy="109981"/>
            </a:xfrm>
            <a:prstGeom prst="rect">
              <a:avLst/>
            </a:prstGeom>
            <a:solidFill>
              <a:srgbClr val="DBA89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1" name="rc103">
              <a:extLst>
                <a:ext uri="{FF2B5EF4-FFF2-40B4-BE49-F238E27FC236}">
                  <a16:creationId xmlns:a16="http://schemas.microsoft.com/office/drawing/2014/main" id="{F8E81835-6A4C-C34D-9CE9-1DE66BBC333A}"/>
                </a:ext>
              </a:extLst>
            </p:cNvPr>
            <p:cNvSpPr/>
            <p:nvPr/>
          </p:nvSpPr>
          <p:spPr>
            <a:xfrm>
              <a:off x="7592555" y="1430239"/>
              <a:ext cx="325926" cy="109981"/>
            </a:xfrm>
            <a:prstGeom prst="rect">
              <a:avLst/>
            </a:prstGeom>
            <a:solidFill>
              <a:srgbClr val="CF908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2" name="rc104">
              <a:extLst>
                <a:ext uri="{FF2B5EF4-FFF2-40B4-BE49-F238E27FC236}">
                  <a16:creationId xmlns:a16="http://schemas.microsoft.com/office/drawing/2014/main" id="{0D17058F-6816-134A-AAEE-5FF6D6389F07}"/>
                </a:ext>
              </a:extLst>
            </p:cNvPr>
            <p:cNvSpPr/>
            <p:nvPr/>
          </p:nvSpPr>
          <p:spPr>
            <a:xfrm>
              <a:off x="7592555" y="990314"/>
              <a:ext cx="325926" cy="109981"/>
            </a:xfrm>
            <a:prstGeom prst="rect">
              <a:avLst/>
            </a:prstGeom>
            <a:solidFill>
              <a:srgbClr val="BC6E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6" name="rc108">
              <a:extLst>
                <a:ext uri="{FF2B5EF4-FFF2-40B4-BE49-F238E27FC236}">
                  <a16:creationId xmlns:a16="http://schemas.microsoft.com/office/drawing/2014/main" id="{425211FF-81B9-B842-B77C-6FADEA35DF05}"/>
                </a:ext>
              </a:extLst>
            </p:cNvPr>
            <p:cNvSpPr/>
            <p:nvPr/>
          </p:nvSpPr>
          <p:spPr>
            <a:xfrm>
              <a:off x="7592555" y="1320258"/>
              <a:ext cx="325926" cy="109981"/>
            </a:xfrm>
            <a:prstGeom prst="rect">
              <a:avLst/>
            </a:prstGeom>
            <a:solidFill>
              <a:srgbClr val="F7E9E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7" name="rc109">
              <a:extLst>
                <a:ext uri="{FF2B5EF4-FFF2-40B4-BE49-F238E27FC236}">
                  <a16:creationId xmlns:a16="http://schemas.microsoft.com/office/drawing/2014/main" id="{851681EE-66BE-554A-B9D9-7DEDFD87FB9D}"/>
                </a:ext>
              </a:extLst>
            </p:cNvPr>
            <p:cNvSpPr/>
            <p:nvPr/>
          </p:nvSpPr>
          <p:spPr>
            <a:xfrm>
              <a:off x="7592555" y="2090126"/>
              <a:ext cx="325926" cy="109981"/>
            </a:xfrm>
            <a:prstGeom prst="rect">
              <a:avLst/>
            </a:prstGeom>
            <a:solidFill>
              <a:srgbClr val="FBF3F2">
                <a:alpha val="100000"/>
              </a:srgbClr>
            </a:solidFill>
          </p:spPr>
          <p:txBody>
            <a:bodyPr/>
            <a:lstStyle/>
            <a:p>
              <a:endParaRPr dirty="0"/>
            </a:p>
          </p:txBody>
        </p:sp>
        <p:sp>
          <p:nvSpPr>
            <p:cNvPr id="628" name="rc110">
              <a:extLst>
                <a:ext uri="{FF2B5EF4-FFF2-40B4-BE49-F238E27FC236}">
                  <a16:creationId xmlns:a16="http://schemas.microsoft.com/office/drawing/2014/main" id="{9FB7FB92-078F-4341-BCF4-E67B15D72FF8}"/>
                </a:ext>
              </a:extLst>
            </p:cNvPr>
            <p:cNvSpPr/>
            <p:nvPr/>
          </p:nvSpPr>
          <p:spPr>
            <a:xfrm>
              <a:off x="7592555" y="1100295"/>
              <a:ext cx="325926" cy="109981"/>
            </a:xfrm>
            <a:prstGeom prst="rect">
              <a:avLst/>
            </a:prstGeom>
            <a:solidFill>
              <a:srgbClr val="FCF6F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0" name="rc112">
              <a:extLst>
                <a:ext uri="{FF2B5EF4-FFF2-40B4-BE49-F238E27FC236}">
                  <a16:creationId xmlns:a16="http://schemas.microsoft.com/office/drawing/2014/main" id="{EC463D1C-545D-FC47-B229-01A53E9D8F03}"/>
                </a:ext>
              </a:extLst>
            </p:cNvPr>
            <p:cNvSpPr/>
            <p:nvPr/>
          </p:nvSpPr>
          <p:spPr>
            <a:xfrm>
              <a:off x="7592555" y="1760183"/>
              <a:ext cx="325926" cy="109981"/>
            </a:xfrm>
            <a:prstGeom prst="rect">
              <a:avLst/>
            </a:prstGeom>
            <a:solidFill>
              <a:srgbClr val="F3DD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2" name="rc114">
              <a:extLst>
                <a:ext uri="{FF2B5EF4-FFF2-40B4-BE49-F238E27FC236}">
                  <a16:creationId xmlns:a16="http://schemas.microsoft.com/office/drawing/2014/main" id="{75E7C101-B24B-9549-AACE-FA2C4EB0F1C7}"/>
                </a:ext>
              </a:extLst>
            </p:cNvPr>
            <p:cNvSpPr/>
            <p:nvPr/>
          </p:nvSpPr>
          <p:spPr>
            <a:xfrm>
              <a:off x="7918482" y="1980145"/>
              <a:ext cx="325926" cy="109981"/>
            </a:xfrm>
            <a:prstGeom prst="rect">
              <a:avLst/>
            </a:prstGeom>
            <a:solidFill>
              <a:srgbClr val="F6E5E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3" name="rc115">
              <a:extLst>
                <a:ext uri="{FF2B5EF4-FFF2-40B4-BE49-F238E27FC236}">
                  <a16:creationId xmlns:a16="http://schemas.microsoft.com/office/drawing/2014/main" id="{A2371EEC-DDF7-2A45-99E5-ED8F09F9063D}"/>
                </a:ext>
              </a:extLst>
            </p:cNvPr>
            <p:cNvSpPr/>
            <p:nvPr/>
          </p:nvSpPr>
          <p:spPr>
            <a:xfrm>
              <a:off x="7918482" y="1210276"/>
              <a:ext cx="325926" cy="109981"/>
            </a:xfrm>
            <a:prstGeom prst="rect">
              <a:avLst/>
            </a:prstGeom>
            <a:solidFill>
              <a:srgbClr val="FDFAF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4" name="rc116">
              <a:extLst>
                <a:ext uri="{FF2B5EF4-FFF2-40B4-BE49-F238E27FC236}">
                  <a16:creationId xmlns:a16="http://schemas.microsoft.com/office/drawing/2014/main" id="{6448862D-409B-3B40-AE3F-4BF2108AFE3F}"/>
                </a:ext>
              </a:extLst>
            </p:cNvPr>
            <p:cNvSpPr/>
            <p:nvPr/>
          </p:nvSpPr>
          <p:spPr>
            <a:xfrm>
              <a:off x="7918482" y="1870164"/>
              <a:ext cx="325926" cy="109981"/>
            </a:xfrm>
            <a:prstGeom prst="rect">
              <a:avLst/>
            </a:prstGeom>
            <a:solidFill>
              <a:srgbClr val="F6E5E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5" name="rc117">
              <a:extLst>
                <a:ext uri="{FF2B5EF4-FFF2-40B4-BE49-F238E27FC236}">
                  <a16:creationId xmlns:a16="http://schemas.microsoft.com/office/drawing/2014/main" id="{3A96DCAF-8463-DA47-A12B-5D3CABC9DBF2}"/>
                </a:ext>
              </a:extLst>
            </p:cNvPr>
            <p:cNvSpPr/>
            <p:nvPr/>
          </p:nvSpPr>
          <p:spPr>
            <a:xfrm>
              <a:off x="7918482" y="1650201"/>
              <a:ext cx="325926" cy="109981"/>
            </a:xfrm>
            <a:prstGeom prst="rect">
              <a:avLst/>
            </a:prstGeom>
            <a:solidFill>
              <a:srgbClr val="F9EFE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7" name="rc119">
              <a:extLst>
                <a:ext uri="{FF2B5EF4-FFF2-40B4-BE49-F238E27FC236}">
                  <a16:creationId xmlns:a16="http://schemas.microsoft.com/office/drawing/2014/main" id="{5FC2477A-4659-FC41-A477-E17813DE03C5}"/>
                </a:ext>
              </a:extLst>
            </p:cNvPr>
            <p:cNvSpPr/>
            <p:nvPr/>
          </p:nvSpPr>
          <p:spPr>
            <a:xfrm>
              <a:off x="7918482" y="1540220"/>
              <a:ext cx="325926" cy="109981"/>
            </a:xfrm>
            <a:prstGeom prst="rect">
              <a:avLst/>
            </a:prstGeom>
            <a:solidFill>
              <a:srgbClr val="FCF7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8" name="rc120">
              <a:extLst>
                <a:ext uri="{FF2B5EF4-FFF2-40B4-BE49-F238E27FC236}">
                  <a16:creationId xmlns:a16="http://schemas.microsoft.com/office/drawing/2014/main" id="{F62FF28E-3FFA-8C4A-A433-42FAA7296B83}"/>
                </a:ext>
              </a:extLst>
            </p:cNvPr>
            <p:cNvSpPr/>
            <p:nvPr/>
          </p:nvSpPr>
          <p:spPr>
            <a:xfrm>
              <a:off x="7918482" y="1430239"/>
              <a:ext cx="325926" cy="109981"/>
            </a:xfrm>
            <a:prstGeom prst="rect">
              <a:avLst/>
            </a:prstGeom>
            <a:solidFill>
              <a:srgbClr val="D8A29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9" name="rc121">
              <a:extLst>
                <a:ext uri="{FF2B5EF4-FFF2-40B4-BE49-F238E27FC236}">
                  <a16:creationId xmlns:a16="http://schemas.microsoft.com/office/drawing/2014/main" id="{37CCCA0D-E8B3-834D-97B7-46B3F0CB8E36}"/>
                </a:ext>
              </a:extLst>
            </p:cNvPr>
            <p:cNvSpPr/>
            <p:nvPr/>
          </p:nvSpPr>
          <p:spPr>
            <a:xfrm>
              <a:off x="7918482" y="990314"/>
              <a:ext cx="325926" cy="109981"/>
            </a:xfrm>
            <a:prstGeom prst="rect">
              <a:avLst/>
            </a:prstGeom>
            <a:solidFill>
              <a:srgbClr val="BC6D6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3" name="rc125">
              <a:extLst>
                <a:ext uri="{FF2B5EF4-FFF2-40B4-BE49-F238E27FC236}">
                  <a16:creationId xmlns:a16="http://schemas.microsoft.com/office/drawing/2014/main" id="{D10C6D4E-BA1B-A444-8476-DF13DD301F83}"/>
                </a:ext>
              </a:extLst>
            </p:cNvPr>
            <p:cNvSpPr/>
            <p:nvPr/>
          </p:nvSpPr>
          <p:spPr>
            <a:xfrm>
              <a:off x="7918482" y="1320258"/>
              <a:ext cx="325926" cy="109981"/>
            </a:xfrm>
            <a:prstGeom prst="rect">
              <a:avLst/>
            </a:prstGeom>
            <a:solidFill>
              <a:srgbClr val="FEFDF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4" name="rc126">
              <a:extLst>
                <a:ext uri="{FF2B5EF4-FFF2-40B4-BE49-F238E27FC236}">
                  <a16:creationId xmlns:a16="http://schemas.microsoft.com/office/drawing/2014/main" id="{D7BCF512-CC8D-7D41-BC6E-F8F95C811614}"/>
                </a:ext>
              </a:extLst>
            </p:cNvPr>
            <p:cNvSpPr/>
            <p:nvPr/>
          </p:nvSpPr>
          <p:spPr>
            <a:xfrm>
              <a:off x="7918482" y="2090126"/>
              <a:ext cx="325926" cy="109981"/>
            </a:xfrm>
            <a:prstGeom prst="rect">
              <a:avLst/>
            </a:prstGeom>
            <a:solidFill>
              <a:srgbClr val="F7E9E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5" name="rc127">
              <a:extLst>
                <a:ext uri="{FF2B5EF4-FFF2-40B4-BE49-F238E27FC236}">
                  <a16:creationId xmlns:a16="http://schemas.microsoft.com/office/drawing/2014/main" id="{25D05290-73D1-9D4F-B837-DB0DBA3CD7A5}"/>
                </a:ext>
              </a:extLst>
            </p:cNvPr>
            <p:cNvSpPr/>
            <p:nvPr/>
          </p:nvSpPr>
          <p:spPr>
            <a:xfrm>
              <a:off x="7918482" y="1100295"/>
              <a:ext cx="325926" cy="109981"/>
            </a:xfrm>
            <a:prstGeom prst="rect">
              <a:avLst/>
            </a:prstGeom>
            <a:solidFill>
              <a:srgbClr val="F9EEE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7" name="rc129">
              <a:extLst>
                <a:ext uri="{FF2B5EF4-FFF2-40B4-BE49-F238E27FC236}">
                  <a16:creationId xmlns:a16="http://schemas.microsoft.com/office/drawing/2014/main" id="{DCDEBE50-E842-9A45-BB87-AB69EB12B927}"/>
                </a:ext>
              </a:extLst>
            </p:cNvPr>
            <p:cNvSpPr/>
            <p:nvPr/>
          </p:nvSpPr>
          <p:spPr>
            <a:xfrm>
              <a:off x="7918482" y="1760183"/>
              <a:ext cx="325926" cy="109981"/>
            </a:xfrm>
            <a:prstGeom prst="rect">
              <a:avLst/>
            </a:prstGeom>
            <a:solidFill>
              <a:srgbClr val="EBCAC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9" name="rc131">
              <a:extLst>
                <a:ext uri="{FF2B5EF4-FFF2-40B4-BE49-F238E27FC236}">
                  <a16:creationId xmlns:a16="http://schemas.microsoft.com/office/drawing/2014/main" id="{123328BC-2E57-6E44-9AAC-1D6B30C100BC}"/>
                </a:ext>
              </a:extLst>
            </p:cNvPr>
            <p:cNvSpPr/>
            <p:nvPr/>
          </p:nvSpPr>
          <p:spPr>
            <a:xfrm>
              <a:off x="6288850" y="990314"/>
              <a:ext cx="1957079" cy="1205879"/>
            </a:xfrm>
            <a:prstGeom prst="rect">
              <a:avLst/>
            </a:prstGeom>
            <a:ln w="952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dirty="0"/>
            </a:p>
          </p:txBody>
        </p:sp>
      </p:grpSp>
      <p:sp>
        <p:nvSpPr>
          <p:cNvPr id="650" name="tx132">
            <a:extLst>
              <a:ext uri="{FF2B5EF4-FFF2-40B4-BE49-F238E27FC236}">
                <a16:creationId xmlns:a16="http://schemas.microsoft.com/office/drawing/2014/main" id="{BB50FB91-44D7-0544-B1F3-220B281AEE6B}"/>
              </a:ext>
            </a:extLst>
          </p:cNvPr>
          <p:cNvSpPr/>
          <p:nvPr/>
        </p:nvSpPr>
        <p:spPr>
          <a:xfrm>
            <a:off x="7236296" y="2941941"/>
            <a:ext cx="345697" cy="11287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Akap2</a:t>
            </a:r>
          </a:p>
        </p:txBody>
      </p:sp>
      <p:sp>
        <p:nvSpPr>
          <p:cNvPr id="651" name="tx133">
            <a:extLst>
              <a:ext uri="{FF2B5EF4-FFF2-40B4-BE49-F238E27FC236}">
                <a16:creationId xmlns:a16="http://schemas.microsoft.com/office/drawing/2014/main" id="{DF8AFF10-2ED2-194E-A5CD-3D08EB81AA21}"/>
              </a:ext>
            </a:extLst>
          </p:cNvPr>
          <p:cNvSpPr/>
          <p:nvPr/>
        </p:nvSpPr>
        <p:spPr>
          <a:xfrm>
            <a:off x="7236296" y="2803542"/>
            <a:ext cx="277891" cy="9239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Sdk1</a:t>
            </a:r>
          </a:p>
        </p:txBody>
      </p:sp>
      <p:sp>
        <p:nvSpPr>
          <p:cNvPr id="652" name="tx134">
            <a:extLst>
              <a:ext uri="{FF2B5EF4-FFF2-40B4-BE49-F238E27FC236}">
                <a16:creationId xmlns:a16="http://schemas.microsoft.com/office/drawing/2014/main" id="{EF0272B7-6649-7F44-8425-EF6FA00A1B0A}"/>
              </a:ext>
            </a:extLst>
          </p:cNvPr>
          <p:cNvSpPr/>
          <p:nvPr/>
        </p:nvSpPr>
        <p:spPr>
          <a:xfrm>
            <a:off x="7236296" y="2666395"/>
            <a:ext cx="379452" cy="911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Rassf4</a:t>
            </a:r>
          </a:p>
        </p:txBody>
      </p:sp>
      <p:sp>
        <p:nvSpPr>
          <p:cNvPr id="653" name="tx135">
            <a:extLst>
              <a:ext uri="{FF2B5EF4-FFF2-40B4-BE49-F238E27FC236}">
                <a16:creationId xmlns:a16="http://schemas.microsoft.com/office/drawing/2014/main" id="{59BB9AD7-FDE4-D84B-A32D-7BB957A9A076}"/>
              </a:ext>
            </a:extLst>
          </p:cNvPr>
          <p:cNvSpPr/>
          <p:nvPr/>
        </p:nvSpPr>
        <p:spPr>
          <a:xfrm>
            <a:off x="7236296" y="2530201"/>
            <a:ext cx="318492" cy="9018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Ndst1</a:t>
            </a:r>
          </a:p>
        </p:txBody>
      </p:sp>
      <p:sp>
        <p:nvSpPr>
          <p:cNvPr id="654" name="tx136">
            <a:extLst>
              <a:ext uri="{FF2B5EF4-FFF2-40B4-BE49-F238E27FC236}">
                <a16:creationId xmlns:a16="http://schemas.microsoft.com/office/drawing/2014/main" id="{446A2470-58EE-904B-8D1E-C71F3C41500A}"/>
              </a:ext>
            </a:extLst>
          </p:cNvPr>
          <p:cNvSpPr/>
          <p:nvPr/>
        </p:nvSpPr>
        <p:spPr>
          <a:xfrm>
            <a:off x="7236296" y="2392042"/>
            <a:ext cx="576202" cy="9215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BC005561</a:t>
            </a:r>
          </a:p>
        </p:txBody>
      </p:sp>
      <p:sp>
        <p:nvSpPr>
          <p:cNvPr id="655" name="tx137">
            <a:extLst>
              <a:ext uri="{FF2B5EF4-FFF2-40B4-BE49-F238E27FC236}">
                <a16:creationId xmlns:a16="http://schemas.microsoft.com/office/drawing/2014/main" id="{18DC394A-BDFE-524D-B1E9-D35D117B5DB3}"/>
              </a:ext>
            </a:extLst>
          </p:cNvPr>
          <p:cNvSpPr/>
          <p:nvPr/>
        </p:nvSpPr>
        <p:spPr>
          <a:xfrm>
            <a:off x="7236296" y="2231916"/>
            <a:ext cx="379571" cy="11412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Tfap2b</a:t>
            </a:r>
          </a:p>
        </p:txBody>
      </p:sp>
      <p:sp>
        <p:nvSpPr>
          <p:cNvPr id="656" name="tx138">
            <a:extLst>
              <a:ext uri="{FF2B5EF4-FFF2-40B4-BE49-F238E27FC236}">
                <a16:creationId xmlns:a16="http://schemas.microsoft.com/office/drawing/2014/main" id="{C353D623-E8A5-5E45-949B-C3D0C0731C71}"/>
              </a:ext>
            </a:extLst>
          </p:cNvPr>
          <p:cNvSpPr/>
          <p:nvPr/>
        </p:nvSpPr>
        <p:spPr>
          <a:xfrm>
            <a:off x="4535573" y="2352309"/>
            <a:ext cx="284559" cy="8959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Frat2</a:t>
            </a:r>
          </a:p>
        </p:txBody>
      </p:sp>
      <p:sp>
        <p:nvSpPr>
          <p:cNvPr id="657" name="tx139">
            <a:extLst>
              <a:ext uri="{FF2B5EF4-FFF2-40B4-BE49-F238E27FC236}">
                <a16:creationId xmlns:a16="http://schemas.microsoft.com/office/drawing/2014/main" id="{094E085B-E1AF-104F-90E7-2B684FD5386F}"/>
              </a:ext>
            </a:extLst>
          </p:cNvPr>
          <p:cNvSpPr/>
          <p:nvPr/>
        </p:nvSpPr>
        <p:spPr>
          <a:xfrm>
            <a:off x="4440561" y="2193443"/>
            <a:ext cx="379571" cy="11412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Zfp296</a:t>
            </a:r>
          </a:p>
        </p:txBody>
      </p:sp>
      <p:sp>
        <p:nvSpPr>
          <p:cNvPr id="658" name="tx140">
            <a:extLst>
              <a:ext uri="{FF2B5EF4-FFF2-40B4-BE49-F238E27FC236}">
                <a16:creationId xmlns:a16="http://schemas.microsoft.com/office/drawing/2014/main" id="{0584BC4D-A004-DD4F-A200-25CECDAB6D3B}"/>
              </a:ext>
            </a:extLst>
          </p:cNvPr>
          <p:cNvSpPr/>
          <p:nvPr/>
        </p:nvSpPr>
        <p:spPr>
          <a:xfrm>
            <a:off x="4488067" y="2059104"/>
            <a:ext cx="332065" cy="8959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Nr4a1</a:t>
            </a:r>
          </a:p>
        </p:txBody>
      </p:sp>
      <p:sp>
        <p:nvSpPr>
          <p:cNvPr id="659" name="tx141">
            <a:extLst>
              <a:ext uri="{FF2B5EF4-FFF2-40B4-BE49-F238E27FC236}">
                <a16:creationId xmlns:a16="http://schemas.microsoft.com/office/drawing/2014/main" id="{960DECF9-50C5-1946-B064-70371158227A}"/>
              </a:ext>
            </a:extLst>
          </p:cNvPr>
          <p:cNvSpPr/>
          <p:nvPr/>
        </p:nvSpPr>
        <p:spPr>
          <a:xfrm>
            <a:off x="4393234" y="1922086"/>
            <a:ext cx="426898" cy="9227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Csf2rb2</a:t>
            </a:r>
          </a:p>
        </p:txBody>
      </p:sp>
      <p:sp>
        <p:nvSpPr>
          <p:cNvPr id="660" name="tx142">
            <a:extLst>
              <a:ext uri="{FF2B5EF4-FFF2-40B4-BE49-F238E27FC236}">
                <a16:creationId xmlns:a16="http://schemas.microsoft.com/office/drawing/2014/main" id="{74BA13C1-4DAE-5542-984D-9E1FDBD96F09}"/>
              </a:ext>
            </a:extLst>
          </p:cNvPr>
          <p:cNvSpPr/>
          <p:nvPr/>
        </p:nvSpPr>
        <p:spPr>
          <a:xfrm>
            <a:off x="4474554" y="1787449"/>
            <a:ext cx="345578" cy="8989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Bambi</a:t>
            </a:r>
          </a:p>
        </p:txBody>
      </p:sp>
      <p:sp>
        <p:nvSpPr>
          <p:cNvPr id="661" name="tx143">
            <a:extLst>
              <a:ext uri="{FF2B5EF4-FFF2-40B4-BE49-F238E27FC236}">
                <a16:creationId xmlns:a16="http://schemas.microsoft.com/office/drawing/2014/main" id="{96F55809-0926-0D40-B2BD-A30E81013DED}"/>
              </a:ext>
            </a:extLst>
          </p:cNvPr>
          <p:cNvSpPr/>
          <p:nvPr/>
        </p:nvSpPr>
        <p:spPr>
          <a:xfrm>
            <a:off x="4528727" y="1650431"/>
            <a:ext cx="291405" cy="9227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Gas7</a:t>
            </a:r>
          </a:p>
        </p:txBody>
      </p:sp>
      <p:sp>
        <p:nvSpPr>
          <p:cNvPr id="662" name="tx144">
            <a:extLst>
              <a:ext uri="{FF2B5EF4-FFF2-40B4-BE49-F238E27FC236}">
                <a16:creationId xmlns:a16="http://schemas.microsoft.com/office/drawing/2014/main" id="{5338F31E-AAEB-2240-B56C-DD861814295F}"/>
              </a:ext>
            </a:extLst>
          </p:cNvPr>
          <p:cNvSpPr/>
          <p:nvPr/>
        </p:nvSpPr>
        <p:spPr>
          <a:xfrm>
            <a:off x="4243930" y="1513473"/>
            <a:ext cx="576202" cy="9221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BC034090</a:t>
            </a:r>
          </a:p>
        </p:txBody>
      </p:sp>
      <p:sp>
        <p:nvSpPr>
          <p:cNvPr id="663" name="tx145">
            <a:extLst>
              <a:ext uri="{FF2B5EF4-FFF2-40B4-BE49-F238E27FC236}">
                <a16:creationId xmlns:a16="http://schemas.microsoft.com/office/drawing/2014/main" id="{76DBCB8D-1722-E641-8290-2129BDBD9B00}"/>
              </a:ext>
            </a:extLst>
          </p:cNvPr>
          <p:cNvSpPr/>
          <p:nvPr/>
        </p:nvSpPr>
        <p:spPr>
          <a:xfrm>
            <a:off x="4399901" y="1378539"/>
            <a:ext cx="420231" cy="9018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Hsd3b7</a:t>
            </a:r>
          </a:p>
        </p:txBody>
      </p:sp>
      <p:sp>
        <p:nvSpPr>
          <p:cNvPr id="664" name="tx146">
            <a:extLst>
              <a:ext uri="{FF2B5EF4-FFF2-40B4-BE49-F238E27FC236}">
                <a16:creationId xmlns:a16="http://schemas.microsoft.com/office/drawing/2014/main" id="{F22B85A3-5009-0749-9A67-AB5B0E7C5B99}"/>
              </a:ext>
            </a:extLst>
          </p:cNvPr>
          <p:cNvSpPr/>
          <p:nvPr/>
        </p:nvSpPr>
        <p:spPr>
          <a:xfrm>
            <a:off x="4528727" y="1241402"/>
            <a:ext cx="291405" cy="9239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Serf1</a:t>
            </a:r>
          </a:p>
        </p:txBody>
      </p:sp>
      <p:sp>
        <p:nvSpPr>
          <p:cNvPr id="665" name="tx147">
            <a:extLst>
              <a:ext uri="{FF2B5EF4-FFF2-40B4-BE49-F238E27FC236}">
                <a16:creationId xmlns:a16="http://schemas.microsoft.com/office/drawing/2014/main" id="{66C92A38-220E-6842-BAEB-BDD990AD01D7}"/>
              </a:ext>
            </a:extLst>
          </p:cNvPr>
          <p:cNvSpPr/>
          <p:nvPr/>
        </p:nvSpPr>
        <p:spPr>
          <a:xfrm>
            <a:off x="4440799" y="1080691"/>
            <a:ext cx="379333" cy="11596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Cysltr1</a:t>
            </a:r>
          </a:p>
        </p:txBody>
      </p:sp>
      <p:sp>
        <p:nvSpPr>
          <p:cNvPr id="666" name="tx148">
            <a:extLst>
              <a:ext uri="{FF2B5EF4-FFF2-40B4-BE49-F238E27FC236}">
                <a16:creationId xmlns:a16="http://schemas.microsoft.com/office/drawing/2014/main" id="{7A52B506-01BB-C747-AB69-CE2BD988815B}"/>
              </a:ext>
            </a:extLst>
          </p:cNvPr>
          <p:cNvSpPr/>
          <p:nvPr/>
        </p:nvSpPr>
        <p:spPr>
          <a:xfrm>
            <a:off x="4366028" y="943554"/>
            <a:ext cx="454104" cy="9239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Sema7a</a:t>
            </a:r>
          </a:p>
        </p:txBody>
      </p:sp>
      <p:sp>
        <p:nvSpPr>
          <p:cNvPr id="713" name="rc432">
            <a:extLst>
              <a:ext uri="{FF2B5EF4-FFF2-40B4-BE49-F238E27FC236}">
                <a16:creationId xmlns:a16="http://schemas.microsoft.com/office/drawing/2014/main" id="{D02E4CFB-4E80-BE4B-9E3C-C0DF66AA98BC}"/>
              </a:ext>
            </a:extLst>
          </p:cNvPr>
          <p:cNvSpPr/>
          <p:nvPr/>
        </p:nvSpPr>
        <p:spPr>
          <a:xfrm>
            <a:off x="2113893" y="4076712"/>
            <a:ext cx="1955558" cy="1374770"/>
          </a:xfrm>
          <a:prstGeom prst="rect">
            <a:avLst/>
          </a:prstGeom>
          <a:ln w="9525" cap="rnd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5D24ABDD-5485-4B4A-B11B-FE5468C2E673}"/>
              </a:ext>
            </a:extLst>
          </p:cNvPr>
          <p:cNvGrpSpPr/>
          <p:nvPr/>
        </p:nvGrpSpPr>
        <p:grpSpPr>
          <a:xfrm>
            <a:off x="5039798" y="2337066"/>
            <a:ext cx="1957908" cy="659887"/>
            <a:chOff x="6286500" y="2337065"/>
            <a:chExt cx="1957908" cy="65988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78851B4-34FB-BE40-B0BF-57365FFA8C6D}"/>
                </a:ext>
              </a:extLst>
            </p:cNvPr>
            <p:cNvGrpSpPr/>
            <p:nvPr/>
          </p:nvGrpSpPr>
          <p:grpSpPr>
            <a:xfrm>
              <a:off x="6288850" y="2337065"/>
              <a:ext cx="1955558" cy="659887"/>
              <a:chOff x="6288850" y="2337065"/>
              <a:chExt cx="1955558" cy="659887"/>
            </a:xfrm>
          </p:grpSpPr>
          <p:sp>
            <p:nvSpPr>
              <p:cNvPr id="497" name="pl6">
                <a:extLst>
                  <a:ext uri="{FF2B5EF4-FFF2-40B4-BE49-F238E27FC236}">
                    <a16:creationId xmlns:a16="http://schemas.microsoft.com/office/drawing/2014/main" id="{FDC49AEF-C6E4-3A4F-BCA6-E1494B7BED43}"/>
                  </a:ext>
                </a:extLst>
              </p:cNvPr>
              <p:cNvSpPr/>
              <p:nvPr/>
            </p:nvSpPr>
            <p:spPr>
              <a:xfrm>
                <a:off x="6288850" y="2941962"/>
                <a:ext cx="195555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260536">
                    <a:moveTo>
                      <a:pt x="0" y="0"/>
                    </a:moveTo>
                    <a:lnTo>
                      <a:pt x="2260536" y="0"/>
                    </a:lnTo>
                    <a:lnTo>
                      <a:pt x="2260536" y="0"/>
                    </a:lnTo>
                  </a:path>
                </a:pathLst>
              </a:custGeom>
              <a:ln w="14782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" name="pl7">
                <a:extLst>
                  <a:ext uri="{FF2B5EF4-FFF2-40B4-BE49-F238E27FC236}">
                    <a16:creationId xmlns:a16="http://schemas.microsoft.com/office/drawing/2014/main" id="{21D6B316-62AF-8447-B5A1-30B86EBD7AA4}"/>
                  </a:ext>
                </a:extLst>
              </p:cNvPr>
              <p:cNvSpPr/>
              <p:nvPr/>
            </p:nvSpPr>
            <p:spPr>
              <a:xfrm>
                <a:off x="6288850" y="2831980"/>
                <a:ext cx="195555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260536">
                    <a:moveTo>
                      <a:pt x="0" y="0"/>
                    </a:moveTo>
                    <a:lnTo>
                      <a:pt x="2260536" y="0"/>
                    </a:lnTo>
                    <a:lnTo>
                      <a:pt x="2260536" y="0"/>
                    </a:lnTo>
                  </a:path>
                </a:pathLst>
              </a:custGeom>
              <a:ln w="14782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" name="pl8">
                <a:extLst>
                  <a:ext uri="{FF2B5EF4-FFF2-40B4-BE49-F238E27FC236}">
                    <a16:creationId xmlns:a16="http://schemas.microsoft.com/office/drawing/2014/main" id="{B88B49A5-C46F-4A41-8A5B-60DC4E670629}"/>
                  </a:ext>
                </a:extLst>
              </p:cNvPr>
              <p:cNvSpPr/>
              <p:nvPr/>
            </p:nvSpPr>
            <p:spPr>
              <a:xfrm>
                <a:off x="6288850" y="2721998"/>
                <a:ext cx="195555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260536">
                    <a:moveTo>
                      <a:pt x="0" y="0"/>
                    </a:moveTo>
                    <a:lnTo>
                      <a:pt x="2260536" y="0"/>
                    </a:lnTo>
                    <a:lnTo>
                      <a:pt x="2260536" y="0"/>
                    </a:lnTo>
                  </a:path>
                </a:pathLst>
              </a:custGeom>
              <a:ln w="14782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" name="pl9">
                <a:extLst>
                  <a:ext uri="{FF2B5EF4-FFF2-40B4-BE49-F238E27FC236}">
                    <a16:creationId xmlns:a16="http://schemas.microsoft.com/office/drawing/2014/main" id="{19432134-5CC5-1D48-8C92-1579BE59EC81}"/>
                  </a:ext>
                </a:extLst>
              </p:cNvPr>
              <p:cNvSpPr/>
              <p:nvPr/>
            </p:nvSpPr>
            <p:spPr>
              <a:xfrm>
                <a:off x="6288850" y="2612018"/>
                <a:ext cx="195555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260536">
                    <a:moveTo>
                      <a:pt x="0" y="0"/>
                    </a:moveTo>
                    <a:lnTo>
                      <a:pt x="2260536" y="0"/>
                    </a:lnTo>
                    <a:lnTo>
                      <a:pt x="2260536" y="0"/>
                    </a:lnTo>
                  </a:path>
                </a:pathLst>
              </a:custGeom>
              <a:ln w="14782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" name="pl10">
                <a:extLst>
                  <a:ext uri="{FF2B5EF4-FFF2-40B4-BE49-F238E27FC236}">
                    <a16:creationId xmlns:a16="http://schemas.microsoft.com/office/drawing/2014/main" id="{86ECE124-5B6C-9749-8A12-30CA68B68F21}"/>
                  </a:ext>
                </a:extLst>
              </p:cNvPr>
              <p:cNvSpPr/>
              <p:nvPr/>
            </p:nvSpPr>
            <p:spPr>
              <a:xfrm>
                <a:off x="6288850" y="2502036"/>
                <a:ext cx="195555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260536">
                    <a:moveTo>
                      <a:pt x="0" y="0"/>
                    </a:moveTo>
                    <a:lnTo>
                      <a:pt x="2260536" y="0"/>
                    </a:lnTo>
                    <a:lnTo>
                      <a:pt x="2260536" y="0"/>
                    </a:lnTo>
                  </a:path>
                </a:pathLst>
              </a:custGeom>
              <a:ln w="14782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" name="pl11">
                <a:extLst>
                  <a:ext uri="{FF2B5EF4-FFF2-40B4-BE49-F238E27FC236}">
                    <a16:creationId xmlns:a16="http://schemas.microsoft.com/office/drawing/2014/main" id="{F4CD69A8-6665-6843-8531-91D93FD9D13B}"/>
                  </a:ext>
                </a:extLst>
              </p:cNvPr>
              <p:cNvSpPr/>
              <p:nvPr/>
            </p:nvSpPr>
            <p:spPr>
              <a:xfrm>
                <a:off x="6288850" y="2392055"/>
                <a:ext cx="195555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260536">
                    <a:moveTo>
                      <a:pt x="0" y="0"/>
                    </a:moveTo>
                    <a:lnTo>
                      <a:pt x="2260536" y="0"/>
                    </a:lnTo>
                    <a:lnTo>
                      <a:pt x="2260536" y="0"/>
                    </a:lnTo>
                  </a:path>
                </a:pathLst>
              </a:custGeom>
              <a:ln w="14782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" name="rc33">
                <a:extLst>
                  <a:ext uri="{FF2B5EF4-FFF2-40B4-BE49-F238E27FC236}">
                    <a16:creationId xmlns:a16="http://schemas.microsoft.com/office/drawing/2014/main" id="{E3B10997-D07D-C34D-9441-EC4EC2FD8750}"/>
                  </a:ext>
                </a:extLst>
              </p:cNvPr>
              <p:cNvSpPr/>
              <p:nvPr/>
            </p:nvSpPr>
            <p:spPr>
              <a:xfrm>
                <a:off x="6288850" y="2337065"/>
                <a:ext cx="325926" cy="109981"/>
              </a:xfrm>
              <a:prstGeom prst="rect">
                <a:avLst/>
              </a:prstGeom>
              <a:solidFill>
                <a:srgbClr val="E0B1A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" name="rc37">
                <a:extLst>
                  <a:ext uri="{FF2B5EF4-FFF2-40B4-BE49-F238E27FC236}">
                    <a16:creationId xmlns:a16="http://schemas.microsoft.com/office/drawing/2014/main" id="{FA067962-3488-3044-A7FD-C07BB240FC59}"/>
                  </a:ext>
                </a:extLst>
              </p:cNvPr>
              <p:cNvSpPr/>
              <p:nvPr/>
            </p:nvSpPr>
            <p:spPr>
              <a:xfrm>
                <a:off x="6288850" y="2886971"/>
                <a:ext cx="325926" cy="109981"/>
              </a:xfrm>
              <a:prstGeom prst="rect">
                <a:avLst/>
              </a:prstGeom>
              <a:solidFill>
                <a:srgbClr val="D9A39A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" name="rc38">
                <a:extLst>
                  <a:ext uri="{FF2B5EF4-FFF2-40B4-BE49-F238E27FC236}">
                    <a16:creationId xmlns:a16="http://schemas.microsoft.com/office/drawing/2014/main" id="{FED8E454-D8E1-DA4B-B548-08EBD1DCAE10}"/>
                  </a:ext>
                </a:extLst>
              </p:cNvPr>
              <p:cNvSpPr/>
              <p:nvPr/>
            </p:nvSpPr>
            <p:spPr>
              <a:xfrm>
                <a:off x="6288850" y="2776990"/>
                <a:ext cx="325926" cy="109981"/>
              </a:xfrm>
              <a:prstGeom prst="rect">
                <a:avLst/>
              </a:prstGeom>
              <a:solidFill>
                <a:srgbClr val="F1DAD6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" name="rc39">
                <a:extLst>
                  <a:ext uri="{FF2B5EF4-FFF2-40B4-BE49-F238E27FC236}">
                    <a16:creationId xmlns:a16="http://schemas.microsoft.com/office/drawing/2014/main" id="{D4039D5C-792F-7F42-92CC-54CB01957EFC}"/>
                  </a:ext>
                </a:extLst>
              </p:cNvPr>
              <p:cNvSpPr/>
              <p:nvPr/>
            </p:nvSpPr>
            <p:spPr>
              <a:xfrm>
                <a:off x="6288850" y="2667008"/>
                <a:ext cx="325926" cy="109981"/>
              </a:xfrm>
              <a:prstGeom prst="rect">
                <a:avLst/>
              </a:prstGeom>
              <a:solidFill>
                <a:srgbClr val="B45F54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" name="rc43">
                <a:extLst>
                  <a:ext uri="{FF2B5EF4-FFF2-40B4-BE49-F238E27FC236}">
                    <a16:creationId xmlns:a16="http://schemas.microsoft.com/office/drawing/2014/main" id="{FB041420-BBC3-F849-9035-F00048382866}"/>
                  </a:ext>
                </a:extLst>
              </p:cNvPr>
              <p:cNvSpPr/>
              <p:nvPr/>
            </p:nvSpPr>
            <p:spPr>
              <a:xfrm>
                <a:off x="6288850" y="2557027"/>
                <a:ext cx="325926" cy="109981"/>
              </a:xfrm>
              <a:prstGeom prst="rect">
                <a:avLst/>
              </a:prstGeom>
              <a:solidFill>
                <a:srgbClr val="B9685D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" name="rc45">
                <a:extLst>
                  <a:ext uri="{FF2B5EF4-FFF2-40B4-BE49-F238E27FC236}">
                    <a16:creationId xmlns:a16="http://schemas.microsoft.com/office/drawing/2014/main" id="{D7153CCC-656D-CD49-B1B8-7EBE79576509}"/>
                  </a:ext>
                </a:extLst>
              </p:cNvPr>
              <p:cNvSpPr/>
              <p:nvPr/>
            </p:nvSpPr>
            <p:spPr>
              <a:xfrm>
                <a:off x="6288850" y="2447046"/>
                <a:ext cx="325926" cy="109981"/>
              </a:xfrm>
              <a:prstGeom prst="rect">
                <a:avLst/>
              </a:prstGeom>
              <a:solidFill>
                <a:srgbClr val="F2DBD7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" name="rc50">
                <a:extLst>
                  <a:ext uri="{FF2B5EF4-FFF2-40B4-BE49-F238E27FC236}">
                    <a16:creationId xmlns:a16="http://schemas.microsoft.com/office/drawing/2014/main" id="{60BDACC2-980B-2042-9390-8D3EB6217C26}"/>
                  </a:ext>
                </a:extLst>
              </p:cNvPr>
              <p:cNvSpPr/>
              <p:nvPr/>
            </p:nvSpPr>
            <p:spPr>
              <a:xfrm>
                <a:off x="6614776" y="2337065"/>
                <a:ext cx="325926" cy="109981"/>
              </a:xfrm>
              <a:prstGeom prst="rect">
                <a:avLst/>
              </a:prstGeom>
              <a:solidFill>
                <a:srgbClr val="99342C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" name="rc54">
                <a:extLst>
                  <a:ext uri="{FF2B5EF4-FFF2-40B4-BE49-F238E27FC236}">
                    <a16:creationId xmlns:a16="http://schemas.microsoft.com/office/drawing/2014/main" id="{D6BD4181-A2F9-604E-A512-8208BA93457B}"/>
                  </a:ext>
                </a:extLst>
              </p:cNvPr>
              <p:cNvSpPr/>
              <p:nvPr/>
            </p:nvSpPr>
            <p:spPr>
              <a:xfrm>
                <a:off x="6614776" y="2886971"/>
                <a:ext cx="325926" cy="109981"/>
              </a:xfrm>
              <a:prstGeom prst="rect">
                <a:avLst/>
              </a:prstGeom>
              <a:solidFill>
                <a:srgbClr val="E9C6C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" name="rc55">
                <a:extLst>
                  <a:ext uri="{FF2B5EF4-FFF2-40B4-BE49-F238E27FC236}">
                    <a16:creationId xmlns:a16="http://schemas.microsoft.com/office/drawing/2014/main" id="{AAEA070A-89B4-CA42-AD17-2EA93596EED7}"/>
                  </a:ext>
                </a:extLst>
              </p:cNvPr>
              <p:cNvSpPr/>
              <p:nvPr/>
            </p:nvSpPr>
            <p:spPr>
              <a:xfrm>
                <a:off x="6614776" y="2776990"/>
                <a:ext cx="325926" cy="109981"/>
              </a:xfrm>
              <a:prstGeom prst="rect">
                <a:avLst/>
              </a:prstGeom>
              <a:solidFill>
                <a:srgbClr val="F0D8D3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" name="rc56">
                <a:extLst>
                  <a:ext uri="{FF2B5EF4-FFF2-40B4-BE49-F238E27FC236}">
                    <a16:creationId xmlns:a16="http://schemas.microsoft.com/office/drawing/2014/main" id="{D1C5C44B-B1E6-7A41-9662-EF1CA3B69FEF}"/>
                  </a:ext>
                </a:extLst>
              </p:cNvPr>
              <p:cNvSpPr/>
              <p:nvPr/>
            </p:nvSpPr>
            <p:spPr>
              <a:xfrm>
                <a:off x="6614776" y="2667008"/>
                <a:ext cx="325926" cy="109981"/>
              </a:xfrm>
              <a:prstGeom prst="rect">
                <a:avLst/>
              </a:prstGeom>
              <a:solidFill>
                <a:srgbClr val="9A362E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" name="rc60">
                <a:extLst>
                  <a:ext uri="{FF2B5EF4-FFF2-40B4-BE49-F238E27FC236}">
                    <a16:creationId xmlns:a16="http://schemas.microsoft.com/office/drawing/2014/main" id="{A5B41F6B-548A-2241-826D-8303707DB395}"/>
                  </a:ext>
                </a:extLst>
              </p:cNvPr>
              <p:cNvSpPr/>
              <p:nvPr/>
            </p:nvSpPr>
            <p:spPr>
              <a:xfrm>
                <a:off x="6614776" y="2557027"/>
                <a:ext cx="325926" cy="109981"/>
              </a:xfrm>
              <a:prstGeom prst="rect">
                <a:avLst/>
              </a:prstGeom>
              <a:solidFill>
                <a:srgbClr val="C78176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" name="rc62">
                <a:extLst>
                  <a:ext uri="{FF2B5EF4-FFF2-40B4-BE49-F238E27FC236}">
                    <a16:creationId xmlns:a16="http://schemas.microsoft.com/office/drawing/2014/main" id="{E06BDB72-8774-BF44-880B-EF12C1D329A0}"/>
                  </a:ext>
                </a:extLst>
              </p:cNvPr>
              <p:cNvSpPr/>
              <p:nvPr/>
            </p:nvSpPr>
            <p:spPr>
              <a:xfrm>
                <a:off x="6614776" y="2447046"/>
                <a:ext cx="325926" cy="109981"/>
              </a:xfrm>
              <a:prstGeom prst="rect">
                <a:avLst/>
              </a:prstGeom>
              <a:solidFill>
                <a:srgbClr val="F2DAD6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" name="rc67">
                <a:extLst>
                  <a:ext uri="{FF2B5EF4-FFF2-40B4-BE49-F238E27FC236}">
                    <a16:creationId xmlns:a16="http://schemas.microsoft.com/office/drawing/2014/main" id="{F9EF6139-76F2-3F49-8037-8E4D363F0986}"/>
                  </a:ext>
                </a:extLst>
              </p:cNvPr>
              <p:cNvSpPr/>
              <p:nvPr/>
            </p:nvSpPr>
            <p:spPr>
              <a:xfrm>
                <a:off x="6940702" y="2337065"/>
                <a:ext cx="325926" cy="109981"/>
              </a:xfrm>
              <a:prstGeom prst="rect">
                <a:avLst/>
              </a:prstGeom>
              <a:solidFill>
                <a:srgbClr val="BF7266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" name="rc71">
                <a:extLst>
                  <a:ext uri="{FF2B5EF4-FFF2-40B4-BE49-F238E27FC236}">
                    <a16:creationId xmlns:a16="http://schemas.microsoft.com/office/drawing/2014/main" id="{89F31890-67D8-1247-841C-0C1F09FF489B}"/>
                  </a:ext>
                </a:extLst>
              </p:cNvPr>
              <p:cNvSpPr/>
              <p:nvPr/>
            </p:nvSpPr>
            <p:spPr>
              <a:xfrm>
                <a:off x="6940702" y="2886971"/>
                <a:ext cx="325926" cy="109981"/>
              </a:xfrm>
              <a:prstGeom prst="rect">
                <a:avLst/>
              </a:prstGeom>
              <a:solidFill>
                <a:srgbClr val="CF9086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" name="rc72">
                <a:extLst>
                  <a:ext uri="{FF2B5EF4-FFF2-40B4-BE49-F238E27FC236}">
                    <a16:creationId xmlns:a16="http://schemas.microsoft.com/office/drawing/2014/main" id="{1A27A869-2C17-EA4D-ABAC-7C8A2430E6A9}"/>
                  </a:ext>
                </a:extLst>
              </p:cNvPr>
              <p:cNvSpPr/>
              <p:nvPr/>
            </p:nvSpPr>
            <p:spPr>
              <a:xfrm>
                <a:off x="6940702" y="2776990"/>
                <a:ext cx="325926" cy="109981"/>
              </a:xfrm>
              <a:prstGeom prst="rect">
                <a:avLst/>
              </a:prstGeom>
              <a:solidFill>
                <a:srgbClr val="F0D7D2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" name="rc73">
                <a:extLst>
                  <a:ext uri="{FF2B5EF4-FFF2-40B4-BE49-F238E27FC236}">
                    <a16:creationId xmlns:a16="http://schemas.microsoft.com/office/drawing/2014/main" id="{6BAEBC28-D55B-DD45-B7FE-1B1CC6E92DFB}"/>
                  </a:ext>
                </a:extLst>
              </p:cNvPr>
              <p:cNvSpPr/>
              <p:nvPr/>
            </p:nvSpPr>
            <p:spPr>
              <a:xfrm>
                <a:off x="6940702" y="2667008"/>
                <a:ext cx="325926" cy="109981"/>
              </a:xfrm>
              <a:prstGeom prst="rect">
                <a:avLst/>
              </a:prstGeom>
              <a:solidFill>
                <a:srgbClr val="CB887E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" name="rc77">
                <a:extLst>
                  <a:ext uri="{FF2B5EF4-FFF2-40B4-BE49-F238E27FC236}">
                    <a16:creationId xmlns:a16="http://schemas.microsoft.com/office/drawing/2014/main" id="{047FC69E-168B-CD41-AD9C-5E07F233283D}"/>
                  </a:ext>
                </a:extLst>
              </p:cNvPr>
              <p:cNvSpPr/>
              <p:nvPr/>
            </p:nvSpPr>
            <p:spPr>
              <a:xfrm>
                <a:off x="6940702" y="2557027"/>
                <a:ext cx="325926" cy="109981"/>
              </a:xfrm>
              <a:prstGeom prst="rect">
                <a:avLst/>
              </a:prstGeom>
              <a:solidFill>
                <a:srgbClr val="8B1A1A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" name="rc79">
                <a:extLst>
                  <a:ext uri="{FF2B5EF4-FFF2-40B4-BE49-F238E27FC236}">
                    <a16:creationId xmlns:a16="http://schemas.microsoft.com/office/drawing/2014/main" id="{9FB60DFA-F4E3-434A-85C1-BB2E1FDAB051}"/>
                  </a:ext>
                </a:extLst>
              </p:cNvPr>
              <p:cNvSpPr/>
              <p:nvPr/>
            </p:nvSpPr>
            <p:spPr>
              <a:xfrm>
                <a:off x="6940702" y="2447046"/>
                <a:ext cx="325926" cy="109981"/>
              </a:xfrm>
              <a:prstGeom prst="rect">
                <a:avLst/>
              </a:prstGeom>
              <a:solidFill>
                <a:srgbClr val="ECCDC7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" name="rc84">
                <a:extLst>
                  <a:ext uri="{FF2B5EF4-FFF2-40B4-BE49-F238E27FC236}">
                    <a16:creationId xmlns:a16="http://schemas.microsoft.com/office/drawing/2014/main" id="{666CE68B-28D0-304A-8170-4F9B682847EF}"/>
                  </a:ext>
                </a:extLst>
              </p:cNvPr>
              <p:cNvSpPr/>
              <p:nvPr/>
            </p:nvSpPr>
            <p:spPr>
              <a:xfrm>
                <a:off x="7266629" y="2337065"/>
                <a:ext cx="325926" cy="109981"/>
              </a:xfrm>
              <a:prstGeom prst="rect">
                <a:avLst/>
              </a:prstGeom>
              <a:solidFill>
                <a:srgbClr val="FAFBFC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" name="rc88">
                <a:extLst>
                  <a:ext uri="{FF2B5EF4-FFF2-40B4-BE49-F238E27FC236}">
                    <a16:creationId xmlns:a16="http://schemas.microsoft.com/office/drawing/2014/main" id="{895590F2-4539-9F43-A473-B9FE5BC6121D}"/>
                  </a:ext>
                </a:extLst>
              </p:cNvPr>
              <p:cNvSpPr/>
              <p:nvPr/>
            </p:nvSpPr>
            <p:spPr>
              <a:xfrm>
                <a:off x="7266629" y="2886971"/>
                <a:ext cx="325926" cy="109981"/>
              </a:xfrm>
              <a:prstGeom prst="rect">
                <a:avLst/>
              </a:prstGeom>
              <a:solidFill>
                <a:srgbClr val="BFCAD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" name="rc89">
                <a:extLst>
                  <a:ext uri="{FF2B5EF4-FFF2-40B4-BE49-F238E27FC236}">
                    <a16:creationId xmlns:a16="http://schemas.microsoft.com/office/drawing/2014/main" id="{2F8AC6E9-01A4-DA42-B680-8F5895AA3039}"/>
                  </a:ext>
                </a:extLst>
              </p:cNvPr>
              <p:cNvSpPr/>
              <p:nvPr/>
            </p:nvSpPr>
            <p:spPr>
              <a:xfrm>
                <a:off x="7266629" y="2776990"/>
                <a:ext cx="325926" cy="109981"/>
              </a:xfrm>
              <a:prstGeom prst="rect">
                <a:avLst/>
              </a:prstGeom>
              <a:solidFill>
                <a:srgbClr val="F2F4F7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" name="rc90">
                <a:extLst>
                  <a:ext uri="{FF2B5EF4-FFF2-40B4-BE49-F238E27FC236}">
                    <a16:creationId xmlns:a16="http://schemas.microsoft.com/office/drawing/2014/main" id="{E02C19FB-6E1A-C542-B621-3EA7356F5C0B}"/>
                  </a:ext>
                </a:extLst>
              </p:cNvPr>
              <p:cNvSpPr/>
              <p:nvPr/>
            </p:nvSpPr>
            <p:spPr>
              <a:xfrm>
                <a:off x="7266629" y="2667008"/>
                <a:ext cx="325926" cy="109981"/>
              </a:xfrm>
              <a:prstGeom prst="rect">
                <a:avLst/>
              </a:prstGeom>
              <a:solidFill>
                <a:srgbClr val="B6C3D4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2" name="rc94">
                <a:extLst>
                  <a:ext uri="{FF2B5EF4-FFF2-40B4-BE49-F238E27FC236}">
                    <a16:creationId xmlns:a16="http://schemas.microsoft.com/office/drawing/2014/main" id="{8F006DC5-44EC-8243-BB01-36BE65C2EC0C}"/>
                  </a:ext>
                </a:extLst>
              </p:cNvPr>
              <p:cNvSpPr/>
              <p:nvPr/>
            </p:nvSpPr>
            <p:spPr>
              <a:xfrm>
                <a:off x="7266629" y="2557027"/>
                <a:ext cx="325926" cy="109981"/>
              </a:xfrm>
              <a:prstGeom prst="rect">
                <a:avLst/>
              </a:prstGeom>
              <a:solidFill>
                <a:srgbClr val="6684A4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4" name="rc96">
                <a:extLst>
                  <a:ext uri="{FF2B5EF4-FFF2-40B4-BE49-F238E27FC236}">
                    <a16:creationId xmlns:a16="http://schemas.microsoft.com/office/drawing/2014/main" id="{E0FA5CDB-B85F-9949-B054-2E30E66E2679}"/>
                  </a:ext>
                </a:extLst>
              </p:cNvPr>
              <p:cNvSpPr/>
              <p:nvPr/>
            </p:nvSpPr>
            <p:spPr>
              <a:xfrm>
                <a:off x="7266629" y="2447046"/>
                <a:ext cx="325926" cy="109981"/>
              </a:xfrm>
              <a:prstGeom prst="rect">
                <a:avLst/>
              </a:prstGeom>
              <a:solidFill>
                <a:srgbClr val="D6DEE7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9" name="rc101">
                <a:extLst>
                  <a:ext uri="{FF2B5EF4-FFF2-40B4-BE49-F238E27FC236}">
                    <a16:creationId xmlns:a16="http://schemas.microsoft.com/office/drawing/2014/main" id="{0D849D88-45A9-5F4B-9639-DD52C431B195}"/>
                  </a:ext>
                </a:extLst>
              </p:cNvPr>
              <p:cNvSpPr/>
              <p:nvPr/>
            </p:nvSpPr>
            <p:spPr>
              <a:xfrm>
                <a:off x="7592555" y="2337065"/>
                <a:ext cx="325926" cy="109981"/>
              </a:xfrm>
              <a:prstGeom prst="rect">
                <a:avLst/>
              </a:prstGeom>
              <a:solidFill>
                <a:srgbClr val="F9FAFB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3" name="rc105">
                <a:extLst>
                  <a:ext uri="{FF2B5EF4-FFF2-40B4-BE49-F238E27FC236}">
                    <a16:creationId xmlns:a16="http://schemas.microsoft.com/office/drawing/2014/main" id="{9CD706CB-03BE-204A-BFF6-ABA64829B2CC}"/>
                  </a:ext>
                </a:extLst>
              </p:cNvPr>
              <p:cNvSpPr/>
              <p:nvPr/>
            </p:nvSpPr>
            <p:spPr>
              <a:xfrm>
                <a:off x="7592555" y="2886971"/>
                <a:ext cx="325926" cy="109981"/>
              </a:xfrm>
              <a:prstGeom prst="rect">
                <a:avLst/>
              </a:prstGeom>
              <a:solidFill>
                <a:srgbClr val="B8C5D5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4" name="rc106">
                <a:extLst>
                  <a:ext uri="{FF2B5EF4-FFF2-40B4-BE49-F238E27FC236}">
                    <a16:creationId xmlns:a16="http://schemas.microsoft.com/office/drawing/2014/main" id="{173FF277-6415-0C42-BED6-461DB3F42113}"/>
                  </a:ext>
                </a:extLst>
              </p:cNvPr>
              <p:cNvSpPr/>
              <p:nvPr/>
            </p:nvSpPr>
            <p:spPr>
              <a:xfrm>
                <a:off x="7592555" y="2776990"/>
                <a:ext cx="325926" cy="109981"/>
              </a:xfrm>
              <a:prstGeom prst="rect">
                <a:avLst/>
              </a:prstGeom>
              <a:solidFill>
                <a:srgbClr val="FFFEFD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5" name="rc107">
                <a:extLst>
                  <a:ext uri="{FF2B5EF4-FFF2-40B4-BE49-F238E27FC236}">
                    <a16:creationId xmlns:a16="http://schemas.microsoft.com/office/drawing/2014/main" id="{FFDDBAA1-B83B-9B40-A413-ADF46D723C34}"/>
                  </a:ext>
                </a:extLst>
              </p:cNvPr>
              <p:cNvSpPr/>
              <p:nvPr/>
            </p:nvSpPr>
            <p:spPr>
              <a:xfrm>
                <a:off x="7592555" y="2667008"/>
                <a:ext cx="325926" cy="109981"/>
              </a:xfrm>
              <a:prstGeom prst="rect">
                <a:avLst/>
              </a:prstGeom>
              <a:solidFill>
                <a:srgbClr val="B8C5D4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9" name="rc111">
                <a:extLst>
                  <a:ext uri="{FF2B5EF4-FFF2-40B4-BE49-F238E27FC236}">
                    <a16:creationId xmlns:a16="http://schemas.microsoft.com/office/drawing/2014/main" id="{81C5F87B-9247-FA40-9AFE-E842D6578CDE}"/>
                  </a:ext>
                </a:extLst>
              </p:cNvPr>
              <p:cNvSpPr/>
              <p:nvPr/>
            </p:nvSpPr>
            <p:spPr>
              <a:xfrm>
                <a:off x="7592555" y="2557027"/>
                <a:ext cx="325926" cy="109981"/>
              </a:xfrm>
              <a:prstGeom prst="rect">
                <a:avLst/>
              </a:prstGeom>
              <a:solidFill>
                <a:srgbClr val="97AAC1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1" name="rc113">
                <a:extLst>
                  <a:ext uri="{FF2B5EF4-FFF2-40B4-BE49-F238E27FC236}">
                    <a16:creationId xmlns:a16="http://schemas.microsoft.com/office/drawing/2014/main" id="{3AA1C7F7-CDE7-344D-BC53-13C3411F4C83}"/>
                  </a:ext>
                </a:extLst>
              </p:cNvPr>
              <p:cNvSpPr/>
              <p:nvPr/>
            </p:nvSpPr>
            <p:spPr>
              <a:xfrm>
                <a:off x="7592555" y="2447046"/>
                <a:ext cx="325926" cy="109981"/>
              </a:xfrm>
              <a:prstGeom prst="rect">
                <a:avLst/>
              </a:prstGeom>
              <a:solidFill>
                <a:srgbClr val="EDF0F5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6" name="rc118">
                <a:extLst>
                  <a:ext uri="{FF2B5EF4-FFF2-40B4-BE49-F238E27FC236}">
                    <a16:creationId xmlns:a16="http://schemas.microsoft.com/office/drawing/2014/main" id="{2C429F12-6F1E-3442-AF4F-534884DD697A}"/>
                  </a:ext>
                </a:extLst>
              </p:cNvPr>
              <p:cNvSpPr/>
              <p:nvPr/>
            </p:nvSpPr>
            <p:spPr>
              <a:xfrm>
                <a:off x="7918482" y="2337065"/>
                <a:ext cx="325926" cy="109981"/>
              </a:xfrm>
              <a:prstGeom prst="rect">
                <a:avLst/>
              </a:prstGeom>
              <a:solidFill>
                <a:srgbClr val="EDF0F4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0" name="rc122">
                <a:extLst>
                  <a:ext uri="{FF2B5EF4-FFF2-40B4-BE49-F238E27FC236}">
                    <a16:creationId xmlns:a16="http://schemas.microsoft.com/office/drawing/2014/main" id="{1664353C-0EC7-794E-9929-D9B71E89EC98}"/>
                  </a:ext>
                </a:extLst>
              </p:cNvPr>
              <p:cNvSpPr/>
              <p:nvPr/>
            </p:nvSpPr>
            <p:spPr>
              <a:xfrm>
                <a:off x="7918482" y="2886971"/>
                <a:ext cx="325926" cy="109981"/>
              </a:xfrm>
              <a:prstGeom prst="rect">
                <a:avLst/>
              </a:prstGeom>
              <a:solidFill>
                <a:srgbClr val="9FB0C5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1" name="rc123">
                <a:extLst>
                  <a:ext uri="{FF2B5EF4-FFF2-40B4-BE49-F238E27FC236}">
                    <a16:creationId xmlns:a16="http://schemas.microsoft.com/office/drawing/2014/main" id="{2EE7D022-FB15-094A-8E54-E91FBECB30E5}"/>
                  </a:ext>
                </a:extLst>
              </p:cNvPr>
              <p:cNvSpPr/>
              <p:nvPr/>
            </p:nvSpPr>
            <p:spPr>
              <a:xfrm>
                <a:off x="7918482" y="2776990"/>
                <a:ext cx="325926" cy="109981"/>
              </a:xfrm>
              <a:prstGeom prst="rect">
                <a:avLst/>
              </a:prstGeom>
              <a:solidFill>
                <a:srgbClr val="FFFEFE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2" name="rc124">
                <a:extLst>
                  <a:ext uri="{FF2B5EF4-FFF2-40B4-BE49-F238E27FC236}">
                    <a16:creationId xmlns:a16="http://schemas.microsoft.com/office/drawing/2014/main" id="{E830D06D-CD74-9549-BBD3-F489C5068F70}"/>
                  </a:ext>
                </a:extLst>
              </p:cNvPr>
              <p:cNvSpPr/>
              <p:nvPr/>
            </p:nvSpPr>
            <p:spPr>
              <a:xfrm>
                <a:off x="7918482" y="2667008"/>
                <a:ext cx="325926" cy="109981"/>
              </a:xfrm>
              <a:prstGeom prst="rect">
                <a:avLst/>
              </a:prstGeom>
              <a:solidFill>
                <a:srgbClr val="B4C2D2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6" name="rc128">
                <a:extLst>
                  <a:ext uri="{FF2B5EF4-FFF2-40B4-BE49-F238E27FC236}">
                    <a16:creationId xmlns:a16="http://schemas.microsoft.com/office/drawing/2014/main" id="{0ECC3A52-138D-2149-A178-A415294ED032}"/>
                  </a:ext>
                </a:extLst>
              </p:cNvPr>
              <p:cNvSpPr/>
              <p:nvPr/>
            </p:nvSpPr>
            <p:spPr>
              <a:xfrm>
                <a:off x="7918482" y="2557027"/>
                <a:ext cx="325926" cy="109981"/>
              </a:xfrm>
              <a:prstGeom prst="rect">
                <a:avLst/>
              </a:prstGeom>
              <a:solidFill>
                <a:srgbClr val="9AADC3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8" name="rc130">
                <a:extLst>
                  <a:ext uri="{FF2B5EF4-FFF2-40B4-BE49-F238E27FC236}">
                    <a16:creationId xmlns:a16="http://schemas.microsoft.com/office/drawing/2014/main" id="{917FE247-4D8C-6D4D-A6BA-BCB205ED218A}"/>
                  </a:ext>
                </a:extLst>
              </p:cNvPr>
              <p:cNvSpPr/>
              <p:nvPr/>
            </p:nvSpPr>
            <p:spPr>
              <a:xfrm>
                <a:off x="7918482" y="2447046"/>
                <a:ext cx="325926" cy="109981"/>
              </a:xfrm>
              <a:prstGeom prst="rect">
                <a:avLst/>
              </a:prstGeom>
              <a:solidFill>
                <a:srgbClr val="D8DFE8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716" name="rc131">
              <a:extLst>
                <a:ext uri="{FF2B5EF4-FFF2-40B4-BE49-F238E27FC236}">
                  <a16:creationId xmlns:a16="http://schemas.microsoft.com/office/drawing/2014/main" id="{9EA5E46E-BF5B-5345-B9D7-8E4231F013A4}"/>
                </a:ext>
              </a:extLst>
            </p:cNvPr>
            <p:cNvSpPr/>
            <p:nvPr/>
          </p:nvSpPr>
          <p:spPr>
            <a:xfrm>
              <a:off x="6286500" y="2338938"/>
              <a:ext cx="1955558" cy="656509"/>
            </a:xfrm>
            <a:prstGeom prst="rect">
              <a:avLst/>
            </a:prstGeom>
            <a:ln w="952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dirty="0"/>
            </a:p>
          </p:txBody>
        </p:sp>
      </p:grpSp>
      <p:cxnSp>
        <p:nvCxnSpPr>
          <p:cNvPr id="717" name="Straight Connector 716">
            <a:extLst>
              <a:ext uri="{FF2B5EF4-FFF2-40B4-BE49-F238E27FC236}">
                <a16:creationId xmlns:a16="http://schemas.microsoft.com/office/drawing/2014/main" id="{95743526-D655-714E-921E-03BF09F39564}"/>
              </a:ext>
            </a:extLst>
          </p:cNvPr>
          <p:cNvCxnSpPr/>
          <p:nvPr/>
        </p:nvCxnSpPr>
        <p:spPr>
          <a:xfrm>
            <a:off x="5048890" y="904301"/>
            <a:ext cx="9390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8" name="Straight Connector 717">
            <a:extLst>
              <a:ext uri="{FF2B5EF4-FFF2-40B4-BE49-F238E27FC236}">
                <a16:creationId xmlns:a16="http://schemas.microsoft.com/office/drawing/2014/main" id="{250365B0-7B64-7742-9442-527EC69CE7FF}"/>
              </a:ext>
            </a:extLst>
          </p:cNvPr>
          <p:cNvCxnSpPr/>
          <p:nvPr/>
        </p:nvCxnSpPr>
        <p:spPr>
          <a:xfrm>
            <a:off x="6047141" y="904301"/>
            <a:ext cx="9390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9" name="TextBox 718">
            <a:extLst>
              <a:ext uri="{FF2B5EF4-FFF2-40B4-BE49-F238E27FC236}">
                <a16:creationId xmlns:a16="http://schemas.microsoft.com/office/drawing/2014/main" id="{4DB2709B-A44F-C346-925F-E3643C3F244D}"/>
              </a:ext>
            </a:extLst>
          </p:cNvPr>
          <p:cNvSpPr txBox="1"/>
          <p:nvPr/>
        </p:nvSpPr>
        <p:spPr>
          <a:xfrm>
            <a:off x="5300374" y="620688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gNT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49F87A25-61BE-D94D-99AA-01B1D45BDA7E}"/>
              </a:ext>
            </a:extLst>
          </p:cNvPr>
          <p:cNvSpPr txBox="1"/>
          <p:nvPr/>
        </p:nvSpPr>
        <p:spPr>
          <a:xfrm>
            <a:off x="6156176" y="620688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gIkzf1/3</a:t>
            </a:r>
          </a:p>
        </p:txBody>
      </p:sp>
      <p:cxnSp>
        <p:nvCxnSpPr>
          <p:cNvPr id="721" name="Straight Connector 720">
            <a:extLst>
              <a:ext uri="{FF2B5EF4-FFF2-40B4-BE49-F238E27FC236}">
                <a16:creationId xmlns:a16="http://schemas.microsoft.com/office/drawing/2014/main" id="{5EDD187D-3184-104C-A128-DA1F9BDEC21A}"/>
              </a:ext>
            </a:extLst>
          </p:cNvPr>
          <p:cNvCxnSpPr>
            <a:cxnSpLocks/>
          </p:cNvCxnSpPr>
          <p:nvPr/>
        </p:nvCxnSpPr>
        <p:spPr>
          <a:xfrm flipV="1">
            <a:off x="4846320" y="2202180"/>
            <a:ext cx="190500" cy="21336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2" name="Straight Connector 721">
            <a:extLst>
              <a:ext uri="{FF2B5EF4-FFF2-40B4-BE49-F238E27FC236}">
                <a16:creationId xmlns:a16="http://schemas.microsoft.com/office/drawing/2014/main" id="{12CC68A0-96FB-EF4B-A13E-842632B52F5B}"/>
              </a:ext>
            </a:extLst>
          </p:cNvPr>
          <p:cNvCxnSpPr>
            <a:cxnSpLocks/>
          </p:cNvCxnSpPr>
          <p:nvPr/>
        </p:nvCxnSpPr>
        <p:spPr>
          <a:xfrm>
            <a:off x="4846320" y="960120"/>
            <a:ext cx="190500" cy="3048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3" name="Straight Connector 722">
            <a:extLst>
              <a:ext uri="{FF2B5EF4-FFF2-40B4-BE49-F238E27FC236}">
                <a16:creationId xmlns:a16="http://schemas.microsoft.com/office/drawing/2014/main" id="{5A55B9C4-2A73-D84A-8FD4-B924C80344D9}"/>
              </a:ext>
            </a:extLst>
          </p:cNvPr>
          <p:cNvCxnSpPr>
            <a:cxnSpLocks/>
          </p:cNvCxnSpPr>
          <p:nvPr/>
        </p:nvCxnSpPr>
        <p:spPr>
          <a:xfrm flipV="1">
            <a:off x="6985098" y="2232660"/>
            <a:ext cx="170082" cy="109656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4" name="Straight Connector 723">
            <a:extLst>
              <a:ext uri="{FF2B5EF4-FFF2-40B4-BE49-F238E27FC236}">
                <a16:creationId xmlns:a16="http://schemas.microsoft.com/office/drawing/2014/main" id="{19EC0311-3F5B-C947-8A88-9928D164322F}"/>
              </a:ext>
            </a:extLst>
          </p:cNvPr>
          <p:cNvCxnSpPr>
            <a:cxnSpLocks/>
          </p:cNvCxnSpPr>
          <p:nvPr/>
        </p:nvCxnSpPr>
        <p:spPr>
          <a:xfrm>
            <a:off x="6995160" y="2994661"/>
            <a:ext cx="167640" cy="30479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5" name="tx569">
            <a:extLst>
              <a:ext uri="{FF2B5EF4-FFF2-40B4-BE49-F238E27FC236}">
                <a16:creationId xmlns:a16="http://schemas.microsoft.com/office/drawing/2014/main" id="{85F21896-E20E-3040-A0D2-E6098B6B26CF}"/>
              </a:ext>
            </a:extLst>
          </p:cNvPr>
          <p:cNvSpPr/>
          <p:nvPr/>
        </p:nvSpPr>
        <p:spPr>
          <a:xfrm>
            <a:off x="5524932" y="3574741"/>
            <a:ext cx="277891" cy="8757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</a:t>
            </a:r>
            <a:r>
              <a:rPr lang="en-US" sz="1000" dirty="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1000" dirty="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26" name="tx571">
            <a:extLst>
              <a:ext uri="{FF2B5EF4-FFF2-40B4-BE49-F238E27FC236}">
                <a16:creationId xmlns:a16="http://schemas.microsoft.com/office/drawing/2014/main" id="{6FED4B73-AC0C-BE4F-9A6D-7A344223ADC7}"/>
              </a:ext>
            </a:extLst>
          </p:cNvPr>
          <p:cNvSpPr/>
          <p:nvPr/>
        </p:nvSpPr>
        <p:spPr>
          <a:xfrm>
            <a:off x="5886047" y="3574741"/>
            <a:ext cx="237291" cy="8757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27" name="tx573">
            <a:extLst>
              <a:ext uri="{FF2B5EF4-FFF2-40B4-BE49-F238E27FC236}">
                <a16:creationId xmlns:a16="http://schemas.microsoft.com/office/drawing/2014/main" id="{2820702E-285B-2B4E-8521-3205BC72DF49}"/>
              </a:ext>
            </a:extLst>
          </p:cNvPr>
          <p:cNvSpPr/>
          <p:nvPr/>
        </p:nvSpPr>
        <p:spPr>
          <a:xfrm>
            <a:off x="6219871" y="3574741"/>
            <a:ext cx="237291" cy="8757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</a:t>
            </a:r>
            <a:r>
              <a:rPr lang="en-US" sz="1000" dirty="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1000" dirty="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40" name="TextBox 739">
            <a:extLst>
              <a:ext uri="{FF2B5EF4-FFF2-40B4-BE49-F238E27FC236}">
                <a16:creationId xmlns:a16="http://schemas.microsoft.com/office/drawing/2014/main" id="{33DE763D-D990-654C-9C78-4043293706F4}"/>
              </a:ext>
            </a:extLst>
          </p:cNvPr>
          <p:cNvSpPr txBox="1"/>
          <p:nvPr/>
        </p:nvSpPr>
        <p:spPr>
          <a:xfrm>
            <a:off x="5270842" y="2983135"/>
            <a:ext cx="15087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mRNA change upon </a:t>
            </a:r>
          </a:p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CTNNB1 GOF (L2FC)</a:t>
            </a:r>
            <a:endParaRPr lang="en-US" sz="105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7" name="TextBox 666">
            <a:extLst>
              <a:ext uri="{FF2B5EF4-FFF2-40B4-BE49-F238E27FC236}">
                <a16:creationId xmlns:a16="http://schemas.microsoft.com/office/drawing/2014/main" id="{61C44E13-6BB2-7F4B-83EB-3C7572411048}"/>
              </a:ext>
            </a:extLst>
          </p:cNvPr>
          <p:cNvSpPr txBox="1"/>
          <p:nvPr/>
        </p:nvSpPr>
        <p:spPr>
          <a:xfrm>
            <a:off x="179512" y="91042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All genes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2" name="Group 2041">
            <a:extLst>
              <a:ext uri="{FF2B5EF4-FFF2-40B4-BE49-F238E27FC236}">
                <a16:creationId xmlns:a16="http://schemas.microsoft.com/office/drawing/2014/main" id="{C7029E3E-65AE-C846-B61C-14ECB33D0845}"/>
              </a:ext>
            </a:extLst>
          </p:cNvPr>
          <p:cNvGrpSpPr/>
          <p:nvPr/>
        </p:nvGrpSpPr>
        <p:grpSpPr>
          <a:xfrm>
            <a:off x="2100755" y="4432453"/>
            <a:ext cx="1968340" cy="1022753"/>
            <a:chOff x="1822491" y="4462316"/>
            <a:chExt cx="2253869" cy="1096421"/>
          </a:xfrm>
        </p:grpSpPr>
        <p:sp>
          <p:nvSpPr>
            <p:cNvPr id="2043" name="pl6">
              <a:extLst>
                <a:ext uri="{FF2B5EF4-FFF2-40B4-BE49-F238E27FC236}">
                  <a16:creationId xmlns:a16="http://schemas.microsoft.com/office/drawing/2014/main" id="{A95F63F0-7FD4-134D-AFAE-2CE7FCFF7DED}"/>
                </a:ext>
              </a:extLst>
            </p:cNvPr>
            <p:cNvSpPr/>
            <p:nvPr/>
          </p:nvSpPr>
          <p:spPr>
            <a:xfrm>
              <a:off x="1822491" y="5513053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4" name="pl7">
              <a:extLst>
                <a:ext uri="{FF2B5EF4-FFF2-40B4-BE49-F238E27FC236}">
                  <a16:creationId xmlns:a16="http://schemas.microsoft.com/office/drawing/2014/main" id="{8D3752B0-70CC-5F4E-9B9C-2B1377E7140A}"/>
                </a:ext>
              </a:extLst>
            </p:cNvPr>
            <p:cNvSpPr/>
            <p:nvPr/>
          </p:nvSpPr>
          <p:spPr>
            <a:xfrm>
              <a:off x="1822491" y="5421684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5" name="pl8">
              <a:extLst>
                <a:ext uri="{FF2B5EF4-FFF2-40B4-BE49-F238E27FC236}">
                  <a16:creationId xmlns:a16="http://schemas.microsoft.com/office/drawing/2014/main" id="{E6994D6B-4805-8046-B42F-BE2AEC63D50F}"/>
                </a:ext>
              </a:extLst>
            </p:cNvPr>
            <p:cNvSpPr/>
            <p:nvPr/>
          </p:nvSpPr>
          <p:spPr>
            <a:xfrm>
              <a:off x="1822491" y="5330316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6" name="pl9">
              <a:extLst>
                <a:ext uri="{FF2B5EF4-FFF2-40B4-BE49-F238E27FC236}">
                  <a16:creationId xmlns:a16="http://schemas.microsoft.com/office/drawing/2014/main" id="{214D8FC5-0F2B-7F4B-9CD2-CE111067D6FE}"/>
                </a:ext>
              </a:extLst>
            </p:cNvPr>
            <p:cNvSpPr/>
            <p:nvPr/>
          </p:nvSpPr>
          <p:spPr>
            <a:xfrm>
              <a:off x="1822491" y="5238948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7" name="pl10">
              <a:extLst>
                <a:ext uri="{FF2B5EF4-FFF2-40B4-BE49-F238E27FC236}">
                  <a16:creationId xmlns:a16="http://schemas.microsoft.com/office/drawing/2014/main" id="{DCF33805-1B1E-8C4E-A78F-F40200A1E394}"/>
                </a:ext>
              </a:extLst>
            </p:cNvPr>
            <p:cNvSpPr/>
            <p:nvPr/>
          </p:nvSpPr>
          <p:spPr>
            <a:xfrm>
              <a:off x="1822491" y="5147579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8" name="pl11">
              <a:extLst>
                <a:ext uri="{FF2B5EF4-FFF2-40B4-BE49-F238E27FC236}">
                  <a16:creationId xmlns:a16="http://schemas.microsoft.com/office/drawing/2014/main" id="{8C15CE47-0738-3744-948F-3F7A5EBCAAAD}"/>
                </a:ext>
              </a:extLst>
            </p:cNvPr>
            <p:cNvSpPr/>
            <p:nvPr/>
          </p:nvSpPr>
          <p:spPr>
            <a:xfrm>
              <a:off x="1822491" y="5056211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9" name="pl12">
              <a:extLst>
                <a:ext uri="{FF2B5EF4-FFF2-40B4-BE49-F238E27FC236}">
                  <a16:creationId xmlns:a16="http://schemas.microsoft.com/office/drawing/2014/main" id="{E20DA364-66C1-AA49-81D7-12089102305F}"/>
                </a:ext>
              </a:extLst>
            </p:cNvPr>
            <p:cNvSpPr/>
            <p:nvPr/>
          </p:nvSpPr>
          <p:spPr>
            <a:xfrm>
              <a:off x="1822491" y="4964842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0" name="pl13">
              <a:extLst>
                <a:ext uri="{FF2B5EF4-FFF2-40B4-BE49-F238E27FC236}">
                  <a16:creationId xmlns:a16="http://schemas.microsoft.com/office/drawing/2014/main" id="{6EA0649E-4A50-9F43-BB3E-98EC77825D44}"/>
                </a:ext>
              </a:extLst>
            </p:cNvPr>
            <p:cNvSpPr/>
            <p:nvPr/>
          </p:nvSpPr>
          <p:spPr>
            <a:xfrm>
              <a:off x="1822491" y="4873474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1" name="pl14">
              <a:extLst>
                <a:ext uri="{FF2B5EF4-FFF2-40B4-BE49-F238E27FC236}">
                  <a16:creationId xmlns:a16="http://schemas.microsoft.com/office/drawing/2014/main" id="{24046910-E457-B246-A995-E86714BC69D3}"/>
                </a:ext>
              </a:extLst>
            </p:cNvPr>
            <p:cNvSpPr/>
            <p:nvPr/>
          </p:nvSpPr>
          <p:spPr>
            <a:xfrm>
              <a:off x="1822491" y="4782105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2" name="pl15">
              <a:extLst>
                <a:ext uri="{FF2B5EF4-FFF2-40B4-BE49-F238E27FC236}">
                  <a16:creationId xmlns:a16="http://schemas.microsoft.com/office/drawing/2014/main" id="{6B14BE16-173D-864C-BEA3-21A778DEDC8E}"/>
                </a:ext>
              </a:extLst>
            </p:cNvPr>
            <p:cNvSpPr/>
            <p:nvPr/>
          </p:nvSpPr>
          <p:spPr>
            <a:xfrm>
              <a:off x="1822491" y="4690737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3" name="pl16">
              <a:extLst>
                <a:ext uri="{FF2B5EF4-FFF2-40B4-BE49-F238E27FC236}">
                  <a16:creationId xmlns:a16="http://schemas.microsoft.com/office/drawing/2014/main" id="{130A908D-4CE7-6A40-AC7E-079F239441FB}"/>
                </a:ext>
              </a:extLst>
            </p:cNvPr>
            <p:cNvSpPr/>
            <p:nvPr/>
          </p:nvSpPr>
          <p:spPr>
            <a:xfrm>
              <a:off x="1822491" y="4599368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4" name="pl17">
              <a:extLst>
                <a:ext uri="{FF2B5EF4-FFF2-40B4-BE49-F238E27FC236}">
                  <a16:creationId xmlns:a16="http://schemas.microsoft.com/office/drawing/2014/main" id="{0BEEB953-0132-B94C-B581-1E01C1337287}"/>
                </a:ext>
              </a:extLst>
            </p:cNvPr>
            <p:cNvSpPr/>
            <p:nvPr/>
          </p:nvSpPr>
          <p:spPr>
            <a:xfrm>
              <a:off x="1822491" y="4508000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5" name="rc63">
              <a:extLst>
                <a:ext uri="{FF2B5EF4-FFF2-40B4-BE49-F238E27FC236}">
                  <a16:creationId xmlns:a16="http://schemas.microsoft.com/office/drawing/2014/main" id="{9E11C521-3C6D-4541-9BFE-A7312ADE21D2}"/>
                </a:ext>
              </a:extLst>
            </p:cNvPr>
            <p:cNvSpPr/>
            <p:nvPr/>
          </p:nvSpPr>
          <p:spPr>
            <a:xfrm>
              <a:off x="1822491" y="5376000"/>
              <a:ext cx="375644" cy="91368"/>
            </a:xfrm>
            <a:prstGeom prst="rect">
              <a:avLst/>
            </a:prstGeom>
            <a:solidFill>
              <a:srgbClr val="EFD4C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56" name="rc65">
              <a:extLst>
                <a:ext uri="{FF2B5EF4-FFF2-40B4-BE49-F238E27FC236}">
                  <a16:creationId xmlns:a16="http://schemas.microsoft.com/office/drawing/2014/main" id="{A9FCEAF7-516B-3347-8774-DA6F67CDF97F}"/>
                </a:ext>
              </a:extLst>
            </p:cNvPr>
            <p:cNvSpPr/>
            <p:nvPr/>
          </p:nvSpPr>
          <p:spPr>
            <a:xfrm>
              <a:off x="1822491" y="4827790"/>
              <a:ext cx="375644" cy="91368"/>
            </a:xfrm>
            <a:prstGeom prst="rect">
              <a:avLst/>
            </a:prstGeom>
            <a:solidFill>
              <a:srgbClr val="F6E7E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57" name="rc76">
              <a:extLst>
                <a:ext uri="{FF2B5EF4-FFF2-40B4-BE49-F238E27FC236}">
                  <a16:creationId xmlns:a16="http://schemas.microsoft.com/office/drawing/2014/main" id="{844FBC78-FED4-3542-BAA2-259C2442FB4A}"/>
                </a:ext>
              </a:extLst>
            </p:cNvPr>
            <p:cNvSpPr/>
            <p:nvPr/>
          </p:nvSpPr>
          <p:spPr>
            <a:xfrm>
              <a:off x="1822491" y="5010526"/>
              <a:ext cx="375644" cy="91368"/>
            </a:xfrm>
            <a:prstGeom prst="rect">
              <a:avLst/>
            </a:prstGeom>
            <a:solidFill>
              <a:srgbClr val="EAC8C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58" name="rc82">
              <a:extLst>
                <a:ext uri="{FF2B5EF4-FFF2-40B4-BE49-F238E27FC236}">
                  <a16:creationId xmlns:a16="http://schemas.microsoft.com/office/drawing/2014/main" id="{DA140471-7C21-0641-89FB-93D6D47112F7}"/>
                </a:ext>
              </a:extLst>
            </p:cNvPr>
            <p:cNvSpPr/>
            <p:nvPr/>
          </p:nvSpPr>
          <p:spPr>
            <a:xfrm>
              <a:off x="1822491" y="5101895"/>
              <a:ext cx="375644" cy="91368"/>
            </a:xfrm>
            <a:prstGeom prst="rect">
              <a:avLst/>
            </a:prstGeom>
            <a:solidFill>
              <a:srgbClr val="E9C6C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59" name="rc88">
              <a:extLst>
                <a:ext uri="{FF2B5EF4-FFF2-40B4-BE49-F238E27FC236}">
                  <a16:creationId xmlns:a16="http://schemas.microsoft.com/office/drawing/2014/main" id="{25B4778E-2035-E04E-960C-661A485A5B08}"/>
                </a:ext>
              </a:extLst>
            </p:cNvPr>
            <p:cNvSpPr/>
            <p:nvPr/>
          </p:nvSpPr>
          <p:spPr>
            <a:xfrm>
              <a:off x="1822491" y="4553684"/>
              <a:ext cx="375644" cy="91368"/>
            </a:xfrm>
            <a:prstGeom prst="rect">
              <a:avLst/>
            </a:prstGeom>
            <a:solidFill>
              <a:srgbClr val="F6E6E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60" name="rc89">
              <a:extLst>
                <a:ext uri="{FF2B5EF4-FFF2-40B4-BE49-F238E27FC236}">
                  <a16:creationId xmlns:a16="http://schemas.microsoft.com/office/drawing/2014/main" id="{EDDB493F-8045-F34B-AA13-DD73A819B865}"/>
                </a:ext>
              </a:extLst>
            </p:cNvPr>
            <p:cNvSpPr/>
            <p:nvPr/>
          </p:nvSpPr>
          <p:spPr>
            <a:xfrm>
              <a:off x="1822491" y="4919158"/>
              <a:ext cx="375644" cy="91368"/>
            </a:xfrm>
            <a:prstGeom prst="rect">
              <a:avLst/>
            </a:prstGeom>
            <a:solidFill>
              <a:srgbClr val="DDACA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61" name="rc91">
              <a:extLst>
                <a:ext uri="{FF2B5EF4-FFF2-40B4-BE49-F238E27FC236}">
                  <a16:creationId xmlns:a16="http://schemas.microsoft.com/office/drawing/2014/main" id="{BEB78EE3-02DD-954B-A9B7-238BE3EEEB06}"/>
                </a:ext>
              </a:extLst>
            </p:cNvPr>
            <p:cNvSpPr/>
            <p:nvPr/>
          </p:nvSpPr>
          <p:spPr>
            <a:xfrm>
              <a:off x="1822491" y="5467369"/>
              <a:ext cx="375644" cy="91368"/>
            </a:xfrm>
            <a:prstGeom prst="rect">
              <a:avLst/>
            </a:prstGeom>
            <a:solidFill>
              <a:srgbClr val="F8EBE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62" name="rc96">
              <a:extLst>
                <a:ext uri="{FF2B5EF4-FFF2-40B4-BE49-F238E27FC236}">
                  <a16:creationId xmlns:a16="http://schemas.microsoft.com/office/drawing/2014/main" id="{3F74B829-EF78-6845-822C-1FF5A7A005EC}"/>
                </a:ext>
              </a:extLst>
            </p:cNvPr>
            <p:cNvSpPr/>
            <p:nvPr/>
          </p:nvSpPr>
          <p:spPr>
            <a:xfrm>
              <a:off x="1822491" y="4462316"/>
              <a:ext cx="375644" cy="91368"/>
            </a:xfrm>
            <a:prstGeom prst="rect">
              <a:avLst/>
            </a:prstGeom>
            <a:solidFill>
              <a:srgbClr val="B45F5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63" name="rc99">
              <a:extLst>
                <a:ext uri="{FF2B5EF4-FFF2-40B4-BE49-F238E27FC236}">
                  <a16:creationId xmlns:a16="http://schemas.microsoft.com/office/drawing/2014/main" id="{85579F42-7C22-F646-9371-310C6BC4508D}"/>
                </a:ext>
              </a:extLst>
            </p:cNvPr>
            <p:cNvSpPr/>
            <p:nvPr/>
          </p:nvSpPr>
          <p:spPr>
            <a:xfrm>
              <a:off x="1822491" y="5284632"/>
              <a:ext cx="375644" cy="91368"/>
            </a:xfrm>
            <a:prstGeom prst="rect">
              <a:avLst/>
            </a:prstGeom>
            <a:solidFill>
              <a:srgbClr val="FBF4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64" name="rc100">
              <a:extLst>
                <a:ext uri="{FF2B5EF4-FFF2-40B4-BE49-F238E27FC236}">
                  <a16:creationId xmlns:a16="http://schemas.microsoft.com/office/drawing/2014/main" id="{98584130-6625-E14F-999E-E680F48E19F9}"/>
                </a:ext>
              </a:extLst>
            </p:cNvPr>
            <p:cNvSpPr/>
            <p:nvPr/>
          </p:nvSpPr>
          <p:spPr>
            <a:xfrm>
              <a:off x="1822491" y="4645053"/>
              <a:ext cx="375644" cy="91368"/>
            </a:xfrm>
            <a:prstGeom prst="rect">
              <a:avLst/>
            </a:prstGeom>
            <a:solidFill>
              <a:srgbClr val="F1DAD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65" name="rc109">
              <a:extLst>
                <a:ext uri="{FF2B5EF4-FFF2-40B4-BE49-F238E27FC236}">
                  <a16:creationId xmlns:a16="http://schemas.microsoft.com/office/drawing/2014/main" id="{BE10F2FE-DBE8-234E-A104-4BB1322ABA26}"/>
                </a:ext>
              </a:extLst>
            </p:cNvPr>
            <p:cNvSpPr/>
            <p:nvPr/>
          </p:nvSpPr>
          <p:spPr>
            <a:xfrm>
              <a:off x="1822491" y="5193263"/>
              <a:ext cx="375644" cy="91368"/>
            </a:xfrm>
            <a:prstGeom prst="rect">
              <a:avLst/>
            </a:prstGeom>
            <a:solidFill>
              <a:srgbClr val="F4E1D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66" name="rc110">
              <a:extLst>
                <a:ext uri="{FF2B5EF4-FFF2-40B4-BE49-F238E27FC236}">
                  <a16:creationId xmlns:a16="http://schemas.microsoft.com/office/drawing/2014/main" id="{7864CDB3-BA26-AE45-8664-32DFFE9BD01E}"/>
                </a:ext>
              </a:extLst>
            </p:cNvPr>
            <p:cNvSpPr/>
            <p:nvPr/>
          </p:nvSpPr>
          <p:spPr>
            <a:xfrm>
              <a:off x="1822491" y="4736421"/>
              <a:ext cx="375644" cy="91368"/>
            </a:xfrm>
            <a:prstGeom prst="rect">
              <a:avLst/>
            </a:prstGeom>
            <a:solidFill>
              <a:srgbClr val="C47B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67" name="rc113">
              <a:extLst>
                <a:ext uri="{FF2B5EF4-FFF2-40B4-BE49-F238E27FC236}">
                  <a16:creationId xmlns:a16="http://schemas.microsoft.com/office/drawing/2014/main" id="{507F8201-D906-484E-80E0-2A9C7D711590}"/>
                </a:ext>
              </a:extLst>
            </p:cNvPr>
            <p:cNvSpPr/>
            <p:nvPr/>
          </p:nvSpPr>
          <p:spPr>
            <a:xfrm>
              <a:off x="2198135" y="5376000"/>
              <a:ext cx="375644" cy="91368"/>
            </a:xfrm>
            <a:prstGeom prst="rect">
              <a:avLst/>
            </a:prstGeom>
            <a:solidFill>
              <a:srgbClr val="E6BFB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68" name="rc115">
              <a:extLst>
                <a:ext uri="{FF2B5EF4-FFF2-40B4-BE49-F238E27FC236}">
                  <a16:creationId xmlns:a16="http://schemas.microsoft.com/office/drawing/2014/main" id="{D806B416-216C-6545-98DA-E5A243D30D24}"/>
                </a:ext>
              </a:extLst>
            </p:cNvPr>
            <p:cNvSpPr/>
            <p:nvPr/>
          </p:nvSpPr>
          <p:spPr>
            <a:xfrm>
              <a:off x="2198135" y="4827790"/>
              <a:ext cx="375644" cy="91368"/>
            </a:xfrm>
            <a:prstGeom prst="rect">
              <a:avLst/>
            </a:prstGeom>
            <a:solidFill>
              <a:srgbClr val="EED3C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69" name="rc126">
              <a:extLst>
                <a:ext uri="{FF2B5EF4-FFF2-40B4-BE49-F238E27FC236}">
                  <a16:creationId xmlns:a16="http://schemas.microsoft.com/office/drawing/2014/main" id="{618B323B-A2E0-5B4B-9C03-5FD7963E8CAE}"/>
                </a:ext>
              </a:extLst>
            </p:cNvPr>
            <p:cNvSpPr/>
            <p:nvPr/>
          </p:nvSpPr>
          <p:spPr>
            <a:xfrm>
              <a:off x="2198135" y="5010526"/>
              <a:ext cx="375644" cy="91368"/>
            </a:xfrm>
            <a:prstGeom prst="rect">
              <a:avLst/>
            </a:prstGeom>
            <a:solidFill>
              <a:srgbClr val="E5BDB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70" name="rc132">
              <a:extLst>
                <a:ext uri="{FF2B5EF4-FFF2-40B4-BE49-F238E27FC236}">
                  <a16:creationId xmlns:a16="http://schemas.microsoft.com/office/drawing/2014/main" id="{247464FC-8A37-F246-BFF2-859FF2AB6E15}"/>
                </a:ext>
              </a:extLst>
            </p:cNvPr>
            <p:cNvSpPr/>
            <p:nvPr/>
          </p:nvSpPr>
          <p:spPr>
            <a:xfrm>
              <a:off x="2198135" y="5101895"/>
              <a:ext cx="375644" cy="91368"/>
            </a:xfrm>
            <a:prstGeom prst="rect">
              <a:avLst/>
            </a:prstGeom>
            <a:solidFill>
              <a:srgbClr val="F0D7D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71" name="rc138">
              <a:extLst>
                <a:ext uri="{FF2B5EF4-FFF2-40B4-BE49-F238E27FC236}">
                  <a16:creationId xmlns:a16="http://schemas.microsoft.com/office/drawing/2014/main" id="{A577E9D5-92A3-AD4C-BE78-CABC86EC00ED}"/>
                </a:ext>
              </a:extLst>
            </p:cNvPr>
            <p:cNvSpPr/>
            <p:nvPr/>
          </p:nvSpPr>
          <p:spPr>
            <a:xfrm>
              <a:off x="2198135" y="4553684"/>
              <a:ext cx="375644" cy="91368"/>
            </a:xfrm>
            <a:prstGeom prst="rect">
              <a:avLst/>
            </a:prstGeom>
            <a:solidFill>
              <a:srgbClr val="F4E2D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72" name="rc139">
              <a:extLst>
                <a:ext uri="{FF2B5EF4-FFF2-40B4-BE49-F238E27FC236}">
                  <a16:creationId xmlns:a16="http://schemas.microsoft.com/office/drawing/2014/main" id="{DC92343D-4BF6-8344-A8CE-38E4B779030A}"/>
                </a:ext>
              </a:extLst>
            </p:cNvPr>
            <p:cNvSpPr/>
            <p:nvPr/>
          </p:nvSpPr>
          <p:spPr>
            <a:xfrm>
              <a:off x="2198135" y="4919158"/>
              <a:ext cx="375644" cy="91368"/>
            </a:xfrm>
            <a:prstGeom prst="rect">
              <a:avLst/>
            </a:prstGeom>
            <a:solidFill>
              <a:srgbClr val="E4BB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73" name="rc141">
              <a:extLst>
                <a:ext uri="{FF2B5EF4-FFF2-40B4-BE49-F238E27FC236}">
                  <a16:creationId xmlns:a16="http://schemas.microsoft.com/office/drawing/2014/main" id="{D19C6CCF-EDC6-674C-9EF2-A038D76A0125}"/>
                </a:ext>
              </a:extLst>
            </p:cNvPr>
            <p:cNvSpPr/>
            <p:nvPr/>
          </p:nvSpPr>
          <p:spPr>
            <a:xfrm>
              <a:off x="2198135" y="5467369"/>
              <a:ext cx="375644" cy="91368"/>
            </a:xfrm>
            <a:prstGeom prst="rect">
              <a:avLst/>
            </a:prstGeom>
            <a:solidFill>
              <a:srgbClr val="FAF2F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74" name="rc146">
              <a:extLst>
                <a:ext uri="{FF2B5EF4-FFF2-40B4-BE49-F238E27FC236}">
                  <a16:creationId xmlns:a16="http://schemas.microsoft.com/office/drawing/2014/main" id="{E49EC083-B9F3-A648-929B-D585379A0276}"/>
                </a:ext>
              </a:extLst>
            </p:cNvPr>
            <p:cNvSpPr/>
            <p:nvPr/>
          </p:nvSpPr>
          <p:spPr>
            <a:xfrm>
              <a:off x="2198135" y="4462316"/>
              <a:ext cx="375644" cy="91368"/>
            </a:xfrm>
            <a:prstGeom prst="rect">
              <a:avLst/>
            </a:prstGeom>
            <a:solidFill>
              <a:srgbClr val="D8A19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75" name="rc149">
              <a:extLst>
                <a:ext uri="{FF2B5EF4-FFF2-40B4-BE49-F238E27FC236}">
                  <a16:creationId xmlns:a16="http://schemas.microsoft.com/office/drawing/2014/main" id="{D4F10B51-41BD-7B40-9232-D61EE625B9EB}"/>
                </a:ext>
              </a:extLst>
            </p:cNvPr>
            <p:cNvSpPr/>
            <p:nvPr/>
          </p:nvSpPr>
          <p:spPr>
            <a:xfrm>
              <a:off x="2198135" y="5284632"/>
              <a:ext cx="375644" cy="91368"/>
            </a:xfrm>
            <a:prstGeom prst="rect">
              <a:avLst/>
            </a:prstGeom>
            <a:solidFill>
              <a:srgbClr val="FEFBF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76" name="rc150">
              <a:extLst>
                <a:ext uri="{FF2B5EF4-FFF2-40B4-BE49-F238E27FC236}">
                  <a16:creationId xmlns:a16="http://schemas.microsoft.com/office/drawing/2014/main" id="{2FE5F691-184E-2D4D-A21C-D4014B282726}"/>
                </a:ext>
              </a:extLst>
            </p:cNvPr>
            <p:cNvSpPr/>
            <p:nvPr/>
          </p:nvSpPr>
          <p:spPr>
            <a:xfrm>
              <a:off x="2198135" y="4645053"/>
              <a:ext cx="375644" cy="91368"/>
            </a:xfrm>
            <a:prstGeom prst="rect">
              <a:avLst/>
            </a:prstGeom>
            <a:solidFill>
              <a:srgbClr val="F3D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77" name="rc159">
              <a:extLst>
                <a:ext uri="{FF2B5EF4-FFF2-40B4-BE49-F238E27FC236}">
                  <a16:creationId xmlns:a16="http://schemas.microsoft.com/office/drawing/2014/main" id="{EDD87407-CAEB-A649-9139-D7A9DD84B81D}"/>
                </a:ext>
              </a:extLst>
            </p:cNvPr>
            <p:cNvSpPr/>
            <p:nvPr/>
          </p:nvSpPr>
          <p:spPr>
            <a:xfrm>
              <a:off x="2198135" y="5193263"/>
              <a:ext cx="375644" cy="91368"/>
            </a:xfrm>
            <a:prstGeom prst="rect">
              <a:avLst/>
            </a:prstGeom>
            <a:solidFill>
              <a:srgbClr val="F5E2D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78" name="rc160">
              <a:extLst>
                <a:ext uri="{FF2B5EF4-FFF2-40B4-BE49-F238E27FC236}">
                  <a16:creationId xmlns:a16="http://schemas.microsoft.com/office/drawing/2014/main" id="{71C62970-7460-4B4B-A44C-FBADEAE9D778}"/>
                </a:ext>
              </a:extLst>
            </p:cNvPr>
            <p:cNvSpPr/>
            <p:nvPr/>
          </p:nvSpPr>
          <p:spPr>
            <a:xfrm>
              <a:off x="2198135" y="4736421"/>
              <a:ext cx="375644" cy="91368"/>
            </a:xfrm>
            <a:prstGeom prst="rect">
              <a:avLst/>
            </a:prstGeom>
            <a:solidFill>
              <a:srgbClr val="C0756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79" name="rc163">
              <a:extLst>
                <a:ext uri="{FF2B5EF4-FFF2-40B4-BE49-F238E27FC236}">
                  <a16:creationId xmlns:a16="http://schemas.microsoft.com/office/drawing/2014/main" id="{93A58322-D53B-E547-9E56-49480687D230}"/>
                </a:ext>
              </a:extLst>
            </p:cNvPr>
            <p:cNvSpPr/>
            <p:nvPr/>
          </p:nvSpPr>
          <p:spPr>
            <a:xfrm>
              <a:off x="2573780" y="5376000"/>
              <a:ext cx="375644" cy="91368"/>
            </a:xfrm>
            <a:prstGeom prst="rect">
              <a:avLst/>
            </a:prstGeom>
            <a:solidFill>
              <a:srgbClr val="EDCEC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80" name="rc165">
              <a:extLst>
                <a:ext uri="{FF2B5EF4-FFF2-40B4-BE49-F238E27FC236}">
                  <a16:creationId xmlns:a16="http://schemas.microsoft.com/office/drawing/2014/main" id="{A425F5AF-526E-5448-B0BE-2F12A97FC503}"/>
                </a:ext>
              </a:extLst>
            </p:cNvPr>
            <p:cNvSpPr/>
            <p:nvPr/>
          </p:nvSpPr>
          <p:spPr>
            <a:xfrm>
              <a:off x="2573780" y="4827790"/>
              <a:ext cx="375644" cy="91368"/>
            </a:xfrm>
            <a:prstGeom prst="rect">
              <a:avLst/>
            </a:prstGeom>
            <a:solidFill>
              <a:srgbClr val="F4E0D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81" name="rc176">
              <a:extLst>
                <a:ext uri="{FF2B5EF4-FFF2-40B4-BE49-F238E27FC236}">
                  <a16:creationId xmlns:a16="http://schemas.microsoft.com/office/drawing/2014/main" id="{097FE25B-A71E-4542-AD77-D6E4596D8CD8}"/>
                </a:ext>
              </a:extLst>
            </p:cNvPr>
            <p:cNvSpPr/>
            <p:nvPr/>
          </p:nvSpPr>
          <p:spPr>
            <a:xfrm>
              <a:off x="2573780" y="5010526"/>
              <a:ext cx="375644" cy="91368"/>
            </a:xfrm>
            <a:prstGeom prst="rect">
              <a:avLst/>
            </a:prstGeom>
            <a:solidFill>
              <a:srgbClr val="D9A39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82" name="rc182">
              <a:extLst>
                <a:ext uri="{FF2B5EF4-FFF2-40B4-BE49-F238E27FC236}">
                  <a16:creationId xmlns:a16="http://schemas.microsoft.com/office/drawing/2014/main" id="{C63A996C-5766-F846-A81C-DC14667078EA}"/>
                </a:ext>
              </a:extLst>
            </p:cNvPr>
            <p:cNvSpPr/>
            <p:nvPr/>
          </p:nvSpPr>
          <p:spPr>
            <a:xfrm>
              <a:off x="2573780" y="5101895"/>
              <a:ext cx="375644" cy="91368"/>
            </a:xfrm>
            <a:prstGeom prst="rect">
              <a:avLst/>
            </a:prstGeom>
            <a:solidFill>
              <a:srgbClr val="E5BCB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83" name="rc188">
              <a:extLst>
                <a:ext uri="{FF2B5EF4-FFF2-40B4-BE49-F238E27FC236}">
                  <a16:creationId xmlns:a16="http://schemas.microsoft.com/office/drawing/2014/main" id="{91A331E8-C5CF-F14E-968C-09BF55FDB564}"/>
                </a:ext>
              </a:extLst>
            </p:cNvPr>
            <p:cNvSpPr/>
            <p:nvPr/>
          </p:nvSpPr>
          <p:spPr>
            <a:xfrm>
              <a:off x="2573780" y="4553684"/>
              <a:ext cx="375644" cy="91368"/>
            </a:xfrm>
            <a:prstGeom prst="rect">
              <a:avLst/>
            </a:prstGeom>
            <a:solidFill>
              <a:srgbClr val="DDABA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84" name="rc189">
              <a:extLst>
                <a:ext uri="{FF2B5EF4-FFF2-40B4-BE49-F238E27FC236}">
                  <a16:creationId xmlns:a16="http://schemas.microsoft.com/office/drawing/2014/main" id="{9F347747-892D-414F-A840-2F6D0A04C1BB}"/>
                </a:ext>
              </a:extLst>
            </p:cNvPr>
            <p:cNvSpPr/>
            <p:nvPr/>
          </p:nvSpPr>
          <p:spPr>
            <a:xfrm>
              <a:off x="2573780" y="4919158"/>
              <a:ext cx="375644" cy="91368"/>
            </a:xfrm>
            <a:prstGeom prst="rect">
              <a:avLst/>
            </a:prstGeom>
            <a:solidFill>
              <a:srgbClr val="DBA79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85" name="rc191">
              <a:extLst>
                <a:ext uri="{FF2B5EF4-FFF2-40B4-BE49-F238E27FC236}">
                  <a16:creationId xmlns:a16="http://schemas.microsoft.com/office/drawing/2014/main" id="{FB32CB27-2463-944A-963A-D2ED44B28159}"/>
                </a:ext>
              </a:extLst>
            </p:cNvPr>
            <p:cNvSpPr/>
            <p:nvPr/>
          </p:nvSpPr>
          <p:spPr>
            <a:xfrm>
              <a:off x="2573780" y="5467369"/>
              <a:ext cx="375644" cy="91368"/>
            </a:xfrm>
            <a:prstGeom prst="rect">
              <a:avLst/>
            </a:prstGeom>
            <a:solidFill>
              <a:srgbClr val="FAEFE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86" name="rc196">
              <a:extLst>
                <a:ext uri="{FF2B5EF4-FFF2-40B4-BE49-F238E27FC236}">
                  <a16:creationId xmlns:a16="http://schemas.microsoft.com/office/drawing/2014/main" id="{15AA705E-F394-C94C-8876-EDC72CC6B2A6}"/>
                </a:ext>
              </a:extLst>
            </p:cNvPr>
            <p:cNvSpPr/>
            <p:nvPr/>
          </p:nvSpPr>
          <p:spPr>
            <a:xfrm>
              <a:off x="2573780" y="4462316"/>
              <a:ext cx="375644" cy="91368"/>
            </a:xfrm>
            <a:prstGeom prst="rect">
              <a:avLst/>
            </a:prstGeom>
            <a:solidFill>
              <a:srgbClr val="CE8E8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87" name="rc199">
              <a:extLst>
                <a:ext uri="{FF2B5EF4-FFF2-40B4-BE49-F238E27FC236}">
                  <a16:creationId xmlns:a16="http://schemas.microsoft.com/office/drawing/2014/main" id="{68F3DFBD-0D95-CF4E-AF8B-A9DACFE6584B}"/>
                </a:ext>
              </a:extLst>
            </p:cNvPr>
            <p:cNvSpPr/>
            <p:nvPr/>
          </p:nvSpPr>
          <p:spPr>
            <a:xfrm>
              <a:off x="2573780" y="5284632"/>
              <a:ext cx="375644" cy="91368"/>
            </a:xfrm>
            <a:prstGeom prst="rect">
              <a:avLst/>
            </a:prstGeom>
            <a:solidFill>
              <a:srgbClr val="E8C3B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88" name="rc200">
              <a:extLst>
                <a:ext uri="{FF2B5EF4-FFF2-40B4-BE49-F238E27FC236}">
                  <a16:creationId xmlns:a16="http://schemas.microsoft.com/office/drawing/2014/main" id="{9C9C6C51-161C-3041-BDE1-D206996F9775}"/>
                </a:ext>
              </a:extLst>
            </p:cNvPr>
            <p:cNvSpPr/>
            <p:nvPr/>
          </p:nvSpPr>
          <p:spPr>
            <a:xfrm>
              <a:off x="2573780" y="4645053"/>
              <a:ext cx="375644" cy="91368"/>
            </a:xfrm>
            <a:prstGeom prst="rect">
              <a:avLst/>
            </a:prstGeom>
            <a:solidFill>
              <a:srgbClr val="F7E8E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89" name="rc209">
              <a:extLst>
                <a:ext uri="{FF2B5EF4-FFF2-40B4-BE49-F238E27FC236}">
                  <a16:creationId xmlns:a16="http://schemas.microsoft.com/office/drawing/2014/main" id="{7DD6F45B-87A8-6A4F-BB61-9A3C2EA322B8}"/>
                </a:ext>
              </a:extLst>
            </p:cNvPr>
            <p:cNvSpPr/>
            <p:nvPr/>
          </p:nvSpPr>
          <p:spPr>
            <a:xfrm>
              <a:off x="2573780" y="5193263"/>
              <a:ext cx="375644" cy="91368"/>
            </a:xfrm>
            <a:prstGeom prst="rect">
              <a:avLst/>
            </a:prstGeom>
            <a:solidFill>
              <a:srgbClr val="FAF1F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90" name="rc210">
              <a:extLst>
                <a:ext uri="{FF2B5EF4-FFF2-40B4-BE49-F238E27FC236}">
                  <a16:creationId xmlns:a16="http://schemas.microsoft.com/office/drawing/2014/main" id="{CED2E6AE-3F5D-954D-A2CD-5780627B2B2F}"/>
                </a:ext>
              </a:extLst>
            </p:cNvPr>
            <p:cNvSpPr/>
            <p:nvPr/>
          </p:nvSpPr>
          <p:spPr>
            <a:xfrm>
              <a:off x="2573780" y="4736421"/>
              <a:ext cx="375644" cy="91368"/>
            </a:xfrm>
            <a:prstGeom prst="rect">
              <a:avLst/>
            </a:prstGeom>
            <a:solidFill>
              <a:srgbClr val="CE8D8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91" name="rc213">
              <a:extLst>
                <a:ext uri="{FF2B5EF4-FFF2-40B4-BE49-F238E27FC236}">
                  <a16:creationId xmlns:a16="http://schemas.microsoft.com/office/drawing/2014/main" id="{CD11E593-F73D-2F4A-BFFC-68DD1E11CD3C}"/>
                </a:ext>
              </a:extLst>
            </p:cNvPr>
            <p:cNvSpPr/>
            <p:nvPr/>
          </p:nvSpPr>
          <p:spPr>
            <a:xfrm>
              <a:off x="2949425" y="5376000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92" name="rc215">
              <a:extLst>
                <a:ext uri="{FF2B5EF4-FFF2-40B4-BE49-F238E27FC236}">
                  <a16:creationId xmlns:a16="http://schemas.microsoft.com/office/drawing/2014/main" id="{E6CDA50B-ADB5-1044-8CD1-34C2EC5FA1A0}"/>
                </a:ext>
              </a:extLst>
            </p:cNvPr>
            <p:cNvSpPr/>
            <p:nvPr/>
          </p:nvSpPr>
          <p:spPr>
            <a:xfrm>
              <a:off x="2949425" y="4827790"/>
              <a:ext cx="375644" cy="91368"/>
            </a:xfrm>
            <a:prstGeom prst="rect">
              <a:avLst/>
            </a:prstGeom>
            <a:solidFill>
              <a:srgbClr val="FDF8F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93" name="rc226">
              <a:extLst>
                <a:ext uri="{FF2B5EF4-FFF2-40B4-BE49-F238E27FC236}">
                  <a16:creationId xmlns:a16="http://schemas.microsoft.com/office/drawing/2014/main" id="{E2A35141-0464-6047-971E-699BD4986EBF}"/>
                </a:ext>
              </a:extLst>
            </p:cNvPr>
            <p:cNvSpPr/>
            <p:nvPr/>
          </p:nvSpPr>
          <p:spPr>
            <a:xfrm>
              <a:off x="2949425" y="5010526"/>
              <a:ext cx="375644" cy="91368"/>
            </a:xfrm>
            <a:prstGeom prst="rect">
              <a:avLst/>
            </a:prstGeom>
            <a:solidFill>
              <a:srgbClr val="F8EAE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94" name="rc232">
              <a:extLst>
                <a:ext uri="{FF2B5EF4-FFF2-40B4-BE49-F238E27FC236}">
                  <a16:creationId xmlns:a16="http://schemas.microsoft.com/office/drawing/2014/main" id="{0CB97D8B-6898-3640-A8D5-AC6B103C9731}"/>
                </a:ext>
              </a:extLst>
            </p:cNvPr>
            <p:cNvSpPr/>
            <p:nvPr/>
          </p:nvSpPr>
          <p:spPr>
            <a:xfrm>
              <a:off x="2949425" y="5101895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95" name="rc238">
              <a:extLst>
                <a:ext uri="{FF2B5EF4-FFF2-40B4-BE49-F238E27FC236}">
                  <a16:creationId xmlns:a16="http://schemas.microsoft.com/office/drawing/2014/main" id="{977C170A-7B58-A44A-9D80-08374C308A49}"/>
                </a:ext>
              </a:extLst>
            </p:cNvPr>
            <p:cNvSpPr/>
            <p:nvPr/>
          </p:nvSpPr>
          <p:spPr>
            <a:xfrm>
              <a:off x="2949425" y="4553684"/>
              <a:ext cx="375644" cy="91368"/>
            </a:xfrm>
            <a:prstGeom prst="rect">
              <a:avLst/>
            </a:prstGeom>
            <a:solidFill>
              <a:srgbClr val="FDF9F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96" name="rc239">
              <a:extLst>
                <a:ext uri="{FF2B5EF4-FFF2-40B4-BE49-F238E27FC236}">
                  <a16:creationId xmlns:a16="http://schemas.microsoft.com/office/drawing/2014/main" id="{BBA3FFBD-ECD8-EC45-8500-643B9048FCD3}"/>
                </a:ext>
              </a:extLst>
            </p:cNvPr>
            <p:cNvSpPr/>
            <p:nvPr/>
          </p:nvSpPr>
          <p:spPr>
            <a:xfrm>
              <a:off x="2949425" y="4919158"/>
              <a:ext cx="375644" cy="91368"/>
            </a:xfrm>
            <a:prstGeom prst="rect">
              <a:avLst/>
            </a:prstGeom>
            <a:solidFill>
              <a:srgbClr val="FCF7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97" name="rc241">
              <a:extLst>
                <a:ext uri="{FF2B5EF4-FFF2-40B4-BE49-F238E27FC236}">
                  <a16:creationId xmlns:a16="http://schemas.microsoft.com/office/drawing/2014/main" id="{5D9392D6-7E1E-FD47-BA93-51B03EC52382}"/>
                </a:ext>
              </a:extLst>
            </p:cNvPr>
            <p:cNvSpPr/>
            <p:nvPr/>
          </p:nvSpPr>
          <p:spPr>
            <a:xfrm>
              <a:off x="2949425" y="5467369"/>
              <a:ext cx="375644" cy="91368"/>
            </a:xfrm>
            <a:prstGeom prst="rect">
              <a:avLst/>
            </a:prstGeom>
            <a:solidFill>
              <a:srgbClr val="FEFDF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98" name="rc246">
              <a:extLst>
                <a:ext uri="{FF2B5EF4-FFF2-40B4-BE49-F238E27FC236}">
                  <a16:creationId xmlns:a16="http://schemas.microsoft.com/office/drawing/2014/main" id="{61B47BF4-85D4-9242-BDB1-93E9749865E2}"/>
                </a:ext>
              </a:extLst>
            </p:cNvPr>
            <p:cNvSpPr/>
            <p:nvPr/>
          </p:nvSpPr>
          <p:spPr>
            <a:xfrm>
              <a:off x="2949425" y="4462316"/>
              <a:ext cx="375644" cy="91368"/>
            </a:xfrm>
            <a:prstGeom prst="rect">
              <a:avLst/>
            </a:prstGeom>
            <a:solidFill>
              <a:srgbClr val="F9EEE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99" name="rc249">
              <a:extLst>
                <a:ext uri="{FF2B5EF4-FFF2-40B4-BE49-F238E27FC236}">
                  <a16:creationId xmlns:a16="http://schemas.microsoft.com/office/drawing/2014/main" id="{1AB2C924-EF27-5B4A-8E62-F9702A83D625}"/>
                </a:ext>
              </a:extLst>
            </p:cNvPr>
            <p:cNvSpPr/>
            <p:nvPr/>
          </p:nvSpPr>
          <p:spPr>
            <a:xfrm>
              <a:off x="2949425" y="5284632"/>
              <a:ext cx="375644" cy="91368"/>
            </a:xfrm>
            <a:prstGeom prst="rect">
              <a:avLst/>
            </a:prstGeom>
            <a:solidFill>
              <a:srgbClr val="FAF0E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00" name="rc250">
              <a:extLst>
                <a:ext uri="{FF2B5EF4-FFF2-40B4-BE49-F238E27FC236}">
                  <a16:creationId xmlns:a16="http://schemas.microsoft.com/office/drawing/2014/main" id="{6803C67B-5CE6-6648-85D7-1154A0D008A0}"/>
                </a:ext>
              </a:extLst>
            </p:cNvPr>
            <p:cNvSpPr/>
            <p:nvPr/>
          </p:nvSpPr>
          <p:spPr>
            <a:xfrm>
              <a:off x="2949425" y="4645053"/>
              <a:ext cx="375644" cy="91368"/>
            </a:xfrm>
            <a:prstGeom prst="rect">
              <a:avLst/>
            </a:prstGeom>
            <a:solidFill>
              <a:srgbClr val="F9EEE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01" name="rc259">
              <a:extLst>
                <a:ext uri="{FF2B5EF4-FFF2-40B4-BE49-F238E27FC236}">
                  <a16:creationId xmlns:a16="http://schemas.microsoft.com/office/drawing/2014/main" id="{2A0D9A71-4E5C-8247-AAD7-15A8C460B1AF}"/>
                </a:ext>
              </a:extLst>
            </p:cNvPr>
            <p:cNvSpPr/>
            <p:nvPr/>
          </p:nvSpPr>
          <p:spPr>
            <a:xfrm>
              <a:off x="2949425" y="5193263"/>
              <a:ext cx="375644" cy="91368"/>
            </a:xfrm>
            <a:prstGeom prst="rect">
              <a:avLst/>
            </a:prstGeom>
            <a:solidFill>
              <a:srgbClr val="FDFAF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02" name="rc260">
              <a:extLst>
                <a:ext uri="{FF2B5EF4-FFF2-40B4-BE49-F238E27FC236}">
                  <a16:creationId xmlns:a16="http://schemas.microsoft.com/office/drawing/2014/main" id="{48237868-D96A-5C46-A020-B5355D0C23CA}"/>
                </a:ext>
              </a:extLst>
            </p:cNvPr>
            <p:cNvSpPr/>
            <p:nvPr/>
          </p:nvSpPr>
          <p:spPr>
            <a:xfrm>
              <a:off x="2949425" y="4736421"/>
              <a:ext cx="375644" cy="91368"/>
            </a:xfrm>
            <a:prstGeom prst="rect">
              <a:avLst/>
            </a:prstGeom>
            <a:solidFill>
              <a:srgbClr val="F9EEE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03" name="rc263">
              <a:extLst>
                <a:ext uri="{FF2B5EF4-FFF2-40B4-BE49-F238E27FC236}">
                  <a16:creationId xmlns:a16="http://schemas.microsoft.com/office/drawing/2014/main" id="{7F02ECE4-2D2D-604E-8717-2AB47806AB04}"/>
                </a:ext>
              </a:extLst>
            </p:cNvPr>
            <p:cNvSpPr/>
            <p:nvPr/>
          </p:nvSpPr>
          <p:spPr>
            <a:xfrm>
              <a:off x="3325070" y="5376000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04" name="rc265">
              <a:extLst>
                <a:ext uri="{FF2B5EF4-FFF2-40B4-BE49-F238E27FC236}">
                  <a16:creationId xmlns:a16="http://schemas.microsoft.com/office/drawing/2014/main" id="{9DD158C7-7590-614E-AAAE-BC858FAFA756}"/>
                </a:ext>
              </a:extLst>
            </p:cNvPr>
            <p:cNvSpPr/>
            <p:nvPr/>
          </p:nvSpPr>
          <p:spPr>
            <a:xfrm>
              <a:off x="3325070" y="4827790"/>
              <a:ext cx="375644" cy="91368"/>
            </a:xfrm>
            <a:prstGeom prst="rect">
              <a:avLst/>
            </a:prstGeom>
            <a:solidFill>
              <a:srgbClr val="FBF5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05" name="rc276">
              <a:extLst>
                <a:ext uri="{FF2B5EF4-FFF2-40B4-BE49-F238E27FC236}">
                  <a16:creationId xmlns:a16="http://schemas.microsoft.com/office/drawing/2014/main" id="{0429ABF3-76DB-024B-AF55-4508F30ECF4E}"/>
                </a:ext>
              </a:extLst>
            </p:cNvPr>
            <p:cNvSpPr/>
            <p:nvPr/>
          </p:nvSpPr>
          <p:spPr>
            <a:xfrm>
              <a:off x="3325070" y="5010526"/>
              <a:ext cx="375644" cy="91368"/>
            </a:xfrm>
            <a:prstGeom prst="rect">
              <a:avLst/>
            </a:prstGeom>
            <a:solidFill>
              <a:srgbClr val="F8EBE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06" name="rc282">
              <a:extLst>
                <a:ext uri="{FF2B5EF4-FFF2-40B4-BE49-F238E27FC236}">
                  <a16:creationId xmlns:a16="http://schemas.microsoft.com/office/drawing/2014/main" id="{AD328344-C6B5-D241-B1E5-1ED28CD63766}"/>
                </a:ext>
              </a:extLst>
            </p:cNvPr>
            <p:cNvSpPr/>
            <p:nvPr/>
          </p:nvSpPr>
          <p:spPr>
            <a:xfrm>
              <a:off x="3325070" y="5101895"/>
              <a:ext cx="375644" cy="91368"/>
            </a:xfrm>
            <a:prstGeom prst="rect">
              <a:avLst/>
            </a:prstGeom>
            <a:solidFill>
              <a:srgbClr val="F9FAF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07" name="rc288">
              <a:extLst>
                <a:ext uri="{FF2B5EF4-FFF2-40B4-BE49-F238E27FC236}">
                  <a16:creationId xmlns:a16="http://schemas.microsoft.com/office/drawing/2014/main" id="{3D566B71-48B3-3D49-AE87-F2DDCB8EC282}"/>
                </a:ext>
              </a:extLst>
            </p:cNvPr>
            <p:cNvSpPr/>
            <p:nvPr/>
          </p:nvSpPr>
          <p:spPr>
            <a:xfrm>
              <a:off x="3325070" y="4553684"/>
              <a:ext cx="375644" cy="91368"/>
            </a:xfrm>
            <a:prstGeom prst="rect">
              <a:avLst/>
            </a:prstGeom>
            <a:solidFill>
              <a:srgbClr val="F9ED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08" name="rc289">
              <a:extLst>
                <a:ext uri="{FF2B5EF4-FFF2-40B4-BE49-F238E27FC236}">
                  <a16:creationId xmlns:a16="http://schemas.microsoft.com/office/drawing/2014/main" id="{D6FBD295-7AE3-A342-8AFC-F1BEDFE4ADB0}"/>
                </a:ext>
              </a:extLst>
            </p:cNvPr>
            <p:cNvSpPr/>
            <p:nvPr/>
          </p:nvSpPr>
          <p:spPr>
            <a:xfrm>
              <a:off x="3325070" y="4919158"/>
              <a:ext cx="375644" cy="91368"/>
            </a:xfrm>
            <a:prstGeom prst="rect">
              <a:avLst/>
            </a:prstGeom>
            <a:solidFill>
              <a:srgbClr val="F0D8D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09" name="rc291">
              <a:extLst>
                <a:ext uri="{FF2B5EF4-FFF2-40B4-BE49-F238E27FC236}">
                  <a16:creationId xmlns:a16="http://schemas.microsoft.com/office/drawing/2014/main" id="{44B93ECA-A41B-D641-BD79-751F6A41BF1C}"/>
                </a:ext>
              </a:extLst>
            </p:cNvPr>
            <p:cNvSpPr/>
            <p:nvPr/>
          </p:nvSpPr>
          <p:spPr>
            <a:xfrm>
              <a:off x="3325070" y="5467369"/>
              <a:ext cx="375644" cy="91368"/>
            </a:xfrm>
            <a:prstGeom prst="rect">
              <a:avLst/>
            </a:prstGeom>
            <a:solidFill>
              <a:srgbClr val="F8F9F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10" name="rc296">
              <a:extLst>
                <a:ext uri="{FF2B5EF4-FFF2-40B4-BE49-F238E27FC236}">
                  <a16:creationId xmlns:a16="http://schemas.microsoft.com/office/drawing/2014/main" id="{089681BE-DB10-1D4B-B43D-474629109D8E}"/>
                </a:ext>
              </a:extLst>
            </p:cNvPr>
            <p:cNvSpPr/>
            <p:nvPr/>
          </p:nvSpPr>
          <p:spPr>
            <a:xfrm>
              <a:off x="3325070" y="4462316"/>
              <a:ext cx="375644" cy="91368"/>
            </a:xfrm>
            <a:prstGeom prst="rect">
              <a:avLst/>
            </a:prstGeom>
            <a:solidFill>
              <a:srgbClr val="FCF5F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11" name="rc299">
              <a:extLst>
                <a:ext uri="{FF2B5EF4-FFF2-40B4-BE49-F238E27FC236}">
                  <a16:creationId xmlns:a16="http://schemas.microsoft.com/office/drawing/2014/main" id="{D2FE97CD-1E85-644C-8E2C-3096A41051AB}"/>
                </a:ext>
              </a:extLst>
            </p:cNvPr>
            <p:cNvSpPr/>
            <p:nvPr/>
          </p:nvSpPr>
          <p:spPr>
            <a:xfrm>
              <a:off x="3325070" y="5284632"/>
              <a:ext cx="375644" cy="91368"/>
            </a:xfrm>
            <a:prstGeom prst="rect">
              <a:avLst/>
            </a:prstGeom>
            <a:solidFill>
              <a:srgbClr val="FCFDF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12" name="rc300">
              <a:extLst>
                <a:ext uri="{FF2B5EF4-FFF2-40B4-BE49-F238E27FC236}">
                  <a16:creationId xmlns:a16="http://schemas.microsoft.com/office/drawing/2014/main" id="{1F26D3E5-7361-654B-884D-9E5AA935BF30}"/>
                </a:ext>
              </a:extLst>
            </p:cNvPr>
            <p:cNvSpPr/>
            <p:nvPr/>
          </p:nvSpPr>
          <p:spPr>
            <a:xfrm>
              <a:off x="3325070" y="4645053"/>
              <a:ext cx="375644" cy="91368"/>
            </a:xfrm>
            <a:prstGeom prst="rect">
              <a:avLst/>
            </a:prstGeom>
            <a:solidFill>
              <a:srgbClr val="ECCCC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13" name="rc309">
              <a:extLst>
                <a:ext uri="{FF2B5EF4-FFF2-40B4-BE49-F238E27FC236}">
                  <a16:creationId xmlns:a16="http://schemas.microsoft.com/office/drawing/2014/main" id="{9D80A672-604C-E34E-B520-5551E1B7D195}"/>
                </a:ext>
              </a:extLst>
            </p:cNvPr>
            <p:cNvSpPr/>
            <p:nvPr/>
          </p:nvSpPr>
          <p:spPr>
            <a:xfrm>
              <a:off x="3325070" y="5193263"/>
              <a:ext cx="375644" cy="91368"/>
            </a:xfrm>
            <a:prstGeom prst="rect">
              <a:avLst/>
            </a:prstGeom>
            <a:solidFill>
              <a:srgbClr val="FEFEF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14" name="rc310">
              <a:extLst>
                <a:ext uri="{FF2B5EF4-FFF2-40B4-BE49-F238E27FC236}">
                  <a16:creationId xmlns:a16="http://schemas.microsoft.com/office/drawing/2014/main" id="{8655848C-D27E-E44F-8990-CAAE43696EE9}"/>
                </a:ext>
              </a:extLst>
            </p:cNvPr>
            <p:cNvSpPr/>
            <p:nvPr/>
          </p:nvSpPr>
          <p:spPr>
            <a:xfrm>
              <a:off x="3325070" y="4736421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15" name="rc313">
              <a:extLst>
                <a:ext uri="{FF2B5EF4-FFF2-40B4-BE49-F238E27FC236}">
                  <a16:creationId xmlns:a16="http://schemas.microsoft.com/office/drawing/2014/main" id="{0FCF5718-94EF-2B42-A167-940C73DD4B8B}"/>
                </a:ext>
              </a:extLst>
            </p:cNvPr>
            <p:cNvSpPr/>
            <p:nvPr/>
          </p:nvSpPr>
          <p:spPr>
            <a:xfrm>
              <a:off x="3700715" y="5376000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16" name="rc315">
              <a:extLst>
                <a:ext uri="{FF2B5EF4-FFF2-40B4-BE49-F238E27FC236}">
                  <a16:creationId xmlns:a16="http://schemas.microsoft.com/office/drawing/2014/main" id="{7AC86F5F-D3A3-3641-9201-282244B429D7}"/>
                </a:ext>
              </a:extLst>
            </p:cNvPr>
            <p:cNvSpPr/>
            <p:nvPr/>
          </p:nvSpPr>
          <p:spPr>
            <a:xfrm>
              <a:off x="3700715" y="4827790"/>
              <a:ext cx="375644" cy="91368"/>
            </a:xfrm>
            <a:prstGeom prst="rect">
              <a:avLst/>
            </a:prstGeom>
            <a:solidFill>
              <a:srgbClr val="E7EBF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17" name="rc326">
              <a:extLst>
                <a:ext uri="{FF2B5EF4-FFF2-40B4-BE49-F238E27FC236}">
                  <a16:creationId xmlns:a16="http://schemas.microsoft.com/office/drawing/2014/main" id="{478A983C-ADB4-8A4C-A387-9F0BCFD17633}"/>
                </a:ext>
              </a:extLst>
            </p:cNvPr>
            <p:cNvSpPr/>
            <p:nvPr/>
          </p:nvSpPr>
          <p:spPr>
            <a:xfrm>
              <a:off x="3700715" y="5010526"/>
              <a:ext cx="375644" cy="91368"/>
            </a:xfrm>
            <a:prstGeom prst="rect">
              <a:avLst/>
            </a:prstGeom>
            <a:solidFill>
              <a:srgbClr val="F7E9E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18" name="rc332">
              <a:extLst>
                <a:ext uri="{FF2B5EF4-FFF2-40B4-BE49-F238E27FC236}">
                  <a16:creationId xmlns:a16="http://schemas.microsoft.com/office/drawing/2014/main" id="{7DC79979-2892-3149-8918-7558554E3B2E}"/>
                </a:ext>
              </a:extLst>
            </p:cNvPr>
            <p:cNvSpPr/>
            <p:nvPr/>
          </p:nvSpPr>
          <p:spPr>
            <a:xfrm>
              <a:off x="3700715" y="5101895"/>
              <a:ext cx="375644" cy="91368"/>
            </a:xfrm>
            <a:prstGeom prst="rect">
              <a:avLst/>
            </a:prstGeom>
            <a:solidFill>
              <a:srgbClr val="F2F4F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19" name="rc338">
              <a:extLst>
                <a:ext uri="{FF2B5EF4-FFF2-40B4-BE49-F238E27FC236}">
                  <a16:creationId xmlns:a16="http://schemas.microsoft.com/office/drawing/2014/main" id="{08447C5A-551F-1042-941D-5638F3493876}"/>
                </a:ext>
              </a:extLst>
            </p:cNvPr>
            <p:cNvSpPr/>
            <p:nvPr/>
          </p:nvSpPr>
          <p:spPr>
            <a:xfrm>
              <a:off x="3700715" y="4553684"/>
              <a:ext cx="375644" cy="91368"/>
            </a:xfrm>
            <a:prstGeom prst="rect">
              <a:avLst/>
            </a:prstGeom>
            <a:solidFill>
              <a:srgbClr val="F9EEE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20" name="rc339">
              <a:extLst>
                <a:ext uri="{FF2B5EF4-FFF2-40B4-BE49-F238E27FC236}">
                  <a16:creationId xmlns:a16="http://schemas.microsoft.com/office/drawing/2014/main" id="{4990F100-B136-B741-A401-5D7A51976224}"/>
                </a:ext>
              </a:extLst>
            </p:cNvPr>
            <p:cNvSpPr/>
            <p:nvPr/>
          </p:nvSpPr>
          <p:spPr>
            <a:xfrm>
              <a:off x="3700715" y="4919158"/>
              <a:ext cx="375644" cy="91368"/>
            </a:xfrm>
            <a:prstGeom prst="rect">
              <a:avLst/>
            </a:prstGeom>
            <a:solidFill>
              <a:srgbClr val="FEFEF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21" name="rc341">
              <a:extLst>
                <a:ext uri="{FF2B5EF4-FFF2-40B4-BE49-F238E27FC236}">
                  <a16:creationId xmlns:a16="http://schemas.microsoft.com/office/drawing/2014/main" id="{04B258DF-F179-6744-90A5-A99478FFC3CC}"/>
                </a:ext>
              </a:extLst>
            </p:cNvPr>
            <p:cNvSpPr/>
            <p:nvPr/>
          </p:nvSpPr>
          <p:spPr>
            <a:xfrm>
              <a:off x="3700715" y="5467369"/>
              <a:ext cx="375644" cy="91368"/>
            </a:xfrm>
            <a:prstGeom prst="rect">
              <a:avLst/>
            </a:prstGeom>
            <a:solidFill>
              <a:srgbClr val="F9FAF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22" name="rc346">
              <a:extLst>
                <a:ext uri="{FF2B5EF4-FFF2-40B4-BE49-F238E27FC236}">
                  <a16:creationId xmlns:a16="http://schemas.microsoft.com/office/drawing/2014/main" id="{0F859CB5-20C6-3046-913C-1DED12837B8A}"/>
                </a:ext>
              </a:extLst>
            </p:cNvPr>
            <p:cNvSpPr/>
            <p:nvPr/>
          </p:nvSpPr>
          <p:spPr>
            <a:xfrm>
              <a:off x="3700715" y="4462316"/>
              <a:ext cx="375644" cy="91368"/>
            </a:xfrm>
            <a:prstGeom prst="rect">
              <a:avLst/>
            </a:prstGeom>
            <a:solidFill>
              <a:srgbClr val="FBF4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23" name="rc349">
              <a:extLst>
                <a:ext uri="{FF2B5EF4-FFF2-40B4-BE49-F238E27FC236}">
                  <a16:creationId xmlns:a16="http://schemas.microsoft.com/office/drawing/2014/main" id="{C92A2691-F869-0249-844F-65B7BE6FD9C7}"/>
                </a:ext>
              </a:extLst>
            </p:cNvPr>
            <p:cNvSpPr/>
            <p:nvPr/>
          </p:nvSpPr>
          <p:spPr>
            <a:xfrm>
              <a:off x="3700715" y="5284632"/>
              <a:ext cx="375644" cy="91368"/>
            </a:xfrm>
            <a:prstGeom prst="rect">
              <a:avLst/>
            </a:prstGeom>
            <a:solidFill>
              <a:srgbClr val="FEFCF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24" name="rc350">
              <a:extLst>
                <a:ext uri="{FF2B5EF4-FFF2-40B4-BE49-F238E27FC236}">
                  <a16:creationId xmlns:a16="http://schemas.microsoft.com/office/drawing/2014/main" id="{32AFC587-B692-8340-AFFC-B9CF979F56B9}"/>
                </a:ext>
              </a:extLst>
            </p:cNvPr>
            <p:cNvSpPr/>
            <p:nvPr/>
          </p:nvSpPr>
          <p:spPr>
            <a:xfrm>
              <a:off x="3700715" y="4645053"/>
              <a:ext cx="375644" cy="91368"/>
            </a:xfrm>
            <a:prstGeom prst="rect">
              <a:avLst/>
            </a:prstGeom>
            <a:solidFill>
              <a:srgbClr val="F1D9D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25" name="rc359">
              <a:extLst>
                <a:ext uri="{FF2B5EF4-FFF2-40B4-BE49-F238E27FC236}">
                  <a16:creationId xmlns:a16="http://schemas.microsoft.com/office/drawing/2014/main" id="{BE184CB3-7FA7-0F42-81D1-41846E5D0C69}"/>
                </a:ext>
              </a:extLst>
            </p:cNvPr>
            <p:cNvSpPr/>
            <p:nvPr/>
          </p:nvSpPr>
          <p:spPr>
            <a:xfrm>
              <a:off x="3700715" y="5193263"/>
              <a:ext cx="375644" cy="91368"/>
            </a:xfrm>
            <a:prstGeom prst="rect">
              <a:avLst/>
            </a:prstGeom>
            <a:solidFill>
              <a:srgbClr val="FE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26" name="rc360">
              <a:extLst>
                <a:ext uri="{FF2B5EF4-FFF2-40B4-BE49-F238E27FC236}">
                  <a16:creationId xmlns:a16="http://schemas.microsoft.com/office/drawing/2014/main" id="{AF69E5F7-632C-2043-90D1-FB2732EDE1C1}"/>
                </a:ext>
              </a:extLst>
            </p:cNvPr>
            <p:cNvSpPr/>
            <p:nvPr/>
          </p:nvSpPr>
          <p:spPr>
            <a:xfrm>
              <a:off x="3700715" y="4736421"/>
              <a:ext cx="375644" cy="91368"/>
            </a:xfrm>
            <a:prstGeom prst="rect">
              <a:avLst/>
            </a:prstGeom>
            <a:solidFill>
              <a:srgbClr val="F4F6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</p:grpSp>
      <p:grpSp>
        <p:nvGrpSpPr>
          <p:cNvPr id="1775" name="Group 1774">
            <a:extLst>
              <a:ext uri="{FF2B5EF4-FFF2-40B4-BE49-F238E27FC236}">
                <a16:creationId xmlns:a16="http://schemas.microsoft.com/office/drawing/2014/main" id="{B88341A2-5630-2D44-977A-1C4D93B97F54}"/>
              </a:ext>
            </a:extLst>
          </p:cNvPr>
          <p:cNvGrpSpPr/>
          <p:nvPr/>
        </p:nvGrpSpPr>
        <p:grpSpPr>
          <a:xfrm>
            <a:off x="2100755" y="990600"/>
            <a:ext cx="1970690" cy="3325751"/>
            <a:chOff x="1822491" y="990315"/>
            <a:chExt cx="2253869" cy="3472000"/>
          </a:xfrm>
        </p:grpSpPr>
        <p:sp>
          <p:nvSpPr>
            <p:cNvPr id="1776" name="pl18">
              <a:extLst>
                <a:ext uri="{FF2B5EF4-FFF2-40B4-BE49-F238E27FC236}">
                  <a16:creationId xmlns:a16="http://schemas.microsoft.com/office/drawing/2014/main" id="{F6BEDB62-0945-6649-889A-13C7D0BD7D02}"/>
                </a:ext>
              </a:extLst>
            </p:cNvPr>
            <p:cNvSpPr/>
            <p:nvPr/>
          </p:nvSpPr>
          <p:spPr>
            <a:xfrm>
              <a:off x="1822491" y="4416632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7" name="pl19">
              <a:extLst>
                <a:ext uri="{FF2B5EF4-FFF2-40B4-BE49-F238E27FC236}">
                  <a16:creationId xmlns:a16="http://schemas.microsoft.com/office/drawing/2014/main" id="{821B32E1-A885-6C48-8783-5D3683E8386F}"/>
                </a:ext>
              </a:extLst>
            </p:cNvPr>
            <p:cNvSpPr/>
            <p:nvPr/>
          </p:nvSpPr>
          <p:spPr>
            <a:xfrm>
              <a:off x="1822491" y="4325263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8" name="pl20">
              <a:extLst>
                <a:ext uri="{FF2B5EF4-FFF2-40B4-BE49-F238E27FC236}">
                  <a16:creationId xmlns:a16="http://schemas.microsoft.com/office/drawing/2014/main" id="{6741F584-92C9-CF44-BD39-68A39FA429A1}"/>
                </a:ext>
              </a:extLst>
            </p:cNvPr>
            <p:cNvSpPr/>
            <p:nvPr/>
          </p:nvSpPr>
          <p:spPr>
            <a:xfrm>
              <a:off x="1822491" y="4233895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9" name="pl21">
              <a:extLst>
                <a:ext uri="{FF2B5EF4-FFF2-40B4-BE49-F238E27FC236}">
                  <a16:creationId xmlns:a16="http://schemas.microsoft.com/office/drawing/2014/main" id="{F575BB23-0D70-964C-B76C-1EF74BE2FC8A}"/>
                </a:ext>
              </a:extLst>
            </p:cNvPr>
            <p:cNvSpPr/>
            <p:nvPr/>
          </p:nvSpPr>
          <p:spPr>
            <a:xfrm>
              <a:off x="1822491" y="4142526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0" name="pl22">
              <a:extLst>
                <a:ext uri="{FF2B5EF4-FFF2-40B4-BE49-F238E27FC236}">
                  <a16:creationId xmlns:a16="http://schemas.microsoft.com/office/drawing/2014/main" id="{EFF77456-68EE-6B4D-861E-4779DBC67BA1}"/>
                </a:ext>
              </a:extLst>
            </p:cNvPr>
            <p:cNvSpPr/>
            <p:nvPr/>
          </p:nvSpPr>
          <p:spPr>
            <a:xfrm>
              <a:off x="1822491" y="4051158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1" name="pl23">
              <a:extLst>
                <a:ext uri="{FF2B5EF4-FFF2-40B4-BE49-F238E27FC236}">
                  <a16:creationId xmlns:a16="http://schemas.microsoft.com/office/drawing/2014/main" id="{05DEB4C2-84FA-E047-94D1-99FC2B06F02E}"/>
                </a:ext>
              </a:extLst>
            </p:cNvPr>
            <p:cNvSpPr/>
            <p:nvPr/>
          </p:nvSpPr>
          <p:spPr>
            <a:xfrm>
              <a:off x="1822491" y="3959789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2" name="pl24">
              <a:extLst>
                <a:ext uri="{FF2B5EF4-FFF2-40B4-BE49-F238E27FC236}">
                  <a16:creationId xmlns:a16="http://schemas.microsoft.com/office/drawing/2014/main" id="{3DCAB00C-B0BE-564F-84E5-D2A9ED25979F}"/>
                </a:ext>
              </a:extLst>
            </p:cNvPr>
            <p:cNvSpPr/>
            <p:nvPr/>
          </p:nvSpPr>
          <p:spPr>
            <a:xfrm>
              <a:off x="1822491" y="3868421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3" name="pl25">
              <a:extLst>
                <a:ext uri="{FF2B5EF4-FFF2-40B4-BE49-F238E27FC236}">
                  <a16:creationId xmlns:a16="http://schemas.microsoft.com/office/drawing/2014/main" id="{A99156B3-BE33-1E48-8AD6-1B4C98C79BAF}"/>
                </a:ext>
              </a:extLst>
            </p:cNvPr>
            <p:cNvSpPr/>
            <p:nvPr/>
          </p:nvSpPr>
          <p:spPr>
            <a:xfrm>
              <a:off x="1822491" y="3777052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4" name="pl26">
              <a:extLst>
                <a:ext uri="{FF2B5EF4-FFF2-40B4-BE49-F238E27FC236}">
                  <a16:creationId xmlns:a16="http://schemas.microsoft.com/office/drawing/2014/main" id="{CB907635-36C8-0F46-A7AE-E007F3F7E8F6}"/>
                </a:ext>
              </a:extLst>
            </p:cNvPr>
            <p:cNvSpPr/>
            <p:nvPr/>
          </p:nvSpPr>
          <p:spPr>
            <a:xfrm>
              <a:off x="1822491" y="3685684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5" name="pl27">
              <a:extLst>
                <a:ext uri="{FF2B5EF4-FFF2-40B4-BE49-F238E27FC236}">
                  <a16:creationId xmlns:a16="http://schemas.microsoft.com/office/drawing/2014/main" id="{A1CCEB71-BB17-294A-9183-A25AA31B7BFB}"/>
                </a:ext>
              </a:extLst>
            </p:cNvPr>
            <p:cNvSpPr/>
            <p:nvPr/>
          </p:nvSpPr>
          <p:spPr>
            <a:xfrm>
              <a:off x="1822491" y="3594316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6" name="pl28">
              <a:extLst>
                <a:ext uri="{FF2B5EF4-FFF2-40B4-BE49-F238E27FC236}">
                  <a16:creationId xmlns:a16="http://schemas.microsoft.com/office/drawing/2014/main" id="{2F3DAAB6-5D7D-BB4F-83C1-BC5D11B0A1F8}"/>
                </a:ext>
              </a:extLst>
            </p:cNvPr>
            <p:cNvSpPr/>
            <p:nvPr/>
          </p:nvSpPr>
          <p:spPr>
            <a:xfrm>
              <a:off x="1822491" y="3502947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7" name="pl29">
              <a:extLst>
                <a:ext uri="{FF2B5EF4-FFF2-40B4-BE49-F238E27FC236}">
                  <a16:creationId xmlns:a16="http://schemas.microsoft.com/office/drawing/2014/main" id="{0CDD484D-A0D3-984A-AE9A-B01D82B6CD8E}"/>
                </a:ext>
              </a:extLst>
            </p:cNvPr>
            <p:cNvSpPr/>
            <p:nvPr/>
          </p:nvSpPr>
          <p:spPr>
            <a:xfrm>
              <a:off x="1822491" y="3411579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8" name="pl30">
              <a:extLst>
                <a:ext uri="{FF2B5EF4-FFF2-40B4-BE49-F238E27FC236}">
                  <a16:creationId xmlns:a16="http://schemas.microsoft.com/office/drawing/2014/main" id="{78CB8002-4866-F04C-B0DF-B7E0D4C55421}"/>
                </a:ext>
              </a:extLst>
            </p:cNvPr>
            <p:cNvSpPr/>
            <p:nvPr/>
          </p:nvSpPr>
          <p:spPr>
            <a:xfrm>
              <a:off x="1822491" y="3320210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9" name="pl31">
              <a:extLst>
                <a:ext uri="{FF2B5EF4-FFF2-40B4-BE49-F238E27FC236}">
                  <a16:creationId xmlns:a16="http://schemas.microsoft.com/office/drawing/2014/main" id="{01BE5470-C357-074B-909C-06D6BE7C1AA4}"/>
                </a:ext>
              </a:extLst>
            </p:cNvPr>
            <p:cNvSpPr/>
            <p:nvPr/>
          </p:nvSpPr>
          <p:spPr>
            <a:xfrm>
              <a:off x="1822491" y="3228842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0" name="pl32">
              <a:extLst>
                <a:ext uri="{FF2B5EF4-FFF2-40B4-BE49-F238E27FC236}">
                  <a16:creationId xmlns:a16="http://schemas.microsoft.com/office/drawing/2014/main" id="{B7EB47D9-1BC8-324F-9765-7AE59E32729F}"/>
                </a:ext>
              </a:extLst>
            </p:cNvPr>
            <p:cNvSpPr/>
            <p:nvPr/>
          </p:nvSpPr>
          <p:spPr>
            <a:xfrm>
              <a:off x="1822491" y="3137473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1" name="pl33">
              <a:extLst>
                <a:ext uri="{FF2B5EF4-FFF2-40B4-BE49-F238E27FC236}">
                  <a16:creationId xmlns:a16="http://schemas.microsoft.com/office/drawing/2014/main" id="{EBC318E1-6A41-8840-84DE-37B14302775C}"/>
                </a:ext>
              </a:extLst>
            </p:cNvPr>
            <p:cNvSpPr/>
            <p:nvPr/>
          </p:nvSpPr>
          <p:spPr>
            <a:xfrm>
              <a:off x="1822491" y="3046105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2" name="pl34">
              <a:extLst>
                <a:ext uri="{FF2B5EF4-FFF2-40B4-BE49-F238E27FC236}">
                  <a16:creationId xmlns:a16="http://schemas.microsoft.com/office/drawing/2014/main" id="{F74D4376-FA74-2243-BE67-CCE9D3541134}"/>
                </a:ext>
              </a:extLst>
            </p:cNvPr>
            <p:cNvSpPr/>
            <p:nvPr/>
          </p:nvSpPr>
          <p:spPr>
            <a:xfrm>
              <a:off x="1822491" y="2954736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3" name="pl35">
              <a:extLst>
                <a:ext uri="{FF2B5EF4-FFF2-40B4-BE49-F238E27FC236}">
                  <a16:creationId xmlns:a16="http://schemas.microsoft.com/office/drawing/2014/main" id="{A5D10810-AD88-B34E-9F75-5A3034BC6AFC}"/>
                </a:ext>
              </a:extLst>
            </p:cNvPr>
            <p:cNvSpPr/>
            <p:nvPr/>
          </p:nvSpPr>
          <p:spPr>
            <a:xfrm>
              <a:off x="1822491" y="2863368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4" name="pl36">
              <a:extLst>
                <a:ext uri="{FF2B5EF4-FFF2-40B4-BE49-F238E27FC236}">
                  <a16:creationId xmlns:a16="http://schemas.microsoft.com/office/drawing/2014/main" id="{D04987E6-EB4A-9E40-A9C0-BD0825936996}"/>
                </a:ext>
              </a:extLst>
            </p:cNvPr>
            <p:cNvSpPr/>
            <p:nvPr/>
          </p:nvSpPr>
          <p:spPr>
            <a:xfrm>
              <a:off x="1822491" y="2772000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5" name="pl37">
              <a:extLst>
                <a:ext uri="{FF2B5EF4-FFF2-40B4-BE49-F238E27FC236}">
                  <a16:creationId xmlns:a16="http://schemas.microsoft.com/office/drawing/2014/main" id="{B25F7C69-25E9-2C4B-87AD-1248555C8CF7}"/>
                </a:ext>
              </a:extLst>
            </p:cNvPr>
            <p:cNvSpPr/>
            <p:nvPr/>
          </p:nvSpPr>
          <p:spPr>
            <a:xfrm>
              <a:off x="1822491" y="2680631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6" name="pl38">
              <a:extLst>
                <a:ext uri="{FF2B5EF4-FFF2-40B4-BE49-F238E27FC236}">
                  <a16:creationId xmlns:a16="http://schemas.microsoft.com/office/drawing/2014/main" id="{06C11E2B-6C94-CC4A-859B-8C17B3DD3284}"/>
                </a:ext>
              </a:extLst>
            </p:cNvPr>
            <p:cNvSpPr/>
            <p:nvPr/>
          </p:nvSpPr>
          <p:spPr>
            <a:xfrm>
              <a:off x="1822491" y="2589263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7" name="pl39">
              <a:extLst>
                <a:ext uri="{FF2B5EF4-FFF2-40B4-BE49-F238E27FC236}">
                  <a16:creationId xmlns:a16="http://schemas.microsoft.com/office/drawing/2014/main" id="{8EA42A77-05A5-7A4A-9760-166810E41F2A}"/>
                </a:ext>
              </a:extLst>
            </p:cNvPr>
            <p:cNvSpPr/>
            <p:nvPr/>
          </p:nvSpPr>
          <p:spPr>
            <a:xfrm>
              <a:off x="1822491" y="2497894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8" name="pl40">
              <a:extLst>
                <a:ext uri="{FF2B5EF4-FFF2-40B4-BE49-F238E27FC236}">
                  <a16:creationId xmlns:a16="http://schemas.microsoft.com/office/drawing/2014/main" id="{C52C82CD-9906-C344-808F-033742FD75CC}"/>
                </a:ext>
              </a:extLst>
            </p:cNvPr>
            <p:cNvSpPr/>
            <p:nvPr/>
          </p:nvSpPr>
          <p:spPr>
            <a:xfrm>
              <a:off x="1822491" y="2406526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9" name="pl41">
              <a:extLst>
                <a:ext uri="{FF2B5EF4-FFF2-40B4-BE49-F238E27FC236}">
                  <a16:creationId xmlns:a16="http://schemas.microsoft.com/office/drawing/2014/main" id="{41B70335-CD7E-5643-B876-3D11178D70B7}"/>
                </a:ext>
              </a:extLst>
            </p:cNvPr>
            <p:cNvSpPr/>
            <p:nvPr/>
          </p:nvSpPr>
          <p:spPr>
            <a:xfrm>
              <a:off x="1822491" y="2315157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0" name="pl42">
              <a:extLst>
                <a:ext uri="{FF2B5EF4-FFF2-40B4-BE49-F238E27FC236}">
                  <a16:creationId xmlns:a16="http://schemas.microsoft.com/office/drawing/2014/main" id="{3A66784F-0DDE-EF4A-8562-6A746A597625}"/>
                </a:ext>
              </a:extLst>
            </p:cNvPr>
            <p:cNvSpPr/>
            <p:nvPr/>
          </p:nvSpPr>
          <p:spPr>
            <a:xfrm>
              <a:off x="1822491" y="2223789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1" name="pl43">
              <a:extLst>
                <a:ext uri="{FF2B5EF4-FFF2-40B4-BE49-F238E27FC236}">
                  <a16:creationId xmlns:a16="http://schemas.microsoft.com/office/drawing/2014/main" id="{B4E44A10-F72F-D24D-8626-45D870D4A3DF}"/>
                </a:ext>
              </a:extLst>
            </p:cNvPr>
            <p:cNvSpPr/>
            <p:nvPr/>
          </p:nvSpPr>
          <p:spPr>
            <a:xfrm>
              <a:off x="1822491" y="2132420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2" name="pl44">
              <a:extLst>
                <a:ext uri="{FF2B5EF4-FFF2-40B4-BE49-F238E27FC236}">
                  <a16:creationId xmlns:a16="http://schemas.microsoft.com/office/drawing/2014/main" id="{73F9E79E-EC0C-C146-A62F-BA95DB740764}"/>
                </a:ext>
              </a:extLst>
            </p:cNvPr>
            <p:cNvSpPr/>
            <p:nvPr/>
          </p:nvSpPr>
          <p:spPr>
            <a:xfrm>
              <a:off x="1822491" y="2041052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3" name="pl45">
              <a:extLst>
                <a:ext uri="{FF2B5EF4-FFF2-40B4-BE49-F238E27FC236}">
                  <a16:creationId xmlns:a16="http://schemas.microsoft.com/office/drawing/2014/main" id="{DCBB9E6F-D3CA-1142-948E-815DCF8D47A5}"/>
                </a:ext>
              </a:extLst>
            </p:cNvPr>
            <p:cNvSpPr/>
            <p:nvPr/>
          </p:nvSpPr>
          <p:spPr>
            <a:xfrm>
              <a:off x="1822491" y="1949683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4" name="pl46">
              <a:extLst>
                <a:ext uri="{FF2B5EF4-FFF2-40B4-BE49-F238E27FC236}">
                  <a16:creationId xmlns:a16="http://schemas.microsoft.com/office/drawing/2014/main" id="{85AEBEEC-A8E2-6F47-B03F-D26FA0D2D4EF}"/>
                </a:ext>
              </a:extLst>
            </p:cNvPr>
            <p:cNvSpPr/>
            <p:nvPr/>
          </p:nvSpPr>
          <p:spPr>
            <a:xfrm>
              <a:off x="1822491" y="1858315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5" name="pl47">
              <a:extLst>
                <a:ext uri="{FF2B5EF4-FFF2-40B4-BE49-F238E27FC236}">
                  <a16:creationId xmlns:a16="http://schemas.microsoft.com/office/drawing/2014/main" id="{44085295-1F26-3E4B-B323-505FD5E9A3E5}"/>
                </a:ext>
              </a:extLst>
            </p:cNvPr>
            <p:cNvSpPr/>
            <p:nvPr/>
          </p:nvSpPr>
          <p:spPr>
            <a:xfrm>
              <a:off x="1822491" y="1766947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6" name="pl48">
              <a:extLst>
                <a:ext uri="{FF2B5EF4-FFF2-40B4-BE49-F238E27FC236}">
                  <a16:creationId xmlns:a16="http://schemas.microsoft.com/office/drawing/2014/main" id="{EC10D97C-62CB-1B46-A47B-8961CB493AA6}"/>
                </a:ext>
              </a:extLst>
            </p:cNvPr>
            <p:cNvSpPr/>
            <p:nvPr/>
          </p:nvSpPr>
          <p:spPr>
            <a:xfrm>
              <a:off x="1822491" y="1675578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7" name="pl49">
              <a:extLst>
                <a:ext uri="{FF2B5EF4-FFF2-40B4-BE49-F238E27FC236}">
                  <a16:creationId xmlns:a16="http://schemas.microsoft.com/office/drawing/2014/main" id="{B4C53A38-4A49-A84D-8DE2-3D76FB413AA9}"/>
                </a:ext>
              </a:extLst>
            </p:cNvPr>
            <p:cNvSpPr/>
            <p:nvPr/>
          </p:nvSpPr>
          <p:spPr>
            <a:xfrm>
              <a:off x="1822491" y="1584210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8" name="pl50">
              <a:extLst>
                <a:ext uri="{FF2B5EF4-FFF2-40B4-BE49-F238E27FC236}">
                  <a16:creationId xmlns:a16="http://schemas.microsoft.com/office/drawing/2014/main" id="{A70366AD-44EB-774B-B562-611E47AEA381}"/>
                </a:ext>
              </a:extLst>
            </p:cNvPr>
            <p:cNvSpPr/>
            <p:nvPr/>
          </p:nvSpPr>
          <p:spPr>
            <a:xfrm>
              <a:off x="1822491" y="1492841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9" name="pl51">
              <a:extLst>
                <a:ext uri="{FF2B5EF4-FFF2-40B4-BE49-F238E27FC236}">
                  <a16:creationId xmlns:a16="http://schemas.microsoft.com/office/drawing/2014/main" id="{4BC3DC0F-A30E-9944-9D42-19E546414B76}"/>
                </a:ext>
              </a:extLst>
            </p:cNvPr>
            <p:cNvSpPr/>
            <p:nvPr/>
          </p:nvSpPr>
          <p:spPr>
            <a:xfrm>
              <a:off x="1822491" y="1401473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0" name="pl52">
              <a:extLst>
                <a:ext uri="{FF2B5EF4-FFF2-40B4-BE49-F238E27FC236}">
                  <a16:creationId xmlns:a16="http://schemas.microsoft.com/office/drawing/2014/main" id="{19B2C9B2-1063-A343-B944-CBA2F8A4BB9D}"/>
                </a:ext>
              </a:extLst>
            </p:cNvPr>
            <p:cNvSpPr/>
            <p:nvPr/>
          </p:nvSpPr>
          <p:spPr>
            <a:xfrm>
              <a:off x="1822491" y="1310104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1" name="pl53">
              <a:extLst>
                <a:ext uri="{FF2B5EF4-FFF2-40B4-BE49-F238E27FC236}">
                  <a16:creationId xmlns:a16="http://schemas.microsoft.com/office/drawing/2014/main" id="{A1C8BDDE-43BF-5B41-91F1-08D0DDEA088B}"/>
                </a:ext>
              </a:extLst>
            </p:cNvPr>
            <p:cNvSpPr/>
            <p:nvPr/>
          </p:nvSpPr>
          <p:spPr>
            <a:xfrm>
              <a:off x="1822491" y="1218736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2" name="pl54">
              <a:extLst>
                <a:ext uri="{FF2B5EF4-FFF2-40B4-BE49-F238E27FC236}">
                  <a16:creationId xmlns:a16="http://schemas.microsoft.com/office/drawing/2014/main" id="{27CF9478-3885-A240-B29A-B2009E8D9EF3}"/>
                </a:ext>
              </a:extLst>
            </p:cNvPr>
            <p:cNvSpPr/>
            <p:nvPr/>
          </p:nvSpPr>
          <p:spPr>
            <a:xfrm>
              <a:off x="1822491" y="1127367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3" name="pl55">
              <a:extLst>
                <a:ext uri="{FF2B5EF4-FFF2-40B4-BE49-F238E27FC236}">
                  <a16:creationId xmlns:a16="http://schemas.microsoft.com/office/drawing/2014/main" id="{BCE30D74-C507-FA47-AC26-7DD50F3DA514}"/>
                </a:ext>
              </a:extLst>
            </p:cNvPr>
            <p:cNvSpPr/>
            <p:nvPr/>
          </p:nvSpPr>
          <p:spPr>
            <a:xfrm>
              <a:off x="1822491" y="1035999"/>
              <a:ext cx="2253869" cy="0"/>
            </a:xfrm>
            <a:custGeom>
              <a:avLst/>
              <a:gdLst/>
              <a:ahLst/>
              <a:cxnLst/>
              <a:rect l="0" t="0" r="0" b="0"/>
              <a:pathLst>
                <a:path w="2253869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4" name="rc62">
              <a:extLst>
                <a:ext uri="{FF2B5EF4-FFF2-40B4-BE49-F238E27FC236}">
                  <a16:creationId xmlns:a16="http://schemas.microsoft.com/office/drawing/2014/main" id="{285A86FF-6E79-6846-B450-6A95511AD342}"/>
                </a:ext>
              </a:extLst>
            </p:cNvPr>
            <p:cNvSpPr/>
            <p:nvPr/>
          </p:nvSpPr>
          <p:spPr>
            <a:xfrm>
              <a:off x="1822491" y="1903999"/>
              <a:ext cx="375644" cy="91368"/>
            </a:xfrm>
            <a:prstGeom prst="rect">
              <a:avLst/>
            </a:prstGeom>
            <a:solidFill>
              <a:srgbClr val="E1E6E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15" name="rc64">
              <a:extLst>
                <a:ext uri="{FF2B5EF4-FFF2-40B4-BE49-F238E27FC236}">
                  <a16:creationId xmlns:a16="http://schemas.microsoft.com/office/drawing/2014/main" id="{7B558300-029C-7C48-BC66-1D5FC9E20C7D}"/>
                </a:ext>
              </a:extLst>
            </p:cNvPr>
            <p:cNvSpPr/>
            <p:nvPr/>
          </p:nvSpPr>
          <p:spPr>
            <a:xfrm>
              <a:off x="1822491" y="2452210"/>
              <a:ext cx="375644" cy="91368"/>
            </a:xfrm>
            <a:prstGeom prst="rect">
              <a:avLst/>
            </a:prstGeom>
            <a:solidFill>
              <a:srgbClr val="DAE1E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16" name="rc66">
              <a:extLst>
                <a:ext uri="{FF2B5EF4-FFF2-40B4-BE49-F238E27FC236}">
                  <a16:creationId xmlns:a16="http://schemas.microsoft.com/office/drawing/2014/main" id="{37DD760B-6899-AB43-A73E-3587636D8CFE}"/>
                </a:ext>
              </a:extLst>
            </p:cNvPr>
            <p:cNvSpPr/>
            <p:nvPr/>
          </p:nvSpPr>
          <p:spPr>
            <a:xfrm>
              <a:off x="1822491" y="4096842"/>
              <a:ext cx="375644" cy="91368"/>
            </a:xfrm>
            <a:prstGeom prst="rect">
              <a:avLst/>
            </a:prstGeom>
            <a:solidFill>
              <a:srgbClr val="F4F6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17" name="rc67">
              <a:extLst>
                <a:ext uri="{FF2B5EF4-FFF2-40B4-BE49-F238E27FC236}">
                  <a16:creationId xmlns:a16="http://schemas.microsoft.com/office/drawing/2014/main" id="{594C2FF3-7EA0-C04D-B60E-4AD2F0383338}"/>
                </a:ext>
              </a:extLst>
            </p:cNvPr>
            <p:cNvSpPr/>
            <p:nvPr/>
          </p:nvSpPr>
          <p:spPr>
            <a:xfrm>
              <a:off x="1822491" y="1995368"/>
              <a:ext cx="375644" cy="91368"/>
            </a:xfrm>
            <a:prstGeom prst="rect">
              <a:avLst/>
            </a:prstGeom>
            <a:solidFill>
              <a:srgbClr val="B6C3D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18" name="rc68">
              <a:extLst>
                <a:ext uri="{FF2B5EF4-FFF2-40B4-BE49-F238E27FC236}">
                  <a16:creationId xmlns:a16="http://schemas.microsoft.com/office/drawing/2014/main" id="{366B8DE1-E6B5-3D42-A1F0-E3E91647A511}"/>
                </a:ext>
              </a:extLst>
            </p:cNvPr>
            <p:cNvSpPr/>
            <p:nvPr/>
          </p:nvSpPr>
          <p:spPr>
            <a:xfrm>
              <a:off x="1822491" y="3548631"/>
              <a:ext cx="375644" cy="91368"/>
            </a:xfrm>
            <a:prstGeom prst="rect">
              <a:avLst/>
            </a:prstGeom>
            <a:solidFill>
              <a:srgbClr val="CCD5E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19" name="rc69">
              <a:extLst>
                <a:ext uri="{FF2B5EF4-FFF2-40B4-BE49-F238E27FC236}">
                  <a16:creationId xmlns:a16="http://schemas.microsoft.com/office/drawing/2014/main" id="{7085524F-6D94-9947-A043-92CA5EBB8AAC}"/>
                </a:ext>
              </a:extLst>
            </p:cNvPr>
            <p:cNvSpPr/>
            <p:nvPr/>
          </p:nvSpPr>
          <p:spPr>
            <a:xfrm>
              <a:off x="1822491" y="3914105"/>
              <a:ext cx="375644" cy="91368"/>
            </a:xfrm>
            <a:prstGeom prst="rect">
              <a:avLst/>
            </a:prstGeom>
            <a:solidFill>
              <a:srgbClr val="E5EAF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20" name="rc70">
              <a:extLst>
                <a:ext uri="{FF2B5EF4-FFF2-40B4-BE49-F238E27FC236}">
                  <a16:creationId xmlns:a16="http://schemas.microsoft.com/office/drawing/2014/main" id="{4FB7EE2B-D8A9-7849-ABDC-D94E427C0E2E}"/>
                </a:ext>
              </a:extLst>
            </p:cNvPr>
            <p:cNvSpPr/>
            <p:nvPr/>
          </p:nvSpPr>
          <p:spPr>
            <a:xfrm>
              <a:off x="1822491" y="2726315"/>
              <a:ext cx="375644" cy="91368"/>
            </a:xfrm>
            <a:prstGeom prst="rect">
              <a:avLst/>
            </a:prstGeom>
            <a:solidFill>
              <a:srgbClr val="F0F2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21" name="rc71">
              <a:extLst>
                <a:ext uri="{FF2B5EF4-FFF2-40B4-BE49-F238E27FC236}">
                  <a16:creationId xmlns:a16="http://schemas.microsoft.com/office/drawing/2014/main" id="{44148659-CE5C-2B42-A8C4-4FD9810BCBFB}"/>
                </a:ext>
              </a:extLst>
            </p:cNvPr>
            <p:cNvSpPr/>
            <p:nvPr/>
          </p:nvSpPr>
          <p:spPr>
            <a:xfrm>
              <a:off x="1822491" y="4279579"/>
              <a:ext cx="375644" cy="91368"/>
            </a:xfrm>
            <a:prstGeom prst="rect">
              <a:avLst/>
            </a:prstGeom>
            <a:solidFill>
              <a:srgbClr val="C3CE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22" name="rc72">
              <a:extLst>
                <a:ext uri="{FF2B5EF4-FFF2-40B4-BE49-F238E27FC236}">
                  <a16:creationId xmlns:a16="http://schemas.microsoft.com/office/drawing/2014/main" id="{D529F00F-68A4-284F-9A28-BD3909A03225}"/>
                </a:ext>
              </a:extLst>
            </p:cNvPr>
            <p:cNvSpPr/>
            <p:nvPr/>
          </p:nvSpPr>
          <p:spPr>
            <a:xfrm>
              <a:off x="1822491" y="2269473"/>
              <a:ext cx="375644" cy="91368"/>
            </a:xfrm>
            <a:prstGeom prst="rect">
              <a:avLst/>
            </a:prstGeom>
            <a:solidFill>
              <a:srgbClr val="BBC7D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23" name="rc73">
              <a:extLst>
                <a:ext uri="{FF2B5EF4-FFF2-40B4-BE49-F238E27FC236}">
                  <a16:creationId xmlns:a16="http://schemas.microsoft.com/office/drawing/2014/main" id="{122C1B8E-568F-6045-A609-3DF35332D48B}"/>
                </a:ext>
              </a:extLst>
            </p:cNvPr>
            <p:cNvSpPr/>
            <p:nvPr/>
          </p:nvSpPr>
          <p:spPr>
            <a:xfrm>
              <a:off x="1822491" y="4370947"/>
              <a:ext cx="375644" cy="91368"/>
            </a:xfrm>
            <a:prstGeom prst="rect">
              <a:avLst/>
            </a:prstGeom>
            <a:solidFill>
              <a:srgbClr val="FDFDF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24" name="rc74">
              <a:extLst>
                <a:ext uri="{FF2B5EF4-FFF2-40B4-BE49-F238E27FC236}">
                  <a16:creationId xmlns:a16="http://schemas.microsoft.com/office/drawing/2014/main" id="{1DBEC1E2-C110-5B47-B6BE-23B5D8D10A07}"/>
                </a:ext>
              </a:extLst>
            </p:cNvPr>
            <p:cNvSpPr/>
            <p:nvPr/>
          </p:nvSpPr>
          <p:spPr>
            <a:xfrm>
              <a:off x="1822491" y="1173052"/>
              <a:ext cx="375644" cy="91368"/>
            </a:xfrm>
            <a:prstGeom prst="rect">
              <a:avLst/>
            </a:prstGeom>
            <a:solidFill>
              <a:srgbClr val="A3B4C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25" name="rc75">
              <a:extLst>
                <a:ext uri="{FF2B5EF4-FFF2-40B4-BE49-F238E27FC236}">
                  <a16:creationId xmlns:a16="http://schemas.microsoft.com/office/drawing/2014/main" id="{EF52C527-5BE7-1842-9F03-FD107F4FAED3}"/>
                </a:ext>
              </a:extLst>
            </p:cNvPr>
            <p:cNvSpPr/>
            <p:nvPr/>
          </p:nvSpPr>
          <p:spPr>
            <a:xfrm>
              <a:off x="1822491" y="2909052"/>
              <a:ext cx="375644" cy="91368"/>
            </a:xfrm>
            <a:prstGeom prst="rect">
              <a:avLst/>
            </a:prstGeom>
            <a:solidFill>
              <a:srgbClr val="9FB1C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26" name="rc77">
              <a:extLst>
                <a:ext uri="{FF2B5EF4-FFF2-40B4-BE49-F238E27FC236}">
                  <a16:creationId xmlns:a16="http://schemas.microsoft.com/office/drawing/2014/main" id="{665585EA-9DB6-264E-AF06-C7BB6CA36A81}"/>
                </a:ext>
              </a:extLst>
            </p:cNvPr>
            <p:cNvSpPr/>
            <p:nvPr/>
          </p:nvSpPr>
          <p:spPr>
            <a:xfrm>
              <a:off x="1822491" y="2543578"/>
              <a:ext cx="375644" cy="91368"/>
            </a:xfrm>
            <a:prstGeom prst="rect">
              <a:avLst/>
            </a:prstGeom>
            <a:solidFill>
              <a:srgbClr val="FCFCF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27" name="rc78">
              <a:extLst>
                <a:ext uri="{FF2B5EF4-FFF2-40B4-BE49-F238E27FC236}">
                  <a16:creationId xmlns:a16="http://schemas.microsoft.com/office/drawing/2014/main" id="{27B24644-D65B-1F49-9377-4C0665576588}"/>
                </a:ext>
              </a:extLst>
            </p:cNvPr>
            <p:cNvSpPr/>
            <p:nvPr/>
          </p:nvSpPr>
          <p:spPr>
            <a:xfrm>
              <a:off x="1822491" y="3731368"/>
              <a:ext cx="375644" cy="91368"/>
            </a:xfrm>
            <a:prstGeom prst="rect">
              <a:avLst/>
            </a:prstGeom>
            <a:solidFill>
              <a:srgbClr val="D6DDE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28" name="rc79">
              <a:extLst>
                <a:ext uri="{FF2B5EF4-FFF2-40B4-BE49-F238E27FC236}">
                  <a16:creationId xmlns:a16="http://schemas.microsoft.com/office/drawing/2014/main" id="{C0247011-DC47-8F45-9497-6194973979F0}"/>
                </a:ext>
              </a:extLst>
            </p:cNvPr>
            <p:cNvSpPr/>
            <p:nvPr/>
          </p:nvSpPr>
          <p:spPr>
            <a:xfrm>
              <a:off x="1822491" y="2817684"/>
              <a:ext cx="375644" cy="91368"/>
            </a:xfrm>
            <a:prstGeom prst="rect">
              <a:avLst/>
            </a:prstGeom>
            <a:solidFill>
              <a:srgbClr val="4D739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29" name="rc80">
              <a:extLst>
                <a:ext uri="{FF2B5EF4-FFF2-40B4-BE49-F238E27FC236}">
                  <a16:creationId xmlns:a16="http://schemas.microsoft.com/office/drawing/2014/main" id="{21200C0B-8C3E-754C-A8EB-2AACF680D529}"/>
                </a:ext>
              </a:extLst>
            </p:cNvPr>
            <p:cNvSpPr/>
            <p:nvPr/>
          </p:nvSpPr>
          <p:spPr>
            <a:xfrm>
              <a:off x="1822491" y="3365894"/>
              <a:ext cx="375644" cy="91368"/>
            </a:xfrm>
            <a:prstGeom prst="rect">
              <a:avLst/>
            </a:prstGeom>
            <a:solidFill>
              <a:srgbClr val="D7DEE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30" name="rc81">
              <a:extLst>
                <a:ext uri="{FF2B5EF4-FFF2-40B4-BE49-F238E27FC236}">
                  <a16:creationId xmlns:a16="http://schemas.microsoft.com/office/drawing/2014/main" id="{9BD66DC2-2D79-9043-8B8E-1BD7C1C44BC3}"/>
                </a:ext>
              </a:extLst>
            </p:cNvPr>
            <p:cNvSpPr/>
            <p:nvPr/>
          </p:nvSpPr>
          <p:spPr>
            <a:xfrm>
              <a:off x="1822491" y="3183158"/>
              <a:ext cx="375644" cy="91368"/>
            </a:xfrm>
            <a:prstGeom prst="rect">
              <a:avLst/>
            </a:prstGeom>
            <a:solidFill>
              <a:srgbClr val="E7EBF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31" name="rc83">
              <a:extLst>
                <a:ext uri="{FF2B5EF4-FFF2-40B4-BE49-F238E27FC236}">
                  <a16:creationId xmlns:a16="http://schemas.microsoft.com/office/drawing/2014/main" id="{B1F02BED-C939-CD4A-B0C6-70231C6E6ED4}"/>
                </a:ext>
              </a:extLst>
            </p:cNvPr>
            <p:cNvSpPr/>
            <p:nvPr/>
          </p:nvSpPr>
          <p:spPr>
            <a:xfrm>
              <a:off x="1822491" y="2634947"/>
              <a:ext cx="375644" cy="91368"/>
            </a:xfrm>
            <a:prstGeom prst="rect">
              <a:avLst/>
            </a:prstGeom>
            <a:solidFill>
              <a:srgbClr val="91A6B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32" name="rc84">
              <a:extLst>
                <a:ext uri="{FF2B5EF4-FFF2-40B4-BE49-F238E27FC236}">
                  <a16:creationId xmlns:a16="http://schemas.microsoft.com/office/drawing/2014/main" id="{D7AD3589-6C64-CA40-988F-175EC53B8690}"/>
                </a:ext>
              </a:extLst>
            </p:cNvPr>
            <p:cNvSpPr/>
            <p:nvPr/>
          </p:nvSpPr>
          <p:spPr>
            <a:xfrm>
              <a:off x="1822491" y="1355789"/>
              <a:ext cx="375644" cy="91368"/>
            </a:xfrm>
            <a:prstGeom prst="rect">
              <a:avLst/>
            </a:prstGeom>
            <a:solidFill>
              <a:srgbClr val="D2DAE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33" name="rc85">
              <a:extLst>
                <a:ext uri="{FF2B5EF4-FFF2-40B4-BE49-F238E27FC236}">
                  <a16:creationId xmlns:a16="http://schemas.microsoft.com/office/drawing/2014/main" id="{A0886418-95AE-CE4B-9493-598DFDD3DD9B}"/>
                </a:ext>
              </a:extLst>
            </p:cNvPr>
            <p:cNvSpPr/>
            <p:nvPr/>
          </p:nvSpPr>
          <p:spPr>
            <a:xfrm>
              <a:off x="1822491" y="3457263"/>
              <a:ext cx="375644" cy="91368"/>
            </a:xfrm>
            <a:prstGeom prst="rect">
              <a:avLst/>
            </a:prstGeom>
            <a:solidFill>
              <a:srgbClr val="E3E8E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34" name="rc86">
              <a:extLst>
                <a:ext uri="{FF2B5EF4-FFF2-40B4-BE49-F238E27FC236}">
                  <a16:creationId xmlns:a16="http://schemas.microsoft.com/office/drawing/2014/main" id="{3F303528-41E2-994E-940B-E9AC1B1BF263}"/>
                </a:ext>
              </a:extLst>
            </p:cNvPr>
            <p:cNvSpPr/>
            <p:nvPr/>
          </p:nvSpPr>
          <p:spPr>
            <a:xfrm>
              <a:off x="1822491" y="3091789"/>
              <a:ext cx="375644" cy="91368"/>
            </a:xfrm>
            <a:prstGeom prst="rect">
              <a:avLst/>
            </a:prstGeom>
            <a:solidFill>
              <a:srgbClr val="D6DDE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35" name="rc87">
              <a:extLst>
                <a:ext uri="{FF2B5EF4-FFF2-40B4-BE49-F238E27FC236}">
                  <a16:creationId xmlns:a16="http://schemas.microsoft.com/office/drawing/2014/main" id="{4BD54D55-0C0B-214C-94D8-39FDAAC8C6E2}"/>
                </a:ext>
              </a:extLst>
            </p:cNvPr>
            <p:cNvSpPr/>
            <p:nvPr/>
          </p:nvSpPr>
          <p:spPr>
            <a:xfrm>
              <a:off x="1822491" y="1264420"/>
              <a:ext cx="375644" cy="91368"/>
            </a:xfrm>
            <a:prstGeom prst="rect">
              <a:avLst/>
            </a:prstGeom>
            <a:solidFill>
              <a:srgbClr val="B9C6D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36" name="rc90">
              <a:extLst>
                <a:ext uri="{FF2B5EF4-FFF2-40B4-BE49-F238E27FC236}">
                  <a16:creationId xmlns:a16="http://schemas.microsoft.com/office/drawing/2014/main" id="{D2A996B1-6097-FC42-A23A-B411B7A5932F}"/>
                </a:ext>
              </a:extLst>
            </p:cNvPr>
            <p:cNvSpPr/>
            <p:nvPr/>
          </p:nvSpPr>
          <p:spPr>
            <a:xfrm>
              <a:off x="1822491" y="4005474"/>
              <a:ext cx="375644" cy="91368"/>
            </a:xfrm>
            <a:prstGeom prst="rect">
              <a:avLst/>
            </a:prstGeom>
            <a:solidFill>
              <a:srgbClr val="EDF0F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37" name="rc92">
              <a:extLst>
                <a:ext uri="{FF2B5EF4-FFF2-40B4-BE49-F238E27FC236}">
                  <a16:creationId xmlns:a16="http://schemas.microsoft.com/office/drawing/2014/main" id="{8C2DCE2F-D9AF-4A49-BAF4-0987AAB89D0B}"/>
                </a:ext>
              </a:extLst>
            </p:cNvPr>
            <p:cNvSpPr/>
            <p:nvPr/>
          </p:nvSpPr>
          <p:spPr>
            <a:xfrm>
              <a:off x="1822491" y="1629894"/>
              <a:ext cx="375644" cy="91368"/>
            </a:xfrm>
            <a:prstGeom prst="rect">
              <a:avLst/>
            </a:prstGeom>
            <a:solidFill>
              <a:srgbClr val="E7EBF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38" name="rc93">
              <a:extLst>
                <a:ext uri="{FF2B5EF4-FFF2-40B4-BE49-F238E27FC236}">
                  <a16:creationId xmlns:a16="http://schemas.microsoft.com/office/drawing/2014/main" id="{A2D59F5F-6995-8240-ADA9-0E456C44B5F2}"/>
                </a:ext>
              </a:extLst>
            </p:cNvPr>
            <p:cNvSpPr/>
            <p:nvPr/>
          </p:nvSpPr>
          <p:spPr>
            <a:xfrm>
              <a:off x="1822491" y="3640000"/>
              <a:ext cx="375644" cy="91368"/>
            </a:xfrm>
            <a:prstGeom prst="rect">
              <a:avLst/>
            </a:prstGeom>
            <a:solidFill>
              <a:srgbClr val="AFBDC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39" name="rc94">
              <a:extLst>
                <a:ext uri="{FF2B5EF4-FFF2-40B4-BE49-F238E27FC236}">
                  <a16:creationId xmlns:a16="http://schemas.microsoft.com/office/drawing/2014/main" id="{A94CEC4F-47DB-034C-8AB3-7D7985DBF642}"/>
                </a:ext>
              </a:extLst>
            </p:cNvPr>
            <p:cNvSpPr/>
            <p:nvPr/>
          </p:nvSpPr>
          <p:spPr>
            <a:xfrm>
              <a:off x="1822491" y="2360842"/>
              <a:ext cx="375644" cy="91368"/>
            </a:xfrm>
            <a:prstGeom prst="rect">
              <a:avLst/>
            </a:prstGeom>
            <a:solidFill>
              <a:srgbClr val="B6C3D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40" name="rc95">
              <a:extLst>
                <a:ext uri="{FF2B5EF4-FFF2-40B4-BE49-F238E27FC236}">
                  <a16:creationId xmlns:a16="http://schemas.microsoft.com/office/drawing/2014/main" id="{EF7132B0-2E95-4141-BF32-4A36C057BA35}"/>
                </a:ext>
              </a:extLst>
            </p:cNvPr>
            <p:cNvSpPr/>
            <p:nvPr/>
          </p:nvSpPr>
          <p:spPr>
            <a:xfrm>
              <a:off x="1822491" y="1538525"/>
              <a:ext cx="375644" cy="91368"/>
            </a:xfrm>
            <a:prstGeom prst="rect">
              <a:avLst/>
            </a:prstGeom>
            <a:solidFill>
              <a:srgbClr val="D2DAE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41" name="rc97">
              <a:extLst>
                <a:ext uri="{FF2B5EF4-FFF2-40B4-BE49-F238E27FC236}">
                  <a16:creationId xmlns:a16="http://schemas.microsoft.com/office/drawing/2014/main" id="{95974476-1CD4-7042-83BB-C20502D59F13}"/>
                </a:ext>
              </a:extLst>
            </p:cNvPr>
            <p:cNvSpPr/>
            <p:nvPr/>
          </p:nvSpPr>
          <p:spPr>
            <a:xfrm>
              <a:off x="1822491" y="3822737"/>
              <a:ext cx="375644" cy="91368"/>
            </a:xfrm>
            <a:prstGeom prst="rect">
              <a:avLst/>
            </a:prstGeom>
            <a:solidFill>
              <a:srgbClr val="DAE1E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42" name="rc98">
              <a:extLst>
                <a:ext uri="{FF2B5EF4-FFF2-40B4-BE49-F238E27FC236}">
                  <a16:creationId xmlns:a16="http://schemas.microsoft.com/office/drawing/2014/main" id="{0ED70B97-27D5-3143-8BD4-ED7BE40334B8}"/>
                </a:ext>
              </a:extLst>
            </p:cNvPr>
            <p:cNvSpPr/>
            <p:nvPr/>
          </p:nvSpPr>
          <p:spPr>
            <a:xfrm>
              <a:off x="1822491" y="3000421"/>
              <a:ext cx="375644" cy="91368"/>
            </a:xfrm>
            <a:prstGeom prst="rect">
              <a:avLst/>
            </a:prstGeom>
            <a:solidFill>
              <a:srgbClr val="E3E8E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43" name="rc101">
              <a:extLst>
                <a:ext uri="{FF2B5EF4-FFF2-40B4-BE49-F238E27FC236}">
                  <a16:creationId xmlns:a16="http://schemas.microsoft.com/office/drawing/2014/main" id="{01090EC4-E80F-6541-9C40-C06DE0DD7074}"/>
                </a:ext>
              </a:extLst>
            </p:cNvPr>
            <p:cNvSpPr/>
            <p:nvPr/>
          </p:nvSpPr>
          <p:spPr>
            <a:xfrm>
              <a:off x="1822491" y="4188210"/>
              <a:ext cx="375644" cy="91368"/>
            </a:xfrm>
            <a:prstGeom prst="rect">
              <a:avLst/>
            </a:prstGeom>
            <a:solidFill>
              <a:srgbClr val="AAB9C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44" name="rc102">
              <a:extLst>
                <a:ext uri="{FF2B5EF4-FFF2-40B4-BE49-F238E27FC236}">
                  <a16:creationId xmlns:a16="http://schemas.microsoft.com/office/drawing/2014/main" id="{4F8C43A8-01BC-594B-9272-418B2B94E77A}"/>
                </a:ext>
              </a:extLst>
            </p:cNvPr>
            <p:cNvSpPr/>
            <p:nvPr/>
          </p:nvSpPr>
          <p:spPr>
            <a:xfrm>
              <a:off x="1822491" y="2086736"/>
              <a:ext cx="375644" cy="91368"/>
            </a:xfrm>
            <a:prstGeom prst="rect">
              <a:avLst/>
            </a:prstGeom>
            <a:solidFill>
              <a:srgbClr val="B8C5D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45" name="rc103">
              <a:extLst>
                <a:ext uri="{FF2B5EF4-FFF2-40B4-BE49-F238E27FC236}">
                  <a16:creationId xmlns:a16="http://schemas.microsoft.com/office/drawing/2014/main" id="{FB99E175-1D0E-8240-9647-6340634054C8}"/>
                </a:ext>
              </a:extLst>
            </p:cNvPr>
            <p:cNvSpPr/>
            <p:nvPr/>
          </p:nvSpPr>
          <p:spPr>
            <a:xfrm>
              <a:off x="1822491" y="1447157"/>
              <a:ext cx="375644" cy="91368"/>
            </a:xfrm>
            <a:prstGeom prst="rect">
              <a:avLst/>
            </a:prstGeom>
            <a:solidFill>
              <a:srgbClr val="E3E8E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46" name="rc104">
              <a:extLst>
                <a:ext uri="{FF2B5EF4-FFF2-40B4-BE49-F238E27FC236}">
                  <a16:creationId xmlns:a16="http://schemas.microsoft.com/office/drawing/2014/main" id="{C42C83B4-6D30-EF43-9D73-7AD82DB04247}"/>
                </a:ext>
              </a:extLst>
            </p:cNvPr>
            <p:cNvSpPr/>
            <p:nvPr/>
          </p:nvSpPr>
          <p:spPr>
            <a:xfrm>
              <a:off x="1822491" y="1081683"/>
              <a:ext cx="375644" cy="91368"/>
            </a:xfrm>
            <a:prstGeom prst="rect">
              <a:avLst/>
            </a:prstGeom>
            <a:solidFill>
              <a:srgbClr val="BDC9D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47" name="rc105">
              <a:extLst>
                <a:ext uri="{FF2B5EF4-FFF2-40B4-BE49-F238E27FC236}">
                  <a16:creationId xmlns:a16="http://schemas.microsoft.com/office/drawing/2014/main" id="{56F01610-4672-874C-8B75-711D998BAACA}"/>
                </a:ext>
              </a:extLst>
            </p:cNvPr>
            <p:cNvSpPr/>
            <p:nvPr/>
          </p:nvSpPr>
          <p:spPr>
            <a:xfrm>
              <a:off x="1822491" y="3274526"/>
              <a:ext cx="375644" cy="91368"/>
            </a:xfrm>
            <a:prstGeom prst="rect">
              <a:avLst/>
            </a:prstGeom>
            <a:solidFill>
              <a:srgbClr val="CAD3D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48" name="rc106">
              <a:extLst>
                <a:ext uri="{FF2B5EF4-FFF2-40B4-BE49-F238E27FC236}">
                  <a16:creationId xmlns:a16="http://schemas.microsoft.com/office/drawing/2014/main" id="{7B30C62C-D7C2-5645-932D-E5F6F47B2A32}"/>
                </a:ext>
              </a:extLst>
            </p:cNvPr>
            <p:cNvSpPr/>
            <p:nvPr/>
          </p:nvSpPr>
          <p:spPr>
            <a:xfrm>
              <a:off x="1822491" y="1721262"/>
              <a:ext cx="375644" cy="91368"/>
            </a:xfrm>
            <a:prstGeom prst="rect">
              <a:avLst/>
            </a:prstGeom>
            <a:solidFill>
              <a:srgbClr val="E3E8E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49" name="rc107">
              <a:extLst>
                <a:ext uri="{FF2B5EF4-FFF2-40B4-BE49-F238E27FC236}">
                  <a16:creationId xmlns:a16="http://schemas.microsoft.com/office/drawing/2014/main" id="{31308A39-3788-3B44-B62F-58E0DA020458}"/>
                </a:ext>
              </a:extLst>
            </p:cNvPr>
            <p:cNvSpPr/>
            <p:nvPr/>
          </p:nvSpPr>
          <p:spPr>
            <a:xfrm>
              <a:off x="1822491" y="2178105"/>
              <a:ext cx="375644" cy="91368"/>
            </a:xfrm>
            <a:prstGeom prst="rect">
              <a:avLst/>
            </a:prstGeom>
            <a:solidFill>
              <a:srgbClr val="C6D0D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50" name="rc108">
              <a:extLst>
                <a:ext uri="{FF2B5EF4-FFF2-40B4-BE49-F238E27FC236}">
                  <a16:creationId xmlns:a16="http://schemas.microsoft.com/office/drawing/2014/main" id="{F2C30DE4-11B9-9C4E-91E4-DFF5FF2ABE24}"/>
                </a:ext>
              </a:extLst>
            </p:cNvPr>
            <p:cNvSpPr/>
            <p:nvPr/>
          </p:nvSpPr>
          <p:spPr>
            <a:xfrm>
              <a:off x="1822491" y="990315"/>
              <a:ext cx="375644" cy="91368"/>
            </a:xfrm>
            <a:prstGeom prst="rect">
              <a:avLst/>
            </a:prstGeom>
            <a:solidFill>
              <a:srgbClr val="6987A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51" name="rc111">
              <a:extLst>
                <a:ext uri="{FF2B5EF4-FFF2-40B4-BE49-F238E27FC236}">
                  <a16:creationId xmlns:a16="http://schemas.microsoft.com/office/drawing/2014/main" id="{8ED526B6-CB20-0C4B-8853-64CDCB81FF46}"/>
                </a:ext>
              </a:extLst>
            </p:cNvPr>
            <p:cNvSpPr/>
            <p:nvPr/>
          </p:nvSpPr>
          <p:spPr>
            <a:xfrm>
              <a:off x="1822491" y="1812631"/>
              <a:ext cx="375644" cy="91368"/>
            </a:xfrm>
            <a:prstGeom prst="rect">
              <a:avLst/>
            </a:prstGeom>
            <a:solidFill>
              <a:srgbClr val="98ABC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52" name="rc112">
              <a:extLst>
                <a:ext uri="{FF2B5EF4-FFF2-40B4-BE49-F238E27FC236}">
                  <a16:creationId xmlns:a16="http://schemas.microsoft.com/office/drawing/2014/main" id="{29E8C54D-308B-274B-9579-6CBDC18ACC82}"/>
                </a:ext>
              </a:extLst>
            </p:cNvPr>
            <p:cNvSpPr/>
            <p:nvPr/>
          </p:nvSpPr>
          <p:spPr>
            <a:xfrm>
              <a:off x="2198135" y="1903999"/>
              <a:ext cx="375644" cy="91368"/>
            </a:xfrm>
            <a:prstGeom prst="rect">
              <a:avLst/>
            </a:prstGeom>
            <a:solidFill>
              <a:srgbClr val="F2F4F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53" name="rc114">
              <a:extLst>
                <a:ext uri="{FF2B5EF4-FFF2-40B4-BE49-F238E27FC236}">
                  <a16:creationId xmlns:a16="http://schemas.microsoft.com/office/drawing/2014/main" id="{D236F296-D0C1-1E4B-AB5E-F12F4C453285}"/>
                </a:ext>
              </a:extLst>
            </p:cNvPr>
            <p:cNvSpPr/>
            <p:nvPr/>
          </p:nvSpPr>
          <p:spPr>
            <a:xfrm>
              <a:off x="2198135" y="2452210"/>
              <a:ext cx="375644" cy="91368"/>
            </a:xfrm>
            <a:prstGeom prst="rect">
              <a:avLst/>
            </a:prstGeom>
            <a:solidFill>
              <a:srgbClr val="E5EAE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54" name="rc116">
              <a:extLst>
                <a:ext uri="{FF2B5EF4-FFF2-40B4-BE49-F238E27FC236}">
                  <a16:creationId xmlns:a16="http://schemas.microsoft.com/office/drawing/2014/main" id="{338BD38C-1DAF-F141-9F07-FDF7803FD717}"/>
                </a:ext>
              </a:extLst>
            </p:cNvPr>
            <p:cNvSpPr/>
            <p:nvPr/>
          </p:nvSpPr>
          <p:spPr>
            <a:xfrm>
              <a:off x="2198135" y="4096842"/>
              <a:ext cx="375644" cy="91368"/>
            </a:xfrm>
            <a:prstGeom prst="rect">
              <a:avLst/>
            </a:prstGeom>
            <a:solidFill>
              <a:srgbClr val="D7DEE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55" name="rc117">
              <a:extLst>
                <a:ext uri="{FF2B5EF4-FFF2-40B4-BE49-F238E27FC236}">
                  <a16:creationId xmlns:a16="http://schemas.microsoft.com/office/drawing/2014/main" id="{F8DF57C8-0BFD-3640-9D9E-B827985794C9}"/>
                </a:ext>
              </a:extLst>
            </p:cNvPr>
            <p:cNvSpPr/>
            <p:nvPr/>
          </p:nvSpPr>
          <p:spPr>
            <a:xfrm>
              <a:off x="2198135" y="1995368"/>
              <a:ext cx="375644" cy="91368"/>
            </a:xfrm>
            <a:prstGeom prst="rect">
              <a:avLst/>
            </a:prstGeom>
            <a:solidFill>
              <a:srgbClr val="F0F3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56" name="rc118">
              <a:extLst>
                <a:ext uri="{FF2B5EF4-FFF2-40B4-BE49-F238E27FC236}">
                  <a16:creationId xmlns:a16="http://schemas.microsoft.com/office/drawing/2014/main" id="{AF0CDEF9-AE17-FD48-A3E5-5C0555B6D475}"/>
                </a:ext>
              </a:extLst>
            </p:cNvPr>
            <p:cNvSpPr/>
            <p:nvPr/>
          </p:nvSpPr>
          <p:spPr>
            <a:xfrm>
              <a:off x="2198135" y="3548631"/>
              <a:ext cx="375644" cy="91368"/>
            </a:xfrm>
            <a:prstGeom prst="rect">
              <a:avLst/>
            </a:prstGeom>
            <a:solidFill>
              <a:srgbClr val="B2C0D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57" name="rc119">
              <a:extLst>
                <a:ext uri="{FF2B5EF4-FFF2-40B4-BE49-F238E27FC236}">
                  <a16:creationId xmlns:a16="http://schemas.microsoft.com/office/drawing/2014/main" id="{26A859E0-A22D-D245-991C-EE8D25B9DF60}"/>
                </a:ext>
              </a:extLst>
            </p:cNvPr>
            <p:cNvSpPr/>
            <p:nvPr/>
          </p:nvSpPr>
          <p:spPr>
            <a:xfrm>
              <a:off x="2198135" y="3914105"/>
              <a:ext cx="375644" cy="91368"/>
            </a:xfrm>
            <a:prstGeom prst="rect">
              <a:avLst/>
            </a:prstGeom>
            <a:solidFill>
              <a:srgbClr val="ECEFF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58" name="rc120">
              <a:extLst>
                <a:ext uri="{FF2B5EF4-FFF2-40B4-BE49-F238E27FC236}">
                  <a16:creationId xmlns:a16="http://schemas.microsoft.com/office/drawing/2014/main" id="{425C19BA-D0D5-BD46-82C6-0E3F222E7B00}"/>
                </a:ext>
              </a:extLst>
            </p:cNvPr>
            <p:cNvSpPr/>
            <p:nvPr/>
          </p:nvSpPr>
          <p:spPr>
            <a:xfrm>
              <a:off x="2198135" y="2726315"/>
              <a:ext cx="375644" cy="91368"/>
            </a:xfrm>
            <a:prstGeom prst="rect">
              <a:avLst/>
            </a:prstGeom>
            <a:solidFill>
              <a:srgbClr val="E7EBF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59" name="rc121">
              <a:extLst>
                <a:ext uri="{FF2B5EF4-FFF2-40B4-BE49-F238E27FC236}">
                  <a16:creationId xmlns:a16="http://schemas.microsoft.com/office/drawing/2014/main" id="{C11E8D0B-416A-1B4F-B113-E7DF8D4D68C1}"/>
                </a:ext>
              </a:extLst>
            </p:cNvPr>
            <p:cNvSpPr/>
            <p:nvPr/>
          </p:nvSpPr>
          <p:spPr>
            <a:xfrm>
              <a:off x="2198135" y="4279579"/>
              <a:ext cx="375644" cy="91368"/>
            </a:xfrm>
            <a:prstGeom prst="rect">
              <a:avLst/>
            </a:prstGeom>
            <a:solidFill>
              <a:srgbClr val="CFD8E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60" name="rc122">
              <a:extLst>
                <a:ext uri="{FF2B5EF4-FFF2-40B4-BE49-F238E27FC236}">
                  <a16:creationId xmlns:a16="http://schemas.microsoft.com/office/drawing/2014/main" id="{D746AAA2-30B5-C64F-B680-D4D1CDD048AE}"/>
                </a:ext>
              </a:extLst>
            </p:cNvPr>
            <p:cNvSpPr/>
            <p:nvPr/>
          </p:nvSpPr>
          <p:spPr>
            <a:xfrm>
              <a:off x="2198135" y="2269473"/>
              <a:ext cx="375644" cy="91368"/>
            </a:xfrm>
            <a:prstGeom prst="rect">
              <a:avLst/>
            </a:prstGeom>
            <a:solidFill>
              <a:srgbClr val="BBC7D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61" name="rc123">
              <a:extLst>
                <a:ext uri="{FF2B5EF4-FFF2-40B4-BE49-F238E27FC236}">
                  <a16:creationId xmlns:a16="http://schemas.microsoft.com/office/drawing/2014/main" id="{D8E5AE4B-4534-7E46-8185-2F9439B1DCD3}"/>
                </a:ext>
              </a:extLst>
            </p:cNvPr>
            <p:cNvSpPr/>
            <p:nvPr/>
          </p:nvSpPr>
          <p:spPr>
            <a:xfrm>
              <a:off x="2198135" y="4370947"/>
              <a:ext cx="375644" cy="91368"/>
            </a:xfrm>
            <a:prstGeom prst="rect">
              <a:avLst/>
            </a:prstGeom>
            <a:solidFill>
              <a:srgbClr val="EDF0F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62" name="rc124">
              <a:extLst>
                <a:ext uri="{FF2B5EF4-FFF2-40B4-BE49-F238E27FC236}">
                  <a16:creationId xmlns:a16="http://schemas.microsoft.com/office/drawing/2014/main" id="{65E57CA1-570E-7545-BB15-AD495B786DF3}"/>
                </a:ext>
              </a:extLst>
            </p:cNvPr>
            <p:cNvSpPr/>
            <p:nvPr/>
          </p:nvSpPr>
          <p:spPr>
            <a:xfrm>
              <a:off x="2198135" y="1173052"/>
              <a:ext cx="375644" cy="91368"/>
            </a:xfrm>
            <a:prstGeom prst="rect">
              <a:avLst/>
            </a:prstGeom>
            <a:solidFill>
              <a:srgbClr val="B4C1D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63" name="rc125">
              <a:extLst>
                <a:ext uri="{FF2B5EF4-FFF2-40B4-BE49-F238E27FC236}">
                  <a16:creationId xmlns:a16="http://schemas.microsoft.com/office/drawing/2014/main" id="{5796999F-4FEE-DF4C-B1DD-631065BBDF96}"/>
                </a:ext>
              </a:extLst>
            </p:cNvPr>
            <p:cNvSpPr/>
            <p:nvPr/>
          </p:nvSpPr>
          <p:spPr>
            <a:xfrm>
              <a:off x="2198135" y="2909052"/>
              <a:ext cx="375644" cy="91368"/>
            </a:xfrm>
            <a:prstGeom prst="rect">
              <a:avLst/>
            </a:prstGeom>
            <a:solidFill>
              <a:srgbClr val="A9B9C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64" name="rc127">
              <a:extLst>
                <a:ext uri="{FF2B5EF4-FFF2-40B4-BE49-F238E27FC236}">
                  <a16:creationId xmlns:a16="http://schemas.microsoft.com/office/drawing/2014/main" id="{60AF8084-46D8-3342-9F76-3B23961C1705}"/>
                </a:ext>
              </a:extLst>
            </p:cNvPr>
            <p:cNvSpPr/>
            <p:nvPr/>
          </p:nvSpPr>
          <p:spPr>
            <a:xfrm>
              <a:off x="2198135" y="2543578"/>
              <a:ext cx="375644" cy="91368"/>
            </a:xfrm>
            <a:prstGeom prst="rect">
              <a:avLst/>
            </a:prstGeom>
            <a:solidFill>
              <a:srgbClr val="D5DDE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65" name="rc128">
              <a:extLst>
                <a:ext uri="{FF2B5EF4-FFF2-40B4-BE49-F238E27FC236}">
                  <a16:creationId xmlns:a16="http://schemas.microsoft.com/office/drawing/2014/main" id="{3777A28E-8DA9-0942-8E2D-83FA7773E505}"/>
                </a:ext>
              </a:extLst>
            </p:cNvPr>
            <p:cNvSpPr/>
            <p:nvPr/>
          </p:nvSpPr>
          <p:spPr>
            <a:xfrm>
              <a:off x="2198135" y="3731368"/>
              <a:ext cx="375644" cy="91368"/>
            </a:xfrm>
            <a:prstGeom prst="rect">
              <a:avLst/>
            </a:prstGeom>
            <a:solidFill>
              <a:srgbClr val="B4C1D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66" name="rc129">
              <a:extLst>
                <a:ext uri="{FF2B5EF4-FFF2-40B4-BE49-F238E27FC236}">
                  <a16:creationId xmlns:a16="http://schemas.microsoft.com/office/drawing/2014/main" id="{4582BDEE-51D4-5D4A-B544-D5FF5E7D0D57}"/>
                </a:ext>
              </a:extLst>
            </p:cNvPr>
            <p:cNvSpPr/>
            <p:nvPr/>
          </p:nvSpPr>
          <p:spPr>
            <a:xfrm>
              <a:off x="2198135" y="2817684"/>
              <a:ext cx="375644" cy="91368"/>
            </a:xfrm>
            <a:prstGeom prst="rect">
              <a:avLst/>
            </a:prstGeom>
            <a:solidFill>
              <a:srgbClr val="5F7FA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67" name="rc130">
              <a:extLst>
                <a:ext uri="{FF2B5EF4-FFF2-40B4-BE49-F238E27FC236}">
                  <a16:creationId xmlns:a16="http://schemas.microsoft.com/office/drawing/2014/main" id="{BC4C7C79-EC6C-7C42-8EA0-A2A650717409}"/>
                </a:ext>
              </a:extLst>
            </p:cNvPr>
            <p:cNvSpPr/>
            <p:nvPr/>
          </p:nvSpPr>
          <p:spPr>
            <a:xfrm>
              <a:off x="2198135" y="3365894"/>
              <a:ext cx="375644" cy="91368"/>
            </a:xfrm>
            <a:prstGeom prst="rect">
              <a:avLst/>
            </a:prstGeom>
            <a:solidFill>
              <a:srgbClr val="C5CF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68" name="rc131">
              <a:extLst>
                <a:ext uri="{FF2B5EF4-FFF2-40B4-BE49-F238E27FC236}">
                  <a16:creationId xmlns:a16="http://schemas.microsoft.com/office/drawing/2014/main" id="{EE33A9A9-D276-724F-9B6B-F45BF813E499}"/>
                </a:ext>
              </a:extLst>
            </p:cNvPr>
            <p:cNvSpPr/>
            <p:nvPr/>
          </p:nvSpPr>
          <p:spPr>
            <a:xfrm>
              <a:off x="2198135" y="3183158"/>
              <a:ext cx="375644" cy="91368"/>
            </a:xfrm>
            <a:prstGeom prst="rect">
              <a:avLst/>
            </a:prstGeom>
            <a:solidFill>
              <a:srgbClr val="DBE1E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69" name="rc133">
              <a:extLst>
                <a:ext uri="{FF2B5EF4-FFF2-40B4-BE49-F238E27FC236}">
                  <a16:creationId xmlns:a16="http://schemas.microsoft.com/office/drawing/2014/main" id="{5C1DC308-0271-8F49-99CA-78B1722A414B}"/>
                </a:ext>
              </a:extLst>
            </p:cNvPr>
            <p:cNvSpPr/>
            <p:nvPr/>
          </p:nvSpPr>
          <p:spPr>
            <a:xfrm>
              <a:off x="2198135" y="2634947"/>
              <a:ext cx="375644" cy="91368"/>
            </a:xfrm>
            <a:prstGeom prst="rect">
              <a:avLst/>
            </a:prstGeom>
            <a:solidFill>
              <a:srgbClr val="B9C6D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70" name="rc134">
              <a:extLst>
                <a:ext uri="{FF2B5EF4-FFF2-40B4-BE49-F238E27FC236}">
                  <a16:creationId xmlns:a16="http://schemas.microsoft.com/office/drawing/2014/main" id="{D8FEAA20-D3C3-F04E-83EC-A6E84DC65ECA}"/>
                </a:ext>
              </a:extLst>
            </p:cNvPr>
            <p:cNvSpPr/>
            <p:nvPr/>
          </p:nvSpPr>
          <p:spPr>
            <a:xfrm>
              <a:off x="2198135" y="1355789"/>
              <a:ext cx="375644" cy="91368"/>
            </a:xfrm>
            <a:prstGeom prst="rect">
              <a:avLst/>
            </a:prstGeom>
            <a:solidFill>
              <a:srgbClr val="C7D1D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71" name="rc135">
              <a:extLst>
                <a:ext uri="{FF2B5EF4-FFF2-40B4-BE49-F238E27FC236}">
                  <a16:creationId xmlns:a16="http://schemas.microsoft.com/office/drawing/2014/main" id="{E0107556-1C86-3E44-890E-D6E3893A17D4}"/>
                </a:ext>
              </a:extLst>
            </p:cNvPr>
            <p:cNvSpPr/>
            <p:nvPr/>
          </p:nvSpPr>
          <p:spPr>
            <a:xfrm>
              <a:off x="2198135" y="3457263"/>
              <a:ext cx="375644" cy="91368"/>
            </a:xfrm>
            <a:prstGeom prst="rect">
              <a:avLst/>
            </a:prstGeom>
            <a:solidFill>
              <a:srgbClr val="F1F3F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72" name="rc136">
              <a:extLst>
                <a:ext uri="{FF2B5EF4-FFF2-40B4-BE49-F238E27FC236}">
                  <a16:creationId xmlns:a16="http://schemas.microsoft.com/office/drawing/2014/main" id="{DDFE4C8E-566F-3140-AAFE-F09EAE8AF9A4}"/>
                </a:ext>
              </a:extLst>
            </p:cNvPr>
            <p:cNvSpPr/>
            <p:nvPr/>
          </p:nvSpPr>
          <p:spPr>
            <a:xfrm>
              <a:off x="2198135" y="3091789"/>
              <a:ext cx="375644" cy="91368"/>
            </a:xfrm>
            <a:prstGeom prst="rect">
              <a:avLst/>
            </a:prstGeom>
            <a:solidFill>
              <a:srgbClr val="E2E7E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73" name="rc137">
              <a:extLst>
                <a:ext uri="{FF2B5EF4-FFF2-40B4-BE49-F238E27FC236}">
                  <a16:creationId xmlns:a16="http://schemas.microsoft.com/office/drawing/2014/main" id="{6B67DC03-618C-4445-B691-0ED531287480}"/>
                </a:ext>
              </a:extLst>
            </p:cNvPr>
            <p:cNvSpPr/>
            <p:nvPr/>
          </p:nvSpPr>
          <p:spPr>
            <a:xfrm>
              <a:off x="2198135" y="1264420"/>
              <a:ext cx="375644" cy="91368"/>
            </a:xfrm>
            <a:prstGeom prst="rect">
              <a:avLst/>
            </a:prstGeom>
            <a:solidFill>
              <a:srgbClr val="CFD8E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74" name="rc140">
              <a:extLst>
                <a:ext uri="{FF2B5EF4-FFF2-40B4-BE49-F238E27FC236}">
                  <a16:creationId xmlns:a16="http://schemas.microsoft.com/office/drawing/2014/main" id="{693BCDDF-909D-E542-ACE6-FFC8DC5FF9D2}"/>
                </a:ext>
              </a:extLst>
            </p:cNvPr>
            <p:cNvSpPr/>
            <p:nvPr/>
          </p:nvSpPr>
          <p:spPr>
            <a:xfrm>
              <a:off x="2198135" y="4005474"/>
              <a:ext cx="375644" cy="91368"/>
            </a:xfrm>
            <a:prstGeom prst="rect">
              <a:avLst/>
            </a:prstGeom>
            <a:solidFill>
              <a:srgbClr val="E2E7E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75" name="rc142">
              <a:extLst>
                <a:ext uri="{FF2B5EF4-FFF2-40B4-BE49-F238E27FC236}">
                  <a16:creationId xmlns:a16="http://schemas.microsoft.com/office/drawing/2014/main" id="{03CFFDE5-C188-CC43-A099-7189C4E2E1D9}"/>
                </a:ext>
              </a:extLst>
            </p:cNvPr>
            <p:cNvSpPr/>
            <p:nvPr/>
          </p:nvSpPr>
          <p:spPr>
            <a:xfrm>
              <a:off x="2198135" y="1629894"/>
              <a:ext cx="375644" cy="91368"/>
            </a:xfrm>
            <a:prstGeom prst="rect">
              <a:avLst/>
            </a:prstGeom>
            <a:solidFill>
              <a:srgbClr val="C8D2D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76" name="rc143">
              <a:extLst>
                <a:ext uri="{FF2B5EF4-FFF2-40B4-BE49-F238E27FC236}">
                  <a16:creationId xmlns:a16="http://schemas.microsoft.com/office/drawing/2014/main" id="{A7ACBE8F-3C8E-E34E-A5F4-53DC9D087E17}"/>
                </a:ext>
              </a:extLst>
            </p:cNvPr>
            <p:cNvSpPr/>
            <p:nvPr/>
          </p:nvSpPr>
          <p:spPr>
            <a:xfrm>
              <a:off x="2198135" y="3640000"/>
              <a:ext cx="375644" cy="91368"/>
            </a:xfrm>
            <a:prstGeom prst="rect">
              <a:avLst/>
            </a:prstGeom>
            <a:solidFill>
              <a:srgbClr val="BAC6D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77" name="rc144">
              <a:extLst>
                <a:ext uri="{FF2B5EF4-FFF2-40B4-BE49-F238E27FC236}">
                  <a16:creationId xmlns:a16="http://schemas.microsoft.com/office/drawing/2014/main" id="{06EB7222-ABC9-9F40-ADFA-408AF96D2017}"/>
                </a:ext>
              </a:extLst>
            </p:cNvPr>
            <p:cNvSpPr/>
            <p:nvPr/>
          </p:nvSpPr>
          <p:spPr>
            <a:xfrm>
              <a:off x="2198135" y="2360842"/>
              <a:ext cx="375644" cy="91368"/>
            </a:xfrm>
            <a:prstGeom prst="rect">
              <a:avLst/>
            </a:prstGeom>
            <a:solidFill>
              <a:srgbClr val="C5D0D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78" name="rc145">
              <a:extLst>
                <a:ext uri="{FF2B5EF4-FFF2-40B4-BE49-F238E27FC236}">
                  <a16:creationId xmlns:a16="http://schemas.microsoft.com/office/drawing/2014/main" id="{A6BA677A-F8BB-1446-B155-AD129FCFF031}"/>
                </a:ext>
              </a:extLst>
            </p:cNvPr>
            <p:cNvSpPr/>
            <p:nvPr/>
          </p:nvSpPr>
          <p:spPr>
            <a:xfrm>
              <a:off x="2198135" y="1538525"/>
              <a:ext cx="375644" cy="91368"/>
            </a:xfrm>
            <a:prstGeom prst="rect">
              <a:avLst/>
            </a:prstGeom>
            <a:solidFill>
              <a:srgbClr val="D4DBE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79" name="rc147">
              <a:extLst>
                <a:ext uri="{FF2B5EF4-FFF2-40B4-BE49-F238E27FC236}">
                  <a16:creationId xmlns:a16="http://schemas.microsoft.com/office/drawing/2014/main" id="{B5FE9D12-FA32-7E44-8AFE-A35E9D3F8226}"/>
                </a:ext>
              </a:extLst>
            </p:cNvPr>
            <p:cNvSpPr/>
            <p:nvPr/>
          </p:nvSpPr>
          <p:spPr>
            <a:xfrm>
              <a:off x="2198135" y="3822737"/>
              <a:ext cx="375644" cy="91368"/>
            </a:xfrm>
            <a:prstGeom prst="rect">
              <a:avLst/>
            </a:prstGeom>
            <a:solidFill>
              <a:srgbClr val="D8DFE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80" name="rc148">
              <a:extLst>
                <a:ext uri="{FF2B5EF4-FFF2-40B4-BE49-F238E27FC236}">
                  <a16:creationId xmlns:a16="http://schemas.microsoft.com/office/drawing/2014/main" id="{924162DD-EB6D-6843-85BA-3F136C5E75BA}"/>
                </a:ext>
              </a:extLst>
            </p:cNvPr>
            <p:cNvSpPr/>
            <p:nvPr/>
          </p:nvSpPr>
          <p:spPr>
            <a:xfrm>
              <a:off x="2198135" y="3000421"/>
              <a:ext cx="375644" cy="91368"/>
            </a:xfrm>
            <a:prstGeom prst="rect">
              <a:avLst/>
            </a:prstGeom>
            <a:solidFill>
              <a:srgbClr val="D1D9E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81" name="rc151">
              <a:extLst>
                <a:ext uri="{FF2B5EF4-FFF2-40B4-BE49-F238E27FC236}">
                  <a16:creationId xmlns:a16="http://schemas.microsoft.com/office/drawing/2014/main" id="{18E93668-BBE4-2646-8790-A284DE42890E}"/>
                </a:ext>
              </a:extLst>
            </p:cNvPr>
            <p:cNvSpPr/>
            <p:nvPr/>
          </p:nvSpPr>
          <p:spPr>
            <a:xfrm>
              <a:off x="2198135" y="4188210"/>
              <a:ext cx="375644" cy="91368"/>
            </a:xfrm>
            <a:prstGeom prst="rect">
              <a:avLst/>
            </a:prstGeom>
            <a:solidFill>
              <a:srgbClr val="C6D0D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82" name="rc152">
              <a:extLst>
                <a:ext uri="{FF2B5EF4-FFF2-40B4-BE49-F238E27FC236}">
                  <a16:creationId xmlns:a16="http://schemas.microsoft.com/office/drawing/2014/main" id="{BCED7B02-EC57-5B4E-94C9-A4CF678334CA}"/>
                </a:ext>
              </a:extLst>
            </p:cNvPr>
            <p:cNvSpPr/>
            <p:nvPr/>
          </p:nvSpPr>
          <p:spPr>
            <a:xfrm>
              <a:off x="2198135" y="2086736"/>
              <a:ext cx="375644" cy="91368"/>
            </a:xfrm>
            <a:prstGeom prst="rect">
              <a:avLst/>
            </a:prstGeom>
            <a:solidFill>
              <a:srgbClr val="BBC7D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83" name="rc153">
              <a:extLst>
                <a:ext uri="{FF2B5EF4-FFF2-40B4-BE49-F238E27FC236}">
                  <a16:creationId xmlns:a16="http://schemas.microsoft.com/office/drawing/2014/main" id="{5F0EAEC9-4D82-E146-9062-7C30E74AF8F6}"/>
                </a:ext>
              </a:extLst>
            </p:cNvPr>
            <p:cNvSpPr/>
            <p:nvPr/>
          </p:nvSpPr>
          <p:spPr>
            <a:xfrm>
              <a:off x="2198135" y="1447157"/>
              <a:ext cx="375644" cy="91368"/>
            </a:xfrm>
            <a:prstGeom prst="rect">
              <a:avLst/>
            </a:prstGeom>
            <a:solidFill>
              <a:srgbClr val="D7DEE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84" name="rc154">
              <a:extLst>
                <a:ext uri="{FF2B5EF4-FFF2-40B4-BE49-F238E27FC236}">
                  <a16:creationId xmlns:a16="http://schemas.microsoft.com/office/drawing/2014/main" id="{C052756C-4866-3B4D-863D-3D8C2920BD5E}"/>
                </a:ext>
              </a:extLst>
            </p:cNvPr>
            <p:cNvSpPr/>
            <p:nvPr/>
          </p:nvSpPr>
          <p:spPr>
            <a:xfrm>
              <a:off x="2198135" y="1081683"/>
              <a:ext cx="375644" cy="91368"/>
            </a:xfrm>
            <a:prstGeom prst="rect">
              <a:avLst/>
            </a:prstGeom>
            <a:solidFill>
              <a:srgbClr val="C3CD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85" name="rc155">
              <a:extLst>
                <a:ext uri="{FF2B5EF4-FFF2-40B4-BE49-F238E27FC236}">
                  <a16:creationId xmlns:a16="http://schemas.microsoft.com/office/drawing/2014/main" id="{7505BF15-5E50-5240-848D-33E5ABCD3AB8}"/>
                </a:ext>
              </a:extLst>
            </p:cNvPr>
            <p:cNvSpPr/>
            <p:nvPr/>
          </p:nvSpPr>
          <p:spPr>
            <a:xfrm>
              <a:off x="2198135" y="3274526"/>
              <a:ext cx="375644" cy="91368"/>
            </a:xfrm>
            <a:prstGeom prst="rect">
              <a:avLst/>
            </a:prstGeom>
            <a:solidFill>
              <a:srgbClr val="E7EBF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86" name="rc156">
              <a:extLst>
                <a:ext uri="{FF2B5EF4-FFF2-40B4-BE49-F238E27FC236}">
                  <a16:creationId xmlns:a16="http://schemas.microsoft.com/office/drawing/2014/main" id="{71DED2B4-A0FE-C94F-B78B-B9A6DB694CC9}"/>
                </a:ext>
              </a:extLst>
            </p:cNvPr>
            <p:cNvSpPr/>
            <p:nvPr/>
          </p:nvSpPr>
          <p:spPr>
            <a:xfrm>
              <a:off x="2198135" y="1721262"/>
              <a:ext cx="375644" cy="91368"/>
            </a:xfrm>
            <a:prstGeom prst="rect">
              <a:avLst/>
            </a:prstGeom>
            <a:solidFill>
              <a:srgbClr val="DAE0E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87" name="rc157">
              <a:extLst>
                <a:ext uri="{FF2B5EF4-FFF2-40B4-BE49-F238E27FC236}">
                  <a16:creationId xmlns:a16="http://schemas.microsoft.com/office/drawing/2014/main" id="{3953E22E-332E-514F-AD01-7FDF253C5826}"/>
                </a:ext>
              </a:extLst>
            </p:cNvPr>
            <p:cNvSpPr/>
            <p:nvPr/>
          </p:nvSpPr>
          <p:spPr>
            <a:xfrm>
              <a:off x="2198135" y="2178105"/>
              <a:ext cx="375644" cy="91368"/>
            </a:xfrm>
            <a:prstGeom prst="rect">
              <a:avLst/>
            </a:prstGeom>
            <a:solidFill>
              <a:srgbClr val="A8B8C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88" name="rc158">
              <a:extLst>
                <a:ext uri="{FF2B5EF4-FFF2-40B4-BE49-F238E27FC236}">
                  <a16:creationId xmlns:a16="http://schemas.microsoft.com/office/drawing/2014/main" id="{14DEDF15-5872-B74F-8EDA-9E75B2167C12}"/>
                </a:ext>
              </a:extLst>
            </p:cNvPr>
            <p:cNvSpPr/>
            <p:nvPr/>
          </p:nvSpPr>
          <p:spPr>
            <a:xfrm>
              <a:off x="2198135" y="990315"/>
              <a:ext cx="375644" cy="91368"/>
            </a:xfrm>
            <a:prstGeom prst="rect">
              <a:avLst/>
            </a:prstGeom>
            <a:solidFill>
              <a:srgbClr val="6F8BA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89" name="rc161">
              <a:extLst>
                <a:ext uri="{FF2B5EF4-FFF2-40B4-BE49-F238E27FC236}">
                  <a16:creationId xmlns:a16="http://schemas.microsoft.com/office/drawing/2014/main" id="{9160FE01-079A-6B42-B260-C6546D73EDCC}"/>
                </a:ext>
              </a:extLst>
            </p:cNvPr>
            <p:cNvSpPr/>
            <p:nvPr/>
          </p:nvSpPr>
          <p:spPr>
            <a:xfrm>
              <a:off x="2198135" y="1812631"/>
              <a:ext cx="375644" cy="91368"/>
            </a:xfrm>
            <a:prstGeom prst="rect">
              <a:avLst/>
            </a:prstGeom>
            <a:solidFill>
              <a:srgbClr val="CDD6E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90" name="rc162">
              <a:extLst>
                <a:ext uri="{FF2B5EF4-FFF2-40B4-BE49-F238E27FC236}">
                  <a16:creationId xmlns:a16="http://schemas.microsoft.com/office/drawing/2014/main" id="{4493E93E-0E80-794E-B792-C9A9E6567D7A}"/>
                </a:ext>
              </a:extLst>
            </p:cNvPr>
            <p:cNvSpPr/>
            <p:nvPr/>
          </p:nvSpPr>
          <p:spPr>
            <a:xfrm>
              <a:off x="2573780" y="1903999"/>
              <a:ext cx="375644" cy="91368"/>
            </a:xfrm>
            <a:prstGeom prst="rect">
              <a:avLst/>
            </a:prstGeom>
            <a:solidFill>
              <a:srgbClr val="F3F5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91" name="rc164">
              <a:extLst>
                <a:ext uri="{FF2B5EF4-FFF2-40B4-BE49-F238E27FC236}">
                  <a16:creationId xmlns:a16="http://schemas.microsoft.com/office/drawing/2014/main" id="{CA122F16-566B-FB40-9989-8E7887445C07}"/>
                </a:ext>
              </a:extLst>
            </p:cNvPr>
            <p:cNvSpPr/>
            <p:nvPr/>
          </p:nvSpPr>
          <p:spPr>
            <a:xfrm>
              <a:off x="2573780" y="2452210"/>
              <a:ext cx="375644" cy="91368"/>
            </a:xfrm>
            <a:prstGeom prst="rect">
              <a:avLst/>
            </a:prstGeom>
            <a:solidFill>
              <a:srgbClr val="D1D9E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92" name="rc166">
              <a:extLst>
                <a:ext uri="{FF2B5EF4-FFF2-40B4-BE49-F238E27FC236}">
                  <a16:creationId xmlns:a16="http://schemas.microsoft.com/office/drawing/2014/main" id="{A1E6EE80-E660-9E4E-8DBA-050DC05DEA67}"/>
                </a:ext>
              </a:extLst>
            </p:cNvPr>
            <p:cNvSpPr/>
            <p:nvPr/>
          </p:nvSpPr>
          <p:spPr>
            <a:xfrm>
              <a:off x="2573780" y="4096842"/>
              <a:ext cx="375644" cy="91368"/>
            </a:xfrm>
            <a:prstGeom prst="rect">
              <a:avLst/>
            </a:prstGeom>
            <a:solidFill>
              <a:srgbClr val="F7F8F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93" name="rc167">
              <a:extLst>
                <a:ext uri="{FF2B5EF4-FFF2-40B4-BE49-F238E27FC236}">
                  <a16:creationId xmlns:a16="http://schemas.microsoft.com/office/drawing/2014/main" id="{6B196242-5368-FB43-8513-77653A3498C6}"/>
                </a:ext>
              </a:extLst>
            </p:cNvPr>
            <p:cNvSpPr/>
            <p:nvPr/>
          </p:nvSpPr>
          <p:spPr>
            <a:xfrm>
              <a:off x="2573780" y="1995368"/>
              <a:ext cx="375644" cy="91368"/>
            </a:xfrm>
            <a:prstGeom prst="rect">
              <a:avLst/>
            </a:prstGeom>
            <a:solidFill>
              <a:srgbClr val="9EB0C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94" name="rc168">
              <a:extLst>
                <a:ext uri="{FF2B5EF4-FFF2-40B4-BE49-F238E27FC236}">
                  <a16:creationId xmlns:a16="http://schemas.microsoft.com/office/drawing/2014/main" id="{0712492C-E604-D74B-88AA-3FDE37C368BE}"/>
                </a:ext>
              </a:extLst>
            </p:cNvPr>
            <p:cNvSpPr/>
            <p:nvPr/>
          </p:nvSpPr>
          <p:spPr>
            <a:xfrm>
              <a:off x="2573780" y="3548631"/>
              <a:ext cx="375644" cy="91368"/>
            </a:xfrm>
            <a:prstGeom prst="rect">
              <a:avLst/>
            </a:prstGeom>
            <a:solidFill>
              <a:srgbClr val="B3C1D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95" name="rc169">
              <a:extLst>
                <a:ext uri="{FF2B5EF4-FFF2-40B4-BE49-F238E27FC236}">
                  <a16:creationId xmlns:a16="http://schemas.microsoft.com/office/drawing/2014/main" id="{20485562-EDDD-DE45-A31B-D07684312047}"/>
                </a:ext>
              </a:extLst>
            </p:cNvPr>
            <p:cNvSpPr/>
            <p:nvPr/>
          </p:nvSpPr>
          <p:spPr>
            <a:xfrm>
              <a:off x="2573780" y="3914105"/>
              <a:ext cx="375644" cy="91368"/>
            </a:xfrm>
            <a:prstGeom prst="rect">
              <a:avLst/>
            </a:prstGeom>
            <a:solidFill>
              <a:srgbClr val="F0F3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96" name="rc170">
              <a:extLst>
                <a:ext uri="{FF2B5EF4-FFF2-40B4-BE49-F238E27FC236}">
                  <a16:creationId xmlns:a16="http://schemas.microsoft.com/office/drawing/2014/main" id="{E4F80F00-0FBD-8C42-A418-C09225C803F5}"/>
                </a:ext>
              </a:extLst>
            </p:cNvPr>
            <p:cNvSpPr/>
            <p:nvPr/>
          </p:nvSpPr>
          <p:spPr>
            <a:xfrm>
              <a:off x="2573780" y="2726315"/>
              <a:ext cx="375644" cy="91368"/>
            </a:xfrm>
            <a:prstGeom prst="rect">
              <a:avLst/>
            </a:prstGeom>
            <a:solidFill>
              <a:srgbClr val="F6F7F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97" name="rc171">
              <a:extLst>
                <a:ext uri="{FF2B5EF4-FFF2-40B4-BE49-F238E27FC236}">
                  <a16:creationId xmlns:a16="http://schemas.microsoft.com/office/drawing/2014/main" id="{77DA7533-AFA9-074B-8C50-B58E6FDE101B}"/>
                </a:ext>
              </a:extLst>
            </p:cNvPr>
            <p:cNvSpPr/>
            <p:nvPr/>
          </p:nvSpPr>
          <p:spPr>
            <a:xfrm>
              <a:off x="2573780" y="4279579"/>
              <a:ext cx="375644" cy="91368"/>
            </a:xfrm>
            <a:prstGeom prst="rect">
              <a:avLst/>
            </a:prstGeom>
            <a:solidFill>
              <a:srgbClr val="CAD4E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98" name="rc172">
              <a:extLst>
                <a:ext uri="{FF2B5EF4-FFF2-40B4-BE49-F238E27FC236}">
                  <a16:creationId xmlns:a16="http://schemas.microsoft.com/office/drawing/2014/main" id="{4EE59F99-9025-EE46-A823-F4D39EE6A377}"/>
                </a:ext>
              </a:extLst>
            </p:cNvPr>
            <p:cNvSpPr/>
            <p:nvPr/>
          </p:nvSpPr>
          <p:spPr>
            <a:xfrm>
              <a:off x="2573780" y="2269473"/>
              <a:ext cx="375644" cy="91368"/>
            </a:xfrm>
            <a:prstGeom prst="rect">
              <a:avLst/>
            </a:prstGeom>
            <a:solidFill>
              <a:srgbClr val="ADBCC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99" name="rc173">
              <a:extLst>
                <a:ext uri="{FF2B5EF4-FFF2-40B4-BE49-F238E27FC236}">
                  <a16:creationId xmlns:a16="http://schemas.microsoft.com/office/drawing/2014/main" id="{C527740A-74EE-144E-9395-03C29696215C}"/>
                </a:ext>
              </a:extLst>
            </p:cNvPr>
            <p:cNvSpPr/>
            <p:nvPr/>
          </p:nvSpPr>
          <p:spPr>
            <a:xfrm>
              <a:off x="2573780" y="4370947"/>
              <a:ext cx="375644" cy="91368"/>
            </a:xfrm>
            <a:prstGeom prst="rect">
              <a:avLst/>
            </a:prstGeom>
            <a:solidFill>
              <a:srgbClr val="FCFDF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00" name="rc174">
              <a:extLst>
                <a:ext uri="{FF2B5EF4-FFF2-40B4-BE49-F238E27FC236}">
                  <a16:creationId xmlns:a16="http://schemas.microsoft.com/office/drawing/2014/main" id="{81F8BA29-42B5-5541-A85F-3A39506826FD}"/>
                </a:ext>
              </a:extLst>
            </p:cNvPr>
            <p:cNvSpPr/>
            <p:nvPr/>
          </p:nvSpPr>
          <p:spPr>
            <a:xfrm>
              <a:off x="2573780" y="1173052"/>
              <a:ext cx="375644" cy="91368"/>
            </a:xfrm>
            <a:prstGeom prst="rect">
              <a:avLst/>
            </a:prstGeom>
            <a:solidFill>
              <a:srgbClr val="D9E0E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01" name="rc175">
              <a:extLst>
                <a:ext uri="{FF2B5EF4-FFF2-40B4-BE49-F238E27FC236}">
                  <a16:creationId xmlns:a16="http://schemas.microsoft.com/office/drawing/2014/main" id="{7163A040-2465-8D4B-B6EA-ABAA17DBFE45}"/>
                </a:ext>
              </a:extLst>
            </p:cNvPr>
            <p:cNvSpPr/>
            <p:nvPr/>
          </p:nvSpPr>
          <p:spPr>
            <a:xfrm>
              <a:off x="2573780" y="2909052"/>
              <a:ext cx="375644" cy="91368"/>
            </a:xfrm>
            <a:prstGeom prst="rect">
              <a:avLst/>
            </a:prstGeom>
            <a:solidFill>
              <a:srgbClr val="C7D1D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02" name="rc177">
              <a:extLst>
                <a:ext uri="{FF2B5EF4-FFF2-40B4-BE49-F238E27FC236}">
                  <a16:creationId xmlns:a16="http://schemas.microsoft.com/office/drawing/2014/main" id="{4DD03048-8227-6C49-A4C7-77024F2562C2}"/>
                </a:ext>
              </a:extLst>
            </p:cNvPr>
            <p:cNvSpPr/>
            <p:nvPr/>
          </p:nvSpPr>
          <p:spPr>
            <a:xfrm>
              <a:off x="2573780" y="2543578"/>
              <a:ext cx="375644" cy="91368"/>
            </a:xfrm>
            <a:prstGeom prst="rect">
              <a:avLst/>
            </a:prstGeom>
            <a:solidFill>
              <a:srgbClr val="E5EAF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03" name="rc178">
              <a:extLst>
                <a:ext uri="{FF2B5EF4-FFF2-40B4-BE49-F238E27FC236}">
                  <a16:creationId xmlns:a16="http://schemas.microsoft.com/office/drawing/2014/main" id="{7AC3422B-5E86-3D49-84CF-79D0B1416CF6}"/>
                </a:ext>
              </a:extLst>
            </p:cNvPr>
            <p:cNvSpPr/>
            <p:nvPr/>
          </p:nvSpPr>
          <p:spPr>
            <a:xfrm>
              <a:off x="2573780" y="3731368"/>
              <a:ext cx="375644" cy="91368"/>
            </a:xfrm>
            <a:prstGeom prst="rect">
              <a:avLst/>
            </a:prstGeom>
            <a:solidFill>
              <a:srgbClr val="DDE3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04" name="rc179">
              <a:extLst>
                <a:ext uri="{FF2B5EF4-FFF2-40B4-BE49-F238E27FC236}">
                  <a16:creationId xmlns:a16="http://schemas.microsoft.com/office/drawing/2014/main" id="{7A46388A-7341-9F4F-8271-CA4E3A1020A2}"/>
                </a:ext>
              </a:extLst>
            </p:cNvPr>
            <p:cNvSpPr/>
            <p:nvPr/>
          </p:nvSpPr>
          <p:spPr>
            <a:xfrm>
              <a:off x="2573780" y="2817684"/>
              <a:ext cx="375644" cy="91368"/>
            </a:xfrm>
            <a:prstGeom prst="rect">
              <a:avLst/>
            </a:prstGeom>
            <a:solidFill>
              <a:srgbClr val="577A9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05" name="rc180">
              <a:extLst>
                <a:ext uri="{FF2B5EF4-FFF2-40B4-BE49-F238E27FC236}">
                  <a16:creationId xmlns:a16="http://schemas.microsoft.com/office/drawing/2014/main" id="{022D156E-EA84-504B-86A7-0739DE08213B}"/>
                </a:ext>
              </a:extLst>
            </p:cNvPr>
            <p:cNvSpPr/>
            <p:nvPr/>
          </p:nvSpPr>
          <p:spPr>
            <a:xfrm>
              <a:off x="2573780" y="3365894"/>
              <a:ext cx="375644" cy="91368"/>
            </a:xfrm>
            <a:prstGeom prst="rect">
              <a:avLst/>
            </a:prstGeom>
            <a:solidFill>
              <a:srgbClr val="CDD6E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06" name="rc181">
              <a:extLst>
                <a:ext uri="{FF2B5EF4-FFF2-40B4-BE49-F238E27FC236}">
                  <a16:creationId xmlns:a16="http://schemas.microsoft.com/office/drawing/2014/main" id="{C8B9DAAE-B726-7042-8A34-FA0143A85B89}"/>
                </a:ext>
              </a:extLst>
            </p:cNvPr>
            <p:cNvSpPr/>
            <p:nvPr/>
          </p:nvSpPr>
          <p:spPr>
            <a:xfrm>
              <a:off x="2573780" y="3183158"/>
              <a:ext cx="375644" cy="91368"/>
            </a:xfrm>
            <a:prstGeom prst="rect">
              <a:avLst/>
            </a:prstGeom>
            <a:solidFill>
              <a:srgbClr val="D0D8E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07" name="rc183">
              <a:extLst>
                <a:ext uri="{FF2B5EF4-FFF2-40B4-BE49-F238E27FC236}">
                  <a16:creationId xmlns:a16="http://schemas.microsoft.com/office/drawing/2014/main" id="{F868AB6D-BD12-3146-853F-DA0F8743EA94}"/>
                </a:ext>
              </a:extLst>
            </p:cNvPr>
            <p:cNvSpPr/>
            <p:nvPr/>
          </p:nvSpPr>
          <p:spPr>
            <a:xfrm>
              <a:off x="2573780" y="2634947"/>
              <a:ext cx="375644" cy="91368"/>
            </a:xfrm>
            <a:prstGeom prst="rect">
              <a:avLst/>
            </a:prstGeom>
            <a:solidFill>
              <a:srgbClr val="8BA0B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08" name="rc184">
              <a:extLst>
                <a:ext uri="{FF2B5EF4-FFF2-40B4-BE49-F238E27FC236}">
                  <a16:creationId xmlns:a16="http://schemas.microsoft.com/office/drawing/2014/main" id="{CAD16E0A-8131-B044-A7DC-3976BCF4EBFE}"/>
                </a:ext>
              </a:extLst>
            </p:cNvPr>
            <p:cNvSpPr/>
            <p:nvPr/>
          </p:nvSpPr>
          <p:spPr>
            <a:xfrm>
              <a:off x="2573780" y="1355789"/>
              <a:ext cx="375644" cy="91368"/>
            </a:xfrm>
            <a:prstGeom prst="rect">
              <a:avLst/>
            </a:prstGeom>
            <a:solidFill>
              <a:srgbClr val="BCC8D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09" name="rc185">
              <a:extLst>
                <a:ext uri="{FF2B5EF4-FFF2-40B4-BE49-F238E27FC236}">
                  <a16:creationId xmlns:a16="http://schemas.microsoft.com/office/drawing/2014/main" id="{A3B45E59-4BE7-E344-944E-084CC5C82AA9}"/>
                </a:ext>
              </a:extLst>
            </p:cNvPr>
            <p:cNvSpPr/>
            <p:nvPr/>
          </p:nvSpPr>
          <p:spPr>
            <a:xfrm>
              <a:off x="2573780" y="3457263"/>
              <a:ext cx="375644" cy="91368"/>
            </a:xfrm>
            <a:prstGeom prst="rect">
              <a:avLst/>
            </a:prstGeom>
            <a:solidFill>
              <a:srgbClr val="D9E0E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10" name="rc186">
              <a:extLst>
                <a:ext uri="{FF2B5EF4-FFF2-40B4-BE49-F238E27FC236}">
                  <a16:creationId xmlns:a16="http://schemas.microsoft.com/office/drawing/2014/main" id="{CE749010-28E2-2348-98C4-EFC39E954E4C}"/>
                </a:ext>
              </a:extLst>
            </p:cNvPr>
            <p:cNvSpPr/>
            <p:nvPr/>
          </p:nvSpPr>
          <p:spPr>
            <a:xfrm>
              <a:off x="2573780" y="3091789"/>
              <a:ext cx="375644" cy="91368"/>
            </a:xfrm>
            <a:prstGeom prst="rect">
              <a:avLst/>
            </a:prstGeom>
            <a:solidFill>
              <a:srgbClr val="D6DDE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11" name="rc187">
              <a:extLst>
                <a:ext uri="{FF2B5EF4-FFF2-40B4-BE49-F238E27FC236}">
                  <a16:creationId xmlns:a16="http://schemas.microsoft.com/office/drawing/2014/main" id="{6366D915-7D42-1C4F-AB51-CB8D1C50F788}"/>
                </a:ext>
              </a:extLst>
            </p:cNvPr>
            <p:cNvSpPr/>
            <p:nvPr/>
          </p:nvSpPr>
          <p:spPr>
            <a:xfrm>
              <a:off x="2573780" y="1264420"/>
              <a:ext cx="375644" cy="91368"/>
            </a:xfrm>
            <a:prstGeom prst="rect">
              <a:avLst/>
            </a:prstGeom>
            <a:solidFill>
              <a:srgbClr val="C5CF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12" name="rc190">
              <a:extLst>
                <a:ext uri="{FF2B5EF4-FFF2-40B4-BE49-F238E27FC236}">
                  <a16:creationId xmlns:a16="http://schemas.microsoft.com/office/drawing/2014/main" id="{33B61811-7B48-E34C-84AB-4458A9706A42}"/>
                </a:ext>
              </a:extLst>
            </p:cNvPr>
            <p:cNvSpPr/>
            <p:nvPr/>
          </p:nvSpPr>
          <p:spPr>
            <a:xfrm>
              <a:off x="2573780" y="4005474"/>
              <a:ext cx="375644" cy="91368"/>
            </a:xfrm>
            <a:prstGeom prst="rect">
              <a:avLst/>
            </a:prstGeom>
            <a:solidFill>
              <a:srgbClr val="F6F7F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13" name="rc192">
              <a:extLst>
                <a:ext uri="{FF2B5EF4-FFF2-40B4-BE49-F238E27FC236}">
                  <a16:creationId xmlns:a16="http://schemas.microsoft.com/office/drawing/2014/main" id="{3055E575-DC1C-9E4E-8B62-BA3D2E204B9C}"/>
                </a:ext>
              </a:extLst>
            </p:cNvPr>
            <p:cNvSpPr/>
            <p:nvPr/>
          </p:nvSpPr>
          <p:spPr>
            <a:xfrm>
              <a:off x="2573780" y="1629894"/>
              <a:ext cx="375644" cy="91368"/>
            </a:xfrm>
            <a:prstGeom prst="rect">
              <a:avLst/>
            </a:prstGeom>
            <a:solidFill>
              <a:srgbClr val="E0E6E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14" name="rc193">
              <a:extLst>
                <a:ext uri="{FF2B5EF4-FFF2-40B4-BE49-F238E27FC236}">
                  <a16:creationId xmlns:a16="http://schemas.microsoft.com/office/drawing/2014/main" id="{1CE5BDBF-2D61-F141-9FF8-B21CDC29EC7D}"/>
                </a:ext>
              </a:extLst>
            </p:cNvPr>
            <p:cNvSpPr/>
            <p:nvPr/>
          </p:nvSpPr>
          <p:spPr>
            <a:xfrm>
              <a:off x="2573780" y="3640000"/>
              <a:ext cx="375644" cy="91368"/>
            </a:xfrm>
            <a:prstGeom prst="rect">
              <a:avLst/>
            </a:prstGeom>
            <a:solidFill>
              <a:srgbClr val="B0BED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15" name="rc194">
              <a:extLst>
                <a:ext uri="{FF2B5EF4-FFF2-40B4-BE49-F238E27FC236}">
                  <a16:creationId xmlns:a16="http://schemas.microsoft.com/office/drawing/2014/main" id="{86C65DD4-F5B2-1840-A8F2-51D463D13342}"/>
                </a:ext>
              </a:extLst>
            </p:cNvPr>
            <p:cNvSpPr/>
            <p:nvPr/>
          </p:nvSpPr>
          <p:spPr>
            <a:xfrm>
              <a:off x="2573780" y="2360842"/>
              <a:ext cx="375644" cy="91368"/>
            </a:xfrm>
            <a:prstGeom prst="rect">
              <a:avLst/>
            </a:prstGeom>
            <a:solidFill>
              <a:srgbClr val="ACBBC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16" name="rc195">
              <a:extLst>
                <a:ext uri="{FF2B5EF4-FFF2-40B4-BE49-F238E27FC236}">
                  <a16:creationId xmlns:a16="http://schemas.microsoft.com/office/drawing/2014/main" id="{24C4CDAE-0243-364F-BBA5-98AE046D70D6}"/>
                </a:ext>
              </a:extLst>
            </p:cNvPr>
            <p:cNvSpPr/>
            <p:nvPr/>
          </p:nvSpPr>
          <p:spPr>
            <a:xfrm>
              <a:off x="2573780" y="1538525"/>
              <a:ext cx="375644" cy="91368"/>
            </a:xfrm>
            <a:prstGeom prst="rect">
              <a:avLst/>
            </a:prstGeom>
            <a:solidFill>
              <a:srgbClr val="DAE0E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17" name="rc197">
              <a:extLst>
                <a:ext uri="{FF2B5EF4-FFF2-40B4-BE49-F238E27FC236}">
                  <a16:creationId xmlns:a16="http://schemas.microsoft.com/office/drawing/2014/main" id="{2B5ADA64-3B01-DC46-89DE-52D45E9034F6}"/>
                </a:ext>
              </a:extLst>
            </p:cNvPr>
            <p:cNvSpPr/>
            <p:nvPr/>
          </p:nvSpPr>
          <p:spPr>
            <a:xfrm>
              <a:off x="2573780" y="3822737"/>
              <a:ext cx="375644" cy="91368"/>
            </a:xfrm>
            <a:prstGeom prst="rect">
              <a:avLst/>
            </a:prstGeom>
            <a:solidFill>
              <a:srgbClr val="D9E0E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18" name="rc198">
              <a:extLst>
                <a:ext uri="{FF2B5EF4-FFF2-40B4-BE49-F238E27FC236}">
                  <a16:creationId xmlns:a16="http://schemas.microsoft.com/office/drawing/2014/main" id="{71AB1EF0-DBD8-5D4D-91FA-E12DD808AF5F}"/>
                </a:ext>
              </a:extLst>
            </p:cNvPr>
            <p:cNvSpPr/>
            <p:nvPr/>
          </p:nvSpPr>
          <p:spPr>
            <a:xfrm>
              <a:off x="2573780" y="3000421"/>
              <a:ext cx="375644" cy="91368"/>
            </a:xfrm>
            <a:prstGeom prst="rect">
              <a:avLst/>
            </a:prstGeom>
            <a:solidFill>
              <a:srgbClr val="D4DCE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19" name="rc201">
              <a:extLst>
                <a:ext uri="{FF2B5EF4-FFF2-40B4-BE49-F238E27FC236}">
                  <a16:creationId xmlns:a16="http://schemas.microsoft.com/office/drawing/2014/main" id="{842F5552-B761-A545-9C2C-F708D84258A0}"/>
                </a:ext>
              </a:extLst>
            </p:cNvPr>
            <p:cNvSpPr/>
            <p:nvPr/>
          </p:nvSpPr>
          <p:spPr>
            <a:xfrm>
              <a:off x="2573780" y="4188210"/>
              <a:ext cx="375644" cy="91368"/>
            </a:xfrm>
            <a:prstGeom prst="rect">
              <a:avLst/>
            </a:prstGeom>
            <a:solidFill>
              <a:srgbClr val="E6EAF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20" name="rc202">
              <a:extLst>
                <a:ext uri="{FF2B5EF4-FFF2-40B4-BE49-F238E27FC236}">
                  <a16:creationId xmlns:a16="http://schemas.microsoft.com/office/drawing/2014/main" id="{41A517F3-DCC2-694F-A4B7-6E28679C4A08}"/>
                </a:ext>
              </a:extLst>
            </p:cNvPr>
            <p:cNvSpPr/>
            <p:nvPr/>
          </p:nvSpPr>
          <p:spPr>
            <a:xfrm>
              <a:off x="2573780" y="2086736"/>
              <a:ext cx="375644" cy="91368"/>
            </a:xfrm>
            <a:prstGeom prst="rect">
              <a:avLst/>
            </a:prstGeom>
            <a:solidFill>
              <a:srgbClr val="ACBBC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21" name="rc203">
              <a:extLst>
                <a:ext uri="{FF2B5EF4-FFF2-40B4-BE49-F238E27FC236}">
                  <a16:creationId xmlns:a16="http://schemas.microsoft.com/office/drawing/2014/main" id="{920FC46C-B4F8-E948-A4C8-8D494E573BF8}"/>
                </a:ext>
              </a:extLst>
            </p:cNvPr>
            <p:cNvSpPr/>
            <p:nvPr/>
          </p:nvSpPr>
          <p:spPr>
            <a:xfrm>
              <a:off x="2573780" y="1447157"/>
              <a:ext cx="375644" cy="91368"/>
            </a:xfrm>
            <a:prstGeom prst="rect">
              <a:avLst/>
            </a:prstGeom>
            <a:solidFill>
              <a:srgbClr val="E0E5E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22" name="rc204">
              <a:extLst>
                <a:ext uri="{FF2B5EF4-FFF2-40B4-BE49-F238E27FC236}">
                  <a16:creationId xmlns:a16="http://schemas.microsoft.com/office/drawing/2014/main" id="{D42978F1-8601-9D43-A69D-EDAED40D322C}"/>
                </a:ext>
              </a:extLst>
            </p:cNvPr>
            <p:cNvSpPr/>
            <p:nvPr/>
          </p:nvSpPr>
          <p:spPr>
            <a:xfrm>
              <a:off x="2573780" y="1081683"/>
              <a:ext cx="375644" cy="91368"/>
            </a:xfrm>
            <a:prstGeom prst="rect">
              <a:avLst/>
            </a:prstGeom>
            <a:solidFill>
              <a:srgbClr val="B1BFD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23" name="rc205">
              <a:extLst>
                <a:ext uri="{FF2B5EF4-FFF2-40B4-BE49-F238E27FC236}">
                  <a16:creationId xmlns:a16="http://schemas.microsoft.com/office/drawing/2014/main" id="{2D5E0FE4-ED0B-6D42-ADC8-95AB36B3A584}"/>
                </a:ext>
              </a:extLst>
            </p:cNvPr>
            <p:cNvSpPr/>
            <p:nvPr/>
          </p:nvSpPr>
          <p:spPr>
            <a:xfrm>
              <a:off x="2573780" y="3274526"/>
              <a:ext cx="375644" cy="91368"/>
            </a:xfrm>
            <a:prstGeom prst="rect">
              <a:avLst/>
            </a:prstGeom>
            <a:solidFill>
              <a:srgbClr val="E0E5E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24" name="rc206">
              <a:extLst>
                <a:ext uri="{FF2B5EF4-FFF2-40B4-BE49-F238E27FC236}">
                  <a16:creationId xmlns:a16="http://schemas.microsoft.com/office/drawing/2014/main" id="{3E636B29-20B7-4243-93E4-F0ECCF0EA89E}"/>
                </a:ext>
              </a:extLst>
            </p:cNvPr>
            <p:cNvSpPr/>
            <p:nvPr/>
          </p:nvSpPr>
          <p:spPr>
            <a:xfrm>
              <a:off x="2573780" y="1721262"/>
              <a:ext cx="375644" cy="91368"/>
            </a:xfrm>
            <a:prstGeom prst="rect">
              <a:avLst/>
            </a:prstGeom>
            <a:solidFill>
              <a:srgbClr val="99ACC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25" name="rc207">
              <a:extLst>
                <a:ext uri="{FF2B5EF4-FFF2-40B4-BE49-F238E27FC236}">
                  <a16:creationId xmlns:a16="http://schemas.microsoft.com/office/drawing/2014/main" id="{97C5AE32-1DB4-0942-8305-C8EE3DB31778}"/>
                </a:ext>
              </a:extLst>
            </p:cNvPr>
            <p:cNvSpPr/>
            <p:nvPr/>
          </p:nvSpPr>
          <p:spPr>
            <a:xfrm>
              <a:off x="2573780" y="2178105"/>
              <a:ext cx="375644" cy="91368"/>
            </a:xfrm>
            <a:prstGeom prst="rect">
              <a:avLst/>
            </a:prstGeom>
            <a:solidFill>
              <a:srgbClr val="91A6B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26" name="rc208">
              <a:extLst>
                <a:ext uri="{FF2B5EF4-FFF2-40B4-BE49-F238E27FC236}">
                  <a16:creationId xmlns:a16="http://schemas.microsoft.com/office/drawing/2014/main" id="{CCAFE1CB-0EDB-2D4D-9D13-5E154CE5B39E}"/>
                </a:ext>
              </a:extLst>
            </p:cNvPr>
            <p:cNvSpPr/>
            <p:nvPr/>
          </p:nvSpPr>
          <p:spPr>
            <a:xfrm>
              <a:off x="2573780" y="990315"/>
              <a:ext cx="375644" cy="91368"/>
            </a:xfrm>
            <a:prstGeom prst="rect">
              <a:avLst/>
            </a:prstGeom>
            <a:solidFill>
              <a:srgbClr val="36648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27" name="rc211">
              <a:extLst>
                <a:ext uri="{FF2B5EF4-FFF2-40B4-BE49-F238E27FC236}">
                  <a16:creationId xmlns:a16="http://schemas.microsoft.com/office/drawing/2014/main" id="{24C59CE2-2191-2842-91CF-F6814BCCA7C2}"/>
                </a:ext>
              </a:extLst>
            </p:cNvPr>
            <p:cNvSpPr/>
            <p:nvPr/>
          </p:nvSpPr>
          <p:spPr>
            <a:xfrm>
              <a:off x="2573780" y="1812631"/>
              <a:ext cx="375644" cy="91368"/>
            </a:xfrm>
            <a:prstGeom prst="rect">
              <a:avLst/>
            </a:prstGeom>
            <a:solidFill>
              <a:srgbClr val="CFD7E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28" name="rc212">
              <a:extLst>
                <a:ext uri="{FF2B5EF4-FFF2-40B4-BE49-F238E27FC236}">
                  <a16:creationId xmlns:a16="http://schemas.microsoft.com/office/drawing/2014/main" id="{0019E158-499D-6E47-9456-E1C1EE78CC2E}"/>
                </a:ext>
              </a:extLst>
            </p:cNvPr>
            <p:cNvSpPr/>
            <p:nvPr/>
          </p:nvSpPr>
          <p:spPr>
            <a:xfrm>
              <a:off x="2949425" y="1903999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29" name="rc214">
              <a:extLst>
                <a:ext uri="{FF2B5EF4-FFF2-40B4-BE49-F238E27FC236}">
                  <a16:creationId xmlns:a16="http://schemas.microsoft.com/office/drawing/2014/main" id="{F7DE586F-26DE-9F44-B467-4071383FA9B6}"/>
                </a:ext>
              </a:extLst>
            </p:cNvPr>
            <p:cNvSpPr/>
            <p:nvPr/>
          </p:nvSpPr>
          <p:spPr>
            <a:xfrm>
              <a:off x="2949425" y="2452210"/>
              <a:ext cx="375644" cy="91368"/>
            </a:xfrm>
            <a:prstGeom prst="rect">
              <a:avLst/>
            </a:prstGeom>
            <a:solidFill>
              <a:srgbClr val="FBF4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30" name="rc216">
              <a:extLst>
                <a:ext uri="{FF2B5EF4-FFF2-40B4-BE49-F238E27FC236}">
                  <a16:creationId xmlns:a16="http://schemas.microsoft.com/office/drawing/2014/main" id="{8C05D6C9-821E-7442-B699-40313F1B560E}"/>
                </a:ext>
              </a:extLst>
            </p:cNvPr>
            <p:cNvSpPr/>
            <p:nvPr/>
          </p:nvSpPr>
          <p:spPr>
            <a:xfrm>
              <a:off x="2949425" y="4096842"/>
              <a:ext cx="375644" cy="91368"/>
            </a:xfrm>
            <a:prstGeom prst="rect">
              <a:avLst/>
            </a:prstGeom>
            <a:solidFill>
              <a:srgbClr val="F7E9E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31" name="rc217">
              <a:extLst>
                <a:ext uri="{FF2B5EF4-FFF2-40B4-BE49-F238E27FC236}">
                  <a16:creationId xmlns:a16="http://schemas.microsoft.com/office/drawing/2014/main" id="{757BA5B4-C959-0A4F-A5CD-7A31236ED7E0}"/>
                </a:ext>
              </a:extLst>
            </p:cNvPr>
            <p:cNvSpPr/>
            <p:nvPr/>
          </p:nvSpPr>
          <p:spPr>
            <a:xfrm>
              <a:off x="2949425" y="1995368"/>
              <a:ext cx="375644" cy="91368"/>
            </a:xfrm>
            <a:prstGeom prst="rect">
              <a:avLst/>
            </a:prstGeom>
            <a:solidFill>
              <a:srgbClr val="F9FAF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32" name="rc218">
              <a:extLst>
                <a:ext uri="{FF2B5EF4-FFF2-40B4-BE49-F238E27FC236}">
                  <a16:creationId xmlns:a16="http://schemas.microsoft.com/office/drawing/2014/main" id="{BDD54291-D8CB-CF4D-96A2-E35BDC6AD1D8}"/>
                </a:ext>
              </a:extLst>
            </p:cNvPr>
            <p:cNvSpPr/>
            <p:nvPr/>
          </p:nvSpPr>
          <p:spPr>
            <a:xfrm>
              <a:off x="2949425" y="3548631"/>
              <a:ext cx="375644" cy="91368"/>
            </a:xfrm>
            <a:prstGeom prst="rect">
              <a:avLst/>
            </a:prstGeom>
            <a:solidFill>
              <a:srgbClr val="ECEFF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33" name="rc219">
              <a:extLst>
                <a:ext uri="{FF2B5EF4-FFF2-40B4-BE49-F238E27FC236}">
                  <a16:creationId xmlns:a16="http://schemas.microsoft.com/office/drawing/2014/main" id="{E9ADA114-9895-D44C-B541-F5032FB6EB8B}"/>
                </a:ext>
              </a:extLst>
            </p:cNvPr>
            <p:cNvSpPr/>
            <p:nvPr/>
          </p:nvSpPr>
          <p:spPr>
            <a:xfrm>
              <a:off x="2949425" y="3914105"/>
              <a:ext cx="375644" cy="91368"/>
            </a:xfrm>
            <a:prstGeom prst="rect">
              <a:avLst/>
            </a:prstGeom>
            <a:solidFill>
              <a:srgbClr val="D0D8E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34" name="rc220">
              <a:extLst>
                <a:ext uri="{FF2B5EF4-FFF2-40B4-BE49-F238E27FC236}">
                  <a16:creationId xmlns:a16="http://schemas.microsoft.com/office/drawing/2014/main" id="{386538D4-2B7C-1347-882B-F0BCF74E5389}"/>
                </a:ext>
              </a:extLst>
            </p:cNvPr>
            <p:cNvSpPr/>
            <p:nvPr/>
          </p:nvSpPr>
          <p:spPr>
            <a:xfrm>
              <a:off x="2949425" y="2726315"/>
              <a:ext cx="375644" cy="91368"/>
            </a:xfrm>
            <a:prstGeom prst="rect">
              <a:avLst/>
            </a:prstGeom>
            <a:solidFill>
              <a:srgbClr val="F1F3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35" name="rc221">
              <a:extLst>
                <a:ext uri="{FF2B5EF4-FFF2-40B4-BE49-F238E27FC236}">
                  <a16:creationId xmlns:a16="http://schemas.microsoft.com/office/drawing/2014/main" id="{AB54AC8F-B7A6-7E4C-A19C-DE854EBF63B1}"/>
                </a:ext>
              </a:extLst>
            </p:cNvPr>
            <p:cNvSpPr/>
            <p:nvPr/>
          </p:nvSpPr>
          <p:spPr>
            <a:xfrm>
              <a:off x="2949425" y="4279579"/>
              <a:ext cx="375644" cy="91368"/>
            </a:xfrm>
            <a:prstGeom prst="rect">
              <a:avLst/>
            </a:prstGeom>
            <a:solidFill>
              <a:srgbClr val="CFD7E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36" name="rc222">
              <a:extLst>
                <a:ext uri="{FF2B5EF4-FFF2-40B4-BE49-F238E27FC236}">
                  <a16:creationId xmlns:a16="http://schemas.microsoft.com/office/drawing/2014/main" id="{0452C598-0EF0-5A42-9FC2-A5D2BA30700F}"/>
                </a:ext>
              </a:extLst>
            </p:cNvPr>
            <p:cNvSpPr/>
            <p:nvPr/>
          </p:nvSpPr>
          <p:spPr>
            <a:xfrm>
              <a:off x="2949425" y="2269473"/>
              <a:ext cx="375644" cy="91368"/>
            </a:xfrm>
            <a:prstGeom prst="rect">
              <a:avLst/>
            </a:prstGeom>
            <a:solidFill>
              <a:srgbClr val="F0F2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37" name="rc223">
              <a:extLst>
                <a:ext uri="{FF2B5EF4-FFF2-40B4-BE49-F238E27FC236}">
                  <a16:creationId xmlns:a16="http://schemas.microsoft.com/office/drawing/2014/main" id="{17725854-9E77-F945-B081-0A5BBA164EA9}"/>
                </a:ext>
              </a:extLst>
            </p:cNvPr>
            <p:cNvSpPr/>
            <p:nvPr/>
          </p:nvSpPr>
          <p:spPr>
            <a:xfrm>
              <a:off x="2949425" y="4370947"/>
              <a:ext cx="375644" cy="91368"/>
            </a:xfrm>
            <a:prstGeom prst="rect">
              <a:avLst/>
            </a:prstGeom>
            <a:solidFill>
              <a:srgbClr val="F7E8E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38" name="rc224">
              <a:extLst>
                <a:ext uri="{FF2B5EF4-FFF2-40B4-BE49-F238E27FC236}">
                  <a16:creationId xmlns:a16="http://schemas.microsoft.com/office/drawing/2014/main" id="{FDD1AE55-BA9F-3D4F-B5A5-01A9664E5CB3}"/>
                </a:ext>
              </a:extLst>
            </p:cNvPr>
            <p:cNvSpPr/>
            <p:nvPr/>
          </p:nvSpPr>
          <p:spPr>
            <a:xfrm>
              <a:off x="2949425" y="1173052"/>
              <a:ext cx="375644" cy="91368"/>
            </a:xfrm>
            <a:prstGeom prst="rect">
              <a:avLst/>
            </a:prstGeom>
            <a:solidFill>
              <a:srgbClr val="FEFEF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39" name="rc225">
              <a:extLst>
                <a:ext uri="{FF2B5EF4-FFF2-40B4-BE49-F238E27FC236}">
                  <a16:creationId xmlns:a16="http://schemas.microsoft.com/office/drawing/2014/main" id="{266E5C5C-6108-1246-8140-887E5470EA4B}"/>
                </a:ext>
              </a:extLst>
            </p:cNvPr>
            <p:cNvSpPr/>
            <p:nvPr/>
          </p:nvSpPr>
          <p:spPr>
            <a:xfrm>
              <a:off x="2949425" y="2909052"/>
              <a:ext cx="375644" cy="91368"/>
            </a:xfrm>
            <a:prstGeom prst="rect">
              <a:avLst/>
            </a:prstGeom>
            <a:solidFill>
              <a:srgbClr val="FEFEF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40" name="rc227">
              <a:extLst>
                <a:ext uri="{FF2B5EF4-FFF2-40B4-BE49-F238E27FC236}">
                  <a16:creationId xmlns:a16="http://schemas.microsoft.com/office/drawing/2014/main" id="{1143A845-0E90-7D4C-B6B2-05ADD73F80AE}"/>
                </a:ext>
              </a:extLst>
            </p:cNvPr>
            <p:cNvSpPr/>
            <p:nvPr/>
          </p:nvSpPr>
          <p:spPr>
            <a:xfrm>
              <a:off x="2949425" y="2543578"/>
              <a:ext cx="375644" cy="91368"/>
            </a:xfrm>
            <a:prstGeom prst="rect">
              <a:avLst/>
            </a:prstGeom>
            <a:solidFill>
              <a:srgbClr val="F5E3D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41" name="rc228">
              <a:extLst>
                <a:ext uri="{FF2B5EF4-FFF2-40B4-BE49-F238E27FC236}">
                  <a16:creationId xmlns:a16="http://schemas.microsoft.com/office/drawing/2014/main" id="{E84D5F8F-9B57-CA49-A9F3-777D305F1777}"/>
                </a:ext>
              </a:extLst>
            </p:cNvPr>
            <p:cNvSpPr/>
            <p:nvPr/>
          </p:nvSpPr>
          <p:spPr>
            <a:xfrm>
              <a:off x="2949425" y="3731368"/>
              <a:ext cx="375644" cy="91368"/>
            </a:xfrm>
            <a:prstGeom prst="rect">
              <a:avLst/>
            </a:prstGeom>
            <a:solidFill>
              <a:srgbClr val="FBFCF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42" name="rc229">
              <a:extLst>
                <a:ext uri="{FF2B5EF4-FFF2-40B4-BE49-F238E27FC236}">
                  <a16:creationId xmlns:a16="http://schemas.microsoft.com/office/drawing/2014/main" id="{FBBE4BA0-0630-944F-A636-D893666D9784}"/>
                </a:ext>
              </a:extLst>
            </p:cNvPr>
            <p:cNvSpPr/>
            <p:nvPr/>
          </p:nvSpPr>
          <p:spPr>
            <a:xfrm>
              <a:off x="2949425" y="2817684"/>
              <a:ext cx="375644" cy="91368"/>
            </a:xfrm>
            <a:prstGeom prst="rect">
              <a:avLst/>
            </a:prstGeom>
            <a:solidFill>
              <a:srgbClr val="ACBBC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43" name="rc230">
              <a:extLst>
                <a:ext uri="{FF2B5EF4-FFF2-40B4-BE49-F238E27FC236}">
                  <a16:creationId xmlns:a16="http://schemas.microsoft.com/office/drawing/2014/main" id="{20AAE9D1-8054-2741-8738-4647BBFAF7F9}"/>
                </a:ext>
              </a:extLst>
            </p:cNvPr>
            <p:cNvSpPr/>
            <p:nvPr/>
          </p:nvSpPr>
          <p:spPr>
            <a:xfrm>
              <a:off x="2949425" y="3365894"/>
              <a:ext cx="375644" cy="91368"/>
            </a:xfrm>
            <a:prstGeom prst="rect">
              <a:avLst/>
            </a:prstGeom>
            <a:solidFill>
              <a:srgbClr val="FBFCF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44" name="rc231">
              <a:extLst>
                <a:ext uri="{FF2B5EF4-FFF2-40B4-BE49-F238E27FC236}">
                  <a16:creationId xmlns:a16="http://schemas.microsoft.com/office/drawing/2014/main" id="{BF41D96E-5A18-0743-937B-CE3E1CCF7A84}"/>
                </a:ext>
              </a:extLst>
            </p:cNvPr>
            <p:cNvSpPr/>
            <p:nvPr/>
          </p:nvSpPr>
          <p:spPr>
            <a:xfrm>
              <a:off x="2949425" y="3183158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45" name="rc233">
              <a:extLst>
                <a:ext uri="{FF2B5EF4-FFF2-40B4-BE49-F238E27FC236}">
                  <a16:creationId xmlns:a16="http://schemas.microsoft.com/office/drawing/2014/main" id="{510A703A-B71C-3D4A-A92F-04F31BFF5782}"/>
                </a:ext>
              </a:extLst>
            </p:cNvPr>
            <p:cNvSpPr/>
            <p:nvPr/>
          </p:nvSpPr>
          <p:spPr>
            <a:xfrm>
              <a:off x="2949425" y="2634947"/>
              <a:ext cx="375644" cy="91368"/>
            </a:xfrm>
            <a:prstGeom prst="rect">
              <a:avLst/>
            </a:prstGeom>
            <a:solidFill>
              <a:srgbClr val="EDF0F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46" name="rc234">
              <a:extLst>
                <a:ext uri="{FF2B5EF4-FFF2-40B4-BE49-F238E27FC236}">
                  <a16:creationId xmlns:a16="http://schemas.microsoft.com/office/drawing/2014/main" id="{A1775B9C-03B6-5943-978B-E3CC6916941C}"/>
                </a:ext>
              </a:extLst>
            </p:cNvPr>
            <p:cNvSpPr/>
            <p:nvPr/>
          </p:nvSpPr>
          <p:spPr>
            <a:xfrm>
              <a:off x="2949425" y="1355789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47" name="rc235">
              <a:extLst>
                <a:ext uri="{FF2B5EF4-FFF2-40B4-BE49-F238E27FC236}">
                  <a16:creationId xmlns:a16="http://schemas.microsoft.com/office/drawing/2014/main" id="{87339FC9-7A81-F84C-9765-53095CCC2731}"/>
                </a:ext>
              </a:extLst>
            </p:cNvPr>
            <p:cNvSpPr/>
            <p:nvPr/>
          </p:nvSpPr>
          <p:spPr>
            <a:xfrm>
              <a:off x="2949425" y="3457263"/>
              <a:ext cx="375644" cy="91368"/>
            </a:xfrm>
            <a:prstGeom prst="rect">
              <a:avLst/>
            </a:prstGeom>
            <a:solidFill>
              <a:srgbClr val="FDF9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48" name="rc236">
              <a:extLst>
                <a:ext uri="{FF2B5EF4-FFF2-40B4-BE49-F238E27FC236}">
                  <a16:creationId xmlns:a16="http://schemas.microsoft.com/office/drawing/2014/main" id="{F696AE9D-19FE-EF4E-B95A-8783C3EFDB67}"/>
                </a:ext>
              </a:extLst>
            </p:cNvPr>
            <p:cNvSpPr/>
            <p:nvPr/>
          </p:nvSpPr>
          <p:spPr>
            <a:xfrm>
              <a:off x="2949425" y="3091789"/>
              <a:ext cx="375644" cy="91368"/>
            </a:xfrm>
            <a:prstGeom prst="rect">
              <a:avLst/>
            </a:prstGeom>
            <a:solidFill>
              <a:srgbClr val="F4F6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49" name="rc237">
              <a:extLst>
                <a:ext uri="{FF2B5EF4-FFF2-40B4-BE49-F238E27FC236}">
                  <a16:creationId xmlns:a16="http://schemas.microsoft.com/office/drawing/2014/main" id="{9F094B07-45CB-C94C-BC78-E588B819D4CC}"/>
                </a:ext>
              </a:extLst>
            </p:cNvPr>
            <p:cNvSpPr/>
            <p:nvPr/>
          </p:nvSpPr>
          <p:spPr>
            <a:xfrm>
              <a:off x="2949425" y="1264420"/>
              <a:ext cx="375644" cy="91368"/>
            </a:xfrm>
            <a:prstGeom prst="rect">
              <a:avLst/>
            </a:prstGeom>
            <a:solidFill>
              <a:srgbClr val="F7F8F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50" name="rc240">
              <a:extLst>
                <a:ext uri="{FF2B5EF4-FFF2-40B4-BE49-F238E27FC236}">
                  <a16:creationId xmlns:a16="http://schemas.microsoft.com/office/drawing/2014/main" id="{6FB6D292-EADD-564C-BDD1-5730183037FC}"/>
                </a:ext>
              </a:extLst>
            </p:cNvPr>
            <p:cNvSpPr/>
            <p:nvPr/>
          </p:nvSpPr>
          <p:spPr>
            <a:xfrm>
              <a:off x="2949425" y="4005474"/>
              <a:ext cx="375644" cy="91368"/>
            </a:xfrm>
            <a:prstGeom prst="rect">
              <a:avLst/>
            </a:prstGeom>
            <a:solidFill>
              <a:srgbClr val="DFE4E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51" name="rc242">
              <a:extLst>
                <a:ext uri="{FF2B5EF4-FFF2-40B4-BE49-F238E27FC236}">
                  <a16:creationId xmlns:a16="http://schemas.microsoft.com/office/drawing/2014/main" id="{A1CF6393-EC37-9D46-BE56-806306F133DF}"/>
                </a:ext>
              </a:extLst>
            </p:cNvPr>
            <p:cNvSpPr/>
            <p:nvPr/>
          </p:nvSpPr>
          <p:spPr>
            <a:xfrm>
              <a:off x="2949425" y="1629894"/>
              <a:ext cx="375644" cy="91368"/>
            </a:xfrm>
            <a:prstGeom prst="rect">
              <a:avLst/>
            </a:prstGeom>
            <a:solidFill>
              <a:srgbClr val="EAED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52" name="rc243">
              <a:extLst>
                <a:ext uri="{FF2B5EF4-FFF2-40B4-BE49-F238E27FC236}">
                  <a16:creationId xmlns:a16="http://schemas.microsoft.com/office/drawing/2014/main" id="{54305AB1-0155-BA48-9E8C-2CA0CD59F121}"/>
                </a:ext>
              </a:extLst>
            </p:cNvPr>
            <p:cNvSpPr/>
            <p:nvPr/>
          </p:nvSpPr>
          <p:spPr>
            <a:xfrm>
              <a:off x="2949425" y="3640000"/>
              <a:ext cx="375644" cy="91368"/>
            </a:xfrm>
            <a:prstGeom prst="rect">
              <a:avLst/>
            </a:prstGeom>
            <a:solidFill>
              <a:srgbClr val="F1F3F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53" name="rc244">
              <a:extLst>
                <a:ext uri="{FF2B5EF4-FFF2-40B4-BE49-F238E27FC236}">
                  <a16:creationId xmlns:a16="http://schemas.microsoft.com/office/drawing/2014/main" id="{9FD279EC-011F-114C-A252-422E2DD6D10D}"/>
                </a:ext>
              </a:extLst>
            </p:cNvPr>
            <p:cNvSpPr/>
            <p:nvPr/>
          </p:nvSpPr>
          <p:spPr>
            <a:xfrm>
              <a:off x="2949425" y="2360842"/>
              <a:ext cx="375644" cy="91368"/>
            </a:xfrm>
            <a:prstGeom prst="rect">
              <a:avLst/>
            </a:prstGeom>
            <a:solidFill>
              <a:srgbClr val="FEFCF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54" name="rc245">
              <a:extLst>
                <a:ext uri="{FF2B5EF4-FFF2-40B4-BE49-F238E27FC236}">
                  <a16:creationId xmlns:a16="http://schemas.microsoft.com/office/drawing/2014/main" id="{4FFC41D8-1619-3C40-A25D-33FEBCF66C4A}"/>
                </a:ext>
              </a:extLst>
            </p:cNvPr>
            <p:cNvSpPr/>
            <p:nvPr/>
          </p:nvSpPr>
          <p:spPr>
            <a:xfrm>
              <a:off x="2949425" y="1538525"/>
              <a:ext cx="375644" cy="91368"/>
            </a:xfrm>
            <a:prstGeom prst="rect">
              <a:avLst/>
            </a:prstGeom>
            <a:solidFill>
              <a:srgbClr val="FEFCF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55" name="rc247">
              <a:extLst>
                <a:ext uri="{FF2B5EF4-FFF2-40B4-BE49-F238E27FC236}">
                  <a16:creationId xmlns:a16="http://schemas.microsoft.com/office/drawing/2014/main" id="{E7D21AAE-A0E9-D742-B298-B02AF27FF7AE}"/>
                </a:ext>
              </a:extLst>
            </p:cNvPr>
            <p:cNvSpPr/>
            <p:nvPr/>
          </p:nvSpPr>
          <p:spPr>
            <a:xfrm>
              <a:off x="2949425" y="3822737"/>
              <a:ext cx="375644" cy="91368"/>
            </a:xfrm>
            <a:prstGeom prst="rect">
              <a:avLst/>
            </a:prstGeom>
            <a:solidFill>
              <a:srgbClr val="FEFE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56" name="rc248">
              <a:extLst>
                <a:ext uri="{FF2B5EF4-FFF2-40B4-BE49-F238E27FC236}">
                  <a16:creationId xmlns:a16="http://schemas.microsoft.com/office/drawing/2014/main" id="{5913DBB7-EB64-0847-B509-75ABB92DB1F4}"/>
                </a:ext>
              </a:extLst>
            </p:cNvPr>
            <p:cNvSpPr/>
            <p:nvPr/>
          </p:nvSpPr>
          <p:spPr>
            <a:xfrm>
              <a:off x="2949425" y="3000421"/>
              <a:ext cx="375644" cy="91368"/>
            </a:xfrm>
            <a:prstGeom prst="rect">
              <a:avLst/>
            </a:prstGeom>
            <a:solidFill>
              <a:srgbClr val="FBFBF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57" name="rc251">
              <a:extLst>
                <a:ext uri="{FF2B5EF4-FFF2-40B4-BE49-F238E27FC236}">
                  <a16:creationId xmlns:a16="http://schemas.microsoft.com/office/drawing/2014/main" id="{87FD7707-2FC2-BB47-A799-9C36EDB001EB}"/>
                </a:ext>
              </a:extLst>
            </p:cNvPr>
            <p:cNvSpPr/>
            <p:nvPr/>
          </p:nvSpPr>
          <p:spPr>
            <a:xfrm>
              <a:off x="2949425" y="4188210"/>
              <a:ext cx="375644" cy="91368"/>
            </a:xfrm>
            <a:prstGeom prst="rect">
              <a:avLst/>
            </a:prstGeom>
            <a:solidFill>
              <a:srgbClr val="F3F5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58" name="rc252">
              <a:extLst>
                <a:ext uri="{FF2B5EF4-FFF2-40B4-BE49-F238E27FC236}">
                  <a16:creationId xmlns:a16="http://schemas.microsoft.com/office/drawing/2014/main" id="{6EDBB74B-7203-D744-BEE6-FF7B6D210052}"/>
                </a:ext>
              </a:extLst>
            </p:cNvPr>
            <p:cNvSpPr/>
            <p:nvPr/>
          </p:nvSpPr>
          <p:spPr>
            <a:xfrm>
              <a:off x="2949425" y="2086736"/>
              <a:ext cx="375644" cy="91368"/>
            </a:xfrm>
            <a:prstGeom prst="rect">
              <a:avLst/>
            </a:prstGeom>
            <a:solidFill>
              <a:srgbClr val="E8ECF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59" name="rc253">
              <a:extLst>
                <a:ext uri="{FF2B5EF4-FFF2-40B4-BE49-F238E27FC236}">
                  <a16:creationId xmlns:a16="http://schemas.microsoft.com/office/drawing/2014/main" id="{2B0A356D-C554-544B-9F5A-C8FDC0F0FF15}"/>
                </a:ext>
              </a:extLst>
            </p:cNvPr>
            <p:cNvSpPr/>
            <p:nvPr/>
          </p:nvSpPr>
          <p:spPr>
            <a:xfrm>
              <a:off x="2949425" y="1447157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60" name="rc254">
              <a:extLst>
                <a:ext uri="{FF2B5EF4-FFF2-40B4-BE49-F238E27FC236}">
                  <a16:creationId xmlns:a16="http://schemas.microsoft.com/office/drawing/2014/main" id="{2FB5D950-036F-644B-B305-71C2C50DD494}"/>
                </a:ext>
              </a:extLst>
            </p:cNvPr>
            <p:cNvSpPr/>
            <p:nvPr/>
          </p:nvSpPr>
          <p:spPr>
            <a:xfrm>
              <a:off x="2949425" y="1081683"/>
              <a:ext cx="375644" cy="91368"/>
            </a:xfrm>
            <a:prstGeom prst="rect">
              <a:avLst/>
            </a:prstGeom>
            <a:solidFill>
              <a:srgbClr val="FEFDF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61" name="rc255">
              <a:extLst>
                <a:ext uri="{FF2B5EF4-FFF2-40B4-BE49-F238E27FC236}">
                  <a16:creationId xmlns:a16="http://schemas.microsoft.com/office/drawing/2014/main" id="{E9EFE3BF-F538-2D4F-92F8-0745627E3E85}"/>
                </a:ext>
              </a:extLst>
            </p:cNvPr>
            <p:cNvSpPr/>
            <p:nvPr/>
          </p:nvSpPr>
          <p:spPr>
            <a:xfrm>
              <a:off x="2949425" y="3274526"/>
              <a:ext cx="375644" cy="91368"/>
            </a:xfrm>
            <a:prstGeom prst="rect">
              <a:avLst/>
            </a:prstGeom>
            <a:solidFill>
              <a:srgbClr val="F5E3E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62" name="rc256">
              <a:extLst>
                <a:ext uri="{FF2B5EF4-FFF2-40B4-BE49-F238E27FC236}">
                  <a16:creationId xmlns:a16="http://schemas.microsoft.com/office/drawing/2014/main" id="{9F91DA7E-BA81-0D4F-8A4D-024FDF36B3A9}"/>
                </a:ext>
              </a:extLst>
            </p:cNvPr>
            <p:cNvSpPr/>
            <p:nvPr/>
          </p:nvSpPr>
          <p:spPr>
            <a:xfrm>
              <a:off x="2949425" y="1721262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63" name="rc257">
              <a:extLst>
                <a:ext uri="{FF2B5EF4-FFF2-40B4-BE49-F238E27FC236}">
                  <a16:creationId xmlns:a16="http://schemas.microsoft.com/office/drawing/2014/main" id="{5D70E3D7-AF61-5A4D-85FF-F92D85AF25C7}"/>
                </a:ext>
              </a:extLst>
            </p:cNvPr>
            <p:cNvSpPr/>
            <p:nvPr/>
          </p:nvSpPr>
          <p:spPr>
            <a:xfrm>
              <a:off x="2949425" y="2178105"/>
              <a:ext cx="375644" cy="91368"/>
            </a:xfrm>
            <a:prstGeom prst="rect">
              <a:avLst/>
            </a:prstGeom>
            <a:solidFill>
              <a:srgbClr val="FBF4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64" name="rc258">
              <a:extLst>
                <a:ext uri="{FF2B5EF4-FFF2-40B4-BE49-F238E27FC236}">
                  <a16:creationId xmlns:a16="http://schemas.microsoft.com/office/drawing/2014/main" id="{36C51B9D-CC1F-6341-B264-CF8E5A450A09}"/>
                </a:ext>
              </a:extLst>
            </p:cNvPr>
            <p:cNvSpPr/>
            <p:nvPr/>
          </p:nvSpPr>
          <p:spPr>
            <a:xfrm>
              <a:off x="2949425" y="990315"/>
              <a:ext cx="375644" cy="91368"/>
            </a:xfrm>
            <a:prstGeom prst="rect">
              <a:avLst/>
            </a:prstGeom>
            <a:solidFill>
              <a:srgbClr val="FAFBF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65" name="rc261">
              <a:extLst>
                <a:ext uri="{FF2B5EF4-FFF2-40B4-BE49-F238E27FC236}">
                  <a16:creationId xmlns:a16="http://schemas.microsoft.com/office/drawing/2014/main" id="{6EAC124D-3530-1C47-88EB-DF9CC7482777}"/>
                </a:ext>
              </a:extLst>
            </p:cNvPr>
            <p:cNvSpPr/>
            <p:nvPr/>
          </p:nvSpPr>
          <p:spPr>
            <a:xfrm>
              <a:off x="2949425" y="1812631"/>
              <a:ext cx="375644" cy="91368"/>
            </a:xfrm>
            <a:prstGeom prst="rect">
              <a:avLst/>
            </a:prstGeom>
            <a:solidFill>
              <a:srgbClr val="FEFE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66" name="rc262">
              <a:extLst>
                <a:ext uri="{FF2B5EF4-FFF2-40B4-BE49-F238E27FC236}">
                  <a16:creationId xmlns:a16="http://schemas.microsoft.com/office/drawing/2014/main" id="{D42D45FD-1651-2B4F-A8F6-5E1D8D14F278}"/>
                </a:ext>
              </a:extLst>
            </p:cNvPr>
            <p:cNvSpPr/>
            <p:nvPr/>
          </p:nvSpPr>
          <p:spPr>
            <a:xfrm>
              <a:off x="3325070" y="1903999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67" name="rc264">
              <a:extLst>
                <a:ext uri="{FF2B5EF4-FFF2-40B4-BE49-F238E27FC236}">
                  <a16:creationId xmlns:a16="http://schemas.microsoft.com/office/drawing/2014/main" id="{2A000C6B-F746-4948-972D-CD5740FF06DC}"/>
                </a:ext>
              </a:extLst>
            </p:cNvPr>
            <p:cNvSpPr/>
            <p:nvPr/>
          </p:nvSpPr>
          <p:spPr>
            <a:xfrm>
              <a:off x="3325070" y="2452210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68" name="rc266">
              <a:extLst>
                <a:ext uri="{FF2B5EF4-FFF2-40B4-BE49-F238E27FC236}">
                  <a16:creationId xmlns:a16="http://schemas.microsoft.com/office/drawing/2014/main" id="{215DB0FA-148E-2F49-895D-0D0404F6B336}"/>
                </a:ext>
              </a:extLst>
            </p:cNvPr>
            <p:cNvSpPr/>
            <p:nvPr/>
          </p:nvSpPr>
          <p:spPr>
            <a:xfrm>
              <a:off x="3325070" y="4096842"/>
              <a:ext cx="375644" cy="91368"/>
            </a:xfrm>
            <a:prstGeom prst="rect">
              <a:avLst/>
            </a:prstGeom>
            <a:solidFill>
              <a:srgbClr val="E9EC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69" name="rc267">
              <a:extLst>
                <a:ext uri="{FF2B5EF4-FFF2-40B4-BE49-F238E27FC236}">
                  <a16:creationId xmlns:a16="http://schemas.microsoft.com/office/drawing/2014/main" id="{F67AD86E-25D9-6444-94A7-E3EC0E3667E8}"/>
                </a:ext>
              </a:extLst>
            </p:cNvPr>
            <p:cNvSpPr/>
            <p:nvPr/>
          </p:nvSpPr>
          <p:spPr>
            <a:xfrm>
              <a:off x="3325070" y="1995368"/>
              <a:ext cx="375644" cy="91368"/>
            </a:xfrm>
            <a:prstGeom prst="rect">
              <a:avLst/>
            </a:prstGeom>
            <a:solidFill>
              <a:srgbClr val="E8EC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70" name="rc268">
              <a:extLst>
                <a:ext uri="{FF2B5EF4-FFF2-40B4-BE49-F238E27FC236}">
                  <a16:creationId xmlns:a16="http://schemas.microsoft.com/office/drawing/2014/main" id="{7FA24618-329B-C546-BC9E-3B06B36033E6}"/>
                </a:ext>
              </a:extLst>
            </p:cNvPr>
            <p:cNvSpPr/>
            <p:nvPr/>
          </p:nvSpPr>
          <p:spPr>
            <a:xfrm>
              <a:off x="3325070" y="3548631"/>
              <a:ext cx="375644" cy="91368"/>
            </a:xfrm>
            <a:prstGeom prst="rect">
              <a:avLst/>
            </a:prstGeom>
            <a:solidFill>
              <a:srgbClr val="FAFBF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71" name="rc269">
              <a:extLst>
                <a:ext uri="{FF2B5EF4-FFF2-40B4-BE49-F238E27FC236}">
                  <a16:creationId xmlns:a16="http://schemas.microsoft.com/office/drawing/2014/main" id="{EB6E46BD-ED52-5A4B-BE54-B006BA37B7E0}"/>
                </a:ext>
              </a:extLst>
            </p:cNvPr>
            <p:cNvSpPr/>
            <p:nvPr/>
          </p:nvSpPr>
          <p:spPr>
            <a:xfrm>
              <a:off x="3325070" y="3914105"/>
              <a:ext cx="375644" cy="91368"/>
            </a:xfrm>
            <a:prstGeom prst="rect">
              <a:avLst/>
            </a:prstGeom>
            <a:solidFill>
              <a:srgbClr val="F6F8F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72" name="rc270">
              <a:extLst>
                <a:ext uri="{FF2B5EF4-FFF2-40B4-BE49-F238E27FC236}">
                  <a16:creationId xmlns:a16="http://schemas.microsoft.com/office/drawing/2014/main" id="{077D9C94-2262-354D-AD02-F5E70E8D86D6}"/>
                </a:ext>
              </a:extLst>
            </p:cNvPr>
            <p:cNvSpPr/>
            <p:nvPr/>
          </p:nvSpPr>
          <p:spPr>
            <a:xfrm>
              <a:off x="3325070" y="2726315"/>
              <a:ext cx="375644" cy="91368"/>
            </a:xfrm>
            <a:prstGeom prst="rect">
              <a:avLst/>
            </a:prstGeom>
            <a:solidFill>
              <a:srgbClr val="FBFBF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73" name="rc271">
              <a:extLst>
                <a:ext uri="{FF2B5EF4-FFF2-40B4-BE49-F238E27FC236}">
                  <a16:creationId xmlns:a16="http://schemas.microsoft.com/office/drawing/2014/main" id="{ED23B0C2-EC93-0A49-9A6A-865B7F3988E7}"/>
                </a:ext>
              </a:extLst>
            </p:cNvPr>
            <p:cNvSpPr/>
            <p:nvPr/>
          </p:nvSpPr>
          <p:spPr>
            <a:xfrm>
              <a:off x="3325070" y="4279579"/>
              <a:ext cx="375644" cy="91368"/>
            </a:xfrm>
            <a:prstGeom prst="rect">
              <a:avLst/>
            </a:prstGeom>
            <a:solidFill>
              <a:srgbClr val="E1E6E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74" name="rc272">
              <a:extLst>
                <a:ext uri="{FF2B5EF4-FFF2-40B4-BE49-F238E27FC236}">
                  <a16:creationId xmlns:a16="http://schemas.microsoft.com/office/drawing/2014/main" id="{52B2D66B-8814-234E-B0D3-7909002BF724}"/>
                </a:ext>
              </a:extLst>
            </p:cNvPr>
            <p:cNvSpPr/>
            <p:nvPr/>
          </p:nvSpPr>
          <p:spPr>
            <a:xfrm>
              <a:off x="3325070" y="2269473"/>
              <a:ext cx="375644" cy="91368"/>
            </a:xfrm>
            <a:prstGeom prst="rect">
              <a:avLst/>
            </a:prstGeom>
            <a:solidFill>
              <a:srgbClr val="FDF9F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75" name="rc273">
              <a:extLst>
                <a:ext uri="{FF2B5EF4-FFF2-40B4-BE49-F238E27FC236}">
                  <a16:creationId xmlns:a16="http://schemas.microsoft.com/office/drawing/2014/main" id="{B8266AAE-3762-6642-9C67-8CDAF61E816E}"/>
                </a:ext>
              </a:extLst>
            </p:cNvPr>
            <p:cNvSpPr/>
            <p:nvPr/>
          </p:nvSpPr>
          <p:spPr>
            <a:xfrm>
              <a:off x="3325070" y="4370947"/>
              <a:ext cx="375644" cy="91368"/>
            </a:xfrm>
            <a:prstGeom prst="rect">
              <a:avLst/>
            </a:prstGeom>
            <a:solidFill>
              <a:srgbClr val="F3F5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76" name="rc274">
              <a:extLst>
                <a:ext uri="{FF2B5EF4-FFF2-40B4-BE49-F238E27FC236}">
                  <a16:creationId xmlns:a16="http://schemas.microsoft.com/office/drawing/2014/main" id="{F5968BFD-3756-5549-B7B4-9D24D9F45C3A}"/>
                </a:ext>
              </a:extLst>
            </p:cNvPr>
            <p:cNvSpPr/>
            <p:nvPr/>
          </p:nvSpPr>
          <p:spPr>
            <a:xfrm>
              <a:off x="3325070" y="1173052"/>
              <a:ext cx="375644" cy="91368"/>
            </a:xfrm>
            <a:prstGeom prst="rect">
              <a:avLst/>
            </a:prstGeom>
            <a:solidFill>
              <a:srgbClr val="FCFDF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77" name="rc275">
              <a:extLst>
                <a:ext uri="{FF2B5EF4-FFF2-40B4-BE49-F238E27FC236}">
                  <a16:creationId xmlns:a16="http://schemas.microsoft.com/office/drawing/2014/main" id="{22D08938-A1A3-E749-8D08-7066E8D0C133}"/>
                </a:ext>
              </a:extLst>
            </p:cNvPr>
            <p:cNvSpPr/>
            <p:nvPr/>
          </p:nvSpPr>
          <p:spPr>
            <a:xfrm>
              <a:off x="3325070" y="2909052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78" name="rc277">
              <a:extLst>
                <a:ext uri="{FF2B5EF4-FFF2-40B4-BE49-F238E27FC236}">
                  <a16:creationId xmlns:a16="http://schemas.microsoft.com/office/drawing/2014/main" id="{40D85FFB-F79B-1B4C-A721-629E0B6CFB61}"/>
                </a:ext>
              </a:extLst>
            </p:cNvPr>
            <p:cNvSpPr/>
            <p:nvPr/>
          </p:nvSpPr>
          <p:spPr>
            <a:xfrm>
              <a:off x="3325070" y="2543578"/>
              <a:ext cx="375644" cy="91368"/>
            </a:xfrm>
            <a:prstGeom prst="rect">
              <a:avLst/>
            </a:prstGeom>
            <a:solidFill>
              <a:srgbClr val="F1F3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79" name="rc278">
              <a:extLst>
                <a:ext uri="{FF2B5EF4-FFF2-40B4-BE49-F238E27FC236}">
                  <a16:creationId xmlns:a16="http://schemas.microsoft.com/office/drawing/2014/main" id="{788B448D-9843-E347-A067-45B5B95749A8}"/>
                </a:ext>
              </a:extLst>
            </p:cNvPr>
            <p:cNvSpPr/>
            <p:nvPr/>
          </p:nvSpPr>
          <p:spPr>
            <a:xfrm>
              <a:off x="3325070" y="3731368"/>
              <a:ext cx="375644" cy="91368"/>
            </a:xfrm>
            <a:prstGeom prst="rect">
              <a:avLst/>
            </a:prstGeom>
            <a:solidFill>
              <a:srgbClr val="E4E9E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80" name="rc279">
              <a:extLst>
                <a:ext uri="{FF2B5EF4-FFF2-40B4-BE49-F238E27FC236}">
                  <a16:creationId xmlns:a16="http://schemas.microsoft.com/office/drawing/2014/main" id="{1C656BAF-9BF0-1344-8627-F5B99CE45AAB}"/>
                </a:ext>
              </a:extLst>
            </p:cNvPr>
            <p:cNvSpPr/>
            <p:nvPr/>
          </p:nvSpPr>
          <p:spPr>
            <a:xfrm>
              <a:off x="3325070" y="2817684"/>
              <a:ext cx="375644" cy="91368"/>
            </a:xfrm>
            <a:prstGeom prst="rect">
              <a:avLst/>
            </a:prstGeom>
            <a:solidFill>
              <a:srgbClr val="A8B8C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81" name="rc280">
              <a:extLst>
                <a:ext uri="{FF2B5EF4-FFF2-40B4-BE49-F238E27FC236}">
                  <a16:creationId xmlns:a16="http://schemas.microsoft.com/office/drawing/2014/main" id="{BAA9FF1F-5565-5546-9E11-B919777293A7}"/>
                </a:ext>
              </a:extLst>
            </p:cNvPr>
            <p:cNvSpPr/>
            <p:nvPr/>
          </p:nvSpPr>
          <p:spPr>
            <a:xfrm>
              <a:off x="3325070" y="3365894"/>
              <a:ext cx="375644" cy="91368"/>
            </a:xfrm>
            <a:prstGeom prst="rect">
              <a:avLst/>
            </a:prstGeom>
            <a:solidFill>
              <a:srgbClr val="F2F4F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82" name="rc281">
              <a:extLst>
                <a:ext uri="{FF2B5EF4-FFF2-40B4-BE49-F238E27FC236}">
                  <a16:creationId xmlns:a16="http://schemas.microsoft.com/office/drawing/2014/main" id="{58643D1E-84B3-F140-9AB5-9482BC8BF927}"/>
                </a:ext>
              </a:extLst>
            </p:cNvPr>
            <p:cNvSpPr/>
            <p:nvPr/>
          </p:nvSpPr>
          <p:spPr>
            <a:xfrm>
              <a:off x="3325070" y="3183158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83" name="rc283">
              <a:extLst>
                <a:ext uri="{FF2B5EF4-FFF2-40B4-BE49-F238E27FC236}">
                  <a16:creationId xmlns:a16="http://schemas.microsoft.com/office/drawing/2014/main" id="{4C3CD065-6694-394E-9DBE-D77796F59D6B}"/>
                </a:ext>
              </a:extLst>
            </p:cNvPr>
            <p:cNvSpPr/>
            <p:nvPr/>
          </p:nvSpPr>
          <p:spPr>
            <a:xfrm>
              <a:off x="3325070" y="2634947"/>
              <a:ext cx="375644" cy="91368"/>
            </a:xfrm>
            <a:prstGeom prst="rect">
              <a:avLst/>
            </a:prstGeom>
            <a:solidFill>
              <a:srgbClr val="F3F5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84" name="rc284">
              <a:extLst>
                <a:ext uri="{FF2B5EF4-FFF2-40B4-BE49-F238E27FC236}">
                  <a16:creationId xmlns:a16="http://schemas.microsoft.com/office/drawing/2014/main" id="{8D243FA0-B621-194B-A4E2-8A81334BC788}"/>
                </a:ext>
              </a:extLst>
            </p:cNvPr>
            <p:cNvSpPr/>
            <p:nvPr/>
          </p:nvSpPr>
          <p:spPr>
            <a:xfrm>
              <a:off x="3325070" y="1355789"/>
              <a:ext cx="375644" cy="91368"/>
            </a:xfrm>
            <a:prstGeom prst="rect">
              <a:avLst/>
            </a:prstGeom>
            <a:solidFill>
              <a:srgbClr val="FDF9F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85" name="rc285">
              <a:extLst>
                <a:ext uri="{FF2B5EF4-FFF2-40B4-BE49-F238E27FC236}">
                  <a16:creationId xmlns:a16="http://schemas.microsoft.com/office/drawing/2014/main" id="{81F9B92E-AE70-5A4D-A307-4A81C54753AC}"/>
                </a:ext>
              </a:extLst>
            </p:cNvPr>
            <p:cNvSpPr/>
            <p:nvPr/>
          </p:nvSpPr>
          <p:spPr>
            <a:xfrm>
              <a:off x="3325070" y="3457263"/>
              <a:ext cx="375644" cy="91368"/>
            </a:xfrm>
            <a:prstGeom prst="rect">
              <a:avLst/>
            </a:prstGeom>
            <a:solidFill>
              <a:srgbClr val="FCF7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86" name="rc286">
              <a:extLst>
                <a:ext uri="{FF2B5EF4-FFF2-40B4-BE49-F238E27FC236}">
                  <a16:creationId xmlns:a16="http://schemas.microsoft.com/office/drawing/2014/main" id="{1AD42117-5069-2442-9491-14E69B5B440C}"/>
                </a:ext>
              </a:extLst>
            </p:cNvPr>
            <p:cNvSpPr/>
            <p:nvPr/>
          </p:nvSpPr>
          <p:spPr>
            <a:xfrm>
              <a:off x="3325070" y="3091789"/>
              <a:ext cx="375644" cy="91368"/>
            </a:xfrm>
            <a:prstGeom prst="rect">
              <a:avLst/>
            </a:prstGeom>
            <a:solidFill>
              <a:srgbClr val="DDE3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87" name="rc287">
              <a:extLst>
                <a:ext uri="{FF2B5EF4-FFF2-40B4-BE49-F238E27FC236}">
                  <a16:creationId xmlns:a16="http://schemas.microsoft.com/office/drawing/2014/main" id="{EF90621A-2859-8946-A8D5-4752E166DAEA}"/>
                </a:ext>
              </a:extLst>
            </p:cNvPr>
            <p:cNvSpPr/>
            <p:nvPr/>
          </p:nvSpPr>
          <p:spPr>
            <a:xfrm>
              <a:off x="3325070" y="1264420"/>
              <a:ext cx="375644" cy="91368"/>
            </a:xfrm>
            <a:prstGeom prst="rect">
              <a:avLst/>
            </a:prstGeom>
            <a:solidFill>
              <a:srgbClr val="F9EFE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88" name="rc290">
              <a:extLst>
                <a:ext uri="{FF2B5EF4-FFF2-40B4-BE49-F238E27FC236}">
                  <a16:creationId xmlns:a16="http://schemas.microsoft.com/office/drawing/2014/main" id="{8E90D366-4A72-7140-A667-4A299AD65587}"/>
                </a:ext>
              </a:extLst>
            </p:cNvPr>
            <p:cNvSpPr/>
            <p:nvPr/>
          </p:nvSpPr>
          <p:spPr>
            <a:xfrm>
              <a:off x="3325070" y="4005474"/>
              <a:ext cx="375644" cy="91368"/>
            </a:xfrm>
            <a:prstGeom prst="rect">
              <a:avLst/>
            </a:prstGeom>
            <a:solidFill>
              <a:srgbClr val="F4E2D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89" name="rc292">
              <a:extLst>
                <a:ext uri="{FF2B5EF4-FFF2-40B4-BE49-F238E27FC236}">
                  <a16:creationId xmlns:a16="http://schemas.microsoft.com/office/drawing/2014/main" id="{D283D6EA-D516-1846-93B0-6D7F2CA471EE}"/>
                </a:ext>
              </a:extLst>
            </p:cNvPr>
            <p:cNvSpPr/>
            <p:nvPr/>
          </p:nvSpPr>
          <p:spPr>
            <a:xfrm>
              <a:off x="3325070" y="1629894"/>
              <a:ext cx="375644" cy="91368"/>
            </a:xfrm>
            <a:prstGeom prst="rect">
              <a:avLst/>
            </a:prstGeom>
            <a:solidFill>
              <a:srgbClr val="F4F6F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90" name="rc293">
              <a:extLst>
                <a:ext uri="{FF2B5EF4-FFF2-40B4-BE49-F238E27FC236}">
                  <a16:creationId xmlns:a16="http://schemas.microsoft.com/office/drawing/2014/main" id="{76A6AADF-A087-414E-A9A1-222CFFDA17E4}"/>
                </a:ext>
              </a:extLst>
            </p:cNvPr>
            <p:cNvSpPr/>
            <p:nvPr/>
          </p:nvSpPr>
          <p:spPr>
            <a:xfrm>
              <a:off x="3325070" y="3640000"/>
              <a:ext cx="375644" cy="91368"/>
            </a:xfrm>
            <a:prstGeom prst="rect">
              <a:avLst/>
            </a:prstGeom>
            <a:solidFill>
              <a:srgbClr val="FCF5F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91" name="rc294">
              <a:extLst>
                <a:ext uri="{FF2B5EF4-FFF2-40B4-BE49-F238E27FC236}">
                  <a16:creationId xmlns:a16="http://schemas.microsoft.com/office/drawing/2014/main" id="{C7F1F203-5F86-9345-9BD4-37BD8391FC0C}"/>
                </a:ext>
              </a:extLst>
            </p:cNvPr>
            <p:cNvSpPr/>
            <p:nvPr/>
          </p:nvSpPr>
          <p:spPr>
            <a:xfrm>
              <a:off x="3325070" y="2360842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92" name="rc295">
              <a:extLst>
                <a:ext uri="{FF2B5EF4-FFF2-40B4-BE49-F238E27FC236}">
                  <a16:creationId xmlns:a16="http://schemas.microsoft.com/office/drawing/2014/main" id="{CC0F0D35-BE72-3A4D-BDEF-8B331AFCF08D}"/>
                </a:ext>
              </a:extLst>
            </p:cNvPr>
            <p:cNvSpPr/>
            <p:nvPr/>
          </p:nvSpPr>
          <p:spPr>
            <a:xfrm>
              <a:off x="3325070" y="1538525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93" name="rc297">
              <a:extLst>
                <a:ext uri="{FF2B5EF4-FFF2-40B4-BE49-F238E27FC236}">
                  <a16:creationId xmlns:a16="http://schemas.microsoft.com/office/drawing/2014/main" id="{651F7ACC-8717-DF49-984C-D074173D6C4B}"/>
                </a:ext>
              </a:extLst>
            </p:cNvPr>
            <p:cNvSpPr/>
            <p:nvPr/>
          </p:nvSpPr>
          <p:spPr>
            <a:xfrm>
              <a:off x="3325070" y="3822737"/>
              <a:ext cx="375644" cy="91368"/>
            </a:xfrm>
            <a:prstGeom prst="rect">
              <a:avLst/>
            </a:prstGeom>
            <a:solidFill>
              <a:srgbClr val="F8ECE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94" name="rc298">
              <a:extLst>
                <a:ext uri="{FF2B5EF4-FFF2-40B4-BE49-F238E27FC236}">
                  <a16:creationId xmlns:a16="http://schemas.microsoft.com/office/drawing/2014/main" id="{DF272E5B-76CC-2D4B-868C-A4A1FBA96039}"/>
                </a:ext>
              </a:extLst>
            </p:cNvPr>
            <p:cNvSpPr/>
            <p:nvPr/>
          </p:nvSpPr>
          <p:spPr>
            <a:xfrm>
              <a:off x="3325070" y="3000421"/>
              <a:ext cx="375644" cy="91368"/>
            </a:xfrm>
            <a:prstGeom prst="rect">
              <a:avLst/>
            </a:prstGeom>
            <a:solidFill>
              <a:srgbClr val="F8F9F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95" name="rc301">
              <a:extLst>
                <a:ext uri="{FF2B5EF4-FFF2-40B4-BE49-F238E27FC236}">
                  <a16:creationId xmlns:a16="http://schemas.microsoft.com/office/drawing/2014/main" id="{996A473E-86F5-7049-8BAD-DC57A5EAEC9B}"/>
                </a:ext>
              </a:extLst>
            </p:cNvPr>
            <p:cNvSpPr/>
            <p:nvPr/>
          </p:nvSpPr>
          <p:spPr>
            <a:xfrm>
              <a:off x="3325070" y="4188210"/>
              <a:ext cx="375644" cy="91368"/>
            </a:xfrm>
            <a:prstGeom prst="rect">
              <a:avLst/>
            </a:prstGeom>
            <a:solidFill>
              <a:srgbClr val="DEE3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96" name="rc302">
              <a:extLst>
                <a:ext uri="{FF2B5EF4-FFF2-40B4-BE49-F238E27FC236}">
                  <a16:creationId xmlns:a16="http://schemas.microsoft.com/office/drawing/2014/main" id="{08A1DB84-6956-9743-A79D-438ACFAF9B4E}"/>
                </a:ext>
              </a:extLst>
            </p:cNvPr>
            <p:cNvSpPr/>
            <p:nvPr/>
          </p:nvSpPr>
          <p:spPr>
            <a:xfrm>
              <a:off x="3325070" y="2086736"/>
              <a:ext cx="375644" cy="91368"/>
            </a:xfrm>
            <a:prstGeom prst="rect">
              <a:avLst/>
            </a:prstGeom>
            <a:solidFill>
              <a:srgbClr val="F0F3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97" name="rc303">
              <a:extLst>
                <a:ext uri="{FF2B5EF4-FFF2-40B4-BE49-F238E27FC236}">
                  <a16:creationId xmlns:a16="http://schemas.microsoft.com/office/drawing/2014/main" id="{19427753-8946-324A-AFB5-F5BA4BA68E9F}"/>
                </a:ext>
              </a:extLst>
            </p:cNvPr>
            <p:cNvSpPr/>
            <p:nvPr/>
          </p:nvSpPr>
          <p:spPr>
            <a:xfrm>
              <a:off x="3325070" y="1447157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98" name="rc304">
              <a:extLst>
                <a:ext uri="{FF2B5EF4-FFF2-40B4-BE49-F238E27FC236}">
                  <a16:creationId xmlns:a16="http://schemas.microsoft.com/office/drawing/2014/main" id="{5CAD4B20-D0BF-884F-AF01-B3E85E21569F}"/>
                </a:ext>
              </a:extLst>
            </p:cNvPr>
            <p:cNvSpPr/>
            <p:nvPr/>
          </p:nvSpPr>
          <p:spPr>
            <a:xfrm>
              <a:off x="3325070" y="1081683"/>
              <a:ext cx="375644" cy="91368"/>
            </a:xfrm>
            <a:prstGeom prst="rect">
              <a:avLst/>
            </a:prstGeom>
            <a:solidFill>
              <a:srgbClr val="FEFEF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99" name="rc305">
              <a:extLst>
                <a:ext uri="{FF2B5EF4-FFF2-40B4-BE49-F238E27FC236}">
                  <a16:creationId xmlns:a16="http://schemas.microsoft.com/office/drawing/2014/main" id="{A27EF37E-BADB-7447-84EF-8A02D815DF38}"/>
                </a:ext>
              </a:extLst>
            </p:cNvPr>
            <p:cNvSpPr/>
            <p:nvPr/>
          </p:nvSpPr>
          <p:spPr>
            <a:xfrm>
              <a:off x="3325070" y="3274526"/>
              <a:ext cx="375644" cy="91368"/>
            </a:xfrm>
            <a:prstGeom prst="rect">
              <a:avLst/>
            </a:prstGeom>
            <a:solidFill>
              <a:srgbClr val="FAF0E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00" name="rc306">
              <a:extLst>
                <a:ext uri="{FF2B5EF4-FFF2-40B4-BE49-F238E27FC236}">
                  <a16:creationId xmlns:a16="http://schemas.microsoft.com/office/drawing/2014/main" id="{3EF71A77-4D8F-8249-B53B-A6EDAE49D64C}"/>
                </a:ext>
              </a:extLst>
            </p:cNvPr>
            <p:cNvSpPr/>
            <p:nvPr/>
          </p:nvSpPr>
          <p:spPr>
            <a:xfrm>
              <a:off x="3325070" y="1721262"/>
              <a:ext cx="375644" cy="91368"/>
            </a:xfrm>
            <a:prstGeom prst="rect">
              <a:avLst/>
            </a:prstGeom>
            <a:solidFill>
              <a:srgbClr val="FDFDF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01" name="rc307">
              <a:extLst>
                <a:ext uri="{FF2B5EF4-FFF2-40B4-BE49-F238E27FC236}">
                  <a16:creationId xmlns:a16="http://schemas.microsoft.com/office/drawing/2014/main" id="{0C5D5FF3-E356-E743-8E54-B075A9BD5919}"/>
                </a:ext>
              </a:extLst>
            </p:cNvPr>
            <p:cNvSpPr/>
            <p:nvPr/>
          </p:nvSpPr>
          <p:spPr>
            <a:xfrm>
              <a:off x="3325070" y="2178105"/>
              <a:ext cx="375644" cy="91368"/>
            </a:xfrm>
            <a:prstGeom prst="rect">
              <a:avLst/>
            </a:prstGeom>
            <a:solidFill>
              <a:srgbClr val="F6E7E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02" name="rc308">
              <a:extLst>
                <a:ext uri="{FF2B5EF4-FFF2-40B4-BE49-F238E27FC236}">
                  <a16:creationId xmlns:a16="http://schemas.microsoft.com/office/drawing/2014/main" id="{AD101B76-743C-FF44-B5C5-8260A85ABB74}"/>
                </a:ext>
              </a:extLst>
            </p:cNvPr>
            <p:cNvSpPr/>
            <p:nvPr/>
          </p:nvSpPr>
          <p:spPr>
            <a:xfrm>
              <a:off x="3325070" y="990315"/>
              <a:ext cx="375644" cy="91368"/>
            </a:xfrm>
            <a:prstGeom prst="rect">
              <a:avLst/>
            </a:prstGeom>
            <a:solidFill>
              <a:srgbClr val="FEFCF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03" name="rc311">
              <a:extLst>
                <a:ext uri="{FF2B5EF4-FFF2-40B4-BE49-F238E27FC236}">
                  <a16:creationId xmlns:a16="http://schemas.microsoft.com/office/drawing/2014/main" id="{1DA1AA8F-342C-0F47-820B-A1642F3F280C}"/>
                </a:ext>
              </a:extLst>
            </p:cNvPr>
            <p:cNvSpPr/>
            <p:nvPr/>
          </p:nvSpPr>
          <p:spPr>
            <a:xfrm>
              <a:off x="3325070" y="1812631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04" name="rc312">
              <a:extLst>
                <a:ext uri="{FF2B5EF4-FFF2-40B4-BE49-F238E27FC236}">
                  <a16:creationId xmlns:a16="http://schemas.microsoft.com/office/drawing/2014/main" id="{FA2447BA-E2E5-F747-A07E-1063F17177D9}"/>
                </a:ext>
              </a:extLst>
            </p:cNvPr>
            <p:cNvSpPr/>
            <p:nvPr/>
          </p:nvSpPr>
          <p:spPr>
            <a:xfrm>
              <a:off x="3700715" y="1903999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05" name="rc314">
              <a:extLst>
                <a:ext uri="{FF2B5EF4-FFF2-40B4-BE49-F238E27FC236}">
                  <a16:creationId xmlns:a16="http://schemas.microsoft.com/office/drawing/2014/main" id="{88EA0058-1F43-9140-A6AB-171E23452E07}"/>
                </a:ext>
              </a:extLst>
            </p:cNvPr>
            <p:cNvSpPr/>
            <p:nvPr/>
          </p:nvSpPr>
          <p:spPr>
            <a:xfrm>
              <a:off x="3700715" y="2452210"/>
              <a:ext cx="375644" cy="91368"/>
            </a:xfrm>
            <a:prstGeom prst="rect">
              <a:avLst/>
            </a:prstGeom>
            <a:solidFill>
              <a:srgbClr val="F1F3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06" name="rc316">
              <a:extLst>
                <a:ext uri="{FF2B5EF4-FFF2-40B4-BE49-F238E27FC236}">
                  <a16:creationId xmlns:a16="http://schemas.microsoft.com/office/drawing/2014/main" id="{106124C0-FC97-1F46-9784-788B41C7EDA1}"/>
                </a:ext>
              </a:extLst>
            </p:cNvPr>
            <p:cNvSpPr/>
            <p:nvPr/>
          </p:nvSpPr>
          <p:spPr>
            <a:xfrm>
              <a:off x="3700715" y="4096842"/>
              <a:ext cx="375644" cy="91368"/>
            </a:xfrm>
            <a:prstGeom prst="rect">
              <a:avLst/>
            </a:prstGeom>
            <a:solidFill>
              <a:srgbClr val="D9E0E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07" name="rc317">
              <a:extLst>
                <a:ext uri="{FF2B5EF4-FFF2-40B4-BE49-F238E27FC236}">
                  <a16:creationId xmlns:a16="http://schemas.microsoft.com/office/drawing/2014/main" id="{B3209F9D-E561-2348-897B-C5DEB51278F5}"/>
                </a:ext>
              </a:extLst>
            </p:cNvPr>
            <p:cNvSpPr/>
            <p:nvPr/>
          </p:nvSpPr>
          <p:spPr>
            <a:xfrm>
              <a:off x="3700715" y="1995368"/>
              <a:ext cx="375644" cy="91368"/>
            </a:xfrm>
            <a:prstGeom prst="rect">
              <a:avLst/>
            </a:prstGeom>
            <a:solidFill>
              <a:srgbClr val="FBF3F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08" name="rc318">
              <a:extLst>
                <a:ext uri="{FF2B5EF4-FFF2-40B4-BE49-F238E27FC236}">
                  <a16:creationId xmlns:a16="http://schemas.microsoft.com/office/drawing/2014/main" id="{8F5493DB-33B3-5E4F-A599-39361AF2B976}"/>
                </a:ext>
              </a:extLst>
            </p:cNvPr>
            <p:cNvSpPr/>
            <p:nvPr/>
          </p:nvSpPr>
          <p:spPr>
            <a:xfrm>
              <a:off x="3700715" y="3548631"/>
              <a:ext cx="375644" cy="91368"/>
            </a:xfrm>
            <a:prstGeom prst="rect">
              <a:avLst/>
            </a:prstGeom>
            <a:solidFill>
              <a:srgbClr val="FEFEF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09" name="rc319">
              <a:extLst>
                <a:ext uri="{FF2B5EF4-FFF2-40B4-BE49-F238E27FC236}">
                  <a16:creationId xmlns:a16="http://schemas.microsoft.com/office/drawing/2014/main" id="{3546D0DB-FDE6-D141-860E-259677EC057F}"/>
                </a:ext>
              </a:extLst>
            </p:cNvPr>
            <p:cNvSpPr/>
            <p:nvPr/>
          </p:nvSpPr>
          <p:spPr>
            <a:xfrm>
              <a:off x="3700715" y="3914105"/>
              <a:ext cx="375644" cy="91368"/>
            </a:xfrm>
            <a:prstGeom prst="rect">
              <a:avLst/>
            </a:prstGeom>
            <a:solidFill>
              <a:srgbClr val="EAEE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10" name="rc320">
              <a:extLst>
                <a:ext uri="{FF2B5EF4-FFF2-40B4-BE49-F238E27FC236}">
                  <a16:creationId xmlns:a16="http://schemas.microsoft.com/office/drawing/2014/main" id="{A28AC585-6195-1A44-BFBC-058427DCF6AB}"/>
                </a:ext>
              </a:extLst>
            </p:cNvPr>
            <p:cNvSpPr/>
            <p:nvPr/>
          </p:nvSpPr>
          <p:spPr>
            <a:xfrm>
              <a:off x="3700715" y="2726315"/>
              <a:ext cx="375644" cy="91368"/>
            </a:xfrm>
            <a:prstGeom prst="rect">
              <a:avLst/>
            </a:prstGeom>
            <a:solidFill>
              <a:srgbClr val="FDF8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11" name="rc321">
              <a:extLst>
                <a:ext uri="{FF2B5EF4-FFF2-40B4-BE49-F238E27FC236}">
                  <a16:creationId xmlns:a16="http://schemas.microsoft.com/office/drawing/2014/main" id="{D15029D3-0ECB-CF46-9464-54C9A64C8F38}"/>
                </a:ext>
              </a:extLst>
            </p:cNvPr>
            <p:cNvSpPr/>
            <p:nvPr/>
          </p:nvSpPr>
          <p:spPr>
            <a:xfrm>
              <a:off x="3700715" y="4279579"/>
              <a:ext cx="375644" cy="91368"/>
            </a:xfrm>
            <a:prstGeom prst="rect">
              <a:avLst/>
            </a:prstGeom>
            <a:solidFill>
              <a:srgbClr val="FEFDF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12" name="rc322">
              <a:extLst>
                <a:ext uri="{FF2B5EF4-FFF2-40B4-BE49-F238E27FC236}">
                  <a16:creationId xmlns:a16="http://schemas.microsoft.com/office/drawing/2014/main" id="{3FBDC0F7-83F9-314E-B1D2-53B49B7DEB42}"/>
                </a:ext>
              </a:extLst>
            </p:cNvPr>
            <p:cNvSpPr/>
            <p:nvPr/>
          </p:nvSpPr>
          <p:spPr>
            <a:xfrm>
              <a:off x="3700715" y="2269473"/>
              <a:ext cx="375644" cy="91368"/>
            </a:xfrm>
            <a:prstGeom prst="rect">
              <a:avLst/>
            </a:prstGeom>
            <a:solidFill>
              <a:srgbClr val="EDF0F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13" name="rc323">
              <a:extLst>
                <a:ext uri="{FF2B5EF4-FFF2-40B4-BE49-F238E27FC236}">
                  <a16:creationId xmlns:a16="http://schemas.microsoft.com/office/drawing/2014/main" id="{AE643BDF-5598-BF45-9F2B-E47CD68FB158}"/>
                </a:ext>
              </a:extLst>
            </p:cNvPr>
            <p:cNvSpPr/>
            <p:nvPr/>
          </p:nvSpPr>
          <p:spPr>
            <a:xfrm>
              <a:off x="3700715" y="4370947"/>
              <a:ext cx="375644" cy="91368"/>
            </a:xfrm>
            <a:prstGeom prst="rect">
              <a:avLst/>
            </a:prstGeom>
            <a:solidFill>
              <a:srgbClr val="EDF0F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14" name="rc324">
              <a:extLst>
                <a:ext uri="{FF2B5EF4-FFF2-40B4-BE49-F238E27FC236}">
                  <a16:creationId xmlns:a16="http://schemas.microsoft.com/office/drawing/2014/main" id="{79166F7F-3A8B-764F-A4FC-399E03B7EF86}"/>
                </a:ext>
              </a:extLst>
            </p:cNvPr>
            <p:cNvSpPr/>
            <p:nvPr/>
          </p:nvSpPr>
          <p:spPr>
            <a:xfrm>
              <a:off x="3700715" y="1173052"/>
              <a:ext cx="375644" cy="91368"/>
            </a:xfrm>
            <a:prstGeom prst="rect">
              <a:avLst/>
            </a:prstGeom>
            <a:solidFill>
              <a:srgbClr val="FFFEF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15" name="rc325">
              <a:extLst>
                <a:ext uri="{FF2B5EF4-FFF2-40B4-BE49-F238E27FC236}">
                  <a16:creationId xmlns:a16="http://schemas.microsoft.com/office/drawing/2014/main" id="{FDD2FE1D-CB60-4341-AAC2-A97547A938F6}"/>
                </a:ext>
              </a:extLst>
            </p:cNvPr>
            <p:cNvSpPr/>
            <p:nvPr/>
          </p:nvSpPr>
          <p:spPr>
            <a:xfrm>
              <a:off x="3700715" y="2909052"/>
              <a:ext cx="375644" cy="91368"/>
            </a:xfrm>
            <a:prstGeom prst="rect">
              <a:avLst/>
            </a:prstGeom>
            <a:solidFill>
              <a:srgbClr val="FEFE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16" name="rc327">
              <a:extLst>
                <a:ext uri="{FF2B5EF4-FFF2-40B4-BE49-F238E27FC236}">
                  <a16:creationId xmlns:a16="http://schemas.microsoft.com/office/drawing/2014/main" id="{995BB09D-9A17-B74B-9D0C-635B50AA7DED}"/>
                </a:ext>
              </a:extLst>
            </p:cNvPr>
            <p:cNvSpPr/>
            <p:nvPr/>
          </p:nvSpPr>
          <p:spPr>
            <a:xfrm>
              <a:off x="3700715" y="2543578"/>
              <a:ext cx="375644" cy="91368"/>
            </a:xfrm>
            <a:prstGeom prst="rect">
              <a:avLst/>
            </a:prstGeom>
            <a:solidFill>
              <a:srgbClr val="FDFEF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17" name="rc328">
              <a:extLst>
                <a:ext uri="{FF2B5EF4-FFF2-40B4-BE49-F238E27FC236}">
                  <a16:creationId xmlns:a16="http://schemas.microsoft.com/office/drawing/2014/main" id="{EE0DA2A5-30D1-8145-B668-0219AA9E0CCA}"/>
                </a:ext>
              </a:extLst>
            </p:cNvPr>
            <p:cNvSpPr/>
            <p:nvPr/>
          </p:nvSpPr>
          <p:spPr>
            <a:xfrm>
              <a:off x="3700715" y="3731368"/>
              <a:ext cx="375644" cy="91368"/>
            </a:xfrm>
            <a:prstGeom prst="rect">
              <a:avLst/>
            </a:prstGeom>
            <a:solidFill>
              <a:srgbClr val="F7F9F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18" name="rc329">
              <a:extLst>
                <a:ext uri="{FF2B5EF4-FFF2-40B4-BE49-F238E27FC236}">
                  <a16:creationId xmlns:a16="http://schemas.microsoft.com/office/drawing/2014/main" id="{7A8CC72D-B3F1-FE41-B86C-5D7C7F6E47F7}"/>
                </a:ext>
              </a:extLst>
            </p:cNvPr>
            <p:cNvSpPr/>
            <p:nvPr/>
          </p:nvSpPr>
          <p:spPr>
            <a:xfrm>
              <a:off x="3700715" y="2817684"/>
              <a:ext cx="375644" cy="91368"/>
            </a:xfrm>
            <a:prstGeom prst="rect">
              <a:avLst/>
            </a:prstGeom>
            <a:solidFill>
              <a:srgbClr val="ADBCC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19" name="rc330">
              <a:extLst>
                <a:ext uri="{FF2B5EF4-FFF2-40B4-BE49-F238E27FC236}">
                  <a16:creationId xmlns:a16="http://schemas.microsoft.com/office/drawing/2014/main" id="{4FAEABC0-C65E-2841-80CE-F7C8D3B9B16E}"/>
                </a:ext>
              </a:extLst>
            </p:cNvPr>
            <p:cNvSpPr/>
            <p:nvPr/>
          </p:nvSpPr>
          <p:spPr>
            <a:xfrm>
              <a:off x="3700715" y="3365894"/>
              <a:ext cx="375644" cy="91368"/>
            </a:xfrm>
            <a:prstGeom prst="rect">
              <a:avLst/>
            </a:prstGeom>
            <a:solidFill>
              <a:srgbClr val="FCFCF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20" name="rc331">
              <a:extLst>
                <a:ext uri="{FF2B5EF4-FFF2-40B4-BE49-F238E27FC236}">
                  <a16:creationId xmlns:a16="http://schemas.microsoft.com/office/drawing/2014/main" id="{3C0C8457-B0FC-BA4A-AF3C-D3050000692E}"/>
                </a:ext>
              </a:extLst>
            </p:cNvPr>
            <p:cNvSpPr/>
            <p:nvPr/>
          </p:nvSpPr>
          <p:spPr>
            <a:xfrm>
              <a:off x="3700715" y="3183158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21" name="rc333">
              <a:extLst>
                <a:ext uri="{FF2B5EF4-FFF2-40B4-BE49-F238E27FC236}">
                  <a16:creationId xmlns:a16="http://schemas.microsoft.com/office/drawing/2014/main" id="{43EA5578-9329-7A45-823E-2EAF32DE2864}"/>
                </a:ext>
              </a:extLst>
            </p:cNvPr>
            <p:cNvSpPr/>
            <p:nvPr/>
          </p:nvSpPr>
          <p:spPr>
            <a:xfrm>
              <a:off x="3700715" y="2634947"/>
              <a:ext cx="375644" cy="91368"/>
            </a:xfrm>
            <a:prstGeom prst="rect">
              <a:avLst/>
            </a:prstGeom>
            <a:solidFill>
              <a:srgbClr val="E8ECF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22" name="rc334">
              <a:extLst>
                <a:ext uri="{FF2B5EF4-FFF2-40B4-BE49-F238E27FC236}">
                  <a16:creationId xmlns:a16="http://schemas.microsoft.com/office/drawing/2014/main" id="{079F03E7-CB26-4C48-902C-4B359D117486}"/>
                </a:ext>
              </a:extLst>
            </p:cNvPr>
            <p:cNvSpPr/>
            <p:nvPr/>
          </p:nvSpPr>
          <p:spPr>
            <a:xfrm>
              <a:off x="3700715" y="1355789"/>
              <a:ext cx="375644" cy="91368"/>
            </a:xfrm>
            <a:prstGeom prst="rect">
              <a:avLst/>
            </a:prstGeom>
            <a:solidFill>
              <a:srgbClr val="FDFEF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23" name="rc335">
              <a:extLst>
                <a:ext uri="{FF2B5EF4-FFF2-40B4-BE49-F238E27FC236}">
                  <a16:creationId xmlns:a16="http://schemas.microsoft.com/office/drawing/2014/main" id="{40200285-9937-A349-9275-BFBB53E10A52}"/>
                </a:ext>
              </a:extLst>
            </p:cNvPr>
            <p:cNvSpPr/>
            <p:nvPr/>
          </p:nvSpPr>
          <p:spPr>
            <a:xfrm>
              <a:off x="3700715" y="3457263"/>
              <a:ext cx="375644" cy="91368"/>
            </a:xfrm>
            <a:prstGeom prst="rect">
              <a:avLst/>
            </a:prstGeom>
            <a:solidFill>
              <a:srgbClr val="E0E5E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24" name="rc336">
              <a:extLst>
                <a:ext uri="{FF2B5EF4-FFF2-40B4-BE49-F238E27FC236}">
                  <a16:creationId xmlns:a16="http://schemas.microsoft.com/office/drawing/2014/main" id="{E3449AC4-7FA0-0A41-B55B-94E439EA14DD}"/>
                </a:ext>
              </a:extLst>
            </p:cNvPr>
            <p:cNvSpPr/>
            <p:nvPr/>
          </p:nvSpPr>
          <p:spPr>
            <a:xfrm>
              <a:off x="3700715" y="3091789"/>
              <a:ext cx="375644" cy="91368"/>
            </a:xfrm>
            <a:prstGeom prst="rect">
              <a:avLst/>
            </a:prstGeom>
            <a:solidFill>
              <a:srgbClr val="E3E8E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25" name="rc337">
              <a:extLst>
                <a:ext uri="{FF2B5EF4-FFF2-40B4-BE49-F238E27FC236}">
                  <a16:creationId xmlns:a16="http://schemas.microsoft.com/office/drawing/2014/main" id="{86CAD802-3513-DE40-B868-1F07B0B94605}"/>
                </a:ext>
              </a:extLst>
            </p:cNvPr>
            <p:cNvSpPr/>
            <p:nvPr/>
          </p:nvSpPr>
          <p:spPr>
            <a:xfrm>
              <a:off x="3700715" y="1264420"/>
              <a:ext cx="375644" cy="91368"/>
            </a:xfrm>
            <a:prstGeom prst="rect">
              <a:avLst/>
            </a:prstGeom>
            <a:solidFill>
              <a:srgbClr val="FAFBF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26" name="rc340">
              <a:extLst>
                <a:ext uri="{FF2B5EF4-FFF2-40B4-BE49-F238E27FC236}">
                  <a16:creationId xmlns:a16="http://schemas.microsoft.com/office/drawing/2014/main" id="{74EFA272-4645-0E4E-A737-716DCCED3360}"/>
                </a:ext>
              </a:extLst>
            </p:cNvPr>
            <p:cNvSpPr/>
            <p:nvPr/>
          </p:nvSpPr>
          <p:spPr>
            <a:xfrm>
              <a:off x="3700715" y="4005474"/>
              <a:ext cx="375644" cy="91368"/>
            </a:xfrm>
            <a:prstGeom prst="rect">
              <a:avLst/>
            </a:prstGeom>
            <a:solidFill>
              <a:srgbClr val="F8F9F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27" name="rc342">
              <a:extLst>
                <a:ext uri="{FF2B5EF4-FFF2-40B4-BE49-F238E27FC236}">
                  <a16:creationId xmlns:a16="http://schemas.microsoft.com/office/drawing/2014/main" id="{2C3775B3-D721-DE48-9202-C8116BE19D94}"/>
                </a:ext>
              </a:extLst>
            </p:cNvPr>
            <p:cNvSpPr/>
            <p:nvPr/>
          </p:nvSpPr>
          <p:spPr>
            <a:xfrm>
              <a:off x="3700715" y="1629894"/>
              <a:ext cx="375644" cy="91368"/>
            </a:xfrm>
            <a:prstGeom prst="rect">
              <a:avLst/>
            </a:prstGeom>
            <a:solidFill>
              <a:srgbClr val="DEE4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28" name="rc343">
              <a:extLst>
                <a:ext uri="{FF2B5EF4-FFF2-40B4-BE49-F238E27FC236}">
                  <a16:creationId xmlns:a16="http://schemas.microsoft.com/office/drawing/2014/main" id="{CA4F3E16-10FA-5C48-9F11-4227E0538C55}"/>
                </a:ext>
              </a:extLst>
            </p:cNvPr>
            <p:cNvSpPr/>
            <p:nvPr/>
          </p:nvSpPr>
          <p:spPr>
            <a:xfrm>
              <a:off x="3700715" y="3640000"/>
              <a:ext cx="375644" cy="91368"/>
            </a:xfrm>
            <a:prstGeom prst="rect">
              <a:avLst/>
            </a:prstGeom>
            <a:solidFill>
              <a:srgbClr val="FEFDF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29" name="rc344">
              <a:extLst>
                <a:ext uri="{FF2B5EF4-FFF2-40B4-BE49-F238E27FC236}">
                  <a16:creationId xmlns:a16="http://schemas.microsoft.com/office/drawing/2014/main" id="{BE4C7974-2011-6347-A68E-4E5BA5B5E1B8}"/>
                </a:ext>
              </a:extLst>
            </p:cNvPr>
            <p:cNvSpPr/>
            <p:nvPr/>
          </p:nvSpPr>
          <p:spPr>
            <a:xfrm>
              <a:off x="3700715" y="2360842"/>
              <a:ext cx="375644" cy="91368"/>
            </a:xfrm>
            <a:prstGeom prst="rect">
              <a:avLst/>
            </a:prstGeom>
            <a:solidFill>
              <a:srgbClr val="FCFCF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30" name="rc345">
              <a:extLst>
                <a:ext uri="{FF2B5EF4-FFF2-40B4-BE49-F238E27FC236}">
                  <a16:creationId xmlns:a16="http://schemas.microsoft.com/office/drawing/2014/main" id="{808EDB2C-5CB0-A040-9892-51B7754A719E}"/>
                </a:ext>
              </a:extLst>
            </p:cNvPr>
            <p:cNvSpPr/>
            <p:nvPr/>
          </p:nvSpPr>
          <p:spPr>
            <a:xfrm>
              <a:off x="3700715" y="1538525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31" name="rc347">
              <a:extLst>
                <a:ext uri="{FF2B5EF4-FFF2-40B4-BE49-F238E27FC236}">
                  <a16:creationId xmlns:a16="http://schemas.microsoft.com/office/drawing/2014/main" id="{D6A51406-A416-CD49-B195-8642F8F7A87D}"/>
                </a:ext>
              </a:extLst>
            </p:cNvPr>
            <p:cNvSpPr/>
            <p:nvPr/>
          </p:nvSpPr>
          <p:spPr>
            <a:xfrm>
              <a:off x="3700715" y="3822737"/>
              <a:ext cx="375644" cy="91368"/>
            </a:xfrm>
            <a:prstGeom prst="rect">
              <a:avLst/>
            </a:prstGeom>
            <a:solidFill>
              <a:srgbClr val="FAF0E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32" name="rc348">
              <a:extLst>
                <a:ext uri="{FF2B5EF4-FFF2-40B4-BE49-F238E27FC236}">
                  <a16:creationId xmlns:a16="http://schemas.microsoft.com/office/drawing/2014/main" id="{207506A0-D809-8A43-A9ED-CA880A6AD74D}"/>
                </a:ext>
              </a:extLst>
            </p:cNvPr>
            <p:cNvSpPr/>
            <p:nvPr/>
          </p:nvSpPr>
          <p:spPr>
            <a:xfrm>
              <a:off x="3700715" y="3000421"/>
              <a:ext cx="375644" cy="91368"/>
            </a:xfrm>
            <a:prstGeom prst="rect">
              <a:avLst/>
            </a:prstGeom>
            <a:solidFill>
              <a:srgbClr val="FCF8F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33" name="rc351">
              <a:extLst>
                <a:ext uri="{FF2B5EF4-FFF2-40B4-BE49-F238E27FC236}">
                  <a16:creationId xmlns:a16="http://schemas.microsoft.com/office/drawing/2014/main" id="{8836629C-2183-9B4A-8D70-A6EBC2C8FD43}"/>
                </a:ext>
              </a:extLst>
            </p:cNvPr>
            <p:cNvSpPr/>
            <p:nvPr/>
          </p:nvSpPr>
          <p:spPr>
            <a:xfrm>
              <a:off x="3700715" y="4188210"/>
              <a:ext cx="375644" cy="91368"/>
            </a:xfrm>
            <a:prstGeom prst="rect">
              <a:avLst/>
            </a:prstGeom>
            <a:solidFill>
              <a:srgbClr val="E7C2B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34" name="rc352">
              <a:extLst>
                <a:ext uri="{FF2B5EF4-FFF2-40B4-BE49-F238E27FC236}">
                  <a16:creationId xmlns:a16="http://schemas.microsoft.com/office/drawing/2014/main" id="{E7F48D8F-51A7-CA4C-874F-E268B865ABF8}"/>
                </a:ext>
              </a:extLst>
            </p:cNvPr>
            <p:cNvSpPr/>
            <p:nvPr/>
          </p:nvSpPr>
          <p:spPr>
            <a:xfrm>
              <a:off x="3700715" y="2086736"/>
              <a:ext cx="375644" cy="91368"/>
            </a:xfrm>
            <a:prstGeom prst="rect">
              <a:avLst/>
            </a:prstGeom>
            <a:solidFill>
              <a:srgbClr val="E2E7E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35" name="rc353">
              <a:extLst>
                <a:ext uri="{FF2B5EF4-FFF2-40B4-BE49-F238E27FC236}">
                  <a16:creationId xmlns:a16="http://schemas.microsoft.com/office/drawing/2014/main" id="{393B1802-4878-EF44-8B7B-A8232CF0DAA4}"/>
                </a:ext>
              </a:extLst>
            </p:cNvPr>
            <p:cNvSpPr/>
            <p:nvPr/>
          </p:nvSpPr>
          <p:spPr>
            <a:xfrm>
              <a:off x="3700715" y="1447157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36" name="rc354">
              <a:extLst>
                <a:ext uri="{FF2B5EF4-FFF2-40B4-BE49-F238E27FC236}">
                  <a16:creationId xmlns:a16="http://schemas.microsoft.com/office/drawing/2014/main" id="{D8528E26-B5A2-7D45-9E8A-C550CDBAD1E8}"/>
                </a:ext>
              </a:extLst>
            </p:cNvPr>
            <p:cNvSpPr/>
            <p:nvPr/>
          </p:nvSpPr>
          <p:spPr>
            <a:xfrm>
              <a:off x="3700715" y="1081683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37" name="rc355">
              <a:extLst>
                <a:ext uri="{FF2B5EF4-FFF2-40B4-BE49-F238E27FC236}">
                  <a16:creationId xmlns:a16="http://schemas.microsoft.com/office/drawing/2014/main" id="{3B71E006-B217-4A4E-82C9-BA925CA69413}"/>
                </a:ext>
              </a:extLst>
            </p:cNvPr>
            <p:cNvSpPr/>
            <p:nvPr/>
          </p:nvSpPr>
          <p:spPr>
            <a:xfrm>
              <a:off x="3700715" y="3274526"/>
              <a:ext cx="375644" cy="91368"/>
            </a:xfrm>
            <a:prstGeom prst="rect">
              <a:avLst/>
            </a:prstGeom>
            <a:solidFill>
              <a:srgbClr val="F2DCD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38" name="rc356">
              <a:extLst>
                <a:ext uri="{FF2B5EF4-FFF2-40B4-BE49-F238E27FC236}">
                  <a16:creationId xmlns:a16="http://schemas.microsoft.com/office/drawing/2014/main" id="{22262B95-CFA4-464E-BF71-71102ED6B936}"/>
                </a:ext>
              </a:extLst>
            </p:cNvPr>
            <p:cNvSpPr/>
            <p:nvPr/>
          </p:nvSpPr>
          <p:spPr>
            <a:xfrm>
              <a:off x="3700715" y="1721262"/>
              <a:ext cx="375644" cy="91368"/>
            </a:xfrm>
            <a:prstGeom prst="rect">
              <a:avLst/>
            </a:prstGeom>
            <a:solidFill>
              <a:srgbClr val="FEFDF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39" name="rc357">
              <a:extLst>
                <a:ext uri="{FF2B5EF4-FFF2-40B4-BE49-F238E27FC236}">
                  <a16:creationId xmlns:a16="http://schemas.microsoft.com/office/drawing/2014/main" id="{90AB05FB-4857-E144-9460-5A127AECC5AA}"/>
                </a:ext>
              </a:extLst>
            </p:cNvPr>
            <p:cNvSpPr/>
            <p:nvPr/>
          </p:nvSpPr>
          <p:spPr>
            <a:xfrm>
              <a:off x="3700715" y="2178105"/>
              <a:ext cx="375644" cy="91368"/>
            </a:xfrm>
            <a:prstGeom prst="rect">
              <a:avLst/>
            </a:prstGeom>
            <a:solidFill>
              <a:srgbClr val="FAFBF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40" name="rc358">
              <a:extLst>
                <a:ext uri="{FF2B5EF4-FFF2-40B4-BE49-F238E27FC236}">
                  <a16:creationId xmlns:a16="http://schemas.microsoft.com/office/drawing/2014/main" id="{8228F6B1-8958-1E4D-B1DF-18780D109BE9}"/>
                </a:ext>
              </a:extLst>
            </p:cNvPr>
            <p:cNvSpPr/>
            <p:nvPr/>
          </p:nvSpPr>
          <p:spPr>
            <a:xfrm>
              <a:off x="3700715" y="990315"/>
              <a:ext cx="375644" cy="91368"/>
            </a:xfrm>
            <a:prstGeom prst="rect">
              <a:avLst/>
            </a:prstGeom>
            <a:solidFill>
              <a:srgbClr val="FBF3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41" name="rc361">
              <a:extLst>
                <a:ext uri="{FF2B5EF4-FFF2-40B4-BE49-F238E27FC236}">
                  <a16:creationId xmlns:a16="http://schemas.microsoft.com/office/drawing/2014/main" id="{CD7C6D89-B04D-6047-90B0-618CCFDCF390}"/>
                </a:ext>
              </a:extLst>
            </p:cNvPr>
            <p:cNvSpPr/>
            <p:nvPr/>
          </p:nvSpPr>
          <p:spPr>
            <a:xfrm>
              <a:off x="3700715" y="1812631"/>
              <a:ext cx="375644" cy="91368"/>
            </a:xfrm>
            <a:prstGeom prst="rect">
              <a:avLst/>
            </a:prstGeom>
            <a:solidFill>
              <a:srgbClr val="F9FAF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</p:grpSp>
      <p:sp>
        <p:nvSpPr>
          <p:cNvPr id="569" name="tx569"/>
          <p:cNvSpPr/>
          <p:nvPr/>
        </p:nvSpPr>
        <p:spPr>
          <a:xfrm>
            <a:off x="2538009" y="6021288"/>
            <a:ext cx="277891" cy="8757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</a:t>
            </a:r>
          </a:p>
        </p:txBody>
      </p:sp>
      <p:sp>
        <p:nvSpPr>
          <p:cNvPr id="571" name="tx571"/>
          <p:cNvSpPr/>
          <p:nvPr/>
        </p:nvSpPr>
        <p:spPr>
          <a:xfrm>
            <a:off x="3084726" y="6021288"/>
            <a:ext cx="237291" cy="8757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73" name="tx573"/>
          <p:cNvSpPr/>
          <p:nvPr/>
        </p:nvSpPr>
        <p:spPr>
          <a:xfrm>
            <a:off x="3584792" y="6021288"/>
            <a:ext cx="237291" cy="8757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FA755CE8-6B6A-624D-8AED-E226252F3D64}"/>
              </a:ext>
            </a:extLst>
          </p:cNvPr>
          <p:cNvSpPr txBox="1"/>
          <p:nvPr/>
        </p:nvSpPr>
        <p:spPr>
          <a:xfrm>
            <a:off x="2336215" y="5429682"/>
            <a:ext cx="15087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mRNA change upon </a:t>
            </a:r>
          </a:p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CTNNB1 GOF (L2FC)</a:t>
            </a:r>
            <a:endParaRPr lang="en-US" sz="105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9" name="Straight Connector 588">
            <a:extLst>
              <a:ext uri="{FF2B5EF4-FFF2-40B4-BE49-F238E27FC236}">
                <a16:creationId xmlns:a16="http://schemas.microsoft.com/office/drawing/2014/main" id="{A971ADF3-6DAF-6540-89F2-E075051C1606}"/>
              </a:ext>
            </a:extLst>
          </p:cNvPr>
          <p:cNvCxnSpPr>
            <a:cxnSpLocks/>
          </p:cNvCxnSpPr>
          <p:nvPr/>
        </p:nvCxnSpPr>
        <p:spPr>
          <a:xfrm flipV="1">
            <a:off x="4071445" y="4011562"/>
            <a:ext cx="284245" cy="41854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0" name="Straight Connector 589">
            <a:extLst>
              <a:ext uri="{FF2B5EF4-FFF2-40B4-BE49-F238E27FC236}">
                <a16:creationId xmlns:a16="http://schemas.microsoft.com/office/drawing/2014/main" id="{871E6484-B487-6346-8BC5-25ECFCCFDD46}"/>
              </a:ext>
            </a:extLst>
          </p:cNvPr>
          <p:cNvCxnSpPr>
            <a:cxnSpLocks/>
          </p:cNvCxnSpPr>
          <p:nvPr/>
        </p:nvCxnSpPr>
        <p:spPr>
          <a:xfrm>
            <a:off x="4076360" y="5458745"/>
            <a:ext cx="259666" cy="165307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5" name="Straight Connector 594">
            <a:extLst>
              <a:ext uri="{FF2B5EF4-FFF2-40B4-BE49-F238E27FC236}">
                <a16:creationId xmlns:a16="http://schemas.microsoft.com/office/drawing/2014/main" id="{A5A9D2E7-A659-704C-B617-12406BB7CD67}"/>
              </a:ext>
            </a:extLst>
          </p:cNvPr>
          <p:cNvCxnSpPr>
            <a:cxnSpLocks/>
          </p:cNvCxnSpPr>
          <p:nvPr/>
        </p:nvCxnSpPr>
        <p:spPr>
          <a:xfrm>
            <a:off x="1905508" y="904568"/>
            <a:ext cx="199188" cy="72894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6B6DB7D8-D42A-4C41-BDEC-33919E9AF8C4}"/>
              </a:ext>
            </a:extLst>
          </p:cNvPr>
          <p:cNvCxnSpPr>
            <a:cxnSpLocks/>
          </p:cNvCxnSpPr>
          <p:nvPr/>
        </p:nvCxnSpPr>
        <p:spPr>
          <a:xfrm flipV="1">
            <a:off x="1921231" y="4319752"/>
            <a:ext cx="179524" cy="1310192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1" name="Straight Connector 600">
            <a:extLst>
              <a:ext uri="{FF2B5EF4-FFF2-40B4-BE49-F238E27FC236}">
                <a16:creationId xmlns:a16="http://schemas.microsoft.com/office/drawing/2014/main" id="{B0A96F1A-716F-5246-9279-810610296EE5}"/>
              </a:ext>
            </a:extLst>
          </p:cNvPr>
          <p:cNvCxnSpPr/>
          <p:nvPr/>
        </p:nvCxnSpPr>
        <p:spPr>
          <a:xfrm>
            <a:off x="2120802" y="908720"/>
            <a:ext cx="9390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2" name="Straight Connector 601">
            <a:extLst>
              <a:ext uri="{FF2B5EF4-FFF2-40B4-BE49-F238E27FC236}">
                <a16:creationId xmlns:a16="http://schemas.microsoft.com/office/drawing/2014/main" id="{A625F0A3-0F87-CB40-BE84-2812FDFFE9AE}"/>
              </a:ext>
            </a:extLst>
          </p:cNvPr>
          <p:cNvCxnSpPr/>
          <p:nvPr/>
        </p:nvCxnSpPr>
        <p:spPr>
          <a:xfrm>
            <a:off x="3119053" y="908720"/>
            <a:ext cx="9390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4" name="TextBox 603">
            <a:extLst>
              <a:ext uri="{FF2B5EF4-FFF2-40B4-BE49-F238E27FC236}">
                <a16:creationId xmlns:a16="http://schemas.microsoft.com/office/drawing/2014/main" id="{E8F4730C-1C77-754A-A2E6-D25C3DA683C0}"/>
              </a:ext>
            </a:extLst>
          </p:cNvPr>
          <p:cNvSpPr txBox="1"/>
          <p:nvPr/>
        </p:nvSpPr>
        <p:spPr>
          <a:xfrm>
            <a:off x="2372286" y="625107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gNT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85FB6F35-74A1-104A-90C0-D673F2B23B97}"/>
              </a:ext>
            </a:extLst>
          </p:cNvPr>
          <p:cNvSpPr txBox="1"/>
          <p:nvPr/>
        </p:nvSpPr>
        <p:spPr>
          <a:xfrm>
            <a:off x="3228088" y="62510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gIkzf1/3</a:t>
            </a:r>
          </a:p>
        </p:txBody>
      </p:sp>
      <p:cxnSp>
        <p:nvCxnSpPr>
          <p:cNvPr id="717" name="Straight Connector 716">
            <a:extLst>
              <a:ext uri="{FF2B5EF4-FFF2-40B4-BE49-F238E27FC236}">
                <a16:creationId xmlns:a16="http://schemas.microsoft.com/office/drawing/2014/main" id="{95743526-D655-714E-921E-03BF09F39564}"/>
              </a:ext>
            </a:extLst>
          </p:cNvPr>
          <p:cNvCxnSpPr/>
          <p:nvPr/>
        </p:nvCxnSpPr>
        <p:spPr>
          <a:xfrm>
            <a:off x="5048890" y="904301"/>
            <a:ext cx="9390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8" name="Straight Connector 717">
            <a:extLst>
              <a:ext uri="{FF2B5EF4-FFF2-40B4-BE49-F238E27FC236}">
                <a16:creationId xmlns:a16="http://schemas.microsoft.com/office/drawing/2014/main" id="{250365B0-7B64-7742-9442-527EC69CE7FF}"/>
              </a:ext>
            </a:extLst>
          </p:cNvPr>
          <p:cNvCxnSpPr/>
          <p:nvPr/>
        </p:nvCxnSpPr>
        <p:spPr>
          <a:xfrm>
            <a:off x="6047141" y="904301"/>
            <a:ext cx="9390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9" name="TextBox 718">
            <a:extLst>
              <a:ext uri="{FF2B5EF4-FFF2-40B4-BE49-F238E27FC236}">
                <a16:creationId xmlns:a16="http://schemas.microsoft.com/office/drawing/2014/main" id="{4DB2709B-A44F-C346-925F-E3643C3F244D}"/>
              </a:ext>
            </a:extLst>
          </p:cNvPr>
          <p:cNvSpPr txBox="1"/>
          <p:nvPr/>
        </p:nvSpPr>
        <p:spPr>
          <a:xfrm>
            <a:off x="5300374" y="620688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gNT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49F87A25-61BE-D94D-99AA-01B1D45BDA7E}"/>
              </a:ext>
            </a:extLst>
          </p:cNvPr>
          <p:cNvSpPr txBox="1"/>
          <p:nvPr/>
        </p:nvSpPr>
        <p:spPr>
          <a:xfrm>
            <a:off x="6156176" y="620688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gIkzf1/3</a:t>
            </a:r>
          </a:p>
        </p:txBody>
      </p:sp>
      <p:sp>
        <p:nvSpPr>
          <p:cNvPr id="725" name="tx569">
            <a:extLst>
              <a:ext uri="{FF2B5EF4-FFF2-40B4-BE49-F238E27FC236}">
                <a16:creationId xmlns:a16="http://schemas.microsoft.com/office/drawing/2014/main" id="{85F21896-E20E-3040-A0D2-E6098B6B26CF}"/>
              </a:ext>
            </a:extLst>
          </p:cNvPr>
          <p:cNvSpPr/>
          <p:nvPr/>
        </p:nvSpPr>
        <p:spPr>
          <a:xfrm>
            <a:off x="5524932" y="3574741"/>
            <a:ext cx="277891" cy="8757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</a:t>
            </a:r>
            <a:r>
              <a:rPr lang="en-US" sz="1000" dirty="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1000" dirty="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26" name="tx571">
            <a:extLst>
              <a:ext uri="{FF2B5EF4-FFF2-40B4-BE49-F238E27FC236}">
                <a16:creationId xmlns:a16="http://schemas.microsoft.com/office/drawing/2014/main" id="{6FED4B73-AC0C-BE4F-9A6D-7A344223ADC7}"/>
              </a:ext>
            </a:extLst>
          </p:cNvPr>
          <p:cNvSpPr/>
          <p:nvPr/>
        </p:nvSpPr>
        <p:spPr>
          <a:xfrm>
            <a:off x="5886047" y="3574741"/>
            <a:ext cx="237291" cy="8757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27" name="tx573">
            <a:extLst>
              <a:ext uri="{FF2B5EF4-FFF2-40B4-BE49-F238E27FC236}">
                <a16:creationId xmlns:a16="http://schemas.microsoft.com/office/drawing/2014/main" id="{2820702E-285B-2B4E-8521-3205BC72DF49}"/>
              </a:ext>
            </a:extLst>
          </p:cNvPr>
          <p:cNvSpPr/>
          <p:nvPr/>
        </p:nvSpPr>
        <p:spPr>
          <a:xfrm>
            <a:off x="6219871" y="3574741"/>
            <a:ext cx="237291" cy="8757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</a:t>
            </a:r>
            <a:r>
              <a:rPr lang="en-US" sz="1000" dirty="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1000" dirty="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40" name="TextBox 739">
            <a:extLst>
              <a:ext uri="{FF2B5EF4-FFF2-40B4-BE49-F238E27FC236}">
                <a16:creationId xmlns:a16="http://schemas.microsoft.com/office/drawing/2014/main" id="{33DE763D-D990-654C-9C78-4043293706F4}"/>
              </a:ext>
            </a:extLst>
          </p:cNvPr>
          <p:cNvSpPr txBox="1"/>
          <p:nvPr/>
        </p:nvSpPr>
        <p:spPr>
          <a:xfrm>
            <a:off x="5270842" y="2983135"/>
            <a:ext cx="15087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mRNA change upon </a:t>
            </a:r>
          </a:p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CTNNB1 GOF (L2FC)</a:t>
            </a:r>
            <a:endParaRPr lang="en-US" sz="105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4" name="tx433">
            <a:extLst>
              <a:ext uri="{FF2B5EF4-FFF2-40B4-BE49-F238E27FC236}">
                <a16:creationId xmlns:a16="http://schemas.microsoft.com/office/drawing/2014/main" id="{A98EDA51-771A-3F48-A985-FA5797D080BD}"/>
              </a:ext>
            </a:extLst>
          </p:cNvPr>
          <p:cNvSpPr/>
          <p:nvPr/>
        </p:nvSpPr>
        <p:spPr>
          <a:xfrm>
            <a:off x="4424951" y="5578712"/>
            <a:ext cx="331148" cy="8645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Tm2d1</a:t>
            </a:r>
          </a:p>
        </p:txBody>
      </p:sp>
      <p:sp>
        <p:nvSpPr>
          <p:cNvPr id="1105" name="tx434">
            <a:extLst>
              <a:ext uri="{FF2B5EF4-FFF2-40B4-BE49-F238E27FC236}">
                <a16:creationId xmlns:a16="http://schemas.microsoft.com/office/drawing/2014/main" id="{486F9918-CE72-5C49-8825-EAF691BDFF5A}"/>
              </a:ext>
            </a:extLst>
          </p:cNvPr>
          <p:cNvSpPr/>
          <p:nvPr/>
        </p:nvSpPr>
        <p:spPr>
          <a:xfrm>
            <a:off x="4424951" y="5458392"/>
            <a:ext cx="218774" cy="8634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Icosl</a:t>
            </a:r>
          </a:p>
        </p:txBody>
      </p:sp>
      <p:sp>
        <p:nvSpPr>
          <p:cNvPr id="1106" name="tx435">
            <a:extLst>
              <a:ext uri="{FF2B5EF4-FFF2-40B4-BE49-F238E27FC236}">
                <a16:creationId xmlns:a16="http://schemas.microsoft.com/office/drawing/2014/main" id="{9C3AAC97-7CE5-E645-B276-ECBD7126C4B9}"/>
              </a:ext>
            </a:extLst>
          </p:cNvPr>
          <p:cNvSpPr/>
          <p:nvPr/>
        </p:nvSpPr>
        <p:spPr>
          <a:xfrm>
            <a:off x="4424951" y="5314510"/>
            <a:ext cx="236645" cy="10990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Itga9</a:t>
            </a:r>
          </a:p>
        </p:txBody>
      </p:sp>
      <p:sp>
        <p:nvSpPr>
          <p:cNvPr id="1107" name="tx436">
            <a:extLst>
              <a:ext uri="{FF2B5EF4-FFF2-40B4-BE49-F238E27FC236}">
                <a16:creationId xmlns:a16="http://schemas.microsoft.com/office/drawing/2014/main" id="{AAA2A320-C84E-7740-A5DE-881D51535546}"/>
              </a:ext>
            </a:extLst>
          </p:cNvPr>
          <p:cNvSpPr/>
          <p:nvPr/>
        </p:nvSpPr>
        <p:spPr>
          <a:xfrm>
            <a:off x="4424951" y="5171829"/>
            <a:ext cx="313536" cy="10870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Raph1</a:t>
            </a:r>
          </a:p>
        </p:txBody>
      </p:sp>
      <p:sp>
        <p:nvSpPr>
          <p:cNvPr id="1108" name="tx437">
            <a:extLst>
              <a:ext uri="{FF2B5EF4-FFF2-40B4-BE49-F238E27FC236}">
                <a16:creationId xmlns:a16="http://schemas.microsoft.com/office/drawing/2014/main" id="{B0C0EF6A-5ED1-0547-A5D8-624509D3580E}"/>
              </a:ext>
            </a:extLst>
          </p:cNvPr>
          <p:cNvSpPr/>
          <p:nvPr/>
        </p:nvSpPr>
        <p:spPr>
          <a:xfrm>
            <a:off x="4424951" y="5049390"/>
            <a:ext cx="313536" cy="8845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Cdh24</a:t>
            </a:r>
          </a:p>
        </p:txBody>
      </p:sp>
      <p:sp>
        <p:nvSpPr>
          <p:cNvPr id="1109" name="tx438">
            <a:extLst>
              <a:ext uri="{FF2B5EF4-FFF2-40B4-BE49-F238E27FC236}">
                <a16:creationId xmlns:a16="http://schemas.microsoft.com/office/drawing/2014/main" id="{2CD1A9D7-4CA0-364C-8505-DE4AA6D31A89}"/>
              </a:ext>
            </a:extLst>
          </p:cNvPr>
          <p:cNvSpPr/>
          <p:nvPr/>
        </p:nvSpPr>
        <p:spPr>
          <a:xfrm>
            <a:off x="4424951" y="4929181"/>
            <a:ext cx="171549" cy="8622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Il33</a:t>
            </a:r>
          </a:p>
        </p:txBody>
      </p:sp>
      <p:sp>
        <p:nvSpPr>
          <p:cNvPr id="1110" name="tx439">
            <a:extLst>
              <a:ext uri="{FF2B5EF4-FFF2-40B4-BE49-F238E27FC236}">
                <a16:creationId xmlns:a16="http://schemas.microsoft.com/office/drawing/2014/main" id="{F150FA95-C00F-704C-8CD7-8837EA54B536}"/>
              </a:ext>
            </a:extLst>
          </p:cNvPr>
          <p:cNvSpPr/>
          <p:nvPr/>
        </p:nvSpPr>
        <p:spPr>
          <a:xfrm>
            <a:off x="4424951" y="4784098"/>
            <a:ext cx="272078" cy="11110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Tgfb3</a:t>
            </a:r>
          </a:p>
        </p:txBody>
      </p:sp>
      <p:sp>
        <p:nvSpPr>
          <p:cNvPr id="1111" name="tx440">
            <a:extLst>
              <a:ext uri="{FF2B5EF4-FFF2-40B4-BE49-F238E27FC236}">
                <a16:creationId xmlns:a16="http://schemas.microsoft.com/office/drawing/2014/main" id="{7B84A55E-FD69-9345-8D4D-BC7139DA423C}"/>
              </a:ext>
            </a:extLst>
          </p:cNvPr>
          <p:cNvSpPr/>
          <p:nvPr/>
        </p:nvSpPr>
        <p:spPr>
          <a:xfrm>
            <a:off x="4424951" y="4641017"/>
            <a:ext cx="230723" cy="10910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Ly75</a:t>
            </a:r>
          </a:p>
        </p:txBody>
      </p:sp>
      <p:sp>
        <p:nvSpPr>
          <p:cNvPr id="1113" name="tx442">
            <a:extLst>
              <a:ext uri="{FF2B5EF4-FFF2-40B4-BE49-F238E27FC236}">
                <a16:creationId xmlns:a16="http://schemas.microsoft.com/office/drawing/2014/main" id="{4F54A550-6D58-7943-9807-D3C7DBCA5C8B}"/>
              </a:ext>
            </a:extLst>
          </p:cNvPr>
          <p:cNvSpPr/>
          <p:nvPr/>
        </p:nvSpPr>
        <p:spPr>
          <a:xfrm>
            <a:off x="4424951" y="4519607"/>
            <a:ext cx="455575" cy="8743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Pafah1b3</a:t>
            </a:r>
          </a:p>
        </p:txBody>
      </p:sp>
      <p:sp>
        <p:nvSpPr>
          <p:cNvPr id="1114" name="tx443">
            <a:extLst>
              <a:ext uri="{FF2B5EF4-FFF2-40B4-BE49-F238E27FC236}">
                <a16:creationId xmlns:a16="http://schemas.microsoft.com/office/drawing/2014/main" id="{B00F8DBF-8F4B-0240-A43E-A59A39FE1169}"/>
              </a:ext>
            </a:extLst>
          </p:cNvPr>
          <p:cNvSpPr/>
          <p:nvPr/>
        </p:nvSpPr>
        <p:spPr>
          <a:xfrm>
            <a:off x="4424951" y="4399112"/>
            <a:ext cx="301690" cy="8651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Tubb3</a:t>
            </a:r>
          </a:p>
        </p:txBody>
      </p:sp>
      <p:sp>
        <p:nvSpPr>
          <p:cNvPr id="1115" name="tx444">
            <a:extLst>
              <a:ext uri="{FF2B5EF4-FFF2-40B4-BE49-F238E27FC236}">
                <a16:creationId xmlns:a16="http://schemas.microsoft.com/office/drawing/2014/main" id="{CC0E0530-430D-5A4D-9FB3-26A54C58722F}"/>
              </a:ext>
            </a:extLst>
          </p:cNvPr>
          <p:cNvSpPr/>
          <p:nvPr/>
        </p:nvSpPr>
        <p:spPr>
          <a:xfrm>
            <a:off x="4424951" y="4256431"/>
            <a:ext cx="307562" cy="10870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Nxph4</a:t>
            </a:r>
          </a:p>
        </p:txBody>
      </p:sp>
      <p:sp>
        <p:nvSpPr>
          <p:cNvPr id="1116" name="tx445">
            <a:extLst>
              <a:ext uri="{FF2B5EF4-FFF2-40B4-BE49-F238E27FC236}">
                <a16:creationId xmlns:a16="http://schemas.microsoft.com/office/drawing/2014/main" id="{47D044E9-B7C9-A141-9681-2EADDEB1C2E5}"/>
              </a:ext>
            </a:extLst>
          </p:cNvPr>
          <p:cNvSpPr/>
          <p:nvPr/>
        </p:nvSpPr>
        <p:spPr>
          <a:xfrm>
            <a:off x="4424951" y="4137251"/>
            <a:ext cx="201110" cy="852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Ifih1</a:t>
            </a:r>
          </a:p>
        </p:txBody>
      </p:sp>
      <p:sp>
        <p:nvSpPr>
          <p:cNvPr id="1117" name="tx446">
            <a:extLst>
              <a:ext uri="{FF2B5EF4-FFF2-40B4-BE49-F238E27FC236}">
                <a16:creationId xmlns:a16="http://schemas.microsoft.com/office/drawing/2014/main" id="{8B509D3B-2C0A-C244-B27B-D0D6292E41C5}"/>
              </a:ext>
            </a:extLst>
          </p:cNvPr>
          <p:cNvSpPr/>
          <p:nvPr/>
        </p:nvSpPr>
        <p:spPr>
          <a:xfrm>
            <a:off x="4424951" y="4017042"/>
            <a:ext cx="295716" cy="8622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Foxn3</a:t>
            </a:r>
          </a:p>
        </p:txBody>
      </p:sp>
      <p:sp>
        <p:nvSpPr>
          <p:cNvPr id="1118" name="tx447">
            <a:extLst>
              <a:ext uri="{FF2B5EF4-FFF2-40B4-BE49-F238E27FC236}">
                <a16:creationId xmlns:a16="http://schemas.microsoft.com/office/drawing/2014/main" id="{F43900EC-8625-7044-95CA-C7A5718F0B94}"/>
              </a:ext>
            </a:extLst>
          </p:cNvPr>
          <p:cNvSpPr/>
          <p:nvPr/>
        </p:nvSpPr>
        <p:spPr>
          <a:xfrm>
            <a:off x="1567627" y="5534803"/>
            <a:ext cx="278052" cy="11070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Sept8</a:t>
            </a:r>
          </a:p>
        </p:txBody>
      </p:sp>
      <p:sp>
        <p:nvSpPr>
          <p:cNvPr id="1119" name="tx448">
            <a:extLst>
              <a:ext uri="{FF2B5EF4-FFF2-40B4-BE49-F238E27FC236}">
                <a16:creationId xmlns:a16="http://schemas.microsoft.com/office/drawing/2014/main" id="{BB1610BF-D443-9A43-BB34-C10F74A9289E}"/>
              </a:ext>
            </a:extLst>
          </p:cNvPr>
          <p:cNvSpPr/>
          <p:nvPr/>
        </p:nvSpPr>
        <p:spPr>
          <a:xfrm>
            <a:off x="1484813" y="5396932"/>
            <a:ext cx="360865" cy="10961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Ppfibp1</a:t>
            </a:r>
          </a:p>
        </p:txBody>
      </p:sp>
      <p:sp>
        <p:nvSpPr>
          <p:cNvPr id="1120" name="tx449">
            <a:extLst>
              <a:ext uri="{FF2B5EF4-FFF2-40B4-BE49-F238E27FC236}">
                <a16:creationId xmlns:a16="http://schemas.microsoft.com/office/drawing/2014/main" id="{5074E999-A5C0-F146-9DC3-F51BFD3B1405}"/>
              </a:ext>
            </a:extLst>
          </p:cNvPr>
          <p:cNvSpPr/>
          <p:nvPr/>
        </p:nvSpPr>
        <p:spPr>
          <a:xfrm>
            <a:off x="1443407" y="5258500"/>
            <a:ext cx="402271" cy="11018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Arhgap9</a:t>
            </a:r>
          </a:p>
        </p:txBody>
      </p:sp>
      <p:sp>
        <p:nvSpPr>
          <p:cNvPr id="1121" name="tx450">
            <a:extLst>
              <a:ext uri="{FF2B5EF4-FFF2-40B4-BE49-F238E27FC236}">
                <a16:creationId xmlns:a16="http://schemas.microsoft.com/office/drawing/2014/main" id="{9FEF7E12-9E21-3948-92B4-B39D92203E72}"/>
              </a:ext>
            </a:extLst>
          </p:cNvPr>
          <p:cNvSpPr/>
          <p:nvPr/>
        </p:nvSpPr>
        <p:spPr>
          <a:xfrm>
            <a:off x="1680105" y="5142884"/>
            <a:ext cx="165574" cy="873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Hfe</a:t>
            </a:r>
          </a:p>
        </p:txBody>
      </p:sp>
      <p:sp>
        <p:nvSpPr>
          <p:cNvPr id="1122" name="tx451">
            <a:extLst>
              <a:ext uri="{FF2B5EF4-FFF2-40B4-BE49-F238E27FC236}">
                <a16:creationId xmlns:a16="http://schemas.microsoft.com/office/drawing/2014/main" id="{F4E0EFCE-C36A-E247-AF71-5BC0EA8ACFA0}"/>
              </a:ext>
            </a:extLst>
          </p:cNvPr>
          <p:cNvSpPr/>
          <p:nvPr/>
        </p:nvSpPr>
        <p:spPr>
          <a:xfrm>
            <a:off x="1502686" y="5028182"/>
            <a:ext cx="342993" cy="8645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Rmdn1</a:t>
            </a:r>
          </a:p>
        </p:txBody>
      </p:sp>
      <p:sp>
        <p:nvSpPr>
          <p:cNvPr id="1124" name="tx453">
            <a:extLst>
              <a:ext uri="{FF2B5EF4-FFF2-40B4-BE49-F238E27FC236}">
                <a16:creationId xmlns:a16="http://schemas.microsoft.com/office/drawing/2014/main" id="{2B3CDABE-0D28-6745-B88E-88BABABA2124}"/>
              </a:ext>
            </a:extLst>
          </p:cNvPr>
          <p:cNvSpPr/>
          <p:nvPr/>
        </p:nvSpPr>
        <p:spPr>
          <a:xfrm>
            <a:off x="1543989" y="4911193"/>
            <a:ext cx="301690" cy="8874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Sash1</a:t>
            </a:r>
          </a:p>
        </p:txBody>
      </p:sp>
      <p:sp>
        <p:nvSpPr>
          <p:cNvPr id="1125" name="tx454">
            <a:extLst>
              <a:ext uri="{FF2B5EF4-FFF2-40B4-BE49-F238E27FC236}">
                <a16:creationId xmlns:a16="http://schemas.microsoft.com/office/drawing/2014/main" id="{CC202549-A2BA-3F4D-BD02-0EFD14185E95}"/>
              </a:ext>
            </a:extLst>
          </p:cNvPr>
          <p:cNvSpPr/>
          <p:nvPr/>
        </p:nvSpPr>
        <p:spPr>
          <a:xfrm>
            <a:off x="1680105" y="4772246"/>
            <a:ext cx="165574" cy="11070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</a:t>
            </a:r>
          </a:p>
        </p:txBody>
      </p:sp>
      <p:sp>
        <p:nvSpPr>
          <p:cNvPr id="1126" name="tx455">
            <a:extLst>
              <a:ext uri="{FF2B5EF4-FFF2-40B4-BE49-F238E27FC236}">
                <a16:creationId xmlns:a16="http://schemas.microsoft.com/office/drawing/2014/main" id="{C71B2792-B9E5-BD4B-A0E0-68A43831C33C}"/>
              </a:ext>
            </a:extLst>
          </p:cNvPr>
          <p:cNvSpPr/>
          <p:nvPr/>
        </p:nvSpPr>
        <p:spPr>
          <a:xfrm>
            <a:off x="1526324" y="4634901"/>
            <a:ext cx="319354" cy="10910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Myo10</a:t>
            </a:r>
          </a:p>
        </p:txBody>
      </p:sp>
      <p:sp>
        <p:nvSpPr>
          <p:cNvPr id="1128" name="tx457">
            <a:extLst>
              <a:ext uri="{FF2B5EF4-FFF2-40B4-BE49-F238E27FC236}">
                <a16:creationId xmlns:a16="http://schemas.microsoft.com/office/drawing/2014/main" id="{F4221444-042F-8948-9E3E-676BDF638892}"/>
              </a:ext>
            </a:extLst>
          </p:cNvPr>
          <p:cNvSpPr/>
          <p:nvPr/>
        </p:nvSpPr>
        <p:spPr>
          <a:xfrm>
            <a:off x="1697873" y="4517912"/>
            <a:ext cx="147806" cy="8874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</a:t>
            </a:r>
          </a:p>
        </p:txBody>
      </p:sp>
      <p:sp>
        <p:nvSpPr>
          <p:cNvPr id="1129" name="tx458">
            <a:extLst>
              <a:ext uri="{FF2B5EF4-FFF2-40B4-BE49-F238E27FC236}">
                <a16:creationId xmlns:a16="http://schemas.microsoft.com/office/drawing/2014/main" id="{9FFCB944-E364-EA40-B20E-6C978E2124B2}"/>
              </a:ext>
            </a:extLst>
          </p:cNvPr>
          <p:cNvSpPr/>
          <p:nvPr/>
        </p:nvSpPr>
        <p:spPr>
          <a:xfrm>
            <a:off x="1532143" y="4403153"/>
            <a:ext cx="313536" cy="8651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Rdh13</a:t>
            </a:r>
          </a:p>
        </p:txBody>
      </p:sp>
      <p:sp>
        <p:nvSpPr>
          <p:cNvPr id="1130" name="tx459">
            <a:extLst>
              <a:ext uri="{FF2B5EF4-FFF2-40B4-BE49-F238E27FC236}">
                <a16:creationId xmlns:a16="http://schemas.microsoft.com/office/drawing/2014/main" id="{683CA20F-5E23-7F4D-8535-90F7B98BCF59}"/>
              </a:ext>
            </a:extLst>
          </p:cNvPr>
          <p:cNvSpPr/>
          <p:nvPr/>
        </p:nvSpPr>
        <p:spPr>
          <a:xfrm>
            <a:off x="1396182" y="4288623"/>
            <a:ext cx="449497" cy="8628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Fam195a</a:t>
            </a:r>
          </a:p>
        </p:txBody>
      </p:sp>
      <p:sp>
        <p:nvSpPr>
          <p:cNvPr id="1131" name="tx460">
            <a:extLst>
              <a:ext uri="{FF2B5EF4-FFF2-40B4-BE49-F238E27FC236}">
                <a16:creationId xmlns:a16="http://schemas.microsoft.com/office/drawing/2014/main" id="{EA64A851-AB09-9A4C-AAB1-A639F029C7B6}"/>
              </a:ext>
            </a:extLst>
          </p:cNvPr>
          <p:cNvSpPr/>
          <p:nvPr/>
        </p:nvSpPr>
        <p:spPr>
          <a:xfrm>
            <a:off x="1508660" y="4174322"/>
            <a:ext cx="337019" cy="8605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Ncam2</a:t>
            </a:r>
          </a:p>
        </p:txBody>
      </p:sp>
      <p:sp>
        <p:nvSpPr>
          <p:cNvPr id="1133" name="tx462">
            <a:extLst>
              <a:ext uri="{FF2B5EF4-FFF2-40B4-BE49-F238E27FC236}">
                <a16:creationId xmlns:a16="http://schemas.microsoft.com/office/drawing/2014/main" id="{B95DE4EB-A6D9-5C49-BB3C-5F1439E8F1E6}"/>
              </a:ext>
            </a:extLst>
          </p:cNvPr>
          <p:cNvSpPr/>
          <p:nvPr/>
        </p:nvSpPr>
        <p:spPr>
          <a:xfrm>
            <a:off x="1573601" y="4059849"/>
            <a:ext cx="272078" cy="8622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Fut10</a:t>
            </a:r>
          </a:p>
        </p:txBody>
      </p:sp>
      <p:sp>
        <p:nvSpPr>
          <p:cNvPr id="1134" name="tx463">
            <a:extLst>
              <a:ext uri="{FF2B5EF4-FFF2-40B4-BE49-F238E27FC236}">
                <a16:creationId xmlns:a16="http://schemas.microsoft.com/office/drawing/2014/main" id="{5678AF70-46A2-3640-980E-751393EC1AAB}"/>
              </a:ext>
            </a:extLst>
          </p:cNvPr>
          <p:cNvSpPr/>
          <p:nvPr/>
        </p:nvSpPr>
        <p:spPr>
          <a:xfrm>
            <a:off x="1478943" y="3920217"/>
            <a:ext cx="366736" cy="11138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Cyp1b1</a:t>
            </a:r>
          </a:p>
        </p:txBody>
      </p:sp>
      <p:sp>
        <p:nvSpPr>
          <p:cNvPr id="1135" name="tx464">
            <a:extLst>
              <a:ext uri="{FF2B5EF4-FFF2-40B4-BE49-F238E27FC236}">
                <a16:creationId xmlns:a16="http://schemas.microsoft.com/office/drawing/2014/main" id="{FF9892C0-8103-E046-8233-523AA9A1EE50}"/>
              </a:ext>
            </a:extLst>
          </p:cNvPr>
          <p:cNvSpPr/>
          <p:nvPr/>
        </p:nvSpPr>
        <p:spPr>
          <a:xfrm>
            <a:off x="1502582" y="3781270"/>
            <a:ext cx="343097" cy="11070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Cfap45</a:t>
            </a:r>
          </a:p>
        </p:txBody>
      </p:sp>
      <p:sp>
        <p:nvSpPr>
          <p:cNvPr id="1136" name="tx465">
            <a:extLst>
              <a:ext uri="{FF2B5EF4-FFF2-40B4-BE49-F238E27FC236}">
                <a16:creationId xmlns:a16="http://schemas.microsoft.com/office/drawing/2014/main" id="{BFFBDC79-B524-7943-A8A3-DA32FDEABC4C}"/>
              </a:ext>
            </a:extLst>
          </p:cNvPr>
          <p:cNvSpPr/>
          <p:nvPr/>
        </p:nvSpPr>
        <p:spPr>
          <a:xfrm>
            <a:off x="1484970" y="3644610"/>
            <a:ext cx="360709" cy="10841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Top1mt</a:t>
            </a:r>
          </a:p>
        </p:txBody>
      </p:sp>
      <p:sp>
        <p:nvSpPr>
          <p:cNvPr id="1137" name="tx466">
            <a:extLst>
              <a:ext uri="{FF2B5EF4-FFF2-40B4-BE49-F238E27FC236}">
                <a16:creationId xmlns:a16="http://schemas.microsoft.com/office/drawing/2014/main" id="{2393D626-3E7B-2845-B976-B08949C5FF94}"/>
              </a:ext>
            </a:extLst>
          </p:cNvPr>
          <p:cNvSpPr/>
          <p:nvPr/>
        </p:nvSpPr>
        <p:spPr>
          <a:xfrm>
            <a:off x="1526324" y="3506978"/>
            <a:ext cx="319354" cy="10938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Myo1d</a:t>
            </a:r>
          </a:p>
        </p:txBody>
      </p:sp>
      <p:sp>
        <p:nvSpPr>
          <p:cNvPr id="1138" name="tx467">
            <a:extLst>
              <a:ext uri="{FF2B5EF4-FFF2-40B4-BE49-F238E27FC236}">
                <a16:creationId xmlns:a16="http://schemas.microsoft.com/office/drawing/2014/main" id="{BD283996-9F21-0946-961F-024371303E69}"/>
              </a:ext>
            </a:extLst>
          </p:cNvPr>
          <p:cNvSpPr/>
          <p:nvPr/>
        </p:nvSpPr>
        <p:spPr>
          <a:xfrm>
            <a:off x="1680105" y="3394449"/>
            <a:ext cx="165574" cy="8428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Ahr</a:t>
            </a:r>
          </a:p>
        </p:txBody>
      </p:sp>
      <p:sp>
        <p:nvSpPr>
          <p:cNvPr id="1139" name="tx468">
            <a:extLst>
              <a:ext uri="{FF2B5EF4-FFF2-40B4-BE49-F238E27FC236}">
                <a16:creationId xmlns:a16="http://schemas.microsoft.com/office/drawing/2014/main" id="{7ECA466E-B345-6241-BD8C-65993FCA7FD8}"/>
              </a:ext>
            </a:extLst>
          </p:cNvPr>
          <p:cNvSpPr/>
          <p:nvPr/>
        </p:nvSpPr>
        <p:spPr>
          <a:xfrm>
            <a:off x="1650648" y="3257104"/>
            <a:ext cx="195031" cy="10910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Myc</a:t>
            </a:r>
            <a:endParaRPr sz="1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0" name="tx469">
            <a:extLst>
              <a:ext uri="{FF2B5EF4-FFF2-40B4-BE49-F238E27FC236}">
                <a16:creationId xmlns:a16="http://schemas.microsoft.com/office/drawing/2014/main" id="{5714638E-0F94-0147-B2CF-4C26A9CC2EC2}"/>
              </a:ext>
            </a:extLst>
          </p:cNvPr>
          <p:cNvSpPr/>
          <p:nvPr/>
        </p:nvSpPr>
        <p:spPr>
          <a:xfrm>
            <a:off x="1544093" y="3143089"/>
            <a:ext cx="301586" cy="8577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Lrrc27</a:t>
            </a:r>
          </a:p>
        </p:txBody>
      </p:sp>
      <p:sp>
        <p:nvSpPr>
          <p:cNvPr id="1144" name="tx473">
            <a:extLst>
              <a:ext uri="{FF2B5EF4-FFF2-40B4-BE49-F238E27FC236}">
                <a16:creationId xmlns:a16="http://schemas.microsoft.com/office/drawing/2014/main" id="{47D2BF88-C648-0243-81C7-FF1AA4BA29E3}"/>
              </a:ext>
            </a:extLst>
          </p:cNvPr>
          <p:cNvSpPr/>
          <p:nvPr/>
        </p:nvSpPr>
        <p:spPr>
          <a:xfrm>
            <a:off x="1561808" y="3026214"/>
            <a:ext cx="283870" cy="8863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Gsto1</a:t>
            </a:r>
          </a:p>
        </p:txBody>
      </p:sp>
      <p:sp>
        <p:nvSpPr>
          <p:cNvPr id="1145" name="tx474">
            <a:extLst>
              <a:ext uri="{FF2B5EF4-FFF2-40B4-BE49-F238E27FC236}">
                <a16:creationId xmlns:a16="http://schemas.microsoft.com/office/drawing/2014/main" id="{F9EBAB79-D35D-1E40-BFB5-A03E9EAA4182}"/>
              </a:ext>
            </a:extLst>
          </p:cNvPr>
          <p:cNvSpPr/>
          <p:nvPr/>
        </p:nvSpPr>
        <p:spPr>
          <a:xfrm>
            <a:off x="1603163" y="2911913"/>
            <a:ext cx="242516" cy="8605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Vcan</a:t>
            </a:r>
          </a:p>
        </p:txBody>
      </p:sp>
      <p:sp>
        <p:nvSpPr>
          <p:cNvPr id="1146" name="tx475">
            <a:extLst>
              <a:ext uri="{FF2B5EF4-FFF2-40B4-BE49-F238E27FC236}">
                <a16:creationId xmlns:a16="http://schemas.microsoft.com/office/drawing/2014/main" id="{E6D417EC-0A48-7B4D-81F2-7EB644DD66B3}"/>
              </a:ext>
            </a:extLst>
          </p:cNvPr>
          <p:cNvSpPr/>
          <p:nvPr/>
        </p:nvSpPr>
        <p:spPr>
          <a:xfrm>
            <a:off x="1632776" y="2798698"/>
            <a:ext cx="212903" cy="8497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Etv1</a:t>
            </a:r>
          </a:p>
        </p:txBody>
      </p:sp>
      <p:sp>
        <p:nvSpPr>
          <p:cNvPr id="1147" name="tx476">
            <a:extLst>
              <a:ext uri="{FF2B5EF4-FFF2-40B4-BE49-F238E27FC236}">
                <a16:creationId xmlns:a16="http://schemas.microsoft.com/office/drawing/2014/main" id="{763F96B0-AB47-7847-8245-935A9A02E1AC}"/>
              </a:ext>
            </a:extLst>
          </p:cNvPr>
          <p:cNvSpPr/>
          <p:nvPr/>
        </p:nvSpPr>
        <p:spPr>
          <a:xfrm>
            <a:off x="1585499" y="2684225"/>
            <a:ext cx="260180" cy="8622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Htra3</a:t>
            </a:r>
          </a:p>
        </p:txBody>
      </p:sp>
      <p:sp>
        <p:nvSpPr>
          <p:cNvPr id="1148" name="tx477">
            <a:extLst>
              <a:ext uri="{FF2B5EF4-FFF2-40B4-BE49-F238E27FC236}">
                <a16:creationId xmlns:a16="http://schemas.microsoft.com/office/drawing/2014/main" id="{5C8F163B-DC78-1C40-B603-E9F825F29945}"/>
              </a:ext>
            </a:extLst>
          </p:cNvPr>
          <p:cNvSpPr/>
          <p:nvPr/>
        </p:nvSpPr>
        <p:spPr>
          <a:xfrm>
            <a:off x="1573601" y="2567236"/>
            <a:ext cx="272078" cy="8874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Stac2</a:t>
            </a:r>
          </a:p>
        </p:txBody>
      </p:sp>
      <p:sp>
        <p:nvSpPr>
          <p:cNvPr id="1149" name="tx479">
            <a:extLst>
              <a:ext uri="{FF2B5EF4-FFF2-40B4-BE49-F238E27FC236}">
                <a16:creationId xmlns:a16="http://schemas.microsoft.com/office/drawing/2014/main" id="{6BBB3810-5FA8-2949-B062-7D2B31121050}"/>
              </a:ext>
            </a:extLst>
          </p:cNvPr>
          <p:cNvSpPr/>
          <p:nvPr/>
        </p:nvSpPr>
        <p:spPr>
          <a:xfrm>
            <a:off x="1709718" y="2453792"/>
            <a:ext cx="135961" cy="852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</a:t>
            </a:r>
          </a:p>
        </p:txBody>
      </p:sp>
      <p:sp>
        <p:nvSpPr>
          <p:cNvPr id="1150" name="tx480">
            <a:extLst>
              <a:ext uri="{FF2B5EF4-FFF2-40B4-BE49-F238E27FC236}">
                <a16:creationId xmlns:a16="http://schemas.microsoft.com/office/drawing/2014/main" id="{5CBC5442-F40E-434D-9DD4-57D6AC01702D}"/>
              </a:ext>
            </a:extLst>
          </p:cNvPr>
          <p:cNvSpPr/>
          <p:nvPr/>
        </p:nvSpPr>
        <p:spPr>
          <a:xfrm>
            <a:off x="1638699" y="2339376"/>
            <a:ext cx="206980" cy="861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Tle1</a:t>
            </a:r>
          </a:p>
        </p:txBody>
      </p:sp>
      <p:sp>
        <p:nvSpPr>
          <p:cNvPr id="1151" name="tx481">
            <a:extLst>
              <a:ext uri="{FF2B5EF4-FFF2-40B4-BE49-F238E27FC236}">
                <a16:creationId xmlns:a16="http://schemas.microsoft.com/office/drawing/2014/main" id="{66108685-D432-F841-8844-EE6730CF335F}"/>
              </a:ext>
            </a:extLst>
          </p:cNvPr>
          <p:cNvSpPr/>
          <p:nvPr/>
        </p:nvSpPr>
        <p:spPr>
          <a:xfrm>
            <a:off x="1615008" y="2200029"/>
            <a:ext cx="230671" cy="11110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Igsf5</a:t>
            </a:r>
          </a:p>
        </p:txBody>
      </p:sp>
      <p:sp>
        <p:nvSpPr>
          <p:cNvPr id="1152" name="tx482">
            <a:extLst>
              <a:ext uri="{FF2B5EF4-FFF2-40B4-BE49-F238E27FC236}">
                <a16:creationId xmlns:a16="http://schemas.microsoft.com/office/drawing/2014/main" id="{BDFFBBE1-888D-514E-BEBD-2EF1018532F6}"/>
              </a:ext>
            </a:extLst>
          </p:cNvPr>
          <p:cNvSpPr/>
          <p:nvPr/>
        </p:nvSpPr>
        <p:spPr>
          <a:xfrm>
            <a:off x="1632724" y="2087786"/>
            <a:ext cx="212955" cy="8399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Bin2</a:t>
            </a:r>
          </a:p>
        </p:txBody>
      </p:sp>
      <p:sp>
        <p:nvSpPr>
          <p:cNvPr id="1153" name="tx483">
            <a:extLst>
              <a:ext uri="{FF2B5EF4-FFF2-40B4-BE49-F238E27FC236}">
                <a16:creationId xmlns:a16="http://schemas.microsoft.com/office/drawing/2014/main" id="{7CD6AD9B-0C5E-B74A-A18A-C086424E9ECC}"/>
              </a:ext>
            </a:extLst>
          </p:cNvPr>
          <p:cNvSpPr/>
          <p:nvPr/>
        </p:nvSpPr>
        <p:spPr>
          <a:xfrm>
            <a:off x="1597292" y="1970797"/>
            <a:ext cx="248386" cy="8874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Sorl1</a:t>
            </a:r>
          </a:p>
        </p:txBody>
      </p:sp>
      <p:sp>
        <p:nvSpPr>
          <p:cNvPr id="1154" name="tx484">
            <a:extLst>
              <a:ext uri="{FF2B5EF4-FFF2-40B4-BE49-F238E27FC236}">
                <a16:creationId xmlns:a16="http://schemas.microsoft.com/office/drawing/2014/main" id="{7B0153D8-A8BC-A848-81C4-52AE79DD2D75}"/>
              </a:ext>
            </a:extLst>
          </p:cNvPr>
          <p:cNvSpPr/>
          <p:nvPr/>
        </p:nvSpPr>
        <p:spPr>
          <a:xfrm>
            <a:off x="1638699" y="1856496"/>
            <a:ext cx="206980" cy="8605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Tal1</a:t>
            </a:r>
          </a:p>
        </p:txBody>
      </p:sp>
      <p:sp>
        <p:nvSpPr>
          <p:cNvPr id="1155" name="tx485">
            <a:extLst>
              <a:ext uri="{FF2B5EF4-FFF2-40B4-BE49-F238E27FC236}">
                <a16:creationId xmlns:a16="http://schemas.microsoft.com/office/drawing/2014/main" id="{931B8351-78D0-8841-B7B5-484F04935749}"/>
              </a:ext>
            </a:extLst>
          </p:cNvPr>
          <p:cNvSpPr/>
          <p:nvPr/>
        </p:nvSpPr>
        <p:spPr>
          <a:xfrm>
            <a:off x="1591317" y="1741737"/>
            <a:ext cx="254362" cy="8651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Rnd3</a:t>
            </a:r>
          </a:p>
        </p:txBody>
      </p:sp>
      <p:sp>
        <p:nvSpPr>
          <p:cNvPr id="1156" name="tx486">
            <a:extLst>
              <a:ext uri="{FF2B5EF4-FFF2-40B4-BE49-F238E27FC236}">
                <a16:creationId xmlns:a16="http://schemas.microsoft.com/office/drawing/2014/main" id="{F16BFB30-EAC6-9746-A588-9CB8CD4B3862}"/>
              </a:ext>
            </a:extLst>
          </p:cNvPr>
          <p:cNvSpPr/>
          <p:nvPr/>
        </p:nvSpPr>
        <p:spPr>
          <a:xfrm>
            <a:off x="1620930" y="1627321"/>
            <a:ext cx="224748" cy="861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Nt5e</a:t>
            </a:r>
          </a:p>
        </p:txBody>
      </p:sp>
      <p:sp>
        <p:nvSpPr>
          <p:cNvPr id="1157" name="tx487">
            <a:extLst>
              <a:ext uri="{FF2B5EF4-FFF2-40B4-BE49-F238E27FC236}">
                <a16:creationId xmlns:a16="http://schemas.microsoft.com/office/drawing/2014/main" id="{DE6D0E15-D605-324E-913A-D0F3655A383E}"/>
              </a:ext>
            </a:extLst>
          </p:cNvPr>
          <p:cNvSpPr/>
          <p:nvPr/>
        </p:nvSpPr>
        <p:spPr>
          <a:xfrm>
            <a:off x="1543989" y="1512505"/>
            <a:ext cx="301690" cy="865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Abca9</a:t>
            </a:r>
          </a:p>
        </p:txBody>
      </p:sp>
      <p:sp>
        <p:nvSpPr>
          <p:cNvPr id="1158" name="tx488">
            <a:extLst>
              <a:ext uri="{FF2B5EF4-FFF2-40B4-BE49-F238E27FC236}">
                <a16:creationId xmlns:a16="http://schemas.microsoft.com/office/drawing/2014/main" id="{95B3C436-DC2B-434E-A69D-7B4496186325}"/>
              </a:ext>
            </a:extLst>
          </p:cNvPr>
          <p:cNvSpPr/>
          <p:nvPr/>
        </p:nvSpPr>
        <p:spPr>
          <a:xfrm>
            <a:off x="1585551" y="1398089"/>
            <a:ext cx="260128" cy="861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Ifitm1</a:t>
            </a:r>
          </a:p>
        </p:txBody>
      </p:sp>
      <p:sp>
        <p:nvSpPr>
          <p:cNvPr id="1159" name="tx489">
            <a:extLst>
              <a:ext uri="{FF2B5EF4-FFF2-40B4-BE49-F238E27FC236}">
                <a16:creationId xmlns:a16="http://schemas.microsoft.com/office/drawing/2014/main" id="{6B11505C-58A9-6047-AA37-DB43393D272B}"/>
              </a:ext>
            </a:extLst>
          </p:cNvPr>
          <p:cNvSpPr/>
          <p:nvPr/>
        </p:nvSpPr>
        <p:spPr>
          <a:xfrm>
            <a:off x="1561912" y="1281100"/>
            <a:ext cx="283767" cy="8874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Olfm1</a:t>
            </a:r>
          </a:p>
        </p:txBody>
      </p:sp>
      <p:sp>
        <p:nvSpPr>
          <p:cNvPr id="1160" name="tx490">
            <a:extLst>
              <a:ext uri="{FF2B5EF4-FFF2-40B4-BE49-F238E27FC236}">
                <a16:creationId xmlns:a16="http://schemas.microsoft.com/office/drawing/2014/main" id="{7FC83C8B-EC04-274C-A650-DC279B8FAD51}"/>
              </a:ext>
            </a:extLst>
          </p:cNvPr>
          <p:cNvSpPr/>
          <p:nvPr/>
        </p:nvSpPr>
        <p:spPr>
          <a:xfrm>
            <a:off x="1632828" y="1164283"/>
            <a:ext cx="212851" cy="8857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Ccl9</a:t>
            </a:r>
          </a:p>
        </p:txBody>
      </p:sp>
      <p:sp>
        <p:nvSpPr>
          <p:cNvPr id="1161" name="tx491">
            <a:extLst>
              <a:ext uri="{FF2B5EF4-FFF2-40B4-BE49-F238E27FC236}">
                <a16:creationId xmlns:a16="http://schemas.microsoft.com/office/drawing/2014/main" id="{FD00A331-35F3-AB43-BD35-35D04878F819}"/>
              </a:ext>
            </a:extLst>
          </p:cNvPr>
          <p:cNvSpPr/>
          <p:nvPr/>
        </p:nvSpPr>
        <p:spPr>
          <a:xfrm>
            <a:off x="1597292" y="1023850"/>
            <a:ext cx="248386" cy="11218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Olig3</a:t>
            </a:r>
          </a:p>
        </p:txBody>
      </p:sp>
      <p:sp>
        <p:nvSpPr>
          <p:cNvPr id="1162" name="tx492">
            <a:extLst>
              <a:ext uri="{FF2B5EF4-FFF2-40B4-BE49-F238E27FC236}">
                <a16:creationId xmlns:a16="http://schemas.microsoft.com/office/drawing/2014/main" id="{9D17F8BB-680C-754B-8D8E-C9EBF2222E8A}"/>
              </a:ext>
            </a:extLst>
          </p:cNvPr>
          <p:cNvSpPr/>
          <p:nvPr/>
        </p:nvSpPr>
        <p:spPr>
          <a:xfrm>
            <a:off x="1532143" y="884903"/>
            <a:ext cx="313536" cy="11070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Cebpb</a:t>
            </a:r>
          </a:p>
        </p:txBody>
      </p:sp>
      <p:grpSp>
        <p:nvGrpSpPr>
          <p:cNvPr id="1163" name="Group 1162">
            <a:extLst>
              <a:ext uri="{FF2B5EF4-FFF2-40B4-BE49-F238E27FC236}">
                <a16:creationId xmlns:a16="http://schemas.microsoft.com/office/drawing/2014/main" id="{899E2B28-F7FE-074A-BDD7-D46891A22BB9}"/>
              </a:ext>
            </a:extLst>
          </p:cNvPr>
          <p:cNvGrpSpPr/>
          <p:nvPr/>
        </p:nvGrpSpPr>
        <p:grpSpPr>
          <a:xfrm rot="5400000">
            <a:off x="3009385" y="5238716"/>
            <a:ext cx="148246" cy="1292548"/>
            <a:chOff x="4304106" y="2835356"/>
            <a:chExt cx="220082" cy="1097280"/>
          </a:xfrm>
        </p:grpSpPr>
        <p:pic>
          <p:nvPicPr>
            <p:cNvPr id="1164" name="pic568">
              <a:extLst>
                <a:ext uri="{FF2B5EF4-FFF2-40B4-BE49-F238E27FC236}">
                  <a16:creationId xmlns:a16="http://schemas.microsoft.com/office/drawing/2014/main" id="{310F1FF9-7A52-AB40-B229-3CECEA30B703}"/>
                </a:ext>
              </a:extLst>
            </p:cNvPr>
            <p:cNvPicPr/>
            <p:nvPr/>
          </p:nvPicPr>
          <p:blipFill rotWithShape="1">
            <a:blip r:embed="rId2" cstate="print"/>
            <a:srcRect r="7884"/>
            <a:stretch/>
          </p:blipFill>
          <p:spPr>
            <a:xfrm>
              <a:off x="4304106" y="2835356"/>
              <a:ext cx="220082" cy="109728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1165" name="pl575">
              <a:extLst>
                <a:ext uri="{FF2B5EF4-FFF2-40B4-BE49-F238E27FC236}">
                  <a16:creationId xmlns:a16="http://schemas.microsoft.com/office/drawing/2014/main" id="{01E728D7-72A8-3744-933A-AC043DAB7FE4}"/>
                </a:ext>
              </a:extLst>
            </p:cNvPr>
            <p:cNvSpPr/>
            <p:nvPr/>
          </p:nvSpPr>
          <p:spPr>
            <a:xfrm>
              <a:off x="4304106" y="3728255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6350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6" name="pl576">
              <a:extLst>
                <a:ext uri="{FF2B5EF4-FFF2-40B4-BE49-F238E27FC236}">
                  <a16:creationId xmlns:a16="http://schemas.microsoft.com/office/drawing/2014/main" id="{82B80193-2503-5C44-AC0F-6AA4999976E4}"/>
                </a:ext>
              </a:extLst>
            </p:cNvPr>
            <p:cNvSpPr/>
            <p:nvPr/>
          </p:nvSpPr>
          <p:spPr>
            <a:xfrm>
              <a:off x="4304106" y="3510455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6350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7" name="pl577">
              <a:extLst>
                <a:ext uri="{FF2B5EF4-FFF2-40B4-BE49-F238E27FC236}">
                  <a16:creationId xmlns:a16="http://schemas.microsoft.com/office/drawing/2014/main" id="{ABADAAD5-A641-404F-9FED-1EC56675DB75}"/>
                </a:ext>
              </a:extLst>
            </p:cNvPr>
            <p:cNvSpPr/>
            <p:nvPr/>
          </p:nvSpPr>
          <p:spPr>
            <a:xfrm>
              <a:off x="4304106" y="3292656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6350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8" name="pl578">
              <a:extLst>
                <a:ext uri="{FF2B5EF4-FFF2-40B4-BE49-F238E27FC236}">
                  <a16:creationId xmlns:a16="http://schemas.microsoft.com/office/drawing/2014/main" id="{77657330-F427-884C-BD79-DBB30BDA988A}"/>
                </a:ext>
              </a:extLst>
            </p:cNvPr>
            <p:cNvSpPr/>
            <p:nvPr/>
          </p:nvSpPr>
          <p:spPr>
            <a:xfrm>
              <a:off x="4304106" y="3074856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6350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9" name="pl579">
              <a:extLst>
                <a:ext uri="{FF2B5EF4-FFF2-40B4-BE49-F238E27FC236}">
                  <a16:creationId xmlns:a16="http://schemas.microsoft.com/office/drawing/2014/main" id="{7858961B-8076-F34F-8D11-135A194CA823}"/>
                </a:ext>
              </a:extLst>
            </p:cNvPr>
            <p:cNvSpPr/>
            <p:nvPr/>
          </p:nvSpPr>
          <p:spPr>
            <a:xfrm>
              <a:off x="4304106" y="2857057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6350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0" name="pl580">
              <a:extLst>
                <a:ext uri="{FF2B5EF4-FFF2-40B4-BE49-F238E27FC236}">
                  <a16:creationId xmlns:a16="http://schemas.microsoft.com/office/drawing/2014/main" id="{63813D60-C87E-294B-A51F-7507E5C06083}"/>
                </a:ext>
              </a:extLst>
            </p:cNvPr>
            <p:cNvSpPr/>
            <p:nvPr/>
          </p:nvSpPr>
          <p:spPr>
            <a:xfrm>
              <a:off x="4479670" y="3728255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6350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1" name="pl581">
              <a:extLst>
                <a:ext uri="{FF2B5EF4-FFF2-40B4-BE49-F238E27FC236}">
                  <a16:creationId xmlns:a16="http://schemas.microsoft.com/office/drawing/2014/main" id="{9C68764A-7173-2449-9EE3-3A0444AAE80A}"/>
                </a:ext>
              </a:extLst>
            </p:cNvPr>
            <p:cNvSpPr/>
            <p:nvPr/>
          </p:nvSpPr>
          <p:spPr>
            <a:xfrm>
              <a:off x="4479670" y="3510455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6350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2" name="pl582">
              <a:extLst>
                <a:ext uri="{FF2B5EF4-FFF2-40B4-BE49-F238E27FC236}">
                  <a16:creationId xmlns:a16="http://schemas.microsoft.com/office/drawing/2014/main" id="{43B6B0B8-96D5-F94B-8390-7E6A5E05E41E}"/>
                </a:ext>
              </a:extLst>
            </p:cNvPr>
            <p:cNvSpPr/>
            <p:nvPr/>
          </p:nvSpPr>
          <p:spPr>
            <a:xfrm>
              <a:off x="4479670" y="3292656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6350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3" name="pl583">
              <a:extLst>
                <a:ext uri="{FF2B5EF4-FFF2-40B4-BE49-F238E27FC236}">
                  <a16:creationId xmlns:a16="http://schemas.microsoft.com/office/drawing/2014/main" id="{C2A252D9-0832-B449-8CC4-C8D426FCF31B}"/>
                </a:ext>
              </a:extLst>
            </p:cNvPr>
            <p:cNvSpPr/>
            <p:nvPr/>
          </p:nvSpPr>
          <p:spPr>
            <a:xfrm>
              <a:off x="4479670" y="3074856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6350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4" name="pl584">
              <a:extLst>
                <a:ext uri="{FF2B5EF4-FFF2-40B4-BE49-F238E27FC236}">
                  <a16:creationId xmlns:a16="http://schemas.microsoft.com/office/drawing/2014/main" id="{B3D85151-2444-044F-898E-D205D8D26781}"/>
                </a:ext>
              </a:extLst>
            </p:cNvPr>
            <p:cNvSpPr/>
            <p:nvPr/>
          </p:nvSpPr>
          <p:spPr>
            <a:xfrm>
              <a:off x="4479670" y="2857057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6350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  <p:sp>
        <p:nvSpPr>
          <p:cNvPr id="1175" name="rc432">
            <a:extLst>
              <a:ext uri="{FF2B5EF4-FFF2-40B4-BE49-F238E27FC236}">
                <a16:creationId xmlns:a16="http://schemas.microsoft.com/office/drawing/2014/main" id="{D43708E2-3954-6943-B94B-B96CE5761829}"/>
              </a:ext>
            </a:extLst>
          </p:cNvPr>
          <p:cNvSpPr/>
          <p:nvPr/>
        </p:nvSpPr>
        <p:spPr>
          <a:xfrm>
            <a:off x="2103302" y="4431321"/>
            <a:ext cx="1966953" cy="1023885"/>
          </a:xfrm>
          <a:prstGeom prst="rect">
            <a:avLst/>
          </a:prstGeom>
          <a:ln w="9525" cap="rnd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FBC5700-F81D-F842-BDDF-478024086D9E}"/>
              </a:ext>
            </a:extLst>
          </p:cNvPr>
          <p:cNvCxnSpPr>
            <a:cxnSpLocks/>
          </p:cNvCxnSpPr>
          <p:nvPr/>
        </p:nvCxnSpPr>
        <p:spPr>
          <a:xfrm flipV="1">
            <a:off x="1907458" y="2760955"/>
            <a:ext cx="186813" cy="530942"/>
          </a:xfrm>
          <a:prstGeom prst="line">
            <a:avLst/>
          </a:prstGeom>
          <a:ln w="31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A299ABCE-87D6-D64E-970A-C6D48E02D058}"/>
              </a:ext>
            </a:extLst>
          </p:cNvPr>
          <p:cNvSpPr txBox="1"/>
          <p:nvPr/>
        </p:nvSpPr>
        <p:spPr>
          <a:xfrm>
            <a:off x="179512" y="91042"/>
            <a:ext cx="1986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Ikaros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bound genes</a:t>
            </a:r>
          </a:p>
        </p:txBody>
      </p:sp>
      <p:sp>
        <p:nvSpPr>
          <p:cNvPr id="1499" name="rc432">
            <a:extLst>
              <a:ext uri="{FF2B5EF4-FFF2-40B4-BE49-F238E27FC236}">
                <a16:creationId xmlns:a16="http://schemas.microsoft.com/office/drawing/2014/main" id="{801F4AF3-5DB7-A244-AE13-DF1FCB0047FA}"/>
              </a:ext>
            </a:extLst>
          </p:cNvPr>
          <p:cNvSpPr/>
          <p:nvPr/>
        </p:nvSpPr>
        <p:spPr>
          <a:xfrm>
            <a:off x="2103302" y="987002"/>
            <a:ext cx="1967354" cy="3329349"/>
          </a:xfrm>
          <a:prstGeom prst="rect">
            <a:avLst/>
          </a:prstGeom>
          <a:ln w="9525" cap="rnd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F16E350A-7C29-F941-BCF8-43D30725A3C2}"/>
              </a:ext>
            </a:extLst>
          </p:cNvPr>
          <p:cNvGrpSpPr/>
          <p:nvPr/>
        </p:nvGrpSpPr>
        <p:grpSpPr>
          <a:xfrm>
            <a:off x="5012276" y="987002"/>
            <a:ext cx="2005195" cy="2016392"/>
            <a:chOff x="5012276" y="987002"/>
            <a:chExt cx="2005195" cy="2016392"/>
          </a:xfrm>
        </p:grpSpPr>
        <p:sp>
          <p:nvSpPr>
            <p:cNvPr id="1603" name="rc5">
              <a:extLst>
                <a:ext uri="{FF2B5EF4-FFF2-40B4-BE49-F238E27FC236}">
                  <a16:creationId xmlns:a16="http://schemas.microsoft.com/office/drawing/2014/main" id="{3D6F453A-47AE-E942-8A8B-3492E7B7BAB8}"/>
                </a:ext>
              </a:extLst>
            </p:cNvPr>
            <p:cNvSpPr/>
            <p:nvPr/>
          </p:nvSpPr>
          <p:spPr>
            <a:xfrm>
              <a:off x="5012276" y="987002"/>
              <a:ext cx="2005194" cy="20163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04" name="pl6">
              <a:extLst>
                <a:ext uri="{FF2B5EF4-FFF2-40B4-BE49-F238E27FC236}">
                  <a16:creationId xmlns:a16="http://schemas.microsoft.com/office/drawing/2014/main" id="{03779BFB-CAC9-AF4B-AA4E-05ED767C3E77}"/>
                </a:ext>
              </a:extLst>
            </p:cNvPr>
            <p:cNvSpPr/>
            <p:nvPr/>
          </p:nvSpPr>
          <p:spPr>
            <a:xfrm>
              <a:off x="5012276" y="2936180"/>
              <a:ext cx="2005194" cy="0"/>
            </a:xfrm>
            <a:custGeom>
              <a:avLst/>
              <a:gdLst/>
              <a:ahLst/>
              <a:cxnLst/>
              <a:rect l="0" t="0" r="0" b="0"/>
              <a:pathLst>
                <a:path w="2260536">
                  <a:moveTo>
                    <a:pt x="0" y="0"/>
                  </a:moveTo>
                  <a:lnTo>
                    <a:pt x="2260536" y="0"/>
                  </a:lnTo>
                  <a:lnTo>
                    <a:pt x="2260536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5" name="pl7">
              <a:extLst>
                <a:ext uri="{FF2B5EF4-FFF2-40B4-BE49-F238E27FC236}">
                  <a16:creationId xmlns:a16="http://schemas.microsoft.com/office/drawing/2014/main" id="{C0069C93-812B-BA4F-AEAD-C7220C014553}"/>
                </a:ext>
              </a:extLst>
            </p:cNvPr>
            <p:cNvSpPr/>
            <p:nvPr/>
          </p:nvSpPr>
          <p:spPr>
            <a:xfrm>
              <a:off x="5012276" y="2801754"/>
              <a:ext cx="2005194" cy="0"/>
            </a:xfrm>
            <a:custGeom>
              <a:avLst/>
              <a:gdLst/>
              <a:ahLst/>
              <a:cxnLst/>
              <a:rect l="0" t="0" r="0" b="0"/>
              <a:pathLst>
                <a:path w="2260536">
                  <a:moveTo>
                    <a:pt x="0" y="0"/>
                  </a:moveTo>
                  <a:lnTo>
                    <a:pt x="2260536" y="0"/>
                  </a:lnTo>
                  <a:lnTo>
                    <a:pt x="2260536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6" name="pl8">
              <a:extLst>
                <a:ext uri="{FF2B5EF4-FFF2-40B4-BE49-F238E27FC236}">
                  <a16:creationId xmlns:a16="http://schemas.microsoft.com/office/drawing/2014/main" id="{A093C59B-028F-214E-9CA5-2FF2112F2229}"/>
                </a:ext>
              </a:extLst>
            </p:cNvPr>
            <p:cNvSpPr/>
            <p:nvPr/>
          </p:nvSpPr>
          <p:spPr>
            <a:xfrm>
              <a:off x="5012276" y="2667328"/>
              <a:ext cx="2005194" cy="0"/>
            </a:xfrm>
            <a:custGeom>
              <a:avLst/>
              <a:gdLst/>
              <a:ahLst/>
              <a:cxnLst/>
              <a:rect l="0" t="0" r="0" b="0"/>
              <a:pathLst>
                <a:path w="2260536">
                  <a:moveTo>
                    <a:pt x="0" y="0"/>
                  </a:moveTo>
                  <a:lnTo>
                    <a:pt x="2260536" y="0"/>
                  </a:lnTo>
                  <a:lnTo>
                    <a:pt x="2260536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7" name="pl9">
              <a:extLst>
                <a:ext uri="{FF2B5EF4-FFF2-40B4-BE49-F238E27FC236}">
                  <a16:creationId xmlns:a16="http://schemas.microsoft.com/office/drawing/2014/main" id="{1FB568C4-FF16-FE43-9833-3384D7D2DB8E}"/>
                </a:ext>
              </a:extLst>
            </p:cNvPr>
            <p:cNvSpPr/>
            <p:nvPr/>
          </p:nvSpPr>
          <p:spPr>
            <a:xfrm>
              <a:off x="5012276" y="2532902"/>
              <a:ext cx="2005194" cy="0"/>
            </a:xfrm>
            <a:custGeom>
              <a:avLst/>
              <a:gdLst/>
              <a:ahLst/>
              <a:cxnLst/>
              <a:rect l="0" t="0" r="0" b="0"/>
              <a:pathLst>
                <a:path w="2260536">
                  <a:moveTo>
                    <a:pt x="0" y="0"/>
                  </a:moveTo>
                  <a:lnTo>
                    <a:pt x="2260536" y="0"/>
                  </a:lnTo>
                  <a:lnTo>
                    <a:pt x="2260536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8" name="pl10">
              <a:extLst>
                <a:ext uri="{FF2B5EF4-FFF2-40B4-BE49-F238E27FC236}">
                  <a16:creationId xmlns:a16="http://schemas.microsoft.com/office/drawing/2014/main" id="{C5BE590E-3CA2-7F4B-9D99-0653A6F5D8F2}"/>
                </a:ext>
              </a:extLst>
            </p:cNvPr>
            <p:cNvSpPr/>
            <p:nvPr/>
          </p:nvSpPr>
          <p:spPr>
            <a:xfrm>
              <a:off x="5012276" y="2398476"/>
              <a:ext cx="2005194" cy="0"/>
            </a:xfrm>
            <a:custGeom>
              <a:avLst/>
              <a:gdLst/>
              <a:ahLst/>
              <a:cxnLst/>
              <a:rect l="0" t="0" r="0" b="0"/>
              <a:pathLst>
                <a:path w="2260536">
                  <a:moveTo>
                    <a:pt x="0" y="0"/>
                  </a:moveTo>
                  <a:lnTo>
                    <a:pt x="2260536" y="0"/>
                  </a:lnTo>
                  <a:lnTo>
                    <a:pt x="2260536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9" name="pl11">
              <a:extLst>
                <a:ext uri="{FF2B5EF4-FFF2-40B4-BE49-F238E27FC236}">
                  <a16:creationId xmlns:a16="http://schemas.microsoft.com/office/drawing/2014/main" id="{15830E54-4432-424D-A89E-E0D9A933F78E}"/>
                </a:ext>
              </a:extLst>
            </p:cNvPr>
            <p:cNvSpPr/>
            <p:nvPr/>
          </p:nvSpPr>
          <p:spPr>
            <a:xfrm>
              <a:off x="5012276" y="2264050"/>
              <a:ext cx="2005194" cy="0"/>
            </a:xfrm>
            <a:custGeom>
              <a:avLst/>
              <a:gdLst/>
              <a:ahLst/>
              <a:cxnLst/>
              <a:rect l="0" t="0" r="0" b="0"/>
              <a:pathLst>
                <a:path w="2260536">
                  <a:moveTo>
                    <a:pt x="0" y="0"/>
                  </a:moveTo>
                  <a:lnTo>
                    <a:pt x="2260536" y="0"/>
                  </a:lnTo>
                  <a:lnTo>
                    <a:pt x="2260536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0" name="pl12">
              <a:extLst>
                <a:ext uri="{FF2B5EF4-FFF2-40B4-BE49-F238E27FC236}">
                  <a16:creationId xmlns:a16="http://schemas.microsoft.com/office/drawing/2014/main" id="{17033674-8906-8946-BF61-8B5E93A4D6AC}"/>
                </a:ext>
              </a:extLst>
            </p:cNvPr>
            <p:cNvSpPr/>
            <p:nvPr/>
          </p:nvSpPr>
          <p:spPr>
            <a:xfrm>
              <a:off x="5012276" y="2129624"/>
              <a:ext cx="2005194" cy="0"/>
            </a:xfrm>
            <a:custGeom>
              <a:avLst/>
              <a:gdLst/>
              <a:ahLst/>
              <a:cxnLst/>
              <a:rect l="0" t="0" r="0" b="0"/>
              <a:pathLst>
                <a:path w="2260536">
                  <a:moveTo>
                    <a:pt x="0" y="0"/>
                  </a:moveTo>
                  <a:lnTo>
                    <a:pt x="2260536" y="0"/>
                  </a:lnTo>
                  <a:lnTo>
                    <a:pt x="2260536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1" name="pl13">
              <a:extLst>
                <a:ext uri="{FF2B5EF4-FFF2-40B4-BE49-F238E27FC236}">
                  <a16:creationId xmlns:a16="http://schemas.microsoft.com/office/drawing/2014/main" id="{3088EC3E-9F50-0144-A066-5CDB6A18934F}"/>
                </a:ext>
              </a:extLst>
            </p:cNvPr>
            <p:cNvSpPr/>
            <p:nvPr/>
          </p:nvSpPr>
          <p:spPr>
            <a:xfrm>
              <a:off x="5012276" y="1995198"/>
              <a:ext cx="2005194" cy="0"/>
            </a:xfrm>
            <a:custGeom>
              <a:avLst/>
              <a:gdLst/>
              <a:ahLst/>
              <a:cxnLst/>
              <a:rect l="0" t="0" r="0" b="0"/>
              <a:pathLst>
                <a:path w="2260536">
                  <a:moveTo>
                    <a:pt x="0" y="0"/>
                  </a:moveTo>
                  <a:lnTo>
                    <a:pt x="2260536" y="0"/>
                  </a:lnTo>
                  <a:lnTo>
                    <a:pt x="2260536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2" name="pl14">
              <a:extLst>
                <a:ext uri="{FF2B5EF4-FFF2-40B4-BE49-F238E27FC236}">
                  <a16:creationId xmlns:a16="http://schemas.microsoft.com/office/drawing/2014/main" id="{96E9D993-ABFD-CD45-90F8-604DB25FC7DC}"/>
                </a:ext>
              </a:extLst>
            </p:cNvPr>
            <p:cNvSpPr/>
            <p:nvPr/>
          </p:nvSpPr>
          <p:spPr>
            <a:xfrm>
              <a:off x="5012276" y="1860771"/>
              <a:ext cx="2005194" cy="0"/>
            </a:xfrm>
            <a:custGeom>
              <a:avLst/>
              <a:gdLst/>
              <a:ahLst/>
              <a:cxnLst/>
              <a:rect l="0" t="0" r="0" b="0"/>
              <a:pathLst>
                <a:path w="2260536">
                  <a:moveTo>
                    <a:pt x="0" y="0"/>
                  </a:moveTo>
                  <a:lnTo>
                    <a:pt x="2260536" y="0"/>
                  </a:lnTo>
                  <a:lnTo>
                    <a:pt x="2260536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3" name="pl15">
              <a:extLst>
                <a:ext uri="{FF2B5EF4-FFF2-40B4-BE49-F238E27FC236}">
                  <a16:creationId xmlns:a16="http://schemas.microsoft.com/office/drawing/2014/main" id="{0AFBF69B-448E-0F4F-8DB7-FA82EE296223}"/>
                </a:ext>
              </a:extLst>
            </p:cNvPr>
            <p:cNvSpPr/>
            <p:nvPr/>
          </p:nvSpPr>
          <p:spPr>
            <a:xfrm>
              <a:off x="5012276" y="1726346"/>
              <a:ext cx="2005194" cy="0"/>
            </a:xfrm>
            <a:custGeom>
              <a:avLst/>
              <a:gdLst/>
              <a:ahLst/>
              <a:cxnLst/>
              <a:rect l="0" t="0" r="0" b="0"/>
              <a:pathLst>
                <a:path w="2260536">
                  <a:moveTo>
                    <a:pt x="0" y="0"/>
                  </a:moveTo>
                  <a:lnTo>
                    <a:pt x="2260536" y="0"/>
                  </a:lnTo>
                  <a:lnTo>
                    <a:pt x="2260536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4" name="pl16">
              <a:extLst>
                <a:ext uri="{FF2B5EF4-FFF2-40B4-BE49-F238E27FC236}">
                  <a16:creationId xmlns:a16="http://schemas.microsoft.com/office/drawing/2014/main" id="{271603A0-83D1-0A48-8C38-B83F87C23902}"/>
                </a:ext>
              </a:extLst>
            </p:cNvPr>
            <p:cNvSpPr/>
            <p:nvPr/>
          </p:nvSpPr>
          <p:spPr>
            <a:xfrm>
              <a:off x="5012276" y="1591920"/>
              <a:ext cx="2005194" cy="0"/>
            </a:xfrm>
            <a:custGeom>
              <a:avLst/>
              <a:gdLst/>
              <a:ahLst/>
              <a:cxnLst/>
              <a:rect l="0" t="0" r="0" b="0"/>
              <a:pathLst>
                <a:path w="2260536">
                  <a:moveTo>
                    <a:pt x="0" y="0"/>
                  </a:moveTo>
                  <a:lnTo>
                    <a:pt x="2260536" y="0"/>
                  </a:lnTo>
                  <a:lnTo>
                    <a:pt x="2260536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5" name="pl17">
              <a:extLst>
                <a:ext uri="{FF2B5EF4-FFF2-40B4-BE49-F238E27FC236}">
                  <a16:creationId xmlns:a16="http://schemas.microsoft.com/office/drawing/2014/main" id="{8F9ACFC6-DFA1-0840-9A72-02B2D662FC8B}"/>
                </a:ext>
              </a:extLst>
            </p:cNvPr>
            <p:cNvSpPr/>
            <p:nvPr/>
          </p:nvSpPr>
          <p:spPr>
            <a:xfrm>
              <a:off x="5012276" y="1457493"/>
              <a:ext cx="2005194" cy="0"/>
            </a:xfrm>
            <a:custGeom>
              <a:avLst/>
              <a:gdLst/>
              <a:ahLst/>
              <a:cxnLst/>
              <a:rect l="0" t="0" r="0" b="0"/>
              <a:pathLst>
                <a:path w="2260536">
                  <a:moveTo>
                    <a:pt x="0" y="0"/>
                  </a:moveTo>
                  <a:lnTo>
                    <a:pt x="2260536" y="0"/>
                  </a:lnTo>
                  <a:lnTo>
                    <a:pt x="2260536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6" name="pl18">
              <a:extLst>
                <a:ext uri="{FF2B5EF4-FFF2-40B4-BE49-F238E27FC236}">
                  <a16:creationId xmlns:a16="http://schemas.microsoft.com/office/drawing/2014/main" id="{45F11BB6-47C9-064A-BD1A-4B2F7454937A}"/>
                </a:ext>
              </a:extLst>
            </p:cNvPr>
            <p:cNvSpPr/>
            <p:nvPr/>
          </p:nvSpPr>
          <p:spPr>
            <a:xfrm>
              <a:off x="5012276" y="1323067"/>
              <a:ext cx="2005194" cy="0"/>
            </a:xfrm>
            <a:custGeom>
              <a:avLst/>
              <a:gdLst/>
              <a:ahLst/>
              <a:cxnLst/>
              <a:rect l="0" t="0" r="0" b="0"/>
              <a:pathLst>
                <a:path w="2260536">
                  <a:moveTo>
                    <a:pt x="0" y="0"/>
                  </a:moveTo>
                  <a:lnTo>
                    <a:pt x="2260536" y="0"/>
                  </a:lnTo>
                  <a:lnTo>
                    <a:pt x="2260536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7" name="pl19">
              <a:extLst>
                <a:ext uri="{FF2B5EF4-FFF2-40B4-BE49-F238E27FC236}">
                  <a16:creationId xmlns:a16="http://schemas.microsoft.com/office/drawing/2014/main" id="{C4AC11B6-8BED-DD4F-8CA9-3D685A7F9180}"/>
                </a:ext>
              </a:extLst>
            </p:cNvPr>
            <p:cNvSpPr/>
            <p:nvPr/>
          </p:nvSpPr>
          <p:spPr>
            <a:xfrm>
              <a:off x="5012276" y="1188641"/>
              <a:ext cx="2005194" cy="0"/>
            </a:xfrm>
            <a:custGeom>
              <a:avLst/>
              <a:gdLst/>
              <a:ahLst/>
              <a:cxnLst/>
              <a:rect l="0" t="0" r="0" b="0"/>
              <a:pathLst>
                <a:path w="2260536">
                  <a:moveTo>
                    <a:pt x="0" y="0"/>
                  </a:moveTo>
                  <a:lnTo>
                    <a:pt x="2260536" y="0"/>
                  </a:lnTo>
                  <a:lnTo>
                    <a:pt x="2260536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8" name="pl20">
              <a:extLst>
                <a:ext uri="{FF2B5EF4-FFF2-40B4-BE49-F238E27FC236}">
                  <a16:creationId xmlns:a16="http://schemas.microsoft.com/office/drawing/2014/main" id="{C8CD5BEF-420A-0143-BCAF-E12EF36AC904}"/>
                </a:ext>
              </a:extLst>
            </p:cNvPr>
            <p:cNvSpPr/>
            <p:nvPr/>
          </p:nvSpPr>
          <p:spPr>
            <a:xfrm>
              <a:off x="5012276" y="1054215"/>
              <a:ext cx="2005194" cy="0"/>
            </a:xfrm>
            <a:custGeom>
              <a:avLst/>
              <a:gdLst/>
              <a:ahLst/>
              <a:cxnLst/>
              <a:rect l="0" t="0" r="0" b="0"/>
              <a:pathLst>
                <a:path w="2260536">
                  <a:moveTo>
                    <a:pt x="0" y="0"/>
                  </a:moveTo>
                  <a:lnTo>
                    <a:pt x="2260536" y="0"/>
                  </a:lnTo>
                  <a:lnTo>
                    <a:pt x="2260536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9" name="pl21">
              <a:extLst>
                <a:ext uri="{FF2B5EF4-FFF2-40B4-BE49-F238E27FC236}">
                  <a16:creationId xmlns:a16="http://schemas.microsoft.com/office/drawing/2014/main" id="{CB13B7FA-C0B9-3642-B431-5AB02DE2A3B1}"/>
                </a:ext>
              </a:extLst>
            </p:cNvPr>
            <p:cNvSpPr/>
            <p:nvPr/>
          </p:nvSpPr>
          <p:spPr>
            <a:xfrm>
              <a:off x="5179375" y="987002"/>
              <a:ext cx="0" cy="2016391"/>
            </a:xfrm>
            <a:custGeom>
              <a:avLst/>
              <a:gdLst/>
              <a:ahLst/>
              <a:cxnLst/>
              <a:rect l="0" t="0" r="0" b="0"/>
              <a:pathLst>
                <a:path h="4568422">
                  <a:moveTo>
                    <a:pt x="0" y="4568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0" name="pl22">
              <a:extLst>
                <a:ext uri="{FF2B5EF4-FFF2-40B4-BE49-F238E27FC236}">
                  <a16:creationId xmlns:a16="http://schemas.microsoft.com/office/drawing/2014/main" id="{E30B213B-A53E-4346-BC2E-B6B96AD3B45C}"/>
                </a:ext>
              </a:extLst>
            </p:cNvPr>
            <p:cNvSpPr/>
            <p:nvPr/>
          </p:nvSpPr>
          <p:spPr>
            <a:xfrm>
              <a:off x="5513574" y="987002"/>
              <a:ext cx="0" cy="2016391"/>
            </a:xfrm>
            <a:custGeom>
              <a:avLst/>
              <a:gdLst/>
              <a:ahLst/>
              <a:cxnLst/>
              <a:rect l="0" t="0" r="0" b="0"/>
              <a:pathLst>
                <a:path h="4568422">
                  <a:moveTo>
                    <a:pt x="0" y="4568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1" name="pl23">
              <a:extLst>
                <a:ext uri="{FF2B5EF4-FFF2-40B4-BE49-F238E27FC236}">
                  <a16:creationId xmlns:a16="http://schemas.microsoft.com/office/drawing/2014/main" id="{55C71CA3-30C2-D748-82C7-741285626DC9}"/>
                </a:ext>
              </a:extLst>
            </p:cNvPr>
            <p:cNvSpPr/>
            <p:nvPr/>
          </p:nvSpPr>
          <p:spPr>
            <a:xfrm>
              <a:off x="5847773" y="987002"/>
              <a:ext cx="0" cy="2016391"/>
            </a:xfrm>
            <a:custGeom>
              <a:avLst/>
              <a:gdLst/>
              <a:ahLst/>
              <a:cxnLst/>
              <a:rect l="0" t="0" r="0" b="0"/>
              <a:pathLst>
                <a:path h="4568422">
                  <a:moveTo>
                    <a:pt x="0" y="4568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2" name="pl24">
              <a:extLst>
                <a:ext uri="{FF2B5EF4-FFF2-40B4-BE49-F238E27FC236}">
                  <a16:creationId xmlns:a16="http://schemas.microsoft.com/office/drawing/2014/main" id="{435B8776-7A12-8145-8B27-C0DBC9DA3373}"/>
                </a:ext>
              </a:extLst>
            </p:cNvPr>
            <p:cNvSpPr/>
            <p:nvPr/>
          </p:nvSpPr>
          <p:spPr>
            <a:xfrm>
              <a:off x="6181972" y="987002"/>
              <a:ext cx="0" cy="2016391"/>
            </a:xfrm>
            <a:custGeom>
              <a:avLst/>
              <a:gdLst/>
              <a:ahLst/>
              <a:cxnLst/>
              <a:rect l="0" t="0" r="0" b="0"/>
              <a:pathLst>
                <a:path h="4568422">
                  <a:moveTo>
                    <a:pt x="0" y="4568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3" name="pl25">
              <a:extLst>
                <a:ext uri="{FF2B5EF4-FFF2-40B4-BE49-F238E27FC236}">
                  <a16:creationId xmlns:a16="http://schemas.microsoft.com/office/drawing/2014/main" id="{08D60EB4-C8FC-9742-B8B1-84A644EA95E4}"/>
                </a:ext>
              </a:extLst>
            </p:cNvPr>
            <p:cNvSpPr/>
            <p:nvPr/>
          </p:nvSpPr>
          <p:spPr>
            <a:xfrm>
              <a:off x="6516172" y="987002"/>
              <a:ext cx="0" cy="2016391"/>
            </a:xfrm>
            <a:custGeom>
              <a:avLst/>
              <a:gdLst/>
              <a:ahLst/>
              <a:cxnLst/>
              <a:rect l="0" t="0" r="0" b="0"/>
              <a:pathLst>
                <a:path h="4568422">
                  <a:moveTo>
                    <a:pt x="0" y="4568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4" name="pl26">
              <a:extLst>
                <a:ext uri="{FF2B5EF4-FFF2-40B4-BE49-F238E27FC236}">
                  <a16:creationId xmlns:a16="http://schemas.microsoft.com/office/drawing/2014/main" id="{D463F854-C756-4D49-A12A-905FB809ED69}"/>
                </a:ext>
              </a:extLst>
            </p:cNvPr>
            <p:cNvSpPr/>
            <p:nvPr/>
          </p:nvSpPr>
          <p:spPr>
            <a:xfrm>
              <a:off x="6850371" y="987002"/>
              <a:ext cx="0" cy="2016391"/>
            </a:xfrm>
            <a:custGeom>
              <a:avLst/>
              <a:gdLst/>
              <a:ahLst/>
              <a:cxnLst/>
              <a:rect l="0" t="0" r="0" b="0"/>
              <a:pathLst>
                <a:path h="4568422">
                  <a:moveTo>
                    <a:pt x="0" y="4568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5" name="rc27">
              <a:extLst>
                <a:ext uri="{FF2B5EF4-FFF2-40B4-BE49-F238E27FC236}">
                  <a16:creationId xmlns:a16="http://schemas.microsoft.com/office/drawing/2014/main" id="{C21D2E3F-152D-BB41-9188-FC2028153472}"/>
                </a:ext>
              </a:extLst>
            </p:cNvPr>
            <p:cNvSpPr/>
            <p:nvPr/>
          </p:nvSpPr>
          <p:spPr>
            <a:xfrm>
              <a:off x="5012276" y="2062411"/>
              <a:ext cx="334199" cy="134426"/>
            </a:xfrm>
            <a:prstGeom prst="rect">
              <a:avLst/>
            </a:prstGeom>
            <a:solidFill>
              <a:srgbClr val="DEE3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26" name="rc28">
              <a:extLst>
                <a:ext uri="{FF2B5EF4-FFF2-40B4-BE49-F238E27FC236}">
                  <a16:creationId xmlns:a16="http://schemas.microsoft.com/office/drawing/2014/main" id="{5C10ABEA-E873-5F40-A71E-92B9B6CAC236}"/>
                </a:ext>
              </a:extLst>
            </p:cNvPr>
            <p:cNvSpPr/>
            <p:nvPr/>
          </p:nvSpPr>
          <p:spPr>
            <a:xfrm>
              <a:off x="5012276" y="1121428"/>
              <a:ext cx="334199" cy="134426"/>
            </a:xfrm>
            <a:prstGeom prst="rect">
              <a:avLst/>
            </a:prstGeom>
            <a:solidFill>
              <a:srgbClr val="E5EAF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27" name="rc29">
              <a:extLst>
                <a:ext uri="{FF2B5EF4-FFF2-40B4-BE49-F238E27FC236}">
                  <a16:creationId xmlns:a16="http://schemas.microsoft.com/office/drawing/2014/main" id="{1F5BE394-DCF8-1748-87D9-EDE8257DEE9D}"/>
                </a:ext>
              </a:extLst>
            </p:cNvPr>
            <p:cNvSpPr/>
            <p:nvPr/>
          </p:nvSpPr>
          <p:spPr>
            <a:xfrm>
              <a:off x="5012276" y="1927985"/>
              <a:ext cx="334199" cy="134426"/>
            </a:xfrm>
            <a:prstGeom prst="rect">
              <a:avLst/>
            </a:prstGeom>
            <a:solidFill>
              <a:srgbClr val="EEF1F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28" name="rc30">
              <a:extLst>
                <a:ext uri="{FF2B5EF4-FFF2-40B4-BE49-F238E27FC236}">
                  <a16:creationId xmlns:a16="http://schemas.microsoft.com/office/drawing/2014/main" id="{20791196-DBBD-3B44-94EE-A1B984B60B49}"/>
                </a:ext>
              </a:extLst>
            </p:cNvPr>
            <p:cNvSpPr/>
            <p:nvPr/>
          </p:nvSpPr>
          <p:spPr>
            <a:xfrm>
              <a:off x="5012276" y="1659132"/>
              <a:ext cx="334199" cy="134426"/>
            </a:xfrm>
            <a:prstGeom prst="rect">
              <a:avLst/>
            </a:prstGeom>
            <a:solidFill>
              <a:srgbClr val="D8DFE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29" name="rc31">
              <a:extLst>
                <a:ext uri="{FF2B5EF4-FFF2-40B4-BE49-F238E27FC236}">
                  <a16:creationId xmlns:a16="http://schemas.microsoft.com/office/drawing/2014/main" id="{7C11E79C-E32E-7443-85FD-131B588B4984}"/>
                </a:ext>
              </a:extLst>
            </p:cNvPr>
            <p:cNvSpPr/>
            <p:nvPr/>
          </p:nvSpPr>
          <p:spPr>
            <a:xfrm>
              <a:off x="5012276" y="1524706"/>
              <a:ext cx="334199" cy="134426"/>
            </a:xfrm>
            <a:prstGeom prst="rect">
              <a:avLst/>
            </a:prstGeom>
            <a:solidFill>
              <a:srgbClr val="B7C4D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0" name="rc32">
              <a:extLst>
                <a:ext uri="{FF2B5EF4-FFF2-40B4-BE49-F238E27FC236}">
                  <a16:creationId xmlns:a16="http://schemas.microsoft.com/office/drawing/2014/main" id="{BB7B25E2-65A7-5742-AA77-A4D61E3BF256}"/>
                </a:ext>
              </a:extLst>
            </p:cNvPr>
            <p:cNvSpPr/>
            <p:nvPr/>
          </p:nvSpPr>
          <p:spPr>
            <a:xfrm>
              <a:off x="5012276" y="1390280"/>
              <a:ext cx="334199" cy="134426"/>
            </a:xfrm>
            <a:prstGeom prst="rect">
              <a:avLst/>
            </a:prstGeom>
            <a:solidFill>
              <a:srgbClr val="EBEF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1" name="rc33">
              <a:extLst>
                <a:ext uri="{FF2B5EF4-FFF2-40B4-BE49-F238E27FC236}">
                  <a16:creationId xmlns:a16="http://schemas.microsoft.com/office/drawing/2014/main" id="{8D838AFB-63F6-DE43-AA11-FAF4DA3976FD}"/>
                </a:ext>
              </a:extLst>
            </p:cNvPr>
            <p:cNvSpPr/>
            <p:nvPr/>
          </p:nvSpPr>
          <p:spPr>
            <a:xfrm>
              <a:off x="5012276" y="987002"/>
              <a:ext cx="334199" cy="134426"/>
            </a:xfrm>
            <a:prstGeom prst="rect">
              <a:avLst/>
            </a:prstGeom>
            <a:solidFill>
              <a:srgbClr val="456D9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2" name="rc34">
              <a:extLst>
                <a:ext uri="{FF2B5EF4-FFF2-40B4-BE49-F238E27FC236}">
                  <a16:creationId xmlns:a16="http://schemas.microsoft.com/office/drawing/2014/main" id="{81548003-FCDF-6449-B235-F280F750B906}"/>
                </a:ext>
              </a:extLst>
            </p:cNvPr>
            <p:cNvSpPr/>
            <p:nvPr/>
          </p:nvSpPr>
          <p:spPr>
            <a:xfrm>
              <a:off x="5012276" y="2868968"/>
              <a:ext cx="334199" cy="134426"/>
            </a:xfrm>
            <a:prstGeom prst="rect">
              <a:avLst/>
            </a:prstGeom>
            <a:solidFill>
              <a:srgbClr val="D9A39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3" name="rc35">
              <a:extLst>
                <a:ext uri="{FF2B5EF4-FFF2-40B4-BE49-F238E27FC236}">
                  <a16:creationId xmlns:a16="http://schemas.microsoft.com/office/drawing/2014/main" id="{C11D0BC9-2243-9B47-B47B-0031BD9FD635}"/>
                </a:ext>
              </a:extLst>
            </p:cNvPr>
            <p:cNvSpPr/>
            <p:nvPr/>
          </p:nvSpPr>
          <p:spPr>
            <a:xfrm>
              <a:off x="5012276" y="2734541"/>
              <a:ext cx="334199" cy="134426"/>
            </a:xfrm>
            <a:prstGeom prst="rect">
              <a:avLst/>
            </a:prstGeom>
            <a:solidFill>
              <a:srgbClr val="F1DAD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4" name="rc36">
              <a:extLst>
                <a:ext uri="{FF2B5EF4-FFF2-40B4-BE49-F238E27FC236}">
                  <a16:creationId xmlns:a16="http://schemas.microsoft.com/office/drawing/2014/main" id="{B9D83018-EDCF-2344-8267-4E729BD6599D}"/>
                </a:ext>
              </a:extLst>
            </p:cNvPr>
            <p:cNvSpPr/>
            <p:nvPr/>
          </p:nvSpPr>
          <p:spPr>
            <a:xfrm>
              <a:off x="5012276" y="2600115"/>
              <a:ext cx="334199" cy="134426"/>
            </a:xfrm>
            <a:prstGeom prst="rect">
              <a:avLst/>
            </a:prstGeom>
            <a:solidFill>
              <a:srgbClr val="B45F5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5" name="rc37">
              <a:extLst>
                <a:ext uri="{FF2B5EF4-FFF2-40B4-BE49-F238E27FC236}">
                  <a16:creationId xmlns:a16="http://schemas.microsoft.com/office/drawing/2014/main" id="{C40E37B1-5183-C844-BE23-37B9ACE4D5D9}"/>
                </a:ext>
              </a:extLst>
            </p:cNvPr>
            <p:cNvSpPr/>
            <p:nvPr/>
          </p:nvSpPr>
          <p:spPr>
            <a:xfrm>
              <a:off x="5012276" y="1255854"/>
              <a:ext cx="334199" cy="134426"/>
            </a:xfrm>
            <a:prstGeom prst="rect">
              <a:avLst/>
            </a:prstGeom>
            <a:solidFill>
              <a:srgbClr val="EEF1F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6" name="rc38">
              <a:extLst>
                <a:ext uri="{FF2B5EF4-FFF2-40B4-BE49-F238E27FC236}">
                  <a16:creationId xmlns:a16="http://schemas.microsoft.com/office/drawing/2014/main" id="{33E1C91D-65CC-2C4B-92A4-D59C76519685}"/>
                </a:ext>
              </a:extLst>
            </p:cNvPr>
            <p:cNvSpPr/>
            <p:nvPr/>
          </p:nvSpPr>
          <p:spPr>
            <a:xfrm>
              <a:off x="5012276" y="2196837"/>
              <a:ext cx="334199" cy="134426"/>
            </a:xfrm>
            <a:prstGeom prst="rect">
              <a:avLst/>
            </a:prstGeom>
            <a:solidFill>
              <a:srgbClr val="BCC8D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7" name="rc39">
              <a:extLst>
                <a:ext uri="{FF2B5EF4-FFF2-40B4-BE49-F238E27FC236}">
                  <a16:creationId xmlns:a16="http://schemas.microsoft.com/office/drawing/2014/main" id="{12313B86-F9E6-254A-BFCF-7089E842926A}"/>
                </a:ext>
              </a:extLst>
            </p:cNvPr>
            <p:cNvSpPr/>
            <p:nvPr/>
          </p:nvSpPr>
          <p:spPr>
            <a:xfrm>
              <a:off x="5012276" y="2465689"/>
              <a:ext cx="334199" cy="134426"/>
            </a:xfrm>
            <a:prstGeom prst="rect">
              <a:avLst/>
            </a:prstGeom>
            <a:solidFill>
              <a:srgbClr val="B9685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8" name="rc40">
              <a:extLst>
                <a:ext uri="{FF2B5EF4-FFF2-40B4-BE49-F238E27FC236}">
                  <a16:creationId xmlns:a16="http://schemas.microsoft.com/office/drawing/2014/main" id="{56167B31-A86B-DF4B-AA75-11CCBF2147E0}"/>
                </a:ext>
              </a:extLst>
            </p:cNvPr>
            <p:cNvSpPr/>
            <p:nvPr/>
          </p:nvSpPr>
          <p:spPr>
            <a:xfrm>
              <a:off x="5012276" y="1793559"/>
              <a:ext cx="334199" cy="134426"/>
            </a:xfrm>
            <a:prstGeom prst="rect">
              <a:avLst/>
            </a:prstGeom>
            <a:solidFill>
              <a:srgbClr val="6987A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9" name="rc41">
              <a:extLst>
                <a:ext uri="{FF2B5EF4-FFF2-40B4-BE49-F238E27FC236}">
                  <a16:creationId xmlns:a16="http://schemas.microsoft.com/office/drawing/2014/main" id="{7C777045-0C89-FE4E-8B9C-A42C7B3D13FF}"/>
                </a:ext>
              </a:extLst>
            </p:cNvPr>
            <p:cNvSpPr/>
            <p:nvPr/>
          </p:nvSpPr>
          <p:spPr>
            <a:xfrm>
              <a:off x="5012276" y="2331263"/>
              <a:ext cx="334199" cy="134426"/>
            </a:xfrm>
            <a:prstGeom prst="rect">
              <a:avLst/>
            </a:prstGeom>
            <a:solidFill>
              <a:srgbClr val="F2DBD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0" name="rc42">
              <a:extLst>
                <a:ext uri="{FF2B5EF4-FFF2-40B4-BE49-F238E27FC236}">
                  <a16:creationId xmlns:a16="http://schemas.microsoft.com/office/drawing/2014/main" id="{EEDED6E6-DF8F-1849-97C2-17775EFE94BC}"/>
                </a:ext>
              </a:extLst>
            </p:cNvPr>
            <p:cNvSpPr/>
            <p:nvPr/>
          </p:nvSpPr>
          <p:spPr>
            <a:xfrm>
              <a:off x="5346475" y="2062411"/>
              <a:ext cx="334199" cy="134426"/>
            </a:xfrm>
            <a:prstGeom prst="rect">
              <a:avLst/>
            </a:prstGeom>
            <a:solidFill>
              <a:srgbClr val="F0F2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1" name="rc43">
              <a:extLst>
                <a:ext uri="{FF2B5EF4-FFF2-40B4-BE49-F238E27FC236}">
                  <a16:creationId xmlns:a16="http://schemas.microsoft.com/office/drawing/2014/main" id="{D7DFA78A-1345-EF47-BEF7-622ABD4D820B}"/>
                </a:ext>
              </a:extLst>
            </p:cNvPr>
            <p:cNvSpPr/>
            <p:nvPr/>
          </p:nvSpPr>
          <p:spPr>
            <a:xfrm>
              <a:off x="5346475" y="1121428"/>
              <a:ext cx="334199" cy="134426"/>
            </a:xfrm>
            <a:prstGeom prst="rect">
              <a:avLst/>
            </a:prstGeom>
            <a:solidFill>
              <a:srgbClr val="E0E6E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2" name="rc44">
              <a:extLst>
                <a:ext uri="{FF2B5EF4-FFF2-40B4-BE49-F238E27FC236}">
                  <a16:creationId xmlns:a16="http://schemas.microsoft.com/office/drawing/2014/main" id="{2B07BE16-0463-8E4E-A881-AC8B7E6540A2}"/>
                </a:ext>
              </a:extLst>
            </p:cNvPr>
            <p:cNvSpPr/>
            <p:nvPr/>
          </p:nvSpPr>
          <p:spPr>
            <a:xfrm>
              <a:off x="5346475" y="1927985"/>
              <a:ext cx="334199" cy="134426"/>
            </a:xfrm>
            <a:prstGeom prst="rect">
              <a:avLst/>
            </a:prstGeom>
            <a:solidFill>
              <a:srgbClr val="F4F6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3" name="rc45">
              <a:extLst>
                <a:ext uri="{FF2B5EF4-FFF2-40B4-BE49-F238E27FC236}">
                  <a16:creationId xmlns:a16="http://schemas.microsoft.com/office/drawing/2014/main" id="{6FEE3357-403C-FB4A-8BEA-CCA1CD55F7D7}"/>
                </a:ext>
              </a:extLst>
            </p:cNvPr>
            <p:cNvSpPr/>
            <p:nvPr/>
          </p:nvSpPr>
          <p:spPr>
            <a:xfrm>
              <a:off x="5346475" y="1659132"/>
              <a:ext cx="334199" cy="134426"/>
            </a:xfrm>
            <a:prstGeom prst="rect">
              <a:avLst/>
            </a:prstGeom>
            <a:solidFill>
              <a:srgbClr val="D6DDE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4" name="rc46">
              <a:extLst>
                <a:ext uri="{FF2B5EF4-FFF2-40B4-BE49-F238E27FC236}">
                  <a16:creationId xmlns:a16="http://schemas.microsoft.com/office/drawing/2014/main" id="{12682853-2E8F-8D4C-902C-D3CEC6D5067D}"/>
                </a:ext>
              </a:extLst>
            </p:cNvPr>
            <p:cNvSpPr/>
            <p:nvPr/>
          </p:nvSpPr>
          <p:spPr>
            <a:xfrm>
              <a:off x="5346475" y="1524706"/>
              <a:ext cx="334199" cy="134426"/>
            </a:xfrm>
            <a:prstGeom prst="rect">
              <a:avLst/>
            </a:prstGeom>
            <a:solidFill>
              <a:srgbClr val="416B9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5" name="rc47">
              <a:extLst>
                <a:ext uri="{FF2B5EF4-FFF2-40B4-BE49-F238E27FC236}">
                  <a16:creationId xmlns:a16="http://schemas.microsoft.com/office/drawing/2014/main" id="{76F3BC17-4275-0B41-9949-8FF70BCD9135}"/>
                </a:ext>
              </a:extLst>
            </p:cNvPr>
            <p:cNvSpPr/>
            <p:nvPr/>
          </p:nvSpPr>
          <p:spPr>
            <a:xfrm>
              <a:off x="5346475" y="1390280"/>
              <a:ext cx="334199" cy="134426"/>
            </a:xfrm>
            <a:prstGeom prst="rect">
              <a:avLst/>
            </a:prstGeom>
            <a:solidFill>
              <a:srgbClr val="F1F4F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6" name="rc48">
              <a:extLst>
                <a:ext uri="{FF2B5EF4-FFF2-40B4-BE49-F238E27FC236}">
                  <a16:creationId xmlns:a16="http://schemas.microsoft.com/office/drawing/2014/main" id="{3EAF1AFD-F504-AE44-AB09-2FC3AAF04977}"/>
                </a:ext>
              </a:extLst>
            </p:cNvPr>
            <p:cNvSpPr/>
            <p:nvPr/>
          </p:nvSpPr>
          <p:spPr>
            <a:xfrm>
              <a:off x="5346475" y="987002"/>
              <a:ext cx="334199" cy="134426"/>
            </a:xfrm>
            <a:prstGeom prst="rect">
              <a:avLst/>
            </a:prstGeom>
            <a:solidFill>
              <a:srgbClr val="7791A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7" name="rc49">
              <a:extLst>
                <a:ext uri="{FF2B5EF4-FFF2-40B4-BE49-F238E27FC236}">
                  <a16:creationId xmlns:a16="http://schemas.microsoft.com/office/drawing/2014/main" id="{78CF855C-120F-D24F-A185-5542B726EEF6}"/>
                </a:ext>
              </a:extLst>
            </p:cNvPr>
            <p:cNvSpPr/>
            <p:nvPr/>
          </p:nvSpPr>
          <p:spPr>
            <a:xfrm>
              <a:off x="5346475" y="2868968"/>
              <a:ext cx="334199" cy="134426"/>
            </a:xfrm>
            <a:prstGeom prst="rect">
              <a:avLst/>
            </a:prstGeom>
            <a:solidFill>
              <a:srgbClr val="E9C6C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8" name="rc50">
              <a:extLst>
                <a:ext uri="{FF2B5EF4-FFF2-40B4-BE49-F238E27FC236}">
                  <a16:creationId xmlns:a16="http://schemas.microsoft.com/office/drawing/2014/main" id="{645B4D88-C93E-F94D-BAF0-224B69602430}"/>
                </a:ext>
              </a:extLst>
            </p:cNvPr>
            <p:cNvSpPr/>
            <p:nvPr/>
          </p:nvSpPr>
          <p:spPr>
            <a:xfrm>
              <a:off x="5346475" y="2734541"/>
              <a:ext cx="334199" cy="134426"/>
            </a:xfrm>
            <a:prstGeom prst="rect">
              <a:avLst/>
            </a:prstGeom>
            <a:solidFill>
              <a:srgbClr val="F0D8D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9" name="rc51">
              <a:extLst>
                <a:ext uri="{FF2B5EF4-FFF2-40B4-BE49-F238E27FC236}">
                  <a16:creationId xmlns:a16="http://schemas.microsoft.com/office/drawing/2014/main" id="{CE9B7C7B-C1F8-824B-B915-32516E8F3568}"/>
                </a:ext>
              </a:extLst>
            </p:cNvPr>
            <p:cNvSpPr/>
            <p:nvPr/>
          </p:nvSpPr>
          <p:spPr>
            <a:xfrm>
              <a:off x="5346475" y="2600115"/>
              <a:ext cx="334199" cy="134426"/>
            </a:xfrm>
            <a:prstGeom prst="rect">
              <a:avLst/>
            </a:prstGeom>
            <a:solidFill>
              <a:srgbClr val="9A362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50" name="rc52">
              <a:extLst>
                <a:ext uri="{FF2B5EF4-FFF2-40B4-BE49-F238E27FC236}">
                  <a16:creationId xmlns:a16="http://schemas.microsoft.com/office/drawing/2014/main" id="{4F31144A-D25D-2A4F-9D67-D6DD2A58F906}"/>
                </a:ext>
              </a:extLst>
            </p:cNvPr>
            <p:cNvSpPr/>
            <p:nvPr/>
          </p:nvSpPr>
          <p:spPr>
            <a:xfrm>
              <a:off x="5346475" y="1255854"/>
              <a:ext cx="334199" cy="134426"/>
            </a:xfrm>
            <a:prstGeom prst="rect">
              <a:avLst/>
            </a:prstGeom>
            <a:solidFill>
              <a:srgbClr val="F5F7F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51" name="rc53">
              <a:extLst>
                <a:ext uri="{FF2B5EF4-FFF2-40B4-BE49-F238E27FC236}">
                  <a16:creationId xmlns:a16="http://schemas.microsoft.com/office/drawing/2014/main" id="{C0DBFC28-3C39-B04C-B0FD-D62BCD8BE8E0}"/>
                </a:ext>
              </a:extLst>
            </p:cNvPr>
            <p:cNvSpPr/>
            <p:nvPr/>
          </p:nvSpPr>
          <p:spPr>
            <a:xfrm>
              <a:off x="5346475" y="2196837"/>
              <a:ext cx="334199" cy="134426"/>
            </a:xfrm>
            <a:prstGeom prst="rect">
              <a:avLst/>
            </a:prstGeom>
            <a:solidFill>
              <a:srgbClr val="E5E9E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52" name="rc54">
              <a:extLst>
                <a:ext uri="{FF2B5EF4-FFF2-40B4-BE49-F238E27FC236}">
                  <a16:creationId xmlns:a16="http://schemas.microsoft.com/office/drawing/2014/main" id="{2AEE7FCF-5635-AB4F-83AE-3DA717B0C359}"/>
                </a:ext>
              </a:extLst>
            </p:cNvPr>
            <p:cNvSpPr/>
            <p:nvPr/>
          </p:nvSpPr>
          <p:spPr>
            <a:xfrm>
              <a:off x="5346475" y="2465689"/>
              <a:ext cx="334199" cy="134426"/>
            </a:xfrm>
            <a:prstGeom prst="rect">
              <a:avLst/>
            </a:prstGeom>
            <a:solidFill>
              <a:srgbClr val="C7817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53" name="rc55">
              <a:extLst>
                <a:ext uri="{FF2B5EF4-FFF2-40B4-BE49-F238E27FC236}">
                  <a16:creationId xmlns:a16="http://schemas.microsoft.com/office/drawing/2014/main" id="{4D2569DA-1DA1-AD4F-9C49-669924BC77D1}"/>
                </a:ext>
              </a:extLst>
            </p:cNvPr>
            <p:cNvSpPr/>
            <p:nvPr/>
          </p:nvSpPr>
          <p:spPr>
            <a:xfrm>
              <a:off x="5346475" y="1793559"/>
              <a:ext cx="334199" cy="134426"/>
            </a:xfrm>
            <a:prstGeom prst="rect">
              <a:avLst/>
            </a:prstGeom>
            <a:solidFill>
              <a:srgbClr val="6C89A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54" name="rc56">
              <a:extLst>
                <a:ext uri="{FF2B5EF4-FFF2-40B4-BE49-F238E27FC236}">
                  <a16:creationId xmlns:a16="http://schemas.microsoft.com/office/drawing/2014/main" id="{E5DC295A-97AB-AF48-A010-4377B0EA49EE}"/>
                </a:ext>
              </a:extLst>
            </p:cNvPr>
            <p:cNvSpPr/>
            <p:nvPr/>
          </p:nvSpPr>
          <p:spPr>
            <a:xfrm>
              <a:off x="5346475" y="2331263"/>
              <a:ext cx="334199" cy="134426"/>
            </a:xfrm>
            <a:prstGeom prst="rect">
              <a:avLst/>
            </a:prstGeom>
            <a:solidFill>
              <a:srgbClr val="F2DAD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55" name="rc57">
              <a:extLst>
                <a:ext uri="{FF2B5EF4-FFF2-40B4-BE49-F238E27FC236}">
                  <a16:creationId xmlns:a16="http://schemas.microsoft.com/office/drawing/2014/main" id="{A15BFB15-5959-4C46-BBC4-83D2DE71DBE2}"/>
                </a:ext>
              </a:extLst>
            </p:cNvPr>
            <p:cNvSpPr/>
            <p:nvPr/>
          </p:nvSpPr>
          <p:spPr>
            <a:xfrm>
              <a:off x="5680674" y="2062411"/>
              <a:ext cx="334199" cy="134426"/>
            </a:xfrm>
            <a:prstGeom prst="rect">
              <a:avLst/>
            </a:prstGeom>
            <a:solidFill>
              <a:srgbClr val="DFE5E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56" name="rc58">
              <a:extLst>
                <a:ext uri="{FF2B5EF4-FFF2-40B4-BE49-F238E27FC236}">
                  <a16:creationId xmlns:a16="http://schemas.microsoft.com/office/drawing/2014/main" id="{E2D9765A-07E3-3F4E-B0A8-CFDB86B077EC}"/>
                </a:ext>
              </a:extLst>
            </p:cNvPr>
            <p:cNvSpPr/>
            <p:nvPr/>
          </p:nvSpPr>
          <p:spPr>
            <a:xfrm>
              <a:off x="5680674" y="1121428"/>
              <a:ext cx="334199" cy="134426"/>
            </a:xfrm>
            <a:prstGeom prst="rect">
              <a:avLst/>
            </a:prstGeom>
            <a:solidFill>
              <a:srgbClr val="E5EAE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57" name="rc59">
              <a:extLst>
                <a:ext uri="{FF2B5EF4-FFF2-40B4-BE49-F238E27FC236}">
                  <a16:creationId xmlns:a16="http://schemas.microsoft.com/office/drawing/2014/main" id="{D39D1ABB-8871-DC4A-93DF-749E29AC8762}"/>
                </a:ext>
              </a:extLst>
            </p:cNvPr>
            <p:cNvSpPr/>
            <p:nvPr/>
          </p:nvSpPr>
          <p:spPr>
            <a:xfrm>
              <a:off x="5680674" y="1927985"/>
              <a:ext cx="334199" cy="134426"/>
            </a:xfrm>
            <a:prstGeom prst="rect">
              <a:avLst/>
            </a:prstGeom>
            <a:solidFill>
              <a:srgbClr val="ECF0F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58" name="rc60">
              <a:extLst>
                <a:ext uri="{FF2B5EF4-FFF2-40B4-BE49-F238E27FC236}">
                  <a16:creationId xmlns:a16="http://schemas.microsoft.com/office/drawing/2014/main" id="{6B20258C-BA19-9242-A305-BFB2717F3E4D}"/>
                </a:ext>
              </a:extLst>
            </p:cNvPr>
            <p:cNvSpPr/>
            <p:nvPr/>
          </p:nvSpPr>
          <p:spPr>
            <a:xfrm>
              <a:off x="5680674" y="1659132"/>
              <a:ext cx="334199" cy="134426"/>
            </a:xfrm>
            <a:prstGeom prst="rect">
              <a:avLst/>
            </a:prstGeom>
            <a:solidFill>
              <a:srgbClr val="CED7E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59" name="rc61">
              <a:extLst>
                <a:ext uri="{FF2B5EF4-FFF2-40B4-BE49-F238E27FC236}">
                  <a16:creationId xmlns:a16="http://schemas.microsoft.com/office/drawing/2014/main" id="{DEA89E14-5680-DB4B-83AD-CC5DEF3016B4}"/>
                </a:ext>
              </a:extLst>
            </p:cNvPr>
            <p:cNvSpPr/>
            <p:nvPr/>
          </p:nvSpPr>
          <p:spPr>
            <a:xfrm>
              <a:off x="5680674" y="1524706"/>
              <a:ext cx="334199" cy="134426"/>
            </a:xfrm>
            <a:prstGeom prst="rect">
              <a:avLst/>
            </a:prstGeom>
            <a:solidFill>
              <a:srgbClr val="98ABC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60" name="rc62">
              <a:extLst>
                <a:ext uri="{FF2B5EF4-FFF2-40B4-BE49-F238E27FC236}">
                  <a16:creationId xmlns:a16="http://schemas.microsoft.com/office/drawing/2014/main" id="{1FA5496F-4301-6248-8C14-563A10B23432}"/>
                </a:ext>
              </a:extLst>
            </p:cNvPr>
            <p:cNvSpPr/>
            <p:nvPr/>
          </p:nvSpPr>
          <p:spPr>
            <a:xfrm>
              <a:off x="5680674" y="1390280"/>
              <a:ext cx="334199" cy="134426"/>
            </a:xfrm>
            <a:prstGeom prst="rect">
              <a:avLst/>
            </a:prstGeom>
            <a:solidFill>
              <a:srgbClr val="D2DAE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61" name="rc63">
              <a:extLst>
                <a:ext uri="{FF2B5EF4-FFF2-40B4-BE49-F238E27FC236}">
                  <a16:creationId xmlns:a16="http://schemas.microsoft.com/office/drawing/2014/main" id="{C059227A-E6F9-CB41-8995-5AE51FF712DF}"/>
                </a:ext>
              </a:extLst>
            </p:cNvPr>
            <p:cNvSpPr/>
            <p:nvPr/>
          </p:nvSpPr>
          <p:spPr>
            <a:xfrm>
              <a:off x="5680674" y="987002"/>
              <a:ext cx="334199" cy="134426"/>
            </a:xfrm>
            <a:prstGeom prst="rect">
              <a:avLst/>
            </a:prstGeom>
            <a:solidFill>
              <a:srgbClr val="6C89A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62" name="rc64">
              <a:extLst>
                <a:ext uri="{FF2B5EF4-FFF2-40B4-BE49-F238E27FC236}">
                  <a16:creationId xmlns:a16="http://schemas.microsoft.com/office/drawing/2014/main" id="{DA77CD44-D176-C74E-8BC4-96CDB805FFBB}"/>
                </a:ext>
              </a:extLst>
            </p:cNvPr>
            <p:cNvSpPr/>
            <p:nvPr/>
          </p:nvSpPr>
          <p:spPr>
            <a:xfrm>
              <a:off x="5680674" y="2868968"/>
              <a:ext cx="334199" cy="134426"/>
            </a:xfrm>
            <a:prstGeom prst="rect">
              <a:avLst/>
            </a:prstGeom>
            <a:solidFill>
              <a:srgbClr val="CF908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63" name="rc65">
              <a:extLst>
                <a:ext uri="{FF2B5EF4-FFF2-40B4-BE49-F238E27FC236}">
                  <a16:creationId xmlns:a16="http://schemas.microsoft.com/office/drawing/2014/main" id="{A5FD7DC3-14D2-F941-BFCE-087EAB8B6D7D}"/>
                </a:ext>
              </a:extLst>
            </p:cNvPr>
            <p:cNvSpPr/>
            <p:nvPr/>
          </p:nvSpPr>
          <p:spPr>
            <a:xfrm>
              <a:off x="5680674" y="2734541"/>
              <a:ext cx="334199" cy="134426"/>
            </a:xfrm>
            <a:prstGeom prst="rect">
              <a:avLst/>
            </a:prstGeom>
            <a:solidFill>
              <a:srgbClr val="F0D7D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64" name="rc66">
              <a:extLst>
                <a:ext uri="{FF2B5EF4-FFF2-40B4-BE49-F238E27FC236}">
                  <a16:creationId xmlns:a16="http://schemas.microsoft.com/office/drawing/2014/main" id="{78125DA1-D78E-3042-8680-3498289B72DF}"/>
                </a:ext>
              </a:extLst>
            </p:cNvPr>
            <p:cNvSpPr/>
            <p:nvPr/>
          </p:nvSpPr>
          <p:spPr>
            <a:xfrm>
              <a:off x="5680674" y="2600115"/>
              <a:ext cx="334199" cy="134426"/>
            </a:xfrm>
            <a:prstGeom prst="rect">
              <a:avLst/>
            </a:prstGeom>
            <a:solidFill>
              <a:srgbClr val="CB887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65" name="rc67">
              <a:extLst>
                <a:ext uri="{FF2B5EF4-FFF2-40B4-BE49-F238E27FC236}">
                  <a16:creationId xmlns:a16="http://schemas.microsoft.com/office/drawing/2014/main" id="{85DB1B51-C37D-1D49-A113-786577237CB8}"/>
                </a:ext>
              </a:extLst>
            </p:cNvPr>
            <p:cNvSpPr/>
            <p:nvPr/>
          </p:nvSpPr>
          <p:spPr>
            <a:xfrm>
              <a:off x="5680674" y="1255854"/>
              <a:ext cx="334199" cy="134426"/>
            </a:xfrm>
            <a:prstGeom prst="rect">
              <a:avLst/>
            </a:prstGeom>
            <a:solidFill>
              <a:srgbClr val="DEE4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66" name="rc68">
              <a:extLst>
                <a:ext uri="{FF2B5EF4-FFF2-40B4-BE49-F238E27FC236}">
                  <a16:creationId xmlns:a16="http://schemas.microsoft.com/office/drawing/2014/main" id="{1C260AB8-AD0A-0043-B9D2-09300E1F91C2}"/>
                </a:ext>
              </a:extLst>
            </p:cNvPr>
            <p:cNvSpPr/>
            <p:nvPr/>
          </p:nvSpPr>
          <p:spPr>
            <a:xfrm>
              <a:off x="5680674" y="2196837"/>
              <a:ext cx="334199" cy="134426"/>
            </a:xfrm>
            <a:prstGeom prst="rect">
              <a:avLst/>
            </a:prstGeom>
            <a:solidFill>
              <a:srgbClr val="C3CD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67" name="rc69">
              <a:extLst>
                <a:ext uri="{FF2B5EF4-FFF2-40B4-BE49-F238E27FC236}">
                  <a16:creationId xmlns:a16="http://schemas.microsoft.com/office/drawing/2014/main" id="{97825193-3613-D244-80B3-4B05CDAE18CB}"/>
                </a:ext>
              </a:extLst>
            </p:cNvPr>
            <p:cNvSpPr/>
            <p:nvPr/>
          </p:nvSpPr>
          <p:spPr>
            <a:xfrm>
              <a:off x="5680674" y="2465689"/>
              <a:ext cx="334199" cy="134426"/>
            </a:xfrm>
            <a:prstGeom prst="rect">
              <a:avLst/>
            </a:prstGeom>
            <a:solidFill>
              <a:srgbClr val="8B1A1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68" name="rc70">
              <a:extLst>
                <a:ext uri="{FF2B5EF4-FFF2-40B4-BE49-F238E27FC236}">
                  <a16:creationId xmlns:a16="http://schemas.microsoft.com/office/drawing/2014/main" id="{F2C0D5BB-8BA1-0249-9372-DE242BBCE1E7}"/>
                </a:ext>
              </a:extLst>
            </p:cNvPr>
            <p:cNvSpPr/>
            <p:nvPr/>
          </p:nvSpPr>
          <p:spPr>
            <a:xfrm>
              <a:off x="5680674" y="1793559"/>
              <a:ext cx="334199" cy="134426"/>
            </a:xfrm>
            <a:prstGeom prst="rect">
              <a:avLst/>
            </a:prstGeom>
            <a:solidFill>
              <a:srgbClr val="6181A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69" name="rc71">
              <a:extLst>
                <a:ext uri="{FF2B5EF4-FFF2-40B4-BE49-F238E27FC236}">
                  <a16:creationId xmlns:a16="http://schemas.microsoft.com/office/drawing/2014/main" id="{3BE16653-170F-3E4E-8277-D3935178DC22}"/>
                </a:ext>
              </a:extLst>
            </p:cNvPr>
            <p:cNvSpPr/>
            <p:nvPr/>
          </p:nvSpPr>
          <p:spPr>
            <a:xfrm>
              <a:off x="5680674" y="2331263"/>
              <a:ext cx="334199" cy="134426"/>
            </a:xfrm>
            <a:prstGeom prst="rect">
              <a:avLst/>
            </a:prstGeom>
            <a:solidFill>
              <a:srgbClr val="ECCDC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70" name="rc72">
              <a:extLst>
                <a:ext uri="{FF2B5EF4-FFF2-40B4-BE49-F238E27FC236}">
                  <a16:creationId xmlns:a16="http://schemas.microsoft.com/office/drawing/2014/main" id="{534DE55D-E475-854C-BDD8-EC9358B5237C}"/>
                </a:ext>
              </a:extLst>
            </p:cNvPr>
            <p:cNvSpPr/>
            <p:nvPr/>
          </p:nvSpPr>
          <p:spPr>
            <a:xfrm>
              <a:off x="6014873" y="2062411"/>
              <a:ext cx="334199" cy="134426"/>
            </a:xfrm>
            <a:prstGeom prst="rect">
              <a:avLst/>
            </a:prstGeom>
            <a:solidFill>
              <a:srgbClr val="F5E4E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71" name="rc73">
              <a:extLst>
                <a:ext uri="{FF2B5EF4-FFF2-40B4-BE49-F238E27FC236}">
                  <a16:creationId xmlns:a16="http://schemas.microsoft.com/office/drawing/2014/main" id="{6DCB8BCA-75A4-AF47-8A0F-EA6579920C31}"/>
                </a:ext>
              </a:extLst>
            </p:cNvPr>
            <p:cNvSpPr/>
            <p:nvPr/>
          </p:nvSpPr>
          <p:spPr>
            <a:xfrm>
              <a:off x="6014873" y="1121428"/>
              <a:ext cx="334199" cy="134426"/>
            </a:xfrm>
            <a:prstGeom prst="rect">
              <a:avLst/>
            </a:prstGeom>
            <a:solidFill>
              <a:srgbClr val="F3D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72" name="rc74">
              <a:extLst>
                <a:ext uri="{FF2B5EF4-FFF2-40B4-BE49-F238E27FC236}">
                  <a16:creationId xmlns:a16="http://schemas.microsoft.com/office/drawing/2014/main" id="{208A6982-679E-4F43-A3F7-282F3ED08A7C}"/>
                </a:ext>
              </a:extLst>
            </p:cNvPr>
            <p:cNvSpPr/>
            <p:nvPr/>
          </p:nvSpPr>
          <p:spPr>
            <a:xfrm>
              <a:off x="6014873" y="1927985"/>
              <a:ext cx="334199" cy="134426"/>
            </a:xfrm>
            <a:prstGeom prst="rect">
              <a:avLst/>
            </a:prstGeom>
            <a:solidFill>
              <a:srgbClr val="E4BBB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73" name="rc75">
              <a:extLst>
                <a:ext uri="{FF2B5EF4-FFF2-40B4-BE49-F238E27FC236}">
                  <a16:creationId xmlns:a16="http://schemas.microsoft.com/office/drawing/2014/main" id="{EBFCA971-C8E9-B045-A4E2-761E43FEFDC3}"/>
                </a:ext>
              </a:extLst>
            </p:cNvPr>
            <p:cNvSpPr/>
            <p:nvPr/>
          </p:nvSpPr>
          <p:spPr>
            <a:xfrm>
              <a:off x="6014873" y="1659132"/>
              <a:ext cx="334199" cy="134426"/>
            </a:xfrm>
            <a:prstGeom prst="rect">
              <a:avLst/>
            </a:prstGeom>
            <a:solidFill>
              <a:srgbClr val="FEFBF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74" name="rc76">
              <a:extLst>
                <a:ext uri="{FF2B5EF4-FFF2-40B4-BE49-F238E27FC236}">
                  <a16:creationId xmlns:a16="http://schemas.microsoft.com/office/drawing/2014/main" id="{CFF6CC7C-6214-814F-9460-4B4D56666643}"/>
                </a:ext>
              </a:extLst>
            </p:cNvPr>
            <p:cNvSpPr/>
            <p:nvPr/>
          </p:nvSpPr>
          <p:spPr>
            <a:xfrm>
              <a:off x="6014873" y="1524706"/>
              <a:ext cx="334199" cy="134426"/>
            </a:xfrm>
            <a:prstGeom prst="rect">
              <a:avLst/>
            </a:prstGeom>
            <a:solidFill>
              <a:srgbClr val="E7C2B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75" name="rc77">
              <a:extLst>
                <a:ext uri="{FF2B5EF4-FFF2-40B4-BE49-F238E27FC236}">
                  <a16:creationId xmlns:a16="http://schemas.microsoft.com/office/drawing/2014/main" id="{4725D511-EBA1-A741-8F90-ED1F0175D9C5}"/>
                </a:ext>
              </a:extLst>
            </p:cNvPr>
            <p:cNvSpPr/>
            <p:nvPr/>
          </p:nvSpPr>
          <p:spPr>
            <a:xfrm>
              <a:off x="6014873" y="1390280"/>
              <a:ext cx="334199" cy="134426"/>
            </a:xfrm>
            <a:prstGeom prst="rect">
              <a:avLst/>
            </a:prstGeom>
            <a:solidFill>
              <a:srgbClr val="C47C7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76" name="rc78">
              <a:extLst>
                <a:ext uri="{FF2B5EF4-FFF2-40B4-BE49-F238E27FC236}">
                  <a16:creationId xmlns:a16="http://schemas.microsoft.com/office/drawing/2014/main" id="{B1408BA8-D384-1347-9882-47CA265E1509}"/>
                </a:ext>
              </a:extLst>
            </p:cNvPr>
            <p:cNvSpPr/>
            <p:nvPr/>
          </p:nvSpPr>
          <p:spPr>
            <a:xfrm>
              <a:off x="6014873" y="987002"/>
              <a:ext cx="334199" cy="134426"/>
            </a:xfrm>
            <a:prstGeom prst="rect">
              <a:avLst/>
            </a:prstGeom>
            <a:solidFill>
              <a:srgbClr val="B35E5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77" name="rc79">
              <a:extLst>
                <a:ext uri="{FF2B5EF4-FFF2-40B4-BE49-F238E27FC236}">
                  <a16:creationId xmlns:a16="http://schemas.microsoft.com/office/drawing/2014/main" id="{C2CFF7B5-B195-F046-A7D9-DDC74E9F7980}"/>
                </a:ext>
              </a:extLst>
            </p:cNvPr>
            <p:cNvSpPr/>
            <p:nvPr/>
          </p:nvSpPr>
          <p:spPr>
            <a:xfrm>
              <a:off x="6014873" y="2868968"/>
              <a:ext cx="334199" cy="134426"/>
            </a:xfrm>
            <a:prstGeom prst="rect">
              <a:avLst/>
            </a:prstGeom>
            <a:solidFill>
              <a:srgbClr val="BFCA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78" name="rc80">
              <a:extLst>
                <a:ext uri="{FF2B5EF4-FFF2-40B4-BE49-F238E27FC236}">
                  <a16:creationId xmlns:a16="http://schemas.microsoft.com/office/drawing/2014/main" id="{DDF7ECC0-3329-594C-9412-FED65AF0BAF3}"/>
                </a:ext>
              </a:extLst>
            </p:cNvPr>
            <p:cNvSpPr/>
            <p:nvPr/>
          </p:nvSpPr>
          <p:spPr>
            <a:xfrm>
              <a:off x="6014873" y="2734541"/>
              <a:ext cx="334199" cy="134426"/>
            </a:xfrm>
            <a:prstGeom prst="rect">
              <a:avLst/>
            </a:prstGeom>
            <a:solidFill>
              <a:srgbClr val="F2F4F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79" name="rc81">
              <a:extLst>
                <a:ext uri="{FF2B5EF4-FFF2-40B4-BE49-F238E27FC236}">
                  <a16:creationId xmlns:a16="http://schemas.microsoft.com/office/drawing/2014/main" id="{8D23E74B-7EA9-FF45-BD76-64D10D4647EA}"/>
                </a:ext>
              </a:extLst>
            </p:cNvPr>
            <p:cNvSpPr/>
            <p:nvPr/>
          </p:nvSpPr>
          <p:spPr>
            <a:xfrm>
              <a:off x="6014873" y="2600115"/>
              <a:ext cx="334199" cy="134426"/>
            </a:xfrm>
            <a:prstGeom prst="rect">
              <a:avLst/>
            </a:prstGeom>
            <a:solidFill>
              <a:srgbClr val="B6C3D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0" name="rc82">
              <a:extLst>
                <a:ext uri="{FF2B5EF4-FFF2-40B4-BE49-F238E27FC236}">
                  <a16:creationId xmlns:a16="http://schemas.microsoft.com/office/drawing/2014/main" id="{435E4EFB-7865-0247-8F94-041E0B5F0763}"/>
                </a:ext>
              </a:extLst>
            </p:cNvPr>
            <p:cNvSpPr/>
            <p:nvPr/>
          </p:nvSpPr>
          <p:spPr>
            <a:xfrm>
              <a:off x="6014873" y="1255854"/>
              <a:ext cx="334199" cy="134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1" name="rc83">
              <a:extLst>
                <a:ext uri="{FF2B5EF4-FFF2-40B4-BE49-F238E27FC236}">
                  <a16:creationId xmlns:a16="http://schemas.microsoft.com/office/drawing/2014/main" id="{50E93B9D-11B2-DF43-827F-8456E4D3FE2F}"/>
                </a:ext>
              </a:extLst>
            </p:cNvPr>
            <p:cNvSpPr/>
            <p:nvPr/>
          </p:nvSpPr>
          <p:spPr>
            <a:xfrm>
              <a:off x="6014873" y="2196837"/>
              <a:ext cx="334199" cy="134426"/>
            </a:xfrm>
            <a:prstGeom prst="rect">
              <a:avLst/>
            </a:prstGeom>
            <a:solidFill>
              <a:srgbClr val="E5BEB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2" name="rc84">
              <a:extLst>
                <a:ext uri="{FF2B5EF4-FFF2-40B4-BE49-F238E27FC236}">
                  <a16:creationId xmlns:a16="http://schemas.microsoft.com/office/drawing/2014/main" id="{9C1FA31A-CE24-9947-9492-A06721B59043}"/>
                </a:ext>
              </a:extLst>
            </p:cNvPr>
            <p:cNvSpPr/>
            <p:nvPr/>
          </p:nvSpPr>
          <p:spPr>
            <a:xfrm>
              <a:off x="6014873" y="2465689"/>
              <a:ext cx="334199" cy="134426"/>
            </a:xfrm>
            <a:prstGeom prst="rect">
              <a:avLst/>
            </a:prstGeom>
            <a:solidFill>
              <a:srgbClr val="6684A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3" name="rc85">
              <a:extLst>
                <a:ext uri="{FF2B5EF4-FFF2-40B4-BE49-F238E27FC236}">
                  <a16:creationId xmlns:a16="http://schemas.microsoft.com/office/drawing/2014/main" id="{276F07A4-B059-4841-AD26-07F0075EFD34}"/>
                </a:ext>
              </a:extLst>
            </p:cNvPr>
            <p:cNvSpPr/>
            <p:nvPr/>
          </p:nvSpPr>
          <p:spPr>
            <a:xfrm>
              <a:off x="6014873" y="1793559"/>
              <a:ext cx="334199" cy="134426"/>
            </a:xfrm>
            <a:prstGeom prst="rect">
              <a:avLst/>
            </a:prstGeom>
            <a:solidFill>
              <a:srgbClr val="F3F5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4" name="rc86">
              <a:extLst>
                <a:ext uri="{FF2B5EF4-FFF2-40B4-BE49-F238E27FC236}">
                  <a16:creationId xmlns:a16="http://schemas.microsoft.com/office/drawing/2014/main" id="{9DC20014-CEA4-764F-AE0C-C6E275A24B81}"/>
                </a:ext>
              </a:extLst>
            </p:cNvPr>
            <p:cNvSpPr/>
            <p:nvPr/>
          </p:nvSpPr>
          <p:spPr>
            <a:xfrm>
              <a:off x="6014873" y="2331263"/>
              <a:ext cx="334199" cy="134426"/>
            </a:xfrm>
            <a:prstGeom prst="rect">
              <a:avLst/>
            </a:prstGeom>
            <a:solidFill>
              <a:srgbClr val="D6DEE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5" name="rc87">
              <a:extLst>
                <a:ext uri="{FF2B5EF4-FFF2-40B4-BE49-F238E27FC236}">
                  <a16:creationId xmlns:a16="http://schemas.microsoft.com/office/drawing/2014/main" id="{58929F83-502D-394A-B2AF-2848FCB4A780}"/>
                </a:ext>
              </a:extLst>
            </p:cNvPr>
            <p:cNvSpPr/>
            <p:nvPr/>
          </p:nvSpPr>
          <p:spPr>
            <a:xfrm>
              <a:off x="6349072" y="2062411"/>
              <a:ext cx="334199" cy="134426"/>
            </a:xfrm>
            <a:prstGeom prst="rect">
              <a:avLst/>
            </a:prstGeom>
            <a:solidFill>
              <a:srgbClr val="FCF7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6" name="rc88">
              <a:extLst>
                <a:ext uri="{FF2B5EF4-FFF2-40B4-BE49-F238E27FC236}">
                  <a16:creationId xmlns:a16="http://schemas.microsoft.com/office/drawing/2014/main" id="{F2F16759-5C33-9440-8A45-E80A9B55D3CB}"/>
                </a:ext>
              </a:extLst>
            </p:cNvPr>
            <p:cNvSpPr/>
            <p:nvPr/>
          </p:nvSpPr>
          <p:spPr>
            <a:xfrm>
              <a:off x="6349072" y="1121428"/>
              <a:ext cx="334199" cy="134426"/>
            </a:xfrm>
            <a:prstGeom prst="rect">
              <a:avLst/>
            </a:prstGeom>
            <a:solidFill>
              <a:srgbClr val="F9EFE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7" name="rc89">
              <a:extLst>
                <a:ext uri="{FF2B5EF4-FFF2-40B4-BE49-F238E27FC236}">
                  <a16:creationId xmlns:a16="http://schemas.microsoft.com/office/drawing/2014/main" id="{21970346-DB82-1E48-B3FD-37C1E569CC39}"/>
                </a:ext>
              </a:extLst>
            </p:cNvPr>
            <p:cNvSpPr/>
            <p:nvPr/>
          </p:nvSpPr>
          <p:spPr>
            <a:xfrm>
              <a:off x="6349072" y="1927985"/>
              <a:ext cx="334199" cy="134426"/>
            </a:xfrm>
            <a:prstGeom prst="rect">
              <a:avLst/>
            </a:prstGeom>
            <a:solidFill>
              <a:srgbClr val="F1D9D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8" name="rc90">
              <a:extLst>
                <a:ext uri="{FF2B5EF4-FFF2-40B4-BE49-F238E27FC236}">
                  <a16:creationId xmlns:a16="http://schemas.microsoft.com/office/drawing/2014/main" id="{D07BACE6-8C4F-7C4B-8BE8-DDA795EBBE26}"/>
                </a:ext>
              </a:extLst>
            </p:cNvPr>
            <p:cNvSpPr/>
            <p:nvPr/>
          </p:nvSpPr>
          <p:spPr>
            <a:xfrm>
              <a:off x="6349072" y="1659132"/>
              <a:ext cx="334199" cy="134426"/>
            </a:xfrm>
            <a:prstGeom prst="rect">
              <a:avLst/>
            </a:prstGeom>
            <a:solidFill>
              <a:srgbClr val="FCF6F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9" name="rc91">
              <a:extLst>
                <a:ext uri="{FF2B5EF4-FFF2-40B4-BE49-F238E27FC236}">
                  <a16:creationId xmlns:a16="http://schemas.microsoft.com/office/drawing/2014/main" id="{BD6A730E-0280-B040-B888-986A1C9C6F25}"/>
                </a:ext>
              </a:extLst>
            </p:cNvPr>
            <p:cNvSpPr/>
            <p:nvPr/>
          </p:nvSpPr>
          <p:spPr>
            <a:xfrm>
              <a:off x="6349072" y="1524706"/>
              <a:ext cx="334199" cy="134426"/>
            </a:xfrm>
            <a:prstGeom prst="rect">
              <a:avLst/>
            </a:prstGeom>
            <a:solidFill>
              <a:srgbClr val="DBA89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90" name="rc92">
              <a:extLst>
                <a:ext uri="{FF2B5EF4-FFF2-40B4-BE49-F238E27FC236}">
                  <a16:creationId xmlns:a16="http://schemas.microsoft.com/office/drawing/2014/main" id="{01688FA5-193E-9848-9E82-7E102DBE90A7}"/>
                </a:ext>
              </a:extLst>
            </p:cNvPr>
            <p:cNvSpPr/>
            <p:nvPr/>
          </p:nvSpPr>
          <p:spPr>
            <a:xfrm>
              <a:off x="6349072" y="1390280"/>
              <a:ext cx="334199" cy="134426"/>
            </a:xfrm>
            <a:prstGeom prst="rect">
              <a:avLst/>
            </a:prstGeom>
            <a:solidFill>
              <a:srgbClr val="CF908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91" name="rc93">
              <a:extLst>
                <a:ext uri="{FF2B5EF4-FFF2-40B4-BE49-F238E27FC236}">
                  <a16:creationId xmlns:a16="http://schemas.microsoft.com/office/drawing/2014/main" id="{9B341989-F6CE-1946-BB2E-D27022869E0A}"/>
                </a:ext>
              </a:extLst>
            </p:cNvPr>
            <p:cNvSpPr/>
            <p:nvPr/>
          </p:nvSpPr>
          <p:spPr>
            <a:xfrm>
              <a:off x="6349072" y="987002"/>
              <a:ext cx="334199" cy="134426"/>
            </a:xfrm>
            <a:prstGeom prst="rect">
              <a:avLst/>
            </a:prstGeom>
            <a:solidFill>
              <a:srgbClr val="BC6E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92" name="rc94">
              <a:extLst>
                <a:ext uri="{FF2B5EF4-FFF2-40B4-BE49-F238E27FC236}">
                  <a16:creationId xmlns:a16="http://schemas.microsoft.com/office/drawing/2014/main" id="{0B2B7924-C7F3-D04B-8A02-C3082F4C753E}"/>
                </a:ext>
              </a:extLst>
            </p:cNvPr>
            <p:cNvSpPr/>
            <p:nvPr/>
          </p:nvSpPr>
          <p:spPr>
            <a:xfrm>
              <a:off x="6349072" y="2868968"/>
              <a:ext cx="334199" cy="134426"/>
            </a:xfrm>
            <a:prstGeom prst="rect">
              <a:avLst/>
            </a:prstGeom>
            <a:solidFill>
              <a:srgbClr val="B8C5D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93" name="rc95">
              <a:extLst>
                <a:ext uri="{FF2B5EF4-FFF2-40B4-BE49-F238E27FC236}">
                  <a16:creationId xmlns:a16="http://schemas.microsoft.com/office/drawing/2014/main" id="{A816143D-A873-B841-93A9-CC09E6BF4A4A}"/>
                </a:ext>
              </a:extLst>
            </p:cNvPr>
            <p:cNvSpPr/>
            <p:nvPr/>
          </p:nvSpPr>
          <p:spPr>
            <a:xfrm>
              <a:off x="6349072" y="2734541"/>
              <a:ext cx="334199" cy="134426"/>
            </a:xfrm>
            <a:prstGeom prst="rect">
              <a:avLst/>
            </a:prstGeom>
            <a:solidFill>
              <a:srgbClr val="FFFEF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94" name="rc96">
              <a:extLst>
                <a:ext uri="{FF2B5EF4-FFF2-40B4-BE49-F238E27FC236}">
                  <a16:creationId xmlns:a16="http://schemas.microsoft.com/office/drawing/2014/main" id="{C63C7330-DCE4-B042-840B-C109EB40ED91}"/>
                </a:ext>
              </a:extLst>
            </p:cNvPr>
            <p:cNvSpPr/>
            <p:nvPr/>
          </p:nvSpPr>
          <p:spPr>
            <a:xfrm>
              <a:off x="6349072" y="2600115"/>
              <a:ext cx="334199" cy="134426"/>
            </a:xfrm>
            <a:prstGeom prst="rect">
              <a:avLst/>
            </a:prstGeom>
            <a:solidFill>
              <a:srgbClr val="B8C5D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95" name="rc97">
              <a:extLst>
                <a:ext uri="{FF2B5EF4-FFF2-40B4-BE49-F238E27FC236}">
                  <a16:creationId xmlns:a16="http://schemas.microsoft.com/office/drawing/2014/main" id="{5F481F92-4574-DF4D-B26B-9DEE6D0C6FDF}"/>
                </a:ext>
              </a:extLst>
            </p:cNvPr>
            <p:cNvSpPr/>
            <p:nvPr/>
          </p:nvSpPr>
          <p:spPr>
            <a:xfrm>
              <a:off x="6349072" y="1255854"/>
              <a:ext cx="334199" cy="134426"/>
            </a:xfrm>
            <a:prstGeom prst="rect">
              <a:avLst/>
            </a:prstGeom>
            <a:solidFill>
              <a:srgbClr val="F7E9E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96" name="rc98">
              <a:extLst>
                <a:ext uri="{FF2B5EF4-FFF2-40B4-BE49-F238E27FC236}">
                  <a16:creationId xmlns:a16="http://schemas.microsoft.com/office/drawing/2014/main" id="{1E49EC2A-D57F-154D-90B2-082ED4BA144B}"/>
                </a:ext>
              </a:extLst>
            </p:cNvPr>
            <p:cNvSpPr/>
            <p:nvPr/>
          </p:nvSpPr>
          <p:spPr>
            <a:xfrm>
              <a:off x="6349072" y="2196837"/>
              <a:ext cx="334199" cy="134426"/>
            </a:xfrm>
            <a:prstGeom prst="rect">
              <a:avLst/>
            </a:prstGeom>
            <a:solidFill>
              <a:srgbClr val="FBF3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97" name="rc99">
              <a:extLst>
                <a:ext uri="{FF2B5EF4-FFF2-40B4-BE49-F238E27FC236}">
                  <a16:creationId xmlns:a16="http://schemas.microsoft.com/office/drawing/2014/main" id="{1B64F638-B08C-B54C-81F1-9A26581EABC0}"/>
                </a:ext>
              </a:extLst>
            </p:cNvPr>
            <p:cNvSpPr/>
            <p:nvPr/>
          </p:nvSpPr>
          <p:spPr>
            <a:xfrm>
              <a:off x="6349072" y="2465689"/>
              <a:ext cx="334199" cy="134426"/>
            </a:xfrm>
            <a:prstGeom prst="rect">
              <a:avLst/>
            </a:prstGeom>
            <a:solidFill>
              <a:srgbClr val="97AAC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98" name="rc100">
              <a:extLst>
                <a:ext uri="{FF2B5EF4-FFF2-40B4-BE49-F238E27FC236}">
                  <a16:creationId xmlns:a16="http://schemas.microsoft.com/office/drawing/2014/main" id="{FBAA9844-ED2A-F046-ADB2-F64647055A3E}"/>
                </a:ext>
              </a:extLst>
            </p:cNvPr>
            <p:cNvSpPr/>
            <p:nvPr/>
          </p:nvSpPr>
          <p:spPr>
            <a:xfrm>
              <a:off x="6349072" y="1793559"/>
              <a:ext cx="334199" cy="134426"/>
            </a:xfrm>
            <a:prstGeom prst="rect">
              <a:avLst/>
            </a:prstGeom>
            <a:solidFill>
              <a:srgbClr val="F3DD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99" name="rc101">
              <a:extLst>
                <a:ext uri="{FF2B5EF4-FFF2-40B4-BE49-F238E27FC236}">
                  <a16:creationId xmlns:a16="http://schemas.microsoft.com/office/drawing/2014/main" id="{788D777B-731E-A643-9F79-4D2540FFBE37}"/>
                </a:ext>
              </a:extLst>
            </p:cNvPr>
            <p:cNvSpPr/>
            <p:nvPr/>
          </p:nvSpPr>
          <p:spPr>
            <a:xfrm>
              <a:off x="6349072" y="2331263"/>
              <a:ext cx="334199" cy="134426"/>
            </a:xfrm>
            <a:prstGeom prst="rect">
              <a:avLst/>
            </a:prstGeom>
            <a:solidFill>
              <a:srgbClr val="EDF0F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00" name="rc102">
              <a:extLst>
                <a:ext uri="{FF2B5EF4-FFF2-40B4-BE49-F238E27FC236}">
                  <a16:creationId xmlns:a16="http://schemas.microsoft.com/office/drawing/2014/main" id="{573B641B-CC74-D74E-91A4-A84A8592E6B9}"/>
                </a:ext>
              </a:extLst>
            </p:cNvPr>
            <p:cNvSpPr/>
            <p:nvPr/>
          </p:nvSpPr>
          <p:spPr>
            <a:xfrm>
              <a:off x="6683272" y="2062411"/>
              <a:ext cx="334199" cy="134426"/>
            </a:xfrm>
            <a:prstGeom prst="rect">
              <a:avLst/>
            </a:prstGeom>
            <a:solidFill>
              <a:srgbClr val="F6E5E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01" name="rc103">
              <a:extLst>
                <a:ext uri="{FF2B5EF4-FFF2-40B4-BE49-F238E27FC236}">
                  <a16:creationId xmlns:a16="http://schemas.microsoft.com/office/drawing/2014/main" id="{164213EB-D250-8D43-A705-9108291059F8}"/>
                </a:ext>
              </a:extLst>
            </p:cNvPr>
            <p:cNvSpPr/>
            <p:nvPr/>
          </p:nvSpPr>
          <p:spPr>
            <a:xfrm>
              <a:off x="6683272" y="1121428"/>
              <a:ext cx="334199" cy="134426"/>
            </a:xfrm>
            <a:prstGeom prst="rect">
              <a:avLst/>
            </a:prstGeom>
            <a:solidFill>
              <a:srgbClr val="FDFAF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02" name="rc104">
              <a:extLst>
                <a:ext uri="{FF2B5EF4-FFF2-40B4-BE49-F238E27FC236}">
                  <a16:creationId xmlns:a16="http://schemas.microsoft.com/office/drawing/2014/main" id="{61AD4FA5-6DD7-4447-A3EC-B3759D99FFDB}"/>
                </a:ext>
              </a:extLst>
            </p:cNvPr>
            <p:cNvSpPr/>
            <p:nvPr/>
          </p:nvSpPr>
          <p:spPr>
            <a:xfrm>
              <a:off x="6683272" y="1927985"/>
              <a:ext cx="334199" cy="134426"/>
            </a:xfrm>
            <a:prstGeom prst="rect">
              <a:avLst/>
            </a:prstGeom>
            <a:solidFill>
              <a:srgbClr val="F6E5E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03" name="rc105">
              <a:extLst>
                <a:ext uri="{FF2B5EF4-FFF2-40B4-BE49-F238E27FC236}">
                  <a16:creationId xmlns:a16="http://schemas.microsoft.com/office/drawing/2014/main" id="{0B4DD19C-9D62-D542-A627-3C48F32903AA}"/>
                </a:ext>
              </a:extLst>
            </p:cNvPr>
            <p:cNvSpPr/>
            <p:nvPr/>
          </p:nvSpPr>
          <p:spPr>
            <a:xfrm>
              <a:off x="6683272" y="1659132"/>
              <a:ext cx="334199" cy="134426"/>
            </a:xfrm>
            <a:prstGeom prst="rect">
              <a:avLst/>
            </a:prstGeom>
            <a:solidFill>
              <a:srgbClr val="F9EFE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04" name="rc106">
              <a:extLst>
                <a:ext uri="{FF2B5EF4-FFF2-40B4-BE49-F238E27FC236}">
                  <a16:creationId xmlns:a16="http://schemas.microsoft.com/office/drawing/2014/main" id="{B7D8132E-87AB-7648-8D2F-DE10612F169D}"/>
                </a:ext>
              </a:extLst>
            </p:cNvPr>
            <p:cNvSpPr/>
            <p:nvPr/>
          </p:nvSpPr>
          <p:spPr>
            <a:xfrm>
              <a:off x="6683272" y="1524706"/>
              <a:ext cx="334199" cy="134426"/>
            </a:xfrm>
            <a:prstGeom prst="rect">
              <a:avLst/>
            </a:prstGeom>
            <a:solidFill>
              <a:srgbClr val="FCF7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05" name="rc107">
              <a:extLst>
                <a:ext uri="{FF2B5EF4-FFF2-40B4-BE49-F238E27FC236}">
                  <a16:creationId xmlns:a16="http://schemas.microsoft.com/office/drawing/2014/main" id="{005644FD-A0ED-1147-8E11-626267B0AEA8}"/>
                </a:ext>
              </a:extLst>
            </p:cNvPr>
            <p:cNvSpPr/>
            <p:nvPr/>
          </p:nvSpPr>
          <p:spPr>
            <a:xfrm>
              <a:off x="6683272" y="1390280"/>
              <a:ext cx="334199" cy="134426"/>
            </a:xfrm>
            <a:prstGeom prst="rect">
              <a:avLst/>
            </a:prstGeom>
            <a:solidFill>
              <a:srgbClr val="D8A29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06" name="rc108">
              <a:extLst>
                <a:ext uri="{FF2B5EF4-FFF2-40B4-BE49-F238E27FC236}">
                  <a16:creationId xmlns:a16="http://schemas.microsoft.com/office/drawing/2014/main" id="{6B596F2B-E172-AD49-8694-BE417C417801}"/>
                </a:ext>
              </a:extLst>
            </p:cNvPr>
            <p:cNvSpPr/>
            <p:nvPr/>
          </p:nvSpPr>
          <p:spPr>
            <a:xfrm>
              <a:off x="6683272" y="987002"/>
              <a:ext cx="334199" cy="134426"/>
            </a:xfrm>
            <a:prstGeom prst="rect">
              <a:avLst/>
            </a:prstGeom>
            <a:solidFill>
              <a:srgbClr val="BC6D6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07" name="rc109">
              <a:extLst>
                <a:ext uri="{FF2B5EF4-FFF2-40B4-BE49-F238E27FC236}">
                  <a16:creationId xmlns:a16="http://schemas.microsoft.com/office/drawing/2014/main" id="{9E2A6006-EA54-F245-8FB0-69A5F8906AC5}"/>
                </a:ext>
              </a:extLst>
            </p:cNvPr>
            <p:cNvSpPr/>
            <p:nvPr/>
          </p:nvSpPr>
          <p:spPr>
            <a:xfrm>
              <a:off x="6683272" y="2868968"/>
              <a:ext cx="334199" cy="134426"/>
            </a:xfrm>
            <a:prstGeom prst="rect">
              <a:avLst/>
            </a:prstGeom>
            <a:solidFill>
              <a:srgbClr val="9FB0C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08" name="rc110">
              <a:extLst>
                <a:ext uri="{FF2B5EF4-FFF2-40B4-BE49-F238E27FC236}">
                  <a16:creationId xmlns:a16="http://schemas.microsoft.com/office/drawing/2014/main" id="{2BF42ABD-672A-C244-A777-47CBEA51A91B}"/>
                </a:ext>
              </a:extLst>
            </p:cNvPr>
            <p:cNvSpPr/>
            <p:nvPr/>
          </p:nvSpPr>
          <p:spPr>
            <a:xfrm>
              <a:off x="6683272" y="2734541"/>
              <a:ext cx="334199" cy="134426"/>
            </a:xfrm>
            <a:prstGeom prst="rect">
              <a:avLst/>
            </a:prstGeom>
            <a:solidFill>
              <a:srgbClr val="FFFEF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09" name="rc111">
              <a:extLst>
                <a:ext uri="{FF2B5EF4-FFF2-40B4-BE49-F238E27FC236}">
                  <a16:creationId xmlns:a16="http://schemas.microsoft.com/office/drawing/2014/main" id="{F5CD4FC6-2CDF-C347-A557-D47CC4485691}"/>
                </a:ext>
              </a:extLst>
            </p:cNvPr>
            <p:cNvSpPr/>
            <p:nvPr/>
          </p:nvSpPr>
          <p:spPr>
            <a:xfrm>
              <a:off x="6683272" y="2600115"/>
              <a:ext cx="334199" cy="134426"/>
            </a:xfrm>
            <a:prstGeom prst="rect">
              <a:avLst/>
            </a:prstGeom>
            <a:solidFill>
              <a:srgbClr val="B4C2D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10" name="rc112">
              <a:extLst>
                <a:ext uri="{FF2B5EF4-FFF2-40B4-BE49-F238E27FC236}">
                  <a16:creationId xmlns:a16="http://schemas.microsoft.com/office/drawing/2014/main" id="{1594DFE6-A319-7945-9684-D40B108181B7}"/>
                </a:ext>
              </a:extLst>
            </p:cNvPr>
            <p:cNvSpPr/>
            <p:nvPr/>
          </p:nvSpPr>
          <p:spPr>
            <a:xfrm>
              <a:off x="6683272" y="1255854"/>
              <a:ext cx="334199" cy="134426"/>
            </a:xfrm>
            <a:prstGeom prst="rect">
              <a:avLst/>
            </a:prstGeom>
            <a:solidFill>
              <a:srgbClr val="FEFDF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11" name="rc113">
              <a:extLst>
                <a:ext uri="{FF2B5EF4-FFF2-40B4-BE49-F238E27FC236}">
                  <a16:creationId xmlns:a16="http://schemas.microsoft.com/office/drawing/2014/main" id="{7831AF1F-10BE-1C48-92FE-2AA8FA329944}"/>
                </a:ext>
              </a:extLst>
            </p:cNvPr>
            <p:cNvSpPr/>
            <p:nvPr/>
          </p:nvSpPr>
          <p:spPr>
            <a:xfrm>
              <a:off x="6683272" y="2196837"/>
              <a:ext cx="334199" cy="134426"/>
            </a:xfrm>
            <a:prstGeom prst="rect">
              <a:avLst/>
            </a:prstGeom>
            <a:solidFill>
              <a:srgbClr val="F7E9E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12" name="rc114">
              <a:extLst>
                <a:ext uri="{FF2B5EF4-FFF2-40B4-BE49-F238E27FC236}">
                  <a16:creationId xmlns:a16="http://schemas.microsoft.com/office/drawing/2014/main" id="{13371DB5-0089-DD47-8B4A-3ED6240736C5}"/>
                </a:ext>
              </a:extLst>
            </p:cNvPr>
            <p:cNvSpPr/>
            <p:nvPr/>
          </p:nvSpPr>
          <p:spPr>
            <a:xfrm>
              <a:off x="6683272" y="2465689"/>
              <a:ext cx="334199" cy="134426"/>
            </a:xfrm>
            <a:prstGeom prst="rect">
              <a:avLst/>
            </a:prstGeom>
            <a:solidFill>
              <a:srgbClr val="9AADC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13" name="rc115">
              <a:extLst>
                <a:ext uri="{FF2B5EF4-FFF2-40B4-BE49-F238E27FC236}">
                  <a16:creationId xmlns:a16="http://schemas.microsoft.com/office/drawing/2014/main" id="{2476E643-DD41-3B49-84EB-D11F3A598A9D}"/>
                </a:ext>
              </a:extLst>
            </p:cNvPr>
            <p:cNvSpPr/>
            <p:nvPr/>
          </p:nvSpPr>
          <p:spPr>
            <a:xfrm>
              <a:off x="6683272" y="1793559"/>
              <a:ext cx="334199" cy="134426"/>
            </a:xfrm>
            <a:prstGeom prst="rect">
              <a:avLst/>
            </a:prstGeom>
            <a:solidFill>
              <a:srgbClr val="EBCAC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14" name="rc116">
              <a:extLst>
                <a:ext uri="{FF2B5EF4-FFF2-40B4-BE49-F238E27FC236}">
                  <a16:creationId xmlns:a16="http://schemas.microsoft.com/office/drawing/2014/main" id="{72AA5B7D-A7DF-234D-82AE-4639265AEAD8}"/>
                </a:ext>
              </a:extLst>
            </p:cNvPr>
            <p:cNvSpPr/>
            <p:nvPr/>
          </p:nvSpPr>
          <p:spPr>
            <a:xfrm>
              <a:off x="6683272" y="2331263"/>
              <a:ext cx="334199" cy="134426"/>
            </a:xfrm>
            <a:prstGeom prst="rect">
              <a:avLst/>
            </a:prstGeom>
            <a:solidFill>
              <a:srgbClr val="D8DFE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15" name="rc117">
              <a:extLst>
                <a:ext uri="{FF2B5EF4-FFF2-40B4-BE49-F238E27FC236}">
                  <a16:creationId xmlns:a16="http://schemas.microsoft.com/office/drawing/2014/main" id="{F30C4A68-04AC-E648-89A9-F97637E5560F}"/>
                </a:ext>
              </a:extLst>
            </p:cNvPr>
            <p:cNvSpPr/>
            <p:nvPr/>
          </p:nvSpPr>
          <p:spPr>
            <a:xfrm>
              <a:off x="5012276" y="987002"/>
              <a:ext cx="2005194" cy="2016391"/>
            </a:xfrm>
            <a:prstGeom prst="rect">
              <a:avLst/>
            </a:prstGeom>
            <a:ln w="952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  <p:sp>
        <p:nvSpPr>
          <p:cNvPr id="1716" name="tx118">
            <a:extLst>
              <a:ext uri="{FF2B5EF4-FFF2-40B4-BE49-F238E27FC236}">
                <a16:creationId xmlns:a16="http://schemas.microsoft.com/office/drawing/2014/main" id="{0FA18FD4-D92C-3247-8708-DCF4D52AB7AC}"/>
              </a:ext>
            </a:extLst>
          </p:cNvPr>
          <p:cNvSpPr/>
          <p:nvPr/>
        </p:nvSpPr>
        <p:spPr>
          <a:xfrm>
            <a:off x="4638751" y="2931275"/>
            <a:ext cx="306648" cy="4981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Akap2</a:t>
            </a:r>
          </a:p>
        </p:txBody>
      </p:sp>
      <p:sp>
        <p:nvSpPr>
          <p:cNvPr id="1717" name="tx119">
            <a:extLst>
              <a:ext uri="{FF2B5EF4-FFF2-40B4-BE49-F238E27FC236}">
                <a16:creationId xmlns:a16="http://schemas.microsoft.com/office/drawing/2014/main" id="{AA4AC8B9-026A-0D43-B639-44583CE7ADB4}"/>
              </a:ext>
            </a:extLst>
          </p:cNvPr>
          <p:cNvSpPr/>
          <p:nvPr/>
        </p:nvSpPr>
        <p:spPr>
          <a:xfrm>
            <a:off x="4698898" y="2796785"/>
            <a:ext cx="246501" cy="4078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Sdk1</a:t>
            </a:r>
          </a:p>
        </p:txBody>
      </p:sp>
      <p:sp>
        <p:nvSpPr>
          <p:cNvPr id="1718" name="tx120">
            <a:extLst>
              <a:ext uri="{FF2B5EF4-FFF2-40B4-BE49-F238E27FC236}">
                <a16:creationId xmlns:a16="http://schemas.microsoft.com/office/drawing/2014/main" id="{F8410DD2-18BA-6B4B-8D43-7C53A0FC8562}"/>
              </a:ext>
            </a:extLst>
          </p:cNvPr>
          <p:cNvSpPr/>
          <p:nvPr/>
        </p:nvSpPr>
        <p:spPr>
          <a:xfrm>
            <a:off x="4608809" y="2662843"/>
            <a:ext cx="336590" cy="4022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Rassf4</a:t>
            </a:r>
          </a:p>
        </p:txBody>
      </p:sp>
      <p:sp>
        <p:nvSpPr>
          <p:cNvPr id="1719" name="tx121">
            <a:extLst>
              <a:ext uri="{FF2B5EF4-FFF2-40B4-BE49-F238E27FC236}">
                <a16:creationId xmlns:a16="http://schemas.microsoft.com/office/drawing/2014/main" id="{AF1B2766-E1C5-DD4B-9FA8-BDC627FC174D}"/>
              </a:ext>
            </a:extLst>
          </p:cNvPr>
          <p:cNvSpPr/>
          <p:nvPr/>
        </p:nvSpPr>
        <p:spPr>
          <a:xfrm>
            <a:off x="4662883" y="2529322"/>
            <a:ext cx="282516" cy="3980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Ndst1</a:t>
            </a:r>
          </a:p>
        </p:txBody>
      </p:sp>
      <p:sp>
        <p:nvSpPr>
          <p:cNvPr id="1720" name="tx122">
            <a:extLst>
              <a:ext uri="{FF2B5EF4-FFF2-40B4-BE49-F238E27FC236}">
                <a16:creationId xmlns:a16="http://schemas.microsoft.com/office/drawing/2014/main" id="{DD0D3DFE-C50C-A54F-931D-EEF038672429}"/>
              </a:ext>
            </a:extLst>
          </p:cNvPr>
          <p:cNvSpPr/>
          <p:nvPr/>
        </p:nvSpPr>
        <p:spPr>
          <a:xfrm>
            <a:off x="4434283" y="2394933"/>
            <a:ext cx="511116" cy="4067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BC005561</a:t>
            </a:r>
          </a:p>
        </p:txBody>
      </p:sp>
      <p:sp>
        <p:nvSpPr>
          <p:cNvPr id="1721" name="tx123">
            <a:extLst>
              <a:ext uri="{FF2B5EF4-FFF2-40B4-BE49-F238E27FC236}">
                <a16:creationId xmlns:a16="http://schemas.microsoft.com/office/drawing/2014/main" id="{36B28120-431C-D24E-A562-EBE8BF69F0B2}"/>
              </a:ext>
            </a:extLst>
          </p:cNvPr>
          <p:cNvSpPr/>
          <p:nvPr/>
        </p:nvSpPr>
        <p:spPr>
          <a:xfrm>
            <a:off x="4692983" y="2261674"/>
            <a:ext cx="252416" cy="3954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Frat2</a:t>
            </a:r>
          </a:p>
        </p:txBody>
      </p:sp>
      <p:sp>
        <p:nvSpPr>
          <p:cNvPr id="1722" name="tx124">
            <a:extLst>
              <a:ext uri="{FF2B5EF4-FFF2-40B4-BE49-F238E27FC236}">
                <a16:creationId xmlns:a16="http://schemas.microsoft.com/office/drawing/2014/main" id="{168B8E74-764C-4145-A4EB-977B9D9BF850}"/>
              </a:ext>
            </a:extLst>
          </p:cNvPr>
          <p:cNvSpPr/>
          <p:nvPr/>
        </p:nvSpPr>
        <p:spPr>
          <a:xfrm>
            <a:off x="4608703" y="2117590"/>
            <a:ext cx="336696" cy="5037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Zfp296</a:t>
            </a:r>
          </a:p>
        </p:txBody>
      </p:sp>
      <p:sp>
        <p:nvSpPr>
          <p:cNvPr id="1723" name="tx125">
            <a:extLst>
              <a:ext uri="{FF2B5EF4-FFF2-40B4-BE49-F238E27FC236}">
                <a16:creationId xmlns:a16="http://schemas.microsoft.com/office/drawing/2014/main" id="{5A919EA9-C683-E24F-B8A4-360EB735916A}"/>
              </a:ext>
            </a:extLst>
          </p:cNvPr>
          <p:cNvSpPr/>
          <p:nvPr/>
        </p:nvSpPr>
        <p:spPr>
          <a:xfrm>
            <a:off x="4650843" y="1984331"/>
            <a:ext cx="294556" cy="3954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Nr4a1</a:t>
            </a:r>
          </a:p>
        </p:txBody>
      </p:sp>
      <p:sp>
        <p:nvSpPr>
          <p:cNvPr id="1724" name="tx126">
            <a:extLst>
              <a:ext uri="{FF2B5EF4-FFF2-40B4-BE49-F238E27FC236}">
                <a16:creationId xmlns:a16="http://schemas.microsoft.com/office/drawing/2014/main" id="{2E97D325-14B8-2748-AF2B-5C2D33512FD5}"/>
              </a:ext>
            </a:extLst>
          </p:cNvPr>
          <p:cNvSpPr/>
          <p:nvPr/>
        </p:nvSpPr>
        <p:spPr>
          <a:xfrm>
            <a:off x="4566722" y="1849890"/>
            <a:ext cx="378677" cy="4072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Csf2rb2</a:t>
            </a:r>
          </a:p>
        </p:txBody>
      </p:sp>
      <p:sp>
        <p:nvSpPr>
          <p:cNvPr id="1725" name="tx127">
            <a:extLst>
              <a:ext uri="{FF2B5EF4-FFF2-40B4-BE49-F238E27FC236}">
                <a16:creationId xmlns:a16="http://schemas.microsoft.com/office/drawing/2014/main" id="{6F0AE617-34D5-4043-BEDE-E7573F22C9E8}"/>
              </a:ext>
            </a:extLst>
          </p:cNvPr>
          <p:cNvSpPr/>
          <p:nvPr/>
        </p:nvSpPr>
        <p:spPr>
          <a:xfrm>
            <a:off x="4638856" y="1716500"/>
            <a:ext cx="306543" cy="3967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Bambi</a:t>
            </a:r>
          </a:p>
        </p:txBody>
      </p:sp>
      <p:sp>
        <p:nvSpPr>
          <p:cNvPr id="1726" name="tx128">
            <a:extLst>
              <a:ext uri="{FF2B5EF4-FFF2-40B4-BE49-F238E27FC236}">
                <a16:creationId xmlns:a16="http://schemas.microsoft.com/office/drawing/2014/main" id="{C5529C9D-8540-BD46-853C-7A16504F682F}"/>
              </a:ext>
            </a:extLst>
          </p:cNvPr>
          <p:cNvSpPr/>
          <p:nvPr/>
        </p:nvSpPr>
        <p:spPr>
          <a:xfrm>
            <a:off x="4686910" y="1582059"/>
            <a:ext cx="258489" cy="4072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Gas7</a:t>
            </a:r>
          </a:p>
        </p:txBody>
      </p:sp>
      <p:sp>
        <p:nvSpPr>
          <p:cNvPr id="1727" name="tx129">
            <a:extLst>
              <a:ext uri="{FF2B5EF4-FFF2-40B4-BE49-F238E27FC236}">
                <a16:creationId xmlns:a16="http://schemas.microsoft.com/office/drawing/2014/main" id="{1907CC0D-6B12-BC42-B7FC-285C501F324C}"/>
              </a:ext>
            </a:extLst>
          </p:cNvPr>
          <p:cNvSpPr/>
          <p:nvPr/>
        </p:nvSpPr>
        <p:spPr>
          <a:xfrm>
            <a:off x="4434283" y="1447644"/>
            <a:ext cx="511116" cy="4070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BC034090</a:t>
            </a:r>
          </a:p>
        </p:txBody>
      </p:sp>
      <p:sp>
        <p:nvSpPr>
          <p:cNvPr id="1728" name="tx130">
            <a:extLst>
              <a:ext uri="{FF2B5EF4-FFF2-40B4-BE49-F238E27FC236}">
                <a16:creationId xmlns:a16="http://schemas.microsoft.com/office/drawing/2014/main" id="{23BE6891-07E5-8B4E-B994-F7D73F9B5D63}"/>
              </a:ext>
            </a:extLst>
          </p:cNvPr>
          <p:cNvSpPr/>
          <p:nvPr/>
        </p:nvSpPr>
        <p:spPr>
          <a:xfrm>
            <a:off x="4572636" y="1314123"/>
            <a:ext cx="372763" cy="3980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Hsd3b7</a:t>
            </a:r>
          </a:p>
        </p:txBody>
      </p:sp>
      <p:sp>
        <p:nvSpPr>
          <p:cNvPr id="1729" name="tx131">
            <a:extLst>
              <a:ext uri="{FF2B5EF4-FFF2-40B4-BE49-F238E27FC236}">
                <a16:creationId xmlns:a16="http://schemas.microsoft.com/office/drawing/2014/main" id="{65E3E6F0-2920-434A-A1F9-F02D599490A7}"/>
              </a:ext>
            </a:extLst>
          </p:cNvPr>
          <p:cNvSpPr/>
          <p:nvPr/>
        </p:nvSpPr>
        <p:spPr>
          <a:xfrm>
            <a:off x="4686910" y="1179629"/>
            <a:ext cx="258489" cy="4078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Serf1</a:t>
            </a:r>
          </a:p>
        </p:txBody>
      </p:sp>
      <p:sp>
        <p:nvSpPr>
          <p:cNvPr id="1730" name="tx132">
            <a:extLst>
              <a:ext uri="{FF2B5EF4-FFF2-40B4-BE49-F238E27FC236}">
                <a16:creationId xmlns:a16="http://schemas.microsoft.com/office/drawing/2014/main" id="{899A36DC-BCCF-F244-9BBF-D2F6F54F0AC6}"/>
              </a:ext>
            </a:extLst>
          </p:cNvPr>
          <p:cNvSpPr/>
          <p:nvPr/>
        </p:nvSpPr>
        <p:spPr>
          <a:xfrm>
            <a:off x="4542589" y="1045135"/>
            <a:ext cx="402810" cy="4078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D4D4D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Sema7a</a:t>
            </a:r>
          </a:p>
        </p:txBody>
      </p: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E7A0D61E-CE9B-D64A-B8C6-3D80A81D54B2}"/>
              </a:ext>
            </a:extLst>
          </p:cNvPr>
          <p:cNvGrpSpPr/>
          <p:nvPr/>
        </p:nvGrpSpPr>
        <p:grpSpPr>
          <a:xfrm rot="5400000">
            <a:off x="5939290" y="2801466"/>
            <a:ext cx="148222" cy="1272487"/>
            <a:chOff x="7219492" y="1801359"/>
            <a:chExt cx="194666" cy="484313"/>
          </a:xfrm>
        </p:grpSpPr>
        <p:pic>
          <p:nvPicPr>
            <p:cNvPr id="1761" name="pic163">
              <a:extLst>
                <a:ext uri="{FF2B5EF4-FFF2-40B4-BE49-F238E27FC236}">
                  <a16:creationId xmlns:a16="http://schemas.microsoft.com/office/drawing/2014/main" id="{D8784728-54A3-3B48-A783-05B105A17AD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19492" y="1801359"/>
              <a:ext cx="194666" cy="4843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67" name="pl169">
              <a:extLst>
                <a:ext uri="{FF2B5EF4-FFF2-40B4-BE49-F238E27FC236}">
                  <a16:creationId xmlns:a16="http://schemas.microsoft.com/office/drawing/2014/main" id="{29E92870-1945-434D-904F-8FB6EC1F503B}"/>
                </a:ext>
              </a:extLst>
            </p:cNvPr>
            <p:cNvSpPr/>
            <p:nvPr/>
          </p:nvSpPr>
          <p:spPr>
            <a:xfrm>
              <a:off x="7219492" y="2171529"/>
              <a:ext cx="38933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8" name="pl170">
              <a:extLst>
                <a:ext uri="{FF2B5EF4-FFF2-40B4-BE49-F238E27FC236}">
                  <a16:creationId xmlns:a16="http://schemas.microsoft.com/office/drawing/2014/main" id="{39DCA1FF-9B9B-5E4C-8193-DA4BDDF7FC9D}"/>
                </a:ext>
              </a:extLst>
            </p:cNvPr>
            <p:cNvSpPr/>
            <p:nvPr/>
          </p:nvSpPr>
          <p:spPr>
            <a:xfrm>
              <a:off x="7219492" y="2049656"/>
              <a:ext cx="38933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9" name="pl171">
              <a:extLst>
                <a:ext uri="{FF2B5EF4-FFF2-40B4-BE49-F238E27FC236}">
                  <a16:creationId xmlns:a16="http://schemas.microsoft.com/office/drawing/2014/main" id="{43025CDB-812B-424C-9968-01596B638774}"/>
                </a:ext>
              </a:extLst>
            </p:cNvPr>
            <p:cNvSpPr/>
            <p:nvPr/>
          </p:nvSpPr>
          <p:spPr>
            <a:xfrm>
              <a:off x="7219492" y="1927783"/>
              <a:ext cx="38933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0" name="pl172">
              <a:extLst>
                <a:ext uri="{FF2B5EF4-FFF2-40B4-BE49-F238E27FC236}">
                  <a16:creationId xmlns:a16="http://schemas.microsoft.com/office/drawing/2014/main" id="{6DB2DE14-3139-A44A-934F-713EF122E0A5}"/>
                </a:ext>
              </a:extLst>
            </p:cNvPr>
            <p:cNvSpPr/>
            <p:nvPr/>
          </p:nvSpPr>
          <p:spPr>
            <a:xfrm>
              <a:off x="7219492" y="1805911"/>
              <a:ext cx="38933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1" name="pl173">
              <a:extLst>
                <a:ext uri="{FF2B5EF4-FFF2-40B4-BE49-F238E27FC236}">
                  <a16:creationId xmlns:a16="http://schemas.microsoft.com/office/drawing/2014/main" id="{9D568F40-8B70-7641-82E1-43745A6AEC40}"/>
                </a:ext>
              </a:extLst>
            </p:cNvPr>
            <p:cNvSpPr/>
            <p:nvPr/>
          </p:nvSpPr>
          <p:spPr>
            <a:xfrm>
              <a:off x="7375225" y="2171529"/>
              <a:ext cx="38933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2" name="pl174">
              <a:extLst>
                <a:ext uri="{FF2B5EF4-FFF2-40B4-BE49-F238E27FC236}">
                  <a16:creationId xmlns:a16="http://schemas.microsoft.com/office/drawing/2014/main" id="{3436DAD0-D068-D44D-AC10-94D34BBDCE8F}"/>
                </a:ext>
              </a:extLst>
            </p:cNvPr>
            <p:cNvSpPr/>
            <p:nvPr/>
          </p:nvSpPr>
          <p:spPr>
            <a:xfrm>
              <a:off x="7375225" y="2049656"/>
              <a:ext cx="38933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3" name="pl175">
              <a:extLst>
                <a:ext uri="{FF2B5EF4-FFF2-40B4-BE49-F238E27FC236}">
                  <a16:creationId xmlns:a16="http://schemas.microsoft.com/office/drawing/2014/main" id="{BFF110E0-48E4-9147-8577-74977C844FCA}"/>
                </a:ext>
              </a:extLst>
            </p:cNvPr>
            <p:cNvSpPr/>
            <p:nvPr/>
          </p:nvSpPr>
          <p:spPr>
            <a:xfrm>
              <a:off x="7375225" y="1927783"/>
              <a:ext cx="38933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4" name="pl176">
              <a:extLst>
                <a:ext uri="{FF2B5EF4-FFF2-40B4-BE49-F238E27FC236}">
                  <a16:creationId xmlns:a16="http://schemas.microsoft.com/office/drawing/2014/main" id="{6423728C-AB9F-1E4B-984E-F84A39DA0C4E}"/>
                </a:ext>
              </a:extLst>
            </p:cNvPr>
            <p:cNvSpPr/>
            <p:nvPr/>
          </p:nvSpPr>
          <p:spPr>
            <a:xfrm>
              <a:off x="7375225" y="1805911"/>
              <a:ext cx="38933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819197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210</Words>
  <Application>Microsoft Macintosh PowerPoint</Application>
  <PresentationFormat>On-screen Show (4:3)</PresentationFormat>
  <Paragraphs>171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Robinson, Mark</cp:lastModifiedBy>
  <cp:revision>13</cp:revision>
  <dcterms:created xsi:type="dcterms:W3CDTF">2017-02-13T16:18:36Z</dcterms:created>
  <dcterms:modified xsi:type="dcterms:W3CDTF">2021-11-15T19:22:03Z</dcterms:modified>
  <cp:category/>
</cp:coreProperties>
</file>