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d3421f855f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" y="914400"/>
            <a:ext cx="2926080" cy="2743200"/>
          </a:xfrm>
          <a:prstGeom prst="rect">
            <a:avLst/>
          </a:prstGeom>
        </p:spPr>
      </p:pic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2926080" cy="2743200"/>
            <a:chOff x="914400" y="914400"/>
            <a:chExt cx="2926080" cy="27432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292607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292607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5232" y="990315"/>
              <a:ext cx="2389331" cy="22276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5232" y="2187074"/>
              <a:ext cx="2389331" cy="0"/>
            </a:xfrm>
            <a:custGeom>
              <a:avLst/>
              <a:pathLst>
                <a:path w="2389331" h="0">
                  <a:moveTo>
                    <a:pt x="0" y="0"/>
                  </a:moveTo>
                  <a:lnTo>
                    <a:pt x="2389331" y="0"/>
                  </a:lnTo>
                  <a:lnTo>
                    <a:pt x="2389331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6214" y="990315"/>
              <a:ext cx="0" cy="2227645"/>
            </a:xfrm>
            <a:custGeom>
              <a:avLst/>
              <a:pathLst>
                <a:path w="0" h="2227645">
                  <a:moveTo>
                    <a:pt x="0" y="22276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362330" y="1207053"/>
              <a:ext cx="397540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Tead1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099449" y="1649010"/>
              <a:ext cx="296016" cy="105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Ccr2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581219" y="2166593"/>
              <a:ext cx="327301" cy="134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Olig3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839549" y="1913007"/>
              <a:ext cx="327438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Apon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950523" y="1687378"/>
              <a:ext cx="335174" cy="106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Cd28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070496" y="2461211"/>
              <a:ext cx="405276" cy="103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Nuak1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175981" y="1883283"/>
              <a:ext cx="256994" cy="130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Myc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2347408" y="2179661"/>
              <a:ext cx="389667" cy="103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Foxo1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915471" y="2130578"/>
              <a:ext cx="467642" cy="1325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Gpr114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729062" y="1315932"/>
              <a:ext cx="389667" cy="103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Tbx19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49486" y="2150712"/>
              <a:ext cx="412944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Prdm1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67947" y="2159617"/>
              <a:ext cx="389667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Foxp1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715234" y="1973755"/>
              <a:ext cx="568893" cy="10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Kremen1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079326" y="2174439"/>
              <a:ext cx="631122" cy="103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Tmem119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947724" y="1891944"/>
              <a:ext cx="397403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Emid1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277264" y="2040434"/>
              <a:ext cx="413149" cy="1325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Cebpb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870623" y="1662811"/>
              <a:ext cx="311693" cy="105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Grb7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075151" y="2306837"/>
              <a:ext cx="296016" cy="1325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Cpm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871939" y="1830156"/>
              <a:ext cx="397540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Akap2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804399" y="2020677"/>
              <a:ext cx="335106" cy="105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Gfi1b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326545" y="1933439"/>
              <a:ext cx="327301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Nkd1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79943" y="1955898"/>
              <a:ext cx="522341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Kbtbd11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968470" y="2303988"/>
              <a:ext cx="350714" cy="100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Axin2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590071" y="2189803"/>
              <a:ext cx="288280" cy="103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Esr1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06266" y="2138362"/>
              <a:ext cx="2804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Ccl9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800627" y="2225215"/>
              <a:ext cx="296153" cy="10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Nt5e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72661" y="1955982"/>
              <a:ext cx="257200" cy="105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Cd5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750124" y="1819809"/>
              <a:ext cx="467642" cy="133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Megf10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89628" y="2350405"/>
              <a:ext cx="506664" cy="10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Slc16a5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82343" y="1710056"/>
              <a:ext cx="608051" cy="1319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Arhgap23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856200" y="2271593"/>
              <a:ext cx="397540" cy="1035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Pdzd2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866335" y="2141607"/>
              <a:ext cx="32730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Dgka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880233" y="2288486"/>
              <a:ext cx="397540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Zap70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857726" y="2082303"/>
              <a:ext cx="272877" cy="131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Lhfp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653698" y="2408817"/>
              <a:ext cx="997788" cy="103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6330403A02Rik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942878" y="2180419"/>
              <a:ext cx="335174" cy="103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Rnd3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651717" y="1924989"/>
              <a:ext cx="373922" cy="10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Olfm1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693307" y="2140852"/>
              <a:ext cx="342773" cy="10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Ifitm1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038878" y="2158308"/>
              <a:ext cx="389736" cy="103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Klhl32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786436" y="2253557"/>
              <a:ext cx="420816" cy="103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Fbxl12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725204" y="2166317"/>
              <a:ext cx="397540" cy="103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Abca9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1375232" y="990315"/>
              <a:ext cx="2389331" cy="2227645"/>
            </a:xfrm>
            <a:prstGeom prst="rect">
              <a:avLst/>
            </a:prstGeom>
            <a:ln w="14782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198502" y="2724906"/>
              <a:ext cx="108406" cy="85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39102" y="2143230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39102" y="1564768"/>
              <a:ext cx="67806" cy="85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171296" y="983092"/>
              <a:ext cx="135612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337275" y="27671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337275" y="21870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337275" y="160700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337275" y="10269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41458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993836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46214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098592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650970" y="321796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1387255" y="3288248"/>
              <a:ext cx="108406" cy="854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939633" y="3288189"/>
              <a:ext cx="108406" cy="85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512311" y="3286165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064689" y="3288189"/>
              <a:ext cx="67806" cy="85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17066" y="3288248"/>
              <a:ext cx="67806" cy="854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65643" y="3403909"/>
              <a:ext cx="2608510" cy="144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Expr_L2FC_NTC_Cre_vs_NTC_ERT2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-107329" y="2032105"/>
              <a:ext cx="2269852" cy="144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Expr_L2FC_Ik_Cre_vs_NTC_Cre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mer92</cp:lastModifiedBy>
  <cp:revision>3</cp:revision>
  <dcterms:created xsi:type="dcterms:W3CDTF">2017-02-13T16:18:36Z</dcterms:created>
  <dcterms:modified xsi:type="dcterms:W3CDTF">2021-11-15T13:48:59Z</dcterms:modified>
  <cp:category/>
</cp:coreProperties>
</file>