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d342f6fca6drId00000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114800" cy="5486400"/>
            <a:chOff x="914400" y="914400"/>
            <a:chExt cx="4114800" cy="5486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1148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41147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822491" y="990315"/>
              <a:ext cx="2253869" cy="45684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822491" y="5513053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822491" y="5421684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22491" y="5330316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22491" y="5238948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22491" y="5147579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822491" y="5056211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822491" y="4964842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822491" y="4873474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22491" y="4782105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22491" y="4690737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22491" y="4599368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822491" y="4508000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822491" y="4416632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822491" y="4325263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822491" y="4233895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822491" y="4142526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22491" y="4051158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22491" y="3959789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822491" y="3868421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822491" y="3777052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822491" y="3685684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822491" y="3594316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822491" y="3502947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822491" y="3411579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822491" y="3320210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822491" y="3228842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822491" y="3137473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822491" y="3046105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822491" y="2954736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822491" y="2863368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822491" y="2772000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822491" y="2680631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822491" y="2589263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22491" y="2497894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22491" y="2406526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22491" y="2315157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822491" y="2223789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822491" y="2132420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22491" y="2041052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22491" y="1949683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822491" y="1858315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822491" y="1766947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22491" y="1675578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822491" y="1584210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822491" y="1492841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822491" y="1401473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822491" y="1310104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822491" y="1218736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822491" y="1127367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822491" y="1035999"/>
              <a:ext cx="2253869" cy="0"/>
            </a:xfrm>
            <a:custGeom>
              <a:avLst/>
              <a:pathLst>
                <a:path w="2253869" h="0">
                  <a:moveTo>
                    <a:pt x="0" y="0"/>
                  </a:moveTo>
                  <a:lnTo>
                    <a:pt x="2253869" y="0"/>
                  </a:lnTo>
                  <a:lnTo>
                    <a:pt x="2253869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010313" y="990315"/>
              <a:ext cx="0" cy="4568422"/>
            </a:xfrm>
            <a:custGeom>
              <a:avLst/>
              <a:pathLst>
                <a:path w="0" h="4568422">
                  <a:moveTo>
                    <a:pt x="0" y="4568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385958" y="990315"/>
              <a:ext cx="0" cy="4568422"/>
            </a:xfrm>
            <a:custGeom>
              <a:avLst/>
              <a:pathLst>
                <a:path w="0" h="4568422">
                  <a:moveTo>
                    <a:pt x="0" y="4568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761603" y="990315"/>
              <a:ext cx="0" cy="4568422"/>
            </a:xfrm>
            <a:custGeom>
              <a:avLst/>
              <a:pathLst>
                <a:path w="0" h="4568422">
                  <a:moveTo>
                    <a:pt x="0" y="4568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137248" y="990315"/>
              <a:ext cx="0" cy="4568422"/>
            </a:xfrm>
            <a:custGeom>
              <a:avLst/>
              <a:pathLst>
                <a:path w="0" h="4568422">
                  <a:moveTo>
                    <a:pt x="0" y="4568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512892" y="990315"/>
              <a:ext cx="0" cy="4568422"/>
            </a:xfrm>
            <a:custGeom>
              <a:avLst/>
              <a:pathLst>
                <a:path w="0" h="4568422">
                  <a:moveTo>
                    <a:pt x="0" y="4568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888537" y="990315"/>
              <a:ext cx="0" cy="4568422"/>
            </a:xfrm>
            <a:custGeom>
              <a:avLst/>
              <a:pathLst>
                <a:path w="0" h="4568422">
                  <a:moveTo>
                    <a:pt x="0" y="4568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4782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822491" y="1903999"/>
              <a:ext cx="375644" cy="91368"/>
            </a:xfrm>
            <a:prstGeom prst="rect">
              <a:avLst/>
            </a:prstGeom>
            <a:solidFill>
              <a:srgbClr val="E1E6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822491" y="5376000"/>
              <a:ext cx="375644" cy="91368"/>
            </a:xfrm>
            <a:prstGeom prst="rect">
              <a:avLst/>
            </a:prstGeom>
            <a:solidFill>
              <a:srgbClr val="EFD4C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22491" y="2452210"/>
              <a:ext cx="375644" cy="91368"/>
            </a:xfrm>
            <a:prstGeom prst="rect">
              <a:avLst/>
            </a:prstGeom>
            <a:solidFill>
              <a:srgbClr val="DAE1E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822491" y="4827790"/>
              <a:ext cx="375644" cy="91368"/>
            </a:xfrm>
            <a:prstGeom prst="rect">
              <a:avLst/>
            </a:prstGeom>
            <a:solidFill>
              <a:srgbClr val="F6E7E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822491" y="4096842"/>
              <a:ext cx="375644" cy="91368"/>
            </a:xfrm>
            <a:prstGeom prst="rect">
              <a:avLst/>
            </a:prstGeom>
            <a:solidFill>
              <a:srgbClr val="F4F6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822491" y="1995368"/>
              <a:ext cx="375644" cy="91368"/>
            </a:xfrm>
            <a:prstGeom prst="rect">
              <a:avLst/>
            </a:prstGeom>
            <a:solidFill>
              <a:srgbClr val="B6C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822491" y="3548631"/>
              <a:ext cx="375644" cy="91368"/>
            </a:xfrm>
            <a:prstGeom prst="rect">
              <a:avLst/>
            </a:prstGeom>
            <a:solidFill>
              <a:srgbClr val="CCD5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822491" y="3914105"/>
              <a:ext cx="375644" cy="91368"/>
            </a:xfrm>
            <a:prstGeom prst="rect">
              <a:avLst/>
            </a:prstGeom>
            <a:solidFill>
              <a:srgbClr val="E5EA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822491" y="2726315"/>
              <a:ext cx="375644" cy="91368"/>
            </a:xfrm>
            <a:prstGeom prst="rect">
              <a:avLst/>
            </a:prstGeom>
            <a:solidFill>
              <a:srgbClr val="F0F2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1822491" y="4279579"/>
              <a:ext cx="375644" cy="91368"/>
            </a:xfrm>
            <a:prstGeom prst="rect">
              <a:avLst/>
            </a:prstGeom>
            <a:solidFill>
              <a:srgbClr val="C3CE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1822491" y="2269473"/>
              <a:ext cx="375644" cy="91368"/>
            </a:xfrm>
            <a:prstGeom prst="rect">
              <a:avLst/>
            </a:prstGeom>
            <a:solidFill>
              <a:srgbClr val="BBC7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1822491" y="4370947"/>
              <a:ext cx="375644" cy="91368"/>
            </a:xfrm>
            <a:prstGeom prst="rect">
              <a:avLst/>
            </a:prstGeom>
            <a:solidFill>
              <a:srgbClr val="FD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1822491" y="1173052"/>
              <a:ext cx="375644" cy="91368"/>
            </a:xfrm>
            <a:prstGeom prst="rect">
              <a:avLst/>
            </a:prstGeom>
            <a:solidFill>
              <a:srgbClr val="A3B4C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1822491" y="2909052"/>
              <a:ext cx="375644" cy="91368"/>
            </a:xfrm>
            <a:prstGeom prst="rect">
              <a:avLst/>
            </a:prstGeom>
            <a:solidFill>
              <a:srgbClr val="9FB1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822491" y="5010526"/>
              <a:ext cx="375644" cy="91368"/>
            </a:xfrm>
            <a:prstGeom prst="rect">
              <a:avLst/>
            </a:prstGeom>
            <a:solidFill>
              <a:srgbClr val="EAC8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822491" y="2543578"/>
              <a:ext cx="375644" cy="91368"/>
            </a:xfrm>
            <a:prstGeom prst="rect">
              <a:avLst/>
            </a:prstGeom>
            <a:solidFill>
              <a:srgbClr val="FC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1822491" y="3731368"/>
              <a:ext cx="375644" cy="91368"/>
            </a:xfrm>
            <a:prstGeom prst="rect">
              <a:avLst/>
            </a:prstGeom>
            <a:solidFill>
              <a:srgbClr val="D6DD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822491" y="2817684"/>
              <a:ext cx="375644" cy="91368"/>
            </a:xfrm>
            <a:prstGeom prst="rect">
              <a:avLst/>
            </a:prstGeom>
            <a:solidFill>
              <a:srgbClr val="4D739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1822491" y="3365894"/>
              <a:ext cx="375644" cy="91368"/>
            </a:xfrm>
            <a:prstGeom prst="rect">
              <a:avLst/>
            </a:prstGeom>
            <a:solidFill>
              <a:srgbClr val="D7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822491" y="3183158"/>
              <a:ext cx="375644" cy="91368"/>
            </a:xfrm>
            <a:prstGeom prst="rect">
              <a:avLst/>
            </a:prstGeom>
            <a:solidFill>
              <a:srgbClr val="E7EBF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822491" y="5101895"/>
              <a:ext cx="375644" cy="91368"/>
            </a:xfrm>
            <a:prstGeom prst="rect">
              <a:avLst/>
            </a:prstGeom>
            <a:solidFill>
              <a:srgbClr val="E9C6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822491" y="2634947"/>
              <a:ext cx="375644" cy="91368"/>
            </a:xfrm>
            <a:prstGeom prst="rect">
              <a:avLst/>
            </a:prstGeom>
            <a:solidFill>
              <a:srgbClr val="91A6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1822491" y="1355789"/>
              <a:ext cx="375644" cy="91368"/>
            </a:xfrm>
            <a:prstGeom prst="rect">
              <a:avLst/>
            </a:prstGeom>
            <a:solidFill>
              <a:srgbClr val="D2DAE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822491" y="3457263"/>
              <a:ext cx="375644" cy="91368"/>
            </a:xfrm>
            <a:prstGeom prst="rect">
              <a:avLst/>
            </a:prstGeom>
            <a:solidFill>
              <a:srgbClr val="E3E8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1822491" y="3091789"/>
              <a:ext cx="375644" cy="91368"/>
            </a:xfrm>
            <a:prstGeom prst="rect">
              <a:avLst/>
            </a:prstGeom>
            <a:solidFill>
              <a:srgbClr val="D6DD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1822491" y="1264420"/>
              <a:ext cx="375644" cy="91368"/>
            </a:xfrm>
            <a:prstGeom prst="rect">
              <a:avLst/>
            </a:prstGeom>
            <a:solidFill>
              <a:srgbClr val="B9C6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1822491" y="4553684"/>
              <a:ext cx="375644" cy="91368"/>
            </a:xfrm>
            <a:prstGeom prst="rect">
              <a:avLst/>
            </a:prstGeom>
            <a:solidFill>
              <a:srgbClr val="F6E6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1822491" y="4919158"/>
              <a:ext cx="375644" cy="91368"/>
            </a:xfrm>
            <a:prstGeom prst="rect">
              <a:avLst/>
            </a:prstGeom>
            <a:solidFill>
              <a:srgbClr val="DDACA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1822491" y="4005474"/>
              <a:ext cx="375644" cy="91368"/>
            </a:xfrm>
            <a:prstGeom prst="rect">
              <a:avLst/>
            </a:prstGeom>
            <a:solidFill>
              <a:srgbClr val="EDF0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1822491" y="5467369"/>
              <a:ext cx="375644" cy="91368"/>
            </a:xfrm>
            <a:prstGeom prst="rect">
              <a:avLst/>
            </a:prstGeom>
            <a:solidFill>
              <a:srgbClr val="F8EBE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1822491" y="1629894"/>
              <a:ext cx="375644" cy="91368"/>
            </a:xfrm>
            <a:prstGeom prst="rect">
              <a:avLst/>
            </a:prstGeom>
            <a:solidFill>
              <a:srgbClr val="E7EB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1822491" y="3640000"/>
              <a:ext cx="375644" cy="91368"/>
            </a:xfrm>
            <a:prstGeom prst="rect">
              <a:avLst/>
            </a:prstGeom>
            <a:solidFill>
              <a:srgbClr val="AFBDC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1822491" y="2360842"/>
              <a:ext cx="375644" cy="91368"/>
            </a:xfrm>
            <a:prstGeom prst="rect">
              <a:avLst/>
            </a:prstGeom>
            <a:solidFill>
              <a:srgbClr val="B6C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1822491" y="1538525"/>
              <a:ext cx="375644" cy="91368"/>
            </a:xfrm>
            <a:prstGeom prst="rect">
              <a:avLst/>
            </a:prstGeom>
            <a:solidFill>
              <a:srgbClr val="D2DAE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1822491" y="4462316"/>
              <a:ext cx="375644" cy="91368"/>
            </a:xfrm>
            <a:prstGeom prst="rect">
              <a:avLst/>
            </a:prstGeom>
            <a:solidFill>
              <a:srgbClr val="B45F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1822491" y="3822737"/>
              <a:ext cx="375644" cy="91368"/>
            </a:xfrm>
            <a:prstGeom prst="rect">
              <a:avLst/>
            </a:prstGeom>
            <a:solidFill>
              <a:srgbClr val="DAE1E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1822491" y="3000421"/>
              <a:ext cx="375644" cy="91368"/>
            </a:xfrm>
            <a:prstGeom prst="rect">
              <a:avLst/>
            </a:prstGeom>
            <a:solidFill>
              <a:srgbClr val="E3E8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1822491" y="5284632"/>
              <a:ext cx="375644" cy="91368"/>
            </a:xfrm>
            <a:prstGeom prst="rect">
              <a:avLst/>
            </a:prstGeom>
            <a:solidFill>
              <a:srgbClr val="FBF4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1822491" y="4645053"/>
              <a:ext cx="375644" cy="91368"/>
            </a:xfrm>
            <a:prstGeom prst="rect">
              <a:avLst/>
            </a:prstGeom>
            <a:solidFill>
              <a:srgbClr val="F1DA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822491" y="4188210"/>
              <a:ext cx="375644" cy="91368"/>
            </a:xfrm>
            <a:prstGeom prst="rect">
              <a:avLst/>
            </a:prstGeom>
            <a:solidFill>
              <a:srgbClr val="AAB9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1822491" y="2086736"/>
              <a:ext cx="375644" cy="91368"/>
            </a:xfrm>
            <a:prstGeom prst="rect">
              <a:avLst/>
            </a:prstGeom>
            <a:solidFill>
              <a:srgbClr val="B8C5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822491" y="1447157"/>
              <a:ext cx="375644" cy="91368"/>
            </a:xfrm>
            <a:prstGeom prst="rect">
              <a:avLst/>
            </a:prstGeom>
            <a:solidFill>
              <a:srgbClr val="E3E8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1822491" y="1081683"/>
              <a:ext cx="375644" cy="91368"/>
            </a:xfrm>
            <a:prstGeom prst="rect">
              <a:avLst/>
            </a:prstGeom>
            <a:solidFill>
              <a:srgbClr val="BDC9D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1822491" y="3274526"/>
              <a:ext cx="375644" cy="91368"/>
            </a:xfrm>
            <a:prstGeom prst="rect">
              <a:avLst/>
            </a:prstGeom>
            <a:solidFill>
              <a:srgbClr val="CAD3D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1822491" y="1721262"/>
              <a:ext cx="375644" cy="91368"/>
            </a:xfrm>
            <a:prstGeom prst="rect">
              <a:avLst/>
            </a:prstGeom>
            <a:solidFill>
              <a:srgbClr val="E3E8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1822491" y="2178105"/>
              <a:ext cx="375644" cy="91368"/>
            </a:xfrm>
            <a:prstGeom prst="rect">
              <a:avLst/>
            </a:prstGeom>
            <a:solidFill>
              <a:srgbClr val="C6D0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822491" y="990315"/>
              <a:ext cx="375644" cy="91368"/>
            </a:xfrm>
            <a:prstGeom prst="rect">
              <a:avLst/>
            </a:prstGeom>
            <a:solidFill>
              <a:srgbClr val="6987A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1822491" y="5193263"/>
              <a:ext cx="375644" cy="91368"/>
            </a:xfrm>
            <a:prstGeom prst="rect">
              <a:avLst/>
            </a:prstGeom>
            <a:solidFill>
              <a:srgbClr val="F4E1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1822491" y="4736421"/>
              <a:ext cx="375644" cy="91368"/>
            </a:xfrm>
            <a:prstGeom prst="rect">
              <a:avLst/>
            </a:prstGeom>
            <a:solidFill>
              <a:srgbClr val="C47B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1822491" y="1812631"/>
              <a:ext cx="375644" cy="91368"/>
            </a:xfrm>
            <a:prstGeom prst="rect">
              <a:avLst/>
            </a:prstGeom>
            <a:solidFill>
              <a:srgbClr val="98AB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2198135" y="1903999"/>
              <a:ext cx="375644" cy="91368"/>
            </a:xfrm>
            <a:prstGeom prst="rect">
              <a:avLst/>
            </a:prstGeom>
            <a:solidFill>
              <a:srgbClr val="F2F4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2198135" y="5376000"/>
              <a:ext cx="375644" cy="91368"/>
            </a:xfrm>
            <a:prstGeom prst="rect">
              <a:avLst/>
            </a:prstGeom>
            <a:solidFill>
              <a:srgbClr val="E6BF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2198135" y="2452210"/>
              <a:ext cx="375644" cy="91368"/>
            </a:xfrm>
            <a:prstGeom prst="rect">
              <a:avLst/>
            </a:prstGeom>
            <a:solidFill>
              <a:srgbClr val="E5EA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2198135" y="4827790"/>
              <a:ext cx="375644" cy="91368"/>
            </a:xfrm>
            <a:prstGeom prst="rect">
              <a:avLst/>
            </a:prstGeom>
            <a:solidFill>
              <a:srgbClr val="EED3C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2198135" y="4096842"/>
              <a:ext cx="375644" cy="91368"/>
            </a:xfrm>
            <a:prstGeom prst="rect">
              <a:avLst/>
            </a:prstGeom>
            <a:solidFill>
              <a:srgbClr val="D7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2198135" y="1995368"/>
              <a:ext cx="375644" cy="91368"/>
            </a:xfrm>
            <a:prstGeom prst="rect">
              <a:avLst/>
            </a:prstGeom>
            <a:solidFill>
              <a:srgbClr val="F0F3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2198135" y="3548631"/>
              <a:ext cx="375644" cy="91368"/>
            </a:xfrm>
            <a:prstGeom prst="rect">
              <a:avLst/>
            </a:prstGeom>
            <a:solidFill>
              <a:srgbClr val="B2C0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2198135" y="3914105"/>
              <a:ext cx="375644" cy="91368"/>
            </a:xfrm>
            <a:prstGeom prst="rect">
              <a:avLst/>
            </a:prstGeom>
            <a:solidFill>
              <a:srgbClr val="ECEF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2198135" y="2726315"/>
              <a:ext cx="375644" cy="91368"/>
            </a:xfrm>
            <a:prstGeom prst="rect">
              <a:avLst/>
            </a:prstGeom>
            <a:solidFill>
              <a:srgbClr val="E7EB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2198135" y="4279579"/>
              <a:ext cx="375644" cy="91368"/>
            </a:xfrm>
            <a:prstGeom prst="rect">
              <a:avLst/>
            </a:prstGeom>
            <a:solidFill>
              <a:srgbClr val="CFD8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2198135" y="2269473"/>
              <a:ext cx="375644" cy="91368"/>
            </a:xfrm>
            <a:prstGeom prst="rect">
              <a:avLst/>
            </a:prstGeom>
            <a:solidFill>
              <a:srgbClr val="BBC7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198135" y="4370947"/>
              <a:ext cx="375644" cy="91368"/>
            </a:xfrm>
            <a:prstGeom prst="rect">
              <a:avLst/>
            </a:prstGeom>
            <a:solidFill>
              <a:srgbClr val="EDF0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2198135" y="1173052"/>
              <a:ext cx="375644" cy="91368"/>
            </a:xfrm>
            <a:prstGeom prst="rect">
              <a:avLst/>
            </a:prstGeom>
            <a:solidFill>
              <a:srgbClr val="B4C1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198135" y="2909052"/>
              <a:ext cx="375644" cy="91368"/>
            </a:xfrm>
            <a:prstGeom prst="rect">
              <a:avLst/>
            </a:prstGeom>
            <a:solidFill>
              <a:srgbClr val="A9B9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2198135" y="5010526"/>
              <a:ext cx="375644" cy="91368"/>
            </a:xfrm>
            <a:prstGeom prst="rect">
              <a:avLst/>
            </a:prstGeom>
            <a:solidFill>
              <a:srgbClr val="E5BD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2198135" y="2543578"/>
              <a:ext cx="375644" cy="91368"/>
            </a:xfrm>
            <a:prstGeom prst="rect">
              <a:avLst/>
            </a:prstGeom>
            <a:solidFill>
              <a:srgbClr val="D5DD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2198135" y="3731368"/>
              <a:ext cx="375644" cy="91368"/>
            </a:xfrm>
            <a:prstGeom prst="rect">
              <a:avLst/>
            </a:prstGeom>
            <a:solidFill>
              <a:srgbClr val="B4C1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2198135" y="2817684"/>
              <a:ext cx="375644" cy="91368"/>
            </a:xfrm>
            <a:prstGeom prst="rect">
              <a:avLst/>
            </a:prstGeom>
            <a:solidFill>
              <a:srgbClr val="5F7F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2198135" y="3365894"/>
              <a:ext cx="375644" cy="91368"/>
            </a:xfrm>
            <a:prstGeom prst="rect">
              <a:avLst/>
            </a:prstGeom>
            <a:solidFill>
              <a:srgbClr val="C5CF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2198135" y="3183158"/>
              <a:ext cx="375644" cy="91368"/>
            </a:xfrm>
            <a:prstGeom prst="rect">
              <a:avLst/>
            </a:prstGeom>
            <a:solidFill>
              <a:srgbClr val="DBE1E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2198135" y="5101895"/>
              <a:ext cx="375644" cy="91368"/>
            </a:xfrm>
            <a:prstGeom prst="rect">
              <a:avLst/>
            </a:prstGeom>
            <a:solidFill>
              <a:srgbClr val="F0D7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2198135" y="2634947"/>
              <a:ext cx="375644" cy="91368"/>
            </a:xfrm>
            <a:prstGeom prst="rect">
              <a:avLst/>
            </a:prstGeom>
            <a:solidFill>
              <a:srgbClr val="B9C6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2198135" y="1355789"/>
              <a:ext cx="375644" cy="91368"/>
            </a:xfrm>
            <a:prstGeom prst="rect">
              <a:avLst/>
            </a:prstGeom>
            <a:solidFill>
              <a:srgbClr val="C7D1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2198135" y="3457263"/>
              <a:ext cx="375644" cy="91368"/>
            </a:xfrm>
            <a:prstGeom prst="rect">
              <a:avLst/>
            </a:prstGeom>
            <a:solidFill>
              <a:srgbClr val="F1F3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2198135" y="3091789"/>
              <a:ext cx="375644" cy="91368"/>
            </a:xfrm>
            <a:prstGeom prst="rect">
              <a:avLst/>
            </a:prstGeom>
            <a:solidFill>
              <a:srgbClr val="E2E7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2198135" y="1264420"/>
              <a:ext cx="375644" cy="91368"/>
            </a:xfrm>
            <a:prstGeom prst="rect">
              <a:avLst/>
            </a:prstGeom>
            <a:solidFill>
              <a:srgbClr val="CFD8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2198135" y="4553684"/>
              <a:ext cx="375644" cy="91368"/>
            </a:xfrm>
            <a:prstGeom prst="rect">
              <a:avLst/>
            </a:prstGeom>
            <a:solidFill>
              <a:srgbClr val="F4E2D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2198135" y="4919158"/>
              <a:ext cx="375644" cy="91368"/>
            </a:xfrm>
            <a:prstGeom prst="rect">
              <a:avLst/>
            </a:prstGeom>
            <a:solidFill>
              <a:srgbClr val="E4BB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2198135" y="4005474"/>
              <a:ext cx="375644" cy="91368"/>
            </a:xfrm>
            <a:prstGeom prst="rect">
              <a:avLst/>
            </a:prstGeom>
            <a:solidFill>
              <a:srgbClr val="E2E7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2198135" y="5467369"/>
              <a:ext cx="375644" cy="91368"/>
            </a:xfrm>
            <a:prstGeom prst="rect">
              <a:avLst/>
            </a:prstGeom>
            <a:solidFill>
              <a:srgbClr val="FAF2F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2198135" y="1629894"/>
              <a:ext cx="375644" cy="91368"/>
            </a:xfrm>
            <a:prstGeom prst="rect">
              <a:avLst/>
            </a:prstGeom>
            <a:solidFill>
              <a:srgbClr val="C8D2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2198135" y="3640000"/>
              <a:ext cx="375644" cy="91368"/>
            </a:xfrm>
            <a:prstGeom prst="rect">
              <a:avLst/>
            </a:prstGeom>
            <a:solidFill>
              <a:srgbClr val="BAC6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2198135" y="2360842"/>
              <a:ext cx="375644" cy="91368"/>
            </a:xfrm>
            <a:prstGeom prst="rect">
              <a:avLst/>
            </a:prstGeom>
            <a:solidFill>
              <a:srgbClr val="C5D0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2198135" y="1538525"/>
              <a:ext cx="375644" cy="91368"/>
            </a:xfrm>
            <a:prstGeom prst="rect">
              <a:avLst/>
            </a:prstGeom>
            <a:solidFill>
              <a:srgbClr val="D4DB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2198135" y="4462316"/>
              <a:ext cx="375644" cy="91368"/>
            </a:xfrm>
            <a:prstGeom prst="rect">
              <a:avLst/>
            </a:prstGeom>
            <a:solidFill>
              <a:srgbClr val="D8A19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2198135" y="3822737"/>
              <a:ext cx="375644" cy="91368"/>
            </a:xfrm>
            <a:prstGeom prst="rect">
              <a:avLst/>
            </a:prstGeom>
            <a:solidFill>
              <a:srgbClr val="D8DF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2198135" y="3000421"/>
              <a:ext cx="375644" cy="91368"/>
            </a:xfrm>
            <a:prstGeom prst="rect">
              <a:avLst/>
            </a:prstGeom>
            <a:solidFill>
              <a:srgbClr val="D1D9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2198135" y="5284632"/>
              <a:ext cx="375644" cy="91368"/>
            </a:xfrm>
            <a:prstGeom prst="rect">
              <a:avLst/>
            </a:prstGeom>
            <a:solidFill>
              <a:srgbClr val="FEFB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2198135" y="4645053"/>
              <a:ext cx="375644" cy="91368"/>
            </a:xfrm>
            <a:prstGeom prst="rect">
              <a:avLst/>
            </a:prstGeom>
            <a:solidFill>
              <a:srgbClr val="F3D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2198135" y="4188210"/>
              <a:ext cx="375644" cy="91368"/>
            </a:xfrm>
            <a:prstGeom prst="rect">
              <a:avLst/>
            </a:prstGeom>
            <a:solidFill>
              <a:srgbClr val="C6D0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2198135" y="2086736"/>
              <a:ext cx="375644" cy="91368"/>
            </a:xfrm>
            <a:prstGeom prst="rect">
              <a:avLst/>
            </a:prstGeom>
            <a:solidFill>
              <a:srgbClr val="BBC7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2198135" y="1447157"/>
              <a:ext cx="375644" cy="91368"/>
            </a:xfrm>
            <a:prstGeom prst="rect">
              <a:avLst/>
            </a:prstGeom>
            <a:solidFill>
              <a:srgbClr val="D7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2198135" y="1081683"/>
              <a:ext cx="375644" cy="91368"/>
            </a:xfrm>
            <a:prstGeom prst="rect">
              <a:avLst/>
            </a:prstGeom>
            <a:solidFill>
              <a:srgbClr val="C3CD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2198135" y="3274526"/>
              <a:ext cx="375644" cy="91368"/>
            </a:xfrm>
            <a:prstGeom prst="rect">
              <a:avLst/>
            </a:prstGeom>
            <a:solidFill>
              <a:srgbClr val="E7EB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2198135" y="1721262"/>
              <a:ext cx="375644" cy="91368"/>
            </a:xfrm>
            <a:prstGeom prst="rect">
              <a:avLst/>
            </a:prstGeom>
            <a:solidFill>
              <a:srgbClr val="DAE0E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2198135" y="2178105"/>
              <a:ext cx="375644" cy="91368"/>
            </a:xfrm>
            <a:prstGeom prst="rect">
              <a:avLst/>
            </a:prstGeom>
            <a:solidFill>
              <a:srgbClr val="A8B8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2198135" y="990315"/>
              <a:ext cx="375644" cy="91368"/>
            </a:xfrm>
            <a:prstGeom prst="rect">
              <a:avLst/>
            </a:prstGeom>
            <a:solidFill>
              <a:srgbClr val="6F8B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2198135" y="5193263"/>
              <a:ext cx="375644" cy="91368"/>
            </a:xfrm>
            <a:prstGeom prst="rect">
              <a:avLst/>
            </a:prstGeom>
            <a:solidFill>
              <a:srgbClr val="F5E2D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2198135" y="4736421"/>
              <a:ext cx="375644" cy="91368"/>
            </a:xfrm>
            <a:prstGeom prst="rect">
              <a:avLst/>
            </a:prstGeom>
            <a:solidFill>
              <a:srgbClr val="C075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2198135" y="1812631"/>
              <a:ext cx="375644" cy="91368"/>
            </a:xfrm>
            <a:prstGeom prst="rect">
              <a:avLst/>
            </a:prstGeom>
            <a:solidFill>
              <a:srgbClr val="CDD6E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2573780" y="1903999"/>
              <a:ext cx="375644" cy="91368"/>
            </a:xfrm>
            <a:prstGeom prst="rect">
              <a:avLst/>
            </a:prstGeom>
            <a:solidFill>
              <a:srgbClr val="F3F5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2573780" y="5376000"/>
              <a:ext cx="375644" cy="91368"/>
            </a:xfrm>
            <a:prstGeom prst="rect">
              <a:avLst/>
            </a:prstGeom>
            <a:solidFill>
              <a:srgbClr val="EDCE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2573780" y="2452210"/>
              <a:ext cx="375644" cy="91368"/>
            </a:xfrm>
            <a:prstGeom prst="rect">
              <a:avLst/>
            </a:prstGeom>
            <a:solidFill>
              <a:srgbClr val="D1D9E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2573780" y="4827790"/>
              <a:ext cx="375644" cy="91368"/>
            </a:xfrm>
            <a:prstGeom prst="rect">
              <a:avLst/>
            </a:prstGeom>
            <a:solidFill>
              <a:srgbClr val="F4E0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2573780" y="4096842"/>
              <a:ext cx="375644" cy="91368"/>
            </a:xfrm>
            <a:prstGeom prst="rect">
              <a:avLst/>
            </a:prstGeom>
            <a:solidFill>
              <a:srgbClr val="F7F8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2573780" y="1995368"/>
              <a:ext cx="375644" cy="91368"/>
            </a:xfrm>
            <a:prstGeom prst="rect">
              <a:avLst/>
            </a:prstGeom>
            <a:solidFill>
              <a:srgbClr val="9EB0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2573780" y="3548631"/>
              <a:ext cx="375644" cy="91368"/>
            </a:xfrm>
            <a:prstGeom prst="rect">
              <a:avLst/>
            </a:prstGeom>
            <a:solidFill>
              <a:srgbClr val="B3C1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2573780" y="3914105"/>
              <a:ext cx="375644" cy="91368"/>
            </a:xfrm>
            <a:prstGeom prst="rect">
              <a:avLst/>
            </a:prstGeom>
            <a:solidFill>
              <a:srgbClr val="F0F3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2573780" y="2726315"/>
              <a:ext cx="375644" cy="91368"/>
            </a:xfrm>
            <a:prstGeom prst="rect">
              <a:avLst/>
            </a:prstGeom>
            <a:solidFill>
              <a:srgbClr val="F6F7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2573780" y="4279579"/>
              <a:ext cx="375644" cy="91368"/>
            </a:xfrm>
            <a:prstGeom prst="rect">
              <a:avLst/>
            </a:prstGeom>
            <a:solidFill>
              <a:srgbClr val="CAD4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2573780" y="2269473"/>
              <a:ext cx="375644" cy="91368"/>
            </a:xfrm>
            <a:prstGeom prst="rect">
              <a:avLst/>
            </a:prstGeom>
            <a:solidFill>
              <a:srgbClr val="ADBCC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2573780" y="4370947"/>
              <a:ext cx="375644" cy="91368"/>
            </a:xfrm>
            <a:prstGeom prst="rect">
              <a:avLst/>
            </a:prstGeom>
            <a:solidFill>
              <a:srgbClr val="FC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2573780" y="1173052"/>
              <a:ext cx="375644" cy="91368"/>
            </a:xfrm>
            <a:prstGeom prst="rect">
              <a:avLst/>
            </a:prstGeom>
            <a:solidFill>
              <a:srgbClr val="D9E0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2573780" y="2909052"/>
              <a:ext cx="375644" cy="91368"/>
            </a:xfrm>
            <a:prstGeom prst="rect">
              <a:avLst/>
            </a:prstGeom>
            <a:solidFill>
              <a:srgbClr val="C7D1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2573780" y="5010526"/>
              <a:ext cx="375644" cy="91368"/>
            </a:xfrm>
            <a:prstGeom prst="rect">
              <a:avLst/>
            </a:prstGeom>
            <a:solidFill>
              <a:srgbClr val="D9A39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2573780" y="2543578"/>
              <a:ext cx="375644" cy="91368"/>
            </a:xfrm>
            <a:prstGeom prst="rect">
              <a:avLst/>
            </a:prstGeom>
            <a:solidFill>
              <a:srgbClr val="E5EA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2573780" y="3731368"/>
              <a:ext cx="375644" cy="91368"/>
            </a:xfrm>
            <a:prstGeom prst="rect">
              <a:avLst/>
            </a:prstGeom>
            <a:solidFill>
              <a:srgbClr val="DDE3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2573780" y="2817684"/>
              <a:ext cx="375644" cy="91368"/>
            </a:xfrm>
            <a:prstGeom prst="rect">
              <a:avLst/>
            </a:prstGeom>
            <a:solidFill>
              <a:srgbClr val="577A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2573780" y="3365894"/>
              <a:ext cx="375644" cy="91368"/>
            </a:xfrm>
            <a:prstGeom prst="rect">
              <a:avLst/>
            </a:prstGeom>
            <a:solidFill>
              <a:srgbClr val="CDD6E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2573780" y="3183158"/>
              <a:ext cx="375644" cy="91368"/>
            </a:xfrm>
            <a:prstGeom prst="rect">
              <a:avLst/>
            </a:prstGeom>
            <a:solidFill>
              <a:srgbClr val="D0D8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2573780" y="5101895"/>
              <a:ext cx="375644" cy="91368"/>
            </a:xfrm>
            <a:prstGeom prst="rect">
              <a:avLst/>
            </a:prstGeom>
            <a:solidFill>
              <a:srgbClr val="E5BC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2573780" y="2634947"/>
              <a:ext cx="375644" cy="91368"/>
            </a:xfrm>
            <a:prstGeom prst="rect">
              <a:avLst/>
            </a:prstGeom>
            <a:solidFill>
              <a:srgbClr val="8BA0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2573780" y="1355789"/>
              <a:ext cx="375644" cy="91368"/>
            </a:xfrm>
            <a:prstGeom prst="rect">
              <a:avLst/>
            </a:prstGeom>
            <a:solidFill>
              <a:srgbClr val="BCC8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2573780" y="3457263"/>
              <a:ext cx="375644" cy="91368"/>
            </a:xfrm>
            <a:prstGeom prst="rect">
              <a:avLst/>
            </a:prstGeom>
            <a:solidFill>
              <a:srgbClr val="D9E0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2573780" y="3091789"/>
              <a:ext cx="375644" cy="91368"/>
            </a:xfrm>
            <a:prstGeom prst="rect">
              <a:avLst/>
            </a:prstGeom>
            <a:solidFill>
              <a:srgbClr val="D6DD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2573780" y="1264420"/>
              <a:ext cx="375644" cy="91368"/>
            </a:xfrm>
            <a:prstGeom prst="rect">
              <a:avLst/>
            </a:prstGeom>
            <a:solidFill>
              <a:srgbClr val="C5CF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2573780" y="4553684"/>
              <a:ext cx="375644" cy="91368"/>
            </a:xfrm>
            <a:prstGeom prst="rect">
              <a:avLst/>
            </a:prstGeom>
            <a:solidFill>
              <a:srgbClr val="DDABA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2573780" y="4919158"/>
              <a:ext cx="375644" cy="91368"/>
            </a:xfrm>
            <a:prstGeom prst="rect">
              <a:avLst/>
            </a:prstGeom>
            <a:solidFill>
              <a:srgbClr val="DBA7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2573780" y="4005474"/>
              <a:ext cx="375644" cy="91368"/>
            </a:xfrm>
            <a:prstGeom prst="rect">
              <a:avLst/>
            </a:prstGeom>
            <a:solidFill>
              <a:srgbClr val="F6F7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2573780" y="5467369"/>
              <a:ext cx="375644" cy="91368"/>
            </a:xfrm>
            <a:prstGeom prst="rect">
              <a:avLst/>
            </a:prstGeom>
            <a:solidFill>
              <a:srgbClr val="FAEF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2573780" y="1629894"/>
              <a:ext cx="375644" cy="91368"/>
            </a:xfrm>
            <a:prstGeom prst="rect">
              <a:avLst/>
            </a:prstGeom>
            <a:solidFill>
              <a:srgbClr val="E0E6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2573780" y="3640000"/>
              <a:ext cx="375644" cy="91368"/>
            </a:xfrm>
            <a:prstGeom prst="rect">
              <a:avLst/>
            </a:prstGeom>
            <a:solidFill>
              <a:srgbClr val="B0BED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2573780" y="2360842"/>
              <a:ext cx="375644" cy="91368"/>
            </a:xfrm>
            <a:prstGeom prst="rect">
              <a:avLst/>
            </a:prstGeom>
            <a:solidFill>
              <a:srgbClr val="ACBBC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2573780" y="1538525"/>
              <a:ext cx="375644" cy="91368"/>
            </a:xfrm>
            <a:prstGeom prst="rect">
              <a:avLst/>
            </a:prstGeom>
            <a:solidFill>
              <a:srgbClr val="DAE0E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2573780" y="4462316"/>
              <a:ext cx="375644" cy="91368"/>
            </a:xfrm>
            <a:prstGeom prst="rect">
              <a:avLst/>
            </a:prstGeom>
            <a:solidFill>
              <a:srgbClr val="CE8E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2573780" y="3822737"/>
              <a:ext cx="375644" cy="91368"/>
            </a:xfrm>
            <a:prstGeom prst="rect">
              <a:avLst/>
            </a:prstGeom>
            <a:solidFill>
              <a:srgbClr val="D9E0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2573780" y="3000421"/>
              <a:ext cx="375644" cy="91368"/>
            </a:xfrm>
            <a:prstGeom prst="rect">
              <a:avLst/>
            </a:prstGeom>
            <a:solidFill>
              <a:srgbClr val="D4DC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2573780" y="5284632"/>
              <a:ext cx="375644" cy="91368"/>
            </a:xfrm>
            <a:prstGeom prst="rect">
              <a:avLst/>
            </a:prstGeom>
            <a:solidFill>
              <a:srgbClr val="E8C3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2573780" y="4645053"/>
              <a:ext cx="375644" cy="91368"/>
            </a:xfrm>
            <a:prstGeom prst="rect">
              <a:avLst/>
            </a:prstGeom>
            <a:solidFill>
              <a:srgbClr val="F7E8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2573780" y="4188210"/>
              <a:ext cx="375644" cy="91368"/>
            </a:xfrm>
            <a:prstGeom prst="rect">
              <a:avLst/>
            </a:prstGeom>
            <a:solidFill>
              <a:srgbClr val="E6EA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2573780" y="2086736"/>
              <a:ext cx="375644" cy="91368"/>
            </a:xfrm>
            <a:prstGeom prst="rect">
              <a:avLst/>
            </a:prstGeom>
            <a:solidFill>
              <a:srgbClr val="ACBBC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2573780" y="1447157"/>
              <a:ext cx="375644" cy="91368"/>
            </a:xfrm>
            <a:prstGeom prst="rect">
              <a:avLst/>
            </a:prstGeom>
            <a:solidFill>
              <a:srgbClr val="E0E5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2573780" y="1081683"/>
              <a:ext cx="375644" cy="91368"/>
            </a:xfrm>
            <a:prstGeom prst="rect">
              <a:avLst/>
            </a:prstGeom>
            <a:solidFill>
              <a:srgbClr val="B1BFD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2573780" y="3274526"/>
              <a:ext cx="375644" cy="91368"/>
            </a:xfrm>
            <a:prstGeom prst="rect">
              <a:avLst/>
            </a:prstGeom>
            <a:solidFill>
              <a:srgbClr val="E0E5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2573780" y="1721262"/>
              <a:ext cx="375644" cy="91368"/>
            </a:xfrm>
            <a:prstGeom prst="rect">
              <a:avLst/>
            </a:prstGeom>
            <a:solidFill>
              <a:srgbClr val="99AC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2573780" y="2178105"/>
              <a:ext cx="375644" cy="91368"/>
            </a:xfrm>
            <a:prstGeom prst="rect">
              <a:avLst/>
            </a:prstGeom>
            <a:solidFill>
              <a:srgbClr val="91A6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2573780" y="990315"/>
              <a:ext cx="375644" cy="91368"/>
            </a:xfrm>
            <a:prstGeom prst="rect">
              <a:avLst/>
            </a:prstGeom>
            <a:solidFill>
              <a:srgbClr val="3664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2573780" y="5193263"/>
              <a:ext cx="375644" cy="91368"/>
            </a:xfrm>
            <a:prstGeom prst="rect">
              <a:avLst/>
            </a:prstGeom>
            <a:solidFill>
              <a:srgbClr val="FAF1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2573780" y="4736421"/>
              <a:ext cx="375644" cy="91368"/>
            </a:xfrm>
            <a:prstGeom prst="rect">
              <a:avLst/>
            </a:prstGeom>
            <a:solidFill>
              <a:srgbClr val="CE8D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2573780" y="1812631"/>
              <a:ext cx="375644" cy="91368"/>
            </a:xfrm>
            <a:prstGeom prst="rect">
              <a:avLst/>
            </a:prstGeom>
            <a:solidFill>
              <a:srgbClr val="CFD7E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2949425" y="1903999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2949425" y="5376000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2949425" y="2452210"/>
              <a:ext cx="375644" cy="91368"/>
            </a:xfrm>
            <a:prstGeom prst="rect">
              <a:avLst/>
            </a:prstGeom>
            <a:solidFill>
              <a:srgbClr val="FBF4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2949425" y="4827790"/>
              <a:ext cx="375644" cy="91368"/>
            </a:xfrm>
            <a:prstGeom prst="rect">
              <a:avLst/>
            </a:prstGeom>
            <a:solidFill>
              <a:srgbClr val="FDF8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2949425" y="4096842"/>
              <a:ext cx="375644" cy="91368"/>
            </a:xfrm>
            <a:prstGeom prst="rect">
              <a:avLst/>
            </a:prstGeom>
            <a:solidFill>
              <a:srgbClr val="F7E9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2949425" y="1995368"/>
              <a:ext cx="375644" cy="91368"/>
            </a:xfrm>
            <a:prstGeom prst="rect">
              <a:avLst/>
            </a:prstGeom>
            <a:solidFill>
              <a:srgbClr val="F9FA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2949425" y="3548631"/>
              <a:ext cx="375644" cy="91368"/>
            </a:xfrm>
            <a:prstGeom prst="rect">
              <a:avLst/>
            </a:prstGeom>
            <a:solidFill>
              <a:srgbClr val="ECEF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2949425" y="3914105"/>
              <a:ext cx="375644" cy="91368"/>
            </a:xfrm>
            <a:prstGeom prst="rect">
              <a:avLst/>
            </a:prstGeom>
            <a:solidFill>
              <a:srgbClr val="D0D8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2949425" y="2726315"/>
              <a:ext cx="375644" cy="91368"/>
            </a:xfrm>
            <a:prstGeom prst="rect">
              <a:avLst/>
            </a:prstGeom>
            <a:solidFill>
              <a:srgbClr val="F1F3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2949425" y="4279579"/>
              <a:ext cx="375644" cy="91368"/>
            </a:xfrm>
            <a:prstGeom prst="rect">
              <a:avLst/>
            </a:prstGeom>
            <a:solidFill>
              <a:srgbClr val="CFD7E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2949425" y="2269473"/>
              <a:ext cx="375644" cy="91368"/>
            </a:xfrm>
            <a:prstGeom prst="rect">
              <a:avLst/>
            </a:prstGeom>
            <a:solidFill>
              <a:srgbClr val="F0F2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2949425" y="4370947"/>
              <a:ext cx="375644" cy="91368"/>
            </a:xfrm>
            <a:prstGeom prst="rect">
              <a:avLst/>
            </a:prstGeom>
            <a:solidFill>
              <a:srgbClr val="F7E8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2949425" y="1173052"/>
              <a:ext cx="375644" cy="91368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2949425" y="2909052"/>
              <a:ext cx="375644" cy="91368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2949425" y="5010526"/>
              <a:ext cx="375644" cy="91368"/>
            </a:xfrm>
            <a:prstGeom prst="rect">
              <a:avLst/>
            </a:prstGeom>
            <a:solidFill>
              <a:srgbClr val="F8EA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2949425" y="2543578"/>
              <a:ext cx="375644" cy="91368"/>
            </a:xfrm>
            <a:prstGeom prst="rect">
              <a:avLst/>
            </a:prstGeom>
            <a:solidFill>
              <a:srgbClr val="F5E3D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2949425" y="3731368"/>
              <a:ext cx="375644" cy="91368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2949425" y="2817684"/>
              <a:ext cx="375644" cy="91368"/>
            </a:xfrm>
            <a:prstGeom prst="rect">
              <a:avLst/>
            </a:prstGeom>
            <a:solidFill>
              <a:srgbClr val="ACBBC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2949425" y="3365894"/>
              <a:ext cx="375644" cy="91368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2949425" y="3183158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2949425" y="5101895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2949425" y="2634947"/>
              <a:ext cx="375644" cy="91368"/>
            </a:xfrm>
            <a:prstGeom prst="rect">
              <a:avLst/>
            </a:prstGeom>
            <a:solidFill>
              <a:srgbClr val="EDF0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2949425" y="1355789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2949425" y="3457263"/>
              <a:ext cx="375644" cy="91368"/>
            </a:xfrm>
            <a:prstGeom prst="rect">
              <a:avLst/>
            </a:prstGeom>
            <a:solidFill>
              <a:srgbClr val="FDF9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2949425" y="3091789"/>
              <a:ext cx="375644" cy="91368"/>
            </a:xfrm>
            <a:prstGeom prst="rect">
              <a:avLst/>
            </a:prstGeom>
            <a:solidFill>
              <a:srgbClr val="F4F6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2949425" y="1264420"/>
              <a:ext cx="375644" cy="91368"/>
            </a:xfrm>
            <a:prstGeom prst="rect">
              <a:avLst/>
            </a:prstGeom>
            <a:solidFill>
              <a:srgbClr val="F7F8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2949425" y="4553684"/>
              <a:ext cx="375644" cy="91368"/>
            </a:xfrm>
            <a:prstGeom prst="rect">
              <a:avLst/>
            </a:prstGeom>
            <a:solidFill>
              <a:srgbClr val="FDF9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2949425" y="4919158"/>
              <a:ext cx="375644" cy="91368"/>
            </a:xfrm>
            <a:prstGeom prst="rect">
              <a:avLst/>
            </a:prstGeom>
            <a:solidFill>
              <a:srgbClr val="FCF7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2949425" y="4005474"/>
              <a:ext cx="375644" cy="91368"/>
            </a:xfrm>
            <a:prstGeom prst="rect">
              <a:avLst/>
            </a:prstGeom>
            <a:solidFill>
              <a:srgbClr val="DFE4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2949425" y="5467369"/>
              <a:ext cx="375644" cy="91368"/>
            </a:xfrm>
            <a:prstGeom prst="rect">
              <a:avLst/>
            </a:prstGeom>
            <a:solidFill>
              <a:srgbClr val="FE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2949425" y="1629894"/>
              <a:ext cx="375644" cy="91368"/>
            </a:xfrm>
            <a:prstGeom prst="rect">
              <a:avLst/>
            </a:prstGeom>
            <a:solidFill>
              <a:srgbClr val="EAED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2949425" y="3640000"/>
              <a:ext cx="375644" cy="91368"/>
            </a:xfrm>
            <a:prstGeom prst="rect">
              <a:avLst/>
            </a:prstGeom>
            <a:solidFill>
              <a:srgbClr val="F1F3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2949425" y="2360842"/>
              <a:ext cx="375644" cy="91368"/>
            </a:xfrm>
            <a:prstGeom prst="rect">
              <a:avLst/>
            </a:prstGeom>
            <a:solidFill>
              <a:srgbClr val="FEFC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2949425" y="1538525"/>
              <a:ext cx="375644" cy="91368"/>
            </a:xfrm>
            <a:prstGeom prst="rect">
              <a:avLst/>
            </a:prstGeom>
            <a:solidFill>
              <a:srgbClr val="FEFC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2949425" y="4462316"/>
              <a:ext cx="375644" cy="91368"/>
            </a:xfrm>
            <a:prstGeom prst="rect">
              <a:avLst/>
            </a:prstGeom>
            <a:solidFill>
              <a:srgbClr val="F9EE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2949425" y="3822737"/>
              <a:ext cx="375644" cy="91368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2949425" y="3000421"/>
              <a:ext cx="375644" cy="91368"/>
            </a:xfrm>
            <a:prstGeom prst="rect">
              <a:avLst/>
            </a:prstGeom>
            <a:solidFill>
              <a:srgbClr val="FBFB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2949425" y="5284632"/>
              <a:ext cx="375644" cy="91368"/>
            </a:xfrm>
            <a:prstGeom prst="rect">
              <a:avLst/>
            </a:prstGeom>
            <a:solidFill>
              <a:srgbClr val="FAF0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2949425" y="4645053"/>
              <a:ext cx="375644" cy="91368"/>
            </a:xfrm>
            <a:prstGeom prst="rect">
              <a:avLst/>
            </a:prstGeom>
            <a:solidFill>
              <a:srgbClr val="F9EE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2949425" y="4188210"/>
              <a:ext cx="375644" cy="91368"/>
            </a:xfrm>
            <a:prstGeom prst="rect">
              <a:avLst/>
            </a:prstGeom>
            <a:solidFill>
              <a:srgbClr val="F3F5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2949425" y="2086736"/>
              <a:ext cx="375644" cy="91368"/>
            </a:xfrm>
            <a:prstGeom prst="rect">
              <a:avLst/>
            </a:prstGeom>
            <a:solidFill>
              <a:srgbClr val="E8ECF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2949425" y="1447157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2949425" y="1081683"/>
              <a:ext cx="375644" cy="91368"/>
            </a:xfrm>
            <a:prstGeom prst="rect">
              <a:avLst/>
            </a:prstGeom>
            <a:solidFill>
              <a:srgbClr val="FE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2949425" y="3274526"/>
              <a:ext cx="375644" cy="91368"/>
            </a:xfrm>
            <a:prstGeom prst="rect">
              <a:avLst/>
            </a:prstGeom>
            <a:solidFill>
              <a:srgbClr val="F5E3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2949425" y="1721262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2949425" y="2178105"/>
              <a:ext cx="375644" cy="91368"/>
            </a:xfrm>
            <a:prstGeom prst="rect">
              <a:avLst/>
            </a:prstGeom>
            <a:solidFill>
              <a:srgbClr val="FBF4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2949425" y="990315"/>
              <a:ext cx="375644" cy="91368"/>
            </a:xfrm>
            <a:prstGeom prst="rect">
              <a:avLst/>
            </a:prstGeom>
            <a:solidFill>
              <a:srgbClr val="FAFB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2949425" y="5193263"/>
              <a:ext cx="375644" cy="91368"/>
            </a:xfrm>
            <a:prstGeom prst="rect">
              <a:avLst/>
            </a:prstGeom>
            <a:solidFill>
              <a:srgbClr val="FDFA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2949425" y="4736421"/>
              <a:ext cx="375644" cy="91368"/>
            </a:xfrm>
            <a:prstGeom prst="rect">
              <a:avLst/>
            </a:prstGeom>
            <a:solidFill>
              <a:srgbClr val="F9EE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2949425" y="1812631"/>
              <a:ext cx="375644" cy="91368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3325070" y="1903999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3325070" y="5376000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3325070" y="2452210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3325070" y="4827790"/>
              <a:ext cx="375644" cy="91368"/>
            </a:xfrm>
            <a:prstGeom prst="rect">
              <a:avLst/>
            </a:prstGeom>
            <a:solidFill>
              <a:srgbClr val="FBF5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3325070" y="4096842"/>
              <a:ext cx="375644" cy="91368"/>
            </a:xfrm>
            <a:prstGeom prst="rect">
              <a:avLst/>
            </a:prstGeom>
            <a:solidFill>
              <a:srgbClr val="E9EC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3325070" y="1995368"/>
              <a:ext cx="375644" cy="91368"/>
            </a:xfrm>
            <a:prstGeom prst="rect">
              <a:avLst/>
            </a:prstGeom>
            <a:solidFill>
              <a:srgbClr val="E8EC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3325070" y="3548631"/>
              <a:ext cx="375644" cy="91368"/>
            </a:xfrm>
            <a:prstGeom prst="rect">
              <a:avLst/>
            </a:prstGeom>
            <a:solidFill>
              <a:srgbClr val="FAFB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3325070" y="3914105"/>
              <a:ext cx="375644" cy="91368"/>
            </a:xfrm>
            <a:prstGeom prst="rect">
              <a:avLst/>
            </a:prstGeom>
            <a:solidFill>
              <a:srgbClr val="F6F8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3325070" y="2726315"/>
              <a:ext cx="375644" cy="91368"/>
            </a:xfrm>
            <a:prstGeom prst="rect">
              <a:avLst/>
            </a:prstGeom>
            <a:solidFill>
              <a:srgbClr val="FBFB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3325070" y="4279579"/>
              <a:ext cx="375644" cy="91368"/>
            </a:xfrm>
            <a:prstGeom prst="rect">
              <a:avLst/>
            </a:prstGeom>
            <a:solidFill>
              <a:srgbClr val="E1E6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3325070" y="2269473"/>
              <a:ext cx="375644" cy="91368"/>
            </a:xfrm>
            <a:prstGeom prst="rect">
              <a:avLst/>
            </a:prstGeom>
            <a:solidFill>
              <a:srgbClr val="FDF9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3325070" y="4370947"/>
              <a:ext cx="375644" cy="91368"/>
            </a:xfrm>
            <a:prstGeom prst="rect">
              <a:avLst/>
            </a:prstGeom>
            <a:solidFill>
              <a:srgbClr val="F3F5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3325070" y="1173052"/>
              <a:ext cx="375644" cy="91368"/>
            </a:xfrm>
            <a:prstGeom prst="rect">
              <a:avLst/>
            </a:prstGeom>
            <a:solidFill>
              <a:srgbClr val="FC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3325070" y="2909052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3325070" y="5010526"/>
              <a:ext cx="375644" cy="91368"/>
            </a:xfrm>
            <a:prstGeom prst="rect">
              <a:avLst/>
            </a:prstGeom>
            <a:solidFill>
              <a:srgbClr val="F8EBE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3325070" y="2543578"/>
              <a:ext cx="375644" cy="91368"/>
            </a:xfrm>
            <a:prstGeom prst="rect">
              <a:avLst/>
            </a:prstGeom>
            <a:solidFill>
              <a:srgbClr val="F1F3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3325070" y="3731368"/>
              <a:ext cx="375644" cy="91368"/>
            </a:xfrm>
            <a:prstGeom prst="rect">
              <a:avLst/>
            </a:prstGeom>
            <a:solidFill>
              <a:srgbClr val="E4E9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3325070" y="2817684"/>
              <a:ext cx="375644" cy="91368"/>
            </a:xfrm>
            <a:prstGeom prst="rect">
              <a:avLst/>
            </a:prstGeom>
            <a:solidFill>
              <a:srgbClr val="A8B8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3325070" y="3365894"/>
              <a:ext cx="375644" cy="91368"/>
            </a:xfrm>
            <a:prstGeom prst="rect">
              <a:avLst/>
            </a:prstGeom>
            <a:solidFill>
              <a:srgbClr val="F2F4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3325070" y="3183158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3325070" y="5101895"/>
              <a:ext cx="375644" cy="91368"/>
            </a:xfrm>
            <a:prstGeom prst="rect">
              <a:avLst/>
            </a:prstGeom>
            <a:solidFill>
              <a:srgbClr val="F9FA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3325070" y="2634947"/>
              <a:ext cx="375644" cy="91368"/>
            </a:xfrm>
            <a:prstGeom prst="rect">
              <a:avLst/>
            </a:prstGeom>
            <a:solidFill>
              <a:srgbClr val="F3F5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3325070" y="1355789"/>
              <a:ext cx="375644" cy="91368"/>
            </a:xfrm>
            <a:prstGeom prst="rect">
              <a:avLst/>
            </a:prstGeom>
            <a:solidFill>
              <a:srgbClr val="FDF9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3325070" y="3457263"/>
              <a:ext cx="375644" cy="91368"/>
            </a:xfrm>
            <a:prstGeom prst="rect">
              <a:avLst/>
            </a:prstGeom>
            <a:solidFill>
              <a:srgbClr val="FCF7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3325070" y="3091789"/>
              <a:ext cx="375644" cy="91368"/>
            </a:xfrm>
            <a:prstGeom prst="rect">
              <a:avLst/>
            </a:prstGeom>
            <a:solidFill>
              <a:srgbClr val="DDE3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3325070" y="1264420"/>
              <a:ext cx="375644" cy="91368"/>
            </a:xfrm>
            <a:prstGeom prst="rect">
              <a:avLst/>
            </a:prstGeom>
            <a:solidFill>
              <a:srgbClr val="F9EF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3325070" y="4553684"/>
              <a:ext cx="375644" cy="91368"/>
            </a:xfrm>
            <a:prstGeom prst="rect">
              <a:avLst/>
            </a:prstGeom>
            <a:solidFill>
              <a:srgbClr val="F9ED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3325070" y="4919158"/>
              <a:ext cx="375644" cy="91368"/>
            </a:xfrm>
            <a:prstGeom prst="rect">
              <a:avLst/>
            </a:prstGeom>
            <a:solidFill>
              <a:srgbClr val="F0D8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3325070" y="4005474"/>
              <a:ext cx="375644" cy="91368"/>
            </a:xfrm>
            <a:prstGeom prst="rect">
              <a:avLst/>
            </a:prstGeom>
            <a:solidFill>
              <a:srgbClr val="F4E2D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3325070" y="5467369"/>
              <a:ext cx="375644" cy="91368"/>
            </a:xfrm>
            <a:prstGeom prst="rect">
              <a:avLst/>
            </a:prstGeom>
            <a:solidFill>
              <a:srgbClr val="F8F9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3325070" y="1629894"/>
              <a:ext cx="375644" cy="91368"/>
            </a:xfrm>
            <a:prstGeom prst="rect">
              <a:avLst/>
            </a:prstGeom>
            <a:solidFill>
              <a:srgbClr val="F4F6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3325070" y="3640000"/>
              <a:ext cx="375644" cy="91368"/>
            </a:xfrm>
            <a:prstGeom prst="rect">
              <a:avLst/>
            </a:prstGeom>
            <a:solidFill>
              <a:srgbClr val="FCF5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3325070" y="2360842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3325070" y="1538525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3325070" y="4462316"/>
              <a:ext cx="375644" cy="91368"/>
            </a:xfrm>
            <a:prstGeom prst="rect">
              <a:avLst/>
            </a:prstGeom>
            <a:solidFill>
              <a:srgbClr val="FCF5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3325070" y="3822737"/>
              <a:ext cx="375644" cy="91368"/>
            </a:xfrm>
            <a:prstGeom prst="rect">
              <a:avLst/>
            </a:prstGeom>
            <a:solidFill>
              <a:srgbClr val="F8EC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3325070" y="3000421"/>
              <a:ext cx="375644" cy="91368"/>
            </a:xfrm>
            <a:prstGeom prst="rect">
              <a:avLst/>
            </a:prstGeom>
            <a:solidFill>
              <a:srgbClr val="F8F9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3325070" y="5284632"/>
              <a:ext cx="375644" cy="91368"/>
            </a:xfrm>
            <a:prstGeom prst="rect">
              <a:avLst/>
            </a:prstGeom>
            <a:solidFill>
              <a:srgbClr val="FC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3325070" y="4645053"/>
              <a:ext cx="375644" cy="91368"/>
            </a:xfrm>
            <a:prstGeom prst="rect">
              <a:avLst/>
            </a:prstGeom>
            <a:solidFill>
              <a:srgbClr val="ECCC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3325070" y="4188210"/>
              <a:ext cx="375644" cy="91368"/>
            </a:xfrm>
            <a:prstGeom prst="rect">
              <a:avLst/>
            </a:prstGeom>
            <a:solidFill>
              <a:srgbClr val="DEE3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3325070" y="2086736"/>
              <a:ext cx="375644" cy="91368"/>
            </a:xfrm>
            <a:prstGeom prst="rect">
              <a:avLst/>
            </a:prstGeom>
            <a:solidFill>
              <a:srgbClr val="F0F3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3325070" y="1447157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3325070" y="1081683"/>
              <a:ext cx="375644" cy="91368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3325070" y="3274526"/>
              <a:ext cx="375644" cy="91368"/>
            </a:xfrm>
            <a:prstGeom prst="rect">
              <a:avLst/>
            </a:prstGeom>
            <a:solidFill>
              <a:srgbClr val="FAF0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3325070" y="1721262"/>
              <a:ext cx="375644" cy="91368"/>
            </a:xfrm>
            <a:prstGeom prst="rect">
              <a:avLst/>
            </a:prstGeom>
            <a:solidFill>
              <a:srgbClr val="FD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3325070" y="2178105"/>
              <a:ext cx="375644" cy="91368"/>
            </a:xfrm>
            <a:prstGeom prst="rect">
              <a:avLst/>
            </a:prstGeom>
            <a:solidFill>
              <a:srgbClr val="F6E7E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3325070" y="990315"/>
              <a:ext cx="375644" cy="91368"/>
            </a:xfrm>
            <a:prstGeom prst="rect">
              <a:avLst/>
            </a:prstGeom>
            <a:solidFill>
              <a:srgbClr val="FEFC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3325070" y="5193263"/>
              <a:ext cx="375644" cy="91368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3325070" y="4736421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3325070" y="1812631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3700715" y="1903999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3700715" y="5376000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3700715" y="2452210"/>
              <a:ext cx="375644" cy="91368"/>
            </a:xfrm>
            <a:prstGeom prst="rect">
              <a:avLst/>
            </a:prstGeom>
            <a:solidFill>
              <a:srgbClr val="F1F3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3700715" y="4827790"/>
              <a:ext cx="375644" cy="91368"/>
            </a:xfrm>
            <a:prstGeom prst="rect">
              <a:avLst/>
            </a:prstGeom>
            <a:solidFill>
              <a:srgbClr val="E7EBF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3700715" y="4096842"/>
              <a:ext cx="375644" cy="91368"/>
            </a:xfrm>
            <a:prstGeom prst="rect">
              <a:avLst/>
            </a:prstGeom>
            <a:solidFill>
              <a:srgbClr val="D9E0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3700715" y="1995368"/>
              <a:ext cx="375644" cy="91368"/>
            </a:xfrm>
            <a:prstGeom prst="rect">
              <a:avLst/>
            </a:prstGeom>
            <a:solidFill>
              <a:srgbClr val="FBF3F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8"/>
            <p:cNvSpPr/>
            <p:nvPr/>
          </p:nvSpPr>
          <p:spPr>
            <a:xfrm>
              <a:off x="3700715" y="3548631"/>
              <a:ext cx="375644" cy="91368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rc319"/>
            <p:cNvSpPr/>
            <p:nvPr/>
          </p:nvSpPr>
          <p:spPr>
            <a:xfrm>
              <a:off x="3700715" y="3914105"/>
              <a:ext cx="375644" cy="91368"/>
            </a:xfrm>
            <a:prstGeom prst="rect">
              <a:avLst/>
            </a:prstGeom>
            <a:solidFill>
              <a:srgbClr val="EAEE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3700715" y="2726315"/>
              <a:ext cx="375644" cy="91368"/>
            </a:xfrm>
            <a:prstGeom prst="rect">
              <a:avLst/>
            </a:prstGeom>
            <a:solidFill>
              <a:srgbClr val="FDF8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3700715" y="4279579"/>
              <a:ext cx="375644" cy="91368"/>
            </a:xfrm>
            <a:prstGeom prst="rect">
              <a:avLst/>
            </a:prstGeom>
            <a:solidFill>
              <a:srgbClr val="FE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3700715" y="2269473"/>
              <a:ext cx="375644" cy="91368"/>
            </a:xfrm>
            <a:prstGeom prst="rect">
              <a:avLst/>
            </a:prstGeom>
            <a:solidFill>
              <a:srgbClr val="EDF0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3700715" y="4370947"/>
              <a:ext cx="375644" cy="91368"/>
            </a:xfrm>
            <a:prstGeom prst="rect">
              <a:avLst/>
            </a:prstGeom>
            <a:solidFill>
              <a:srgbClr val="EDF0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3700715" y="1173052"/>
              <a:ext cx="375644" cy="91368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3700715" y="2909052"/>
              <a:ext cx="375644" cy="91368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3700715" y="5010526"/>
              <a:ext cx="375644" cy="91368"/>
            </a:xfrm>
            <a:prstGeom prst="rect">
              <a:avLst/>
            </a:prstGeom>
            <a:solidFill>
              <a:srgbClr val="F7E9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3700715" y="2543578"/>
              <a:ext cx="375644" cy="91368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3700715" y="3731368"/>
              <a:ext cx="375644" cy="91368"/>
            </a:xfrm>
            <a:prstGeom prst="rect">
              <a:avLst/>
            </a:prstGeom>
            <a:solidFill>
              <a:srgbClr val="F7F9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3700715" y="2817684"/>
              <a:ext cx="375644" cy="91368"/>
            </a:xfrm>
            <a:prstGeom prst="rect">
              <a:avLst/>
            </a:prstGeom>
            <a:solidFill>
              <a:srgbClr val="ADBCC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3700715" y="3365894"/>
              <a:ext cx="375644" cy="91368"/>
            </a:xfrm>
            <a:prstGeom prst="rect">
              <a:avLst/>
            </a:prstGeom>
            <a:solidFill>
              <a:srgbClr val="FC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3700715" y="3183158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3700715" y="5101895"/>
              <a:ext cx="375644" cy="91368"/>
            </a:xfrm>
            <a:prstGeom prst="rect">
              <a:avLst/>
            </a:prstGeom>
            <a:solidFill>
              <a:srgbClr val="F2F4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3700715" y="2634947"/>
              <a:ext cx="375644" cy="91368"/>
            </a:xfrm>
            <a:prstGeom prst="rect">
              <a:avLst/>
            </a:prstGeom>
            <a:solidFill>
              <a:srgbClr val="E8ECF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3700715" y="1355789"/>
              <a:ext cx="375644" cy="91368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3700715" y="3457263"/>
              <a:ext cx="375644" cy="91368"/>
            </a:xfrm>
            <a:prstGeom prst="rect">
              <a:avLst/>
            </a:prstGeom>
            <a:solidFill>
              <a:srgbClr val="E0E5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3700715" y="3091789"/>
              <a:ext cx="375644" cy="91368"/>
            </a:xfrm>
            <a:prstGeom prst="rect">
              <a:avLst/>
            </a:prstGeom>
            <a:solidFill>
              <a:srgbClr val="E3E8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3700715" y="1264420"/>
              <a:ext cx="375644" cy="91368"/>
            </a:xfrm>
            <a:prstGeom prst="rect">
              <a:avLst/>
            </a:prstGeom>
            <a:solidFill>
              <a:srgbClr val="FAFB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3700715" y="4553684"/>
              <a:ext cx="375644" cy="91368"/>
            </a:xfrm>
            <a:prstGeom prst="rect">
              <a:avLst/>
            </a:prstGeom>
            <a:solidFill>
              <a:srgbClr val="F9EE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3700715" y="4919158"/>
              <a:ext cx="375644" cy="91368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3700715" y="4005474"/>
              <a:ext cx="375644" cy="91368"/>
            </a:xfrm>
            <a:prstGeom prst="rect">
              <a:avLst/>
            </a:prstGeom>
            <a:solidFill>
              <a:srgbClr val="F8F9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3700715" y="5467369"/>
              <a:ext cx="375644" cy="91368"/>
            </a:xfrm>
            <a:prstGeom prst="rect">
              <a:avLst/>
            </a:prstGeom>
            <a:solidFill>
              <a:srgbClr val="F9FA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3700715" y="1629894"/>
              <a:ext cx="375644" cy="91368"/>
            </a:xfrm>
            <a:prstGeom prst="rect">
              <a:avLst/>
            </a:prstGeom>
            <a:solidFill>
              <a:srgbClr val="DEE4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3700715" y="3640000"/>
              <a:ext cx="375644" cy="91368"/>
            </a:xfrm>
            <a:prstGeom prst="rect">
              <a:avLst/>
            </a:prstGeom>
            <a:solidFill>
              <a:srgbClr val="FE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3700715" y="2360842"/>
              <a:ext cx="375644" cy="91368"/>
            </a:xfrm>
            <a:prstGeom prst="rect">
              <a:avLst/>
            </a:prstGeom>
            <a:solidFill>
              <a:srgbClr val="FC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3700715" y="1538525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3700715" y="4462316"/>
              <a:ext cx="375644" cy="91368"/>
            </a:xfrm>
            <a:prstGeom prst="rect">
              <a:avLst/>
            </a:prstGeom>
            <a:solidFill>
              <a:srgbClr val="FBF4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3700715" y="3822737"/>
              <a:ext cx="375644" cy="91368"/>
            </a:xfrm>
            <a:prstGeom prst="rect">
              <a:avLst/>
            </a:prstGeom>
            <a:solidFill>
              <a:srgbClr val="FAF0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3700715" y="3000421"/>
              <a:ext cx="375644" cy="91368"/>
            </a:xfrm>
            <a:prstGeom prst="rect">
              <a:avLst/>
            </a:prstGeom>
            <a:solidFill>
              <a:srgbClr val="FCF8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3700715" y="5284632"/>
              <a:ext cx="375644" cy="91368"/>
            </a:xfrm>
            <a:prstGeom prst="rect">
              <a:avLst/>
            </a:prstGeom>
            <a:solidFill>
              <a:srgbClr val="FEFC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3700715" y="4645053"/>
              <a:ext cx="375644" cy="91368"/>
            </a:xfrm>
            <a:prstGeom prst="rect">
              <a:avLst/>
            </a:prstGeom>
            <a:solidFill>
              <a:srgbClr val="F1D9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3700715" y="4188210"/>
              <a:ext cx="375644" cy="91368"/>
            </a:xfrm>
            <a:prstGeom prst="rect">
              <a:avLst/>
            </a:prstGeom>
            <a:solidFill>
              <a:srgbClr val="E7C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3700715" y="2086736"/>
              <a:ext cx="375644" cy="91368"/>
            </a:xfrm>
            <a:prstGeom prst="rect">
              <a:avLst/>
            </a:prstGeom>
            <a:solidFill>
              <a:srgbClr val="E2E7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3700715" y="1447157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3700715" y="1081683"/>
              <a:ext cx="375644" cy="9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3700715" y="3274526"/>
              <a:ext cx="375644" cy="91368"/>
            </a:xfrm>
            <a:prstGeom prst="rect">
              <a:avLst/>
            </a:prstGeom>
            <a:solidFill>
              <a:srgbClr val="F2DCD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3700715" y="1721262"/>
              <a:ext cx="375644" cy="91368"/>
            </a:xfrm>
            <a:prstGeom prst="rect">
              <a:avLst/>
            </a:prstGeom>
            <a:solidFill>
              <a:srgbClr val="FE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3700715" y="2178105"/>
              <a:ext cx="375644" cy="91368"/>
            </a:xfrm>
            <a:prstGeom prst="rect">
              <a:avLst/>
            </a:prstGeom>
            <a:solidFill>
              <a:srgbClr val="FAFB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3700715" y="990315"/>
              <a:ext cx="375644" cy="91368"/>
            </a:xfrm>
            <a:prstGeom prst="rect">
              <a:avLst/>
            </a:prstGeom>
            <a:solidFill>
              <a:srgbClr val="FBF3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3700715" y="5193263"/>
              <a:ext cx="375644" cy="91368"/>
            </a:xfrm>
            <a:prstGeom prst="rect">
              <a:avLst/>
            </a:pr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3700715" y="4736421"/>
              <a:ext cx="375644" cy="91368"/>
            </a:xfrm>
            <a:prstGeom prst="rect">
              <a:avLst/>
            </a:prstGeom>
            <a:solidFill>
              <a:srgbClr val="F4F6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3700715" y="1812631"/>
              <a:ext cx="375644" cy="91368"/>
            </a:xfrm>
            <a:prstGeom prst="rect">
              <a:avLst/>
            </a:prstGeom>
            <a:solidFill>
              <a:srgbClr val="F9FA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1822491" y="990315"/>
              <a:ext cx="2253869" cy="4568422"/>
            </a:xfrm>
            <a:prstGeom prst="rect">
              <a:avLst/>
            </a:prstGeom>
            <a:ln w="14782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tx363"/>
            <p:cNvSpPr/>
            <p:nvPr/>
          </p:nvSpPr>
          <p:spPr>
            <a:xfrm>
              <a:off x="1374715" y="5466767"/>
              <a:ext cx="379452" cy="900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Tm2d1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1503481" y="5375518"/>
              <a:ext cx="250686" cy="89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Icosl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1483002" y="5259623"/>
              <a:ext cx="271164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Itga9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1394896" y="5190578"/>
              <a:ext cx="359271" cy="92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Cdh24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1557595" y="5101532"/>
              <a:ext cx="196572" cy="897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Il33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1442402" y="4984267"/>
              <a:ext cx="311765" cy="1156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Tgfb3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1489788" y="4894982"/>
              <a:ext cx="264378" cy="1135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Ly75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1232137" y="4826176"/>
              <a:ext cx="522029" cy="91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Pafah1b3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1408469" y="4735760"/>
              <a:ext cx="345697" cy="90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Tubb3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1401742" y="4621294"/>
              <a:ext cx="352425" cy="1131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Nxph4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1523721" y="4554393"/>
              <a:ext cx="23044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Ifih1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1415315" y="4461953"/>
              <a:ext cx="338851" cy="897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Foxn3</a:t>
              </a:r>
            </a:p>
          </p:txBody>
        </p:sp>
        <p:sp>
          <p:nvSpPr>
            <p:cNvPr id="375" name="tx375"/>
            <p:cNvSpPr/>
            <p:nvPr/>
          </p:nvSpPr>
          <p:spPr>
            <a:xfrm>
              <a:off x="1435556" y="4345105"/>
              <a:ext cx="318611" cy="11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Sept8</a:t>
              </a:r>
            </a:p>
          </p:txBody>
        </p:sp>
        <p:sp>
          <p:nvSpPr>
            <p:cNvPr id="376" name="tx376"/>
            <p:cNvSpPr/>
            <p:nvPr/>
          </p:nvSpPr>
          <p:spPr>
            <a:xfrm>
              <a:off x="1340663" y="4254867"/>
              <a:ext cx="413504" cy="11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Ppfibp1</a:t>
              </a:r>
            </a:p>
          </p:txBody>
        </p:sp>
        <p:sp>
          <p:nvSpPr>
            <p:cNvPr id="377" name="tx377"/>
            <p:cNvSpPr/>
            <p:nvPr/>
          </p:nvSpPr>
          <p:spPr>
            <a:xfrm>
              <a:off x="1293216" y="4162904"/>
              <a:ext cx="460950" cy="114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Arhgap9</a:t>
              </a:r>
            </a:p>
          </p:txBody>
        </p:sp>
        <p:sp>
          <p:nvSpPr>
            <p:cNvPr id="378" name="tx378"/>
            <p:cNvSpPr/>
            <p:nvPr/>
          </p:nvSpPr>
          <p:spPr>
            <a:xfrm>
              <a:off x="1564441" y="4095288"/>
              <a:ext cx="189726" cy="90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Hfe</a:t>
              </a:r>
            </a:p>
          </p:txBody>
        </p:sp>
        <p:sp>
          <p:nvSpPr>
            <p:cNvPr id="379" name="tx379"/>
            <p:cNvSpPr/>
            <p:nvPr/>
          </p:nvSpPr>
          <p:spPr>
            <a:xfrm>
              <a:off x="1361141" y="4004872"/>
              <a:ext cx="393025" cy="900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Rmdn1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1408469" y="3911123"/>
              <a:ext cx="345697" cy="92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Sash1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1564441" y="3796894"/>
              <a:ext cx="189726" cy="11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Spr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1388228" y="3707192"/>
              <a:ext cx="365938" cy="1135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Myo10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1584800" y="3637017"/>
              <a:ext cx="169366" cy="92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Ski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1394896" y="3547970"/>
              <a:ext cx="359271" cy="90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Rdh13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1239102" y="3456840"/>
              <a:ext cx="515064" cy="89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Fam195a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1367988" y="3365710"/>
              <a:ext cx="386179" cy="895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Ncam2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1442402" y="3274163"/>
              <a:ext cx="311765" cy="897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Fut10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1333936" y="3156601"/>
              <a:ext cx="420231" cy="115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Cyp1b1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1361022" y="3065946"/>
              <a:ext cx="393144" cy="11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Cfap45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1388228" y="2975947"/>
              <a:ext cx="365938" cy="113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Myo1d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1564441" y="2910713"/>
              <a:ext cx="189726" cy="87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Ahr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1530686" y="2793508"/>
              <a:ext cx="223480" cy="1135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Myc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1408588" y="2726428"/>
              <a:ext cx="345578" cy="892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Lrrc27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1428888" y="2632083"/>
              <a:ext cx="325278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Gsto1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1476275" y="2543394"/>
              <a:ext cx="277891" cy="895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Vcan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1510208" y="2453156"/>
              <a:ext cx="243959" cy="88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Etv1</a:t>
              </a:r>
            </a:p>
          </p:txBody>
        </p:sp>
        <p:sp>
          <p:nvSpPr>
            <p:cNvPr id="397" name="tx397"/>
            <p:cNvSpPr/>
            <p:nvPr/>
          </p:nvSpPr>
          <p:spPr>
            <a:xfrm>
              <a:off x="1456034" y="2360478"/>
              <a:ext cx="298132" cy="897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Htra3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1442402" y="2266490"/>
              <a:ext cx="311765" cy="92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Stac2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1171296" y="2177325"/>
              <a:ext cx="582870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D8Ertd82e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1598373" y="2087445"/>
              <a:ext cx="15579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Erf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1516994" y="1995064"/>
              <a:ext cx="237172" cy="897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Tle1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1489848" y="1877740"/>
              <a:ext cx="264318" cy="1156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Igsf5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1510148" y="1814589"/>
              <a:ext cx="244018" cy="874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Bin2</a:t>
              </a:r>
            </a:p>
          </p:txBody>
        </p:sp>
        <p:sp>
          <p:nvSpPr>
            <p:cNvPr id="404" name="tx404"/>
            <p:cNvSpPr/>
            <p:nvPr/>
          </p:nvSpPr>
          <p:spPr>
            <a:xfrm>
              <a:off x="1469548" y="1718280"/>
              <a:ext cx="284618" cy="92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Sorl1</a:t>
              </a:r>
            </a:p>
          </p:txBody>
        </p:sp>
        <p:sp>
          <p:nvSpPr>
            <p:cNvPr id="405" name="tx405"/>
            <p:cNvSpPr/>
            <p:nvPr/>
          </p:nvSpPr>
          <p:spPr>
            <a:xfrm>
              <a:off x="1516994" y="1629709"/>
              <a:ext cx="237172" cy="895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Tal1</a:t>
              </a:r>
            </a:p>
          </p:txBody>
        </p:sp>
        <p:sp>
          <p:nvSpPr>
            <p:cNvPr id="406" name="tx406"/>
            <p:cNvSpPr/>
            <p:nvPr/>
          </p:nvSpPr>
          <p:spPr>
            <a:xfrm>
              <a:off x="1496635" y="1538222"/>
              <a:ext cx="257532" cy="897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Nt5e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1408469" y="1446437"/>
              <a:ext cx="345697" cy="90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Abca9</a:t>
              </a:r>
            </a:p>
          </p:txBody>
        </p:sp>
        <p:sp>
          <p:nvSpPr>
            <p:cNvPr id="408" name="tx408"/>
            <p:cNvSpPr/>
            <p:nvPr/>
          </p:nvSpPr>
          <p:spPr>
            <a:xfrm>
              <a:off x="1456094" y="1355485"/>
              <a:ext cx="298072" cy="897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Ifitm1</a:t>
              </a:r>
            </a:p>
          </p:txBody>
        </p:sp>
        <p:sp>
          <p:nvSpPr>
            <p:cNvPr id="409" name="tx409"/>
            <p:cNvSpPr/>
            <p:nvPr/>
          </p:nvSpPr>
          <p:spPr>
            <a:xfrm>
              <a:off x="1429007" y="1261438"/>
              <a:ext cx="325159" cy="92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Olfm1</a:t>
              </a:r>
            </a:p>
          </p:txBody>
        </p:sp>
        <p:sp>
          <p:nvSpPr>
            <p:cNvPr id="410" name="tx410"/>
            <p:cNvSpPr/>
            <p:nvPr/>
          </p:nvSpPr>
          <p:spPr>
            <a:xfrm>
              <a:off x="1510267" y="1170248"/>
              <a:ext cx="243899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Ccl9</a:t>
              </a:r>
            </a:p>
          </p:txBody>
        </p:sp>
        <p:sp>
          <p:nvSpPr>
            <p:cNvPr id="411" name="tx411"/>
            <p:cNvSpPr/>
            <p:nvPr/>
          </p:nvSpPr>
          <p:spPr>
            <a:xfrm>
              <a:off x="1469548" y="1054293"/>
              <a:ext cx="284618" cy="116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Olig3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1394896" y="964472"/>
              <a:ext cx="359271" cy="11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Cebpb</a:t>
              </a:r>
            </a:p>
          </p:txBody>
        </p:sp>
        <p:sp>
          <p:nvSpPr>
            <p:cNvPr id="413" name="pl413"/>
            <p:cNvSpPr/>
            <p:nvPr/>
          </p:nvSpPr>
          <p:spPr>
            <a:xfrm>
              <a:off x="1784533" y="55130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1784533" y="54216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1784533" y="53303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1784533" y="52389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1784533" y="514757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1784533" y="50562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1784533" y="49648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1784533" y="48734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1784533" y="47821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1784533" y="46907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1784533" y="459936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1784533" y="45080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1784533" y="441663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1784533" y="43252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1784533" y="42338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1784533" y="414252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1784533" y="405115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1784533" y="39597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1784533" y="386842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1784533" y="377705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1784533" y="36856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1784533" y="35943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1784533" y="35029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1784533" y="341157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1784533" y="33202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1784533" y="32288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1784533" y="31374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1784533" y="30461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1784533" y="29547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1784533" y="286336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1784533" y="27720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1784533" y="268063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1784533" y="25892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1784533" y="249789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1784533" y="240652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1784533" y="231515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1784533" y="22237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1784533" y="213242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1784533" y="204105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1784533" y="19496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1784533" y="185831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1784533" y="17669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1784533" y="167557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1784533" y="15842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1784533" y="14928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1784533" y="14014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1784533" y="131010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1784533" y="12187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1784533" y="112736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1784533" y="103599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2010313" y="555873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2385958" y="555873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2761603" y="555873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3137248" y="555873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3512892" y="555873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3888537" y="555873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tx469"/>
            <p:cNvSpPr/>
            <p:nvPr/>
          </p:nvSpPr>
          <p:spPr>
            <a:xfrm rot="-2700000">
              <a:off x="1508781" y="5817181"/>
              <a:ext cx="616505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NTC_FC_1</a:t>
              </a:r>
            </a:p>
          </p:txBody>
        </p:sp>
        <p:sp>
          <p:nvSpPr>
            <p:cNvPr id="470" name="tx470"/>
            <p:cNvSpPr/>
            <p:nvPr/>
          </p:nvSpPr>
          <p:spPr>
            <a:xfrm rot="-2700000">
              <a:off x="1884426" y="5817181"/>
              <a:ext cx="616505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NTC_FC_2</a:t>
              </a:r>
            </a:p>
          </p:txBody>
        </p:sp>
        <p:sp>
          <p:nvSpPr>
            <p:cNvPr id="471" name="tx471"/>
            <p:cNvSpPr/>
            <p:nvPr/>
          </p:nvSpPr>
          <p:spPr>
            <a:xfrm rot="-2700000">
              <a:off x="2260071" y="5817181"/>
              <a:ext cx="616505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NTC_FC_3</a:t>
              </a:r>
            </a:p>
          </p:txBody>
        </p:sp>
        <p:sp>
          <p:nvSpPr>
            <p:cNvPr id="472" name="tx472"/>
            <p:cNvSpPr/>
            <p:nvPr/>
          </p:nvSpPr>
          <p:spPr>
            <a:xfrm rot="-2700000">
              <a:off x="2768643" y="5762121"/>
              <a:ext cx="460771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Ik_FC_1</a:t>
              </a:r>
            </a:p>
          </p:txBody>
        </p:sp>
        <p:sp>
          <p:nvSpPr>
            <p:cNvPr id="473" name="tx473"/>
            <p:cNvSpPr/>
            <p:nvPr/>
          </p:nvSpPr>
          <p:spPr>
            <a:xfrm rot="-2700000">
              <a:off x="3144288" y="5762121"/>
              <a:ext cx="460771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Ik_FC_2</a:t>
              </a:r>
            </a:p>
          </p:txBody>
        </p:sp>
        <p:sp>
          <p:nvSpPr>
            <p:cNvPr id="474" name="tx474"/>
            <p:cNvSpPr/>
            <p:nvPr/>
          </p:nvSpPr>
          <p:spPr>
            <a:xfrm rot="-2700000">
              <a:off x="3519933" y="5762121"/>
              <a:ext cx="460771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Ik_FC_3</a:t>
              </a:r>
            </a:p>
          </p:txBody>
        </p:sp>
        <p:sp>
          <p:nvSpPr>
            <p:cNvPr id="475" name="tx475"/>
            <p:cNvSpPr/>
            <p:nvPr/>
          </p:nvSpPr>
          <p:spPr>
            <a:xfrm>
              <a:off x="2703784" y="6150086"/>
              <a:ext cx="491281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sample</a:t>
              </a:r>
            </a:p>
          </p:txBody>
        </p:sp>
        <p:sp>
          <p:nvSpPr>
            <p:cNvPr id="476" name="tx476"/>
            <p:cNvSpPr/>
            <p:nvPr/>
          </p:nvSpPr>
          <p:spPr>
            <a:xfrm rot="-5400000">
              <a:off x="574675" y="3202828"/>
              <a:ext cx="906512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gene_symbol</a:t>
              </a:r>
            </a:p>
          </p:txBody>
        </p:sp>
        <p:sp>
          <p:nvSpPr>
            <p:cNvPr id="477" name="rc477"/>
            <p:cNvSpPr/>
            <p:nvPr/>
          </p:nvSpPr>
          <p:spPr>
            <a:xfrm>
              <a:off x="4228190" y="2540501"/>
              <a:ext cx="725093" cy="14680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478" name="pic47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4106" y="2835356"/>
              <a:ext cx="219455" cy="1097280"/>
            </a:xfrm>
            <a:prstGeom prst="rect">
              <a:avLst/>
            </a:prstGeom>
          </p:spPr>
        </p:pic>
        <p:sp>
          <p:nvSpPr>
            <p:cNvPr id="479" name="tx479"/>
            <p:cNvSpPr/>
            <p:nvPr/>
          </p:nvSpPr>
          <p:spPr>
            <a:xfrm>
              <a:off x="4599477" y="3684410"/>
              <a:ext cx="277891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480" name="tx480"/>
            <p:cNvSpPr/>
            <p:nvPr/>
          </p:nvSpPr>
          <p:spPr>
            <a:xfrm>
              <a:off x="4599477" y="3466313"/>
              <a:ext cx="277891" cy="87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481" name="tx481"/>
            <p:cNvSpPr/>
            <p:nvPr/>
          </p:nvSpPr>
          <p:spPr>
            <a:xfrm>
              <a:off x="4599477" y="3248811"/>
              <a:ext cx="237291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482" name="tx482"/>
            <p:cNvSpPr/>
            <p:nvPr/>
          </p:nvSpPr>
          <p:spPr>
            <a:xfrm>
              <a:off x="4599477" y="3030714"/>
              <a:ext cx="237291" cy="87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483" name="tx483"/>
            <p:cNvSpPr/>
            <p:nvPr/>
          </p:nvSpPr>
          <p:spPr>
            <a:xfrm>
              <a:off x="4599477" y="2813212"/>
              <a:ext cx="237291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484" name="tx484"/>
            <p:cNvSpPr/>
            <p:nvPr/>
          </p:nvSpPr>
          <p:spPr>
            <a:xfrm>
              <a:off x="4304106" y="2630592"/>
              <a:ext cx="194816" cy="111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</a:t>
              </a:r>
            </a:p>
          </p:txBody>
        </p:sp>
        <p:sp>
          <p:nvSpPr>
            <p:cNvPr id="485" name="pl485"/>
            <p:cNvSpPr/>
            <p:nvPr/>
          </p:nvSpPr>
          <p:spPr>
            <a:xfrm>
              <a:off x="4304106" y="372825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4304106" y="351045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4304106" y="32926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4304106" y="30748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4304106" y="28570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4479670" y="372825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4479670" y="351045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4479670" y="32926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4479670" y="30748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4479670" y="28570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mer92</cp:lastModifiedBy>
  <cp:revision>3</cp:revision>
  <dcterms:created xsi:type="dcterms:W3CDTF">2017-02-13T16:18:36Z</dcterms:created>
  <dcterms:modified xsi:type="dcterms:W3CDTF">2021-11-15T12:47:34Z</dcterms:modified>
  <cp:category/>
</cp:coreProperties>
</file>