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d3438417795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114800" cy="4114800"/>
            <a:chOff x="914400" y="914400"/>
            <a:chExt cx="4114800" cy="4114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114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11479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15823" y="990315"/>
              <a:ext cx="2260536" cy="3196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15823" y="4093113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15823" y="3905065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15823" y="3717016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15823" y="3528968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15823" y="3340919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815823" y="3152871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15823" y="2964823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15823" y="2776774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15823" y="2588726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5823" y="2400678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15823" y="2212629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15823" y="2024581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15823" y="1836532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15823" y="1648484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15823" y="1460436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15823" y="1272387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15823" y="1084339"/>
              <a:ext cx="2260536" cy="0"/>
            </a:xfrm>
            <a:custGeom>
              <a:avLst/>
              <a:pathLst>
                <a:path w="2260536" h="0">
                  <a:moveTo>
                    <a:pt x="0" y="0"/>
                  </a:moveTo>
                  <a:lnTo>
                    <a:pt x="2260536" y="0"/>
                  </a:lnTo>
                  <a:lnTo>
                    <a:pt x="2260536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04201" y="990315"/>
              <a:ext cx="0" cy="3196822"/>
            </a:xfrm>
            <a:custGeom>
              <a:avLst/>
              <a:pathLst>
                <a:path w="0" h="3196822">
                  <a:moveTo>
                    <a:pt x="0" y="3196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80957" y="990315"/>
              <a:ext cx="0" cy="3196822"/>
            </a:xfrm>
            <a:custGeom>
              <a:avLst/>
              <a:pathLst>
                <a:path w="0" h="3196822">
                  <a:moveTo>
                    <a:pt x="0" y="3196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57713" y="990315"/>
              <a:ext cx="0" cy="3196822"/>
            </a:xfrm>
            <a:custGeom>
              <a:avLst/>
              <a:pathLst>
                <a:path w="0" h="3196822">
                  <a:moveTo>
                    <a:pt x="0" y="3196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34469" y="990315"/>
              <a:ext cx="0" cy="3196822"/>
            </a:xfrm>
            <a:custGeom>
              <a:avLst/>
              <a:pathLst>
                <a:path w="0" h="3196822">
                  <a:moveTo>
                    <a:pt x="0" y="3196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11226" y="990315"/>
              <a:ext cx="0" cy="3196822"/>
            </a:xfrm>
            <a:custGeom>
              <a:avLst/>
              <a:pathLst>
                <a:path w="0" h="3196822">
                  <a:moveTo>
                    <a:pt x="0" y="3196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87982" y="990315"/>
              <a:ext cx="0" cy="3196822"/>
            </a:xfrm>
            <a:custGeom>
              <a:avLst/>
              <a:pathLst>
                <a:path w="0" h="3196822">
                  <a:moveTo>
                    <a:pt x="0" y="3196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815823" y="2682750"/>
              <a:ext cx="376756" cy="188048"/>
            </a:xfrm>
            <a:prstGeom prst="rect">
              <a:avLst/>
            </a:prstGeom>
            <a:solidFill>
              <a:srgbClr val="DEE3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15823" y="1366412"/>
              <a:ext cx="376756" cy="188048"/>
            </a:xfrm>
            <a:prstGeom prst="rect">
              <a:avLst/>
            </a:prstGeom>
            <a:solidFill>
              <a:srgbClr val="E5EA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815823" y="2494702"/>
              <a:ext cx="376756" cy="188048"/>
            </a:xfrm>
            <a:prstGeom prst="rect">
              <a:avLst/>
            </a:prstGeom>
            <a:solidFill>
              <a:srgbClr val="EEF1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815823" y="2118605"/>
              <a:ext cx="376756" cy="188048"/>
            </a:xfrm>
            <a:prstGeom prst="rect">
              <a:avLst/>
            </a:prstGeom>
            <a:solidFill>
              <a:srgbClr val="D8DF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815823" y="3058847"/>
              <a:ext cx="376756" cy="188048"/>
            </a:xfrm>
            <a:prstGeom prst="rect">
              <a:avLst/>
            </a:prstGeom>
            <a:solidFill>
              <a:srgbClr val="E0B1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815823" y="1930557"/>
              <a:ext cx="376756" cy="188048"/>
            </a:xfrm>
            <a:prstGeom prst="rect">
              <a:avLst/>
            </a:prstGeom>
            <a:solidFill>
              <a:srgbClr val="B7C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15823" y="1742508"/>
              <a:ext cx="376756" cy="188048"/>
            </a:xfrm>
            <a:prstGeom prst="rect">
              <a:avLst/>
            </a:prstGeom>
            <a:solidFill>
              <a:srgbClr val="EBEF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15823" y="990315"/>
              <a:ext cx="376756" cy="188048"/>
            </a:xfrm>
            <a:prstGeom prst="rect">
              <a:avLst/>
            </a:prstGeom>
            <a:solidFill>
              <a:srgbClr val="456D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815823" y="3999089"/>
              <a:ext cx="376756" cy="188048"/>
            </a:xfrm>
            <a:prstGeom prst="rect">
              <a:avLst/>
            </a:prstGeom>
            <a:solidFill>
              <a:srgbClr val="D9A3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15823" y="3811040"/>
              <a:ext cx="376756" cy="188048"/>
            </a:xfrm>
            <a:prstGeom prst="rect">
              <a:avLst/>
            </a:prstGeom>
            <a:solidFill>
              <a:srgbClr val="F1DA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15823" y="3622992"/>
              <a:ext cx="376756" cy="188048"/>
            </a:xfrm>
            <a:prstGeom prst="rect">
              <a:avLst/>
            </a:prstGeom>
            <a:solidFill>
              <a:srgbClr val="B45F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15823" y="1554460"/>
              <a:ext cx="376756" cy="188048"/>
            </a:xfrm>
            <a:prstGeom prst="rect">
              <a:avLst/>
            </a:prstGeom>
            <a:solidFill>
              <a:srgbClr val="EEF1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15823" y="2870799"/>
              <a:ext cx="376756" cy="188048"/>
            </a:xfrm>
            <a:prstGeom prst="rect">
              <a:avLst/>
            </a:prstGeom>
            <a:solidFill>
              <a:srgbClr val="BCC8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15823" y="1178363"/>
              <a:ext cx="376756" cy="188048"/>
            </a:xfrm>
            <a:prstGeom prst="rect">
              <a:avLst/>
            </a:prstGeom>
            <a:solidFill>
              <a:srgbClr val="D3DB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815823" y="3434944"/>
              <a:ext cx="376756" cy="188048"/>
            </a:xfrm>
            <a:prstGeom prst="rect">
              <a:avLst/>
            </a:prstGeom>
            <a:solidFill>
              <a:srgbClr val="B9685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815823" y="2306653"/>
              <a:ext cx="376756" cy="188048"/>
            </a:xfrm>
            <a:prstGeom prst="rect">
              <a:avLst/>
            </a:prstGeom>
            <a:solidFill>
              <a:srgbClr val="6987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15823" y="3246895"/>
              <a:ext cx="376756" cy="188048"/>
            </a:xfrm>
            <a:prstGeom prst="rect">
              <a:avLst/>
            </a:prstGeom>
            <a:solidFill>
              <a:srgbClr val="F2DB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192579" y="2682750"/>
              <a:ext cx="376756" cy="188048"/>
            </a:xfrm>
            <a:prstGeom prst="rect">
              <a:avLst/>
            </a:prstGeom>
            <a:solidFill>
              <a:srgbClr val="F0F2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92579" y="1366412"/>
              <a:ext cx="376756" cy="188048"/>
            </a:xfrm>
            <a:prstGeom prst="rect">
              <a:avLst/>
            </a:prstGeom>
            <a:solidFill>
              <a:srgbClr val="E0E6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92579" y="2494702"/>
              <a:ext cx="376756" cy="188048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192579" y="2118605"/>
              <a:ext cx="376756" cy="188048"/>
            </a:xfrm>
            <a:prstGeom prst="rect">
              <a:avLst/>
            </a:prstGeom>
            <a:solidFill>
              <a:srgbClr val="D6DD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192579" y="3058847"/>
              <a:ext cx="376756" cy="188048"/>
            </a:xfrm>
            <a:prstGeom prst="rect">
              <a:avLst/>
            </a:prstGeom>
            <a:solidFill>
              <a:srgbClr val="9934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192579" y="1930557"/>
              <a:ext cx="376756" cy="188048"/>
            </a:xfrm>
            <a:prstGeom prst="rect">
              <a:avLst/>
            </a:prstGeom>
            <a:solidFill>
              <a:srgbClr val="416B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192579" y="1742508"/>
              <a:ext cx="376756" cy="188048"/>
            </a:xfrm>
            <a:prstGeom prst="rect">
              <a:avLst/>
            </a:prstGeom>
            <a:solidFill>
              <a:srgbClr val="F1F4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92579" y="990315"/>
              <a:ext cx="376756" cy="188048"/>
            </a:xfrm>
            <a:prstGeom prst="rect">
              <a:avLst/>
            </a:prstGeom>
            <a:solidFill>
              <a:srgbClr val="7791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192579" y="3999089"/>
              <a:ext cx="376756" cy="188048"/>
            </a:xfrm>
            <a:prstGeom prst="rect">
              <a:avLst/>
            </a:prstGeom>
            <a:solidFill>
              <a:srgbClr val="E9C6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192579" y="3811040"/>
              <a:ext cx="376756" cy="188048"/>
            </a:xfrm>
            <a:prstGeom prst="rect">
              <a:avLst/>
            </a:prstGeom>
            <a:solidFill>
              <a:srgbClr val="F0D8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192579" y="3622992"/>
              <a:ext cx="376756" cy="188048"/>
            </a:xfrm>
            <a:prstGeom prst="rect">
              <a:avLst/>
            </a:prstGeom>
            <a:solidFill>
              <a:srgbClr val="9A36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192579" y="1554460"/>
              <a:ext cx="376756" cy="188048"/>
            </a:xfrm>
            <a:prstGeom prst="rect">
              <a:avLst/>
            </a:prstGeom>
            <a:solidFill>
              <a:srgbClr val="F5F7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192579" y="2870799"/>
              <a:ext cx="376756" cy="188048"/>
            </a:xfrm>
            <a:prstGeom prst="rect">
              <a:avLst/>
            </a:prstGeom>
            <a:solidFill>
              <a:srgbClr val="E5E9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192579" y="1178363"/>
              <a:ext cx="376756" cy="188048"/>
            </a:xfrm>
            <a:prstGeom prst="rect">
              <a:avLst/>
            </a:prstGeom>
            <a:solidFill>
              <a:srgbClr val="ECF0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192579" y="3434944"/>
              <a:ext cx="376756" cy="188048"/>
            </a:xfrm>
            <a:prstGeom prst="rect">
              <a:avLst/>
            </a:prstGeom>
            <a:solidFill>
              <a:srgbClr val="C781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192579" y="2306653"/>
              <a:ext cx="376756" cy="188048"/>
            </a:xfrm>
            <a:prstGeom prst="rect">
              <a:avLst/>
            </a:prstGeom>
            <a:solidFill>
              <a:srgbClr val="6C89A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192579" y="3246895"/>
              <a:ext cx="376756" cy="188048"/>
            </a:xfrm>
            <a:prstGeom prst="rect">
              <a:avLst/>
            </a:prstGeom>
            <a:solidFill>
              <a:srgbClr val="F2DA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69335" y="2682750"/>
              <a:ext cx="376756" cy="188048"/>
            </a:xfrm>
            <a:prstGeom prst="rect">
              <a:avLst/>
            </a:prstGeom>
            <a:solidFill>
              <a:srgbClr val="DFE5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69335" y="1366412"/>
              <a:ext cx="376756" cy="188048"/>
            </a:xfrm>
            <a:prstGeom prst="rect">
              <a:avLst/>
            </a:prstGeom>
            <a:solidFill>
              <a:srgbClr val="E5EA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69335" y="2494702"/>
              <a:ext cx="376756" cy="188048"/>
            </a:xfrm>
            <a:prstGeom prst="rect">
              <a:avLst/>
            </a:prstGeom>
            <a:solidFill>
              <a:srgbClr val="ECF0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69335" y="2118605"/>
              <a:ext cx="376756" cy="188048"/>
            </a:xfrm>
            <a:prstGeom prst="rect">
              <a:avLst/>
            </a:prstGeom>
            <a:solidFill>
              <a:srgbClr val="CED7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69335" y="3058847"/>
              <a:ext cx="376756" cy="188048"/>
            </a:xfrm>
            <a:prstGeom prst="rect">
              <a:avLst/>
            </a:prstGeom>
            <a:solidFill>
              <a:srgbClr val="BF72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569335" y="1930557"/>
              <a:ext cx="376756" cy="188048"/>
            </a:xfrm>
            <a:prstGeom prst="rect">
              <a:avLst/>
            </a:prstGeom>
            <a:solidFill>
              <a:srgbClr val="98AB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569335" y="1742508"/>
              <a:ext cx="376756" cy="188048"/>
            </a:xfrm>
            <a:prstGeom prst="rect">
              <a:avLst/>
            </a:prstGeom>
            <a:solidFill>
              <a:srgbClr val="D2DA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569335" y="990315"/>
              <a:ext cx="376756" cy="188048"/>
            </a:xfrm>
            <a:prstGeom prst="rect">
              <a:avLst/>
            </a:prstGeom>
            <a:solidFill>
              <a:srgbClr val="6C89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569335" y="3999089"/>
              <a:ext cx="376756" cy="188048"/>
            </a:xfrm>
            <a:prstGeom prst="rect">
              <a:avLst/>
            </a:prstGeom>
            <a:solidFill>
              <a:srgbClr val="CF90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569335" y="3811040"/>
              <a:ext cx="376756" cy="188048"/>
            </a:xfrm>
            <a:prstGeom prst="rect">
              <a:avLst/>
            </a:prstGeom>
            <a:solidFill>
              <a:srgbClr val="F0D7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569335" y="3622992"/>
              <a:ext cx="376756" cy="188048"/>
            </a:xfrm>
            <a:prstGeom prst="rect">
              <a:avLst/>
            </a:prstGeom>
            <a:solidFill>
              <a:srgbClr val="CB88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569335" y="1554460"/>
              <a:ext cx="376756" cy="188048"/>
            </a:xfrm>
            <a:prstGeom prst="rect">
              <a:avLst/>
            </a:prstGeom>
            <a:solidFill>
              <a:srgbClr val="DEE4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569335" y="2870799"/>
              <a:ext cx="376756" cy="188048"/>
            </a:xfrm>
            <a:prstGeom prst="rect">
              <a:avLst/>
            </a:prstGeom>
            <a:solidFill>
              <a:srgbClr val="C3CD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569335" y="1178363"/>
              <a:ext cx="376756" cy="188048"/>
            </a:xfrm>
            <a:prstGeom prst="rect">
              <a:avLst/>
            </a:prstGeom>
            <a:solidFill>
              <a:srgbClr val="D6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69335" y="3434944"/>
              <a:ext cx="376756" cy="188048"/>
            </a:xfrm>
            <a:prstGeom prst="rect">
              <a:avLst/>
            </a:prstGeom>
            <a:solidFill>
              <a:srgbClr val="8B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569335" y="2306653"/>
              <a:ext cx="376756" cy="188048"/>
            </a:xfrm>
            <a:prstGeom prst="rect">
              <a:avLst/>
            </a:prstGeom>
            <a:solidFill>
              <a:srgbClr val="6181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569335" y="3246895"/>
              <a:ext cx="376756" cy="188048"/>
            </a:xfrm>
            <a:prstGeom prst="rect">
              <a:avLst/>
            </a:prstGeom>
            <a:solidFill>
              <a:srgbClr val="ECCD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946091" y="2682750"/>
              <a:ext cx="376756" cy="188048"/>
            </a:xfrm>
            <a:prstGeom prst="rect">
              <a:avLst/>
            </a:prstGeom>
            <a:solidFill>
              <a:srgbClr val="F5E4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946091" y="1366412"/>
              <a:ext cx="376756" cy="188048"/>
            </a:xfrm>
            <a:prstGeom prst="rect">
              <a:avLst/>
            </a:prstGeom>
            <a:solidFill>
              <a:srgbClr val="F3D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946091" y="2494702"/>
              <a:ext cx="376756" cy="188048"/>
            </a:xfrm>
            <a:prstGeom prst="rect">
              <a:avLst/>
            </a:prstGeom>
            <a:solidFill>
              <a:srgbClr val="E4B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946091" y="2118605"/>
              <a:ext cx="376756" cy="188048"/>
            </a:xfrm>
            <a:prstGeom prst="rect">
              <a:avLst/>
            </a:prstGeom>
            <a:solidFill>
              <a:srgbClr val="FEFB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946091" y="3058847"/>
              <a:ext cx="376756" cy="18804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946091" y="1930557"/>
              <a:ext cx="376756" cy="188048"/>
            </a:xfrm>
            <a:prstGeom prst="rect">
              <a:avLst/>
            </a:prstGeom>
            <a:solidFill>
              <a:srgbClr val="E7C2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946091" y="1742508"/>
              <a:ext cx="376756" cy="188048"/>
            </a:xfrm>
            <a:prstGeom prst="rect">
              <a:avLst/>
            </a:prstGeom>
            <a:solidFill>
              <a:srgbClr val="C47C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946091" y="990315"/>
              <a:ext cx="376756" cy="188048"/>
            </a:xfrm>
            <a:prstGeom prst="rect">
              <a:avLst/>
            </a:prstGeom>
            <a:solidFill>
              <a:srgbClr val="B35E5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946091" y="3999089"/>
              <a:ext cx="376756" cy="188048"/>
            </a:xfrm>
            <a:prstGeom prst="rect">
              <a:avLst/>
            </a:prstGeom>
            <a:solidFill>
              <a:srgbClr val="BFCA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946091" y="3811040"/>
              <a:ext cx="376756" cy="188048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946091" y="3622992"/>
              <a:ext cx="376756" cy="188048"/>
            </a:xfrm>
            <a:prstGeom prst="rect">
              <a:avLst/>
            </a:prstGeom>
            <a:solidFill>
              <a:srgbClr val="B6C3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946091" y="1554460"/>
              <a:ext cx="376756" cy="188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946091" y="2870799"/>
              <a:ext cx="376756" cy="188048"/>
            </a:xfrm>
            <a:prstGeom prst="rect">
              <a:avLst/>
            </a:prstGeom>
            <a:solidFill>
              <a:srgbClr val="E5BE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2946091" y="1178363"/>
              <a:ext cx="376756" cy="188048"/>
            </a:xfrm>
            <a:prstGeom prst="rect">
              <a:avLst/>
            </a:prstGeom>
            <a:solidFill>
              <a:srgbClr val="F3DD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946091" y="3434944"/>
              <a:ext cx="376756" cy="188048"/>
            </a:xfrm>
            <a:prstGeom prst="rect">
              <a:avLst/>
            </a:prstGeom>
            <a:solidFill>
              <a:srgbClr val="6684A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946091" y="2306653"/>
              <a:ext cx="376756" cy="18804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946091" y="3246895"/>
              <a:ext cx="376756" cy="188048"/>
            </a:xfrm>
            <a:prstGeom prst="rect">
              <a:avLst/>
            </a:prstGeom>
            <a:solidFill>
              <a:srgbClr val="D6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322847" y="2682750"/>
              <a:ext cx="376756" cy="188048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322847" y="1366412"/>
              <a:ext cx="376756" cy="188048"/>
            </a:xfrm>
            <a:prstGeom prst="rect">
              <a:avLst/>
            </a:prstGeom>
            <a:solidFill>
              <a:srgbClr val="F9EF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322847" y="2494702"/>
              <a:ext cx="376756" cy="188048"/>
            </a:xfrm>
            <a:prstGeom prst="rect">
              <a:avLst/>
            </a:prstGeom>
            <a:solidFill>
              <a:srgbClr val="F1D9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322847" y="2118605"/>
              <a:ext cx="376756" cy="188048"/>
            </a:xfrm>
            <a:prstGeom prst="rect">
              <a:avLst/>
            </a:prstGeom>
            <a:solidFill>
              <a:srgbClr val="FCF6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322847" y="3058847"/>
              <a:ext cx="376756" cy="18804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322847" y="1930557"/>
              <a:ext cx="376756" cy="188048"/>
            </a:xfrm>
            <a:prstGeom prst="rect">
              <a:avLst/>
            </a:prstGeom>
            <a:solidFill>
              <a:srgbClr val="DBA8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322847" y="1742508"/>
              <a:ext cx="376756" cy="188048"/>
            </a:xfrm>
            <a:prstGeom prst="rect">
              <a:avLst/>
            </a:prstGeom>
            <a:solidFill>
              <a:srgbClr val="CF90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322847" y="990315"/>
              <a:ext cx="376756" cy="188048"/>
            </a:xfrm>
            <a:prstGeom prst="rect">
              <a:avLst/>
            </a:prstGeom>
            <a:solidFill>
              <a:srgbClr val="BC6E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322847" y="3999089"/>
              <a:ext cx="376756" cy="188048"/>
            </a:xfrm>
            <a:prstGeom prst="rect">
              <a:avLst/>
            </a:prstGeom>
            <a:solidFill>
              <a:srgbClr val="B8C5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322847" y="3811040"/>
              <a:ext cx="376756" cy="188048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322847" y="3622992"/>
              <a:ext cx="376756" cy="188048"/>
            </a:xfrm>
            <a:prstGeom prst="rect">
              <a:avLst/>
            </a:prstGeom>
            <a:solidFill>
              <a:srgbClr val="B8C5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322847" y="1554460"/>
              <a:ext cx="376756" cy="188048"/>
            </a:xfrm>
            <a:prstGeom prst="rect">
              <a:avLst/>
            </a:prstGeom>
            <a:solidFill>
              <a:srgbClr val="F7E9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322847" y="2870799"/>
              <a:ext cx="376756" cy="188048"/>
            </a:xfrm>
            <a:prstGeom prst="rect">
              <a:avLst/>
            </a:prstGeom>
            <a:solidFill>
              <a:srgbClr val="FBF3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322847" y="1178363"/>
              <a:ext cx="376756" cy="188048"/>
            </a:xfrm>
            <a:prstGeom prst="rect">
              <a:avLst/>
            </a:prstGeom>
            <a:solidFill>
              <a:srgbClr val="FCF6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322847" y="3434944"/>
              <a:ext cx="376756" cy="188048"/>
            </a:xfrm>
            <a:prstGeom prst="rect">
              <a:avLst/>
            </a:prstGeom>
            <a:solidFill>
              <a:srgbClr val="97AA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322847" y="2306653"/>
              <a:ext cx="376756" cy="188048"/>
            </a:xfrm>
            <a:prstGeom prst="rect">
              <a:avLst/>
            </a:prstGeom>
            <a:solidFill>
              <a:srgbClr val="F3DD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322847" y="3246895"/>
              <a:ext cx="376756" cy="188048"/>
            </a:xfrm>
            <a:prstGeom prst="rect">
              <a:avLst/>
            </a:prstGeom>
            <a:solidFill>
              <a:srgbClr val="EDF0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699604" y="2682750"/>
              <a:ext cx="376756" cy="188048"/>
            </a:xfrm>
            <a:prstGeom prst="rect">
              <a:avLst/>
            </a:prstGeom>
            <a:solidFill>
              <a:srgbClr val="F6E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699604" y="1366412"/>
              <a:ext cx="376756" cy="188048"/>
            </a:xfrm>
            <a:prstGeom prst="rect">
              <a:avLst/>
            </a:prstGeom>
            <a:solidFill>
              <a:srgbClr val="FD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3699604" y="2494702"/>
              <a:ext cx="376756" cy="188048"/>
            </a:xfrm>
            <a:prstGeom prst="rect">
              <a:avLst/>
            </a:prstGeom>
            <a:solidFill>
              <a:srgbClr val="F6E5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699604" y="2118605"/>
              <a:ext cx="376756" cy="188048"/>
            </a:xfrm>
            <a:prstGeom prst="rect">
              <a:avLst/>
            </a:prstGeom>
            <a:solidFill>
              <a:srgbClr val="F9EF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699604" y="3058847"/>
              <a:ext cx="376756" cy="18804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699604" y="1930557"/>
              <a:ext cx="376756" cy="188048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699604" y="1742508"/>
              <a:ext cx="376756" cy="188048"/>
            </a:xfrm>
            <a:prstGeom prst="rect">
              <a:avLst/>
            </a:prstGeom>
            <a:solidFill>
              <a:srgbClr val="D8A2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699604" y="990315"/>
              <a:ext cx="376756" cy="188048"/>
            </a:xfrm>
            <a:prstGeom prst="rect">
              <a:avLst/>
            </a:prstGeom>
            <a:solidFill>
              <a:srgbClr val="BC6D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699604" y="3999089"/>
              <a:ext cx="376756" cy="188048"/>
            </a:xfrm>
            <a:prstGeom prst="rect">
              <a:avLst/>
            </a:prstGeom>
            <a:solidFill>
              <a:srgbClr val="9FB0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699604" y="3811040"/>
              <a:ext cx="376756" cy="188048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699604" y="3622992"/>
              <a:ext cx="376756" cy="188048"/>
            </a:xfrm>
            <a:prstGeom prst="rect">
              <a:avLst/>
            </a:prstGeom>
            <a:solidFill>
              <a:srgbClr val="B4C2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699604" y="1554460"/>
              <a:ext cx="376756" cy="18804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699604" y="2870799"/>
              <a:ext cx="376756" cy="188048"/>
            </a:xfrm>
            <a:prstGeom prst="rect">
              <a:avLst/>
            </a:prstGeom>
            <a:solidFill>
              <a:srgbClr val="F7E9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699604" y="1178363"/>
              <a:ext cx="376756" cy="18804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699604" y="3434944"/>
              <a:ext cx="376756" cy="188048"/>
            </a:xfrm>
            <a:prstGeom prst="rect">
              <a:avLst/>
            </a:prstGeom>
            <a:solidFill>
              <a:srgbClr val="9AAD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699604" y="2306653"/>
              <a:ext cx="376756" cy="188048"/>
            </a:xfrm>
            <a:prstGeom prst="rect">
              <a:avLst/>
            </a:prstGeom>
            <a:solidFill>
              <a:srgbClr val="EBCA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699604" y="3246895"/>
              <a:ext cx="376756" cy="188048"/>
            </a:xfrm>
            <a:prstGeom prst="rect">
              <a:avLst/>
            </a:prstGeom>
            <a:solidFill>
              <a:srgbClr val="D8DF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815823" y="990315"/>
              <a:ext cx="2260536" cy="3196822"/>
            </a:xfrm>
            <a:prstGeom prst="rect">
              <a:avLst/>
            </a:prstGeom>
            <a:ln w="14782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1401801" y="4023967"/>
              <a:ext cx="345697" cy="112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Akap2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469607" y="3856398"/>
              <a:ext cx="277891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Sdk1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368047" y="3669600"/>
              <a:ext cx="379452" cy="9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Rassf4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429007" y="3482504"/>
              <a:ext cx="318492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Ndst1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171296" y="3292491"/>
              <a:ext cx="576202" cy="92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BC005561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367928" y="3082475"/>
              <a:ext cx="379571" cy="11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Tfap2b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462940" y="2918954"/>
              <a:ext cx="284559" cy="895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Frat2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367928" y="2706379"/>
              <a:ext cx="379571" cy="11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Zfp296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415434" y="2542857"/>
              <a:ext cx="332065" cy="895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Nr4a1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320601" y="2352130"/>
              <a:ext cx="426898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Csf2rb2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401920" y="2166463"/>
              <a:ext cx="345578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Bambi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456094" y="1976033"/>
              <a:ext cx="291405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Gas7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171296" y="1788044"/>
              <a:ext cx="576202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BC034090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327268" y="1602020"/>
              <a:ext cx="420231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Hsd3b7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456094" y="1411769"/>
              <a:ext cx="291405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Serf1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368166" y="1200146"/>
              <a:ext cx="379333" cy="115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Cysltr1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293395" y="1035672"/>
              <a:ext cx="454104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Sema7a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1777865" y="40931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777865" y="39050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777865" y="37170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777865" y="35289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77865" y="33409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77865" y="3152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77865" y="29648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77865" y="27767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777865" y="25887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777865" y="24006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777865" y="22126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777865" y="20245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777865" y="18365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777865" y="16484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777865" y="14604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777865" y="12723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777865" y="10843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004201" y="41871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380957" y="41871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757713" y="41871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34469" y="41871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511226" y="41871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887982" y="41871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 rot="-2700000">
              <a:off x="1502669" y="4445581"/>
              <a:ext cx="616505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NTC_FC_1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2700000">
              <a:off x="1879425" y="4445581"/>
              <a:ext cx="616505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NTC_FC_2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2700000">
              <a:off x="2256182" y="4445581"/>
              <a:ext cx="616505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NTC_FC_3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2700000">
              <a:off x="2765865" y="4390521"/>
              <a:ext cx="460771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Ik_FC_1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2700000">
              <a:off x="3142621" y="4390521"/>
              <a:ext cx="460771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Ik_FC_2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2700000">
              <a:off x="3519377" y="4390521"/>
              <a:ext cx="460771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Ik_FC_3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700451" y="4778486"/>
              <a:ext cx="491281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sample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574675" y="2517028"/>
              <a:ext cx="906512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gene_symbol</a:t>
              </a:r>
            </a:p>
          </p:txBody>
        </p:sp>
        <p:sp>
          <p:nvSpPr>
            <p:cNvPr id="180" name="rc180"/>
            <p:cNvSpPr/>
            <p:nvPr/>
          </p:nvSpPr>
          <p:spPr>
            <a:xfrm>
              <a:off x="4228190" y="1854701"/>
              <a:ext cx="725093" cy="14680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81" name="pic1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4106" y="2149556"/>
              <a:ext cx="219455" cy="1097280"/>
            </a:xfrm>
            <a:prstGeom prst="rect">
              <a:avLst/>
            </a:prstGeom>
          </p:spPr>
        </p:pic>
        <p:sp>
          <p:nvSpPr>
            <p:cNvPr id="182" name="tx182"/>
            <p:cNvSpPr/>
            <p:nvPr/>
          </p:nvSpPr>
          <p:spPr>
            <a:xfrm>
              <a:off x="4599477" y="2944086"/>
              <a:ext cx="277891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599477" y="2668264"/>
              <a:ext cx="237291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599477" y="2391847"/>
              <a:ext cx="237291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599477" y="2116025"/>
              <a:ext cx="237291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304106" y="1944792"/>
              <a:ext cx="194816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4304106" y="298822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304106" y="27121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304106" y="24359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304106" y="2159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479670" y="298822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479670" y="27121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479670" y="24359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479670" y="2159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mer92</cp:lastModifiedBy>
  <cp:revision>3</cp:revision>
  <dcterms:created xsi:type="dcterms:W3CDTF">2017-02-13T16:18:36Z</dcterms:created>
  <dcterms:modified xsi:type="dcterms:W3CDTF">2021-11-15T10:20:49Z</dcterms:modified>
  <cp:category/>
</cp:coreProperties>
</file>