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41" d="100"/>
          <a:sy n="141" d="100"/>
        </p:scale>
        <p:origin x="1344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 rotWithShape="1">
          <a:blip r:embed="rId2" cstate="print"/>
          <a:srcRect l="15804" t="3321" r="3616" b="17114"/>
          <a:stretch/>
        </p:blipFill>
        <p:spPr>
          <a:xfrm>
            <a:off x="1376855" y="1005490"/>
            <a:ext cx="2357822" cy="2182648"/>
          </a:xfrm>
          <a:prstGeom prst="rect">
            <a:avLst/>
          </a:prstGeom>
        </p:spPr>
      </p:pic>
      <p:sp>
        <p:nvSpPr>
          <p:cNvPr id="7" name="pl6"/>
          <p:cNvSpPr/>
          <p:nvPr/>
        </p:nvSpPr>
        <p:spPr>
          <a:xfrm>
            <a:off x="1348026" y="2392415"/>
            <a:ext cx="2575899" cy="0"/>
          </a:xfrm>
          <a:custGeom>
            <a:avLst/>
            <a:gdLst/>
            <a:ahLst/>
            <a:cxnLst/>
            <a:rect l="0" t="0" r="0" b="0"/>
            <a:pathLst>
              <a:path w="2416537">
                <a:moveTo>
                  <a:pt x="0" y="0"/>
                </a:moveTo>
                <a:lnTo>
                  <a:pt x="2416537" y="0"/>
                </a:lnTo>
                <a:lnTo>
                  <a:pt x="2416537" y="0"/>
                </a:lnTo>
              </a:path>
            </a:pathLst>
          </a:custGeom>
          <a:ln w="13550" cap="flat">
            <a:solidFill>
              <a:srgbClr val="000000">
                <a:alpha val="50196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7"/>
          <p:cNvSpPr/>
          <p:nvPr/>
        </p:nvSpPr>
        <p:spPr>
          <a:xfrm>
            <a:off x="2386113" y="990315"/>
            <a:ext cx="0" cy="2227645"/>
          </a:xfrm>
          <a:custGeom>
            <a:avLst/>
            <a:gdLst/>
            <a:ahLst/>
            <a:cxnLst/>
            <a:rect l="0" t="0" r="0" b="0"/>
            <a:pathLst>
              <a:path h="2227645">
                <a:moveTo>
                  <a:pt x="0" y="222764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50196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8"/>
          <p:cNvSpPr/>
          <p:nvPr/>
        </p:nvSpPr>
        <p:spPr>
          <a:xfrm>
            <a:off x="2829597" y="1049709"/>
            <a:ext cx="296016" cy="1059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Ccr2</a:t>
            </a:r>
          </a:p>
        </p:txBody>
      </p:sp>
      <p:sp>
        <p:nvSpPr>
          <p:cNvPr id="10" name="tx9"/>
          <p:cNvSpPr/>
          <p:nvPr/>
        </p:nvSpPr>
        <p:spPr>
          <a:xfrm>
            <a:off x="2669652" y="1272424"/>
            <a:ext cx="335174" cy="10611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Cd28</a:t>
            </a:r>
          </a:p>
        </p:txBody>
      </p:sp>
      <p:sp>
        <p:nvSpPr>
          <p:cNvPr id="11" name="tx10"/>
          <p:cNvSpPr/>
          <p:nvPr/>
        </p:nvSpPr>
        <p:spPr>
          <a:xfrm>
            <a:off x="1702997" y="2665444"/>
            <a:ext cx="256994" cy="1306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 err="1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Myc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6" name="tx15"/>
          <p:cNvSpPr/>
          <p:nvPr/>
        </p:nvSpPr>
        <p:spPr>
          <a:xfrm>
            <a:off x="3202172" y="1201108"/>
            <a:ext cx="412944" cy="1035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Prdm1</a:t>
            </a:r>
          </a:p>
        </p:txBody>
      </p:sp>
      <p:sp>
        <p:nvSpPr>
          <p:cNvPr id="18" name="tx17"/>
          <p:cNvSpPr/>
          <p:nvPr/>
        </p:nvSpPr>
        <p:spPr>
          <a:xfrm>
            <a:off x="3332208" y="1687618"/>
            <a:ext cx="350714" cy="1005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Axin2</a:t>
            </a:r>
          </a:p>
        </p:txBody>
      </p:sp>
      <p:sp>
        <p:nvSpPr>
          <p:cNvPr id="19" name="tx18"/>
          <p:cNvSpPr/>
          <p:nvPr/>
        </p:nvSpPr>
        <p:spPr>
          <a:xfrm>
            <a:off x="3529991" y="1380728"/>
            <a:ext cx="327301" cy="1035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Nkd1</a:t>
            </a:r>
          </a:p>
        </p:txBody>
      </p:sp>
      <p:sp>
        <p:nvSpPr>
          <p:cNvPr id="20" name="tx19"/>
          <p:cNvSpPr/>
          <p:nvPr/>
        </p:nvSpPr>
        <p:spPr>
          <a:xfrm>
            <a:off x="1517229" y="3079474"/>
            <a:ext cx="288280" cy="1033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Esr1</a:t>
            </a:r>
          </a:p>
        </p:txBody>
      </p:sp>
      <p:sp>
        <p:nvSpPr>
          <p:cNvPr id="21" name="tx20"/>
          <p:cNvSpPr/>
          <p:nvPr/>
        </p:nvSpPr>
        <p:spPr>
          <a:xfrm>
            <a:off x="3199742" y="1539306"/>
            <a:ext cx="257200" cy="1059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Cd5</a:t>
            </a:r>
          </a:p>
        </p:txBody>
      </p:sp>
      <p:sp>
        <p:nvSpPr>
          <p:cNvPr id="25" name="tx24"/>
          <p:cNvSpPr/>
          <p:nvPr/>
        </p:nvSpPr>
        <p:spPr>
          <a:xfrm>
            <a:off x="3288365" y="1879908"/>
            <a:ext cx="405276" cy="1030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Nuak1</a:t>
            </a:r>
          </a:p>
        </p:txBody>
      </p:sp>
      <p:sp>
        <p:nvSpPr>
          <p:cNvPr id="26" name="tx25"/>
          <p:cNvSpPr/>
          <p:nvPr/>
        </p:nvSpPr>
        <p:spPr>
          <a:xfrm>
            <a:off x="2728073" y="1462230"/>
            <a:ext cx="397540" cy="129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Zap70</a:t>
            </a:r>
          </a:p>
        </p:txBody>
      </p:sp>
      <p:sp>
        <p:nvSpPr>
          <p:cNvPr id="28" name="tx27"/>
          <p:cNvSpPr/>
          <p:nvPr/>
        </p:nvSpPr>
        <p:spPr>
          <a:xfrm>
            <a:off x="3025975" y="2553198"/>
            <a:ext cx="397540" cy="129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Akap2</a:t>
            </a:r>
          </a:p>
        </p:txBody>
      </p:sp>
      <p:sp>
        <p:nvSpPr>
          <p:cNvPr id="31" name="tx30"/>
          <p:cNvSpPr/>
          <p:nvPr/>
        </p:nvSpPr>
        <p:spPr>
          <a:xfrm>
            <a:off x="1493782" y="2433601"/>
            <a:ext cx="335174" cy="103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Rnd3</a:t>
            </a:r>
          </a:p>
        </p:txBody>
      </p:sp>
      <p:sp>
        <p:nvSpPr>
          <p:cNvPr id="32" name="tx31"/>
          <p:cNvSpPr/>
          <p:nvPr/>
        </p:nvSpPr>
        <p:spPr>
          <a:xfrm>
            <a:off x="2940099" y="2263603"/>
            <a:ext cx="389667" cy="1036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Tbx19</a:t>
            </a:r>
          </a:p>
        </p:txBody>
      </p:sp>
      <p:sp>
        <p:nvSpPr>
          <p:cNvPr id="35" name="rc34"/>
          <p:cNvSpPr/>
          <p:nvPr/>
        </p:nvSpPr>
        <p:spPr>
          <a:xfrm>
            <a:off x="1348026" y="990315"/>
            <a:ext cx="2575899" cy="2227645"/>
          </a:xfrm>
          <a:prstGeom prst="rect">
            <a:avLst/>
          </a:prstGeom>
          <a:ln w="14782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tx35"/>
          <p:cNvSpPr/>
          <p:nvPr/>
        </p:nvSpPr>
        <p:spPr>
          <a:xfrm>
            <a:off x="1171296" y="2857923"/>
            <a:ext cx="1084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-2</a:t>
            </a:r>
          </a:p>
        </p:txBody>
      </p:sp>
      <p:sp>
        <p:nvSpPr>
          <p:cNvPr id="37" name="tx36"/>
          <p:cNvSpPr/>
          <p:nvPr/>
        </p:nvSpPr>
        <p:spPr>
          <a:xfrm>
            <a:off x="1211897" y="2348571"/>
            <a:ext cx="67806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38" name="tx37"/>
          <p:cNvSpPr/>
          <p:nvPr/>
        </p:nvSpPr>
        <p:spPr>
          <a:xfrm>
            <a:off x="1211897" y="1843266"/>
            <a:ext cx="678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39" name="tx38"/>
          <p:cNvSpPr/>
          <p:nvPr/>
        </p:nvSpPr>
        <p:spPr>
          <a:xfrm>
            <a:off x="1211897" y="1335998"/>
            <a:ext cx="678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40" name="pl39"/>
          <p:cNvSpPr/>
          <p:nvPr/>
        </p:nvSpPr>
        <p:spPr>
          <a:xfrm>
            <a:off x="1310069" y="2899744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0"/>
          <p:cNvSpPr/>
          <p:nvPr/>
        </p:nvSpPr>
        <p:spPr>
          <a:xfrm>
            <a:off x="1310069" y="2392415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1"/>
          <p:cNvSpPr/>
          <p:nvPr/>
        </p:nvSpPr>
        <p:spPr>
          <a:xfrm>
            <a:off x="1310069" y="1885087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2"/>
          <p:cNvSpPr/>
          <p:nvPr/>
        </p:nvSpPr>
        <p:spPr>
          <a:xfrm>
            <a:off x="1310069" y="1377759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3"/>
          <p:cNvSpPr/>
          <p:nvPr/>
        </p:nvSpPr>
        <p:spPr>
          <a:xfrm>
            <a:off x="1754660" y="321796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4"/>
          <p:cNvSpPr/>
          <p:nvPr/>
        </p:nvSpPr>
        <p:spPr>
          <a:xfrm>
            <a:off x="2386113" y="321796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5"/>
          <p:cNvSpPr/>
          <p:nvPr/>
        </p:nvSpPr>
        <p:spPr>
          <a:xfrm>
            <a:off x="3017566" y="321796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6"/>
          <p:cNvSpPr/>
          <p:nvPr/>
        </p:nvSpPr>
        <p:spPr>
          <a:xfrm>
            <a:off x="3649019" y="321796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tx47"/>
          <p:cNvSpPr/>
          <p:nvPr/>
        </p:nvSpPr>
        <p:spPr>
          <a:xfrm>
            <a:off x="1700457" y="3288189"/>
            <a:ext cx="1084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-2</a:t>
            </a:r>
          </a:p>
        </p:txBody>
      </p:sp>
      <p:sp>
        <p:nvSpPr>
          <p:cNvPr id="49" name="tx48"/>
          <p:cNvSpPr/>
          <p:nvPr/>
        </p:nvSpPr>
        <p:spPr>
          <a:xfrm>
            <a:off x="2352210" y="3286165"/>
            <a:ext cx="67806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50" name="tx49"/>
          <p:cNvSpPr/>
          <p:nvPr/>
        </p:nvSpPr>
        <p:spPr>
          <a:xfrm>
            <a:off x="2983663" y="3288189"/>
            <a:ext cx="678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51" name="tx50"/>
          <p:cNvSpPr/>
          <p:nvPr/>
        </p:nvSpPr>
        <p:spPr>
          <a:xfrm>
            <a:off x="3615116" y="3288248"/>
            <a:ext cx="678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53" name="tx52"/>
          <p:cNvSpPr/>
          <p:nvPr/>
        </p:nvSpPr>
        <p:spPr>
          <a:xfrm rot="16200000">
            <a:off x="-190743" y="1924716"/>
            <a:ext cx="2280624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Ikzf1/3 KO</a:t>
            </a:r>
          </a:p>
          <a:p>
            <a:pPr algn="ctr"/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 L2FC upon CTNNB1 GOF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0CD32F-FE74-6142-921A-980F79BB1A8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31494" y="2477729"/>
            <a:ext cx="262777" cy="1877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71764E-5231-A642-A30E-6A761862FE8F}"/>
              </a:ext>
            </a:extLst>
          </p:cNvPr>
          <p:cNvCxnSpPr>
            <a:cxnSpLocks/>
          </p:cNvCxnSpPr>
          <p:nvPr/>
        </p:nvCxnSpPr>
        <p:spPr>
          <a:xfrm>
            <a:off x="2834517" y="2249622"/>
            <a:ext cx="92326" cy="5436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B4F92E-21F2-224D-8E6A-13A957282F72}"/>
              </a:ext>
            </a:extLst>
          </p:cNvPr>
          <p:cNvCxnSpPr>
            <a:cxnSpLocks/>
          </p:cNvCxnSpPr>
          <p:nvPr/>
        </p:nvCxnSpPr>
        <p:spPr>
          <a:xfrm>
            <a:off x="2935890" y="1604579"/>
            <a:ext cx="49044" cy="882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F860DA-F5D9-D44F-A7CB-F2395C2CE02E}"/>
              </a:ext>
            </a:extLst>
          </p:cNvPr>
          <p:cNvCxnSpPr>
            <a:cxnSpLocks/>
          </p:cNvCxnSpPr>
          <p:nvPr/>
        </p:nvCxnSpPr>
        <p:spPr>
          <a:xfrm flipH="1">
            <a:off x="3108326" y="1723569"/>
            <a:ext cx="180039" cy="235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x30">
            <a:extLst>
              <a:ext uri="{FF2B5EF4-FFF2-40B4-BE49-F238E27FC236}">
                <a16:creationId xmlns:a16="http://schemas.microsoft.com/office/drawing/2014/main" id="{F8D90A81-F03D-8A44-BE75-E77B9B4DCAF6}"/>
              </a:ext>
            </a:extLst>
          </p:cNvPr>
          <p:cNvSpPr/>
          <p:nvPr/>
        </p:nvSpPr>
        <p:spPr>
          <a:xfrm>
            <a:off x="1795295" y="1470688"/>
            <a:ext cx="335174" cy="103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Pggt1b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67" name="tx52">
            <a:extLst>
              <a:ext uri="{FF2B5EF4-FFF2-40B4-BE49-F238E27FC236}">
                <a16:creationId xmlns:a16="http://schemas.microsoft.com/office/drawing/2014/main" id="{85901AD4-548A-054D-8BC0-9F5F358F69B8}"/>
              </a:ext>
            </a:extLst>
          </p:cNvPr>
          <p:cNvSpPr/>
          <p:nvPr/>
        </p:nvSpPr>
        <p:spPr>
          <a:xfrm>
            <a:off x="1203607" y="515238"/>
            <a:ext cx="2798843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changes upon CTNNB1 GOF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CTNNB1 &amp; IKZF1/3 bound promoters</a:t>
            </a:r>
          </a:p>
        </p:txBody>
      </p:sp>
      <p:sp>
        <p:nvSpPr>
          <p:cNvPr id="68" name="tx52">
            <a:extLst>
              <a:ext uri="{FF2B5EF4-FFF2-40B4-BE49-F238E27FC236}">
                <a16:creationId xmlns:a16="http://schemas.microsoft.com/office/drawing/2014/main" id="{6BEE1B61-B2AA-8240-805D-5BD9D78A2F04}"/>
              </a:ext>
            </a:extLst>
          </p:cNvPr>
          <p:cNvSpPr/>
          <p:nvPr/>
        </p:nvSpPr>
        <p:spPr>
          <a:xfrm>
            <a:off x="1490789" y="3389605"/>
            <a:ext cx="2280625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 L2FC upon CTNNB1 GOF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NTC</a:t>
            </a:r>
            <a:endParaRPr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Content Placeholder 1">
            <a:extLst>
              <a:ext uri="{FF2B5EF4-FFF2-40B4-BE49-F238E27FC236}">
                <a16:creationId xmlns:a16="http://schemas.microsoft.com/office/drawing/2014/main" id="{79ABC530-C8AE-834C-8E13-028C3C7D8D98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l="15385" t="3333" r="3125" b="17180"/>
          <a:stretch/>
        </p:blipFill>
        <p:spPr>
          <a:xfrm>
            <a:off x="4561210" y="1005490"/>
            <a:ext cx="2384474" cy="2180492"/>
          </a:xfrm>
          <a:prstGeom prst="rect">
            <a:avLst/>
          </a:prstGeom>
        </p:spPr>
      </p:pic>
      <p:sp>
        <p:nvSpPr>
          <p:cNvPr id="57" name="pl6">
            <a:extLst>
              <a:ext uri="{FF2B5EF4-FFF2-40B4-BE49-F238E27FC236}">
                <a16:creationId xmlns:a16="http://schemas.microsoft.com/office/drawing/2014/main" id="{0C866647-2FCC-A544-B52F-79F9520F5711}"/>
              </a:ext>
            </a:extLst>
          </p:cNvPr>
          <p:cNvSpPr/>
          <p:nvPr/>
        </p:nvSpPr>
        <p:spPr>
          <a:xfrm>
            <a:off x="4544670" y="2459626"/>
            <a:ext cx="2416537" cy="0"/>
          </a:xfrm>
          <a:custGeom>
            <a:avLst/>
            <a:gdLst/>
            <a:ahLst/>
            <a:cxnLst/>
            <a:rect l="0" t="0" r="0" b="0"/>
            <a:pathLst>
              <a:path w="2416537">
                <a:moveTo>
                  <a:pt x="0" y="0"/>
                </a:moveTo>
                <a:lnTo>
                  <a:pt x="2416537" y="0"/>
                </a:lnTo>
                <a:lnTo>
                  <a:pt x="2416537" y="0"/>
                </a:lnTo>
              </a:path>
            </a:pathLst>
          </a:custGeom>
          <a:ln w="13550" cap="flat">
            <a:solidFill>
              <a:srgbClr val="000000">
                <a:alpha val="50196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7">
            <a:extLst>
              <a:ext uri="{FF2B5EF4-FFF2-40B4-BE49-F238E27FC236}">
                <a16:creationId xmlns:a16="http://schemas.microsoft.com/office/drawing/2014/main" id="{3510F8CF-B00F-8B40-9946-9C32125C9C7D}"/>
              </a:ext>
            </a:extLst>
          </p:cNvPr>
          <p:cNvSpPr/>
          <p:nvPr/>
        </p:nvSpPr>
        <p:spPr>
          <a:xfrm>
            <a:off x="5728985" y="989965"/>
            <a:ext cx="0" cy="2227645"/>
          </a:xfrm>
          <a:custGeom>
            <a:avLst/>
            <a:gdLst/>
            <a:ahLst/>
            <a:cxnLst/>
            <a:rect l="0" t="0" r="0" b="0"/>
            <a:pathLst>
              <a:path h="2227645">
                <a:moveTo>
                  <a:pt x="0" y="222764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50196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tx9">
            <a:extLst>
              <a:ext uri="{FF2B5EF4-FFF2-40B4-BE49-F238E27FC236}">
                <a16:creationId xmlns:a16="http://schemas.microsoft.com/office/drawing/2014/main" id="{67C168DF-88C0-9146-88D9-79F5386395C6}"/>
              </a:ext>
            </a:extLst>
          </p:cNvPr>
          <p:cNvSpPr/>
          <p:nvPr/>
        </p:nvSpPr>
        <p:spPr>
          <a:xfrm>
            <a:off x="6289842" y="1108843"/>
            <a:ext cx="296016" cy="1059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Ccr2</a:t>
            </a:r>
          </a:p>
        </p:txBody>
      </p:sp>
      <p:sp>
        <p:nvSpPr>
          <p:cNvPr id="65" name="tx12">
            <a:extLst>
              <a:ext uri="{FF2B5EF4-FFF2-40B4-BE49-F238E27FC236}">
                <a16:creationId xmlns:a16="http://schemas.microsoft.com/office/drawing/2014/main" id="{EBF3EEAA-D2D1-7347-B6A1-319B7B1EB170}"/>
              </a:ext>
            </a:extLst>
          </p:cNvPr>
          <p:cNvSpPr/>
          <p:nvPr/>
        </p:nvSpPr>
        <p:spPr>
          <a:xfrm>
            <a:off x="6129008" y="1398447"/>
            <a:ext cx="335174" cy="10611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Cd28</a:t>
            </a:r>
          </a:p>
        </p:txBody>
      </p:sp>
      <p:sp>
        <p:nvSpPr>
          <p:cNvPr id="74" name="tx18">
            <a:extLst>
              <a:ext uri="{FF2B5EF4-FFF2-40B4-BE49-F238E27FC236}">
                <a16:creationId xmlns:a16="http://schemas.microsoft.com/office/drawing/2014/main" id="{3C21E96C-2A2F-8A4E-9D69-C0DA2F257A62}"/>
              </a:ext>
            </a:extLst>
          </p:cNvPr>
          <p:cNvSpPr/>
          <p:nvPr/>
        </p:nvSpPr>
        <p:spPr>
          <a:xfrm>
            <a:off x="6644250" y="1251298"/>
            <a:ext cx="412944" cy="1035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Prdm1</a:t>
            </a:r>
          </a:p>
        </p:txBody>
      </p:sp>
      <p:sp>
        <p:nvSpPr>
          <p:cNvPr id="79" name="tx23">
            <a:extLst>
              <a:ext uri="{FF2B5EF4-FFF2-40B4-BE49-F238E27FC236}">
                <a16:creationId xmlns:a16="http://schemas.microsoft.com/office/drawing/2014/main" id="{1C42E8C4-41D7-F34F-A772-C0E34B179182}"/>
              </a:ext>
            </a:extLst>
          </p:cNvPr>
          <p:cNvSpPr/>
          <p:nvPr/>
        </p:nvSpPr>
        <p:spPr>
          <a:xfrm>
            <a:off x="4572000" y="2185225"/>
            <a:ext cx="413149" cy="1325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 err="1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Cebpb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84" name="tx28">
            <a:extLst>
              <a:ext uri="{FF2B5EF4-FFF2-40B4-BE49-F238E27FC236}">
                <a16:creationId xmlns:a16="http://schemas.microsoft.com/office/drawing/2014/main" id="{103F1280-4672-9B45-8931-237A744FEF47}"/>
              </a:ext>
            </a:extLst>
          </p:cNvPr>
          <p:cNvSpPr/>
          <p:nvPr/>
        </p:nvSpPr>
        <p:spPr>
          <a:xfrm>
            <a:off x="6501855" y="1414473"/>
            <a:ext cx="327301" cy="1035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Nkd1</a:t>
            </a:r>
          </a:p>
        </p:txBody>
      </p:sp>
      <p:sp>
        <p:nvSpPr>
          <p:cNvPr id="88" name="tx32">
            <a:extLst>
              <a:ext uri="{FF2B5EF4-FFF2-40B4-BE49-F238E27FC236}">
                <a16:creationId xmlns:a16="http://schemas.microsoft.com/office/drawing/2014/main" id="{569D99BF-0A0D-404A-A4DB-4E147A44B95A}"/>
              </a:ext>
            </a:extLst>
          </p:cNvPr>
          <p:cNvSpPr/>
          <p:nvPr/>
        </p:nvSpPr>
        <p:spPr>
          <a:xfrm>
            <a:off x="4795144" y="2554549"/>
            <a:ext cx="280476" cy="1060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Ccl9</a:t>
            </a:r>
          </a:p>
        </p:txBody>
      </p:sp>
      <p:sp>
        <p:nvSpPr>
          <p:cNvPr id="89" name="tx33">
            <a:extLst>
              <a:ext uri="{FF2B5EF4-FFF2-40B4-BE49-F238E27FC236}">
                <a16:creationId xmlns:a16="http://schemas.microsoft.com/office/drawing/2014/main" id="{5365368F-015B-E345-801B-D3DCB894F87F}"/>
              </a:ext>
            </a:extLst>
          </p:cNvPr>
          <p:cNvSpPr/>
          <p:nvPr/>
        </p:nvSpPr>
        <p:spPr>
          <a:xfrm>
            <a:off x="4915853" y="1954706"/>
            <a:ext cx="296153" cy="1031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Nt5e</a:t>
            </a:r>
          </a:p>
        </p:txBody>
      </p:sp>
      <p:sp>
        <p:nvSpPr>
          <p:cNvPr id="90" name="tx34">
            <a:extLst>
              <a:ext uri="{FF2B5EF4-FFF2-40B4-BE49-F238E27FC236}">
                <a16:creationId xmlns:a16="http://schemas.microsoft.com/office/drawing/2014/main" id="{21DB009A-42B0-5B4E-8ADF-36D495891369}"/>
              </a:ext>
            </a:extLst>
          </p:cNvPr>
          <p:cNvSpPr/>
          <p:nvPr/>
        </p:nvSpPr>
        <p:spPr>
          <a:xfrm>
            <a:off x="6332526" y="1619344"/>
            <a:ext cx="257200" cy="1059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Cd5</a:t>
            </a:r>
          </a:p>
        </p:txBody>
      </p:sp>
      <p:sp>
        <p:nvSpPr>
          <p:cNvPr id="96" name="tx40">
            <a:extLst>
              <a:ext uri="{FF2B5EF4-FFF2-40B4-BE49-F238E27FC236}">
                <a16:creationId xmlns:a16="http://schemas.microsoft.com/office/drawing/2014/main" id="{4D7E94C0-D7C9-2C4A-981A-29B7A381430D}"/>
              </a:ext>
            </a:extLst>
          </p:cNvPr>
          <p:cNvSpPr/>
          <p:nvPr/>
        </p:nvSpPr>
        <p:spPr>
          <a:xfrm>
            <a:off x="5823384" y="1537704"/>
            <a:ext cx="397540" cy="129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Zap70</a:t>
            </a:r>
          </a:p>
        </p:txBody>
      </p:sp>
      <p:sp>
        <p:nvSpPr>
          <p:cNvPr id="101" name="tx45">
            <a:extLst>
              <a:ext uri="{FF2B5EF4-FFF2-40B4-BE49-F238E27FC236}">
                <a16:creationId xmlns:a16="http://schemas.microsoft.com/office/drawing/2014/main" id="{3B462160-5141-6A44-BDD7-8FACF6264067}"/>
              </a:ext>
            </a:extLst>
          </p:cNvPr>
          <p:cNvSpPr/>
          <p:nvPr/>
        </p:nvSpPr>
        <p:spPr>
          <a:xfrm>
            <a:off x="4745632" y="2086175"/>
            <a:ext cx="342773" cy="1031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Ifitm1</a:t>
            </a:r>
          </a:p>
        </p:txBody>
      </p:sp>
      <p:sp>
        <p:nvSpPr>
          <p:cNvPr id="105" name="rc49">
            <a:extLst>
              <a:ext uri="{FF2B5EF4-FFF2-40B4-BE49-F238E27FC236}">
                <a16:creationId xmlns:a16="http://schemas.microsoft.com/office/drawing/2014/main" id="{A251CEFE-9B8B-774E-B7B6-C375F0808F4D}"/>
              </a:ext>
            </a:extLst>
          </p:cNvPr>
          <p:cNvSpPr/>
          <p:nvPr/>
        </p:nvSpPr>
        <p:spPr>
          <a:xfrm>
            <a:off x="4544670" y="989965"/>
            <a:ext cx="2608507" cy="2227645"/>
          </a:xfrm>
          <a:prstGeom prst="rect">
            <a:avLst/>
          </a:prstGeom>
          <a:ln w="14782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tx50">
            <a:extLst>
              <a:ext uri="{FF2B5EF4-FFF2-40B4-BE49-F238E27FC236}">
                <a16:creationId xmlns:a16="http://schemas.microsoft.com/office/drawing/2014/main" id="{BF08F109-1D6A-2741-B442-B7170E6DE4D8}"/>
              </a:ext>
            </a:extLst>
          </p:cNvPr>
          <p:cNvSpPr/>
          <p:nvPr/>
        </p:nvSpPr>
        <p:spPr>
          <a:xfrm>
            <a:off x="4367940" y="2877810"/>
            <a:ext cx="1084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-2</a:t>
            </a:r>
          </a:p>
        </p:txBody>
      </p:sp>
      <p:sp>
        <p:nvSpPr>
          <p:cNvPr id="107" name="tx51">
            <a:extLst>
              <a:ext uri="{FF2B5EF4-FFF2-40B4-BE49-F238E27FC236}">
                <a16:creationId xmlns:a16="http://schemas.microsoft.com/office/drawing/2014/main" id="{A824CADA-8BEA-084B-BD64-28D432FF31F4}"/>
              </a:ext>
            </a:extLst>
          </p:cNvPr>
          <p:cNvSpPr/>
          <p:nvPr/>
        </p:nvSpPr>
        <p:spPr>
          <a:xfrm>
            <a:off x="4408541" y="2415781"/>
            <a:ext cx="67806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108" name="tx52">
            <a:extLst>
              <a:ext uri="{FF2B5EF4-FFF2-40B4-BE49-F238E27FC236}">
                <a16:creationId xmlns:a16="http://schemas.microsoft.com/office/drawing/2014/main" id="{B657C3B5-3156-2945-926E-8E0FDFA9483B}"/>
              </a:ext>
            </a:extLst>
          </p:cNvPr>
          <p:cNvSpPr/>
          <p:nvPr/>
        </p:nvSpPr>
        <p:spPr>
          <a:xfrm>
            <a:off x="4408541" y="1957799"/>
            <a:ext cx="678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09" name="tx53">
            <a:extLst>
              <a:ext uri="{FF2B5EF4-FFF2-40B4-BE49-F238E27FC236}">
                <a16:creationId xmlns:a16="http://schemas.microsoft.com/office/drawing/2014/main" id="{C5068E97-959C-B141-9D0B-CAB00A91C691}"/>
              </a:ext>
            </a:extLst>
          </p:cNvPr>
          <p:cNvSpPr/>
          <p:nvPr/>
        </p:nvSpPr>
        <p:spPr>
          <a:xfrm>
            <a:off x="4408541" y="1497853"/>
            <a:ext cx="678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110" name="tx54">
            <a:extLst>
              <a:ext uri="{FF2B5EF4-FFF2-40B4-BE49-F238E27FC236}">
                <a16:creationId xmlns:a16="http://schemas.microsoft.com/office/drawing/2014/main" id="{C4B7E4D4-D297-F343-98B4-71EB2CB0B492}"/>
              </a:ext>
            </a:extLst>
          </p:cNvPr>
          <p:cNvSpPr/>
          <p:nvPr/>
        </p:nvSpPr>
        <p:spPr>
          <a:xfrm>
            <a:off x="4408541" y="1035526"/>
            <a:ext cx="67806" cy="8780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6</a:t>
            </a:r>
          </a:p>
        </p:txBody>
      </p:sp>
      <p:sp>
        <p:nvSpPr>
          <p:cNvPr id="111" name="pl55">
            <a:extLst>
              <a:ext uri="{FF2B5EF4-FFF2-40B4-BE49-F238E27FC236}">
                <a16:creationId xmlns:a16="http://schemas.microsoft.com/office/drawing/2014/main" id="{5CE53A00-3702-5341-A9D1-F694CFE52D71}"/>
              </a:ext>
            </a:extLst>
          </p:cNvPr>
          <p:cNvSpPr/>
          <p:nvPr/>
        </p:nvSpPr>
        <p:spPr>
          <a:xfrm>
            <a:off x="4506713" y="2919631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56">
            <a:extLst>
              <a:ext uri="{FF2B5EF4-FFF2-40B4-BE49-F238E27FC236}">
                <a16:creationId xmlns:a16="http://schemas.microsoft.com/office/drawing/2014/main" id="{D0B4284A-A08F-9148-87A2-A9FE068FC154}"/>
              </a:ext>
            </a:extLst>
          </p:cNvPr>
          <p:cNvSpPr/>
          <p:nvPr/>
        </p:nvSpPr>
        <p:spPr>
          <a:xfrm>
            <a:off x="4506713" y="2459626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3" name="pl57">
            <a:extLst>
              <a:ext uri="{FF2B5EF4-FFF2-40B4-BE49-F238E27FC236}">
                <a16:creationId xmlns:a16="http://schemas.microsoft.com/office/drawing/2014/main" id="{30F38153-CC2B-5049-9020-F8DAA23F315C}"/>
              </a:ext>
            </a:extLst>
          </p:cNvPr>
          <p:cNvSpPr/>
          <p:nvPr/>
        </p:nvSpPr>
        <p:spPr>
          <a:xfrm>
            <a:off x="4506713" y="1999620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58">
            <a:extLst>
              <a:ext uri="{FF2B5EF4-FFF2-40B4-BE49-F238E27FC236}">
                <a16:creationId xmlns:a16="http://schemas.microsoft.com/office/drawing/2014/main" id="{712086EE-7220-284F-9D23-557ECB3EBAD6}"/>
              </a:ext>
            </a:extLst>
          </p:cNvPr>
          <p:cNvSpPr/>
          <p:nvPr/>
        </p:nvSpPr>
        <p:spPr>
          <a:xfrm>
            <a:off x="4506713" y="1539614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59">
            <a:extLst>
              <a:ext uri="{FF2B5EF4-FFF2-40B4-BE49-F238E27FC236}">
                <a16:creationId xmlns:a16="http://schemas.microsoft.com/office/drawing/2014/main" id="{3258B6FC-0380-4549-B0F9-DF635A20A919}"/>
              </a:ext>
            </a:extLst>
          </p:cNvPr>
          <p:cNvSpPr/>
          <p:nvPr/>
        </p:nvSpPr>
        <p:spPr>
          <a:xfrm>
            <a:off x="4506713" y="1079609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60">
            <a:extLst>
              <a:ext uri="{FF2B5EF4-FFF2-40B4-BE49-F238E27FC236}">
                <a16:creationId xmlns:a16="http://schemas.microsoft.com/office/drawing/2014/main" id="{35A77F55-6CED-364B-9899-DE3D03EC064E}"/>
              </a:ext>
            </a:extLst>
          </p:cNvPr>
          <p:cNvSpPr/>
          <p:nvPr/>
        </p:nvSpPr>
        <p:spPr>
          <a:xfrm>
            <a:off x="4611650" y="321761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l61">
            <a:extLst>
              <a:ext uri="{FF2B5EF4-FFF2-40B4-BE49-F238E27FC236}">
                <a16:creationId xmlns:a16="http://schemas.microsoft.com/office/drawing/2014/main" id="{D156658E-2575-E449-B1DF-9AC6F164716C}"/>
              </a:ext>
            </a:extLst>
          </p:cNvPr>
          <p:cNvSpPr/>
          <p:nvPr/>
        </p:nvSpPr>
        <p:spPr>
          <a:xfrm>
            <a:off x="5170318" y="321761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62">
            <a:extLst>
              <a:ext uri="{FF2B5EF4-FFF2-40B4-BE49-F238E27FC236}">
                <a16:creationId xmlns:a16="http://schemas.microsoft.com/office/drawing/2014/main" id="{A89BB3C9-9B72-3A42-9448-A6B78C15E20D}"/>
              </a:ext>
            </a:extLst>
          </p:cNvPr>
          <p:cNvSpPr/>
          <p:nvPr/>
        </p:nvSpPr>
        <p:spPr>
          <a:xfrm>
            <a:off x="5728985" y="321761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63">
            <a:extLst>
              <a:ext uri="{FF2B5EF4-FFF2-40B4-BE49-F238E27FC236}">
                <a16:creationId xmlns:a16="http://schemas.microsoft.com/office/drawing/2014/main" id="{DD3339C6-8DB1-EF43-ADAE-C49E539184DE}"/>
              </a:ext>
            </a:extLst>
          </p:cNvPr>
          <p:cNvSpPr/>
          <p:nvPr/>
        </p:nvSpPr>
        <p:spPr>
          <a:xfrm>
            <a:off x="6287653" y="321761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64">
            <a:extLst>
              <a:ext uri="{FF2B5EF4-FFF2-40B4-BE49-F238E27FC236}">
                <a16:creationId xmlns:a16="http://schemas.microsoft.com/office/drawing/2014/main" id="{A30E985F-AE18-A140-80C9-AE7FCEFAB1F3}"/>
              </a:ext>
            </a:extLst>
          </p:cNvPr>
          <p:cNvSpPr/>
          <p:nvPr/>
        </p:nvSpPr>
        <p:spPr>
          <a:xfrm>
            <a:off x="6846320" y="321761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tx65">
            <a:extLst>
              <a:ext uri="{FF2B5EF4-FFF2-40B4-BE49-F238E27FC236}">
                <a16:creationId xmlns:a16="http://schemas.microsoft.com/office/drawing/2014/main" id="{68A6ECB8-832C-4241-9B14-B8F5D8CB19FF}"/>
              </a:ext>
            </a:extLst>
          </p:cNvPr>
          <p:cNvSpPr/>
          <p:nvPr/>
        </p:nvSpPr>
        <p:spPr>
          <a:xfrm>
            <a:off x="4557447" y="3287898"/>
            <a:ext cx="1084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-4</a:t>
            </a:r>
          </a:p>
        </p:txBody>
      </p:sp>
      <p:sp>
        <p:nvSpPr>
          <p:cNvPr id="122" name="tx66">
            <a:extLst>
              <a:ext uri="{FF2B5EF4-FFF2-40B4-BE49-F238E27FC236}">
                <a16:creationId xmlns:a16="http://schemas.microsoft.com/office/drawing/2014/main" id="{581B021D-5FF3-104B-9D62-C79BD312D357}"/>
              </a:ext>
            </a:extLst>
          </p:cNvPr>
          <p:cNvSpPr/>
          <p:nvPr/>
        </p:nvSpPr>
        <p:spPr>
          <a:xfrm>
            <a:off x="5116114" y="3287839"/>
            <a:ext cx="1084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-2</a:t>
            </a:r>
          </a:p>
        </p:txBody>
      </p:sp>
      <p:sp>
        <p:nvSpPr>
          <p:cNvPr id="123" name="tx67">
            <a:extLst>
              <a:ext uri="{FF2B5EF4-FFF2-40B4-BE49-F238E27FC236}">
                <a16:creationId xmlns:a16="http://schemas.microsoft.com/office/drawing/2014/main" id="{0613207B-9283-9C40-8D39-B63C505CDD37}"/>
              </a:ext>
            </a:extLst>
          </p:cNvPr>
          <p:cNvSpPr/>
          <p:nvPr/>
        </p:nvSpPr>
        <p:spPr>
          <a:xfrm>
            <a:off x="5695082" y="3285815"/>
            <a:ext cx="67806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124" name="tx68">
            <a:extLst>
              <a:ext uri="{FF2B5EF4-FFF2-40B4-BE49-F238E27FC236}">
                <a16:creationId xmlns:a16="http://schemas.microsoft.com/office/drawing/2014/main" id="{6D6B7BA7-DAEA-9E43-A587-BAD6BDDE46C6}"/>
              </a:ext>
            </a:extLst>
          </p:cNvPr>
          <p:cNvSpPr/>
          <p:nvPr/>
        </p:nvSpPr>
        <p:spPr>
          <a:xfrm>
            <a:off x="6253750" y="3287839"/>
            <a:ext cx="678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25" name="tx69">
            <a:extLst>
              <a:ext uri="{FF2B5EF4-FFF2-40B4-BE49-F238E27FC236}">
                <a16:creationId xmlns:a16="http://schemas.microsoft.com/office/drawing/2014/main" id="{7AE0614B-F221-7445-B617-1A8CDF372185}"/>
              </a:ext>
            </a:extLst>
          </p:cNvPr>
          <p:cNvSpPr/>
          <p:nvPr/>
        </p:nvSpPr>
        <p:spPr>
          <a:xfrm>
            <a:off x="6812417" y="3287898"/>
            <a:ext cx="678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129" name="tx17">
            <a:extLst>
              <a:ext uri="{FF2B5EF4-FFF2-40B4-BE49-F238E27FC236}">
                <a16:creationId xmlns:a16="http://schemas.microsoft.com/office/drawing/2014/main" id="{FAF94274-2287-424A-870B-68C5A5BB8E08}"/>
              </a:ext>
            </a:extLst>
          </p:cNvPr>
          <p:cNvSpPr/>
          <p:nvPr/>
        </p:nvSpPr>
        <p:spPr>
          <a:xfrm>
            <a:off x="6549895" y="1762698"/>
            <a:ext cx="350714" cy="1005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Axin2</a:t>
            </a:r>
          </a:p>
        </p:txBody>
      </p:sp>
      <p:sp>
        <p:nvSpPr>
          <p:cNvPr id="130" name="tx24">
            <a:extLst>
              <a:ext uri="{FF2B5EF4-FFF2-40B4-BE49-F238E27FC236}">
                <a16:creationId xmlns:a16="http://schemas.microsoft.com/office/drawing/2014/main" id="{58B55464-7D6C-6B49-8916-57AD52A3F194}"/>
              </a:ext>
            </a:extLst>
          </p:cNvPr>
          <p:cNvSpPr/>
          <p:nvPr/>
        </p:nvSpPr>
        <p:spPr>
          <a:xfrm>
            <a:off x="6536212" y="1922427"/>
            <a:ext cx="405276" cy="1030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Nuak1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5594A5D-8EAE-0E42-8ACC-F44FB9A51154}"/>
              </a:ext>
            </a:extLst>
          </p:cNvPr>
          <p:cNvCxnSpPr>
            <a:cxnSpLocks/>
          </p:cNvCxnSpPr>
          <p:nvPr/>
        </p:nvCxnSpPr>
        <p:spPr>
          <a:xfrm>
            <a:off x="6064101" y="1663365"/>
            <a:ext cx="181864" cy="14961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EB856FE-56B8-3B4D-8E16-246A374446CA}"/>
              </a:ext>
            </a:extLst>
          </p:cNvPr>
          <p:cNvCxnSpPr>
            <a:cxnSpLocks/>
          </p:cNvCxnSpPr>
          <p:nvPr/>
        </p:nvCxnSpPr>
        <p:spPr>
          <a:xfrm flipH="1">
            <a:off x="6352451" y="1806473"/>
            <a:ext cx="149404" cy="5280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x10">
            <a:extLst>
              <a:ext uri="{FF2B5EF4-FFF2-40B4-BE49-F238E27FC236}">
                <a16:creationId xmlns:a16="http://schemas.microsoft.com/office/drawing/2014/main" id="{6B9B0612-2493-6E4B-832F-15D0AA56C29A}"/>
              </a:ext>
            </a:extLst>
          </p:cNvPr>
          <p:cNvSpPr/>
          <p:nvPr/>
        </p:nvSpPr>
        <p:spPr>
          <a:xfrm>
            <a:off x="5072775" y="2718478"/>
            <a:ext cx="256994" cy="1306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 err="1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Myc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35" name="tx19">
            <a:extLst>
              <a:ext uri="{FF2B5EF4-FFF2-40B4-BE49-F238E27FC236}">
                <a16:creationId xmlns:a16="http://schemas.microsoft.com/office/drawing/2014/main" id="{52CD9772-DB06-8342-AFD3-E8325F4A0C0A}"/>
              </a:ext>
            </a:extLst>
          </p:cNvPr>
          <p:cNvSpPr/>
          <p:nvPr/>
        </p:nvSpPr>
        <p:spPr>
          <a:xfrm>
            <a:off x="5000958" y="3072950"/>
            <a:ext cx="288280" cy="1033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Esr1</a:t>
            </a:r>
          </a:p>
        </p:txBody>
      </p:sp>
      <p:sp>
        <p:nvSpPr>
          <p:cNvPr id="136" name="tx27">
            <a:extLst>
              <a:ext uri="{FF2B5EF4-FFF2-40B4-BE49-F238E27FC236}">
                <a16:creationId xmlns:a16="http://schemas.microsoft.com/office/drawing/2014/main" id="{5A14CF9D-F73C-344B-A6B8-5CC322B85EE2}"/>
              </a:ext>
            </a:extLst>
          </p:cNvPr>
          <p:cNvSpPr/>
          <p:nvPr/>
        </p:nvSpPr>
        <p:spPr>
          <a:xfrm>
            <a:off x="6303085" y="2593654"/>
            <a:ext cx="397540" cy="129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Akap2</a:t>
            </a:r>
          </a:p>
        </p:txBody>
      </p:sp>
      <p:sp>
        <p:nvSpPr>
          <p:cNvPr id="137" name="tx31">
            <a:extLst>
              <a:ext uri="{FF2B5EF4-FFF2-40B4-BE49-F238E27FC236}">
                <a16:creationId xmlns:a16="http://schemas.microsoft.com/office/drawing/2014/main" id="{3E2678D1-C561-A64E-98C4-4CB229686869}"/>
              </a:ext>
            </a:extLst>
          </p:cNvPr>
          <p:cNvSpPr/>
          <p:nvPr/>
        </p:nvSpPr>
        <p:spPr>
          <a:xfrm>
            <a:off x="6427153" y="2086430"/>
            <a:ext cx="389667" cy="1036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Tbx19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632ED0C-D947-4946-8911-508E623EA8BC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5201272" y="2530763"/>
            <a:ext cx="262777" cy="1877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49FCADA-11D7-5441-AD09-5854A6257004}"/>
              </a:ext>
            </a:extLst>
          </p:cNvPr>
          <p:cNvCxnSpPr>
            <a:cxnSpLocks/>
          </p:cNvCxnSpPr>
          <p:nvPr/>
        </p:nvCxnSpPr>
        <p:spPr>
          <a:xfrm flipV="1">
            <a:off x="6082481" y="2145101"/>
            <a:ext cx="287085" cy="19810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x30">
            <a:extLst>
              <a:ext uri="{FF2B5EF4-FFF2-40B4-BE49-F238E27FC236}">
                <a16:creationId xmlns:a16="http://schemas.microsoft.com/office/drawing/2014/main" id="{4DB21213-884F-FB45-9AB7-15B8C2D8BDEC}"/>
              </a:ext>
            </a:extLst>
          </p:cNvPr>
          <p:cNvSpPr/>
          <p:nvPr/>
        </p:nvSpPr>
        <p:spPr>
          <a:xfrm>
            <a:off x="5161376" y="1593422"/>
            <a:ext cx="335174" cy="103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Pggt1b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62135FE-E00D-0D45-B882-DB8E8AB336AD}"/>
              </a:ext>
            </a:extLst>
          </p:cNvPr>
          <p:cNvCxnSpPr>
            <a:cxnSpLocks/>
          </p:cNvCxnSpPr>
          <p:nvPr/>
        </p:nvCxnSpPr>
        <p:spPr>
          <a:xfrm flipV="1">
            <a:off x="4649708" y="2333286"/>
            <a:ext cx="73844" cy="582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EE2B1C6-1F6E-8E4E-BAB5-776A7CE4E72D}"/>
              </a:ext>
            </a:extLst>
          </p:cNvPr>
          <p:cNvCxnSpPr>
            <a:cxnSpLocks/>
          </p:cNvCxnSpPr>
          <p:nvPr/>
        </p:nvCxnSpPr>
        <p:spPr>
          <a:xfrm flipV="1">
            <a:off x="5000958" y="2214968"/>
            <a:ext cx="29860" cy="21748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D763244-762B-2E43-A0C0-32FE7842E20A}"/>
              </a:ext>
            </a:extLst>
          </p:cNvPr>
          <p:cNvCxnSpPr>
            <a:cxnSpLocks/>
          </p:cNvCxnSpPr>
          <p:nvPr/>
        </p:nvCxnSpPr>
        <p:spPr>
          <a:xfrm flipV="1">
            <a:off x="5099462" y="2073398"/>
            <a:ext cx="9460" cy="3319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x52">
            <a:extLst>
              <a:ext uri="{FF2B5EF4-FFF2-40B4-BE49-F238E27FC236}">
                <a16:creationId xmlns:a16="http://schemas.microsoft.com/office/drawing/2014/main" id="{30799690-8CCA-BB49-B7F7-66274F9BAE98}"/>
              </a:ext>
            </a:extLst>
          </p:cNvPr>
          <p:cNvSpPr/>
          <p:nvPr/>
        </p:nvSpPr>
        <p:spPr>
          <a:xfrm>
            <a:off x="4449501" y="699848"/>
            <a:ext cx="2798843" cy="184666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changes upon CTNNB1 GOF</a:t>
            </a:r>
          </a:p>
        </p:txBody>
      </p:sp>
      <p:sp>
        <p:nvSpPr>
          <p:cNvPr id="145" name="tx52">
            <a:extLst>
              <a:ext uri="{FF2B5EF4-FFF2-40B4-BE49-F238E27FC236}">
                <a16:creationId xmlns:a16="http://schemas.microsoft.com/office/drawing/2014/main" id="{AB260166-A346-E542-A873-1CFF8B73BED8}"/>
              </a:ext>
            </a:extLst>
          </p:cNvPr>
          <p:cNvSpPr/>
          <p:nvPr/>
        </p:nvSpPr>
        <p:spPr>
          <a:xfrm rot="16200000">
            <a:off x="3019633" y="1924716"/>
            <a:ext cx="2280624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Ikzf1/3 KO</a:t>
            </a:r>
          </a:p>
          <a:p>
            <a:pPr algn="ctr"/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 L2FC upon CTNNB1 GOF</a:t>
            </a:r>
          </a:p>
        </p:txBody>
      </p:sp>
      <p:sp>
        <p:nvSpPr>
          <p:cNvPr id="146" name="tx52">
            <a:extLst>
              <a:ext uri="{FF2B5EF4-FFF2-40B4-BE49-F238E27FC236}">
                <a16:creationId xmlns:a16="http://schemas.microsoft.com/office/drawing/2014/main" id="{0FC9077B-D151-5B4B-A0B4-3F899F49654B}"/>
              </a:ext>
            </a:extLst>
          </p:cNvPr>
          <p:cNvSpPr/>
          <p:nvPr/>
        </p:nvSpPr>
        <p:spPr>
          <a:xfrm>
            <a:off x="4701165" y="3389605"/>
            <a:ext cx="2280625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 L2FC upon CTNNB1 GOF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NTC</a:t>
            </a:r>
            <a:endParaRPr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Robinson, Mark</cp:lastModifiedBy>
  <cp:revision>8</cp:revision>
  <dcterms:created xsi:type="dcterms:W3CDTF">2017-02-13T16:18:36Z</dcterms:created>
  <dcterms:modified xsi:type="dcterms:W3CDTF">2021-11-15T18:44:21Z</dcterms:modified>
  <cp:category/>
</cp:coreProperties>
</file>