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d3450e1084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914400"/>
            <a:ext cx="2926080" cy="2743200"/>
          </a:xfrm>
          <a:prstGeom prst="rect">
            <a:avLst/>
          </a:prstGeom>
        </p:spPr>
      </p:pic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2926080" cy="2743200"/>
            <a:chOff x="914400" y="914400"/>
            <a:chExt cx="2926080" cy="27432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292607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292607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48026" y="990315"/>
              <a:ext cx="2416537" cy="22276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8026" y="2459976"/>
              <a:ext cx="2416537" cy="0"/>
            </a:xfrm>
            <a:custGeom>
              <a:avLst/>
              <a:pathLst>
                <a:path w="2416537" h="0">
                  <a:moveTo>
                    <a:pt x="0" y="0"/>
                  </a:moveTo>
                  <a:lnTo>
                    <a:pt x="2416537" y="0"/>
                  </a:lnTo>
                  <a:lnTo>
                    <a:pt x="2416537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32341" y="990315"/>
              <a:ext cx="0" cy="2227645"/>
            </a:xfrm>
            <a:custGeom>
              <a:avLst/>
              <a:pathLst>
                <a:path w="0" h="2227645">
                  <a:moveTo>
                    <a:pt x="0" y="22276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348627" y="2424951"/>
              <a:ext cx="397540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Tead1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093561" y="1224849"/>
              <a:ext cx="296016" cy="105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Ccr2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58222" y="2378661"/>
              <a:ext cx="327301" cy="134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Olig3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819494" y="2364551"/>
              <a:ext cx="327438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Apon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943162" y="1493802"/>
              <a:ext cx="335174" cy="10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Cd28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064900" y="1908564"/>
              <a:ext cx="405276" cy="103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Nuak1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159356" y="2471872"/>
              <a:ext cx="256994" cy="130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Myc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2333490" y="2465629"/>
              <a:ext cx="389667" cy="103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Foxo1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908465" y="1889972"/>
              <a:ext cx="467642" cy="1325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Gpr114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719490" y="2284477"/>
              <a:ext cx="389667" cy="103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Tbx19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48250" y="1356610"/>
              <a:ext cx="412944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Prdm1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54263" y="2371008"/>
              <a:ext cx="389667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Foxp1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706524" y="2194793"/>
              <a:ext cx="568893" cy="10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Kremen1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075117" y="2234435"/>
              <a:ext cx="631122" cy="103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Tmem119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940686" y="1874812"/>
              <a:ext cx="397403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Emid1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251294" y="2339378"/>
              <a:ext cx="413149" cy="1325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Cebpb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862218" y="1921428"/>
              <a:ext cx="311693" cy="105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Grb7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068986" y="2134875"/>
              <a:ext cx="296016" cy="1325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Cpm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864038" y="2485787"/>
              <a:ext cx="397540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Akap2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95374" y="1928296"/>
              <a:ext cx="335106" cy="105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Gfi1b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323421" y="1518899"/>
              <a:ext cx="327301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Nkd1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71705" y="2083978"/>
              <a:ext cx="522341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Kbtbd11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961403" y="1823644"/>
              <a:ext cx="350714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Axin2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566953" y="3063613"/>
              <a:ext cx="288280" cy="103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Esr1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583287" y="2439364"/>
              <a:ext cx="2804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Ccl9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779951" y="2377873"/>
              <a:ext cx="296153" cy="10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Nt5e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66247" y="1711270"/>
              <a:ext cx="257200" cy="105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Cd5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741236" y="2178109"/>
              <a:ext cx="467642" cy="133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Megf10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82550" y="2188074"/>
              <a:ext cx="506664" cy="10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Slc16a5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73482" y="2021199"/>
              <a:ext cx="608051" cy="1319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Arhgap23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48120" y="1760910"/>
              <a:ext cx="397540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Pdzd2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57971" y="1975732"/>
              <a:ext cx="32730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Dgka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872427" y="1774554"/>
              <a:ext cx="397540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Zap70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848954" y="2202788"/>
              <a:ext cx="272877" cy="131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Lhfp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646730" y="2473594"/>
              <a:ext cx="997788" cy="103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6330403A02Rik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924044" y="2466107"/>
              <a:ext cx="335174" cy="103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Rnd3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629788" y="2404758"/>
              <a:ext cx="373922" cy="10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Olfm1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671675" y="2387450"/>
              <a:ext cx="342773" cy="10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Ifitm1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032834" y="1825809"/>
              <a:ext cx="389736" cy="103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Klhl32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777695" y="2239638"/>
              <a:ext cx="420816" cy="103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Fbxl12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704246" y="2406612"/>
              <a:ext cx="397540" cy="103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Abca9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1348026" y="990315"/>
              <a:ext cx="2416537" cy="2227645"/>
            </a:xfrm>
            <a:prstGeom prst="rect">
              <a:avLst/>
            </a:prstGeom>
            <a:ln w="14782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171296" y="2878160"/>
              <a:ext cx="108406" cy="85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11897" y="2416131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11897" y="1958149"/>
              <a:ext cx="67806" cy="85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11897" y="1498203"/>
              <a:ext cx="67806" cy="854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11897" y="1035876"/>
              <a:ext cx="67806" cy="87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56" name="pl55"/>
            <p:cNvSpPr/>
            <p:nvPr/>
          </p:nvSpPr>
          <p:spPr>
            <a:xfrm>
              <a:off x="1310069" y="29199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310069" y="2459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310069" y="19999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310069" y="15399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310069" y="10799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15006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73674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32341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091009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649676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360803" y="3288248"/>
              <a:ext cx="108406" cy="854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-4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919470" y="3288189"/>
              <a:ext cx="108406" cy="85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98438" y="3286165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057106" y="3288189"/>
              <a:ext cx="67806" cy="85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615773" y="3288248"/>
              <a:ext cx="67806" cy="854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52040" y="3403909"/>
              <a:ext cx="2608510" cy="144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Expr_L2FC_NTC_Cre_vs_NTC_ERT2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-81991" y="2032105"/>
              <a:ext cx="2219176" cy="144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Expr_L2FC_Ik_Cre_vs_Ik_ERT2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mer92</cp:lastModifiedBy>
  <cp:revision>3</cp:revision>
  <dcterms:created xsi:type="dcterms:W3CDTF">2017-02-13T16:18:36Z</dcterms:created>
  <dcterms:modified xsi:type="dcterms:W3CDTF">2021-11-15T13:35:49Z</dcterms:modified>
  <cp:category/>
</cp:coreProperties>
</file>