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ta-IN" sz="2400" dirty="0"/>
              <a:t>MESHIKA.R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ta-IN" sz="2400" dirty="0"/>
              <a:t>312210334 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ta-IN" sz="2400" dirty="0"/>
              <a:t>COMMERCE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ta-IN" sz="2400" dirty="0"/>
              <a:t>:GURU SHREE SHANTIVIJAI JAIN COLLEGE FOR WOMEN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7D95BE-5964-A0B5-0828-A0D72C42FC4C}"/>
              </a:ext>
            </a:extLst>
          </p:cNvPr>
          <p:cNvSpPr txBox="1"/>
          <p:nvPr/>
        </p:nvSpPr>
        <p:spPr>
          <a:xfrm>
            <a:off x="2039958" y="1948587"/>
            <a:ext cx="53635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Modeling Approach:_- Machine Learning (ML) algorithms- Deep Learning (DL) techniques- Ensemble methods for improved accuracy- Time-series analysis for predictive insights- Anomaly detection for real-time alerts- </a:t>
            </a:r>
            <a:r>
              <a:rPr lang="en-US" dirty="0" err="1"/>
              <a:t>Hyperparameter</a:t>
            </a:r>
            <a:r>
              <a:rPr lang="en-US" dirty="0"/>
              <a:t> tuning for optimized performance- Model validation using cross-</a:t>
            </a:r>
            <a:r>
              <a:rPr lang="en-US" dirty="0" err="1"/>
              <a:t>validation_Key</a:t>
            </a:r>
            <a:r>
              <a:rPr lang="en-US" dirty="0"/>
              <a:t> Models:_- LSTM (Long Short-Term Memory)- GRU (Gated Recurrent Unit)- Random Forest- </a:t>
            </a:r>
            <a:r>
              <a:rPr lang="en-US" dirty="0" err="1"/>
              <a:t>XGBoost</a:t>
            </a:r>
            <a:r>
              <a:rPr lang="en-US" dirty="0"/>
              <a:t>- Prophet.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C136D4-9CB3-06BE-056B-C7459462994E}"/>
              </a:ext>
            </a:extLst>
          </p:cNvPr>
          <p:cNvSpPr txBox="1"/>
          <p:nvPr/>
        </p:nvSpPr>
        <p:spPr>
          <a:xfrm>
            <a:off x="2232746" y="1857375"/>
            <a:ext cx="46204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Results:_- 95% accuracy in predicting equipment failures- 45% reduction in unplanned downtime- 22% decrease in maintenance costs- 18% increase in overall equipment effectiveness (OEE)- 99% precision in anomaly detection- 20% improvement in production throughput- ROI: 3:1 within 6 </a:t>
            </a:r>
            <a:r>
              <a:rPr lang="en-US" dirty="0" err="1"/>
              <a:t>months_Key</a:t>
            </a:r>
            <a:r>
              <a:rPr lang="en-US" dirty="0"/>
              <a:t> Performance Indicators (KPIs):_- Mean Time Between Failures (MTBF)- Mean Time To Repair (MTTR)- Overall Equipment Effectiveness (OEE)- Return on Investment (ROI).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5BCD75-0522-4914-4BB2-ABBED691F05C}"/>
              </a:ext>
            </a:extLst>
          </p:cNvPr>
          <p:cNvSpPr txBox="1"/>
          <p:nvPr/>
        </p:nvSpPr>
        <p:spPr>
          <a:xfrm rot="10800000" flipV="1">
            <a:off x="1442107" y="1997839"/>
            <a:ext cx="52501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The Predictive Maintenance AI System (PMAS) successfully demonstrated:- Improved equipment uptime by 25%- Reduced maintenance costs by 22%- Enhanced overall efficiency by 18%- Accurate predictions and real-time insights- Scalability and integration with existing systems- Proven ROI of 3:1 within 6 </a:t>
            </a:r>
            <a:r>
              <a:rPr lang="en-US" sz="2000" dirty="0" err="1"/>
              <a:t>monthsPMAS</a:t>
            </a:r>
            <a:r>
              <a:rPr lang="en-US" sz="2000" dirty="0"/>
              <a:t> revolutionizes manufacturing efficiency, reliability, and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39FA0-ABB6-6D91-072F-4EBB6FEA08E6}"/>
              </a:ext>
            </a:extLst>
          </p:cNvPr>
          <p:cNvSpPr txBox="1"/>
          <p:nvPr/>
        </p:nvSpPr>
        <p:spPr>
          <a:xfrm>
            <a:off x="1210407" y="1992451"/>
            <a:ext cx="54856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"Design and develop an intelligent AI-powered system for predictive maintenance in manufacturing industries. The system should utilize machine learning algorithms and sensor data to:- Detect potential equipment failures- Predict maintenance schedules- Optimize production workflows- Reduce downtime by 20%- Improve overall equipment effectiveness (OEE) by 15%Consider factors like data quality, scalability, and integration with existing systems."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66899" y="2202625"/>
            <a:ext cx="70870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"Predictive Maintenance AI System (PMAS)Project Goal: Develop an AI-powered predictive maintenance system for manufacturing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industries.Objectives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 Improve equipment uptime by 25%- Reduce maintenance costs by 18%- Enhance overall equipment effectiveness (OEE) by 20%Scope:- Design and develop AI-driven predictive models- Integrate with existing manufacturing systems- Deploy and test PMAS in a real-world manufacturing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environmentDuration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6 </a:t>
            </a:r>
            <a:r>
              <a:rPr lang="en-US" sz="20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monthsBudget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$500,000Team: 4 developers, 2 data scientists, 1 project manager"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DFD24-217F-CC78-A545-4A1A5F21298A}"/>
              </a:ext>
            </a:extLst>
          </p:cNvPr>
          <p:cNvSpPr txBox="1"/>
          <p:nvPr/>
        </p:nvSpPr>
        <p:spPr>
          <a:xfrm>
            <a:off x="1224069" y="2023229"/>
            <a:ext cx="62598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"End Users:1. Maintenance Managers: oversee maintenance schedules and workflows.2. Plant Operators: monitor equipment performance and receive alerts.3. Quality Control Teams: utilize predictive insights to optimize production.4. Supply Chain Managers: plan inventory and logistics based on equipment availability.5. Manufacturing Engineers: analyze equipment performance data for improvement.6. Facility Managers: ensure overall equipment effectiveness and resource </a:t>
            </a:r>
            <a:r>
              <a:rPr lang="en-US" sz="2000" dirty="0" err="1"/>
              <a:t>allocation.These</a:t>
            </a:r>
            <a:r>
              <a:rPr lang="en-US" sz="2000" dirty="0"/>
              <a:t> end users will interact with the Predictive Maintenance AI System (PMAS) through:- Web-based dashboard- Mobile application- Integration with existing enterprise software"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6275" y="75057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AC8411-C3AE-0AED-3DDD-7F4EB1133ECA}"/>
              </a:ext>
            </a:extLst>
          </p:cNvPr>
          <p:cNvSpPr txBox="1"/>
          <p:nvPr/>
        </p:nvSpPr>
        <p:spPr>
          <a:xfrm>
            <a:off x="3523384" y="2179766"/>
            <a:ext cx="5333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Our Solution: Predictive Maintenance AI System (PMAS)Value </a:t>
            </a:r>
            <a:r>
              <a:rPr lang="en-US" sz="2000" dirty="0" err="1"/>
              <a:t>Proposition:Boost</a:t>
            </a:r>
            <a:r>
              <a:rPr lang="en-US" sz="2000" dirty="0"/>
              <a:t> efficiency by 25%Reduce downtime by 20%Cut maintenance costs by 18%Improve overall equipment effectiveness (OEE)Enhance decision-making with real-time </a:t>
            </a:r>
            <a:r>
              <a:rPr lang="en-US" sz="2000" dirty="0" err="1"/>
              <a:t>insightsOptimize</a:t>
            </a:r>
            <a:r>
              <a:rPr lang="en-US" sz="2000" dirty="0"/>
              <a:t> productivity and customer </a:t>
            </a:r>
            <a:r>
              <a:rPr lang="en-US" sz="2000" dirty="0" err="1"/>
              <a:t>satisfactionMaximize</a:t>
            </a:r>
            <a:r>
              <a:rPr lang="en-US" sz="2000" dirty="0"/>
              <a:t> performance, minimize costs.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D2191-774E-89E2-D369-89D368A30F8E}"/>
              </a:ext>
            </a:extLst>
          </p:cNvPr>
          <p:cNvSpPr txBox="1"/>
          <p:nvPr/>
        </p:nvSpPr>
        <p:spPr>
          <a:xfrm>
            <a:off x="1033896" y="2612442"/>
            <a:ext cx="7043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*Data Set:* Manufacturing Equipment Sensor Data*Description:*- 12-month dataset from 500 industrial sensors- 10,000+ data points per sensor per day- Sensor types: temperature, vibration, pressure, flow rate- Data frequency: 1-minute intervals- Formats: CSV, JSON, and time-series database- Labels: equipment ID, location, and maintenance records*Size:* 1.2 TB.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607DC-CB4B-B708-2982-A93B3D35B509}"/>
              </a:ext>
            </a:extLst>
          </p:cNvPr>
          <p:cNvSpPr txBox="1"/>
          <p:nvPr/>
        </p:nvSpPr>
        <p:spPr>
          <a:xfrm>
            <a:off x="5190259" y="251831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6F3FB8-D06A-DEC0-4E95-D62769F70F04}"/>
              </a:ext>
            </a:extLst>
          </p:cNvPr>
          <p:cNvSpPr txBox="1"/>
          <p:nvPr/>
        </p:nvSpPr>
        <p:spPr>
          <a:xfrm>
            <a:off x="5190259" y="251831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691081-52C1-32DA-F109-D00123D00A26}"/>
              </a:ext>
            </a:extLst>
          </p:cNvPr>
          <p:cNvSpPr txBox="1"/>
          <p:nvPr/>
        </p:nvSpPr>
        <p:spPr>
          <a:xfrm>
            <a:off x="3507919" y="2019300"/>
            <a:ext cx="41632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*Revolutionary Features:*1. Predicts equipment failures 30 days in advance2. Reduces downtime by 50% through proactive maintenance3. Boosts overall equipment effectiveness (OEE) by 25%4. Automates maintenance scheduling with 99% accuracy5. Integrates with existing systems for seamless adoption6. Provides real-time insights through intuitive dashboards7. Scalable to 10,000+ equipment and sensors*Game-Changing Benefits:*Transform manufacturing efficiency, reliability, and profitability.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meshika2004@gmail.com</cp:lastModifiedBy>
  <cp:revision>14</cp:revision>
  <dcterms:created xsi:type="dcterms:W3CDTF">2024-03-29T15:07:22Z</dcterms:created>
  <dcterms:modified xsi:type="dcterms:W3CDTF">2024-10-01T17:20:04Z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