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7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8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BB68A-6666-9D3A-206E-B2BF4D7C2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19" y="2754999"/>
            <a:ext cx="4348578" cy="1177068"/>
          </a:xfrm>
        </p:spPr>
        <p:txBody>
          <a:bodyPr>
            <a:noAutofit/>
          </a:bodyPr>
          <a:lstStyle/>
          <a:p>
            <a:r>
              <a:rPr lang="en-US" sz="2800" dirty="0"/>
              <a:t>Exploring Sociocultural Patterns in Baby Naming Using K-Means Clustering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2C33B-5AC2-4828-584F-5C37ADD3E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Stephan Laleye</a:t>
            </a: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A5954C72-B35C-39E7-CBF7-ADC540F5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35" r="14688" b="2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3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53DE-B176-1FF1-4474-2B84970E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Two: ( Continued 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0E33A-A678-F7C7-430B-5E0530F00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971" y="2870022"/>
            <a:ext cx="4772721" cy="2971344"/>
          </a:xfrm>
        </p:spPr>
      </p:pic>
    </p:spTree>
    <p:extLst>
      <p:ext uri="{BB962C8B-B14F-4D97-AF65-F5344CB8AC3E}">
        <p14:creationId xmlns:p14="http://schemas.microsoft.com/office/powerpoint/2010/main" val="156338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60F225-CA5E-73DD-C8CA-80116FC6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Three: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296163-6E2C-1CAA-8586-9F188F82CA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0948" y="2792293"/>
            <a:ext cx="3754652" cy="3224583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6FD5A9-9396-FBC3-4462-43AA0FAC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6858" y="2792294"/>
            <a:ext cx="4611917" cy="3345272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found across two or more clusters, showing ethnic crossover between clusters.</a:t>
            </a:r>
          </a:p>
        </p:txBody>
      </p:sp>
    </p:spTree>
    <p:extLst>
      <p:ext uri="{BB962C8B-B14F-4D97-AF65-F5344CB8AC3E}">
        <p14:creationId xmlns:p14="http://schemas.microsoft.com/office/powerpoint/2010/main" val="135969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4D77-D6F1-5262-C2F9-49FE245D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Analysis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Inferneces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B6B9-98BF-BA7D-BCAA-46C2F981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like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Savanna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Oscar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span multiple ethnic groups.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reveals cultural adoption of names across diverse groups.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clusters were heavily dominated by specific ethnicities, showing more rigid naming conventions.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Cluster 1 primarily influenced by Hispanic and Asian names.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8451-2A90-2D90-0DB4-7A5D739A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Conclusive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38D19-F32B-26E9-1F2D-A6716E26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implementation somewhat successfully highlighted cultural patterns in naming conventions.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type revealed some overlap of the names encountered across multiple ethnicities, indicating cultural exchange in naming trends.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may simplify ethnic relationships.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alternative clustering methods like Gaussian Mixture Models (GMM).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 that described each record better ( socioeconomic status, birth year )</a:t>
            </a:r>
          </a:p>
        </p:txBody>
      </p:sp>
    </p:spTree>
    <p:extLst>
      <p:ext uri="{BB962C8B-B14F-4D97-AF65-F5344CB8AC3E}">
        <p14:creationId xmlns:p14="http://schemas.microsoft.com/office/powerpoint/2010/main" val="322295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FBB1-52FC-D71C-86B7-9B999C05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50167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AC8F-70F8-8ECE-9CF5-9376848B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5F1A-AEBF-45BC-087C-A033D66E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baby naming trends in New York City between the years 2011 to 2021.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Uncovering influences on the naming conventions employed by the various recorded ethnic groups within this dataset.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( K-means ) machine learning approach to produce reliable and descriptive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clusters describing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names belong to which ethnic groups, and which names are so popular that they span multiple ethnic groups at once.</a:t>
            </a:r>
          </a:p>
        </p:txBody>
      </p:sp>
    </p:spTree>
    <p:extLst>
      <p:ext uri="{BB962C8B-B14F-4D97-AF65-F5344CB8AC3E}">
        <p14:creationId xmlns:p14="http://schemas.microsoft.com/office/powerpoint/2010/main" val="378386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91BE9D-28EF-73BD-01B5-E97EEEE5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869D8-0941-A327-5235-14201DF7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ethnic groups influence baby names?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baby names are common across multiple ethnicities?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 K-means clustering algorithm reveal meaningful patterns in naming trends?</a:t>
            </a:r>
          </a:p>
        </p:txBody>
      </p:sp>
    </p:spTree>
    <p:extLst>
      <p:ext uri="{BB962C8B-B14F-4D97-AF65-F5344CB8AC3E}">
        <p14:creationId xmlns:p14="http://schemas.microsoft.com/office/powerpoint/2010/main" val="324992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6A3B-F699-5092-8F88-A911668B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52D6-992C-2DE6-8CD6-13436FC6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K-means clustering algorithm is used to group names based on ethnic influence.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done based on similarities in name frequency and ethnicity.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conducted through ‘One-Hot’ encoding and the ( standardization ) scaling of numeric features.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model is trained using a ( K = 5 ) threshold.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of a given cluster is based on ethnic diversity and name prevalence.</a:t>
            </a:r>
          </a:p>
        </p:txBody>
      </p:sp>
    </p:spTree>
    <p:extLst>
      <p:ext uri="{BB962C8B-B14F-4D97-AF65-F5344CB8AC3E}">
        <p14:creationId xmlns:p14="http://schemas.microsoft.com/office/powerpoint/2010/main" val="32165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86F6-03BE-48A7-DE2F-975A986E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A730-C156-FA62-A523-6123C39B3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9950103" cy="3973484"/>
          </a:xfrm>
        </p:spPr>
        <p:txBody>
          <a:bodyPr>
            <a:normAutofit lnSpcReduction="10000"/>
          </a:bodyPr>
          <a:lstStyle/>
          <a:p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Baby Names (NYC 2011-2021)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69,215 records containing the following attributes</a:t>
            </a:r>
          </a:p>
          <a:p>
            <a:pPr marL="560070" lvl="1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560070" lvl="1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Ethnicity</a:t>
            </a:r>
          </a:p>
          <a:p>
            <a:pPr marL="560070" lvl="1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Ranking ( Popularity )</a:t>
            </a:r>
          </a:p>
          <a:p>
            <a:pPr marL="560070" lvl="1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560070" lvl="1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</a:p>
          <a:p>
            <a:pPr marL="560070" lvl="1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Year</a:t>
            </a:r>
          </a:p>
          <a:p>
            <a:pPr lvl="1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the New York City Department of Health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File ( .xlsx ) converted into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Parquet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1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D397-2B94-273F-5CD4-4975702E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172-7375-B72C-6132-6D02D2DE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</a:p>
          <a:p>
            <a:pPr marL="617220" lvl="1" indent="-342900"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StringIndexer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used to encode the different ethnicities</a:t>
            </a:r>
          </a:p>
          <a:p>
            <a:pPr marL="617220" lvl="1" indent="-342900"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VectorAssembler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used for combining relevant attributes </a:t>
            </a:r>
          </a:p>
          <a:p>
            <a:pPr marL="617220" lvl="1" indent="-342900"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normalizing the data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K-Means:</a:t>
            </a:r>
          </a:p>
          <a:p>
            <a:pPr marL="617220" lvl="1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 (k = 5)</a:t>
            </a:r>
          </a:p>
          <a:p>
            <a:pPr marL="617220" lvl="1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into an 80% / 20% dataset, 80% training and 20% testing</a:t>
            </a:r>
          </a:p>
          <a:p>
            <a:pPr marL="617220" lvl="1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applied to predict ethnic influence on naming conventions across clusters</a:t>
            </a:r>
          </a:p>
        </p:txBody>
      </p:sp>
    </p:spTree>
    <p:extLst>
      <p:ext uri="{BB962C8B-B14F-4D97-AF65-F5344CB8AC3E}">
        <p14:creationId xmlns:p14="http://schemas.microsoft.com/office/powerpoint/2010/main" val="150371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298A-78A1-1B81-B075-CCD674D4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Output One: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EE2B-C6A1-7D3B-FAAA-49012CF24B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each cluster, the primary ethnicity was defined based on name associations.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A9BAC3-860D-E5B0-2444-E8FCDAD632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7679" y="2227808"/>
            <a:ext cx="5404066" cy="2555411"/>
          </a:xfrm>
        </p:spPr>
      </p:pic>
    </p:spTree>
    <p:extLst>
      <p:ext uri="{BB962C8B-B14F-4D97-AF65-F5344CB8AC3E}">
        <p14:creationId xmlns:p14="http://schemas.microsoft.com/office/powerpoint/2010/main" val="39360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5414-6C05-9BC1-216E-8B562E7E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Two: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2C2F-5944-CB12-1CCF-73C59F2BC5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names found within each cluster/ethnicity.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by gender for more insight into possibility of naming trends / patterns.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A549D9-47BF-7BFF-CD48-0176E6626B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9542" y="1005403"/>
            <a:ext cx="3927923" cy="5171560"/>
          </a:xfrm>
        </p:spPr>
      </p:pic>
    </p:spTree>
    <p:extLst>
      <p:ext uri="{BB962C8B-B14F-4D97-AF65-F5344CB8AC3E}">
        <p14:creationId xmlns:p14="http://schemas.microsoft.com/office/powerpoint/2010/main" val="102951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6A8A-C73E-4C75-F6EA-FEB6A90B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75" y="389014"/>
            <a:ext cx="9950103" cy="636418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Output Two: ( Continued 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203F74-D6BF-1CC3-82D9-69EB1E48B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6406" y="1454025"/>
            <a:ext cx="3070626" cy="501496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6D900-824E-6034-96F4-98B769F84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8361" y="1503228"/>
            <a:ext cx="3070626" cy="5049742"/>
          </a:xfrm>
        </p:spPr>
      </p:pic>
    </p:spTree>
    <p:extLst>
      <p:ext uri="{BB962C8B-B14F-4D97-AF65-F5344CB8AC3E}">
        <p14:creationId xmlns:p14="http://schemas.microsoft.com/office/powerpoint/2010/main" val="83716844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496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Times New Roman</vt:lpstr>
      <vt:lpstr>BlocksVTI</vt:lpstr>
      <vt:lpstr>Exploring Sociocultural Patterns in Baby Naming Using K-Means Clustering</vt:lpstr>
      <vt:lpstr>Project Purpose</vt:lpstr>
      <vt:lpstr>Key Questions</vt:lpstr>
      <vt:lpstr>Methodology </vt:lpstr>
      <vt:lpstr>The Dataset</vt:lpstr>
      <vt:lpstr>The Code</vt:lpstr>
      <vt:lpstr>Output One: </vt:lpstr>
      <vt:lpstr>Output Two:</vt:lpstr>
      <vt:lpstr>Output Two: ( Continued )</vt:lpstr>
      <vt:lpstr>Output Two: ( Continued )</vt:lpstr>
      <vt:lpstr>Output Three:</vt:lpstr>
      <vt:lpstr>Post Analysis Inferneces</vt:lpstr>
      <vt:lpstr>Conclusive Thoughts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Laleye</dc:creator>
  <cp:lastModifiedBy>Steve Laleye</cp:lastModifiedBy>
  <cp:revision>1</cp:revision>
  <dcterms:created xsi:type="dcterms:W3CDTF">2024-10-15T04:12:20Z</dcterms:created>
  <dcterms:modified xsi:type="dcterms:W3CDTF">2024-10-15T05:25:40Z</dcterms:modified>
</cp:coreProperties>
</file>