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97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461E-593B-032B-6662-58830678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761DE-D28D-EBC7-23B9-8D52FE5E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DEF0-B41C-9150-AC30-36EB9D98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8FE2-A633-788C-422C-019E9588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E16E-6047-9B06-F2C4-83A3D3BE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AB2E-88CC-A138-8E7B-CC9BC81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BB8B-90C5-F0BB-8FB4-C54113CF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2267-3328-01FA-97DA-286A1809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B6C9-E42A-9D4F-AFAB-9188FEB3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3299-86FE-6444-50D4-3A48C066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1F4AC-CD9B-74BD-A779-FBD2197C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7C452-C131-93EE-D4F2-D2036A1B1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6D8C-D3AC-76CE-8806-E7CD6CCD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2833-8D5C-A342-7A6A-34A074B3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D53A-C718-A5C2-C3BF-8992DFF7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CAF-C9D3-E981-B822-623EED00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25F3-8ADF-3A82-FFD6-9C845CA4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EC4DA-136A-D7C7-BBC4-604A167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3BDC-9C7C-99F6-10F0-B27DE1F6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9060-1E7D-9DC2-8606-D2977CE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425-9357-539B-2336-4A93BE9E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F2465-20ED-D023-3D46-F57F2D55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1760-91E4-ECA1-E2A3-13A1E41D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0C1F-FF95-7541-D963-D7E37247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5C29-BC0F-CC1B-7D46-82806E64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9C87-066A-BCFB-FF62-07266DA7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C190-E2ED-946E-7549-AC1468CC3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ED90-D584-BF85-0BBA-6754C608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B185-7988-5929-CBB8-79D7CDE7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8C98-F910-43C1-4A64-4776344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8B9A-3312-B68F-3DB2-8015D5D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C85F-5217-8D5A-1DB1-C12D11BA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D691-6328-E5ED-9596-6C377ED5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AD766-D153-DBDB-905C-012CBDF6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3F2B-FD02-82B2-98D0-933FACB0C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4487-82B8-769E-4C12-C9BECF673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B4691-1A0B-4662-BCAF-F35229E7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0CB49-4181-5626-076A-CB01FBE4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A70B3-857D-B9C2-5C3D-CFC69DBB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5340-9DD5-6D06-8089-FA932888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D962B-98BB-A11C-EF3B-CE5B85F3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77C26-D57E-0DC4-A6C0-D020DF3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AED4-974C-49D5-DEAC-CA28555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0FFB-60AC-0F50-2700-A50F1C4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B22C2-3401-446D-1463-A4031526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5176D-1B60-D296-CF72-398D9515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4388-B6A9-1E43-B511-B776A5DD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87AB-DDA9-18B6-2CD8-4DDC7B12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1F5A-25D3-4E75-620A-62437330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ED3E-4BA9-CE74-5CFF-B642D7E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4FD2-9D58-8C6E-2C76-94169D0B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079C-B47D-BBE8-9B66-3C9F3874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DDA-710E-D550-25D8-4F6D5043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51872-29EC-47A8-3FEE-9ED419FC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50C7A-A067-1BC5-4750-D5135F0B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5851-7DF6-CF12-1952-0FC92F4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1D90-4E38-8DC7-7A37-49BD08B2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FC169-DFB1-4A13-0286-579B757B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5797-71F2-E37C-64EE-BF9A09D4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C773D-DF0E-085F-4F16-062BFC3D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2731-75AE-D831-35E8-6A7306438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E35D-E1B2-4325-9F01-17E96ABF870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C2E3-3E7A-A952-2A3C-6259418C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11E7-9CE2-B223-EE32-969699ED4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939C-BCF9-41E0-921E-DD9DF3CC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D1CA-70AB-2431-17FB-5B6D2D54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CS777 Term Project</a:t>
            </a:r>
            <a:br>
              <a:rPr lang="en-US" dirty="0"/>
            </a:br>
            <a:r>
              <a:rPr lang="en-US" sz="2400" dirty="0"/>
              <a:t>Beer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33A3A-CF9A-A034-36F5-7E4E7DE80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Tyson Brown</a:t>
            </a:r>
          </a:p>
        </p:txBody>
      </p:sp>
    </p:spTree>
    <p:extLst>
      <p:ext uri="{BB962C8B-B14F-4D97-AF65-F5344CB8AC3E}">
        <p14:creationId xmlns:p14="http://schemas.microsoft.com/office/powerpoint/2010/main" val="23336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8E71-D023-9C4E-3ED3-73BA24F3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BE8F-647E-D84D-6911-986FCFFB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66"/>
            <a:ext cx="10515600" cy="3230469"/>
          </a:xfrm>
        </p:spPr>
        <p:txBody>
          <a:bodyPr/>
          <a:lstStyle/>
          <a:p>
            <a:r>
              <a:rPr lang="en-US" dirty="0"/>
              <a:t>This project utilizes a dataset consisting of approx. 1.5 million beer reviews based upon 5 subjective criteria: overall review, aroma, appearance, palate and taste.</a:t>
            </a:r>
          </a:p>
          <a:p>
            <a:r>
              <a:rPr lang="en-US" dirty="0"/>
              <a:t>The goal of this project is to develop a beer recommender based upon these assessments to be able to provide users with similar beers.</a:t>
            </a:r>
          </a:p>
          <a:p>
            <a:r>
              <a:rPr lang="en-US" dirty="0"/>
              <a:t>Two different approaches will be tested: </a:t>
            </a:r>
            <a:r>
              <a:rPr lang="en-US" dirty="0" err="1"/>
              <a:t>Kmeans</a:t>
            </a:r>
            <a:r>
              <a:rPr lang="en-US" dirty="0"/>
              <a:t> clustering and ALS.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EB640-F609-97A7-C8E9-2752F598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7" y="4799045"/>
            <a:ext cx="11467084" cy="16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F31C-E60F-C229-9800-458B08C7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D188-9C7E-0B94-2DDA-E192C508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was to vectorize the review scores into features.</a:t>
            </a:r>
          </a:p>
          <a:p>
            <a:r>
              <a:rPr lang="en-US" dirty="0"/>
              <a:t>Then the optimum value of k needed to be determined using the “elbow method”. Within Set Sum of Squared Error was used to select the best value for k.</a:t>
            </a:r>
          </a:p>
          <a:p>
            <a:r>
              <a:rPr lang="en-US" dirty="0"/>
              <a:t>A value of 5 was chosen.</a:t>
            </a:r>
          </a:p>
          <a:p>
            <a:r>
              <a:rPr lang="en-US" dirty="0"/>
              <a:t>Cluster </a:t>
            </a:r>
            <a:r>
              <a:rPr lang="en-US" dirty="0" err="1"/>
              <a:t>perdictions</a:t>
            </a:r>
            <a:r>
              <a:rPr lang="en-US" dirty="0"/>
              <a:t> were then computed.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97D7-79BA-C9C2-D287-67DA9902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31" y="3521473"/>
            <a:ext cx="4260594" cy="3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F791-3C83-357D-26F6-E75422D6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EBC3-FD9C-32BF-38C9-ABF6C3E6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213"/>
            <a:ext cx="10515600" cy="3061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 used in collaborative filtering of the beer dataset to develop recommendations based upon historical reviews of users.</a:t>
            </a:r>
          </a:p>
          <a:p>
            <a:r>
              <a:rPr lang="en-US" dirty="0"/>
              <a:t>Dataset had to be modified slightly to create an index of reviewer ids.</a:t>
            </a:r>
          </a:p>
          <a:p>
            <a:r>
              <a:rPr lang="en-US" dirty="0"/>
              <a:t>Only the overall review score was used to develop the model.</a:t>
            </a:r>
          </a:p>
          <a:p>
            <a:r>
              <a:rPr lang="en-US" dirty="0"/>
              <a:t>An 80/20 train test split was used and the test predictions were evaluated using root mean squared error.</a:t>
            </a:r>
          </a:p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recommendations for all users were then generated and entering a reviewer’s id the recommendations are obtained.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5C9BB-04F3-52EA-30CE-F491BB25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48" y="4426385"/>
            <a:ext cx="2152950" cy="2229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CBEC1-3A90-9B39-BA9A-A2FEAD0F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639" y="4663820"/>
            <a:ext cx="467742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2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63A4-BAF4-209B-29A6-D7B764EB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5D3C-BB82-C14D-30B0-819569E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355772"/>
          </a:xfrm>
        </p:spPr>
        <p:txBody>
          <a:bodyPr>
            <a:norm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inconsistency in reviews for the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 model caused beers to be assigned to multiple clusters making recommendations unreliable.</a:t>
            </a:r>
          </a:p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below results it can be seen that Caldera Ginger Beer is found in clusters 1-3.</a:t>
            </a:r>
          </a:p>
          <a:p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seems like this type of recommender system would only be useful in situations where items can only be in one cluster. </a:t>
            </a:r>
          </a:p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limitations of ALS discussed in lecture also hold true for this implementation. Users may not have reviewed every beer. Beers with a higher overall rating may be recommended more.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175C4-AEB9-808D-7087-630F7329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48" y="3040753"/>
            <a:ext cx="5715556" cy="15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E1B4-3AEE-7E01-837F-8D1C043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9B3E-B0BE-1F0B-29E6-5243DD01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relatively simple implementation of a recommender system exposes the complexities of such models.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for this dataset may not be appropriate as items are grouped based upon subjective reviews resulting in assignment to multiple clusters.</a:t>
            </a: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ALS model worked as intended but also has its own limitations.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4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CS777 Term Project Beer Recommender</vt:lpstr>
      <vt:lpstr>Introduction</vt:lpstr>
      <vt:lpstr>Kmeans Clustering</vt:lpstr>
      <vt:lpstr>Alternating Least Squares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Tyson Brown</dc:creator>
  <cp:lastModifiedBy>Tyson Brown</cp:lastModifiedBy>
  <cp:revision>5</cp:revision>
  <dcterms:created xsi:type="dcterms:W3CDTF">2025-02-24T16:30:41Z</dcterms:created>
  <dcterms:modified xsi:type="dcterms:W3CDTF">2025-02-25T04:44:42Z</dcterms:modified>
</cp:coreProperties>
</file>