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>
      <p:cViewPr varScale="1">
        <p:scale>
          <a:sx n="113" d="100"/>
          <a:sy n="11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D46F3-7B3F-4943-BADE-FDC4F6E6508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0B587A-89E9-4160-8239-9B64ED5747ED}">
      <dgm:prSet/>
      <dgm:spPr/>
      <dgm:t>
        <a:bodyPr/>
        <a:lstStyle/>
        <a:p>
          <a:r>
            <a:rPr lang="en-US"/>
            <a:t>Project overview and significance</a:t>
          </a:r>
        </a:p>
      </dgm:t>
    </dgm:pt>
    <dgm:pt modelId="{E5861DD9-B368-4D3B-9AC9-156B79D77E5E}" type="parTrans" cxnId="{221748AE-C318-42AC-BEEE-4049E53ECB93}">
      <dgm:prSet/>
      <dgm:spPr/>
      <dgm:t>
        <a:bodyPr/>
        <a:lstStyle/>
        <a:p>
          <a:endParaRPr lang="en-US"/>
        </a:p>
      </dgm:t>
    </dgm:pt>
    <dgm:pt modelId="{EB283253-688A-4E35-BED3-82A42DB49A6F}" type="sibTrans" cxnId="{221748AE-C318-42AC-BEEE-4049E53ECB93}">
      <dgm:prSet/>
      <dgm:spPr/>
      <dgm:t>
        <a:bodyPr/>
        <a:lstStyle/>
        <a:p>
          <a:endParaRPr lang="en-US"/>
        </a:p>
      </dgm:t>
    </dgm:pt>
    <dgm:pt modelId="{42AF986C-7F54-4A64-866C-839676E6AC2D}">
      <dgm:prSet/>
      <dgm:spPr/>
      <dgm:t>
        <a:bodyPr/>
        <a:lstStyle/>
        <a:p>
          <a:r>
            <a:rPr lang="en-US"/>
            <a:t>Why is this important?</a:t>
          </a:r>
        </a:p>
      </dgm:t>
    </dgm:pt>
    <dgm:pt modelId="{08E9EA0E-CC70-418C-AEA5-A08291903C11}" type="parTrans" cxnId="{50676965-CC7C-46A4-8D4E-FD3ECB7BA533}">
      <dgm:prSet/>
      <dgm:spPr/>
      <dgm:t>
        <a:bodyPr/>
        <a:lstStyle/>
        <a:p>
          <a:endParaRPr lang="en-US"/>
        </a:p>
      </dgm:t>
    </dgm:pt>
    <dgm:pt modelId="{C82129E2-5953-4F78-A047-D0BB4B477ED5}" type="sibTrans" cxnId="{50676965-CC7C-46A4-8D4E-FD3ECB7BA533}">
      <dgm:prSet/>
      <dgm:spPr/>
      <dgm:t>
        <a:bodyPr/>
        <a:lstStyle/>
        <a:p>
          <a:endParaRPr lang="en-US"/>
        </a:p>
      </dgm:t>
    </dgm:pt>
    <dgm:pt modelId="{CAEB6C6C-0147-DF4A-9196-AED261008281}" type="pres">
      <dgm:prSet presAssocID="{76FD46F3-7B3F-4943-BADE-FDC4F6E650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C6CB9A-04B1-654D-9751-625E49A62224}" type="pres">
      <dgm:prSet presAssocID="{7D0B587A-89E9-4160-8239-9B64ED5747ED}" presName="hierRoot1" presStyleCnt="0"/>
      <dgm:spPr/>
    </dgm:pt>
    <dgm:pt modelId="{1A102AC5-6E0B-764C-AE53-844024A755DA}" type="pres">
      <dgm:prSet presAssocID="{7D0B587A-89E9-4160-8239-9B64ED5747ED}" presName="composite" presStyleCnt="0"/>
      <dgm:spPr/>
    </dgm:pt>
    <dgm:pt modelId="{6D96C254-1413-F64B-920C-BEF22CBA3865}" type="pres">
      <dgm:prSet presAssocID="{7D0B587A-89E9-4160-8239-9B64ED5747ED}" presName="background" presStyleLbl="node0" presStyleIdx="0" presStyleCnt="2"/>
      <dgm:spPr/>
    </dgm:pt>
    <dgm:pt modelId="{794E80CC-965A-1645-B1BE-9BF280698302}" type="pres">
      <dgm:prSet presAssocID="{7D0B587A-89E9-4160-8239-9B64ED5747ED}" presName="text" presStyleLbl="fgAcc0" presStyleIdx="0" presStyleCnt="2">
        <dgm:presLayoutVars>
          <dgm:chPref val="3"/>
        </dgm:presLayoutVars>
      </dgm:prSet>
      <dgm:spPr/>
    </dgm:pt>
    <dgm:pt modelId="{F26C955F-51A9-7B47-8B51-0CD69E9427C7}" type="pres">
      <dgm:prSet presAssocID="{7D0B587A-89E9-4160-8239-9B64ED5747ED}" presName="hierChild2" presStyleCnt="0"/>
      <dgm:spPr/>
    </dgm:pt>
    <dgm:pt modelId="{2CEDBF35-588A-5348-B93E-50FC094008D3}" type="pres">
      <dgm:prSet presAssocID="{42AF986C-7F54-4A64-866C-839676E6AC2D}" presName="hierRoot1" presStyleCnt="0"/>
      <dgm:spPr/>
    </dgm:pt>
    <dgm:pt modelId="{0E9CD35C-3DC0-BE46-8897-E6953C61D2A9}" type="pres">
      <dgm:prSet presAssocID="{42AF986C-7F54-4A64-866C-839676E6AC2D}" presName="composite" presStyleCnt="0"/>
      <dgm:spPr/>
    </dgm:pt>
    <dgm:pt modelId="{D31271BC-D578-C447-9A73-A28787CA5761}" type="pres">
      <dgm:prSet presAssocID="{42AF986C-7F54-4A64-866C-839676E6AC2D}" presName="background" presStyleLbl="node0" presStyleIdx="1" presStyleCnt="2"/>
      <dgm:spPr/>
    </dgm:pt>
    <dgm:pt modelId="{46B5A874-D44B-FF4D-8B3D-601CB4758F2D}" type="pres">
      <dgm:prSet presAssocID="{42AF986C-7F54-4A64-866C-839676E6AC2D}" presName="text" presStyleLbl="fgAcc0" presStyleIdx="1" presStyleCnt="2">
        <dgm:presLayoutVars>
          <dgm:chPref val="3"/>
        </dgm:presLayoutVars>
      </dgm:prSet>
      <dgm:spPr/>
    </dgm:pt>
    <dgm:pt modelId="{6B31B253-4204-1645-91D3-8E2F039A2549}" type="pres">
      <dgm:prSet presAssocID="{42AF986C-7F54-4A64-866C-839676E6AC2D}" presName="hierChild2" presStyleCnt="0"/>
      <dgm:spPr/>
    </dgm:pt>
  </dgm:ptLst>
  <dgm:cxnLst>
    <dgm:cxn modelId="{E0D2705B-ABBB-A349-A650-82B4822C253C}" type="presOf" srcId="{7D0B587A-89E9-4160-8239-9B64ED5747ED}" destId="{794E80CC-965A-1645-B1BE-9BF280698302}" srcOrd="0" destOrd="0" presId="urn:microsoft.com/office/officeart/2005/8/layout/hierarchy1"/>
    <dgm:cxn modelId="{50676965-CC7C-46A4-8D4E-FD3ECB7BA533}" srcId="{76FD46F3-7B3F-4943-BADE-FDC4F6E6508D}" destId="{42AF986C-7F54-4A64-866C-839676E6AC2D}" srcOrd="1" destOrd="0" parTransId="{08E9EA0E-CC70-418C-AEA5-A08291903C11}" sibTransId="{C82129E2-5953-4F78-A047-D0BB4B477ED5}"/>
    <dgm:cxn modelId="{2C35C195-B37B-3649-A9C7-73F8E8616233}" type="presOf" srcId="{76FD46F3-7B3F-4943-BADE-FDC4F6E6508D}" destId="{CAEB6C6C-0147-DF4A-9196-AED261008281}" srcOrd="0" destOrd="0" presId="urn:microsoft.com/office/officeart/2005/8/layout/hierarchy1"/>
    <dgm:cxn modelId="{221748AE-C318-42AC-BEEE-4049E53ECB93}" srcId="{76FD46F3-7B3F-4943-BADE-FDC4F6E6508D}" destId="{7D0B587A-89E9-4160-8239-9B64ED5747ED}" srcOrd="0" destOrd="0" parTransId="{E5861DD9-B368-4D3B-9AC9-156B79D77E5E}" sibTransId="{EB283253-688A-4E35-BED3-82A42DB49A6F}"/>
    <dgm:cxn modelId="{5441C1D6-A19A-EB4E-B005-EE1CDC21F2E3}" type="presOf" srcId="{42AF986C-7F54-4A64-866C-839676E6AC2D}" destId="{46B5A874-D44B-FF4D-8B3D-601CB4758F2D}" srcOrd="0" destOrd="0" presId="urn:microsoft.com/office/officeart/2005/8/layout/hierarchy1"/>
    <dgm:cxn modelId="{27EA55CE-AAF6-EB41-B284-C63E692DC279}" type="presParOf" srcId="{CAEB6C6C-0147-DF4A-9196-AED261008281}" destId="{C1C6CB9A-04B1-654D-9751-625E49A62224}" srcOrd="0" destOrd="0" presId="urn:microsoft.com/office/officeart/2005/8/layout/hierarchy1"/>
    <dgm:cxn modelId="{456ADCBD-56F4-B54E-AE04-476553471535}" type="presParOf" srcId="{C1C6CB9A-04B1-654D-9751-625E49A62224}" destId="{1A102AC5-6E0B-764C-AE53-844024A755DA}" srcOrd="0" destOrd="0" presId="urn:microsoft.com/office/officeart/2005/8/layout/hierarchy1"/>
    <dgm:cxn modelId="{01B83BD7-C306-C74E-81BF-FE3A27822F9B}" type="presParOf" srcId="{1A102AC5-6E0B-764C-AE53-844024A755DA}" destId="{6D96C254-1413-F64B-920C-BEF22CBA3865}" srcOrd="0" destOrd="0" presId="urn:microsoft.com/office/officeart/2005/8/layout/hierarchy1"/>
    <dgm:cxn modelId="{4A73986D-C076-0F4D-ABAA-33A219E3CE4B}" type="presParOf" srcId="{1A102AC5-6E0B-764C-AE53-844024A755DA}" destId="{794E80CC-965A-1645-B1BE-9BF280698302}" srcOrd="1" destOrd="0" presId="urn:microsoft.com/office/officeart/2005/8/layout/hierarchy1"/>
    <dgm:cxn modelId="{F40B2FBA-56A3-1146-8967-938E2C21300D}" type="presParOf" srcId="{C1C6CB9A-04B1-654D-9751-625E49A62224}" destId="{F26C955F-51A9-7B47-8B51-0CD69E9427C7}" srcOrd="1" destOrd="0" presId="urn:microsoft.com/office/officeart/2005/8/layout/hierarchy1"/>
    <dgm:cxn modelId="{3F1D1614-B57E-A042-97E6-4BEADC94F99C}" type="presParOf" srcId="{CAEB6C6C-0147-DF4A-9196-AED261008281}" destId="{2CEDBF35-588A-5348-B93E-50FC094008D3}" srcOrd="1" destOrd="0" presId="urn:microsoft.com/office/officeart/2005/8/layout/hierarchy1"/>
    <dgm:cxn modelId="{AEB180BC-A351-2B42-877B-AC7816A8ABD7}" type="presParOf" srcId="{2CEDBF35-588A-5348-B93E-50FC094008D3}" destId="{0E9CD35C-3DC0-BE46-8897-E6953C61D2A9}" srcOrd="0" destOrd="0" presId="urn:microsoft.com/office/officeart/2005/8/layout/hierarchy1"/>
    <dgm:cxn modelId="{944B5C57-DC14-F749-928E-88774F0AE5A6}" type="presParOf" srcId="{0E9CD35C-3DC0-BE46-8897-E6953C61D2A9}" destId="{D31271BC-D578-C447-9A73-A28787CA5761}" srcOrd="0" destOrd="0" presId="urn:microsoft.com/office/officeart/2005/8/layout/hierarchy1"/>
    <dgm:cxn modelId="{D90F8291-8B73-DF43-A0CF-E5E19142C065}" type="presParOf" srcId="{0E9CD35C-3DC0-BE46-8897-E6953C61D2A9}" destId="{46B5A874-D44B-FF4D-8B3D-601CB4758F2D}" srcOrd="1" destOrd="0" presId="urn:microsoft.com/office/officeart/2005/8/layout/hierarchy1"/>
    <dgm:cxn modelId="{35565178-BA78-AF4C-A008-C424C5100E5F}" type="presParOf" srcId="{2CEDBF35-588A-5348-B93E-50FC094008D3}" destId="{6B31B253-4204-1645-91D3-8E2F039A25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16F88-5915-4DE3-9C44-4B7F53841E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831A38-1763-402B-BDF5-1A34A65C30B4}">
      <dgm:prSet/>
      <dgm:spPr/>
      <dgm:t>
        <a:bodyPr/>
        <a:lstStyle/>
        <a:p>
          <a:pPr>
            <a:defRPr cap="all"/>
          </a:pPr>
          <a:r>
            <a:rPr lang="en-US"/>
            <a:t>Data processing</a:t>
          </a:r>
        </a:p>
      </dgm:t>
    </dgm:pt>
    <dgm:pt modelId="{4266A0C0-6F7E-43DF-A963-C1F58B4D9E8B}" type="parTrans" cxnId="{6D436E27-F914-4616-99C0-06BB4048C93B}">
      <dgm:prSet/>
      <dgm:spPr/>
      <dgm:t>
        <a:bodyPr/>
        <a:lstStyle/>
        <a:p>
          <a:endParaRPr lang="en-US"/>
        </a:p>
      </dgm:t>
    </dgm:pt>
    <dgm:pt modelId="{6CA25146-2289-425A-A30C-5B60E3163DD8}" type="sibTrans" cxnId="{6D436E27-F914-4616-99C0-06BB4048C93B}">
      <dgm:prSet/>
      <dgm:spPr/>
      <dgm:t>
        <a:bodyPr/>
        <a:lstStyle/>
        <a:p>
          <a:endParaRPr lang="en-US"/>
        </a:p>
      </dgm:t>
    </dgm:pt>
    <dgm:pt modelId="{BA262C5C-20C6-4CC7-92DC-E34C8D8EE875}">
      <dgm:prSet/>
      <dgm:spPr/>
      <dgm:t>
        <a:bodyPr/>
        <a:lstStyle/>
        <a:p>
          <a:pPr>
            <a:defRPr cap="all"/>
          </a:pPr>
          <a:r>
            <a:rPr lang="en-US"/>
            <a:t>Feature selection and scaling</a:t>
          </a:r>
        </a:p>
      </dgm:t>
    </dgm:pt>
    <dgm:pt modelId="{D29D1903-83A7-4AD5-A0FA-D9E1281F9371}" type="parTrans" cxnId="{4EAFC36D-C1B7-47D4-AF8E-0866462516A9}">
      <dgm:prSet/>
      <dgm:spPr/>
      <dgm:t>
        <a:bodyPr/>
        <a:lstStyle/>
        <a:p>
          <a:endParaRPr lang="en-US"/>
        </a:p>
      </dgm:t>
    </dgm:pt>
    <dgm:pt modelId="{D9FE0BF9-4F7A-4223-BE15-2A42F752B748}" type="sibTrans" cxnId="{4EAFC36D-C1B7-47D4-AF8E-0866462516A9}">
      <dgm:prSet/>
      <dgm:spPr/>
      <dgm:t>
        <a:bodyPr/>
        <a:lstStyle/>
        <a:p>
          <a:endParaRPr lang="en-US"/>
        </a:p>
      </dgm:t>
    </dgm:pt>
    <dgm:pt modelId="{317D82FD-3D8A-43A4-B4C0-62481D2CBB2B}" type="pres">
      <dgm:prSet presAssocID="{2B516F88-5915-4DE3-9C44-4B7F53841E44}" presName="root" presStyleCnt="0">
        <dgm:presLayoutVars>
          <dgm:dir/>
          <dgm:resizeHandles val="exact"/>
        </dgm:presLayoutVars>
      </dgm:prSet>
      <dgm:spPr/>
    </dgm:pt>
    <dgm:pt modelId="{2D5E9F30-FCEF-40E1-B6FF-42601B01EE4D}" type="pres">
      <dgm:prSet presAssocID="{AA831A38-1763-402B-BDF5-1A34A65C30B4}" presName="compNode" presStyleCnt="0"/>
      <dgm:spPr/>
    </dgm:pt>
    <dgm:pt modelId="{6F4E1299-0F4A-421F-920A-9FFA784E3A22}" type="pres">
      <dgm:prSet presAssocID="{AA831A38-1763-402B-BDF5-1A34A65C30B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EB98D0B-D4FB-483D-BCED-CBB4609000BE}" type="pres">
      <dgm:prSet presAssocID="{AA831A38-1763-402B-BDF5-1A34A65C30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64FC0E-5AC9-4EA5-84AF-AD30189CA6D1}" type="pres">
      <dgm:prSet presAssocID="{AA831A38-1763-402B-BDF5-1A34A65C30B4}" presName="spaceRect" presStyleCnt="0"/>
      <dgm:spPr/>
    </dgm:pt>
    <dgm:pt modelId="{DC061B69-C654-4AC7-8462-1FDDA4685535}" type="pres">
      <dgm:prSet presAssocID="{AA831A38-1763-402B-BDF5-1A34A65C30B4}" presName="textRect" presStyleLbl="revTx" presStyleIdx="0" presStyleCnt="2">
        <dgm:presLayoutVars>
          <dgm:chMax val="1"/>
          <dgm:chPref val="1"/>
        </dgm:presLayoutVars>
      </dgm:prSet>
      <dgm:spPr/>
    </dgm:pt>
    <dgm:pt modelId="{FCD7188B-A58B-4803-835C-2F929DB89876}" type="pres">
      <dgm:prSet presAssocID="{6CA25146-2289-425A-A30C-5B60E3163DD8}" presName="sibTrans" presStyleCnt="0"/>
      <dgm:spPr/>
    </dgm:pt>
    <dgm:pt modelId="{A42DB81C-FB18-4530-A2F8-6234BB1081A4}" type="pres">
      <dgm:prSet presAssocID="{BA262C5C-20C6-4CC7-92DC-E34C8D8EE875}" presName="compNode" presStyleCnt="0"/>
      <dgm:spPr/>
    </dgm:pt>
    <dgm:pt modelId="{59657434-1BDB-428B-A425-D019F7473769}" type="pres">
      <dgm:prSet presAssocID="{BA262C5C-20C6-4CC7-92DC-E34C8D8EE87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CEF51D8-BC45-4754-9C36-B56AED03C5A3}" type="pres">
      <dgm:prSet presAssocID="{BA262C5C-20C6-4CC7-92DC-E34C8D8EE8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9B9C05-68B4-429F-BA29-402C8CBBAFEC}" type="pres">
      <dgm:prSet presAssocID="{BA262C5C-20C6-4CC7-92DC-E34C8D8EE875}" presName="spaceRect" presStyleCnt="0"/>
      <dgm:spPr/>
    </dgm:pt>
    <dgm:pt modelId="{D100AB1A-F283-4B75-9719-FF1857C01E14}" type="pres">
      <dgm:prSet presAssocID="{BA262C5C-20C6-4CC7-92DC-E34C8D8EE87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5CF20B-7898-4EC5-AB26-EDA1829264DD}" type="presOf" srcId="{BA262C5C-20C6-4CC7-92DC-E34C8D8EE875}" destId="{D100AB1A-F283-4B75-9719-FF1857C01E14}" srcOrd="0" destOrd="0" presId="urn:microsoft.com/office/officeart/2018/5/layout/IconLeafLabelList"/>
    <dgm:cxn modelId="{6D436E27-F914-4616-99C0-06BB4048C93B}" srcId="{2B516F88-5915-4DE3-9C44-4B7F53841E44}" destId="{AA831A38-1763-402B-BDF5-1A34A65C30B4}" srcOrd="0" destOrd="0" parTransId="{4266A0C0-6F7E-43DF-A963-C1F58B4D9E8B}" sibTransId="{6CA25146-2289-425A-A30C-5B60E3163DD8}"/>
    <dgm:cxn modelId="{11B1FB2A-5A04-4841-8269-0A02EE13F9D8}" type="presOf" srcId="{AA831A38-1763-402B-BDF5-1A34A65C30B4}" destId="{DC061B69-C654-4AC7-8462-1FDDA4685535}" srcOrd="0" destOrd="0" presId="urn:microsoft.com/office/officeart/2018/5/layout/IconLeafLabelList"/>
    <dgm:cxn modelId="{4EAFC36D-C1B7-47D4-AF8E-0866462516A9}" srcId="{2B516F88-5915-4DE3-9C44-4B7F53841E44}" destId="{BA262C5C-20C6-4CC7-92DC-E34C8D8EE875}" srcOrd="1" destOrd="0" parTransId="{D29D1903-83A7-4AD5-A0FA-D9E1281F9371}" sibTransId="{D9FE0BF9-4F7A-4223-BE15-2A42F752B748}"/>
    <dgm:cxn modelId="{A2DF947F-89FB-4E4E-B7E6-650A19F65F1C}" type="presOf" srcId="{2B516F88-5915-4DE3-9C44-4B7F53841E44}" destId="{317D82FD-3D8A-43A4-B4C0-62481D2CBB2B}" srcOrd="0" destOrd="0" presId="urn:microsoft.com/office/officeart/2018/5/layout/IconLeafLabelList"/>
    <dgm:cxn modelId="{8069568A-A7CF-4A58-8E48-BD27880776E5}" type="presParOf" srcId="{317D82FD-3D8A-43A4-B4C0-62481D2CBB2B}" destId="{2D5E9F30-FCEF-40E1-B6FF-42601B01EE4D}" srcOrd="0" destOrd="0" presId="urn:microsoft.com/office/officeart/2018/5/layout/IconLeafLabelList"/>
    <dgm:cxn modelId="{7DE46086-76A8-446A-811A-1380C3FF2223}" type="presParOf" srcId="{2D5E9F30-FCEF-40E1-B6FF-42601B01EE4D}" destId="{6F4E1299-0F4A-421F-920A-9FFA784E3A22}" srcOrd="0" destOrd="0" presId="urn:microsoft.com/office/officeart/2018/5/layout/IconLeafLabelList"/>
    <dgm:cxn modelId="{C4202C35-68B9-4C01-97DA-DE886E1825FD}" type="presParOf" srcId="{2D5E9F30-FCEF-40E1-B6FF-42601B01EE4D}" destId="{1EB98D0B-D4FB-483D-BCED-CBB4609000BE}" srcOrd="1" destOrd="0" presId="urn:microsoft.com/office/officeart/2018/5/layout/IconLeafLabelList"/>
    <dgm:cxn modelId="{ED695A9F-D843-4D9B-A505-E89DF19BA0E1}" type="presParOf" srcId="{2D5E9F30-FCEF-40E1-B6FF-42601B01EE4D}" destId="{2D64FC0E-5AC9-4EA5-84AF-AD30189CA6D1}" srcOrd="2" destOrd="0" presId="urn:microsoft.com/office/officeart/2018/5/layout/IconLeafLabelList"/>
    <dgm:cxn modelId="{22BA2E17-6689-43EE-A92F-FB94636779EB}" type="presParOf" srcId="{2D5E9F30-FCEF-40E1-B6FF-42601B01EE4D}" destId="{DC061B69-C654-4AC7-8462-1FDDA4685535}" srcOrd="3" destOrd="0" presId="urn:microsoft.com/office/officeart/2018/5/layout/IconLeafLabelList"/>
    <dgm:cxn modelId="{BBB55507-624F-4407-9DA3-DD78FCB42338}" type="presParOf" srcId="{317D82FD-3D8A-43A4-B4C0-62481D2CBB2B}" destId="{FCD7188B-A58B-4803-835C-2F929DB89876}" srcOrd="1" destOrd="0" presId="urn:microsoft.com/office/officeart/2018/5/layout/IconLeafLabelList"/>
    <dgm:cxn modelId="{41D77761-A5DC-44B7-80B4-2EE2F5655820}" type="presParOf" srcId="{317D82FD-3D8A-43A4-B4C0-62481D2CBB2B}" destId="{A42DB81C-FB18-4530-A2F8-6234BB1081A4}" srcOrd="2" destOrd="0" presId="urn:microsoft.com/office/officeart/2018/5/layout/IconLeafLabelList"/>
    <dgm:cxn modelId="{B3CBBB84-F525-4F90-8224-B68AA551EA45}" type="presParOf" srcId="{A42DB81C-FB18-4530-A2F8-6234BB1081A4}" destId="{59657434-1BDB-428B-A425-D019F7473769}" srcOrd="0" destOrd="0" presId="urn:microsoft.com/office/officeart/2018/5/layout/IconLeafLabelList"/>
    <dgm:cxn modelId="{CB3751B8-441F-4E58-9E8A-61E7339FBCBC}" type="presParOf" srcId="{A42DB81C-FB18-4530-A2F8-6234BB1081A4}" destId="{2CEF51D8-BC45-4754-9C36-B56AED03C5A3}" srcOrd="1" destOrd="0" presId="urn:microsoft.com/office/officeart/2018/5/layout/IconLeafLabelList"/>
    <dgm:cxn modelId="{237A5CA7-0D76-4662-9428-0318128286F9}" type="presParOf" srcId="{A42DB81C-FB18-4530-A2F8-6234BB1081A4}" destId="{6E9B9C05-68B4-429F-BA29-402C8CBBAFEC}" srcOrd="2" destOrd="0" presId="urn:microsoft.com/office/officeart/2018/5/layout/IconLeafLabelList"/>
    <dgm:cxn modelId="{18A9E586-5D7B-401B-B695-00D093658AD7}" type="presParOf" srcId="{A42DB81C-FB18-4530-A2F8-6234BB1081A4}" destId="{D100AB1A-F283-4B75-9719-FF1857C01E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232709-87E8-461A-BB7B-839EBA2010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224F34-CBCF-4B5C-91B9-053CBC56F28D}">
      <dgm:prSet/>
      <dgm:spPr/>
      <dgm:t>
        <a:bodyPr/>
        <a:lstStyle/>
        <a:p>
          <a:pPr>
            <a:defRPr cap="all"/>
          </a:pPr>
          <a:r>
            <a:rPr lang="en-US"/>
            <a:t>K-Means Clustering</a:t>
          </a:r>
        </a:p>
      </dgm:t>
    </dgm:pt>
    <dgm:pt modelId="{FB63DC38-A419-49AB-8E53-8E76BE12D2CA}" type="parTrans" cxnId="{E64C1848-9599-4F37-9F62-C55AB1466D5E}">
      <dgm:prSet/>
      <dgm:spPr/>
      <dgm:t>
        <a:bodyPr/>
        <a:lstStyle/>
        <a:p>
          <a:endParaRPr lang="en-US"/>
        </a:p>
      </dgm:t>
    </dgm:pt>
    <dgm:pt modelId="{65AB6F80-4F3D-4734-99ED-B9A89617FC7B}" type="sibTrans" cxnId="{E64C1848-9599-4F37-9F62-C55AB1466D5E}">
      <dgm:prSet/>
      <dgm:spPr/>
      <dgm:t>
        <a:bodyPr/>
        <a:lstStyle/>
        <a:p>
          <a:endParaRPr lang="en-US"/>
        </a:p>
      </dgm:t>
    </dgm:pt>
    <dgm:pt modelId="{34BF9FBE-93D2-4FBC-A224-7F18AF506474}">
      <dgm:prSet/>
      <dgm:spPr/>
      <dgm:t>
        <a:bodyPr/>
        <a:lstStyle/>
        <a:p>
          <a:pPr>
            <a:defRPr cap="all"/>
          </a:pPr>
          <a:r>
            <a:rPr lang="en-US"/>
            <a:t>Model Evaluation</a:t>
          </a:r>
        </a:p>
      </dgm:t>
    </dgm:pt>
    <dgm:pt modelId="{D90B1BB0-9445-4D11-BF84-28A5A7E29A6D}" type="parTrans" cxnId="{1F9560A6-E225-41CF-80FC-5E95E31E1F60}">
      <dgm:prSet/>
      <dgm:spPr/>
      <dgm:t>
        <a:bodyPr/>
        <a:lstStyle/>
        <a:p>
          <a:endParaRPr lang="en-US"/>
        </a:p>
      </dgm:t>
    </dgm:pt>
    <dgm:pt modelId="{E173D0E5-CB2B-48E4-8405-D783CF24BF5B}" type="sibTrans" cxnId="{1F9560A6-E225-41CF-80FC-5E95E31E1F60}">
      <dgm:prSet/>
      <dgm:spPr/>
      <dgm:t>
        <a:bodyPr/>
        <a:lstStyle/>
        <a:p>
          <a:endParaRPr lang="en-US"/>
        </a:p>
      </dgm:t>
    </dgm:pt>
    <dgm:pt modelId="{140FCF74-DB69-454A-B9F4-FD9738CC2F5B}" type="pres">
      <dgm:prSet presAssocID="{C6232709-87E8-461A-BB7B-839EBA2010A4}" presName="root" presStyleCnt="0">
        <dgm:presLayoutVars>
          <dgm:dir/>
          <dgm:resizeHandles val="exact"/>
        </dgm:presLayoutVars>
      </dgm:prSet>
      <dgm:spPr/>
    </dgm:pt>
    <dgm:pt modelId="{C16222A4-9A7D-4D3B-817D-6165473ED925}" type="pres">
      <dgm:prSet presAssocID="{79224F34-CBCF-4B5C-91B9-053CBC56F28D}" presName="compNode" presStyleCnt="0"/>
      <dgm:spPr/>
    </dgm:pt>
    <dgm:pt modelId="{D0947E7B-53FC-41B9-8945-D5557FFB5FAB}" type="pres">
      <dgm:prSet presAssocID="{79224F34-CBCF-4B5C-91B9-053CBC56F28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D7067A6-471E-4698-BFBD-149D30841074}" type="pres">
      <dgm:prSet presAssocID="{79224F34-CBCF-4B5C-91B9-053CBC56F2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B050742-C420-4C43-86D5-D5A926FB9773}" type="pres">
      <dgm:prSet presAssocID="{79224F34-CBCF-4B5C-91B9-053CBC56F28D}" presName="spaceRect" presStyleCnt="0"/>
      <dgm:spPr/>
    </dgm:pt>
    <dgm:pt modelId="{37EB1661-114D-443E-8548-147E07597C88}" type="pres">
      <dgm:prSet presAssocID="{79224F34-CBCF-4B5C-91B9-053CBC56F28D}" presName="textRect" presStyleLbl="revTx" presStyleIdx="0" presStyleCnt="2">
        <dgm:presLayoutVars>
          <dgm:chMax val="1"/>
          <dgm:chPref val="1"/>
        </dgm:presLayoutVars>
      </dgm:prSet>
      <dgm:spPr/>
    </dgm:pt>
    <dgm:pt modelId="{87150CEE-BFFC-4D7E-AA06-6C6F5233544E}" type="pres">
      <dgm:prSet presAssocID="{65AB6F80-4F3D-4734-99ED-B9A89617FC7B}" presName="sibTrans" presStyleCnt="0"/>
      <dgm:spPr/>
    </dgm:pt>
    <dgm:pt modelId="{9CFF7140-89CB-48FF-BD88-592D4101AD53}" type="pres">
      <dgm:prSet presAssocID="{34BF9FBE-93D2-4FBC-A224-7F18AF506474}" presName="compNode" presStyleCnt="0"/>
      <dgm:spPr/>
    </dgm:pt>
    <dgm:pt modelId="{FB12F281-633D-4DE7-A1FD-20A50CF69D4D}" type="pres">
      <dgm:prSet presAssocID="{34BF9FBE-93D2-4FBC-A224-7F18AF50647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6B19D00-1473-4878-9470-0345620DCC46}" type="pres">
      <dgm:prSet presAssocID="{34BF9FBE-93D2-4FBC-A224-7F18AF5064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B5CF4D-1019-4227-87E1-E4A8685D2F1A}" type="pres">
      <dgm:prSet presAssocID="{34BF9FBE-93D2-4FBC-A224-7F18AF506474}" presName="spaceRect" presStyleCnt="0"/>
      <dgm:spPr/>
    </dgm:pt>
    <dgm:pt modelId="{5E856967-6F21-4D4B-B312-381EA5DA6F55}" type="pres">
      <dgm:prSet presAssocID="{34BF9FBE-93D2-4FBC-A224-7F18AF5064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4C1848-9599-4F37-9F62-C55AB1466D5E}" srcId="{C6232709-87E8-461A-BB7B-839EBA2010A4}" destId="{79224F34-CBCF-4B5C-91B9-053CBC56F28D}" srcOrd="0" destOrd="0" parTransId="{FB63DC38-A419-49AB-8E53-8E76BE12D2CA}" sibTransId="{65AB6F80-4F3D-4734-99ED-B9A89617FC7B}"/>
    <dgm:cxn modelId="{DE74B994-4D8E-4AF1-A729-C8FE096D146B}" type="presOf" srcId="{34BF9FBE-93D2-4FBC-A224-7F18AF506474}" destId="{5E856967-6F21-4D4B-B312-381EA5DA6F55}" srcOrd="0" destOrd="0" presId="urn:microsoft.com/office/officeart/2018/5/layout/IconLeafLabelList"/>
    <dgm:cxn modelId="{1F9560A6-E225-41CF-80FC-5E95E31E1F60}" srcId="{C6232709-87E8-461A-BB7B-839EBA2010A4}" destId="{34BF9FBE-93D2-4FBC-A224-7F18AF506474}" srcOrd="1" destOrd="0" parTransId="{D90B1BB0-9445-4D11-BF84-28A5A7E29A6D}" sibTransId="{E173D0E5-CB2B-48E4-8405-D783CF24BF5B}"/>
    <dgm:cxn modelId="{A1A56ABE-4B63-45C7-ADEC-D3DCBEB9B17D}" type="presOf" srcId="{79224F34-CBCF-4B5C-91B9-053CBC56F28D}" destId="{37EB1661-114D-443E-8548-147E07597C88}" srcOrd="0" destOrd="0" presId="urn:microsoft.com/office/officeart/2018/5/layout/IconLeafLabelList"/>
    <dgm:cxn modelId="{AEC4CCE1-E83D-491B-806F-531A83F54017}" type="presOf" srcId="{C6232709-87E8-461A-BB7B-839EBA2010A4}" destId="{140FCF74-DB69-454A-B9F4-FD9738CC2F5B}" srcOrd="0" destOrd="0" presId="urn:microsoft.com/office/officeart/2018/5/layout/IconLeafLabelList"/>
    <dgm:cxn modelId="{014DAE40-18D6-4314-AFC2-8991F4FC1273}" type="presParOf" srcId="{140FCF74-DB69-454A-B9F4-FD9738CC2F5B}" destId="{C16222A4-9A7D-4D3B-817D-6165473ED925}" srcOrd="0" destOrd="0" presId="urn:microsoft.com/office/officeart/2018/5/layout/IconLeafLabelList"/>
    <dgm:cxn modelId="{D0AB3E4C-EDBF-4889-AB45-FE877C161237}" type="presParOf" srcId="{C16222A4-9A7D-4D3B-817D-6165473ED925}" destId="{D0947E7B-53FC-41B9-8945-D5557FFB5FAB}" srcOrd="0" destOrd="0" presId="urn:microsoft.com/office/officeart/2018/5/layout/IconLeafLabelList"/>
    <dgm:cxn modelId="{7330C70D-D547-4980-A2F4-92B2DC295090}" type="presParOf" srcId="{C16222A4-9A7D-4D3B-817D-6165473ED925}" destId="{AD7067A6-471E-4698-BFBD-149D30841074}" srcOrd="1" destOrd="0" presId="urn:microsoft.com/office/officeart/2018/5/layout/IconLeafLabelList"/>
    <dgm:cxn modelId="{86DEC21A-566A-4500-9674-648532FCE38F}" type="presParOf" srcId="{C16222A4-9A7D-4D3B-817D-6165473ED925}" destId="{2B050742-C420-4C43-86D5-D5A926FB9773}" srcOrd="2" destOrd="0" presId="urn:microsoft.com/office/officeart/2018/5/layout/IconLeafLabelList"/>
    <dgm:cxn modelId="{AF869AEB-37BB-4C89-A3BA-A0EF3B221125}" type="presParOf" srcId="{C16222A4-9A7D-4D3B-817D-6165473ED925}" destId="{37EB1661-114D-443E-8548-147E07597C88}" srcOrd="3" destOrd="0" presId="urn:microsoft.com/office/officeart/2018/5/layout/IconLeafLabelList"/>
    <dgm:cxn modelId="{707EFF32-EEE8-446A-A6DB-6581CF5E09F6}" type="presParOf" srcId="{140FCF74-DB69-454A-B9F4-FD9738CC2F5B}" destId="{87150CEE-BFFC-4D7E-AA06-6C6F5233544E}" srcOrd="1" destOrd="0" presId="urn:microsoft.com/office/officeart/2018/5/layout/IconLeafLabelList"/>
    <dgm:cxn modelId="{28B04F5A-C3AF-4A19-93C2-F4CD16AE09A0}" type="presParOf" srcId="{140FCF74-DB69-454A-B9F4-FD9738CC2F5B}" destId="{9CFF7140-89CB-48FF-BD88-592D4101AD53}" srcOrd="2" destOrd="0" presId="urn:microsoft.com/office/officeart/2018/5/layout/IconLeafLabelList"/>
    <dgm:cxn modelId="{0EDC818A-5BFF-492A-B144-63AEF55EC3F7}" type="presParOf" srcId="{9CFF7140-89CB-48FF-BD88-592D4101AD53}" destId="{FB12F281-633D-4DE7-A1FD-20A50CF69D4D}" srcOrd="0" destOrd="0" presId="urn:microsoft.com/office/officeart/2018/5/layout/IconLeafLabelList"/>
    <dgm:cxn modelId="{63802D69-58BF-44B8-B026-249292A03E8F}" type="presParOf" srcId="{9CFF7140-89CB-48FF-BD88-592D4101AD53}" destId="{56B19D00-1473-4878-9470-0345620DCC46}" srcOrd="1" destOrd="0" presId="urn:microsoft.com/office/officeart/2018/5/layout/IconLeafLabelList"/>
    <dgm:cxn modelId="{187CA91B-7C12-4B10-8077-FBC01DBF2754}" type="presParOf" srcId="{9CFF7140-89CB-48FF-BD88-592D4101AD53}" destId="{ECB5CF4D-1019-4227-87E1-E4A8685D2F1A}" srcOrd="2" destOrd="0" presId="urn:microsoft.com/office/officeart/2018/5/layout/IconLeafLabelList"/>
    <dgm:cxn modelId="{730735D8-5A8E-489B-A475-CBB9CFEB974F}" type="presParOf" srcId="{9CFF7140-89CB-48FF-BD88-592D4101AD53}" destId="{5E856967-6F21-4D4B-B312-381EA5DA6F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05AEFC-69E9-4423-B5A3-08D79436608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347DF0-82CC-42A5-B5CC-C3570DAC5A0E}">
      <dgm:prSet/>
      <dgm:spPr/>
      <dgm:t>
        <a:bodyPr/>
        <a:lstStyle/>
        <a:p>
          <a:r>
            <a:rPr lang="en-US"/>
            <a:t>Data splitting</a:t>
          </a:r>
        </a:p>
      </dgm:t>
    </dgm:pt>
    <dgm:pt modelId="{2F7096BF-2875-4AFE-8C1C-6E73EE8BF9A8}" type="parTrans" cxnId="{72F5ACAD-3E9A-4199-B50D-4FD3098B52F0}">
      <dgm:prSet/>
      <dgm:spPr/>
      <dgm:t>
        <a:bodyPr/>
        <a:lstStyle/>
        <a:p>
          <a:endParaRPr lang="en-US"/>
        </a:p>
      </dgm:t>
    </dgm:pt>
    <dgm:pt modelId="{E9327C2E-70B0-4A09-B305-430F93509AC9}" type="sibTrans" cxnId="{72F5ACAD-3E9A-4199-B50D-4FD3098B52F0}">
      <dgm:prSet/>
      <dgm:spPr/>
      <dgm:t>
        <a:bodyPr/>
        <a:lstStyle/>
        <a:p>
          <a:endParaRPr lang="en-US"/>
        </a:p>
      </dgm:t>
    </dgm:pt>
    <dgm:pt modelId="{1EAD9122-F0B8-4E3A-B371-0A89392F7EB0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A4697FD5-D42B-48D5-9F6A-DD3F5C996B3E}" type="parTrans" cxnId="{73F7564F-6BA1-448C-ADBC-02A93A080788}">
      <dgm:prSet/>
      <dgm:spPr/>
      <dgm:t>
        <a:bodyPr/>
        <a:lstStyle/>
        <a:p>
          <a:endParaRPr lang="en-US"/>
        </a:p>
      </dgm:t>
    </dgm:pt>
    <dgm:pt modelId="{104B80A8-A0A9-4759-B736-E8CC315FDDA8}" type="sibTrans" cxnId="{73F7564F-6BA1-448C-ADBC-02A93A080788}">
      <dgm:prSet/>
      <dgm:spPr/>
      <dgm:t>
        <a:bodyPr/>
        <a:lstStyle/>
        <a:p>
          <a:endParaRPr lang="en-US"/>
        </a:p>
      </dgm:t>
    </dgm:pt>
    <dgm:pt modelId="{DA29DDC8-9245-4606-9552-6C4A3E845597}">
      <dgm:prSet/>
      <dgm:spPr/>
      <dgm:t>
        <a:bodyPr/>
        <a:lstStyle/>
        <a:p>
          <a:r>
            <a:rPr lang="en-US"/>
            <a:t>Model Testing</a:t>
          </a:r>
        </a:p>
      </dgm:t>
    </dgm:pt>
    <dgm:pt modelId="{1E754DA6-0236-4940-B44A-CA235EEE399E}" type="parTrans" cxnId="{E84C48D2-E31E-46C7-A916-D8178260A61E}">
      <dgm:prSet/>
      <dgm:spPr/>
      <dgm:t>
        <a:bodyPr/>
        <a:lstStyle/>
        <a:p>
          <a:endParaRPr lang="en-US"/>
        </a:p>
      </dgm:t>
    </dgm:pt>
    <dgm:pt modelId="{45526ADD-BF0D-45A6-9217-6582CF012D72}" type="sibTrans" cxnId="{E84C48D2-E31E-46C7-A916-D8178260A61E}">
      <dgm:prSet/>
      <dgm:spPr/>
      <dgm:t>
        <a:bodyPr/>
        <a:lstStyle/>
        <a:p>
          <a:endParaRPr lang="en-US"/>
        </a:p>
      </dgm:t>
    </dgm:pt>
    <dgm:pt modelId="{9F24463B-DD2F-41B7-879E-D1A3FB0E08E2}">
      <dgm:prSet/>
      <dgm:spPr/>
      <dgm:t>
        <a:bodyPr/>
        <a:lstStyle/>
        <a:p>
          <a:r>
            <a:rPr lang="en-US"/>
            <a:t>Visulization</a:t>
          </a:r>
        </a:p>
      </dgm:t>
    </dgm:pt>
    <dgm:pt modelId="{E2FCED43-8BDD-4634-B23F-CB47CB2C8D7B}" type="parTrans" cxnId="{07EFC9ED-E8D5-4E20-91BC-E7EA5A9E1E95}">
      <dgm:prSet/>
      <dgm:spPr/>
      <dgm:t>
        <a:bodyPr/>
        <a:lstStyle/>
        <a:p>
          <a:endParaRPr lang="en-US"/>
        </a:p>
      </dgm:t>
    </dgm:pt>
    <dgm:pt modelId="{566DEEC8-ACA5-4781-9811-6432C6E53200}" type="sibTrans" cxnId="{07EFC9ED-E8D5-4E20-91BC-E7EA5A9E1E95}">
      <dgm:prSet/>
      <dgm:spPr/>
      <dgm:t>
        <a:bodyPr/>
        <a:lstStyle/>
        <a:p>
          <a:endParaRPr lang="en-US"/>
        </a:p>
      </dgm:t>
    </dgm:pt>
    <dgm:pt modelId="{A4ACB1A2-5E10-7747-BD60-E56E86377D9A}" type="pres">
      <dgm:prSet presAssocID="{D605AEFC-69E9-4423-B5A3-08D7943660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7F5290-0F13-E245-9C90-3644406936D1}" type="pres">
      <dgm:prSet presAssocID="{FF347DF0-82CC-42A5-B5CC-C3570DAC5A0E}" presName="hierRoot1" presStyleCnt="0"/>
      <dgm:spPr/>
    </dgm:pt>
    <dgm:pt modelId="{B21F8AD3-9189-0A46-9EF7-4195856B8DF0}" type="pres">
      <dgm:prSet presAssocID="{FF347DF0-82CC-42A5-B5CC-C3570DAC5A0E}" presName="composite" presStyleCnt="0"/>
      <dgm:spPr/>
    </dgm:pt>
    <dgm:pt modelId="{927EE5A8-49BF-5B4C-B5EC-BA995CF29314}" type="pres">
      <dgm:prSet presAssocID="{FF347DF0-82CC-42A5-B5CC-C3570DAC5A0E}" presName="background" presStyleLbl="node0" presStyleIdx="0" presStyleCnt="4"/>
      <dgm:spPr/>
    </dgm:pt>
    <dgm:pt modelId="{308B8A82-8609-7B48-B7C7-3D79AD418362}" type="pres">
      <dgm:prSet presAssocID="{FF347DF0-82CC-42A5-B5CC-C3570DAC5A0E}" presName="text" presStyleLbl="fgAcc0" presStyleIdx="0" presStyleCnt="4">
        <dgm:presLayoutVars>
          <dgm:chPref val="3"/>
        </dgm:presLayoutVars>
      </dgm:prSet>
      <dgm:spPr/>
    </dgm:pt>
    <dgm:pt modelId="{E2B54551-9E21-444E-AF99-C63F4810900E}" type="pres">
      <dgm:prSet presAssocID="{FF347DF0-82CC-42A5-B5CC-C3570DAC5A0E}" presName="hierChild2" presStyleCnt="0"/>
      <dgm:spPr/>
    </dgm:pt>
    <dgm:pt modelId="{75BB1B5A-894A-5444-8C4C-B058BB7A9D02}" type="pres">
      <dgm:prSet presAssocID="{1EAD9122-F0B8-4E3A-B371-0A89392F7EB0}" presName="hierRoot1" presStyleCnt="0"/>
      <dgm:spPr/>
    </dgm:pt>
    <dgm:pt modelId="{EEBFA195-683B-E043-A872-DC4F00189841}" type="pres">
      <dgm:prSet presAssocID="{1EAD9122-F0B8-4E3A-B371-0A89392F7EB0}" presName="composite" presStyleCnt="0"/>
      <dgm:spPr/>
    </dgm:pt>
    <dgm:pt modelId="{FD4B6C0E-DFC0-924E-97AA-290F47F09FA4}" type="pres">
      <dgm:prSet presAssocID="{1EAD9122-F0B8-4E3A-B371-0A89392F7EB0}" presName="background" presStyleLbl="node0" presStyleIdx="1" presStyleCnt="4"/>
      <dgm:spPr/>
    </dgm:pt>
    <dgm:pt modelId="{F540C1C9-C6AB-D94A-84B8-32094BDF7483}" type="pres">
      <dgm:prSet presAssocID="{1EAD9122-F0B8-4E3A-B371-0A89392F7EB0}" presName="text" presStyleLbl="fgAcc0" presStyleIdx="1" presStyleCnt="4">
        <dgm:presLayoutVars>
          <dgm:chPref val="3"/>
        </dgm:presLayoutVars>
      </dgm:prSet>
      <dgm:spPr/>
    </dgm:pt>
    <dgm:pt modelId="{5AA95FFE-7B40-1040-8E8D-F7B67EB95CE7}" type="pres">
      <dgm:prSet presAssocID="{1EAD9122-F0B8-4E3A-B371-0A89392F7EB0}" presName="hierChild2" presStyleCnt="0"/>
      <dgm:spPr/>
    </dgm:pt>
    <dgm:pt modelId="{1488B2E3-D18C-024D-8D29-D8F73C03CDB5}" type="pres">
      <dgm:prSet presAssocID="{DA29DDC8-9245-4606-9552-6C4A3E845597}" presName="hierRoot1" presStyleCnt="0"/>
      <dgm:spPr/>
    </dgm:pt>
    <dgm:pt modelId="{6FDA0D29-7094-3045-BEF9-B01B4D9BB5B9}" type="pres">
      <dgm:prSet presAssocID="{DA29DDC8-9245-4606-9552-6C4A3E845597}" presName="composite" presStyleCnt="0"/>
      <dgm:spPr/>
    </dgm:pt>
    <dgm:pt modelId="{AD7AFD97-28EE-1043-974D-A7313D432F42}" type="pres">
      <dgm:prSet presAssocID="{DA29DDC8-9245-4606-9552-6C4A3E845597}" presName="background" presStyleLbl="node0" presStyleIdx="2" presStyleCnt="4"/>
      <dgm:spPr/>
    </dgm:pt>
    <dgm:pt modelId="{F47029A9-6863-874E-8803-D1F9238BF30F}" type="pres">
      <dgm:prSet presAssocID="{DA29DDC8-9245-4606-9552-6C4A3E845597}" presName="text" presStyleLbl="fgAcc0" presStyleIdx="2" presStyleCnt="4">
        <dgm:presLayoutVars>
          <dgm:chPref val="3"/>
        </dgm:presLayoutVars>
      </dgm:prSet>
      <dgm:spPr/>
    </dgm:pt>
    <dgm:pt modelId="{87C8EFC6-B8C6-9D41-B8CB-45E4A5ECBD2C}" type="pres">
      <dgm:prSet presAssocID="{DA29DDC8-9245-4606-9552-6C4A3E845597}" presName="hierChild2" presStyleCnt="0"/>
      <dgm:spPr/>
    </dgm:pt>
    <dgm:pt modelId="{8E5BFEC0-7D35-D04A-A82A-526D2607C9D1}" type="pres">
      <dgm:prSet presAssocID="{9F24463B-DD2F-41B7-879E-D1A3FB0E08E2}" presName="hierRoot1" presStyleCnt="0"/>
      <dgm:spPr/>
    </dgm:pt>
    <dgm:pt modelId="{C58A168F-C689-E448-B418-0115FF8E64E0}" type="pres">
      <dgm:prSet presAssocID="{9F24463B-DD2F-41B7-879E-D1A3FB0E08E2}" presName="composite" presStyleCnt="0"/>
      <dgm:spPr/>
    </dgm:pt>
    <dgm:pt modelId="{B2F4C54E-C0A1-DD45-9ED1-4F9CBFDB29D2}" type="pres">
      <dgm:prSet presAssocID="{9F24463B-DD2F-41B7-879E-D1A3FB0E08E2}" presName="background" presStyleLbl="node0" presStyleIdx="3" presStyleCnt="4"/>
      <dgm:spPr/>
    </dgm:pt>
    <dgm:pt modelId="{4268B470-8FB4-A143-B8A2-E7B36646BE86}" type="pres">
      <dgm:prSet presAssocID="{9F24463B-DD2F-41B7-879E-D1A3FB0E08E2}" presName="text" presStyleLbl="fgAcc0" presStyleIdx="3" presStyleCnt="4">
        <dgm:presLayoutVars>
          <dgm:chPref val="3"/>
        </dgm:presLayoutVars>
      </dgm:prSet>
      <dgm:spPr/>
    </dgm:pt>
    <dgm:pt modelId="{D76E350F-C327-314F-A96E-5FCC34AD7A27}" type="pres">
      <dgm:prSet presAssocID="{9F24463B-DD2F-41B7-879E-D1A3FB0E08E2}" presName="hierChild2" presStyleCnt="0"/>
      <dgm:spPr/>
    </dgm:pt>
  </dgm:ptLst>
  <dgm:cxnLst>
    <dgm:cxn modelId="{27E2B315-3697-5F47-BA51-2D6E88EE0644}" type="presOf" srcId="{DA29DDC8-9245-4606-9552-6C4A3E845597}" destId="{F47029A9-6863-874E-8803-D1F9238BF30F}" srcOrd="0" destOrd="0" presId="urn:microsoft.com/office/officeart/2005/8/layout/hierarchy1"/>
    <dgm:cxn modelId="{7F9C5919-EA14-6C43-B390-95A966A42364}" type="presOf" srcId="{D605AEFC-69E9-4423-B5A3-08D79436608E}" destId="{A4ACB1A2-5E10-7747-BD60-E56E86377D9A}" srcOrd="0" destOrd="0" presId="urn:microsoft.com/office/officeart/2005/8/layout/hierarchy1"/>
    <dgm:cxn modelId="{4AE1B735-2B36-7642-A3DB-4BE865929F89}" type="presOf" srcId="{FF347DF0-82CC-42A5-B5CC-C3570DAC5A0E}" destId="{308B8A82-8609-7B48-B7C7-3D79AD418362}" srcOrd="0" destOrd="0" presId="urn:microsoft.com/office/officeart/2005/8/layout/hierarchy1"/>
    <dgm:cxn modelId="{73F7564F-6BA1-448C-ADBC-02A93A080788}" srcId="{D605AEFC-69E9-4423-B5A3-08D79436608E}" destId="{1EAD9122-F0B8-4E3A-B371-0A89392F7EB0}" srcOrd="1" destOrd="0" parTransId="{A4697FD5-D42B-48D5-9F6A-DD3F5C996B3E}" sibTransId="{104B80A8-A0A9-4759-B736-E8CC315FDDA8}"/>
    <dgm:cxn modelId="{AA3EFA89-850B-E24B-840B-0A5DF719771B}" type="presOf" srcId="{9F24463B-DD2F-41B7-879E-D1A3FB0E08E2}" destId="{4268B470-8FB4-A143-B8A2-E7B36646BE86}" srcOrd="0" destOrd="0" presId="urn:microsoft.com/office/officeart/2005/8/layout/hierarchy1"/>
    <dgm:cxn modelId="{5E0920A1-E242-A146-B121-48B6FC7ECE35}" type="presOf" srcId="{1EAD9122-F0B8-4E3A-B371-0A89392F7EB0}" destId="{F540C1C9-C6AB-D94A-84B8-32094BDF7483}" srcOrd="0" destOrd="0" presId="urn:microsoft.com/office/officeart/2005/8/layout/hierarchy1"/>
    <dgm:cxn modelId="{72F5ACAD-3E9A-4199-B50D-4FD3098B52F0}" srcId="{D605AEFC-69E9-4423-B5A3-08D79436608E}" destId="{FF347DF0-82CC-42A5-B5CC-C3570DAC5A0E}" srcOrd="0" destOrd="0" parTransId="{2F7096BF-2875-4AFE-8C1C-6E73EE8BF9A8}" sibTransId="{E9327C2E-70B0-4A09-B305-430F93509AC9}"/>
    <dgm:cxn modelId="{E84C48D2-E31E-46C7-A916-D8178260A61E}" srcId="{D605AEFC-69E9-4423-B5A3-08D79436608E}" destId="{DA29DDC8-9245-4606-9552-6C4A3E845597}" srcOrd="2" destOrd="0" parTransId="{1E754DA6-0236-4940-B44A-CA235EEE399E}" sibTransId="{45526ADD-BF0D-45A6-9217-6582CF012D72}"/>
    <dgm:cxn modelId="{07EFC9ED-E8D5-4E20-91BC-E7EA5A9E1E95}" srcId="{D605AEFC-69E9-4423-B5A3-08D79436608E}" destId="{9F24463B-DD2F-41B7-879E-D1A3FB0E08E2}" srcOrd="3" destOrd="0" parTransId="{E2FCED43-8BDD-4634-B23F-CB47CB2C8D7B}" sibTransId="{566DEEC8-ACA5-4781-9811-6432C6E53200}"/>
    <dgm:cxn modelId="{0197AF69-360B-1A49-86DA-F8B0523E0F96}" type="presParOf" srcId="{A4ACB1A2-5E10-7747-BD60-E56E86377D9A}" destId="{B97F5290-0F13-E245-9C90-3644406936D1}" srcOrd="0" destOrd="0" presId="urn:microsoft.com/office/officeart/2005/8/layout/hierarchy1"/>
    <dgm:cxn modelId="{24E27766-4321-844E-B585-CF23B7E5A745}" type="presParOf" srcId="{B97F5290-0F13-E245-9C90-3644406936D1}" destId="{B21F8AD3-9189-0A46-9EF7-4195856B8DF0}" srcOrd="0" destOrd="0" presId="urn:microsoft.com/office/officeart/2005/8/layout/hierarchy1"/>
    <dgm:cxn modelId="{A53041DF-F215-9741-A4A6-3E9D657F4941}" type="presParOf" srcId="{B21F8AD3-9189-0A46-9EF7-4195856B8DF0}" destId="{927EE5A8-49BF-5B4C-B5EC-BA995CF29314}" srcOrd="0" destOrd="0" presId="urn:microsoft.com/office/officeart/2005/8/layout/hierarchy1"/>
    <dgm:cxn modelId="{CE2E755E-18D0-554C-83A0-F837A2A36A3B}" type="presParOf" srcId="{B21F8AD3-9189-0A46-9EF7-4195856B8DF0}" destId="{308B8A82-8609-7B48-B7C7-3D79AD418362}" srcOrd="1" destOrd="0" presId="urn:microsoft.com/office/officeart/2005/8/layout/hierarchy1"/>
    <dgm:cxn modelId="{CD959663-AD7A-E74C-A4C6-FB64FC3CD28A}" type="presParOf" srcId="{B97F5290-0F13-E245-9C90-3644406936D1}" destId="{E2B54551-9E21-444E-AF99-C63F4810900E}" srcOrd="1" destOrd="0" presId="urn:microsoft.com/office/officeart/2005/8/layout/hierarchy1"/>
    <dgm:cxn modelId="{735EB796-9F6F-014E-A494-65B9EE43E782}" type="presParOf" srcId="{A4ACB1A2-5E10-7747-BD60-E56E86377D9A}" destId="{75BB1B5A-894A-5444-8C4C-B058BB7A9D02}" srcOrd="1" destOrd="0" presId="urn:microsoft.com/office/officeart/2005/8/layout/hierarchy1"/>
    <dgm:cxn modelId="{DD6F6195-BB39-0D43-80FD-8EA472326198}" type="presParOf" srcId="{75BB1B5A-894A-5444-8C4C-B058BB7A9D02}" destId="{EEBFA195-683B-E043-A872-DC4F00189841}" srcOrd="0" destOrd="0" presId="urn:microsoft.com/office/officeart/2005/8/layout/hierarchy1"/>
    <dgm:cxn modelId="{89C4F423-F7FB-174E-B3B1-A4B8985140CB}" type="presParOf" srcId="{EEBFA195-683B-E043-A872-DC4F00189841}" destId="{FD4B6C0E-DFC0-924E-97AA-290F47F09FA4}" srcOrd="0" destOrd="0" presId="urn:microsoft.com/office/officeart/2005/8/layout/hierarchy1"/>
    <dgm:cxn modelId="{70DA2F44-178F-E54F-A06D-41A65D9C4637}" type="presParOf" srcId="{EEBFA195-683B-E043-A872-DC4F00189841}" destId="{F540C1C9-C6AB-D94A-84B8-32094BDF7483}" srcOrd="1" destOrd="0" presId="urn:microsoft.com/office/officeart/2005/8/layout/hierarchy1"/>
    <dgm:cxn modelId="{1E8D5D23-FB89-EF4C-9ED3-53863683B108}" type="presParOf" srcId="{75BB1B5A-894A-5444-8C4C-B058BB7A9D02}" destId="{5AA95FFE-7B40-1040-8E8D-F7B67EB95CE7}" srcOrd="1" destOrd="0" presId="urn:microsoft.com/office/officeart/2005/8/layout/hierarchy1"/>
    <dgm:cxn modelId="{2B366245-BC34-294F-9893-4A4C59EE16DC}" type="presParOf" srcId="{A4ACB1A2-5E10-7747-BD60-E56E86377D9A}" destId="{1488B2E3-D18C-024D-8D29-D8F73C03CDB5}" srcOrd="2" destOrd="0" presId="urn:microsoft.com/office/officeart/2005/8/layout/hierarchy1"/>
    <dgm:cxn modelId="{7AA350B7-AFB9-EF49-9B45-A3D95FE38B4E}" type="presParOf" srcId="{1488B2E3-D18C-024D-8D29-D8F73C03CDB5}" destId="{6FDA0D29-7094-3045-BEF9-B01B4D9BB5B9}" srcOrd="0" destOrd="0" presId="urn:microsoft.com/office/officeart/2005/8/layout/hierarchy1"/>
    <dgm:cxn modelId="{3E0C191D-8955-ED42-9FB6-CA97F22D3B18}" type="presParOf" srcId="{6FDA0D29-7094-3045-BEF9-B01B4D9BB5B9}" destId="{AD7AFD97-28EE-1043-974D-A7313D432F42}" srcOrd="0" destOrd="0" presId="urn:microsoft.com/office/officeart/2005/8/layout/hierarchy1"/>
    <dgm:cxn modelId="{CE33EF73-2D90-CB4B-9580-1BBF2A42EAE1}" type="presParOf" srcId="{6FDA0D29-7094-3045-BEF9-B01B4D9BB5B9}" destId="{F47029A9-6863-874E-8803-D1F9238BF30F}" srcOrd="1" destOrd="0" presId="urn:microsoft.com/office/officeart/2005/8/layout/hierarchy1"/>
    <dgm:cxn modelId="{312C4933-CBD1-894D-BFC7-ABA71C9CD5A7}" type="presParOf" srcId="{1488B2E3-D18C-024D-8D29-D8F73C03CDB5}" destId="{87C8EFC6-B8C6-9D41-B8CB-45E4A5ECBD2C}" srcOrd="1" destOrd="0" presId="urn:microsoft.com/office/officeart/2005/8/layout/hierarchy1"/>
    <dgm:cxn modelId="{F87D0C67-E136-F14D-A6F1-5BDD7F733F59}" type="presParOf" srcId="{A4ACB1A2-5E10-7747-BD60-E56E86377D9A}" destId="{8E5BFEC0-7D35-D04A-A82A-526D2607C9D1}" srcOrd="3" destOrd="0" presId="urn:microsoft.com/office/officeart/2005/8/layout/hierarchy1"/>
    <dgm:cxn modelId="{3161721E-B305-6F4B-9646-58FBE6D97EBC}" type="presParOf" srcId="{8E5BFEC0-7D35-D04A-A82A-526D2607C9D1}" destId="{C58A168F-C689-E448-B418-0115FF8E64E0}" srcOrd="0" destOrd="0" presId="urn:microsoft.com/office/officeart/2005/8/layout/hierarchy1"/>
    <dgm:cxn modelId="{4D8BFF97-6471-1647-A01F-67A3359125F3}" type="presParOf" srcId="{C58A168F-C689-E448-B418-0115FF8E64E0}" destId="{B2F4C54E-C0A1-DD45-9ED1-4F9CBFDB29D2}" srcOrd="0" destOrd="0" presId="urn:microsoft.com/office/officeart/2005/8/layout/hierarchy1"/>
    <dgm:cxn modelId="{9736F1F5-04C4-5046-8372-F385287CA331}" type="presParOf" srcId="{C58A168F-C689-E448-B418-0115FF8E64E0}" destId="{4268B470-8FB4-A143-B8A2-E7B36646BE86}" srcOrd="1" destOrd="0" presId="urn:microsoft.com/office/officeart/2005/8/layout/hierarchy1"/>
    <dgm:cxn modelId="{3C1708E3-62E9-2448-96F7-38E1EED9CD2B}" type="presParOf" srcId="{8E5BFEC0-7D35-D04A-A82A-526D2607C9D1}" destId="{D76E350F-C327-314F-A96E-5FCC34AD7A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4C7093-49F6-4CC6-99D4-181B97D6A4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C67A0C-167D-456E-99BE-94EEBB31B688}">
      <dgm:prSet/>
      <dgm:spPr/>
      <dgm:t>
        <a:bodyPr/>
        <a:lstStyle/>
        <a:p>
          <a:r>
            <a:rPr lang="en-US"/>
            <a:t>Hotspot identification</a:t>
          </a:r>
        </a:p>
      </dgm:t>
    </dgm:pt>
    <dgm:pt modelId="{2F391F7A-40B7-4D87-A456-39048A91BC61}" type="parTrans" cxnId="{B5EEE415-0DB5-4B88-8110-645A6742C943}">
      <dgm:prSet/>
      <dgm:spPr/>
      <dgm:t>
        <a:bodyPr/>
        <a:lstStyle/>
        <a:p>
          <a:endParaRPr lang="en-US"/>
        </a:p>
      </dgm:t>
    </dgm:pt>
    <dgm:pt modelId="{DB246D33-07B8-4A59-9B4F-1756C2B00307}" type="sibTrans" cxnId="{B5EEE415-0DB5-4B88-8110-645A6742C943}">
      <dgm:prSet/>
      <dgm:spPr/>
      <dgm:t>
        <a:bodyPr/>
        <a:lstStyle/>
        <a:p>
          <a:endParaRPr lang="en-US"/>
        </a:p>
      </dgm:t>
    </dgm:pt>
    <dgm:pt modelId="{69A6F481-4017-48B9-9E73-08C3A076FCD5}">
      <dgm:prSet/>
      <dgm:spPr/>
      <dgm:t>
        <a:bodyPr/>
        <a:lstStyle/>
        <a:p>
          <a:r>
            <a:rPr lang="en-US"/>
            <a:t>Policy implications</a:t>
          </a:r>
        </a:p>
      </dgm:t>
    </dgm:pt>
    <dgm:pt modelId="{3B5305F2-3470-405B-BEED-FF0723FC0F4D}" type="parTrans" cxnId="{E413A880-59B6-452F-8CE9-2B6E63A5959F}">
      <dgm:prSet/>
      <dgm:spPr/>
      <dgm:t>
        <a:bodyPr/>
        <a:lstStyle/>
        <a:p>
          <a:endParaRPr lang="en-US"/>
        </a:p>
      </dgm:t>
    </dgm:pt>
    <dgm:pt modelId="{02E235A5-2E1E-4737-AFAC-6E23115B6305}" type="sibTrans" cxnId="{E413A880-59B6-452F-8CE9-2B6E63A5959F}">
      <dgm:prSet/>
      <dgm:spPr/>
      <dgm:t>
        <a:bodyPr/>
        <a:lstStyle/>
        <a:p>
          <a:endParaRPr lang="en-US"/>
        </a:p>
      </dgm:t>
    </dgm:pt>
    <dgm:pt modelId="{A819DD48-96D2-4BE1-9B9E-ACD9A7880EAE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D07AC76C-B462-42BB-8474-C31C666C4AA4}" type="parTrans" cxnId="{70CBCE1E-FB93-4F0A-BCF5-193168FB37B7}">
      <dgm:prSet/>
      <dgm:spPr/>
      <dgm:t>
        <a:bodyPr/>
        <a:lstStyle/>
        <a:p>
          <a:endParaRPr lang="en-US"/>
        </a:p>
      </dgm:t>
    </dgm:pt>
    <dgm:pt modelId="{A0F15B7F-A7E2-4095-B09C-6ABAF66DCDE4}" type="sibTrans" cxnId="{70CBCE1E-FB93-4F0A-BCF5-193168FB37B7}">
      <dgm:prSet/>
      <dgm:spPr/>
      <dgm:t>
        <a:bodyPr/>
        <a:lstStyle/>
        <a:p>
          <a:endParaRPr lang="en-US"/>
        </a:p>
      </dgm:t>
    </dgm:pt>
    <dgm:pt modelId="{C2C7B8C5-1B96-4936-8F1D-13AF48FD1924}" type="pres">
      <dgm:prSet presAssocID="{5B4C7093-49F6-4CC6-99D4-181B97D6A47D}" presName="root" presStyleCnt="0">
        <dgm:presLayoutVars>
          <dgm:dir/>
          <dgm:resizeHandles val="exact"/>
        </dgm:presLayoutVars>
      </dgm:prSet>
      <dgm:spPr/>
    </dgm:pt>
    <dgm:pt modelId="{DB612206-2AA5-4DBA-AF78-BE340F570116}" type="pres">
      <dgm:prSet presAssocID="{9DC67A0C-167D-456E-99BE-94EEBB31B688}" presName="compNode" presStyleCnt="0"/>
      <dgm:spPr/>
    </dgm:pt>
    <dgm:pt modelId="{0D765701-9E39-45C5-8F5B-43EEBDEC4B11}" type="pres">
      <dgm:prSet presAssocID="{9DC67A0C-167D-456E-99BE-94EEBB31B688}" presName="bgRect" presStyleLbl="bgShp" presStyleIdx="0" presStyleCnt="3"/>
      <dgm:spPr/>
    </dgm:pt>
    <dgm:pt modelId="{A6B60592-657E-459E-9D2B-A9C4ED81F3EB}" type="pres">
      <dgm:prSet presAssocID="{9DC67A0C-167D-456E-99BE-94EEBB31B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B04D03F4-CCF9-409A-90D0-3B6649B1E0C3}" type="pres">
      <dgm:prSet presAssocID="{9DC67A0C-167D-456E-99BE-94EEBB31B688}" presName="spaceRect" presStyleCnt="0"/>
      <dgm:spPr/>
    </dgm:pt>
    <dgm:pt modelId="{97465F3C-885B-4140-87EC-B784A8A6A31A}" type="pres">
      <dgm:prSet presAssocID="{9DC67A0C-167D-456E-99BE-94EEBB31B688}" presName="parTx" presStyleLbl="revTx" presStyleIdx="0" presStyleCnt="3">
        <dgm:presLayoutVars>
          <dgm:chMax val="0"/>
          <dgm:chPref val="0"/>
        </dgm:presLayoutVars>
      </dgm:prSet>
      <dgm:spPr/>
    </dgm:pt>
    <dgm:pt modelId="{D94094C5-81E6-4D17-A1FC-FC96C56BB042}" type="pres">
      <dgm:prSet presAssocID="{DB246D33-07B8-4A59-9B4F-1756C2B00307}" presName="sibTrans" presStyleCnt="0"/>
      <dgm:spPr/>
    </dgm:pt>
    <dgm:pt modelId="{D73E5DF8-61F1-4680-AB72-BB24FB62A57D}" type="pres">
      <dgm:prSet presAssocID="{69A6F481-4017-48B9-9E73-08C3A076FCD5}" presName="compNode" presStyleCnt="0"/>
      <dgm:spPr/>
    </dgm:pt>
    <dgm:pt modelId="{E06017C7-04B8-48CD-8434-E4DA8DC9B36F}" type="pres">
      <dgm:prSet presAssocID="{69A6F481-4017-48B9-9E73-08C3A076FCD5}" presName="bgRect" presStyleLbl="bgShp" presStyleIdx="1" presStyleCnt="3"/>
      <dgm:spPr/>
    </dgm:pt>
    <dgm:pt modelId="{7DEE8249-3A91-478F-9404-54BC5332D613}" type="pres">
      <dgm:prSet presAssocID="{69A6F481-4017-48B9-9E73-08C3A076FC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3C43BD6-7F0E-48C6-AFAC-E0D60646ED98}" type="pres">
      <dgm:prSet presAssocID="{69A6F481-4017-48B9-9E73-08C3A076FCD5}" presName="spaceRect" presStyleCnt="0"/>
      <dgm:spPr/>
    </dgm:pt>
    <dgm:pt modelId="{0EE7DEE5-80DF-477C-9F80-A4D15DDBC886}" type="pres">
      <dgm:prSet presAssocID="{69A6F481-4017-48B9-9E73-08C3A076FCD5}" presName="parTx" presStyleLbl="revTx" presStyleIdx="1" presStyleCnt="3">
        <dgm:presLayoutVars>
          <dgm:chMax val="0"/>
          <dgm:chPref val="0"/>
        </dgm:presLayoutVars>
      </dgm:prSet>
      <dgm:spPr/>
    </dgm:pt>
    <dgm:pt modelId="{2395F3BA-543C-434E-9207-D45F4451A5B8}" type="pres">
      <dgm:prSet presAssocID="{02E235A5-2E1E-4737-AFAC-6E23115B6305}" presName="sibTrans" presStyleCnt="0"/>
      <dgm:spPr/>
    </dgm:pt>
    <dgm:pt modelId="{CCFA52B0-369F-4580-B5E8-EE98F7F9B4A5}" type="pres">
      <dgm:prSet presAssocID="{A819DD48-96D2-4BE1-9B9E-ACD9A7880EAE}" presName="compNode" presStyleCnt="0"/>
      <dgm:spPr/>
    </dgm:pt>
    <dgm:pt modelId="{8F3BAD3F-F8FA-42B8-9FA9-E988F6B110DC}" type="pres">
      <dgm:prSet presAssocID="{A819DD48-96D2-4BE1-9B9E-ACD9A7880EAE}" presName="bgRect" presStyleLbl="bgShp" presStyleIdx="2" presStyleCnt="3"/>
      <dgm:spPr/>
    </dgm:pt>
    <dgm:pt modelId="{7690479B-6D7A-4598-9254-F7B379F512F7}" type="pres">
      <dgm:prSet presAssocID="{A819DD48-96D2-4BE1-9B9E-ACD9A7880E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BF8943-BFA5-4F81-B0DE-10E0E7445F54}" type="pres">
      <dgm:prSet presAssocID="{A819DD48-96D2-4BE1-9B9E-ACD9A7880EAE}" presName="spaceRect" presStyleCnt="0"/>
      <dgm:spPr/>
    </dgm:pt>
    <dgm:pt modelId="{0AF7C485-68C1-4A3F-B403-0D040A631A11}" type="pres">
      <dgm:prSet presAssocID="{A819DD48-96D2-4BE1-9B9E-ACD9A7880E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EEE415-0DB5-4B88-8110-645A6742C943}" srcId="{5B4C7093-49F6-4CC6-99D4-181B97D6A47D}" destId="{9DC67A0C-167D-456E-99BE-94EEBB31B688}" srcOrd="0" destOrd="0" parTransId="{2F391F7A-40B7-4D87-A456-39048A91BC61}" sibTransId="{DB246D33-07B8-4A59-9B4F-1756C2B00307}"/>
    <dgm:cxn modelId="{70CBCE1E-FB93-4F0A-BCF5-193168FB37B7}" srcId="{5B4C7093-49F6-4CC6-99D4-181B97D6A47D}" destId="{A819DD48-96D2-4BE1-9B9E-ACD9A7880EAE}" srcOrd="2" destOrd="0" parTransId="{D07AC76C-B462-42BB-8474-C31C666C4AA4}" sibTransId="{A0F15B7F-A7E2-4095-B09C-6ABAF66DCDE4}"/>
    <dgm:cxn modelId="{45ACE92E-3ED2-40D4-83A1-38AE08A8367A}" type="presOf" srcId="{69A6F481-4017-48B9-9E73-08C3A076FCD5}" destId="{0EE7DEE5-80DF-477C-9F80-A4D15DDBC886}" srcOrd="0" destOrd="0" presId="urn:microsoft.com/office/officeart/2018/2/layout/IconVerticalSolidList"/>
    <dgm:cxn modelId="{54807635-EE8A-44FA-9A28-06E17224A745}" type="presOf" srcId="{9DC67A0C-167D-456E-99BE-94EEBB31B688}" destId="{97465F3C-885B-4140-87EC-B784A8A6A31A}" srcOrd="0" destOrd="0" presId="urn:microsoft.com/office/officeart/2018/2/layout/IconVerticalSolidList"/>
    <dgm:cxn modelId="{E413A880-59B6-452F-8CE9-2B6E63A5959F}" srcId="{5B4C7093-49F6-4CC6-99D4-181B97D6A47D}" destId="{69A6F481-4017-48B9-9E73-08C3A076FCD5}" srcOrd="1" destOrd="0" parTransId="{3B5305F2-3470-405B-BEED-FF0723FC0F4D}" sibTransId="{02E235A5-2E1E-4737-AFAC-6E23115B6305}"/>
    <dgm:cxn modelId="{E476C0F1-DCEB-43EB-9B4E-2A0C939BDC81}" type="presOf" srcId="{A819DD48-96D2-4BE1-9B9E-ACD9A7880EAE}" destId="{0AF7C485-68C1-4A3F-B403-0D040A631A11}" srcOrd="0" destOrd="0" presId="urn:microsoft.com/office/officeart/2018/2/layout/IconVerticalSolidList"/>
    <dgm:cxn modelId="{4CFDC2FA-8F3C-4D30-B763-DA775C7EC8F4}" type="presOf" srcId="{5B4C7093-49F6-4CC6-99D4-181B97D6A47D}" destId="{C2C7B8C5-1B96-4936-8F1D-13AF48FD1924}" srcOrd="0" destOrd="0" presId="urn:microsoft.com/office/officeart/2018/2/layout/IconVerticalSolidList"/>
    <dgm:cxn modelId="{A2D3CED6-E375-4009-926E-A83C2CDB0E47}" type="presParOf" srcId="{C2C7B8C5-1B96-4936-8F1D-13AF48FD1924}" destId="{DB612206-2AA5-4DBA-AF78-BE340F570116}" srcOrd="0" destOrd="0" presId="urn:microsoft.com/office/officeart/2018/2/layout/IconVerticalSolidList"/>
    <dgm:cxn modelId="{B5A8DB3C-5501-4DB9-850B-83FF81EE142A}" type="presParOf" srcId="{DB612206-2AA5-4DBA-AF78-BE340F570116}" destId="{0D765701-9E39-45C5-8F5B-43EEBDEC4B11}" srcOrd="0" destOrd="0" presId="urn:microsoft.com/office/officeart/2018/2/layout/IconVerticalSolidList"/>
    <dgm:cxn modelId="{B43A683A-FC6E-4F38-BCAE-B1CCA70FCF6D}" type="presParOf" srcId="{DB612206-2AA5-4DBA-AF78-BE340F570116}" destId="{A6B60592-657E-459E-9D2B-A9C4ED81F3EB}" srcOrd="1" destOrd="0" presId="urn:microsoft.com/office/officeart/2018/2/layout/IconVerticalSolidList"/>
    <dgm:cxn modelId="{B6484C09-9AD0-4A64-8597-33A63BC95B66}" type="presParOf" srcId="{DB612206-2AA5-4DBA-AF78-BE340F570116}" destId="{B04D03F4-CCF9-409A-90D0-3B6649B1E0C3}" srcOrd="2" destOrd="0" presId="urn:microsoft.com/office/officeart/2018/2/layout/IconVerticalSolidList"/>
    <dgm:cxn modelId="{46860124-5BFA-40EB-981B-9D44F2E5BBB1}" type="presParOf" srcId="{DB612206-2AA5-4DBA-AF78-BE340F570116}" destId="{97465F3C-885B-4140-87EC-B784A8A6A31A}" srcOrd="3" destOrd="0" presId="urn:microsoft.com/office/officeart/2018/2/layout/IconVerticalSolidList"/>
    <dgm:cxn modelId="{98B676AD-1D29-41A7-9253-38614F5483BC}" type="presParOf" srcId="{C2C7B8C5-1B96-4936-8F1D-13AF48FD1924}" destId="{D94094C5-81E6-4D17-A1FC-FC96C56BB042}" srcOrd="1" destOrd="0" presId="urn:microsoft.com/office/officeart/2018/2/layout/IconVerticalSolidList"/>
    <dgm:cxn modelId="{46D9D5E2-0F4F-4DB6-8D34-A5DE3BAB5516}" type="presParOf" srcId="{C2C7B8C5-1B96-4936-8F1D-13AF48FD1924}" destId="{D73E5DF8-61F1-4680-AB72-BB24FB62A57D}" srcOrd="2" destOrd="0" presId="urn:microsoft.com/office/officeart/2018/2/layout/IconVerticalSolidList"/>
    <dgm:cxn modelId="{F4EB9F2E-2296-462D-8707-79C9292AC8AF}" type="presParOf" srcId="{D73E5DF8-61F1-4680-AB72-BB24FB62A57D}" destId="{E06017C7-04B8-48CD-8434-E4DA8DC9B36F}" srcOrd="0" destOrd="0" presId="urn:microsoft.com/office/officeart/2018/2/layout/IconVerticalSolidList"/>
    <dgm:cxn modelId="{5157F928-3321-4B3B-835D-3063DDC5E4CF}" type="presParOf" srcId="{D73E5DF8-61F1-4680-AB72-BB24FB62A57D}" destId="{7DEE8249-3A91-478F-9404-54BC5332D613}" srcOrd="1" destOrd="0" presId="urn:microsoft.com/office/officeart/2018/2/layout/IconVerticalSolidList"/>
    <dgm:cxn modelId="{B15056A1-D681-46E4-ADA5-C31EB5A5F72E}" type="presParOf" srcId="{D73E5DF8-61F1-4680-AB72-BB24FB62A57D}" destId="{53C43BD6-7F0E-48C6-AFAC-E0D60646ED98}" srcOrd="2" destOrd="0" presId="urn:microsoft.com/office/officeart/2018/2/layout/IconVerticalSolidList"/>
    <dgm:cxn modelId="{40D53139-59F0-4CCE-AD4A-76560322A1CC}" type="presParOf" srcId="{D73E5DF8-61F1-4680-AB72-BB24FB62A57D}" destId="{0EE7DEE5-80DF-477C-9F80-A4D15DDBC886}" srcOrd="3" destOrd="0" presId="urn:microsoft.com/office/officeart/2018/2/layout/IconVerticalSolidList"/>
    <dgm:cxn modelId="{50F54BA8-427C-402B-A70C-E207396E69DF}" type="presParOf" srcId="{C2C7B8C5-1B96-4936-8F1D-13AF48FD1924}" destId="{2395F3BA-543C-434E-9207-D45F4451A5B8}" srcOrd="3" destOrd="0" presId="urn:microsoft.com/office/officeart/2018/2/layout/IconVerticalSolidList"/>
    <dgm:cxn modelId="{6A2713CB-0398-4572-8878-2DE39D22B138}" type="presParOf" srcId="{C2C7B8C5-1B96-4936-8F1D-13AF48FD1924}" destId="{CCFA52B0-369F-4580-B5E8-EE98F7F9B4A5}" srcOrd="4" destOrd="0" presId="urn:microsoft.com/office/officeart/2018/2/layout/IconVerticalSolidList"/>
    <dgm:cxn modelId="{BB7C04FB-77D8-4BEA-B51C-CDF4918FAE3D}" type="presParOf" srcId="{CCFA52B0-369F-4580-B5E8-EE98F7F9B4A5}" destId="{8F3BAD3F-F8FA-42B8-9FA9-E988F6B110DC}" srcOrd="0" destOrd="0" presId="urn:microsoft.com/office/officeart/2018/2/layout/IconVerticalSolidList"/>
    <dgm:cxn modelId="{17B230FB-331E-4555-BBA9-2CF145800AAC}" type="presParOf" srcId="{CCFA52B0-369F-4580-B5E8-EE98F7F9B4A5}" destId="{7690479B-6D7A-4598-9254-F7B379F512F7}" srcOrd="1" destOrd="0" presId="urn:microsoft.com/office/officeart/2018/2/layout/IconVerticalSolidList"/>
    <dgm:cxn modelId="{1F60CDF2-49F2-4DEB-A425-7DC41A2D7410}" type="presParOf" srcId="{CCFA52B0-369F-4580-B5E8-EE98F7F9B4A5}" destId="{0EBF8943-BFA5-4F81-B0DE-10E0E7445F54}" srcOrd="2" destOrd="0" presId="urn:microsoft.com/office/officeart/2018/2/layout/IconVerticalSolidList"/>
    <dgm:cxn modelId="{64265EB3-AA5A-4C14-8862-D50B0B254689}" type="presParOf" srcId="{CCFA52B0-369F-4580-B5E8-EE98F7F9B4A5}" destId="{0AF7C485-68C1-4A3F-B403-0D040A631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6C254-1413-F64B-920C-BEF22CBA3865}">
      <dsp:nvSpPr>
        <dsp:cNvPr id="0" name=""/>
        <dsp:cNvSpPr/>
      </dsp:nvSpPr>
      <dsp:spPr>
        <a:xfrm>
          <a:off x="1154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E80CC-965A-1645-B1BE-9BF280698302}">
      <dsp:nvSpPr>
        <dsp:cNvPr id="0" name=""/>
        <dsp:cNvSpPr/>
      </dsp:nvSpPr>
      <dsp:spPr>
        <a:xfrm>
          <a:off x="451463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Project overview and significance</a:t>
          </a:r>
        </a:p>
      </dsp:txBody>
      <dsp:txXfrm>
        <a:off x="526839" y="636130"/>
        <a:ext cx="3902027" cy="2422762"/>
      </dsp:txXfrm>
    </dsp:sp>
    <dsp:sp modelId="{D31271BC-D578-C447-9A73-A28787CA5761}">
      <dsp:nvSpPr>
        <dsp:cNvPr id="0" name=""/>
        <dsp:cNvSpPr/>
      </dsp:nvSpPr>
      <dsp:spPr>
        <a:xfrm>
          <a:off x="4954551" y="132960"/>
          <a:ext cx="4052779" cy="25735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5A874-D44B-FF4D-8B3D-601CB4758F2D}">
      <dsp:nvSpPr>
        <dsp:cNvPr id="0" name=""/>
        <dsp:cNvSpPr/>
      </dsp:nvSpPr>
      <dsp:spPr>
        <a:xfrm>
          <a:off x="5404860" y="560754"/>
          <a:ext cx="4052779" cy="25735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Why is this important?</a:t>
          </a:r>
        </a:p>
      </dsp:txBody>
      <dsp:txXfrm>
        <a:off x="5480236" y="636130"/>
        <a:ext cx="3902027" cy="2422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E1299-0F4A-421F-920A-9FFA784E3A22}">
      <dsp:nvSpPr>
        <dsp:cNvPr id="0" name=""/>
        <dsp:cNvSpPr/>
      </dsp:nvSpPr>
      <dsp:spPr>
        <a:xfrm>
          <a:off x="1918022" y="1361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98D0B-D4FB-483D-BCED-CBB4609000BE}">
      <dsp:nvSpPr>
        <dsp:cNvPr id="0" name=""/>
        <dsp:cNvSpPr/>
      </dsp:nvSpPr>
      <dsp:spPr>
        <a:xfrm>
          <a:off x="2327522" y="42311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61B69-C654-4AC7-8462-1FDDA4685535}">
      <dsp:nvSpPr>
        <dsp:cNvPr id="0" name=""/>
        <dsp:cNvSpPr/>
      </dsp:nvSpPr>
      <dsp:spPr>
        <a:xfrm>
          <a:off x="1303771" y="253361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Data processing</a:t>
          </a:r>
        </a:p>
      </dsp:txBody>
      <dsp:txXfrm>
        <a:off x="1303771" y="2533615"/>
        <a:ext cx="3150000" cy="720000"/>
      </dsp:txXfrm>
    </dsp:sp>
    <dsp:sp modelId="{59657434-1BDB-428B-A425-D019F7473769}">
      <dsp:nvSpPr>
        <dsp:cNvPr id="0" name=""/>
        <dsp:cNvSpPr/>
      </dsp:nvSpPr>
      <dsp:spPr>
        <a:xfrm>
          <a:off x="5619272" y="1361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F51D8-BC45-4754-9C36-B56AED03C5A3}">
      <dsp:nvSpPr>
        <dsp:cNvPr id="0" name=""/>
        <dsp:cNvSpPr/>
      </dsp:nvSpPr>
      <dsp:spPr>
        <a:xfrm>
          <a:off x="6028772" y="42311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0AB1A-F283-4B75-9719-FF1857C01E14}">
      <dsp:nvSpPr>
        <dsp:cNvPr id="0" name=""/>
        <dsp:cNvSpPr/>
      </dsp:nvSpPr>
      <dsp:spPr>
        <a:xfrm>
          <a:off x="5005022" y="253361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Feature selection and scaling</a:t>
          </a:r>
        </a:p>
      </dsp:txBody>
      <dsp:txXfrm>
        <a:off x="5005022" y="2533615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47E7B-53FC-41B9-8945-D5557FFB5FAB}">
      <dsp:nvSpPr>
        <dsp:cNvPr id="0" name=""/>
        <dsp:cNvSpPr/>
      </dsp:nvSpPr>
      <dsp:spPr>
        <a:xfrm>
          <a:off x="1918022" y="1361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067A6-471E-4698-BFBD-149D30841074}">
      <dsp:nvSpPr>
        <dsp:cNvPr id="0" name=""/>
        <dsp:cNvSpPr/>
      </dsp:nvSpPr>
      <dsp:spPr>
        <a:xfrm>
          <a:off x="2327522" y="42311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B1661-114D-443E-8548-147E07597C88}">
      <dsp:nvSpPr>
        <dsp:cNvPr id="0" name=""/>
        <dsp:cNvSpPr/>
      </dsp:nvSpPr>
      <dsp:spPr>
        <a:xfrm>
          <a:off x="1303771" y="253361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K-Means Clustering</a:t>
          </a:r>
        </a:p>
      </dsp:txBody>
      <dsp:txXfrm>
        <a:off x="1303771" y="2533615"/>
        <a:ext cx="3150000" cy="720000"/>
      </dsp:txXfrm>
    </dsp:sp>
    <dsp:sp modelId="{FB12F281-633D-4DE7-A1FD-20A50CF69D4D}">
      <dsp:nvSpPr>
        <dsp:cNvPr id="0" name=""/>
        <dsp:cNvSpPr/>
      </dsp:nvSpPr>
      <dsp:spPr>
        <a:xfrm>
          <a:off x="5619272" y="1361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19D00-1473-4878-9470-0345620DCC46}">
      <dsp:nvSpPr>
        <dsp:cNvPr id="0" name=""/>
        <dsp:cNvSpPr/>
      </dsp:nvSpPr>
      <dsp:spPr>
        <a:xfrm>
          <a:off x="6028772" y="42311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56967-6F21-4D4B-B312-381EA5DA6F55}">
      <dsp:nvSpPr>
        <dsp:cNvPr id="0" name=""/>
        <dsp:cNvSpPr/>
      </dsp:nvSpPr>
      <dsp:spPr>
        <a:xfrm>
          <a:off x="5005022" y="253361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Model Evaluation</a:t>
          </a:r>
        </a:p>
      </dsp:txBody>
      <dsp:txXfrm>
        <a:off x="5005022" y="2533615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EE5A8-49BF-5B4C-B5EC-BA995CF29314}">
      <dsp:nvSpPr>
        <dsp:cNvPr id="0" name=""/>
        <dsp:cNvSpPr/>
      </dsp:nvSpPr>
      <dsp:spPr>
        <a:xfrm>
          <a:off x="2771" y="900987"/>
          <a:ext cx="1978587" cy="125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B8A82-8609-7B48-B7C7-3D79AD418362}">
      <dsp:nvSpPr>
        <dsp:cNvPr id="0" name=""/>
        <dsp:cNvSpPr/>
      </dsp:nvSpPr>
      <dsp:spPr>
        <a:xfrm>
          <a:off x="222614" y="1109838"/>
          <a:ext cx="1978587" cy="125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splitting</a:t>
          </a:r>
        </a:p>
      </dsp:txBody>
      <dsp:txXfrm>
        <a:off x="259413" y="1146637"/>
        <a:ext cx="1904989" cy="1182805"/>
      </dsp:txXfrm>
    </dsp:sp>
    <dsp:sp modelId="{FD4B6C0E-DFC0-924E-97AA-290F47F09FA4}">
      <dsp:nvSpPr>
        <dsp:cNvPr id="0" name=""/>
        <dsp:cNvSpPr/>
      </dsp:nvSpPr>
      <dsp:spPr>
        <a:xfrm>
          <a:off x="2421044" y="900987"/>
          <a:ext cx="1978587" cy="125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0C1C9-C6AB-D94A-84B8-32094BDF7483}">
      <dsp:nvSpPr>
        <dsp:cNvPr id="0" name=""/>
        <dsp:cNvSpPr/>
      </dsp:nvSpPr>
      <dsp:spPr>
        <a:xfrm>
          <a:off x="2640887" y="1109838"/>
          <a:ext cx="1978587" cy="125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 Training</a:t>
          </a:r>
        </a:p>
      </dsp:txBody>
      <dsp:txXfrm>
        <a:off x="2677686" y="1146637"/>
        <a:ext cx="1904989" cy="1182805"/>
      </dsp:txXfrm>
    </dsp:sp>
    <dsp:sp modelId="{AD7AFD97-28EE-1043-974D-A7313D432F42}">
      <dsp:nvSpPr>
        <dsp:cNvPr id="0" name=""/>
        <dsp:cNvSpPr/>
      </dsp:nvSpPr>
      <dsp:spPr>
        <a:xfrm>
          <a:off x="4839318" y="900987"/>
          <a:ext cx="1978587" cy="125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029A9-6863-874E-8803-D1F9238BF30F}">
      <dsp:nvSpPr>
        <dsp:cNvPr id="0" name=""/>
        <dsp:cNvSpPr/>
      </dsp:nvSpPr>
      <dsp:spPr>
        <a:xfrm>
          <a:off x="5059161" y="1109838"/>
          <a:ext cx="1978587" cy="125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 Testing</a:t>
          </a:r>
        </a:p>
      </dsp:txBody>
      <dsp:txXfrm>
        <a:off x="5095960" y="1146637"/>
        <a:ext cx="1904989" cy="1182805"/>
      </dsp:txXfrm>
    </dsp:sp>
    <dsp:sp modelId="{B2F4C54E-C0A1-DD45-9ED1-4F9CBFDB29D2}">
      <dsp:nvSpPr>
        <dsp:cNvPr id="0" name=""/>
        <dsp:cNvSpPr/>
      </dsp:nvSpPr>
      <dsp:spPr>
        <a:xfrm>
          <a:off x="7257592" y="900987"/>
          <a:ext cx="1978587" cy="1256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8B470-8FB4-A143-B8A2-E7B36646BE86}">
      <dsp:nvSpPr>
        <dsp:cNvPr id="0" name=""/>
        <dsp:cNvSpPr/>
      </dsp:nvSpPr>
      <dsp:spPr>
        <a:xfrm>
          <a:off x="7477435" y="1109838"/>
          <a:ext cx="1978587" cy="1256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Visulization</a:t>
          </a:r>
        </a:p>
      </dsp:txBody>
      <dsp:txXfrm>
        <a:off x="7514234" y="1146637"/>
        <a:ext cx="1904989" cy="11828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65701-9E39-45C5-8F5B-43EEBDEC4B11}">
      <dsp:nvSpPr>
        <dsp:cNvPr id="0" name=""/>
        <dsp:cNvSpPr/>
      </dsp:nvSpPr>
      <dsp:spPr>
        <a:xfrm>
          <a:off x="0" y="600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60592-657E-459E-9D2B-A9C4ED81F3EB}">
      <dsp:nvSpPr>
        <dsp:cNvPr id="0" name=""/>
        <dsp:cNvSpPr/>
      </dsp:nvSpPr>
      <dsp:spPr>
        <a:xfrm>
          <a:off x="425095" y="316787"/>
          <a:ext cx="772901" cy="772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65F3C-885B-4140-87EC-B784A8A6A31A}">
      <dsp:nvSpPr>
        <dsp:cNvPr id="0" name=""/>
        <dsp:cNvSpPr/>
      </dsp:nvSpPr>
      <dsp:spPr>
        <a:xfrm>
          <a:off x="1623092" y="600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Hotspot identification</a:t>
          </a:r>
        </a:p>
      </dsp:txBody>
      <dsp:txXfrm>
        <a:off x="1623092" y="600"/>
        <a:ext cx="4401468" cy="1405274"/>
      </dsp:txXfrm>
    </dsp:sp>
    <dsp:sp modelId="{E06017C7-04B8-48CD-8434-E4DA8DC9B36F}">
      <dsp:nvSpPr>
        <dsp:cNvPr id="0" name=""/>
        <dsp:cNvSpPr/>
      </dsp:nvSpPr>
      <dsp:spPr>
        <a:xfrm>
          <a:off x="0" y="1757193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249-3A91-478F-9404-54BC5332D613}">
      <dsp:nvSpPr>
        <dsp:cNvPr id="0" name=""/>
        <dsp:cNvSpPr/>
      </dsp:nvSpPr>
      <dsp:spPr>
        <a:xfrm>
          <a:off x="425095" y="2073380"/>
          <a:ext cx="772901" cy="772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7DEE5-80DF-477C-9F80-A4D15DDBC886}">
      <dsp:nvSpPr>
        <dsp:cNvPr id="0" name=""/>
        <dsp:cNvSpPr/>
      </dsp:nvSpPr>
      <dsp:spPr>
        <a:xfrm>
          <a:off x="1623092" y="1757193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Policy implications</a:t>
          </a:r>
        </a:p>
      </dsp:txBody>
      <dsp:txXfrm>
        <a:off x="1623092" y="1757193"/>
        <a:ext cx="4401468" cy="1405274"/>
      </dsp:txXfrm>
    </dsp:sp>
    <dsp:sp modelId="{8F3BAD3F-F8FA-42B8-9FA9-E988F6B110DC}">
      <dsp:nvSpPr>
        <dsp:cNvPr id="0" name=""/>
        <dsp:cNvSpPr/>
      </dsp:nvSpPr>
      <dsp:spPr>
        <a:xfrm>
          <a:off x="0" y="3513786"/>
          <a:ext cx="6024561" cy="1405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0479B-6D7A-4598-9254-F7B379F512F7}">
      <dsp:nvSpPr>
        <dsp:cNvPr id="0" name=""/>
        <dsp:cNvSpPr/>
      </dsp:nvSpPr>
      <dsp:spPr>
        <a:xfrm>
          <a:off x="425095" y="3829973"/>
          <a:ext cx="772901" cy="772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7C485-68C1-4A3F-B403-0D040A631A11}">
      <dsp:nvSpPr>
        <dsp:cNvPr id="0" name=""/>
        <dsp:cNvSpPr/>
      </dsp:nvSpPr>
      <dsp:spPr>
        <a:xfrm>
          <a:off x="1623092" y="3513786"/>
          <a:ext cx="4401468" cy="140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25" tIns="148725" rIns="148725" bIns="1487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evaluation</a:t>
          </a:r>
        </a:p>
      </dsp:txBody>
      <dsp:txXfrm>
        <a:off x="1623092" y="3513786"/>
        <a:ext cx="4401468" cy="1405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7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4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4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10/17/24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50184EE-6F5A-82FC-1F91-A3B8FCB9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D03F3-704B-E92A-C07E-3A2765CCE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8769" y="1429569"/>
            <a:ext cx="4894460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CS 777 Term Project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36488-2C0E-AFE5-60CF-18FBCC67A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Zhiyuan Zhang</a:t>
            </a:r>
          </a:p>
        </p:txBody>
      </p:sp>
    </p:spTree>
    <p:extLst>
      <p:ext uri="{BB962C8B-B14F-4D97-AF65-F5344CB8AC3E}">
        <p14:creationId xmlns:p14="http://schemas.microsoft.com/office/powerpoint/2010/main" val="367498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A6D33-000A-5E99-361E-FEF90F98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5014210"/>
            <a:ext cx="10287000" cy="1049309"/>
          </a:xfrm>
        </p:spPr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4661227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E7E412-681B-F43F-54BA-CCD0C12B3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974272"/>
              </p:ext>
            </p:extLst>
          </p:nvPr>
        </p:nvGraphicFramePr>
        <p:xfrm>
          <a:off x="1386590" y="952500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4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AB2E5-CB4D-CD61-D7DB-C6FE0AA2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	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1A87FF-91EE-D78E-B648-426D9D4B0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365800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82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6B3DF-5794-A969-1680-7FF8E70A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Clustering 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45CEEF-0AF5-A853-B5B3-1CFD9D53C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242026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80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31773-CF59-BDF5-08C5-73C5F6B6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943705"/>
            <a:ext cx="10287000" cy="12793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2359560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99617B-E381-7284-A592-8873799B1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945399"/>
              </p:ext>
            </p:extLst>
          </p:nvPr>
        </p:nvGraphicFramePr>
        <p:xfrm>
          <a:off x="1386590" y="2864825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62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B04054-9023-8941-A94B-771CBBABE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404BE-EE68-C515-E2DC-5B43050A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5428423" cy="1508760"/>
          </a:xfrm>
        </p:spPr>
        <p:txBody>
          <a:bodyPr anchor="ctr">
            <a:normAutofit/>
          </a:bodyPr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8A9211-769B-8B25-A5A7-D7F4664F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852331"/>
            <a:ext cx="5293857" cy="3053170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CBD9F014-C677-3BA7-8F1A-204EB926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" y="2468880"/>
            <a:ext cx="6696756" cy="42356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778A53-7ADF-F948-B939-0EB454DA2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8812" y="3429000"/>
            <a:ext cx="3350727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B40785F-7428-6BE0-8895-23CEA7C8D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95" y="0"/>
            <a:ext cx="6059005" cy="16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D923E-FCA4-7A3A-C16B-586200B7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72FAB-51AA-F0BD-F4EE-59E05BBD3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185871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3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38BAE207-8795-C2CD-6DE8-CA2BF2A7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890AA-FC12-0A9F-0432-2F402615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389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E2F4-66CD-4E71-12BE-63D7E324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7269-1FC8-E571-082C-8F370F8BA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BE93C6D-AB8F-1157-0F68-61D95DC6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8669" y="1004724"/>
            <a:ext cx="4848551" cy="48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484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49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Goudy Old Style</vt:lpstr>
      <vt:lpstr>MarrakeshVTI</vt:lpstr>
      <vt:lpstr>CS 777 Term Project </vt:lpstr>
      <vt:lpstr>Introduction</vt:lpstr>
      <vt:lpstr>Method </vt:lpstr>
      <vt:lpstr>Clustering </vt:lpstr>
      <vt:lpstr>Code</vt:lpstr>
      <vt:lpstr>Results</vt:lpstr>
      <vt:lpstr>Findings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777 Term Project </dc:title>
  <dc:creator>致远 张</dc:creator>
  <cp:lastModifiedBy>致远 张</cp:lastModifiedBy>
  <cp:revision>1</cp:revision>
  <dcterms:created xsi:type="dcterms:W3CDTF">2024-10-17T23:28:04Z</dcterms:created>
  <dcterms:modified xsi:type="dcterms:W3CDTF">2024-10-18T01:44:55Z</dcterms:modified>
</cp:coreProperties>
</file>