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CityEats Recommender (ALS)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MET CS 777 - Srivatsav Shrikanth (sri99-svg)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Problem &amp; Data</a:t>
            </a:r>
          </a:p>
          <a:p>
            <a:pPr/>
            <a:r>
              <a:t>Methodology (ALS)</a:t>
            </a:r>
          </a:p>
          <a:p>
            <a:pPr/>
            <a:r>
              <a:t>Pipeline &amp; Repro</a:t>
            </a:r>
          </a:p>
          <a:p>
            <a:pPr/>
            <a:r>
              <a:t>Results (P@K / R@K / NDCG@K)</a:t>
            </a:r>
          </a:p>
          <a:p>
            <a:pPr/>
            <a:r>
              <a:t>Conclusion &amp; 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top-N recommendations from explicit ratings.</a:t>
            </a:r>
          </a:p>
          <a:p>
            <a:r>
              <a:t>Ratings schema: user_id, item_id, rating</a:t>
            </a:r>
          </a:p>
          <a:p>
            <a:r>
              <a:t>Large scale (multi-million rows)</a:t>
            </a:r>
          </a:p>
          <a:p>
            <a:r>
              <a:t>Parquet input; Spark for scale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(ALS)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StringIndexer -&gt; (user_idx, biz_idx)</a:t>
            </a:r>
          </a:p>
          <a:p>
            <a:r>
              <a:t>ALS rank/regParam/maxIter; nonnegative, coldStart=drop</a:t>
            </a:r>
          </a:p>
          <a:p>
            <a:r>
              <a:t>Split: global random (seed 42)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&amp; Repro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jobs/train_als_local.py + conf/config.yaml</a:t>
            </a:r>
          </a:p>
          <a:p>
            <a:r>
              <a:t>spark-submit command in README</a:t>
            </a:r>
          </a:p>
          <a:p>
            <a:r>
              <a:t>Spark UI at localhost:4040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K=50 (quickcheck)</a:t>
            </a:r>
          </a:p>
          <a:p>
            <a:r>
              <a:t>Precision@K: &lt;value&gt;</a:t>
            </a:r>
          </a:p>
          <a:p>
            <a:r>
              <a:t>Recall@K: &lt;value&gt;</a:t>
            </a:r>
          </a:p>
          <a:p>
            <a:r>
              <a:t>NDCG@K: &lt;value&gt;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Model, UI/Item maps</a:t>
            </a:r>
          </a:p>
          <a:p>
            <a:r>
              <a:t>metrics.json, manifest.json</a:t>
            </a:r>
          </a:p>
          <a:p>
            <a:r>
              <a:t>Batch CSV / Recs JSON (optional)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Good ranking quality on explicit ratings</a:t>
            </a:r>
          </a:p>
          <a:p>
            <a:r>
              <a:t>Next: hyperparameter sweep &amp; cluster run</a:t>
            </a:r>
          </a:p>
          <a:p>
            <a:r>
              <a:t>Serving API + monitoring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