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5ce911c0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b5ce911c0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5ce911c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5ce911c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b5ce911c0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b5ce911c0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b5ce911c0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b5ce911c0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b5ce911c0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b5ce911c0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b5ce911c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b5ce911c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b5ce911c0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b5ce911c0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b5ce911c0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b5ce911c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Lin Tommy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https://www.kaggle.com/datasets/nelgiriyewithana/emotions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849" y="1795775"/>
            <a:ext cx="4717051" cy="2773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Preparing Text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Remove punctuation, and 1-2 character words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Convert to lowercase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TF-IDF Approach</a:t>
            </a:r>
            <a:r>
              <a:rPr lang="en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Tokenizer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Stopword remover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Blank string remover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CountVectorizer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IDF transformer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Class Weights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Addressed class imbalance to improve model performance.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Enhances scalability and robustness as dataset size changes.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50" y="1276325"/>
            <a:ext cx="3246076" cy="2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 (BEST!)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925" y="2571750"/>
            <a:ext cx="5100249" cy="18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Performance (Worst)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75" y="1434550"/>
            <a:ext cx="8135650" cy="26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Performance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9650"/>
            <a:ext cx="8239626" cy="28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Performance (Best)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13" y="1495850"/>
            <a:ext cx="8006375" cy="26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Word/Emotion Trends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6150"/>
            <a:ext cx="8520602" cy="32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Model Mistakes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5" y="1459325"/>
            <a:ext cx="8068574" cy="2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