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B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12B25-0FE8-4A8E-A327-49C8DC1C115F}" type="datetimeFigureOut">
              <a:rPr lang="ru-RU" smtClean="0"/>
              <a:pPr/>
              <a:t>06.05.2015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ACE4-4561-4071-962B-59C90017B7F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7154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Схема проезда к офису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Invasite.com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6444" y="6243630"/>
            <a:ext cx="3057556" cy="614370"/>
          </a:xfrm>
        </p:spPr>
        <p:txBody>
          <a:bodyPr/>
          <a:lstStyle/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</a:rPr>
              <a:t>В картинках…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57892"/>
            <a:ext cx="607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Выезжаете за МКАД, с Киевского </a:t>
            </a:r>
            <a:r>
              <a:rPr lang="ru-RU" sz="1600" dirty="0" err="1" smtClean="0"/>
              <a:t>ш</a:t>
            </a:r>
            <a:r>
              <a:rPr lang="ru-RU" sz="1600" dirty="0" smtClean="0"/>
              <a:t>., проезжаете 500 м, съезжаете вправо к БП «</a:t>
            </a:r>
            <a:r>
              <a:rPr lang="ru-RU" sz="1600" dirty="0" err="1" smtClean="0"/>
              <a:t>Румянцево</a:t>
            </a:r>
            <a:r>
              <a:rPr lang="ru-RU" sz="1600" dirty="0" smtClean="0"/>
              <a:t>», подъезжаете к корпусу «Г», заезжаете через пандус на 5 этаж. Офис </a:t>
            </a:r>
            <a:r>
              <a:rPr lang="ru-RU" sz="1600" dirty="0" smtClean="0"/>
              <a:t>52</a:t>
            </a:r>
            <a:r>
              <a:rPr lang="en-US" sz="1600" dirty="0" smtClean="0"/>
              <a:t>0</a:t>
            </a:r>
            <a:endParaRPr lang="ru-RU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928670"/>
            <a:ext cx="8286808" cy="4702065"/>
          </a:xfrm>
          <a:prstGeom prst="rect">
            <a:avLst/>
          </a:prstGeom>
          <a:noFill/>
          <a:ln w="28575">
            <a:solidFill>
              <a:srgbClr val="DB6B0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511156"/>
          </a:xfrm>
        </p:spPr>
        <p:txBody>
          <a:bodyPr>
            <a:normAutofit/>
          </a:bodyPr>
          <a:lstStyle/>
          <a:p>
            <a:r>
              <a:rPr lang="ru-RU" sz="1400" b="1" dirty="0" smtClean="0"/>
              <a:t>Ленинский проспект в сторону области. Все время прямо</a:t>
            </a:r>
            <a:endParaRPr lang="ru-RU" sz="1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71546"/>
            <a:ext cx="9144000" cy="4932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42844" y="785794"/>
            <a:ext cx="4768449" cy="1857388"/>
          </a:xfrm>
          <a:prstGeom prst="rect">
            <a:avLst/>
          </a:prstGeom>
          <a:noFill/>
          <a:ln w="28575">
            <a:solidFill>
              <a:srgbClr val="DB6B0F"/>
            </a:solidFill>
            <a:prstDash val="solid"/>
          </a:ln>
        </p:spPr>
      </p:pic>
      <p:cxnSp>
        <p:nvCxnSpPr>
          <p:cNvPr id="9" name="Прямая соединительная линия 8"/>
          <p:cNvCxnSpPr/>
          <p:nvPr/>
        </p:nvCxnSpPr>
        <p:spPr>
          <a:xfrm rot="16200000" flipH="1">
            <a:off x="1964513" y="3250405"/>
            <a:ext cx="2428892" cy="1214446"/>
          </a:xfrm>
          <a:prstGeom prst="line">
            <a:avLst/>
          </a:prstGeom>
          <a:ln w="28575">
            <a:solidFill>
              <a:srgbClr val="DB6B0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Проезжаем МКАД под мостом. Все время прямо</a:t>
            </a:r>
            <a:endParaRPr lang="ru-RU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0" cy="5036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71481"/>
            <a:ext cx="5429888" cy="2286016"/>
          </a:xfrm>
          <a:prstGeom prst="rect">
            <a:avLst/>
          </a:prstGeom>
          <a:noFill/>
          <a:ln w="28575">
            <a:solidFill>
              <a:srgbClr val="DB6B0F"/>
            </a:solidFill>
            <a:miter lim="800000"/>
            <a:headEnd/>
            <a:tailEnd/>
          </a:ln>
          <a:effectLst/>
        </p:spPr>
      </p:pic>
      <p:cxnSp>
        <p:nvCxnSpPr>
          <p:cNvPr id="7" name="Прямая соединительная линия 6"/>
          <p:cNvCxnSpPr/>
          <p:nvPr/>
        </p:nvCxnSpPr>
        <p:spPr>
          <a:xfrm rot="16200000" flipH="1">
            <a:off x="4500562" y="2928934"/>
            <a:ext cx="642942" cy="500066"/>
          </a:xfrm>
          <a:prstGeom prst="line">
            <a:avLst/>
          </a:prstGeom>
          <a:ln w="28575">
            <a:solidFill>
              <a:srgbClr val="DB6B0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1934" y="4643470"/>
            <a:ext cx="4930068" cy="2143116"/>
          </a:xfrm>
          <a:prstGeom prst="rect">
            <a:avLst/>
          </a:prstGeom>
          <a:noFill/>
          <a:ln w="28575">
            <a:solidFill>
              <a:srgbClr val="DB6B0F"/>
            </a:solidFill>
            <a:miter lim="800000"/>
            <a:headEnd/>
            <a:tailEnd/>
          </a:ln>
          <a:effectLst/>
        </p:spPr>
      </p:pic>
      <p:cxnSp>
        <p:nvCxnSpPr>
          <p:cNvPr id="9" name="Прямая соединительная линия 8"/>
          <p:cNvCxnSpPr>
            <a:endCxn id="8" idx="0"/>
          </p:cNvCxnSpPr>
          <p:nvPr/>
        </p:nvCxnSpPr>
        <p:spPr>
          <a:xfrm>
            <a:off x="4786314" y="3857628"/>
            <a:ext cx="1750654" cy="785842"/>
          </a:xfrm>
          <a:prstGeom prst="line">
            <a:avLst/>
          </a:prstGeom>
          <a:ln w="28575">
            <a:solidFill>
              <a:srgbClr val="DB6B0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Подъезжаем к БП «</a:t>
            </a:r>
            <a:r>
              <a:rPr lang="ru-RU" sz="1600" b="1" dirty="0" err="1" smtClean="0"/>
              <a:t>Румянцево</a:t>
            </a:r>
            <a:r>
              <a:rPr lang="ru-RU" sz="1600" b="1" dirty="0" smtClean="0"/>
              <a:t>»</a:t>
            </a:r>
            <a:endParaRPr lang="ru-RU" sz="1600" b="1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6200000" flipH="1">
            <a:off x="4143372" y="3143248"/>
            <a:ext cx="857256" cy="857256"/>
          </a:xfrm>
          <a:prstGeom prst="line">
            <a:avLst/>
          </a:prstGeom>
          <a:ln w="28575">
            <a:solidFill>
              <a:srgbClr val="DB6B0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56" y="2000240"/>
            <a:ext cx="8902944" cy="4700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500042"/>
            <a:ext cx="6394506" cy="2643206"/>
          </a:xfrm>
          <a:prstGeom prst="rect">
            <a:avLst/>
          </a:prstGeom>
          <a:noFill/>
          <a:ln w="28575">
            <a:solidFill>
              <a:srgbClr val="DB6B0F"/>
            </a:solidFill>
            <a:miter lim="800000"/>
            <a:headEnd/>
            <a:tailEnd/>
          </a:ln>
          <a:effectLst/>
        </p:spPr>
      </p:pic>
      <p:cxnSp>
        <p:nvCxnSpPr>
          <p:cNvPr id="7" name="Прямая соединительная линия 6"/>
          <p:cNvCxnSpPr>
            <a:stCxn id="6146" idx="2"/>
          </p:cNvCxnSpPr>
          <p:nvPr/>
        </p:nvCxnSpPr>
        <p:spPr>
          <a:xfrm rot="16200000" flipH="1">
            <a:off x="2705883" y="3777461"/>
            <a:ext cx="2357454" cy="1089027"/>
          </a:xfrm>
          <a:prstGeom prst="line">
            <a:avLst/>
          </a:prstGeom>
          <a:ln w="28575">
            <a:solidFill>
              <a:srgbClr val="DB6B0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2786050" y="1785926"/>
            <a:ext cx="428628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582594"/>
          </a:xfrm>
        </p:spPr>
        <p:txBody>
          <a:bodyPr>
            <a:normAutofit/>
          </a:bodyPr>
          <a:lstStyle/>
          <a:p>
            <a:r>
              <a:rPr lang="ru-RU" sz="1600" b="1" dirty="0" smtClean="0"/>
              <a:t>Проезд по территории БП «</a:t>
            </a:r>
            <a:r>
              <a:rPr lang="ru-RU" sz="1600" b="1" dirty="0" err="1" smtClean="0"/>
              <a:t>Румянцево</a:t>
            </a:r>
            <a:r>
              <a:rPr lang="ru-RU" sz="1600" b="1" dirty="0" smtClean="0"/>
              <a:t>»  к корпусу «Г»</a:t>
            </a:r>
            <a:endParaRPr lang="ru-RU" sz="1600" b="1" dirty="0"/>
          </a:p>
        </p:txBody>
      </p:sp>
      <p:pic>
        <p:nvPicPr>
          <p:cNvPr id="8" name="Рисунок 7" descr="office.jpg"/>
          <p:cNvPicPr>
            <a:picLocks noChangeAspect="1"/>
          </p:cNvPicPr>
          <p:nvPr/>
        </p:nvPicPr>
        <p:blipFill>
          <a:blip r:embed="rId2" cstate="print"/>
          <a:srcRect b="20317"/>
          <a:stretch>
            <a:fillRect/>
          </a:stretch>
        </p:blipFill>
        <p:spPr>
          <a:xfrm>
            <a:off x="323528" y="692696"/>
            <a:ext cx="8415960" cy="5161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78</Words>
  <Application>Microsoft Office PowerPoint</Application>
  <PresentationFormat>Экран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Схема проезда к офису Invasite.com</vt:lpstr>
      <vt:lpstr>Ленинский проспект в сторону области. Все время прямо</vt:lpstr>
      <vt:lpstr>Проезжаем МКАД под мостом. Все время прямо</vt:lpstr>
      <vt:lpstr>Подъезжаем к БП «Румянцево»</vt:lpstr>
      <vt:lpstr>Проезд по территории БП «Румянцево»  к корпусу «Г»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 в</dc:title>
  <dc:creator>u021</dc:creator>
  <cp:lastModifiedBy>u40</cp:lastModifiedBy>
  <cp:revision>21</cp:revision>
  <dcterms:created xsi:type="dcterms:W3CDTF">2013-05-29T10:18:59Z</dcterms:created>
  <dcterms:modified xsi:type="dcterms:W3CDTF">2015-05-06T09:09:02Z</dcterms:modified>
</cp:coreProperties>
</file>