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982" r:id="rId6"/>
    <p:sldId id="939" r:id="rId7"/>
    <p:sldId id="1010" r:id="rId8"/>
    <p:sldId id="1011" r:id="rId9"/>
    <p:sldId id="995" r:id="rId10"/>
    <p:sldId id="1012" r:id="rId11"/>
    <p:sldId id="385" r:id="rId12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E950D-F799-43AC-BF62-E599D83A7E72}" v="489" dt="2023-11-26T09:35:3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0406" autoAdjust="0"/>
  </p:normalViewPr>
  <p:slideViewPr>
    <p:cSldViewPr snapToGrid="0">
      <p:cViewPr varScale="1">
        <p:scale>
          <a:sx n="143" d="100"/>
          <a:sy n="143" d="100"/>
        </p:scale>
        <p:origin x="756" y="132"/>
      </p:cViewPr>
      <p:guideLst>
        <p:guide pos="360"/>
        <p:guide pos="739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이" userId="8eb20abbcff4ae77" providerId="LiveId" clId="{EB082450-AC8F-488F-9DDB-E3BC31DED2F2}"/>
    <pc:docChg chg="custSel addSld delSld modSld">
      <pc:chgData name="민수 이" userId="8eb20abbcff4ae77" providerId="LiveId" clId="{EB082450-AC8F-488F-9DDB-E3BC31DED2F2}" dt="2023-11-12T11:59:40.907" v="292" actId="20577"/>
      <pc:docMkLst>
        <pc:docMk/>
      </pc:docMkLst>
      <pc:sldChg chg="modSp mod">
        <pc:chgData name="민수 이" userId="8eb20abbcff4ae77" providerId="LiveId" clId="{EB082450-AC8F-488F-9DDB-E3BC31DED2F2}" dt="2023-11-12T11:44:04.817" v="10"/>
        <pc:sldMkLst>
          <pc:docMk/>
          <pc:sldMk cId="183373782" sldId="281"/>
        </pc:sldMkLst>
        <pc:spChg chg="mod">
          <ac:chgData name="민수 이" userId="8eb20abbcff4ae77" providerId="LiveId" clId="{EB082450-AC8F-488F-9DDB-E3BC31DED2F2}" dt="2023-11-12T11:44:04.817" v="10"/>
          <ac:spMkLst>
            <pc:docMk/>
            <pc:sldMk cId="183373782" sldId="281"/>
            <ac:spMk id="6" creationId="{B3909A3E-B7A3-2D6C-B3C0-E634F34D8DE0}"/>
          </ac:spMkLst>
        </pc:spChg>
      </pc:sldChg>
      <pc:sldChg chg="addSp delSp modSp mod">
        <pc:chgData name="민수 이" userId="8eb20abbcff4ae77" providerId="LiveId" clId="{EB082450-AC8F-488F-9DDB-E3BC31DED2F2}" dt="2023-11-12T11:59:29.679" v="285" actId="20577"/>
        <pc:sldMkLst>
          <pc:docMk/>
          <pc:sldMk cId="1381674049" sldId="939"/>
        </pc:sldMkLst>
        <pc:spChg chg="add del">
          <ac:chgData name="민수 이" userId="8eb20abbcff4ae77" providerId="LiveId" clId="{EB082450-AC8F-488F-9DDB-E3BC31DED2F2}" dt="2023-11-12T11:57:26.744" v="211" actId="478"/>
          <ac:spMkLst>
            <pc:docMk/>
            <pc:sldMk cId="1381674049" sldId="939"/>
            <ac:spMk id="3" creationId="{FF9660B9-BDA9-5E2E-BCD9-78975E4A17F7}"/>
          </ac:spMkLst>
        </pc:spChg>
        <pc:spChg chg="mod">
          <ac:chgData name="민수 이" userId="8eb20abbcff4ae77" providerId="LiveId" clId="{EB082450-AC8F-488F-9DDB-E3BC31DED2F2}" dt="2023-11-12T11:59:29.679" v="285" actId="20577"/>
          <ac:spMkLst>
            <pc:docMk/>
            <pc:sldMk cId="1381674049" sldId="939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44:32.604" v="16" actId="20577"/>
        <pc:sldMkLst>
          <pc:docMk/>
          <pc:sldMk cId="224589800" sldId="996"/>
        </pc:sldMkLst>
        <pc:spChg chg="mod">
          <ac:chgData name="민수 이" userId="8eb20abbcff4ae77" providerId="LiveId" clId="{EB082450-AC8F-488F-9DDB-E3BC31DED2F2}" dt="2023-11-12T11:44:32.604" v="16" actId="20577"/>
          <ac:spMkLst>
            <pc:docMk/>
            <pc:sldMk cId="224589800" sldId="996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59:40.907" v="292" actId="20577"/>
        <pc:sldMkLst>
          <pc:docMk/>
          <pc:sldMk cId="63023700" sldId="997"/>
        </pc:sldMkLst>
        <pc:spChg chg="mod">
          <ac:chgData name="민수 이" userId="8eb20abbcff4ae77" providerId="LiveId" clId="{EB082450-AC8F-488F-9DDB-E3BC31DED2F2}" dt="2023-11-12T11:59:40.907" v="292" actId="20577"/>
          <ac:spMkLst>
            <pc:docMk/>
            <pc:sldMk cId="63023700" sldId="997"/>
            <ac:spMk id="18" creationId="{00000000-0000-0000-0000-000000000000}"/>
          </ac:spMkLst>
        </pc:spChg>
      </pc:sldChg>
      <pc:sldChg chg="add del">
        <pc:chgData name="민수 이" userId="8eb20abbcff4ae77" providerId="LiveId" clId="{EB082450-AC8F-488F-9DDB-E3BC31DED2F2}" dt="2023-11-12T11:44:38.241" v="17" actId="47"/>
        <pc:sldMkLst>
          <pc:docMk/>
          <pc:sldMk cId="1761649946" sldId="997"/>
        </pc:sldMkLst>
      </pc:sldChg>
      <pc:sldChg chg="add del">
        <pc:chgData name="민수 이" userId="8eb20abbcff4ae77" providerId="LiveId" clId="{EB082450-AC8F-488F-9DDB-E3BC31DED2F2}" dt="2023-11-12T11:44:38.887" v="18" actId="47"/>
        <pc:sldMkLst>
          <pc:docMk/>
          <pc:sldMk cId="1473790955" sldId="998"/>
        </pc:sldMkLst>
      </pc:sldChg>
      <pc:sldChg chg="add del">
        <pc:chgData name="민수 이" userId="8eb20abbcff4ae77" providerId="LiveId" clId="{EB082450-AC8F-488F-9DDB-E3BC31DED2F2}" dt="2023-11-12T11:44:39.488" v="19" actId="47"/>
        <pc:sldMkLst>
          <pc:docMk/>
          <pc:sldMk cId="2572812550" sldId="999"/>
        </pc:sldMkLst>
      </pc:sldChg>
      <pc:sldChg chg="add del">
        <pc:chgData name="민수 이" userId="8eb20abbcff4ae77" providerId="LiveId" clId="{EB082450-AC8F-488F-9DDB-E3BC31DED2F2}" dt="2023-11-12T11:44:40.130" v="20" actId="47"/>
        <pc:sldMkLst>
          <pc:docMk/>
          <pc:sldMk cId="390335026" sldId="1000"/>
        </pc:sldMkLst>
      </pc:sldChg>
    </pc:docChg>
  </pc:docChgLst>
  <pc:docChgLst>
    <pc:chgData name="Hyunkyung Jung" userId="ad2893616aff9128" providerId="LiveId" clId="{B97E950D-F799-43AC-BF62-E599D83A7E72}"/>
    <pc:docChg chg="undo custSel addSld delSld modSld sldOrd">
      <pc:chgData name="Hyunkyung Jung" userId="ad2893616aff9128" providerId="LiveId" clId="{B97E950D-F799-43AC-BF62-E599D83A7E72}" dt="2023-11-26T09:35:38.124" v="6357" actId="14100"/>
      <pc:docMkLst>
        <pc:docMk/>
      </pc:docMkLst>
      <pc:sldChg chg="addSp delSp modSp mod ord">
        <pc:chgData name="Hyunkyung Jung" userId="ad2893616aff9128" providerId="LiveId" clId="{B97E950D-F799-43AC-BF62-E599D83A7E72}" dt="2023-11-26T08:24:31.702" v="2993" actId="22"/>
        <pc:sldMkLst>
          <pc:docMk/>
          <pc:sldMk cId="1988049555" sldId="993"/>
        </pc:sldMkLst>
        <pc:spChg chg="add del">
          <ac:chgData name="Hyunkyung Jung" userId="ad2893616aff9128" providerId="LiveId" clId="{B97E950D-F799-43AC-BF62-E599D83A7E72}" dt="2023-11-26T08:24:31.702" v="2993" actId="22"/>
          <ac:spMkLst>
            <pc:docMk/>
            <pc:sldMk cId="1988049555" sldId="993"/>
            <ac:spMk id="8" creationId="{1EEE1A19-D7A5-964E-590D-C18F767F09C9}"/>
          </ac:spMkLst>
        </pc:spChg>
        <pc:spChg chg="mod">
          <ac:chgData name="Hyunkyung Jung" userId="ad2893616aff9128" providerId="LiveId" clId="{B97E950D-F799-43AC-BF62-E599D83A7E72}" dt="2023-11-26T08:21:54.530" v="2979"/>
          <ac:spMkLst>
            <pc:docMk/>
            <pc:sldMk cId="1988049555" sldId="993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22:50.013" v="2983" actId="1076"/>
          <ac:picMkLst>
            <pc:docMk/>
            <pc:sldMk cId="1988049555" sldId="993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22:59.345" v="2988" actId="14100"/>
          <ac:picMkLst>
            <pc:docMk/>
            <pc:sldMk cId="1988049555" sldId="993"/>
            <ac:picMk id="5" creationId="{0DBC0E41-C67D-056A-1A38-5ABF6075EF5A}"/>
          </ac:picMkLst>
        </pc:picChg>
      </pc:sldChg>
      <pc:sldChg chg="addSp modSp add mod ord">
        <pc:chgData name="Hyunkyung Jung" userId="ad2893616aff9128" providerId="LiveId" clId="{B97E950D-F799-43AC-BF62-E599D83A7E72}" dt="2023-11-26T07:48:46.335" v="1760" actId="14100"/>
        <pc:sldMkLst>
          <pc:docMk/>
          <pc:sldMk cId="2800410048" sldId="995"/>
        </pc:sldMkLst>
        <pc:spChg chg="mod">
          <ac:chgData name="Hyunkyung Jung" userId="ad2893616aff9128" providerId="LiveId" clId="{B97E950D-F799-43AC-BF62-E599D83A7E72}" dt="2023-11-26T07:48:08.456" v="1740" actId="20577"/>
          <ac:spMkLst>
            <pc:docMk/>
            <pc:sldMk cId="2800410048" sldId="99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8:31.923" v="1754" actId="14100"/>
          <ac:picMkLst>
            <pc:docMk/>
            <pc:sldMk cId="2800410048" sldId="995"/>
            <ac:picMk id="3" creationId="{2C84FDBA-FC19-9D37-839C-00F2884FC203}"/>
          </ac:picMkLst>
        </pc:picChg>
        <pc:picChg chg="add mod">
          <ac:chgData name="Hyunkyung Jung" userId="ad2893616aff9128" providerId="LiveId" clId="{B97E950D-F799-43AC-BF62-E599D83A7E72}" dt="2023-11-26T07:48:40.659" v="1758" actId="14100"/>
          <ac:picMkLst>
            <pc:docMk/>
            <pc:sldMk cId="2800410048" sldId="995"/>
            <ac:picMk id="5" creationId="{741B5A04-B0CF-DBB7-521E-64BF5CDCD959}"/>
          </ac:picMkLst>
        </pc:picChg>
        <pc:picChg chg="add mod">
          <ac:chgData name="Hyunkyung Jung" userId="ad2893616aff9128" providerId="LiveId" clId="{B97E950D-F799-43AC-BF62-E599D83A7E72}" dt="2023-11-26T07:48:46.335" v="1760" actId="14100"/>
          <ac:picMkLst>
            <pc:docMk/>
            <pc:sldMk cId="2800410048" sldId="995"/>
            <ac:picMk id="8" creationId="{856AED89-BA04-2380-1283-C9A6A5EE8F7F}"/>
          </ac:picMkLst>
        </pc:picChg>
      </pc:sldChg>
      <pc:sldChg chg="del">
        <pc:chgData name="Hyunkyung Jung" userId="ad2893616aff9128" providerId="LiveId" clId="{B97E950D-F799-43AC-BF62-E599D83A7E72}" dt="2023-11-26T08:48:48.980" v="3849" actId="47"/>
        <pc:sldMkLst>
          <pc:docMk/>
          <pc:sldMk cId="224589800" sldId="996"/>
        </pc:sldMkLst>
      </pc:sldChg>
      <pc:sldChg chg="modSp mod">
        <pc:chgData name="Hyunkyung Jung" userId="ad2893616aff9128" providerId="LiveId" clId="{B97E950D-F799-43AC-BF62-E599D83A7E72}" dt="2023-11-13T09:48:18.881" v="0" actId="2062"/>
        <pc:sldMkLst>
          <pc:docMk/>
          <pc:sldMk cId="63023700" sldId="997"/>
        </pc:sldMkLst>
        <pc:graphicFrameChg chg="modGraphic">
          <ac:chgData name="Hyunkyung Jung" userId="ad2893616aff9128" providerId="LiveId" clId="{B97E950D-F799-43AC-BF62-E599D83A7E72}" dt="2023-11-13T09:48:18.881" v="0" actId="2062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addSp delSp modSp del mod">
        <pc:chgData name="Hyunkyung Jung" userId="ad2893616aff9128" providerId="LiveId" clId="{B97E950D-F799-43AC-BF62-E599D83A7E72}" dt="2023-11-26T07:23:24.090" v="1422" actId="47"/>
        <pc:sldMkLst>
          <pc:docMk/>
          <pc:sldMk cId="3989790086" sldId="999"/>
        </pc:sldMkLst>
        <pc:spChg chg="mod">
          <ac:chgData name="Hyunkyung Jung" userId="ad2893616aff9128" providerId="LiveId" clId="{B97E950D-F799-43AC-BF62-E599D83A7E72}" dt="2023-11-26T07:23:22.664" v="1421" actId="20577"/>
          <ac:spMkLst>
            <pc:docMk/>
            <pc:sldMk cId="3989790086" sldId="999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7:22:19.826" v="1383" actId="478"/>
          <ac:picMkLst>
            <pc:docMk/>
            <pc:sldMk cId="3989790086" sldId="999"/>
            <ac:picMk id="3" creationId="{69139A86-E7E4-A242-68A2-D10A91FC9ECD}"/>
          </ac:picMkLst>
        </pc:picChg>
        <pc:picChg chg="del">
          <ac:chgData name="Hyunkyung Jung" userId="ad2893616aff9128" providerId="LiveId" clId="{B97E950D-F799-43AC-BF62-E599D83A7E72}" dt="2023-11-26T07:06:47.792" v="619" actId="478"/>
          <ac:picMkLst>
            <pc:docMk/>
            <pc:sldMk cId="3989790086" sldId="999"/>
            <ac:picMk id="3" creationId="{87F1D4C0-D08F-904F-EEEE-43930CB1F54A}"/>
          </ac:picMkLst>
        </pc:picChg>
      </pc:sldChg>
      <pc:sldChg chg="modSp add del mod">
        <pc:chgData name="Hyunkyung Jung" userId="ad2893616aff9128" providerId="LiveId" clId="{B97E950D-F799-43AC-BF62-E599D83A7E72}" dt="2023-11-24T12:36:55.275" v="261" actId="47"/>
        <pc:sldMkLst>
          <pc:docMk/>
          <pc:sldMk cId="1857076704" sldId="1004"/>
        </pc:sldMkLst>
        <pc:spChg chg="mod">
          <ac:chgData name="Hyunkyung Jung" userId="ad2893616aff9128" providerId="LiveId" clId="{B97E950D-F799-43AC-BF62-E599D83A7E72}" dt="2023-11-24T12:04:38.094" v="9" actId="20577"/>
          <ac:spMkLst>
            <pc:docMk/>
            <pc:sldMk cId="1857076704" sldId="1004"/>
            <ac:spMk id="18" creationId="{00000000-0000-0000-0000-000000000000}"/>
          </ac:spMkLst>
        </pc:spChg>
      </pc:sldChg>
      <pc:sldChg chg="add del">
        <pc:chgData name="Hyunkyung Jung" userId="ad2893616aff9128" providerId="LiveId" clId="{B97E950D-F799-43AC-BF62-E599D83A7E72}" dt="2023-11-24T12:33:11.066" v="252" actId="47"/>
        <pc:sldMkLst>
          <pc:docMk/>
          <pc:sldMk cId="3409137764" sldId="1005"/>
        </pc:sldMkLst>
      </pc:sldChg>
      <pc:sldChg chg="addSp modSp add del mod">
        <pc:chgData name="Hyunkyung Jung" userId="ad2893616aff9128" providerId="LiveId" clId="{B97E950D-F799-43AC-BF62-E599D83A7E72}" dt="2023-11-26T07:55:42.770" v="2142" actId="14100"/>
        <pc:sldMkLst>
          <pc:docMk/>
          <pc:sldMk cId="4208075863" sldId="1005"/>
        </pc:sldMkLst>
        <pc:spChg chg="mod">
          <ac:chgData name="Hyunkyung Jung" userId="ad2893616aff9128" providerId="LiveId" clId="{B97E950D-F799-43AC-BF62-E599D83A7E72}" dt="2023-11-26T07:53:43.829" v="2125"/>
          <ac:spMkLst>
            <pc:docMk/>
            <pc:sldMk cId="4208075863" sldId="100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55:25.582" v="2130" actId="14100"/>
          <ac:picMkLst>
            <pc:docMk/>
            <pc:sldMk cId="4208075863" sldId="1005"/>
            <ac:picMk id="3" creationId="{6B1CC199-A000-2703-68AF-9FBC938A3BBF}"/>
          </ac:picMkLst>
        </pc:picChg>
        <pc:picChg chg="add mod">
          <ac:chgData name="Hyunkyung Jung" userId="ad2893616aff9128" providerId="LiveId" clId="{B97E950D-F799-43AC-BF62-E599D83A7E72}" dt="2023-11-26T07:55:34.639" v="2136" actId="14100"/>
          <ac:picMkLst>
            <pc:docMk/>
            <pc:sldMk cId="4208075863" sldId="1005"/>
            <ac:picMk id="5" creationId="{A7CAE9B4-55A0-6FC9-EAAE-FC18E740BABB}"/>
          </ac:picMkLst>
        </pc:picChg>
        <pc:picChg chg="add mod">
          <ac:chgData name="Hyunkyung Jung" userId="ad2893616aff9128" providerId="LiveId" clId="{B97E950D-F799-43AC-BF62-E599D83A7E72}" dt="2023-11-26T07:55:42.770" v="2142" actId="14100"/>
          <ac:picMkLst>
            <pc:docMk/>
            <pc:sldMk cId="4208075863" sldId="1005"/>
            <ac:picMk id="8" creationId="{2BEA745A-7E6E-1D3D-10EF-07118353E0E8}"/>
          </ac:picMkLst>
        </pc:picChg>
      </pc:sldChg>
      <pc:sldChg chg="add del">
        <pc:chgData name="Hyunkyung Jung" userId="ad2893616aff9128" providerId="LiveId" clId="{B97E950D-F799-43AC-BF62-E599D83A7E72}" dt="2023-11-24T12:33:21.499" v="253" actId="47"/>
        <pc:sldMkLst>
          <pc:docMk/>
          <pc:sldMk cId="519003379" sldId="1006"/>
        </pc:sldMkLst>
      </pc:sldChg>
      <pc:sldChg chg="addSp delSp modSp add mod">
        <pc:chgData name="Hyunkyung Jung" userId="ad2893616aff9128" providerId="LiveId" clId="{B97E950D-F799-43AC-BF62-E599D83A7E72}" dt="2023-11-26T07:26:11.127" v="1459" actId="14100"/>
        <pc:sldMkLst>
          <pc:docMk/>
          <pc:sldMk cId="2913942955" sldId="1006"/>
        </pc:sldMkLst>
        <pc:spChg chg="mod">
          <ac:chgData name="Hyunkyung Jung" userId="ad2893616aff9128" providerId="LiveId" clId="{B97E950D-F799-43AC-BF62-E599D83A7E72}" dt="2023-11-26T07:26:03.384" v="1454" actId="20577"/>
          <ac:spMkLst>
            <pc:docMk/>
            <pc:sldMk cId="2913942955" sldId="100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26:07.367" v="1457" actId="1076"/>
          <ac:picMkLst>
            <pc:docMk/>
            <pc:sldMk cId="2913942955" sldId="1006"/>
            <ac:picMk id="3" creationId="{E64A1790-7EFD-7340-7C3F-7C3C07C68C79}"/>
          </ac:picMkLst>
        </pc:picChg>
        <pc:picChg chg="add del mod">
          <ac:chgData name="Hyunkyung Jung" userId="ad2893616aff9128" providerId="LiveId" clId="{B97E950D-F799-43AC-BF62-E599D83A7E72}" dt="2023-11-26T07:25:50.834" v="1449" actId="478"/>
          <ac:picMkLst>
            <pc:docMk/>
            <pc:sldMk cId="2913942955" sldId="1006"/>
            <ac:picMk id="5" creationId="{F1AD00B6-7457-B625-F337-A1B49708A2D2}"/>
          </ac:picMkLst>
        </pc:picChg>
        <pc:picChg chg="add del mod">
          <ac:chgData name="Hyunkyung Jung" userId="ad2893616aff9128" providerId="LiveId" clId="{B97E950D-F799-43AC-BF62-E599D83A7E72}" dt="2023-11-26T07:24:21.452" v="1444" actId="478"/>
          <ac:picMkLst>
            <pc:docMk/>
            <pc:sldMk cId="2913942955" sldId="1006"/>
            <ac:picMk id="8" creationId="{BF58608F-94E8-D8B3-62F5-85D8C177F1F4}"/>
          </ac:picMkLst>
        </pc:picChg>
        <pc:picChg chg="add mod">
          <ac:chgData name="Hyunkyung Jung" userId="ad2893616aff9128" providerId="LiveId" clId="{B97E950D-F799-43AC-BF62-E599D83A7E72}" dt="2023-11-26T07:26:11.127" v="1459" actId="14100"/>
          <ac:picMkLst>
            <pc:docMk/>
            <pc:sldMk cId="2913942955" sldId="1006"/>
            <ac:picMk id="10" creationId="{D3761334-3771-5A59-5CE4-E8C4BCF337CF}"/>
          </ac:picMkLst>
        </pc:picChg>
      </pc:sldChg>
      <pc:sldChg chg="addSp delSp modSp add mod">
        <pc:chgData name="Hyunkyung Jung" userId="ad2893616aff9128" providerId="LiveId" clId="{B97E950D-F799-43AC-BF62-E599D83A7E72}" dt="2023-11-26T07:28:05.957" v="1489" actId="14100"/>
        <pc:sldMkLst>
          <pc:docMk/>
          <pc:sldMk cId="3978654400" sldId="1007"/>
        </pc:sldMkLst>
        <pc:spChg chg="mod">
          <ac:chgData name="Hyunkyung Jung" userId="ad2893616aff9128" providerId="LiveId" clId="{B97E950D-F799-43AC-BF62-E599D83A7E72}" dt="2023-11-26T07:26:14.727" v="1460" actId="20577"/>
          <ac:spMkLst>
            <pc:docMk/>
            <pc:sldMk cId="3978654400" sldId="1007"/>
            <ac:spMk id="18" creationId="{00000000-0000-0000-0000-000000000000}"/>
          </ac:spMkLst>
        </pc:spChg>
        <pc:picChg chg="del">
          <ac:chgData name="Hyunkyung Jung" userId="ad2893616aff9128" providerId="LiveId" clId="{B97E950D-F799-43AC-BF62-E599D83A7E72}" dt="2023-11-26T07:26:16.275" v="1461" actId="478"/>
          <ac:picMkLst>
            <pc:docMk/>
            <pc:sldMk cId="3978654400" sldId="1007"/>
            <ac:picMk id="3" creationId="{E64A1790-7EFD-7340-7C3F-7C3C07C68C79}"/>
          </ac:picMkLst>
        </pc:picChg>
        <pc:picChg chg="add mod">
          <ac:chgData name="Hyunkyung Jung" userId="ad2893616aff9128" providerId="LiveId" clId="{B97E950D-F799-43AC-BF62-E599D83A7E72}" dt="2023-11-26T07:27:52.817" v="1481" actId="14100"/>
          <ac:picMkLst>
            <pc:docMk/>
            <pc:sldMk cId="3978654400" sldId="1007"/>
            <ac:picMk id="4" creationId="{ADEF6D72-C259-93F9-4384-D531C4684B13}"/>
          </ac:picMkLst>
        </pc:picChg>
        <pc:picChg chg="del">
          <ac:chgData name="Hyunkyung Jung" userId="ad2893616aff9128" providerId="LiveId" clId="{B97E950D-F799-43AC-BF62-E599D83A7E72}" dt="2023-11-26T07:26:16.614" v="1462" actId="478"/>
          <ac:picMkLst>
            <pc:docMk/>
            <pc:sldMk cId="3978654400" sldId="1007"/>
            <ac:picMk id="5" creationId="{F1AD00B6-7457-B625-F337-A1B49708A2D2}"/>
          </ac:picMkLst>
        </pc:picChg>
        <pc:picChg chg="del">
          <ac:chgData name="Hyunkyung Jung" userId="ad2893616aff9128" providerId="LiveId" clId="{B97E950D-F799-43AC-BF62-E599D83A7E72}" dt="2023-11-26T07:26:16.967" v="1463" actId="478"/>
          <ac:picMkLst>
            <pc:docMk/>
            <pc:sldMk cId="3978654400" sldId="1007"/>
            <ac:picMk id="8" creationId="{BF58608F-94E8-D8B3-62F5-85D8C177F1F4}"/>
          </ac:picMkLst>
        </pc:picChg>
        <pc:picChg chg="add del mod">
          <ac:chgData name="Hyunkyung Jung" userId="ad2893616aff9128" providerId="LiveId" clId="{B97E950D-F799-43AC-BF62-E599D83A7E72}" dt="2023-11-26T07:27:12.405" v="1476" actId="478"/>
          <ac:picMkLst>
            <pc:docMk/>
            <pc:sldMk cId="3978654400" sldId="1007"/>
            <ac:picMk id="9" creationId="{EFC3BEBA-29C3-ADC0-BE11-3B6053360AF9}"/>
          </ac:picMkLst>
        </pc:picChg>
        <pc:picChg chg="add mod">
          <ac:chgData name="Hyunkyung Jung" userId="ad2893616aff9128" providerId="LiveId" clId="{B97E950D-F799-43AC-BF62-E599D83A7E72}" dt="2023-11-26T07:27:56.191" v="1483" actId="14100"/>
          <ac:picMkLst>
            <pc:docMk/>
            <pc:sldMk cId="3978654400" sldId="1007"/>
            <ac:picMk id="11" creationId="{D1E4E7AB-532B-8439-ADB7-04A0E731EE3F}"/>
          </ac:picMkLst>
        </pc:picChg>
        <pc:picChg chg="add mod">
          <ac:chgData name="Hyunkyung Jung" userId="ad2893616aff9128" providerId="LiveId" clId="{B97E950D-F799-43AC-BF62-E599D83A7E72}" dt="2023-11-26T07:28:05.957" v="1489" actId="14100"/>
          <ac:picMkLst>
            <pc:docMk/>
            <pc:sldMk cId="3978654400" sldId="1007"/>
            <ac:picMk id="13" creationId="{D3793D32-28FB-2E85-C94E-D8971D78B1DD}"/>
          </ac:picMkLst>
        </pc:picChg>
      </pc:sldChg>
      <pc:sldChg chg="addSp delSp modSp add mod">
        <pc:chgData name="Hyunkyung Jung" userId="ad2893616aff9128" providerId="LiveId" clId="{B97E950D-F799-43AC-BF62-E599D83A7E72}" dt="2023-11-26T07:38:49.538" v="1622" actId="14100"/>
        <pc:sldMkLst>
          <pc:docMk/>
          <pc:sldMk cId="2825865421" sldId="1008"/>
        </pc:sldMkLst>
        <pc:spChg chg="mod">
          <ac:chgData name="Hyunkyung Jung" userId="ad2893616aff9128" providerId="LiveId" clId="{B97E950D-F799-43AC-BF62-E599D83A7E72}" dt="2023-11-26T07:36:47.915" v="1611" actId="20577"/>
          <ac:spMkLst>
            <pc:docMk/>
            <pc:sldMk cId="2825865421" sldId="1008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38:38.597" v="1616" actId="14100"/>
          <ac:picMkLst>
            <pc:docMk/>
            <pc:sldMk cId="2825865421" sldId="1008"/>
            <ac:picMk id="3" creationId="{6B1D40DF-B2D2-8D8D-A560-86329CAB5CAA}"/>
          </ac:picMkLst>
        </pc:picChg>
        <pc:picChg chg="del">
          <ac:chgData name="Hyunkyung Jung" userId="ad2893616aff9128" providerId="LiveId" clId="{B97E950D-F799-43AC-BF62-E599D83A7E72}" dt="2023-11-26T07:29:45.247" v="1491" actId="478"/>
          <ac:picMkLst>
            <pc:docMk/>
            <pc:sldMk cId="2825865421" sldId="1008"/>
            <ac:picMk id="4" creationId="{994D6DEC-FDEF-F841-C2BF-025059AEC1BD}"/>
          </ac:picMkLst>
        </pc:picChg>
        <pc:picChg chg="add mod">
          <ac:chgData name="Hyunkyung Jung" userId="ad2893616aff9128" providerId="LiveId" clId="{B97E950D-F799-43AC-BF62-E599D83A7E72}" dt="2023-11-26T07:38:49.538" v="1622" actId="14100"/>
          <ac:picMkLst>
            <pc:docMk/>
            <pc:sldMk cId="2825865421" sldId="1008"/>
            <ac:picMk id="6" creationId="{AB605F90-8DB4-6EF6-449E-87B383FE3222}"/>
          </ac:picMkLst>
        </pc:picChg>
        <pc:picChg chg="del">
          <ac:chgData name="Hyunkyung Jung" userId="ad2893616aff9128" providerId="LiveId" clId="{B97E950D-F799-43AC-BF62-E599D83A7E72}" dt="2023-11-26T07:29:45.574" v="1492" actId="478"/>
          <ac:picMkLst>
            <pc:docMk/>
            <pc:sldMk cId="2825865421" sldId="1008"/>
            <ac:picMk id="8" creationId="{73E28C27-2317-23AF-D1AF-615A7E46ABCF}"/>
          </ac:picMkLst>
        </pc:picChg>
        <pc:picChg chg="del">
          <ac:chgData name="Hyunkyung Jung" userId="ad2893616aff9128" providerId="LiveId" clId="{B97E950D-F799-43AC-BF62-E599D83A7E72}" dt="2023-11-26T07:29:45.992" v="1493" actId="478"/>
          <ac:picMkLst>
            <pc:docMk/>
            <pc:sldMk cId="2825865421" sldId="1008"/>
            <ac:picMk id="10" creationId="{228A1C07-A21D-A96C-7F3B-A4B0791C2F17}"/>
          </ac:picMkLst>
        </pc:picChg>
      </pc:sldChg>
      <pc:sldChg chg="addSp modSp add mod">
        <pc:chgData name="Hyunkyung Jung" userId="ad2893616aff9128" providerId="LiveId" clId="{B97E950D-F799-43AC-BF62-E599D83A7E72}" dt="2023-11-26T07:49:04.305" v="1769" actId="14100"/>
        <pc:sldMkLst>
          <pc:docMk/>
          <pc:sldMk cId="3476964009" sldId="1009"/>
        </pc:sldMkLst>
        <pc:spChg chg="mod">
          <ac:chgData name="Hyunkyung Jung" userId="ad2893616aff9128" providerId="LiveId" clId="{B97E950D-F799-43AC-BF62-E599D83A7E72}" dt="2023-11-26T07:48:56.189" v="1763" actId="5793"/>
          <ac:spMkLst>
            <pc:docMk/>
            <pc:sldMk cId="3476964009" sldId="1009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9:04.305" v="1769" actId="14100"/>
          <ac:picMkLst>
            <pc:docMk/>
            <pc:sldMk cId="3476964009" sldId="1009"/>
            <ac:picMk id="3" creationId="{B03F3F0F-B923-2210-E00F-EAA8740B4A08}"/>
          </ac:picMkLst>
        </pc:picChg>
      </pc:sldChg>
      <pc:sldChg chg="modSp add del mod">
        <pc:chgData name="Hyunkyung Jung" userId="ad2893616aff9128" providerId="LiveId" clId="{B97E950D-F799-43AC-BF62-E599D83A7E72}" dt="2023-11-26T08:25:05.009" v="3010" actId="47"/>
        <pc:sldMkLst>
          <pc:docMk/>
          <pc:sldMk cId="1077942349" sldId="1010"/>
        </pc:sldMkLst>
        <pc:spChg chg="mod">
          <ac:chgData name="Hyunkyung Jung" userId="ad2893616aff9128" providerId="LiveId" clId="{B97E950D-F799-43AC-BF62-E599D83A7E72}" dt="2023-11-26T08:23:12.938" v="2991" actId="20577"/>
          <ac:spMkLst>
            <pc:docMk/>
            <pc:sldMk cId="1077942349" sldId="1010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8:48:38.045" v="3848" actId="14100"/>
        <pc:sldMkLst>
          <pc:docMk/>
          <pc:sldMk cId="812510754" sldId="1011"/>
        </pc:sldMkLst>
        <pc:spChg chg="mod">
          <ac:chgData name="Hyunkyung Jung" userId="ad2893616aff9128" providerId="LiveId" clId="{B97E950D-F799-43AC-BF62-E599D83A7E72}" dt="2023-11-26T08:46:33.037" v="3829" actId="20577"/>
          <ac:spMkLst>
            <pc:docMk/>
            <pc:sldMk cId="812510754" sldId="1011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47:59.576" v="3841" actId="14100"/>
          <ac:picMkLst>
            <pc:docMk/>
            <pc:sldMk cId="812510754" sldId="1011"/>
            <ac:picMk id="3" creationId="{460F6C16-3479-8397-FED0-74A89692EDD6}"/>
          </ac:picMkLst>
        </pc:picChg>
        <pc:picChg chg="add mod">
          <ac:chgData name="Hyunkyung Jung" userId="ad2893616aff9128" providerId="LiveId" clId="{B97E950D-F799-43AC-BF62-E599D83A7E72}" dt="2023-11-26T08:48:05.185" v="3843" actId="14100"/>
          <ac:picMkLst>
            <pc:docMk/>
            <pc:sldMk cId="812510754" sldId="1011"/>
            <ac:picMk id="5" creationId="{0B3F59BD-33BB-00AF-6039-1695D19F450B}"/>
          </ac:picMkLst>
        </pc:picChg>
        <pc:picChg chg="add mod">
          <ac:chgData name="Hyunkyung Jung" userId="ad2893616aff9128" providerId="LiveId" clId="{B97E950D-F799-43AC-BF62-E599D83A7E72}" dt="2023-11-26T08:48:38.045" v="3848" actId="14100"/>
          <ac:picMkLst>
            <pc:docMk/>
            <pc:sldMk cId="812510754" sldId="1011"/>
            <ac:picMk id="8" creationId="{EC0D48CB-6721-9DB7-C00A-BB5491EBF163}"/>
          </ac:picMkLst>
        </pc:picChg>
      </pc:sldChg>
      <pc:sldChg chg="addSp delSp modSp add mod">
        <pc:chgData name="Hyunkyung Jung" userId="ad2893616aff9128" providerId="LiveId" clId="{B97E950D-F799-43AC-BF62-E599D83A7E72}" dt="2023-11-26T08:35:09.312" v="3485" actId="14100"/>
        <pc:sldMkLst>
          <pc:docMk/>
          <pc:sldMk cId="2361320305" sldId="1012"/>
        </pc:sldMkLst>
        <pc:spChg chg="mod">
          <ac:chgData name="Hyunkyung Jung" userId="ad2893616aff9128" providerId="LiveId" clId="{B97E950D-F799-43AC-BF62-E599D83A7E72}" dt="2023-11-26T08:34:55.125" v="3477"/>
          <ac:spMkLst>
            <pc:docMk/>
            <pc:sldMk cId="2361320305" sldId="1012"/>
            <ac:spMk id="18" creationId="{00000000-0000-0000-0000-000000000000}"/>
          </ac:spMkLst>
        </pc:spChg>
        <pc:picChg chg="del mod">
          <ac:chgData name="Hyunkyung Jung" userId="ad2893616aff9128" providerId="LiveId" clId="{B97E950D-F799-43AC-BF62-E599D83A7E72}" dt="2023-11-26T08:25:08.165" v="3011" actId="478"/>
          <ac:picMkLst>
            <pc:docMk/>
            <pc:sldMk cId="2361320305" sldId="1012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35:00.598" v="3480" actId="14100"/>
          <ac:picMkLst>
            <pc:docMk/>
            <pc:sldMk cId="2361320305" sldId="1012"/>
            <ac:picMk id="4" creationId="{759A87BB-F8C9-81DA-E364-D662C5A48F6E}"/>
          </ac:picMkLst>
        </pc:picChg>
        <pc:picChg chg="del mod">
          <ac:chgData name="Hyunkyung Jung" userId="ad2893616aff9128" providerId="LiveId" clId="{B97E950D-F799-43AC-BF62-E599D83A7E72}" dt="2023-11-26T08:25:08.448" v="3012" actId="478"/>
          <ac:picMkLst>
            <pc:docMk/>
            <pc:sldMk cId="2361320305" sldId="1012"/>
            <ac:picMk id="5" creationId="{0DBC0E41-C67D-056A-1A38-5ABF6075EF5A}"/>
          </ac:picMkLst>
        </pc:picChg>
        <pc:picChg chg="add mod">
          <ac:chgData name="Hyunkyung Jung" userId="ad2893616aff9128" providerId="LiveId" clId="{B97E950D-F799-43AC-BF62-E599D83A7E72}" dt="2023-11-26T08:35:05.773" v="3483" actId="14100"/>
          <ac:picMkLst>
            <pc:docMk/>
            <pc:sldMk cId="2361320305" sldId="1012"/>
            <ac:picMk id="8" creationId="{D8872BC6-DE9C-D1C9-413B-BA970D98C3F0}"/>
          </ac:picMkLst>
        </pc:picChg>
        <pc:picChg chg="add mod">
          <ac:chgData name="Hyunkyung Jung" userId="ad2893616aff9128" providerId="LiveId" clId="{B97E950D-F799-43AC-BF62-E599D83A7E72}" dt="2023-11-26T08:35:09.312" v="3485" actId="14100"/>
          <ac:picMkLst>
            <pc:docMk/>
            <pc:sldMk cId="2361320305" sldId="1012"/>
            <ac:picMk id="10" creationId="{16BA43A2-6746-ED03-9DF0-8F9B055CC703}"/>
          </ac:picMkLst>
        </pc:picChg>
      </pc:sldChg>
      <pc:sldChg chg="add">
        <pc:chgData name="Hyunkyung Jung" userId="ad2893616aff9128" providerId="LiveId" clId="{B97E950D-F799-43AC-BF62-E599D83A7E72}" dt="2023-11-26T08:25:03.663" v="3009"/>
        <pc:sldMkLst>
          <pc:docMk/>
          <pc:sldMk cId="714664501" sldId="1013"/>
        </pc:sldMkLst>
      </pc:sldChg>
      <pc:sldChg chg="addSp delSp modSp add mod">
        <pc:chgData name="Hyunkyung Jung" userId="ad2893616aff9128" providerId="LiveId" clId="{B97E950D-F799-43AC-BF62-E599D83A7E72}" dt="2023-11-26T09:26:25.341" v="5678" actId="20577"/>
        <pc:sldMkLst>
          <pc:docMk/>
          <pc:sldMk cId="2790420507" sldId="1014"/>
        </pc:sldMkLst>
        <pc:spChg chg="mod">
          <ac:chgData name="Hyunkyung Jung" userId="ad2893616aff9128" providerId="LiveId" clId="{B97E950D-F799-43AC-BF62-E599D83A7E72}" dt="2023-11-26T09:26:25.341" v="5678" actId="20577"/>
          <ac:spMkLst>
            <pc:docMk/>
            <pc:sldMk cId="2790420507" sldId="1014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8:57:30.841" v="4617" actId="478"/>
          <ac:picMkLst>
            <pc:docMk/>
            <pc:sldMk cId="2790420507" sldId="1014"/>
            <ac:picMk id="3" creationId="{4449478D-244A-0C64-4AF5-CC55FB2CA8F9}"/>
          </ac:picMkLst>
        </pc:picChg>
        <pc:picChg chg="add mod">
          <ac:chgData name="Hyunkyung Jung" userId="ad2893616aff9128" providerId="LiveId" clId="{B97E950D-F799-43AC-BF62-E599D83A7E72}" dt="2023-11-26T08:58:41.354" v="4700" actId="14100"/>
          <ac:picMkLst>
            <pc:docMk/>
            <pc:sldMk cId="2790420507" sldId="1014"/>
            <ac:picMk id="5" creationId="{B7DFC9EC-1930-964D-7015-52590C600406}"/>
          </ac:picMkLst>
        </pc:picChg>
      </pc:sldChg>
      <pc:sldChg chg="modSp add mod">
        <pc:chgData name="Hyunkyung Jung" userId="ad2893616aff9128" providerId="LiveId" clId="{B97E950D-F799-43AC-BF62-E599D83A7E72}" dt="2023-11-26T09:26:08.592" v="5651" actId="20577"/>
        <pc:sldMkLst>
          <pc:docMk/>
          <pc:sldMk cId="3037348739" sldId="1015"/>
        </pc:sldMkLst>
        <pc:spChg chg="mod">
          <ac:chgData name="Hyunkyung Jung" userId="ad2893616aff9128" providerId="LiveId" clId="{B97E950D-F799-43AC-BF62-E599D83A7E72}" dt="2023-11-26T09:26:08.592" v="5651" actId="20577"/>
          <ac:spMkLst>
            <pc:docMk/>
            <pc:sldMk cId="3037348739" sldId="1015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9:35:38.124" v="6357" actId="14100"/>
        <pc:sldMkLst>
          <pc:docMk/>
          <pc:sldMk cId="688790044" sldId="1016"/>
        </pc:sldMkLst>
        <pc:spChg chg="mod">
          <ac:chgData name="Hyunkyung Jung" userId="ad2893616aff9128" providerId="LiveId" clId="{B97E950D-F799-43AC-BF62-E599D83A7E72}" dt="2023-11-26T09:35:04.779" v="6352" actId="20577"/>
          <ac:spMkLst>
            <pc:docMk/>
            <pc:sldMk cId="688790044" sldId="101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9:35:38.124" v="6357" actId="14100"/>
          <ac:picMkLst>
            <pc:docMk/>
            <pc:sldMk cId="688790044" sldId="1016"/>
            <ac:picMk id="3" creationId="{53946378-16DD-1470-6493-17E3DAAA61D0}"/>
          </ac:picMkLst>
        </pc:picChg>
      </pc:sldChg>
      <pc:sldChg chg="add del">
        <pc:chgData name="Hyunkyung Jung" userId="ad2893616aff9128" providerId="LiveId" clId="{B97E950D-F799-43AC-BF62-E599D83A7E72}" dt="2023-11-26T08:50:13.355" v="3887"/>
        <pc:sldMkLst>
          <pc:docMk/>
          <pc:sldMk cId="2832444317" sldId="1016"/>
        </pc:sldMkLst>
      </pc:sldChg>
      <pc:sldChg chg="addSp delSp modSp add mod">
        <pc:chgData name="Hyunkyung Jung" userId="ad2893616aff9128" providerId="LiveId" clId="{B97E950D-F799-43AC-BF62-E599D83A7E72}" dt="2023-11-26T09:26:57.804" v="5702" actId="20577"/>
        <pc:sldMkLst>
          <pc:docMk/>
          <pc:sldMk cId="3405875447" sldId="1017"/>
        </pc:sldMkLst>
        <pc:spChg chg="mod">
          <ac:chgData name="Hyunkyung Jung" userId="ad2893616aff9128" providerId="LiveId" clId="{B97E950D-F799-43AC-BF62-E599D83A7E72}" dt="2023-11-26T09:26:57.804" v="5702" actId="20577"/>
          <ac:spMkLst>
            <pc:docMk/>
            <pc:sldMk cId="3405875447" sldId="1017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9:10:03.754" v="5169" actId="478"/>
          <ac:picMkLst>
            <pc:docMk/>
            <pc:sldMk cId="3405875447" sldId="1017"/>
            <ac:picMk id="3" creationId="{6EAB33B2-4FE8-86D1-49F5-D86254907C71}"/>
          </ac:picMkLst>
        </pc:picChg>
        <pc:picChg chg="del">
          <ac:chgData name="Hyunkyung Jung" userId="ad2893616aff9128" providerId="LiveId" clId="{B97E950D-F799-43AC-BF62-E599D83A7E72}" dt="2023-11-26T09:00:51.435" v="4899" actId="478"/>
          <ac:picMkLst>
            <pc:docMk/>
            <pc:sldMk cId="3405875447" sldId="1017"/>
            <ac:picMk id="5" creationId="{B7DFC9EC-1930-964D-7015-52590C600406}"/>
          </ac:picMkLst>
        </pc:picChg>
        <pc:picChg chg="add mod">
          <ac:chgData name="Hyunkyung Jung" userId="ad2893616aff9128" providerId="LiveId" clId="{B97E950D-F799-43AC-BF62-E599D83A7E72}" dt="2023-11-26T09:21:26.801" v="5502" actId="14100"/>
          <ac:picMkLst>
            <pc:docMk/>
            <pc:sldMk cId="3405875447" sldId="1017"/>
            <ac:picMk id="6" creationId="{539CC7FD-D23A-9502-CB32-92770750C0E1}"/>
          </ac:picMkLst>
        </pc:picChg>
        <pc:picChg chg="add mod">
          <ac:chgData name="Hyunkyung Jung" userId="ad2893616aff9128" providerId="LiveId" clId="{B97E950D-F799-43AC-BF62-E599D83A7E72}" dt="2023-11-26T09:21:30.977" v="5504" actId="14100"/>
          <ac:picMkLst>
            <pc:docMk/>
            <pc:sldMk cId="3405875447" sldId="1017"/>
            <ac:picMk id="9" creationId="{298C7E29-BCCD-27C5-B243-AAF4C05F9686}"/>
          </ac:picMkLst>
        </pc:picChg>
      </pc:sldChg>
      <pc:sldChg chg="add del">
        <pc:chgData name="Hyunkyung Jung" userId="ad2893616aff9128" providerId="LiveId" clId="{B97E950D-F799-43AC-BF62-E599D83A7E72}" dt="2023-11-26T09:25:41.724" v="5622" actId="47"/>
        <pc:sldMkLst>
          <pc:docMk/>
          <pc:sldMk cId="4129993808" sldId="1018"/>
        </pc:sldMkLst>
      </pc:sldChg>
    </pc:docChg>
  </pc:docChgLst>
  <pc:docChgLst>
    <pc:chgData name="Hyunkyung Jung" userId="ad2893616aff9128" providerId="LiveId" clId="{B6AC1F9B-DCDB-4567-B604-272B1860C9F1}"/>
    <pc:docChg chg="undo custSel addSld delSld modSld sldOrd">
      <pc:chgData name="Hyunkyung Jung" userId="ad2893616aff9128" providerId="LiveId" clId="{B6AC1F9B-DCDB-4567-B604-272B1860C9F1}" dt="2023-11-13T09:46:16.731" v="1546" actId="1076"/>
      <pc:docMkLst>
        <pc:docMk/>
      </pc:docMkLst>
      <pc:sldChg chg="addSp modSp mod">
        <pc:chgData name="Hyunkyung Jung" userId="ad2893616aff9128" providerId="LiveId" clId="{B6AC1F9B-DCDB-4567-B604-272B1860C9F1}" dt="2023-11-13T09:30:16.030" v="1282" actId="1076"/>
        <pc:sldMkLst>
          <pc:docMk/>
          <pc:sldMk cId="1419012074" sldId="994"/>
        </pc:sldMkLst>
        <pc:spChg chg="mod">
          <ac:chgData name="Hyunkyung Jung" userId="ad2893616aff9128" providerId="LiveId" clId="{B6AC1F9B-DCDB-4567-B604-272B1860C9F1}" dt="2023-11-13T09:30:02.838" v="1280" actId="20577"/>
          <ac:spMkLst>
            <pc:docMk/>
            <pc:sldMk cId="1419012074" sldId="994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5" creationId="{3E5795BC-983A-CA0D-C940-9A94355C98D3}"/>
          </ac:picMkLst>
        </pc:picChg>
      </pc:sldChg>
      <pc:sldChg chg="del">
        <pc:chgData name="Hyunkyung Jung" userId="ad2893616aff9128" providerId="LiveId" clId="{B6AC1F9B-DCDB-4567-B604-272B1860C9F1}" dt="2023-11-13T09:32:05.991" v="1284" actId="47"/>
        <pc:sldMkLst>
          <pc:docMk/>
          <pc:sldMk cId="2800410048" sldId="995"/>
        </pc:sldMkLst>
      </pc:sldChg>
      <pc:sldChg chg="addSp delSp modSp mod">
        <pc:chgData name="Hyunkyung Jung" userId="ad2893616aff9128" providerId="LiveId" clId="{B6AC1F9B-DCDB-4567-B604-272B1860C9F1}" dt="2023-11-13T09:40:24.993" v="1506"/>
        <pc:sldMkLst>
          <pc:docMk/>
          <pc:sldMk cId="63023700" sldId="997"/>
        </pc:sldMkLst>
        <pc:spChg chg="mod">
          <ac:chgData name="Hyunkyung Jung" userId="ad2893616aff9128" providerId="LiveId" clId="{B6AC1F9B-DCDB-4567-B604-272B1860C9F1}" dt="2023-11-13T09:15:04.209" v="691" actId="20577"/>
          <ac:spMkLst>
            <pc:docMk/>
            <pc:sldMk cId="63023700" sldId="997"/>
            <ac:spMk id="18" creationId="{00000000-0000-0000-0000-000000000000}"/>
          </ac:spMkLst>
        </pc:spChg>
        <pc:graphicFrameChg chg="add del mod modGraphic">
          <ac:chgData name="Hyunkyung Jung" userId="ad2893616aff9128" providerId="LiveId" clId="{B6AC1F9B-DCDB-4567-B604-272B1860C9F1}" dt="2023-11-13T09:08:21.913" v="190" actId="478"/>
          <ac:graphicFrameMkLst>
            <pc:docMk/>
            <pc:sldMk cId="63023700" sldId="997"/>
            <ac:graphicFrameMk id="2" creationId="{F5F621E5-1EAB-DCF5-83B0-D6542751FF9E}"/>
          </ac:graphicFrameMkLst>
        </pc:graphicFrameChg>
        <pc:graphicFrameChg chg="add del mod modGraphic">
          <ac:chgData name="Hyunkyung Jung" userId="ad2893616aff9128" providerId="LiveId" clId="{B6AC1F9B-DCDB-4567-B604-272B1860C9F1}" dt="2023-11-13T09:14:18.127" v="624" actId="478"/>
          <ac:graphicFrameMkLst>
            <pc:docMk/>
            <pc:sldMk cId="63023700" sldId="997"/>
            <ac:graphicFrameMk id="3" creationId="{580F597F-5301-BD2D-D02C-B1D83CD772BB}"/>
          </ac:graphicFrameMkLst>
        </pc:graphicFrameChg>
        <pc:graphicFrameChg chg="add mod modGraphic">
          <ac:chgData name="Hyunkyung Jung" userId="ad2893616aff9128" providerId="LiveId" clId="{B6AC1F9B-DCDB-4567-B604-272B1860C9F1}" dt="2023-11-13T09:40:24.993" v="1506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modSp add mod">
        <pc:chgData name="Hyunkyung Jung" userId="ad2893616aff9128" providerId="LiveId" clId="{B6AC1F9B-DCDB-4567-B604-272B1860C9F1}" dt="2023-11-13T09:41:19.893" v="1509" actId="20577"/>
        <pc:sldMkLst>
          <pc:docMk/>
          <pc:sldMk cId="1843590839" sldId="998"/>
        </pc:sldMkLst>
        <pc:spChg chg="mod">
          <ac:chgData name="Hyunkyung Jung" userId="ad2893616aff9128" providerId="LiveId" clId="{B6AC1F9B-DCDB-4567-B604-272B1860C9F1}" dt="2023-11-13T09:13:02.418" v="615" actId="20577"/>
          <ac:spMkLst>
            <pc:docMk/>
            <pc:sldMk cId="1843590839" sldId="998"/>
            <ac:spMk id="18" creationId="{00000000-0000-0000-0000-000000000000}"/>
          </ac:spMkLst>
        </pc:spChg>
        <pc:graphicFrameChg chg="mod modGraphic">
          <ac:chgData name="Hyunkyung Jung" userId="ad2893616aff9128" providerId="LiveId" clId="{B6AC1F9B-DCDB-4567-B604-272B1860C9F1}" dt="2023-11-13T09:41:19.893" v="1509" actId="20577"/>
          <ac:graphicFrameMkLst>
            <pc:docMk/>
            <pc:sldMk cId="1843590839" sldId="998"/>
            <ac:graphicFrameMk id="3" creationId="{580F597F-5301-BD2D-D02C-B1D83CD772BB}"/>
          </ac:graphicFrameMkLst>
        </pc:graphicFrameChg>
      </pc:sldChg>
      <pc:sldChg chg="addSp delSp modSp add mod ord">
        <pc:chgData name="Hyunkyung Jung" userId="ad2893616aff9128" providerId="LiveId" clId="{B6AC1F9B-DCDB-4567-B604-272B1860C9F1}" dt="2023-11-13T09:36:10.574" v="1382" actId="22"/>
        <pc:sldMkLst>
          <pc:docMk/>
          <pc:sldMk cId="3989790086" sldId="999"/>
        </pc:sldMkLst>
        <pc:spChg chg="add del">
          <ac:chgData name="Hyunkyung Jung" userId="ad2893616aff9128" providerId="LiveId" clId="{B6AC1F9B-DCDB-4567-B604-272B1860C9F1}" dt="2023-11-13T09:36:10.574" v="1382" actId="22"/>
          <ac:spMkLst>
            <pc:docMk/>
            <pc:sldMk cId="3989790086" sldId="999"/>
            <ac:spMk id="5" creationId="{100EEC64-E483-E565-4DAC-EB8C59B4E9CA}"/>
          </ac:spMkLst>
        </pc:spChg>
        <pc:spChg chg="mod">
          <ac:chgData name="Hyunkyung Jung" userId="ad2893616aff9128" providerId="LiveId" clId="{B6AC1F9B-DCDB-4567-B604-272B1860C9F1}" dt="2023-11-13T09:24:20.928" v="1229" actId="20577"/>
          <ac:spMkLst>
            <pc:docMk/>
            <pc:sldMk cId="3989790086" sldId="999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25:30.753" v="1238" actId="1076"/>
          <ac:picMkLst>
            <pc:docMk/>
            <pc:sldMk cId="3989790086" sldId="999"/>
            <ac:picMk id="3" creationId="{87F1D4C0-D08F-904F-EEEE-43930CB1F54A}"/>
          </ac:picMkLst>
        </pc:picChg>
      </pc:sldChg>
      <pc:sldChg chg="add del">
        <pc:chgData name="Hyunkyung Jung" userId="ad2893616aff9128" providerId="LiveId" clId="{B6AC1F9B-DCDB-4567-B604-272B1860C9F1}" dt="2023-11-13T09:32:08.242" v="1286" actId="47"/>
        <pc:sldMkLst>
          <pc:docMk/>
          <pc:sldMk cId="3135093596" sldId="1000"/>
        </pc:sldMkLst>
      </pc:sldChg>
      <pc:sldChg chg="add del">
        <pc:chgData name="Hyunkyung Jung" userId="ad2893616aff9128" providerId="LiveId" clId="{B6AC1F9B-DCDB-4567-B604-272B1860C9F1}" dt="2023-11-13T09:32:06.980" v="1285" actId="47"/>
        <pc:sldMkLst>
          <pc:docMk/>
          <pc:sldMk cId="2597549053" sldId="1001"/>
        </pc:sldMkLst>
      </pc:sldChg>
      <pc:sldChg chg="addSp delSp modSp add mod">
        <pc:chgData name="Hyunkyung Jung" userId="ad2893616aff9128" providerId="LiveId" clId="{B6AC1F9B-DCDB-4567-B604-272B1860C9F1}" dt="2023-11-13T09:45:09.656" v="1522" actId="14100"/>
        <pc:sldMkLst>
          <pc:docMk/>
          <pc:sldMk cId="3885236946" sldId="1002"/>
        </pc:sldMkLst>
        <pc:spChg chg="mod">
          <ac:chgData name="Hyunkyung Jung" userId="ad2893616aff9128" providerId="LiveId" clId="{B6AC1F9B-DCDB-4567-B604-272B1860C9F1}" dt="2023-11-13T09:33:05.997" v="1287" actId="20577"/>
          <ac:spMkLst>
            <pc:docMk/>
            <pc:sldMk cId="3885236946" sldId="1002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6.719" v="1278" actId="478"/>
          <ac:picMkLst>
            <pc:docMk/>
            <pc:sldMk cId="3885236946" sldId="1002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09.656" v="1522" actId="14100"/>
          <ac:picMkLst>
            <pc:docMk/>
            <pc:sldMk cId="3885236946" sldId="1002"/>
            <ac:picMk id="4" creationId="{F0F8C6D2-9DFB-D683-3415-E751E9316E2B}"/>
          </ac:picMkLst>
        </pc:picChg>
        <pc:picChg chg="del">
          <ac:chgData name="Hyunkyung Jung" userId="ad2893616aff9128" providerId="LiveId" clId="{B6AC1F9B-DCDB-4567-B604-272B1860C9F1}" dt="2023-11-13T09:29:57.350" v="1279" actId="478"/>
          <ac:picMkLst>
            <pc:docMk/>
            <pc:sldMk cId="3885236946" sldId="1002"/>
            <ac:picMk id="5" creationId="{3E5795BC-983A-CA0D-C940-9A94355C98D3}"/>
          </ac:picMkLst>
        </pc:picChg>
      </pc:sldChg>
      <pc:sldChg chg="addSp delSp modSp add mod">
        <pc:chgData name="Hyunkyung Jung" userId="ad2893616aff9128" providerId="LiveId" clId="{B6AC1F9B-DCDB-4567-B604-272B1860C9F1}" dt="2023-11-13T09:46:16.731" v="1546" actId="1076"/>
        <pc:sldMkLst>
          <pc:docMk/>
          <pc:sldMk cId="2498969912" sldId="1003"/>
        </pc:sldMkLst>
        <pc:spChg chg="mod">
          <ac:chgData name="Hyunkyung Jung" userId="ad2893616aff9128" providerId="LiveId" clId="{B6AC1F9B-DCDB-4567-B604-272B1860C9F1}" dt="2023-11-13T09:41:51.969" v="1510" actId="20577"/>
          <ac:spMkLst>
            <pc:docMk/>
            <pc:sldMk cId="2498969912" sldId="1003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4.562" v="1276" actId="478"/>
          <ac:picMkLst>
            <pc:docMk/>
            <pc:sldMk cId="2498969912" sldId="1003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22.281" v="1524" actId="14100"/>
          <ac:picMkLst>
            <pc:docMk/>
            <pc:sldMk cId="2498969912" sldId="1003"/>
            <ac:picMk id="4" creationId="{994D6DEC-FDEF-F841-C2BF-025059AEC1BD}"/>
          </ac:picMkLst>
        </pc:picChg>
        <pc:picChg chg="del">
          <ac:chgData name="Hyunkyung Jung" userId="ad2893616aff9128" providerId="LiveId" clId="{B6AC1F9B-DCDB-4567-B604-272B1860C9F1}" dt="2023-11-13T09:29:55.143" v="1277" actId="478"/>
          <ac:picMkLst>
            <pc:docMk/>
            <pc:sldMk cId="2498969912" sldId="1003"/>
            <ac:picMk id="5" creationId="{3E5795BC-983A-CA0D-C940-9A94355C98D3}"/>
          </ac:picMkLst>
        </pc:picChg>
        <pc:picChg chg="add mod">
          <ac:chgData name="Hyunkyung Jung" userId="ad2893616aff9128" providerId="LiveId" clId="{B6AC1F9B-DCDB-4567-B604-272B1860C9F1}" dt="2023-11-13T09:46:13.200" v="1545" actId="1076"/>
          <ac:picMkLst>
            <pc:docMk/>
            <pc:sldMk cId="2498969912" sldId="1003"/>
            <ac:picMk id="8" creationId="{73E28C27-2317-23AF-D1AF-615A7E46ABCF}"/>
          </ac:picMkLst>
        </pc:picChg>
        <pc:picChg chg="add mod">
          <ac:chgData name="Hyunkyung Jung" userId="ad2893616aff9128" providerId="LiveId" clId="{B6AC1F9B-DCDB-4567-B604-272B1860C9F1}" dt="2023-11-13T09:46:16.731" v="1546" actId="1076"/>
          <ac:picMkLst>
            <pc:docMk/>
            <pc:sldMk cId="2498969912" sldId="1003"/>
            <ac:picMk id="10" creationId="{228A1C07-A21D-A96C-7F3B-A4B0791C2F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10/14/2024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2024-10-14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80" y="1664207"/>
            <a:ext cx="9949912" cy="2381395"/>
          </a:xfrm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Circle Fitting OpenCV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4498447" y="4716739"/>
            <a:ext cx="319510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학번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2023254002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성명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이민수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429151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Circle Fitting OpenCV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연구방법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Circle Fitting OpenCV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189358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b="1" dirty="0"/>
              <a:t>Circle Fitting OpenCV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Circle Fitting</a:t>
            </a:r>
            <a:r>
              <a:rPr lang="ko-KR" altLang="en-US" dirty="0"/>
              <a:t>은 </a:t>
            </a:r>
            <a:r>
              <a:rPr lang="en-US" altLang="ko-KR" dirty="0"/>
              <a:t>OpenCV</a:t>
            </a:r>
            <a:r>
              <a:rPr lang="ko-KR" altLang="en-US" dirty="0"/>
              <a:t>에서 원형 모양을 이미지에서 찾아내는 과정으로</a:t>
            </a:r>
            <a:r>
              <a:rPr lang="en-US" altLang="ko-KR" dirty="0"/>
              <a:t>, </a:t>
            </a:r>
            <a:r>
              <a:rPr lang="ko-KR" altLang="en-US" dirty="0"/>
              <a:t>주어진 점들의 집합을 이용해 원을 근사하는 방법입니다</a:t>
            </a:r>
            <a:r>
              <a:rPr lang="en-US" altLang="ko-KR" dirty="0"/>
              <a:t>. OpenCV</a:t>
            </a:r>
            <a:r>
              <a:rPr lang="ko-KR" altLang="en-US" dirty="0"/>
              <a:t>는 이 작업을 수행하기 위한 </a:t>
            </a:r>
            <a:r>
              <a:rPr lang="en-US" altLang="ko-KR" dirty="0"/>
              <a:t>cv2.minEnclosingCircle() </a:t>
            </a:r>
            <a:r>
              <a:rPr lang="ko-KR" altLang="en-US" dirty="0"/>
              <a:t>이라는 함수를 사용합니다</a:t>
            </a:r>
            <a:r>
              <a:rPr lang="en-US" altLang="ko-KR" dirty="0"/>
              <a:t>. </a:t>
            </a:r>
            <a:r>
              <a:rPr lang="ko-KR" altLang="en-US" dirty="0"/>
              <a:t>이 과정은 형태 분석</a:t>
            </a:r>
            <a:r>
              <a:rPr lang="en-US" altLang="ko-KR" dirty="0"/>
              <a:t>, </a:t>
            </a:r>
            <a:r>
              <a:rPr lang="ko-KR" altLang="en-US" dirty="0"/>
              <a:t>객체 추적</a:t>
            </a:r>
            <a:r>
              <a:rPr lang="en-US" altLang="ko-KR" dirty="0"/>
              <a:t>, </a:t>
            </a:r>
            <a:r>
              <a:rPr lang="ko-KR" altLang="en-US" dirty="0"/>
              <a:t>패턴 인식 등 다양한 이미지 처리 응용에 유용합니다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222566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레진 팁</a:t>
            </a:r>
            <a:r>
              <a:rPr lang="en-US" altLang="ko-KR" b="1" dirty="0"/>
              <a:t>(Tip)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레진 팁</a:t>
            </a:r>
            <a:r>
              <a:rPr lang="en-US" altLang="ko-KR" dirty="0"/>
              <a:t>(Tip)</a:t>
            </a:r>
            <a:r>
              <a:rPr lang="ko-KR" altLang="en-US" dirty="0"/>
              <a:t>의 원형성을 평가하기 위해 </a:t>
            </a:r>
            <a:r>
              <a:rPr lang="en-US" altLang="ko-KR" dirty="0" err="1"/>
              <a:t>Cicle</a:t>
            </a:r>
            <a:r>
              <a:rPr lang="en-US" altLang="ko-KR" dirty="0"/>
              <a:t> Fitting </a:t>
            </a:r>
            <a:r>
              <a:rPr lang="ko-KR" altLang="en-US" dirty="0"/>
              <a:t>기법을 사용하였다</a:t>
            </a:r>
            <a:r>
              <a:rPr lang="en-US" altLang="ko-KR" dirty="0"/>
              <a:t>. Circle Fitting</a:t>
            </a:r>
            <a:r>
              <a:rPr lang="ko-KR" altLang="en-US" dirty="0"/>
              <a:t>은 </a:t>
            </a:r>
            <a:r>
              <a:rPr lang="ko-KR" altLang="en-US" dirty="0" err="1"/>
              <a:t>세그멘테이션된</a:t>
            </a:r>
            <a:r>
              <a:rPr lang="ko-KR" altLang="en-US" dirty="0"/>
              <a:t> 팁의 끝단 외곽선을 검출하고</a:t>
            </a:r>
            <a:r>
              <a:rPr lang="en-US" altLang="ko-KR" dirty="0"/>
              <a:t>, </a:t>
            </a:r>
            <a:r>
              <a:rPr lang="ko-KR" altLang="en-US" dirty="0"/>
              <a:t>이를 바탕으로 원형성을 측정하는 방법이다</a:t>
            </a:r>
            <a:r>
              <a:rPr lang="en-US" altLang="ko-KR" dirty="0"/>
              <a:t>. OpenCV </a:t>
            </a:r>
            <a:r>
              <a:rPr lang="ko-KR" altLang="en-US" dirty="0"/>
              <a:t>라이브러리의 </a:t>
            </a:r>
            <a:r>
              <a:rPr lang="en-US" altLang="ko-KR" dirty="0" err="1"/>
              <a:t>findContours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minEnclosingCircle</a:t>
            </a:r>
            <a:r>
              <a:rPr lang="en-US" altLang="ko-KR" dirty="0"/>
              <a:t>() </a:t>
            </a:r>
            <a:r>
              <a:rPr lang="ko-KR" altLang="en-US" dirty="0"/>
              <a:t>함수를 활용하여 팁의 외곽선과 지름을 계산하였다</a:t>
            </a:r>
            <a:r>
              <a:rPr lang="en-US" altLang="ko-KR" dirty="0"/>
              <a:t>. </a:t>
            </a:r>
            <a:r>
              <a:rPr lang="ko-KR" altLang="en-US" dirty="0"/>
              <a:t>이 기법을 통해 각 클래스</a:t>
            </a:r>
            <a:r>
              <a:rPr lang="en-US" altLang="ko-KR" dirty="0"/>
              <a:t>(A, B, C)</a:t>
            </a:r>
            <a:r>
              <a:rPr lang="ko-KR" altLang="en-US" dirty="0"/>
              <a:t>에 대해 정확한 원형성을 평가하고</a:t>
            </a:r>
            <a:r>
              <a:rPr lang="en-US" altLang="ko-KR" dirty="0"/>
              <a:t>, </a:t>
            </a:r>
            <a:r>
              <a:rPr lang="ko-KR" altLang="en-US" dirty="0"/>
              <a:t>이를 바탕으로 팁의 상태를 다시 분류하는 과정이 진행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원, 스크린샷이(가) 표시된 사진&#10;&#10;자동 생성된 설명">
            <a:extLst>
              <a:ext uri="{FF2B5EF4-FFF2-40B4-BE49-F238E27FC236}">
                <a16:creationId xmlns:a16="http://schemas.microsoft.com/office/drawing/2014/main" id="{351B9BDE-B46F-64C0-5AAB-4BAC4901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30" y="3536655"/>
            <a:ext cx="777348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연구방법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289385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연구방법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검출된 </a:t>
            </a:r>
            <a:r>
              <a:rPr lang="en-US" altLang="ko-KR" dirty="0"/>
              <a:t>binary </a:t>
            </a:r>
            <a:r>
              <a:rPr lang="ko-KR" altLang="en-US" dirty="0"/>
              <a:t>영역의 </a:t>
            </a:r>
            <a:r>
              <a:rPr lang="ko-KR" altLang="en-US" dirty="0" err="1"/>
              <a:t>외곽점</a:t>
            </a:r>
            <a:r>
              <a:rPr lang="ko-KR" altLang="en-US" dirty="0"/>
              <a:t> 탐지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기준 원의 설정 </a:t>
            </a:r>
            <a:r>
              <a:rPr lang="en-US" altLang="ko-KR" dirty="0"/>
              <a:t>: Hough Circle Transform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외곽점에서 원까지의 최소 거리 계산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움푹 파인 부분 분석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결과 시각화 및 분석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5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성능 평가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18AD1-5DAF-281E-2187-5E9881B8442F}"/>
              </a:ext>
            </a:extLst>
          </p:cNvPr>
          <p:cNvSpPr txBox="1"/>
          <p:nvPr/>
        </p:nvSpPr>
        <p:spPr>
          <a:xfrm>
            <a:off x="938856" y="1869778"/>
            <a:ext cx="9139575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1. </a:t>
            </a:r>
            <a:r>
              <a:rPr lang="ko-KR" altLang="en-US" sz="1600" dirty="0">
                <a:latin typeface="+mn-ea"/>
              </a:rPr>
              <a:t>평균 거리 분류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9B97996-AF13-4D46-192A-86454B20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6" y="2246869"/>
            <a:ext cx="5715798" cy="1381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7FFA8-AC4D-1E59-ABDE-E8BDB90044FD}"/>
              </a:ext>
            </a:extLst>
          </p:cNvPr>
          <p:cNvSpPr txBox="1"/>
          <p:nvPr/>
        </p:nvSpPr>
        <p:spPr>
          <a:xfrm>
            <a:off x="985577" y="3816732"/>
            <a:ext cx="9139575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2. </a:t>
            </a:r>
            <a:r>
              <a:rPr lang="ko-KR" altLang="en-US" sz="1600" dirty="0">
                <a:latin typeface="+mn-ea"/>
              </a:rPr>
              <a:t>평균 </a:t>
            </a:r>
            <a:r>
              <a:rPr lang="en-US" altLang="ko-KR" sz="1600" dirty="0">
                <a:latin typeface="+mn-ea"/>
              </a:rPr>
              <a:t>or </a:t>
            </a:r>
            <a:r>
              <a:rPr lang="ko-KR" altLang="en-US" sz="1600" dirty="0">
                <a:latin typeface="+mn-ea"/>
              </a:rPr>
              <a:t>최대 평균 </a:t>
            </a:r>
            <a:r>
              <a:rPr lang="en-US" altLang="ko-KR" sz="1600" dirty="0">
                <a:latin typeface="+mn-ea"/>
              </a:rPr>
              <a:t>or </a:t>
            </a:r>
            <a:r>
              <a:rPr lang="ko-KR" altLang="en-US" sz="1600" dirty="0">
                <a:latin typeface="+mn-ea"/>
              </a:rPr>
              <a:t>최소 평균 거리 분류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0CA026B-A644-73CD-3882-0F93D4E46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3" y="4121263"/>
            <a:ext cx="5909618" cy="147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성능 평가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18AD1-5DAF-281E-2187-5E9881B8442F}"/>
              </a:ext>
            </a:extLst>
          </p:cNvPr>
          <p:cNvSpPr txBox="1"/>
          <p:nvPr/>
        </p:nvSpPr>
        <p:spPr>
          <a:xfrm>
            <a:off x="938856" y="1869778"/>
            <a:ext cx="9139575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3. </a:t>
            </a:r>
            <a:r>
              <a:rPr lang="ko-KR" altLang="en-US" sz="1600" dirty="0" err="1">
                <a:latin typeface="+mn-ea"/>
              </a:rPr>
              <a:t>오분류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4FE13-22D9-9941-E42B-8EAA2E36DAFC}"/>
              </a:ext>
            </a:extLst>
          </p:cNvPr>
          <p:cNvSpPr txBox="1"/>
          <p:nvPr/>
        </p:nvSpPr>
        <p:spPr>
          <a:xfrm>
            <a:off x="938856" y="2246869"/>
            <a:ext cx="9139575" cy="69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반듯한 원형이지만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달걀형처럼 약간 좌우나 상하로 </a:t>
            </a:r>
            <a:r>
              <a:rPr lang="ko-KR" altLang="en-US" sz="1600" dirty="0" err="1">
                <a:latin typeface="+mn-ea"/>
              </a:rPr>
              <a:t>비대칭된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A</a:t>
            </a:r>
            <a:r>
              <a:rPr lang="ko-KR" altLang="en-US" sz="1600" dirty="0">
                <a:latin typeface="+mn-ea"/>
              </a:rPr>
              <a:t>의 이미지들이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로 인식됨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현재 </a:t>
            </a:r>
            <a:r>
              <a:rPr lang="en-US" altLang="ko-KR" sz="1600" dirty="0" err="1">
                <a:latin typeface="+mn-ea"/>
              </a:rPr>
              <a:t>val</a:t>
            </a:r>
            <a:r>
              <a:rPr lang="ko-KR" altLang="en-US" sz="1600" dirty="0">
                <a:latin typeface="+mn-ea"/>
              </a:rPr>
              <a:t>에서 진행된 </a:t>
            </a:r>
            <a:r>
              <a:rPr lang="en-US" altLang="ko-KR" sz="1600" dirty="0">
                <a:latin typeface="+mn-ea"/>
              </a:rPr>
              <a:t>A, B, C</a:t>
            </a:r>
            <a:r>
              <a:rPr lang="ko-KR" altLang="en-US" sz="1600" dirty="0">
                <a:latin typeface="+mn-ea"/>
              </a:rPr>
              <a:t>의 이미지가 부족하여 더 많은 이미지 확보 요망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6" name="그림 5" descr="스크린샷, 원, 다채로움, 그래픽이(가) 표시된 사진&#10;&#10;자동 생성된 설명">
            <a:extLst>
              <a:ext uri="{FF2B5EF4-FFF2-40B4-BE49-F238E27FC236}">
                <a16:creationId xmlns:a16="http://schemas.microsoft.com/office/drawing/2014/main" id="{5FCE875F-B365-8C6D-31D2-1A7B6FD8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6" y="2929633"/>
            <a:ext cx="4944165" cy="30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50988</TotalTime>
  <Words>249</Words>
  <Application>Microsoft Office PowerPoint</Application>
  <PresentationFormat>와이드스크린</PresentationFormat>
  <Paragraphs>31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굴림체</vt:lpstr>
      <vt:lpstr>나눔스퀘어 Bold</vt:lpstr>
      <vt:lpstr>나눔스퀘어 ExtraBold</vt:lpstr>
      <vt:lpstr>맑은 고딕</vt:lpstr>
      <vt:lpstr>Arial</vt:lpstr>
      <vt:lpstr>Calibri</vt:lpstr>
      <vt:lpstr>Wingdings</vt:lpstr>
      <vt:lpstr>AccentBoxVTI</vt:lpstr>
      <vt:lpstr>Circle Fitting OpenCV 거리 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이민수</cp:lastModifiedBy>
  <cp:revision>637</cp:revision>
  <cp:lastPrinted>2023-07-21T02:20:09Z</cp:lastPrinted>
  <dcterms:created xsi:type="dcterms:W3CDTF">2023-07-03T05:14:07Z</dcterms:created>
  <dcterms:modified xsi:type="dcterms:W3CDTF">2024-10-14T09:04:47Z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