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4"/>
  </p:notesMasterIdLst>
  <p:handoutMasterIdLst>
    <p:handoutMasterId r:id="rId15"/>
  </p:handoutMasterIdLst>
  <p:sldIdLst>
    <p:sldId id="281" r:id="rId5"/>
    <p:sldId id="982" r:id="rId6"/>
    <p:sldId id="939" r:id="rId7"/>
    <p:sldId id="983" r:id="rId8"/>
    <p:sldId id="995" r:id="rId9"/>
    <p:sldId id="1008" r:id="rId10"/>
    <p:sldId id="1009" r:id="rId11"/>
    <p:sldId id="985" r:id="rId12"/>
    <p:sldId id="385" r:id="rId13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E950D-F799-43AC-BF62-E599D83A7E72}" v="489" dt="2023-11-26T09:35:33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0406" autoAdjust="0"/>
  </p:normalViewPr>
  <p:slideViewPr>
    <p:cSldViewPr snapToGrid="0">
      <p:cViewPr varScale="1">
        <p:scale>
          <a:sx n="141" d="100"/>
          <a:sy n="141" d="100"/>
        </p:scale>
        <p:origin x="132" y="174"/>
      </p:cViewPr>
      <p:guideLst>
        <p:guide pos="360"/>
        <p:guide pos="739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수 이" userId="8eb20abbcff4ae77" providerId="LiveId" clId="{EB082450-AC8F-488F-9DDB-E3BC31DED2F2}"/>
    <pc:docChg chg="custSel addSld delSld modSld">
      <pc:chgData name="민수 이" userId="8eb20abbcff4ae77" providerId="LiveId" clId="{EB082450-AC8F-488F-9DDB-E3BC31DED2F2}" dt="2023-11-12T11:59:40.907" v="292" actId="20577"/>
      <pc:docMkLst>
        <pc:docMk/>
      </pc:docMkLst>
      <pc:sldChg chg="modSp mod">
        <pc:chgData name="민수 이" userId="8eb20abbcff4ae77" providerId="LiveId" clId="{EB082450-AC8F-488F-9DDB-E3BC31DED2F2}" dt="2023-11-12T11:44:04.817" v="10"/>
        <pc:sldMkLst>
          <pc:docMk/>
          <pc:sldMk cId="183373782" sldId="281"/>
        </pc:sldMkLst>
        <pc:spChg chg="mod">
          <ac:chgData name="민수 이" userId="8eb20abbcff4ae77" providerId="LiveId" clId="{EB082450-AC8F-488F-9DDB-E3BC31DED2F2}" dt="2023-11-12T11:44:04.817" v="10"/>
          <ac:spMkLst>
            <pc:docMk/>
            <pc:sldMk cId="183373782" sldId="281"/>
            <ac:spMk id="6" creationId="{B3909A3E-B7A3-2D6C-B3C0-E634F34D8DE0}"/>
          </ac:spMkLst>
        </pc:spChg>
      </pc:sldChg>
      <pc:sldChg chg="addSp delSp modSp mod">
        <pc:chgData name="민수 이" userId="8eb20abbcff4ae77" providerId="LiveId" clId="{EB082450-AC8F-488F-9DDB-E3BC31DED2F2}" dt="2023-11-12T11:59:29.679" v="285" actId="20577"/>
        <pc:sldMkLst>
          <pc:docMk/>
          <pc:sldMk cId="1381674049" sldId="939"/>
        </pc:sldMkLst>
        <pc:spChg chg="add del">
          <ac:chgData name="민수 이" userId="8eb20abbcff4ae77" providerId="LiveId" clId="{EB082450-AC8F-488F-9DDB-E3BC31DED2F2}" dt="2023-11-12T11:57:26.744" v="211" actId="478"/>
          <ac:spMkLst>
            <pc:docMk/>
            <pc:sldMk cId="1381674049" sldId="939"/>
            <ac:spMk id="3" creationId="{FF9660B9-BDA9-5E2E-BCD9-78975E4A17F7}"/>
          </ac:spMkLst>
        </pc:spChg>
        <pc:spChg chg="mod">
          <ac:chgData name="민수 이" userId="8eb20abbcff4ae77" providerId="LiveId" clId="{EB082450-AC8F-488F-9DDB-E3BC31DED2F2}" dt="2023-11-12T11:59:29.679" v="285" actId="20577"/>
          <ac:spMkLst>
            <pc:docMk/>
            <pc:sldMk cId="1381674049" sldId="939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44:32.604" v="16" actId="20577"/>
        <pc:sldMkLst>
          <pc:docMk/>
          <pc:sldMk cId="224589800" sldId="996"/>
        </pc:sldMkLst>
        <pc:spChg chg="mod">
          <ac:chgData name="민수 이" userId="8eb20abbcff4ae77" providerId="LiveId" clId="{EB082450-AC8F-488F-9DDB-E3BC31DED2F2}" dt="2023-11-12T11:44:32.604" v="16" actId="20577"/>
          <ac:spMkLst>
            <pc:docMk/>
            <pc:sldMk cId="224589800" sldId="996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59:40.907" v="292" actId="20577"/>
        <pc:sldMkLst>
          <pc:docMk/>
          <pc:sldMk cId="63023700" sldId="997"/>
        </pc:sldMkLst>
        <pc:spChg chg="mod">
          <ac:chgData name="민수 이" userId="8eb20abbcff4ae77" providerId="LiveId" clId="{EB082450-AC8F-488F-9DDB-E3BC31DED2F2}" dt="2023-11-12T11:59:40.907" v="292" actId="20577"/>
          <ac:spMkLst>
            <pc:docMk/>
            <pc:sldMk cId="63023700" sldId="997"/>
            <ac:spMk id="18" creationId="{00000000-0000-0000-0000-000000000000}"/>
          </ac:spMkLst>
        </pc:spChg>
      </pc:sldChg>
      <pc:sldChg chg="add del">
        <pc:chgData name="민수 이" userId="8eb20abbcff4ae77" providerId="LiveId" clId="{EB082450-AC8F-488F-9DDB-E3BC31DED2F2}" dt="2023-11-12T11:44:38.241" v="17" actId="47"/>
        <pc:sldMkLst>
          <pc:docMk/>
          <pc:sldMk cId="1761649946" sldId="997"/>
        </pc:sldMkLst>
      </pc:sldChg>
      <pc:sldChg chg="add del">
        <pc:chgData name="민수 이" userId="8eb20abbcff4ae77" providerId="LiveId" clId="{EB082450-AC8F-488F-9DDB-E3BC31DED2F2}" dt="2023-11-12T11:44:38.887" v="18" actId="47"/>
        <pc:sldMkLst>
          <pc:docMk/>
          <pc:sldMk cId="1473790955" sldId="998"/>
        </pc:sldMkLst>
      </pc:sldChg>
      <pc:sldChg chg="add del">
        <pc:chgData name="민수 이" userId="8eb20abbcff4ae77" providerId="LiveId" clId="{EB082450-AC8F-488F-9DDB-E3BC31DED2F2}" dt="2023-11-12T11:44:39.488" v="19" actId="47"/>
        <pc:sldMkLst>
          <pc:docMk/>
          <pc:sldMk cId="2572812550" sldId="999"/>
        </pc:sldMkLst>
      </pc:sldChg>
      <pc:sldChg chg="add del">
        <pc:chgData name="민수 이" userId="8eb20abbcff4ae77" providerId="LiveId" clId="{EB082450-AC8F-488F-9DDB-E3BC31DED2F2}" dt="2023-11-12T11:44:40.130" v="20" actId="47"/>
        <pc:sldMkLst>
          <pc:docMk/>
          <pc:sldMk cId="390335026" sldId="1000"/>
        </pc:sldMkLst>
      </pc:sldChg>
    </pc:docChg>
  </pc:docChgLst>
  <pc:docChgLst>
    <pc:chgData name="Hyunkyung Jung" userId="ad2893616aff9128" providerId="LiveId" clId="{B97E950D-F799-43AC-BF62-E599D83A7E72}"/>
    <pc:docChg chg="undo custSel addSld delSld modSld sldOrd">
      <pc:chgData name="Hyunkyung Jung" userId="ad2893616aff9128" providerId="LiveId" clId="{B97E950D-F799-43AC-BF62-E599D83A7E72}" dt="2023-11-26T09:35:38.124" v="6357" actId="14100"/>
      <pc:docMkLst>
        <pc:docMk/>
      </pc:docMkLst>
      <pc:sldChg chg="addSp delSp modSp mod ord">
        <pc:chgData name="Hyunkyung Jung" userId="ad2893616aff9128" providerId="LiveId" clId="{B97E950D-F799-43AC-BF62-E599D83A7E72}" dt="2023-11-26T08:24:31.702" v="2993" actId="22"/>
        <pc:sldMkLst>
          <pc:docMk/>
          <pc:sldMk cId="1988049555" sldId="993"/>
        </pc:sldMkLst>
        <pc:spChg chg="add del">
          <ac:chgData name="Hyunkyung Jung" userId="ad2893616aff9128" providerId="LiveId" clId="{B97E950D-F799-43AC-BF62-E599D83A7E72}" dt="2023-11-26T08:24:31.702" v="2993" actId="22"/>
          <ac:spMkLst>
            <pc:docMk/>
            <pc:sldMk cId="1988049555" sldId="993"/>
            <ac:spMk id="8" creationId="{1EEE1A19-D7A5-964E-590D-C18F767F09C9}"/>
          </ac:spMkLst>
        </pc:spChg>
        <pc:spChg chg="mod">
          <ac:chgData name="Hyunkyung Jung" userId="ad2893616aff9128" providerId="LiveId" clId="{B97E950D-F799-43AC-BF62-E599D83A7E72}" dt="2023-11-26T08:21:54.530" v="2979"/>
          <ac:spMkLst>
            <pc:docMk/>
            <pc:sldMk cId="1988049555" sldId="993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22:50.013" v="2983" actId="1076"/>
          <ac:picMkLst>
            <pc:docMk/>
            <pc:sldMk cId="1988049555" sldId="993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22:59.345" v="2988" actId="14100"/>
          <ac:picMkLst>
            <pc:docMk/>
            <pc:sldMk cId="1988049555" sldId="993"/>
            <ac:picMk id="5" creationId="{0DBC0E41-C67D-056A-1A38-5ABF6075EF5A}"/>
          </ac:picMkLst>
        </pc:picChg>
      </pc:sldChg>
      <pc:sldChg chg="addSp modSp add mod ord">
        <pc:chgData name="Hyunkyung Jung" userId="ad2893616aff9128" providerId="LiveId" clId="{B97E950D-F799-43AC-BF62-E599D83A7E72}" dt="2023-11-26T07:48:46.335" v="1760" actId="14100"/>
        <pc:sldMkLst>
          <pc:docMk/>
          <pc:sldMk cId="2800410048" sldId="995"/>
        </pc:sldMkLst>
        <pc:spChg chg="mod">
          <ac:chgData name="Hyunkyung Jung" userId="ad2893616aff9128" providerId="LiveId" clId="{B97E950D-F799-43AC-BF62-E599D83A7E72}" dt="2023-11-26T07:48:08.456" v="1740" actId="20577"/>
          <ac:spMkLst>
            <pc:docMk/>
            <pc:sldMk cId="2800410048" sldId="99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8:31.923" v="1754" actId="14100"/>
          <ac:picMkLst>
            <pc:docMk/>
            <pc:sldMk cId="2800410048" sldId="995"/>
            <ac:picMk id="3" creationId="{2C84FDBA-FC19-9D37-839C-00F2884FC203}"/>
          </ac:picMkLst>
        </pc:picChg>
        <pc:picChg chg="add mod">
          <ac:chgData name="Hyunkyung Jung" userId="ad2893616aff9128" providerId="LiveId" clId="{B97E950D-F799-43AC-BF62-E599D83A7E72}" dt="2023-11-26T07:48:40.659" v="1758" actId="14100"/>
          <ac:picMkLst>
            <pc:docMk/>
            <pc:sldMk cId="2800410048" sldId="995"/>
            <ac:picMk id="5" creationId="{741B5A04-B0CF-DBB7-521E-64BF5CDCD959}"/>
          </ac:picMkLst>
        </pc:picChg>
        <pc:picChg chg="add mod">
          <ac:chgData name="Hyunkyung Jung" userId="ad2893616aff9128" providerId="LiveId" clId="{B97E950D-F799-43AC-BF62-E599D83A7E72}" dt="2023-11-26T07:48:46.335" v="1760" actId="14100"/>
          <ac:picMkLst>
            <pc:docMk/>
            <pc:sldMk cId="2800410048" sldId="995"/>
            <ac:picMk id="8" creationId="{856AED89-BA04-2380-1283-C9A6A5EE8F7F}"/>
          </ac:picMkLst>
        </pc:picChg>
      </pc:sldChg>
      <pc:sldChg chg="del">
        <pc:chgData name="Hyunkyung Jung" userId="ad2893616aff9128" providerId="LiveId" clId="{B97E950D-F799-43AC-BF62-E599D83A7E72}" dt="2023-11-26T08:48:48.980" v="3849" actId="47"/>
        <pc:sldMkLst>
          <pc:docMk/>
          <pc:sldMk cId="224589800" sldId="996"/>
        </pc:sldMkLst>
      </pc:sldChg>
      <pc:sldChg chg="modSp mod">
        <pc:chgData name="Hyunkyung Jung" userId="ad2893616aff9128" providerId="LiveId" clId="{B97E950D-F799-43AC-BF62-E599D83A7E72}" dt="2023-11-13T09:48:18.881" v="0" actId="2062"/>
        <pc:sldMkLst>
          <pc:docMk/>
          <pc:sldMk cId="63023700" sldId="997"/>
        </pc:sldMkLst>
        <pc:graphicFrameChg chg="modGraphic">
          <ac:chgData name="Hyunkyung Jung" userId="ad2893616aff9128" providerId="LiveId" clId="{B97E950D-F799-43AC-BF62-E599D83A7E72}" dt="2023-11-13T09:48:18.881" v="0" actId="2062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addSp delSp modSp del mod">
        <pc:chgData name="Hyunkyung Jung" userId="ad2893616aff9128" providerId="LiveId" clId="{B97E950D-F799-43AC-BF62-E599D83A7E72}" dt="2023-11-26T07:23:24.090" v="1422" actId="47"/>
        <pc:sldMkLst>
          <pc:docMk/>
          <pc:sldMk cId="3989790086" sldId="999"/>
        </pc:sldMkLst>
        <pc:spChg chg="mod">
          <ac:chgData name="Hyunkyung Jung" userId="ad2893616aff9128" providerId="LiveId" clId="{B97E950D-F799-43AC-BF62-E599D83A7E72}" dt="2023-11-26T07:23:22.664" v="1421" actId="20577"/>
          <ac:spMkLst>
            <pc:docMk/>
            <pc:sldMk cId="3989790086" sldId="999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7:22:19.826" v="1383" actId="478"/>
          <ac:picMkLst>
            <pc:docMk/>
            <pc:sldMk cId="3989790086" sldId="999"/>
            <ac:picMk id="3" creationId="{69139A86-E7E4-A242-68A2-D10A91FC9ECD}"/>
          </ac:picMkLst>
        </pc:picChg>
        <pc:picChg chg="del">
          <ac:chgData name="Hyunkyung Jung" userId="ad2893616aff9128" providerId="LiveId" clId="{B97E950D-F799-43AC-BF62-E599D83A7E72}" dt="2023-11-26T07:06:47.792" v="619" actId="478"/>
          <ac:picMkLst>
            <pc:docMk/>
            <pc:sldMk cId="3989790086" sldId="999"/>
            <ac:picMk id="3" creationId="{87F1D4C0-D08F-904F-EEEE-43930CB1F54A}"/>
          </ac:picMkLst>
        </pc:picChg>
      </pc:sldChg>
      <pc:sldChg chg="modSp add del mod">
        <pc:chgData name="Hyunkyung Jung" userId="ad2893616aff9128" providerId="LiveId" clId="{B97E950D-F799-43AC-BF62-E599D83A7E72}" dt="2023-11-24T12:36:55.275" v="261" actId="47"/>
        <pc:sldMkLst>
          <pc:docMk/>
          <pc:sldMk cId="1857076704" sldId="1004"/>
        </pc:sldMkLst>
        <pc:spChg chg="mod">
          <ac:chgData name="Hyunkyung Jung" userId="ad2893616aff9128" providerId="LiveId" clId="{B97E950D-F799-43AC-BF62-E599D83A7E72}" dt="2023-11-24T12:04:38.094" v="9" actId="20577"/>
          <ac:spMkLst>
            <pc:docMk/>
            <pc:sldMk cId="1857076704" sldId="1004"/>
            <ac:spMk id="18" creationId="{00000000-0000-0000-0000-000000000000}"/>
          </ac:spMkLst>
        </pc:spChg>
      </pc:sldChg>
      <pc:sldChg chg="add del">
        <pc:chgData name="Hyunkyung Jung" userId="ad2893616aff9128" providerId="LiveId" clId="{B97E950D-F799-43AC-BF62-E599D83A7E72}" dt="2023-11-24T12:33:11.066" v="252" actId="47"/>
        <pc:sldMkLst>
          <pc:docMk/>
          <pc:sldMk cId="3409137764" sldId="1005"/>
        </pc:sldMkLst>
      </pc:sldChg>
      <pc:sldChg chg="addSp modSp add del mod">
        <pc:chgData name="Hyunkyung Jung" userId="ad2893616aff9128" providerId="LiveId" clId="{B97E950D-F799-43AC-BF62-E599D83A7E72}" dt="2023-11-26T07:55:42.770" v="2142" actId="14100"/>
        <pc:sldMkLst>
          <pc:docMk/>
          <pc:sldMk cId="4208075863" sldId="1005"/>
        </pc:sldMkLst>
        <pc:spChg chg="mod">
          <ac:chgData name="Hyunkyung Jung" userId="ad2893616aff9128" providerId="LiveId" clId="{B97E950D-F799-43AC-BF62-E599D83A7E72}" dt="2023-11-26T07:53:43.829" v="2125"/>
          <ac:spMkLst>
            <pc:docMk/>
            <pc:sldMk cId="4208075863" sldId="100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55:25.582" v="2130" actId="14100"/>
          <ac:picMkLst>
            <pc:docMk/>
            <pc:sldMk cId="4208075863" sldId="1005"/>
            <ac:picMk id="3" creationId="{6B1CC199-A000-2703-68AF-9FBC938A3BBF}"/>
          </ac:picMkLst>
        </pc:picChg>
        <pc:picChg chg="add mod">
          <ac:chgData name="Hyunkyung Jung" userId="ad2893616aff9128" providerId="LiveId" clId="{B97E950D-F799-43AC-BF62-E599D83A7E72}" dt="2023-11-26T07:55:34.639" v="2136" actId="14100"/>
          <ac:picMkLst>
            <pc:docMk/>
            <pc:sldMk cId="4208075863" sldId="1005"/>
            <ac:picMk id="5" creationId="{A7CAE9B4-55A0-6FC9-EAAE-FC18E740BABB}"/>
          </ac:picMkLst>
        </pc:picChg>
        <pc:picChg chg="add mod">
          <ac:chgData name="Hyunkyung Jung" userId="ad2893616aff9128" providerId="LiveId" clId="{B97E950D-F799-43AC-BF62-E599D83A7E72}" dt="2023-11-26T07:55:42.770" v="2142" actId="14100"/>
          <ac:picMkLst>
            <pc:docMk/>
            <pc:sldMk cId="4208075863" sldId="1005"/>
            <ac:picMk id="8" creationId="{2BEA745A-7E6E-1D3D-10EF-07118353E0E8}"/>
          </ac:picMkLst>
        </pc:picChg>
      </pc:sldChg>
      <pc:sldChg chg="add del">
        <pc:chgData name="Hyunkyung Jung" userId="ad2893616aff9128" providerId="LiveId" clId="{B97E950D-F799-43AC-BF62-E599D83A7E72}" dt="2023-11-24T12:33:21.499" v="253" actId="47"/>
        <pc:sldMkLst>
          <pc:docMk/>
          <pc:sldMk cId="519003379" sldId="1006"/>
        </pc:sldMkLst>
      </pc:sldChg>
      <pc:sldChg chg="addSp delSp modSp add mod">
        <pc:chgData name="Hyunkyung Jung" userId="ad2893616aff9128" providerId="LiveId" clId="{B97E950D-F799-43AC-BF62-E599D83A7E72}" dt="2023-11-26T07:26:11.127" v="1459" actId="14100"/>
        <pc:sldMkLst>
          <pc:docMk/>
          <pc:sldMk cId="2913942955" sldId="1006"/>
        </pc:sldMkLst>
        <pc:spChg chg="mod">
          <ac:chgData name="Hyunkyung Jung" userId="ad2893616aff9128" providerId="LiveId" clId="{B97E950D-F799-43AC-BF62-E599D83A7E72}" dt="2023-11-26T07:26:03.384" v="1454" actId="20577"/>
          <ac:spMkLst>
            <pc:docMk/>
            <pc:sldMk cId="2913942955" sldId="100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26:07.367" v="1457" actId="1076"/>
          <ac:picMkLst>
            <pc:docMk/>
            <pc:sldMk cId="2913942955" sldId="1006"/>
            <ac:picMk id="3" creationId="{E64A1790-7EFD-7340-7C3F-7C3C07C68C79}"/>
          </ac:picMkLst>
        </pc:picChg>
        <pc:picChg chg="add del mod">
          <ac:chgData name="Hyunkyung Jung" userId="ad2893616aff9128" providerId="LiveId" clId="{B97E950D-F799-43AC-BF62-E599D83A7E72}" dt="2023-11-26T07:25:50.834" v="1449" actId="478"/>
          <ac:picMkLst>
            <pc:docMk/>
            <pc:sldMk cId="2913942955" sldId="1006"/>
            <ac:picMk id="5" creationId="{F1AD00B6-7457-B625-F337-A1B49708A2D2}"/>
          </ac:picMkLst>
        </pc:picChg>
        <pc:picChg chg="add del mod">
          <ac:chgData name="Hyunkyung Jung" userId="ad2893616aff9128" providerId="LiveId" clId="{B97E950D-F799-43AC-BF62-E599D83A7E72}" dt="2023-11-26T07:24:21.452" v="1444" actId="478"/>
          <ac:picMkLst>
            <pc:docMk/>
            <pc:sldMk cId="2913942955" sldId="1006"/>
            <ac:picMk id="8" creationId="{BF58608F-94E8-D8B3-62F5-85D8C177F1F4}"/>
          </ac:picMkLst>
        </pc:picChg>
        <pc:picChg chg="add mod">
          <ac:chgData name="Hyunkyung Jung" userId="ad2893616aff9128" providerId="LiveId" clId="{B97E950D-F799-43AC-BF62-E599D83A7E72}" dt="2023-11-26T07:26:11.127" v="1459" actId="14100"/>
          <ac:picMkLst>
            <pc:docMk/>
            <pc:sldMk cId="2913942955" sldId="1006"/>
            <ac:picMk id="10" creationId="{D3761334-3771-5A59-5CE4-E8C4BCF337CF}"/>
          </ac:picMkLst>
        </pc:picChg>
      </pc:sldChg>
      <pc:sldChg chg="addSp delSp modSp add mod">
        <pc:chgData name="Hyunkyung Jung" userId="ad2893616aff9128" providerId="LiveId" clId="{B97E950D-F799-43AC-BF62-E599D83A7E72}" dt="2023-11-26T07:28:05.957" v="1489" actId="14100"/>
        <pc:sldMkLst>
          <pc:docMk/>
          <pc:sldMk cId="3978654400" sldId="1007"/>
        </pc:sldMkLst>
        <pc:spChg chg="mod">
          <ac:chgData name="Hyunkyung Jung" userId="ad2893616aff9128" providerId="LiveId" clId="{B97E950D-F799-43AC-BF62-E599D83A7E72}" dt="2023-11-26T07:26:14.727" v="1460" actId="20577"/>
          <ac:spMkLst>
            <pc:docMk/>
            <pc:sldMk cId="3978654400" sldId="1007"/>
            <ac:spMk id="18" creationId="{00000000-0000-0000-0000-000000000000}"/>
          </ac:spMkLst>
        </pc:spChg>
        <pc:picChg chg="del">
          <ac:chgData name="Hyunkyung Jung" userId="ad2893616aff9128" providerId="LiveId" clId="{B97E950D-F799-43AC-BF62-E599D83A7E72}" dt="2023-11-26T07:26:16.275" v="1461" actId="478"/>
          <ac:picMkLst>
            <pc:docMk/>
            <pc:sldMk cId="3978654400" sldId="1007"/>
            <ac:picMk id="3" creationId="{E64A1790-7EFD-7340-7C3F-7C3C07C68C79}"/>
          </ac:picMkLst>
        </pc:picChg>
        <pc:picChg chg="add mod">
          <ac:chgData name="Hyunkyung Jung" userId="ad2893616aff9128" providerId="LiveId" clId="{B97E950D-F799-43AC-BF62-E599D83A7E72}" dt="2023-11-26T07:27:52.817" v="1481" actId="14100"/>
          <ac:picMkLst>
            <pc:docMk/>
            <pc:sldMk cId="3978654400" sldId="1007"/>
            <ac:picMk id="4" creationId="{ADEF6D72-C259-93F9-4384-D531C4684B13}"/>
          </ac:picMkLst>
        </pc:picChg>
        <pc:picChg chg="del">
          <ac:chgData name="Hyunkyung Jung" userId="ad2893616aff9128" providerId="LiveId" clId="{B97E950D-F799-43AC-BF62-E599D83A7E72}" dt="2023-11-26T07:26:16.614" v="1462" actId="478"/>
          <ac:picMkLst>
            <pc:docMk/>
            <pc:sldMk cId="3978654400" sldId="1007"/>
            <ac:picMk id="5" creationId="{F1AD00B6-7457-B625-F337-A1B49708A2D2}"/>
          </ac:picMkLst>
        </pc:picChg>
        <pc:picChg chg="del">
          <ac:chgData name="Hyunkyung Jung" userId="ad2893616aff9128" providerId="LiveId" clId="{B97E950D-F799-43AC-BF62-E599D83A7E72}" dt="2023-11-26T07:26:16.967" v="1463" actId="478"/>
          <ac:picMkLst>
            <pc:docMk/>
            <pc:sldMk cId="3978654400" sldId="1007"/>
            <ac:picMk id="8" creationId="{BF58608F-94E8-D8B3-62F5-85D8C177F1F4}"/>
          </ac:picMkLst>
        </pc:picChg>
        <pc:picChg chg="add del mod">
          <ac:chgData name="Hyunkyung Jung" userId="ad2893616aff9128" providerId="LiveId" clId="{B97E950D-F799-43AC-BF62-E599D83A7E72}" dt="2023-11-26T07:27:12.405" v="1476" actId="478"/>
          <ac:picMkLst>
            <pc:docMk/>
            <pc:sldMk cId="3978654400" sldId="1007"/>
            <ac:picMk id="9" creationId="{EFC3BEBA-29C3-ADC0-BE11-3B6053360AF9}"/>
          </ac:picMkLst>
        </pc:picChg>
        <pc:picChg chg="add mod">
          <ac:chgData name="Hyunkyung Jung" userId="ad2893616aff9128" providerId="LiveId" clId="{B97E950D-F799-43AC-BF62-E599D83A7E72}" dt="2023-11-26T07:27:56.191" v="1483" actId="14100"/>
          <ac:picMkLst>
            <pc:docMk/>
            <pc:sldMk cId="3978654400" sldId="1007"/>
            <ac:picMk id="11" creationId="{D1E4E7AB-532B-8439-ADB7-04A0E731EE3F}"/>
          </ac:picMkLst>
        </pc:picChg>
        <pc:picChg chg="add mod">
          <ac:chgData name="Hyunkyung Jung" userId="ad2893616aff9128" providerId="LiveId" clId="{B97E950D-F799-43AC-BF62-E599D83A7E72}" dt="2023-11-26T07:28:05.957" v="1489" actId="14100"/>
          <ac:picMkLst>
            <pc:docMk/>
            <pc:sldMk cId="3978654400" sldId="1007"/>
            <ac:picMk id="13" creationId="{D3793D32-28FB-2E85-C94E-D8971D78B1DD}"/>
          </ac:picMkLst>
        </pc:picChg>
      </pc:sldChg>
      <pc:sldChg chg="addSp delSp modSp add mod">
        <pc:chgData name="Hyunkyung Jung" userId="ad2893616aff9128" providerId="LiveId" clId="{B97E950D-F799-43AC-BF62-E599D83A7E72}" dt="2023-11-26T07:38:49.538" v="1622" actId="14100"/>
        <pc:sldMkLst>
          <pc:docMk/>
          <pc:sldMk cId="2825865421" sldId="1008"/>
        </pc:sldMkLst>
        <pc:spChg chg="mod">
          <ac:chgData name="Hyunkyung Jung" userId="ad2893616aff9128" providerId="LiveId" clId="{B97E950D-F799-43AC-BF62-E599D83A7E72}" dt="2023-11-26T07:36:47.915" v="1611" actId="20577"/>
          <ac:spMkLst>
            <pc:docMk/>
            <pc:sldMk cId="2825865421" sldId="1008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38:38.597" v="1616" actId="14100"/>
          <ac:picMkLst>
            <pc:docMk/>
            <pc:sldMk cId="2825865421" sldId="1008"/>
            <ac:picMk id="3" creationId="{6B1D40DF-B2D2-8D8D-A560-86329CAB5CAA}"/>
          </ac:picMkLst>
        </pc:picChg>
        <pc:picChg chg="del">
          <ac:chgData name="Hyunkyung Jung" userId="ad2893616aff9128" providerId="LiveId" clId="{B97E950D-F799-43AC-BF62-E599D83A7E72}" dt="2023-11-26T07:29:45.247" v="1491" actId="478"/>
          <ac:picMkLst>
            <pc:docMk/>
            <pc:sldMk cId="2825865421" sldId="1008"/>
            <ac:picMk id="4" creationId="{994D6DEC-FDEF-F841-C2BF-025059AEC1BD}"/>
          </ac:picMkLst>
        </pc:picChg>
        <pc:picChg chg="add mod">
          <ac:chgData name="Hyunkyung Jung" userId="ad2893616aff9128" providerId="LiveId" clId="{B97E950D-F799-43AC-BF62-E599D83A7E72}" dt="2023-11-26T07:38:49.538" v="1622" actId="14100"/>
          <ac:picMkLst>
            <pc:docMk/>
            <pc:sldMk cId="2825865421" sldId="1008"/>
            <ac:picMk id="6" creationId="{AB605F90-8DB4-6EF6-449E-87B383FE3222}"/>
          </ac:picMkLst>
        </pc:picChg>
        <pc:picChg chg="del">
          <ac:chgData name="Hyunkyung Jung" userId="ad2893616aff9128" providerId="LiveId" clId="{B97E950D-F799-43AC-BF62-E599D83A7E72}" dt="2023-11-26T07:29:45.574" v="1492" actId="478"/>
          <ac:picMkLst>
            <pc:docMk/>
            <pc:sldMk cId="2825865421" sldId="1008"/>
            <ac:picMk id="8" creationId="{73E28C27-2317-23AF-D1AF-615A7E46ABCF}"/>
          </ac:picMkLst>
        </pc:picChg>
        <pc:picChg chg="del">
          <ac:chgData name="Hyunkyung Jung" userId="ad2893616aff9128" providerId="LiveId" clId="{B97E950D-F799-43AC-BF62-E599D83A7E72}" dt="2023-11-26T07:29:45.992" v="1493" actId="478"/>
          <ac:picMkLst>
            <pc:docMk/>
            <pc:sldMk cId="2825865421" sldId="1008"/>
            <ac:picMk id="10" creationId="{228A1C07-A21D-A96C-7F3B-A4B0791C2F17}"/>
          </ac:picMkLst>
        </pc:picChg>
      </pc:sldChg>
      <pc:sldChg chg="addSp modSp add mod">
        <pc:chgData name="Hyunkyung Jung" userId="ad2893616aff9128" providerId="LiveId" clId="{B97E950D-F799-43AC-BF62-E599D83A7E72}" dt="2023-11-26T07:49:04.305" v="1769" actId="14100"/>
        <pc:sldMkLst>
          <pc:docMk/>
          <pc:sldMk cId="3476964009" sldId="1009"/>
        </pc:sldMkLst>
        <pc:spChg chg="mod">
          <ac:chgData name="Hyunkyung Jung" userId="ad2893616aff9128" providerId="LiveId" clId="{B97E950D-F799-43AC-BF62-E599D83A7E72}" dt="2023-11-26T07:48:56.189" v="1763" actId="5793"/>
          <ac:spMkLst>
            <pc:docMk/>
            <pc:sldMk cId="3476964009" sldId="1009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9:04.305" v="1769" actId="14100"/>
          <ac:picMkLst>
            <pc:docMk/>
            <pc:sldMk cId="3476964009" sldId="1009"/>
            <ac:picMk id="3" creationId="{B03F3F0F-B923-2210-E00F-EAA8740B4A08}"/>
          </ac:picMkLst>
        </pc:picChg>
      </pc:sldChg>
      <pc:sldChg chg="modSp add del mod">
        <pc:chgData name="Hyunkyung Jung" userId="ad2893616aff9128" providerId="LiveId" clId="{B97E950D-F799-43AC-BF62-E599D83A7E72}" dt="2023-11-26T08:25:05.009" v="3010" actId="47"/>
        <pc:sldMkLst>
          <pc:docMk/>
          <pc:sldMk cId="1077942349" sldId="1010"/>
        </pc:sldMkLst>
        <pc:spChg chg="mod">
          <ac:chgData name="Hyunkyung Jung" userId="ad2893616aff9128" providerId="LiveId" clId="{B97E950D-F799-43AC-BF62-E599D83A7E72}" dt="2023-11-26T08:23:12.938" v="2991" actId="20577"/>
          <ac:spMkLst>
            <pc:docMk/>
            <pc:sldMk cId="1077942349" sldId="1010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8:48:38.045" v="3848" actId="14100"/>
        <pc:sldMkLst>
          <pc:docMk/>
          <pc:sldMk cId="812510754" sldId="1011"/>
        </pc:sldMkLst>
        <pc:spChg chg="mod">
          <ac:chgData name="Hyunkyung Jung" userId="ad2893616aff9128" providerId="LiveId" clId="{B97E950D-F799-43AC-BF62-E599D83A7E72}" dt="2023-11-26T08:46:33.037" v="3829" actId="20577"/>
          <ac:spMkLst>
            <pc:docMk/>
            <pc:sldMk cId="812510754" sldId="1011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47:59.576" v="3841" actId="14100"/>
          <ac:picMkLst>
            <pc:docMk/>
            <pc:sldMk cId="812510754" sldId="1011"/>
            <ac:picMk id="3" creationId="{460F6C16-3479-8397-FED0-74A89692EDD6}"/>
          </ac:picMkLst>
        </pc:picChg>
        <pc:picChg chg="add mod">
          <ac:chgData name="Hyunkyung Jung" userId="ad2893616aff9128" providerId="LiveId" clId="{B97E950D-F799-43AC-BF62-E599D83A7E72}" dt="2023-11-26T08:48:05.185" v="3843" actId="14100"/>
          <ac:picMkLst>
            <pc:docMk/>
            <pc:sldMk cId="812510754" sldId="1011"/>
            <ac:picMk id="5" creationId="{0B3F59BD-33BB-00AF-6039-1695D19F450B}"/>
          </ac:picMkLst>
        </pc:picChg>
        <pc:picChg chg="add mod">
          <ac:chgData name="Hyunkyung Jung" userId="ad2893616aff9128" providerId="LiveId" clId="{B97E950D-F799-43AC-BF62-E599D83A7E72}" dt="2023-11-26T08:48:38.045" v="3848" actId="14100"/>
          <ac:picMkLst>
            <pc:docMk/>
            <pc:sldMk cId="812510754" sldId="1011"/>
            <ac:picMk id="8" creationId="{EC0D48CB-6721-9DB7-C00A-BB5491EBF163}"/>
          </ac:picMkLst>
        </pc:picChg>
      </pc:sldChg>
      <pc:sldChg chg="addSp delSp modSp add mod">
        <pc:chgData name="Hyunkyung Jung" userId="ad2893616aff9128" providerId="LiveId" clId="{B97E950D-F799-43AC-BF62-E599D83A7E72}" dt="2023-11-26T08:35:09.312" v="3485" actId="14100"/>
        <pc:sldMkLst>
          <pc:docMk/>
          <pc:sldMk cId="2361320305" sldId="1012"/>
        </pc:sldMkLst>
        <pc:spChg chg="mod">
          <ac:chgData name="Hyunkyung Jung" userId="ad2893616aff9128" providerId="LiveId" clId="{B97E950D-F799-43AC-BF62-E599D83A7E72}" dt="2023-11-26T08:34:55.125" v="3477"/>
          <ac:spMkLst>
            <pc:docMk/>
            <pc:sldMk cId="2361320305" sldId="1012"/>
            <ac:spMk id="18" creationId="{00000000-0000-0000-0000-000000000000}"/>
          </ac:spMkLst>
        </pc:spChg>
        <pc:picChg chg="del mod">
          <ac:chgData name="Hyunkyung Jung" userId="ad2893616aff9128" providerId="LiveId" clId="{B97E950D-F799-43AC-BF62-E599D83A7E72}" dt="2023-11-26T08:25:08.165" v="3011" actId="478"/>
          <ac:picMkLst>
            <pc:docMk/>
            <pc:sldMk cId="2361320305" sldId="1012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35:00.598" v="3480" actId="14100"/>
          <ac:picMkLst>
            <pc:docMk/>
            <pc:sldMk cId="2361320305" sldId="1012"/>
            <ac:picMk id="4" creationId="{759A87BB-F8C9-81DA-E364-D662C5A48F6E}"/>
          </ac:picMkLst>
        </pc:picChg>
        <pc:picChg chg="del mod">
          <ac:chgData name="Hyunkyung Jung" userId="ad2893616aff9128" providerId="LiveId" clId="{B97E950D-F799-43AC-BF62-E599D83A7E72}" dt="2023-11-26T08:25:08.448" v="3012" actId="478"/>
          <ac:picMkLst>
            <pc:docMk/>
            <pc:sldMk cId="2361320305" sldId="1012"/>
            <ac:picMk id="5" creationId="{0DBC0E41-C67D-056A-1A38-5ABF6075EF5A}"/>
          </ac:picMkLst>
        </pc:picChg>
        <pc:picChg chg="add mod">
          <ac:chgData name="Hyunkyung Jung" userId="ad2893616aff9128" providerId="LiveId" clId="{B97E950D-F799-43AC-BF62-E599D83A7E72}" dt="2023-11-26T08:35:05.773" v="3483" actId="14100"/>
          <ac:picMkLst>
            <pc:docMk/>
            <pc:sldMk cId="2361320305" sldId="1012"/>
            <ac:picMk id="8" creationId="{D8872BC6-DE9C-D1C9-413B-BA970D98C3F0}"/>
          </ac:picMkLst>
        </pc:picChg>
        <pc:picChg chg="add mod">
          <ac:chgData name="Hyunkyung Jung" userId="ad2893616aff9128" providerId="LiveId" clId="{B97E950D-F799-43AC-BF62-E599D83A7E72}" dt="2023-11-26T08:35:09.312" v="3485" actId="14100"/>
          <ac:picMkLst>
            <pc:docMk/>
            <pc:sldMk cId="2361320305" sldId="1012"/>
            <ac:picMk id="10" creationId="{16BA43A2-6746-ED03-9DF0-8F9B055CC703}"/>
          </ac:picMkLst>
        </pc:picChg>
      </pc:sldChg>
      <pc:sldChg chg="add">
        <pc:chgData name="Hyunkyung Jung" userId="ad2893616aff9128" providerId="LiveId" clId="{B97E950D-F799-43AC-BF62-E599D83A7E72}" dt="2023-11-26T08:25:03.663" v="3009"/>
        <pc:sldMkLst>
          <pc:docMk/>
          <pc:sldMk cId="714664501" sldId="1013"/>
        </pc:sldMkLst>
      </pc:sldChg>
      <pc:sldChg chg="addSp delSp modSp add mod">
        <pc:chgData name="Hyunkyung Jung" userId="ad2893616aff9128" providerId="LiveId" clId="{B97E950D-F799-43AC-BF62-E599D83A7E72}" dt="2023-11-26T09:26:25.341" v="5678" actId="20577"/>
        <pc:sldMkLst>
          <pc:docMk/>
          <pc:sldMk cId="2790420507" sldId="1014"/>
        </pc:sldMkLst>
        <pc:spChg chg="mod">
          <ac:chgData name="Hyunkyung Jung" userId="ad2893616aff9128" providerId="LiveId" clId="{B97E950D-F799-43AC-BF62-E599D83A7E72}" dt="2023-11-26T09:26:25.341" v="5678" actId="20577"/>
          <ac:spMkLst>
            <pc:docMk/>
            <pc:sldMk cId="2790420507" sldId="1014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8:57:30.841" v="4617" actId="478"/>
          <ac:picMkLst>
            <pc:docMk/>
            <pc:sldMk cId="2790420507" sldId="1014"/>
            <ac:picMk id="3" creationId="{4449478D-244A-0C64-4AF5-CC55FB2CA8F9}"/>
          </ac:picMkLst>
        </pc:picChg>
        <pc:picChg chg="add mod">
          <ac:chgData name="Hyunkyung Jung" userId="ad2893616aff9128" providerId="LiveId" clId="{B97E950D-F799-43AC-BF62-E599D83A7E72}" dt="2023-11-26T08:58:41.354" v="4700" actId="14100"/>
          <ac:picMkLst>
            <pc:docMk/>
            <pc:sldMk cId="2790420507" sldId="1014"/>
            <ac:picMk id="5" creationId="{B7DFC9EC-1930-964D-7015-52590C600406}"/>
          </ac:picMkLst>
        </pc:picChg>
      </pc:sldChg>
      <pc:sldChg chg="modSp add mod">
        <pc:chgData name="Hyunkyung Jung" userId="ad2893616aff9128" providerId="LiveId" clId="{B97E950D-F799-43AC-BF62-E599D83A7E72}" dt="2023-11-26T09:26:08.592" v="5651" actId="20577"/>
        <pc:sldMkLst>
          <pc:docMk/>
          <pc:sldMk cId="3037348739" sldId="1015"/>
        </pc:sldMkLst>
        <pc:spChg chg="mod">
          <ac:chgData name="Hyunkyung Jung" userId="ad2893616aff9128" providerId="LiveId" clId="{B97E950D-F799-43AC-BF62-E599D83A7E72}" dt="2023-11-26T09:26:08.592" v="5651" actId="20577"/>
          <ac:spMkLst>
            <pc:docMk/>
            <pc:sldMk cId="3037348739" sldId="1015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9:35:38.124" v="6357" actId="14100"/>
        <pc:sldMkLst>
          <pc:docMk/>
          <pc:sldMk cId="688790044" sldId="1016"/>
        </pc:sldMkLst>
        <pc:spChg chg="mod">
          <ac:chgData name="Hyunkyung Jung" userId="ad2893616aff9128" providerId="LiveId" clId="{B97E950D-F799-43AC-BF62-E599D83A7E72}" dt="2023-11-26T09:35:04.779" v="6352" actId="20577"/>
          <ac:spMkLst>
            <pc:docMk/>
            <pc:sldMk cId="688790044" sldId="101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9:35:38.124" v="6357" actId="14100"/>
          <ac:picMkLst>
            <pc:docMk/>
            <pc:sldMk cId="688790044" sldId="1016"/>
            <ac:picMk id="3" creationId="{53946378-16DD-1470-6493-17E3DAAA61D0}"/>
          </ac:picMkLst>
        </pc:picChg>
      </pc:sldChg>
      <pc:sldChg chg="add del">
        <pc:chgData name="Hyunkyung Jung" userId="ad2893616aff9128" providerId="LiveId" clId="{B97E950D-F799-43AC-BF62-E599D83A7E72}" dt="2023-11-26T08:50:13.355" v="3887"/>
        <pc:sldMkLst>
          <pc:docMk/>
          <pc:sldMk cId="2832444317" sldId="1016"/>
        </pc:sldMkLst>
      </pc:sldChg>
      <pc:sldChg chg="addSp delSp modSp add mod">
        <pc:chgData name="Hyunkyung Jung" userId="ad2893616aff9128" providerId="LiveId" clId="{B97E950D-F799-43AC-BF62-E599D83A7E72}" dt="2023-11-26T09:26:57.804" v="5702" actId="20577"/>
        <pc:sldMkLst>
          <pc:docMk/>
          <pc:sldMk cId="3405875447" sldId="1017"/>
        </pc:sldMkLst>
        <pc:spChg chg="mod">
          <ac:chgData name="Hyunkyung Jung" userId="ad2893616aff9128" providerId="LiveId" clId="{B97E950D-F799-43AC-BF62-E599D83A7E72}" dt="2023-11-26T09:26:57.804" v="5702" actId="20577"/>
          <ac:spMkLst>
            <pc:docMk/>
            <pc:sldMk cId="3405875447" sldId="1017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9:10:03.754" v="5169" actId="478"/>
          <ac:picMkLst>
            <pc:docMk/>
            <pc:sldMk cId="3405875447" sldId="1017"/>
            <ac:picMk id="3" creationId="{6EAB33B2-4FE8-86D1-49F5-D86254907C71}"/>
          </ac:picMkLst>
        </pc:picChg>
        <pc:picChg chg="del">
          <ac:chgData name="Hyunkyung Jung" userId="ad2893616aff9128" providerId="LiveId" clId="{B97E950D-F799-43AC-BF62-E599D83A7E72}" dt="2023-11-26T09:00:51.435" v="4899" actId="478"/>
          <ac:picMkLst>
            <pc:docMk/>
            <pc:sldMk cId="3405875447" sldId="1017"/>
            <ac:picMk id="5" creationId="{B7DFC9EC-1930-964D-7015-52590C600406}"/>
          </ac:picMkLst>
        </pc:picChg>
        <pc:picChg chg="add mod">
          <ac:chgData name="Hyunkyung Jung" userId="ad2893616aff9128" providerId="LiveId" clId="{B97E950D-F799-43AC-BF62-E599D83A7E72}" dt="2023-11-26T09:21:26.801" v="5502" actId="14100"/>
          <ac:picMkLst>
            <pc:docMk/>
            <pc:sldMk cId="3405875447" sldId="1017"/>
            <ac:picMk id="6" creationId="{539CC7FD-D23A-9502-CB32-92770750C0E1}"/>
          </ac:picMkLst>
        </pc:picChg>
        <pc:picChg chg="add mod">
          <ac:chgData name="Hyunkyung Jung" userId="ad2893616aff9128" providerId="LiveId" clId="{B97E950D-F799-43AC-BF62-E599D83A7E72}" dt="2023-11-26T09:21:30.977" v="5504" actId="14100"/>
          <ac:picMkLst>
            <pc:docMk/>
            <pc:sldMk cId="3405875447" sldId="1017"/>
            <ac:picMk id="9" creationId="{298C7E29-BCCD-27C5-B243-AAF4C05F9686}"/>
          </ac:picMkLst>
        </pc:picChg>
      </pc:sldChg>
      <pc:sldChg chg="add del">
        <pc:chgData name="Hyunkyung Jung" userId="ad2893616aff9128" providerId="LiveId" clId="{B97E950D-F799-43AC-BF62-E599D83A7E72}" dt="2023-11-26T09:25:41.724" v="5622" actId="47"/>
        <pc:sldMkLst>
          <pc:docMk/>
          <pc:sldMk cId="4129993808" sldId="1018"/>
        </pc:sldMkLst>
      </pc:sldChg>
    </pc:docChg>
  </pc:docChgLst>
  <pc:docChgLst>
    <pc:chgData name="Hyunkyung Jung" userId="ad2893616aff9128" providerId="LiveId" clId="{B6AC1F9B-DCDB-4567-B604-272B1860C9F1}"/>
    <pc:docChg chg="undo custSel addSld delSld modSld sldOrd">
      <pc:chgData name="Hyunkyung Jung" userId="ad2893616aff9128" providerId="LiveId" clId="{B6AC1F9B-DCDB-4567-B604-272B1860C9F1}" dt="2023-11-13T09:46:16.731" v="1546" actId="1076"/>
      <pc:docMkLst>
        <pc:docMk/>
      </pc:docMkLst>
      <pc:sldChg chg="addSp modSp mod">
        <pc:chgData name="Hyunkyung Jung" userId="ad2893616aff9128" providerId="LiveId" clId="{B6AC1F9B-DCDB-4567-B604-272B1860C9F1}" dt="2023-11-13T09:30:16.030" v="1282" actId="1076"/>
        <pc:sldMkLst>
          <pc:docMk/>
          <pc:sldMk cId="1419012074" sldId="994"/>
        </pc:sldMkLst>
        <pc:spChg chg="mod">
          <ac:chgData name="Hyunkyung Jung" userId="ad2893616aff9128" providerId="LiveId" clId="{B6AC1F9B-DCDB-4567-B604-272B1860C9F1}" dt="2023-11-13T09:30:02.838" v="1280" actId="20577"/>
          <ac:spMkLst>
            <pc:docMk/>
            <pc:sldMk cId="1419012074" sldId="994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5" creationId="{3E5795BC-983A-CA0D-C940-9A94355C98D3}"/>
          </ac:picMkLst>
        </pc:picChg>
      </pc:sldChg>
      <pc:sldChg chg="del">
        <pc:chgData name="Hyunkyung Jung" userId="ad2893616aff9128" providerId="LiveId" clId="{B6AC1F9B-DCDB-4567-B604-272B1860C9F1}" dt="2023-11-13T09:32:05.991" v="1284" actId="47"/>
        <pc:sldMkLst>
          <pc:docMk/>
          <pc:sldMk cId="2800410048" sldId="995"/>
        </pc:sldMkLst>
      </pc:sldChg>
      <pc:sldChg chg="addSp delSp modSp mod">
        <pc:chgData name="Hyunkyung Jung" userId="ad2893616aff9128" providerId="LiveId" clId="{B6AC1F9B-DCDB-4567-B604-272B1860C9F1}" dt="2023-11-13T09:40:24.993" v="1506"/>
        <pc:sldMkLst>
          <pc:docMk/>
          <pc:sldMk cId="63023700" sldId="997"/>
        </pc:sldMkLst>
        <pc:spChg chg="mod">
          <ac:chgData name="Hyunkyung Jung" userId="ad2893616aff9128" providerId="LiveId" clId="{B6AC1F9B-DCDB-4567-B604-272B1860C9F1}" dt="2023-11-13T09:15:04.209" v="691" actId="20577"/>
          <ac:spMkLst>
            <pc:docMk/>
            <pc:sldMk cId="63023700" sldId="997"/>
            <ac:spMk id="18" creationId="{00000000-0000-0000-0000-000000000000}"/>
          </ac:spMkLst>
        </pc:spChg>
        <pc:graphicFrameChg chg="add del mod modGraphic">
          <ac:chgData name="Hyunkyung Jung" userId="ad2893616aff9128" providerId="LiveId" clId="{B6AC1F9B-DCDB-4567-B604-272B1860C9F1}" dt="2023-11-13T09:08:21.913" v="190" actId="478"/>
          <ac:graphicFrameMkLst>
            <pc:docMk/>
            <pc:sldMk cId="63023700" sldId="997"/>
            <ac:graphicFrameMk id="2" creationId="{F5F621E5-1EAB-DCF5-83B0-D6542751FF9E}"/>
          </ac:graphicFrameMkLst>
        </pc:graphicFrameChg>
        <pc:graphicFrameChg chg="add del mod modGraphic">
          <ac:chgData name="Hyunkyung Jung" userId="ad2893616aff9128" providerId="LiveId" clId="{B6AC1F9B-DCDB-4567-B604-272B1860C9F1}" dt="2023-11-13T09:14:18.127" v="624" actId="478"/>
          <ac:graphicFrameMkLst>
            <pc:docMk/>
            <pc:sldMk cId="63023700" sldId="997"/>
            <ac:graphicFrameMk id="3" creationId="{580F597F-5301-BD2D-D02C-B1D83CD772BB}"/>
          </ac:graphicFrameMkLst>
        </pc:graphicFrameChg>
        <pc:graphicFrameChg chg="add mod modGraphic">
          <ac:chgData name="Hyunkyung Jung" userId="ad2893616aff9128" providerId="LiveId" clId="{B6AC1F9B-DCDB-4567-B604-272B1860C9F1}" dt="2023-11-13T09:40:24.993" v="1506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modSp add mod">
        <pc:chgData name="Hyunkyung Jung" userId="ad2893616aff9128" providerId="LiveId" clId="{B6AC1F9B-DCDB-4567-B604-272B1860C9F1}" dt="2023-11-13T09:41:19.893" v="1509" actId="20577"/>
        <pc:sldMkLst>
          <pc:docMk/>
          <pc:sldMk cId="1843590839" sldId="998"/>
        </pc:sldMkLst>
        <pc:spChg chg="mod">
          <ac:chgData name="Hyunkyung Jung" userId="ad2893616aff9128" providerId="LiveId" clId="{B6AC1F9B-DCDB-4567-B604-272B1860C9F1}" dt="2023-11-13T09:13:02.418" v="615" actId="20577"/>
          <ac:spMkLst>
            <pc:docMk/>
            <pc:sldMk cId="1843590839" sldId="998"/>
            <ac:spMk id="18" creationId="{00000000-0000-0000-0000-000000000000}"/>
          </ac:spMkLst>
        </pc:spChg>
        <pc:graphicFrameChg chg="mod modGraphic">
          <ac:chgData name="Hyunkyung Jung" userId="ad2893616aff9128" providerId="LiveId" clId="{B6AC1F9B-DCDB-4567-B604-272B1860C9F1}" dt="2023-11-13T09:41:19.893" v="1509" actId="20577"/>
          <ac:graphicFrameMkLst>
            <pc:docMk/>
            <pc:sldMk cId="1843590839" sldId="998"/>
            <ac:graphicFrameMk id="3" creationId="{580F597F-5301-BD2D-D02C-B1D83CD772BB}"/>
          </ac:graphicFrameMkLst>
        </pc:graphicFrameChg>
      </pc:sldChg>
      <pc:sldChg chg="addSp delSp modSp add mod ord">
        <pc:chgData name="Hyunkyung Jung" userId="ad2893616aff9128" providerId="LiveId" clId="{B6AC1F9B-DCDB-4567-B604-272B1860C9F1}" dt="2023-11-13T09:36:10.574" v="1382" actId="22"/>
        <pc:sldMkLst>
          <pc:docMk/>
          <pc:sldMk cId="3989790086" sldId="999"/>
        </pc:sldMkLst>
        <pc:spChg chg="add del">
          <ac:chgData name="Hyunkyung Jung" userId="ad2893616aff9128" providerId="LiveId" clId="{B6AC1F9B-DCDB-4567-B604-272B1860C9F1}" dt="2023-11-13T09:36:10.574" v="1382" actId="22"/>
          <ac:spMkLst>
            <pc:docMk/>
            <pc:sldMk cId="3989790086" sldId="999"/>
            <ac:spMk id="5" creationId="{100EEC64-E483-E565-4DAC-EB8C59B4E9CA}"/>
          </ac:spMkLst>
        </pc:spChg>
        <pc:spChg chg="mod">
          <ac:chgData name="Hyunkyung Jung" userId="ad2893616aff9128" providerId="LiveId" clId="{B6AC1F9B-DCDB-4567-B604-272B1860C9F1}" dt="2023-11-13T09:24:20.928" v="1229" actId="20577"/>
          <ac:spMkLst>
            <pc:docMk/>
            <pc:sldMk cId="3989790086" sldId="999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25:30.753" v="1238" actId="1076"/>
          <ac:picMkLst>
            <pc:docMk/>
            <pc:sldMk cId="3989790086" sldId="999"/>
            <ac:picMk id="3" creationId="{87F1D4C0-D08F-904F-EEEE-43930CB1F54A}"/>
          </ac:picMkLst>
        </pc:picChg>
      </pc:sldChg>
      <pc:sldChg chg="add del">
        <pc:chgData name="Hyunkyung Jung" userId="ad2893616aff9128" providerId="LiveId" clId="{B6AC1F9B-DCDB-4567-B604-272B1860C9F1}" dt="2023-11-13T09:32:08.242" v="1286" actId="47"/>
        <pc:sldMkLst>
          <pc:docMk/>
          <pc:sldMk cId="3135093596" sldId="1000"/>
        </pc:sldMkLst>
      </pc:sldChg>
      <pc:sldChg chg="add del">
        <pc:chgData name="Hyunkyung Jung" userId="ad2893616aff9128" providerId="LiveId" clId="{B6AC1F9B-DCDB-4567-B604-272B1860C9F1}" dt="2023-11-13T09:32:06.980" v="1285" actId="47"/>
        <pc:sldMkLst>
          <pc:docMk/>
          <pc:sldMk cId="2597549053" sldId="1001"/>
        </pc:sldMkLst>
      </pc:sldChg>
      <pc:sldChg chg="addSp delSp modSp add mod">
        <pc:chgData name="Hyunkyung Jung" userId="ad2893616aff9128" providerId="LiveId" clId="{B6AC1F9B-DCDB-4567-B604-272B1860C9F1}" dt="2023-11-13T09:45:09.656" v="1522" actId="14100"/>
        <pc:sldMkLst>
          <pc:docMk/>
          <pc:sldMk cId="3885236946" sldId="1002"/>
        </pc:sldMkLst>
        <pc:spChg chg="mod">
          <ac:chgData name="Hyunkyung Jung" userId="ad2893616aff9128" providerId="LiveId" clId="{B6AC1F9B-DCDB-4567-B604-272B1860C9F1}" dt="2023-11-13T09:33:05.997" v="1287" actId="20577"/>
          <ac:spMkLst>
            <pc:docMk/>
            <pc:sldMk cId="3885236946" sldId="1002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6.719" v="1278" actId="478"/>
          <ac:picMkLst>
            <pc:docMk/>
            <pc:sldMk cId="3885236946" sldId="1002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09.656" v="1522" actId="14100"/>
          <ac:picMkLst>
            <pc:docMk/>
            <pc:sldMk cId="3885236946" sldId="1002"/>
            <ac:picMk id="4" creationId="{F0F8C6D2-9DFB-D683-3415-E751E9316E2B}"/>
          </ac:picMkLst>
        </pc:picChg>
        <pc:picChg chg="del">
          <ac:chgData name="Hyunkyung Jung" userId="ad2893616aff9128" providerId="LiveId" clId="{B6AC1F9B-DCDB-4567-B604-272B1860C9F1}" dt="2023-11-13T09:29:57.350" v="1279" actId="478"/>
          <ac:picMkLst>
            <pc:docMk/>
            <pc:sldMk cId="3885236946" sldId="1002"/>
            <ac:picMk id="5" creationId="{3E5795BC-983A-CA0D-C940-9A94355C98D3}"/>
          </ac:picMkLst>
        </pc:picChg>
      </pc:sldChg>
      <pc:sldChg chg="addSp delSp modSp add mod">
        <pc:chgData name="Hyunkyung Jung" userId="ad2893616aff9128" providerId="LiveId" clId="{B6AC1F9B-DCDB-4567-B604-272B1860C9F1}" dt="2023-11-13T09:46:16.731" v="1546" actId="1076"/>
        <pc:sldMkLst>
          <pc:docMk/>
          <pc:sldMk cId="2498969912" sldId="1003"/>
        </pc:sldMkLst>
        <pc:spChg chg="mod">
          <ac:chgData name="Hyunkyung Jung" userId="ad2893616aff9128" providerId="LiveId" clId="{B6AC1F9B-DCDB-4567-B604-272B1860C9F1}" dt="2023-11-13T09:41:51.969" v="1510" actId="20577"/>
          <ac:spMkLst>
            <pc:docMk/>
            <pc:sldMk cId="2498969912" sldId="1003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4.562" v="1276" actId="478"/>
          <ac:picMkLst>
            <pc:docMk/>
            <pc:sldMk cId="2498969912" sldId="1003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22.281" v="1524" actId="14100"/>
          <ac:picMkLst>
            <pc:docMk/>
            <pc:sldMk cId="2498969912" sldId="1003"/>
            <ac:picMk id="4" creationId="{994D6DEC-FDEF-F841-C2BF-025059AEC1BD}"/>
          </ac:picMkLst>
        </pc:picChg>
        <pc:picChg chg="del">
          <ac:chgData name="Hyunkyung Jung" userId="ad2893616aff9128" providerId="LiveId" clId="{B6AC1F9B-DCDB-4567-B604-272B1860C9F1}" dt="2023-11-13T09:29:55.143" v="1277" actId="478"/>
          <ac:picMkLst>
            <pc:docMk/>
            <pc:sldMk cId="2498969912" sldId="1003"/>
            <ac:picMk id="5" creationId="{3E5795BC-983A-CA0D-C940-9A94355C98D3}"/>
          </ac:picMkLst>
        </pc:picChg>
        <pc:picChg chg="add mod">
          <ac:chgData name="Hyunkyung Jung" userId="ad2893616aff9128" providerId="LiveId" clId="{B6AC1F9B-DCDB-4567-B604-272B1860C9F1}" dt="2023-11-13T09:46:13.200" v="1545" actId="1076"/>
          <ac:picMkLst>
            <pc:docMk/>
            <pc:sldMk cId="2498969912" sldId="1003"/>
            <ac:picMk id="8" creationId="{73E28C27-2317-23AF-D1AF-615A7E46ABCF}"/>
          </ac:picMkLst>
        </pc:picChg>
        <pc:picChg chg="add mod">
          <ac:chgData name="Hyunkyung Jung" userId="ad2893616aff9128" providerId="LiveId" clId="{B6AC1F9B-DCDB-4567-B604-272B1860C9F1}" dt="2023-11-13T09:46:16.731" v="1546" actId="1076"/>
          <ac:picMkLst>
            <pc:docMk/>
            <pc:sldMk cId="2498969912" sldId="1003"/>
            <ac:picMk id="10" creationId="{228A1C07-A21D-A96C-7F3B-A4B0791C2F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10/13/2024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2024-10-13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80" y="1664207"/>
            <a:ext cx="9949912" cy="2381395"/>
          </a:xfrm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Segmentation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증강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4498447" y="4716739"/>
            <a:ext cx="319510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학번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2023254002</a:t>
            </a:r>
          </a:p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성명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이민수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93" y="1489853"/>
            <a:ext cx="6162972" cy="429151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증강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증강 종류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289385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Segmentation </a:t>
            </a:r>
            <a:r>
              <a:rPr lang="ko-KR" altLang="en-US" dirty="0"/>
              <a:t>데이터 증강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Segmentation</a:t>
            </a:r>
            <a:r>
              <a:rPr lang="ko-KR" altLang="en-US" b="1" dirty="0"/>
              <a:t>의 데이터 증강</a:t>
            </a:r>
            <a:r>
              <a:rPr lang="ko-KR" altLang="en-US" dirty="0"/>
              <a:t>은 기존의 이미지 데이터를 다양한 방법으로 변형하여 데이터셋의 크기를 증가시키는 과정입니다</a:t>
            </a:r>
            <a:r>
              <a:rPr lang="en-US" altLang="ko-KR" dirty="0"/>
              <a:t>. </a:t>
            </a:r>
            <a:r>
              <a:rPr lang="ko-KR" altLang="en-US" dirty="0" err="1"/>
              <a:t>세그멘테이션</a:t>
            </a:r>
            <a:r>
              <a:rPr lang="ko-KR" altLang="en-US" dirty="0"/>
              <a:t> 작업에서 데이터 증강은 원래의 이미지와 마스크</a:t>
            </a:r>
            <a:r>
              <a:rPr lang="en-US" altLang="ko-KR" dirty="0"/>
              <a:t>(</a:t>
            </a:r>
            <a:r>
              <a:rPr lang="ko-KR" altLang="en-US" dirty="0"/>
              <a:t>레이블</a:t>
            </a:r>
            <a:r>
              <a:rPr lang="en-US" altLang="ko-KR" dirty="0"/>
              <a:t>) </a:t>
            </a:r>
            <a:r>
              <a:rPr lang="ko-KR" altLang="en-US" dirty="0"/>
              <a:t>쌍에 동일한 변환을 적용하여</a:t>
            </a:r>
            <a:r>
              <a:rPr lang="en-US" altLang="ko-KR" dirty="0"/>
              <a:t>, </a:t>
            </a:r>
            <a:r>
              <a:rPr lang="ko-KR" altLang="en-US" dirty="0"/>
              <a:t>모델이 더 다양한 데이터를 학습할 수 있게 해주는 중요한 기법입니다</a:t>
            </a:r>
            <a:r>
              <a:rPr lang="en-US" altLang="ko-KR" dirty="0"/>
              <a:t>. 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세그멘테이션</a:t>
            </a:r>
            <a:r>
              <a:rPr lang="ko-KR" altLang="en-US" dirty="0"/>
              <a:t> 데이터 증강을 적용할 때 중요한 점은 </a:t>
            </a:r>
            <a:r>
              <a:rPr lang="ko-KR" altLang="en-US" b="1" dirty="0"/>
              <a:t>원본 이미지와 마스크가 함께 변환</a:t>
            </a:r>
            <a:r>
              <a:rPr lang="ko-KR" altLang="en-US" dirty="0"/>
              <a:t>되어야 한다는 것입니다</a:t>
            </a:r>
            <a:r>
              <a:rPr lang="en-US" altLang="ko-KR" dirty="0"/>
              <a:t>. </a:t>
            </a:r>
            <a:r>
              <a:rPr lang="ko-KR" altLang="en-US" dirty="0"/>
              <a:t>마스크는 이미지 내의 객체를 구분하는 중요한 정보이기 때문에</a:t>
            </a:r>
            <a:r>
              <a:rPr lang="en-US" altLang="ko-KR" dirty="0"/>
              <a:t>, </a:t>
            </a:r>
            <a:r>
              <a:rPr lang="ko-KR" altLang="en-US" dirty="0"/>
              <a:t>변환 과정에서 이미지와 마스크의 일치성을 유지하는 것이 필수적입니다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데이터 증강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7B1E79-CD7F-43E4-B795-E9B0A09DE4AA}"/>
              </a:ext>
            </a:extLst>
          </p:cNvPr>
          <p:cNvSpPr/>
          <p:nvPr/>
        </p:nvSpPr>
        <p:spPr>
          <a:xfrm>
            <a:off x="920083" y="2704075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좌우</a:t>
            </a:r>
            <a:r>
              <a:rPr lang="en-US" altLang="ko-KR" sz="1200" dirty="0"/>
              <a:t>/</a:t>
            </a:r>
            <a:r>
              <a:rPr lang="ko-KR" altLang="en-US" sz="1200" dirty="0"/>
              <a:t>상하 반전 </a:t>
            </a:r>
            <a:r>
              <a:rPr lang="en-US" altLang="ko-KR" sz="1200" dirty="0"/>
              <a:t>(Flipping)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072279-614C-4670-AAD7-492836ADF608}"/>
              </a:ext>
            </a:extLst>
          </p:cNvPr>
          <p:cNvSpPr/>
          <p:nvPr/>
        </p:nvSpPr>
        <p:spPr>
          <a:xfrm>
            <a:off x="920083" y="3508151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크기 조절 </a:t>
            </a:r>
            <a:r>
              <a:rPr lang="en-US" altLang="ko-KR" sz="1200" dirty="0"/>
              <a:t>(Scaling)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FE2CC6-7142-417A-8328-4D5E4EDEF180}"/>
              </a:ext>
            </a:extLst>
          </p:cNvPr>
          <p:cNvSpPr/>
          <p:nvPr/>
        </p:nvSpPr>
        <p:spPr>
          <a:xfrm>
            <a:off x="920083" y="4312227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이동 </a:t>
            </a:r>
            <a:r>
              <a:rPr lang="en-US" altLang="ko-KR" sz="1200" dirty="0"/>
              <a:t>(Translation)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31F82D-9D9C-4633-BEAB-4CD5B306B989}"/>
              </a:ext>
            </a:extLst>
          </p:cNvPr>
          <p:cNvSpPr/>
          <p:nvPr/>
        </p:nvSpPr>
        <p:spPr>
          <a:xfrm>
            <a:off x="920083" y="5116303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노이즈 추가 </a:t>
            </a:r>
            <a:r>
              <a:rPr lang="en-US" altLang="ko-KR" sz="1200" dirty="0"/>
              <a:t>(Adding Noise)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C72A6B-2CE0-4E99-9998-6713484A9741}"/>
              </a:ext>
            </a:extLst>
          </p:cNvPr>
          <p:cNvSpPr/>
          <p:nvPr/>
        </p:nvSpPr>
        <p:spPr>
          <a:xfrm>
            <a:off x="2569691" y="1899999"/>
            <a:ext cx="648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이미지를 일정 각도만큼 회전시키는 방법입니다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90</a:t>
            </a:r>
            <a:r>
              <a:rPr lang="ko-KR" altLang="en-US" sz="1200" dirty="0"/>
              <a:t>도</a:t>
            </a:r>
            <a:r>
              <a:rPr lang="en-US" altLang="ko-KR" sz="1200" dirty="0"/>
              <a:t>, 180</a:t>
            </a:r>
            <a:r>
              <a:rPr lang="ko-KR" altLang="en-US" sz="1200" dirty="0"/>
              <a:t>도</a:t>
            </a:r>
            <a:r>
              <a:rPr lang="en-US" altLang="ko-KR" sz="1200" dirty="0"/>
              <a:t>, 270</a:t>
            </a:r>
            <a:r>
              <a:rPr lang="ko-KR" altLang="en-US" sz="1200" dirty="0"/>
              <a:t>도 회전하여 다양한 각도에서 객체를 인식할 수 있도록 학습시킵니다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3778E29-7001-47C1-A852-470060E124AA}"/>
              </a:ext>
            </a:extLst>
          </p:cNvPr>
          <p:cNvSpPr/>
          <p:nvPr/>
        </p:nvSpPr>
        <p:spPr>
          <a:xfrm>
            <a:off x="920083" y="1899999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회전 </a:t>
            </a:r>
            <a:r>
              <a:rPr lang="en-US" altLang="ko-KR" sz="1200" dirty="0"/>
              <a:t>(Rotation)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6AA8B8C-4D29-4D54-BD62-B1BBCBF42BF6}"/>
              </a:ext>
            </a:extLst>
          </p:cNvPr>
          <p:cNvSpPr/>
          <p:nvPr/>
        </p:nvSpPr>
        <p:spPr>
          <a:xfrm>
            <a:off x="2569689" y="2704075"/>
            <a:ext cx="648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이미지를 좌우 또는 상하로 반전시킵니다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객체가 반전된 형태에서도 모델이 정확하게 예측할 수 있도록 도움을 줍니다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54B4A4E-183B-4377-B47A-497062F34B39}"/>
              </a:ext>
            </a:extLst>
          </p:cNvPr>
          <p:cNvSpPr/>
          <p:nvPr/>
        </p:nvSpPr>
        <p:spPr>
          <a:xfrm>
            <a:off x="2560166" y="3508151"/>
            <a:ext cx="648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이미지를 확대하거나 축소하여 다양한 크기의 객체에 대응할 수 있도록 모델을 훈련시킵니다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FC60ACB-A6DE-4E3E-B960-0F0C84017B62}"/>
              </a:ext>
            </a:extLst>
          </p:cNvPr>
          <p:cNvSpPr/>
          <p:nvPr/>
        </p:nvSpPr>
        <p:spPr>
          <a:xfrm>
            <a:off x="2560166" y="4312227"/>
            <a:ext cx="648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이미지를 수평 또는 수직 방향으로 이동시켜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이미지의 다른 위치에 있을 때도 잘 인식하도록 </a:t>
            </a:r>
            <a:r>
              <a:rPr lang="ko-KR" altLang="en-US" sz="1200" dirty="0" err="1"/>
              <a:t>돕습니다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0B83EA4-72D0-473E-A840-F27365C2E3C1}"/>
              </a:ext>
            </a:extLst>
          </p:cNvPr>
          <p:cNvSpPr/>
          <p:nvPr/>
        </p:nvSpPr>
        <p:spPr>
          <a:xfrm>
            <a:off x="2560165" y="5116303"/>
            <a:ext cx="648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이미지에 랜덤 노이즈를 추가하여 모델이 노이즈에 강인한 성능을 갖도록 학습시킵니다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30</a:t>
            </a:r>
            <a:r>
              <a:rPr lang="ko-KR" altLang="en-US" dirty="0"/>
              <a:t>°</a:t>
            </a:r>
            <a:r>
              <a:rPr lang="en-US" altLang="ko-KR" dirty="0"/>
              <a:t>, 60</a:t>
            </a:r>
            <a:r>
              <a:rPr lang="ko-KR" altLang="en-US" dirty="0"/>
              <a:t>°</a:t>
            </a:r>
            <a:r>
              <a:rPr lang="en-US" altLang="ko-KR" dirty="0"/>
              <a:t>, 90</a:t>
            </a:r>
            <a:r>
              <a:rPr lang="ko-KR" altLang="en-US" dirty="0"/>
              <a:t>°</a:t>
            </a:r>
            <a:r>
              <a:rPr lang="en-US" altLang="ko-KR" dirty="0"/>
              <a:t>, 120</a:t>
            </a:r>
            <a:r>
              <a:rPr lang="ko-KR" altLang="en-US" dirty="0"/>
              <a:t>° 증강</a:t>
            </a:r>
            <a:r>
              <a:rPr lang="en-US" altLang="ko-KR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10EC1-C0EB-41F9-8623-DAF3ACD2AFBF}"/>
              </a:ext>
            </a:extLst>
          </p:cNvPr>
          <p:cNvSpPr/>
          <p:nvPr/>
        </p:nvSpPr>
        <p:spPr>
          <a:xfrm>
            <a:off x="1477680" y="5601865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30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DC996-FB7F-496D-9AFA-986680574ADA}"/>
              </a:ext>
            </a:extLst>
          </p:cNvPr>
          <p:cNvSpPr/>
          <p:nvPr/>
        </p:nvSpPr>
        <p:spPr>
          <a:xfrm>
            <a:off x="3638373" y="5611986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60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pic>
        <p:nvPicPr>
          <p:cNvPr id="3" name="그림 2" descr="달, 천체이(가) 표시된 사진&#10;&#10;자동 생성된 설명">
            <a:extLst>
              <a:ext uri="{FF2B5EF4-FFF2-40B4-BE49-F238E27FC236}">
                <a16:creationId xmlns:a16="http://schemas.microsoft.com/office/drawing/2014/main" id="{665A4186-17B1-6F40-AF7A-C6511A9F9D6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0" y="3737203"/>
            <a:ext cx="1800000" cy="1800000"/>
          </a:xfrm>
          <a:prstGeom prst="rect">
            <a:avLst/>
          </a:prstGeom>
        </p:spPr>
      </p:pic>
      <p:pic>
        <p:nvPicPr>
          <p:cNvPr id="8" name="그림 7" descr="달, 천체이(가) 표시된 사진&#10;&#10;자동 생성된 설명">
            <a:extLst>
              <a:ext uri="{FF2B5EF4-FFF2-40B4-BE49-F238E27FC236}">
                <a16:creationId xmlns:a16="http://schemas.microsoft.com/office/drawing/2014/main" id="{D5EE362B-E337-0ADB-15B7-B3B30CAFD5D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6" y="3747005"/>
            <a:ext cx="1800000" cy="1800000"/>
          </a:xfrm>
          <a:prstGeom prst="rect">
            <a:avLst/>
          </a:prstGeom>
        </p:spPr>
      </p:pic>
      <p:pic>
        <p:nvPicPr>
          <p:cNvPr id="10" name="그림 9" descr="달이(가) 표시된 사진&#10;&#10;자동 생성된 설명">
            <a:extLst>
              <a:ext uri="{FF2B5EF4-FFF2-40B4-BE49-F238E27FC236}">
                <a16:creationId xmlns:a16="http://schemas.microsoft.com/office/drawing/2014/main" id="{81F03043-CD5A-EAB8-9203-A0D0129B707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83182" y="3737203"/>
            <a:ext cx="1800000" cy="180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2A3AD-2842-9234-B9D9-94ABBB501961}"/>
              </a:ext>
            </a:extLst>
          </p:cNvPr>
          <p:cNvSpPr/>
          <p:nvPr/>
        </p:nvSpPr>
        <p:spPr>
          <a:xfrm>
            <a:off x="5768210" y="5601865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90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pic>
        <p:nvPicPr>
          <p:cNvPr id="14" name="그림 13" descr="원, 무척추 동물이(가) 표시된 사진&#10;&#10;자동 생성된 설명">
            <a:extLst>
              <a:ext uri="{FF2B5EF4-FFF2-40B4-BE49-F238E27FC236}">
                <a16:creationId xmlns:a16="http://schemas.microsoft.com/office/drawing/2014/main" id="{302073A4-5E54-8E24-E603-0E005A12CEF2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283182" y="1872540"/>
            <a:ext cx="1800000" cy="1800000"/>
          </a:xfrm>
          <a:prstGeom prst="rect">
            <a:avLst/>
          </a:prstGeom>
        </p:spPr>
      </p:pic>
      <p:pic>
        <p:nvPicPr>
          <p:cNvPr id="16" name="그림 15" descr="원, 스크린샷이(가) 표시된 사진&#10;&#10;자동 생성된 설명">
            <a:extLst>
              <a:ext uri="{FF2B5EF4-FFF2-40B4-BE49-F238E27FC236}">
                <a16:creationId xmlns:a16="http://schemas.microsoft.com/office/drawing/2014/main" id="{39FA5173-F30C-3BFD-7330-344A35E9DDCB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65210" y="1872540"/>
            <a:ext cx="1800000" cy="1800000"/>
          </a:xfrm>
          <a:prstGeom prst="rect">
            <a:avLst/>
          </a:prstGeom>
        </p:spPr>
      </p:pic>
      <p:pic>
        <p:nvPicPr>
          <p:cNvPr id="19" name="그림 18" descr="원, 스크린샷, 분화구, 자연이(가) 표시된 사진&#10;&#10;자동 생성된 설명">
            <a:extLst>
              <a:ext uri="{FF2B5EF4-FFF2-40B4-BE49-F238E27FC236}">
                <a16:creationId xmlns:a16="http://schemas.microsoft.com/office/drawing/2014/main" id="{7AE9D08C-7017-30A1-BA19-BDBEFB53CF09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124196" y="1872540"/>
            <a:ext cx="1800000" cy="1800000"/>
          </a:xfrm>
          <a:prstGeom prst="rect">
            <a:avLst/>
          </a:prstGeom>
        </p:spPr>
      </p:pic>
      <p:pic>
        <p:nvPicPr>
          <p:cNvPr id="20" name="그림 19" descr="원, 무척추 동물, 스크린샷, 벌레이(가) 표시된 사진&#10;&#10;자동 생성된 설명">
            <a:extLst>
              <a:ext uri="{FF2B5EF4-FFF2-40B4-BE49-F238E27FC236}">
                <a16:creationId xmlns:a16="http://schemas.microsoft.com/office/drawing/2014/main" id="{6E5E41E4-2E5B-E599-D23F-5D1CC1571D48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393260" y="1872540"/>
            <a:ext cx="1800000" cy="1800000"/>
          </a:xfrm>
          <a:prstGeom prst="rect">
            <a:avLst/>
          </a:prstGeom>
        </p:spPr>
      </p:pic>
      <p:pic>
        <p:nvPicPr>
          <p:cNvPr id="22" name="그림 21" descr="달, 천체이(가) 표시된 사진&#10;&#10;자동 생성된 설명">
            <a:extLst>
              <a:ext uri="{FF2B5EF4-FFF2-40B4-BE49-F238E27FC236}">
                <a16:creationId xmlns:a16="http://schemas.microsoft.com/office/drawing/2014/main" id="{60AE97F0-9784-FD1B-AC83-F89DDE1ADA6B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393260" y="3747005"/>
            <a:ext cx="1800000" cy="1800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E0576C-CE75-01E6-359A-65CC74BD9E0C}"/>
              </a:ext>
            </a:extLst>
          </p:cNvPr>
          <p:cNvSpPr/>
          <p:nvPr/>
        </p:nvSpPr>
        <p:spPr>
          <a:xfrm>
            <a:off x="7830690" y="5601865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120</a:t>
            </a:r>
            <a:r>
              <a:rPr lang="ko-KR" altLang="en-US" dirty="0"/>
              <a:t>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551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150</a:t>
            </a:r>
            <a:r>
              <a:rPr lang="ko-KR" altLang="en-US" dirty="0"/>
              <a:t>°</a:t>
            </a:r>
            <a:r>
              <a:rPr lang="en-US" altLang="ko-KR" dirty="0"/>
              <a:t>, 180</a:t>
            </a:r>
            <a:r>
              <a:rPr lang="ko-KR" altLang="en-US" dirty="0"/>
              <a:t>°</a:t>
            </a:r>
            <a:r>
              <a:rPr lang="en-US" altLang="ko-KR" dirty="0"/>
              <a:t>, 210</a:t>
            </a:r>
            <a:r>
              <a:rPr lang="ko-KR" altLang="en-US" dirty="0"/>
              <a:t>°</a:t>
            </a:r>
            <a:r>
              <a:rPr lang="en-US" altLang="ko-KR" dirty="0"/>
              <a:t>, 240</a:t>
            </a:r>
            <a:r>
              <a:rPr lang="ko-KR" altLang="en-US" dirty="0"/>
              <a:t>° 증강</a:t>
            </a:r>
            <a:r>
              <a:rPr lang="en-US" altLang="ko-KR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10EC1-C0EB-41F9-8623-DAF3ACD2AFBF}"/>
              </a:ext>
            </a:extLst>
          </p:cNvPr>
          <p:cNvSpPr/>
          <p:nvPr/>
        </p:nvSpPr>
        <p:spPr>
          <a:xfrm>
            <a:off x="1477680" y="5601865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150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DC996-FB7F-496D-9AFA-986680574ADA}"/>
              </a:ext>
            </a:extLst>
          </p:cNvPr>
          <p:cNvSpPr/>
          <p:nvPr/>
        </p:nvSpPr>
        <p:spPr>
          <a:xfrm>
            <a:off x="3638373" y="5611986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180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2A3AD-2842-9234-B9D9-94ABBB501961}"/>
              </a:ext>
            </a:extLst>
          </p:cNvPr>
          <p:cNvSpPr/>
          <p:nvPr/>
        </p:nvSpPr>
        <p:spPr>
          <a:xfrm>
            <a:off x="5768210" y="5601865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210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E0576C-CE75-01E6-359A-65CC74BD9E0C}"/>
              </a:ext>
            </a:extLst>
          </p:cNvPr>
          <p:cNvSpPr/>
          <p:nvPr/>
        </p:nvSpPr>
        <p:spPr>
          <a:xfrm>
            <a:off x="7830690" y="5601865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240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pic>
        <p:nvPicPr>
          <p:cNvPr id="4" name="그림 3" descr="원, 스크린샷, 분화구, 자연이(가) 표시된 사진&#10;&#10;자동 생성된 설명">
            <a:extLst>
              <a:ext uri="{FF2B5EF4-FFF2-40B4-BE49-F238E27FC236}">
                <a16:creationId xmlns:a16="http://schemas.microsoft.com/office/drawing/2014/main" id="{B5CE93A1-1B05-3FED-1D78-DC7B449B2A4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82" y="1840209"/>
            <a:ext cx="1800000" cy="1800000"/>
          </a:xfrm>
          <a:prstGeom prst="rect">
            <a:avLst/>
          </a:prstGeom>
        </p:spPr>
      </p:pic>
      <p:pic>
        <p:nvPicPr>
          <p:cNvPr id="9" name="그림 8" descr="달, 천체이(가) 표시된 사진&#10;&#10;자동 생성된 설명">
            <a:extLst>
              <a:ext uri="{FF2B5EF4-FFF2-40B4-BE49-F238E27FC236}">
                <a16:creationId xmlns:a16="http://schemas.microsoft.com/office/drawing/2014/main" id="{E84D94B0-A400-B3FD-AFF2-E2BD110782A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18" y="3747005"/>
            <a:ext cx="1800000" cy="1800000"/>
          </a:xfrm>
          <a:prstGeom prst="rect">
            <a:avLst/>
          </a:prstGeom>
        </p:spPr>
      </p:pic>
      <p:pic>
        <p:nvPicPr>
          <p:cNvPr id="13" name="그림 12" descr="원, 스크린샷이(가) 표시된 사진&#10;&#10;자동 생성된 설명">
            <a:extLst>
              <a:ext uri="{FF2B5EF4-FFF2-40B4-BE49-F238E27FC236}">
                <a16:creationId xmlns:a16="http://schemas.microsoft.com/office/drawing/2014/main" id="{3B6D8F15-3BD7-7A25-6428-24BE687FB07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18" y="1821040"/>
            <a:ext cx="1800000" cy="1800000"/>
          </a:xfrm>
          <a:prstGeom prst="rect">
            <a:avLst/>
          </a:prstGeom>
        </p:spPr>
      </p:pic>
      <p:pic>
        <p:nvPicPr>
          <p:cNvPr id="17" name="그림 16" descr="달이(가) 표시된 사진&#10;&#10;자동 생성된 설명">
            <a:extLst>
              <a:ext uri="{FF2B5EF4-FFF2-40B4-BE49-F238E27FC236}">
                <a16:creationId xmlns:a16="http://schemas.microsoft.com/office/drawing/2014/main" id="{551912C4-C044-A8A5-3A4E-E02F7D0C4685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283182" y="3737203"/>
            <a:ext cx="1800000" cy="1800000"/>
          </a:xfrm>
          <a:prstGeom prst="rect">
            <a:avLst/>
          </a:prstGeom>
        </p:spPr>
      </p:pic>
      <p:pic>
        <p:nvPicPr>
          <p:cNvPr id="23" name="그림 22" descr="원이(가) 표시된 사진&#10;&#10;자동 생성된 설명">
            <a:extLst>
              <a:ext uri="{FF2B5EF4-FFF2-40B4-BE49-F238E27FC236}">
                <a16:creationId xmlns:a16="http://schemas.microsoft.com/office/drawing/2014/main" id="{678890D1-EE9D-9580-59E1-BA79D88EEFB7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176842" y="1840209"/>
            <a:ext cx="1800000" cy="1800000"/>
          </a:xfrm>
          <a:prstGeom prst="rect">
            <a:avLst/>
          </a:prstGeom>
        </p:spPr>
      </p:pic>
      <p:pic>
        <p:nvPicPr>
          <p:cNvPr id="27" name="그림 26" descr="달이(가) 표시된 사진&#10;&#10;자동 생성된 설명">
            <a:extLst>
              <a:ext uri="{FF2B5EF4-FFF2-40B4-BE49-F238E27FC236}">
                <a16:creationId xmlns:a16="http://schemas.microsoft.com/office/drawing/2014/main" id="{999D5D69-96E1-46E2-D8D4-93B44F52B1F6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176842" y="3737203"/>
            <a:ext cx="1800000" cy="1800000"/>
          </a:xfrm>
          <a:prstGeom prst="rect">
            <a:avLst/>
          </a:prstGeom>
        </p:spPr>
      </p:pic>
      <p:pic>
        <p:nvPicPr>
          <p:cNvPr id="29" name="그림 28" descr="달이(가) 표시된 사진&#10;&#10;자동 생성된 설명">
            <a:extLst>
              <a:ext uri="{FF2B5EF4-FFF2-40B4-BE49-F238E27FC236}">
                <a16:creationId xmlns:a16="http://schemas.microsoft.com/office/drawing/2014/main" id="{225BD6D6-B802-D8D3-89E2-FDE274C3C4AB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389522" y="3721037"/>
            <a:ext cx="1800000" cy="1800000"/>
          </a:xfrm>
          <a:prstGeom prst="rect">
            <a:avLst/>
          </a:prstGeom>
        </p:spPr>
      </p:pic>
      <p:pic>
        <p:nvPicPr>
          <p:cNvPr id="31" name="그림 30" descr="원, 스크린샷, 분화구, 자연이(가) 표시된 사진&#10;&#10;자동 생성된 설명">
            <a:extLst>
              <a:ext uri="{FF2B5EF4-FFF2-40B4-BE49-F238E27FC236}">
                <a16:creationId xmlns:a16="http://schemas.microsoft.com/office/drawing/2014/main" id="{555172DE-90C0-DA98-C096-BE9B9CA9EA4C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382741" y="184020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4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270</a:t>
            </a:r>
            <a:r>
              <a:rPr lang="ko-KR" altLang="en-US" dirty="0"/>
              <a:t>°</a:t>
            </a:r>
            <a:r>
              <a:rPr lang="en-US" altLang="ko-KR" dirty="0"/>
              <a:t>, 300</a:t>
            </a:r>
            <a:r>
              <a:rPr lang="ko-KR" altLang="en-US" dirty="0"/>
              <a:t>°</a:t>
            </a:r>
            <a:r>
              <a:rPr lang="en-US" altLang="ko-KR" dirty="0"/>
              <a:t>, 330</a:t>
            </a:r>
            <a:r>
              <a:rPr lang="ko-KR" altLang="en-US" dirty="0"/>
              <a:t>°</a:t>
            </a:r>
            <a:r>
              <a:rPr lang="en-US" altLang="ko-KR" dirty="0"/>
              <a:t> </a:t>
            </a:r>
            <a:r>
              <a:rPr lang="ko-KR" altLang="en-US" dirty="0"/>
              <a:t>증강</a:t>
            </a:r>
            <a:r>
              <a:rPr lang="en-US" altLang="ko-KR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10EC1-C0EB-41F9-8623-DAF3ACD2AFBF}"/>
              </a:ext>
            </a:extLst>
          </p:cNvPr>
          <p:cNvSpPr/>
          <p:nvPr/>
        </p:nvSpPr>
        <p:spPr>
          <a:xfrm>
            <a:off x="1477680" y="5601865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270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DC996-FB7F-496D-9AFA-986680574ADA}"/>
              </a:ext>
            </a:extLst>
          </p:cNvPr>
          <p:cNvSpPr/>
          <p:nvPr/>
        </p:nvSpPr>
        <p:spPr>
          <a:xfrm>
            <a:off x="3638373" y="5611986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300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2A3AD-2842-9234-B9D9-94ABBB501961}"/>
              </a:ext>
            </a:extLst>
          </p:cNvPr>
          <p:cNvSpPr/>
          <p:nvPr/>
        </p:nvSpPr>
        <p:spPr>
          <a:xfrm>
            <a:off x="5768210" y="5601865"/>
            <a:ext cx="1875120" cy="46242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176213">
              <a:lnSpc>
                <a:spcPts val="2600"/>
              </a:lnSpc>
            </a:pPr>
            <a:r>
              <a:rPr lang="en-US" altLang="ko-KR" dirty="0"/>
              <a:t>330</a:t>
            </a:r>
            <a:r>
              <a:rPr lang="ko-KR" altLang="en-US" dirty="0"/>
              <a:t>°</a:t>
            </a:r>
            <a:endParaRPr lang="en-US" altLang="ko-KR" dirty="0"/>
          </a:p>
        </p:txBody>
      </p:sp>
      <p:pic>
        <p:nvPicPr>
          <p:cNvPr id="3" name="그림 2" descr="원이(가) 표시된 사진&#10;&#10;자동 생성된 설명">
            <a:extLst>
              <a:ext uri="{FF2B5EF4-FFF2-40B4-BE49-F238E27FC236}">
                <a16:creationId xmlns:a16="http://schemas.microsoft.com/office/drawing/2014/main" id="{D1AF8A43-5894-FC0F-6F16-7F0B3893174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56374"/>
            <a:ext cx="1800000" cy="1800000"/>
          </a:xfrm>
          <a:prstGeom prst="rect">
            <a:avLst/>
          </a:prstGeom>
        </p:spPr>
      </p:pic>
      <p:pic>
        <p:nvPicPr>
          <p:cNvPr id="12" name="그림 11" descr="달이(가) 표시된 사진&#10;&#10;자동 생성된 설명">
            <a:extLst>
              <a:ext uri="{FF2B5EF4-FFF2-40B4-BE49-F238E27FC236}">
                <a16:creationId xmlns:a16="http://schemas.microsoft.com/office/drawing/2014/main" id="{525EF3BD-6E5F-CCD8-23FF-FFEB0DF1023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3769533"/>
            <a:ext cx="1800000" cy="1800000"/>
          </a:xfrm>
          <a:prstGeom prst="rect">
            <a:avLst/>
          </a:prstGeom>
        </p:spPr>
      </p:pic>
      <p:pic>
        <p:nvPicPr>
          <p:cNvPr id="15" name="그림 14" descr="원, 무척추 동물, 벌레, 분화구이(가) 표시된 사진&#10;&#10;자동 생성된 설명">
            <a:extLst>
              <a:ext uri="{FF2B5EF4-FFF2-40B4-BE49-F238E27FC236}">
                <a16:creationId xmlns:a16="http://schemas.microsoft.com/office/drawing/2014/main" id="{67B5685B-C4C0-4858-4C2E-4FC3D880533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91" y="1856374"/>
            <a:ext cx="1800000" cy="1800000"/>
          </a:xfrm>
          <a:prstGeom prst="rect">
            <a:avLst/>
          </a:prstGeom>
        </p:spPr>
      </p:pic>
      <p:pic>
        <p:nvPicPr>
          <p:cNvPr id="19" name="그림 18" descr="달, 천체이(가) 표시된 사진&#10;&#10;자동 생성된 설명">
            <a:extLst>
              <a:ext uri="{FF2B5EF4-FFF2-40B4-BE49-F238E27FC236}">
                <a16:creationId xmlns:a16="http://schemas.microsoft.com/office/drawing/2014/main" id="{588A43A8-AB09-FE43-0F62-FDCB04AFEB22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76842" y="3778600"/>
            <a:ext cx="1800000" cy="1800000"/>
          </a:xfrm>
          <a:prstGeom prst="rect">
            <a:avLst/>
          </a:prstGeom>
        </p:spPr>
      </p:pic>
      <p:pic>
        <p:nvPicPr>
          <p:cNvPr id="21" name="그림 20" descr="원, 스크린샷, 무척추 동물이(가) 표시된 사진&#10;&#10;자동 생성된 설명">
            <a:extLst>
              <a:ext uri="{FF2B5EF4-FFF2-40B4-BE49-F238E27FC236}">
                <a16:creationId xmlns:a16="http://schemas.microsoft.com/office/drawing/2014/main" id="{2B15E757-CBF6-584F-885D-F8B8D399D240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283182" y="1856374"/>
            <a:ext cx="1800000" cy="1800000"/>
          </a:xfrm>
          <a:prstGeom prst="rect">
            <a:avLst/>
          </a:prstGeom>
        </p:spPr>
      </p:pic>
      <p:pic>
        <p:nvPicPr>
          <p:cNvPr id="26" name="그림 25" descr="달, 천체이(가) 표시된 사진&#10;&#10;자동 생성된 설명">
            <a:extLst>
              <a:ext uri="{FF2B5EF4-FFF2-40B4-BE49-F238E27FC236}">
                <a16:creationId xmlns:a16="http://schemas.microsoft.com/office/drawing/2014/main" id="{69FF059E-4DA6-85E2-D6FF-A40D533C0E0A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302649" y="376953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2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1892235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원형 클래스에 대해 회전 방식으로 데이터를 증강한 이유는</a:t>
            </a:r>
            <a:r>
              <a:rPr lang="en-US" altLang="ko-KR" dirty="0"/>
              <a:t>, </a:t>
            </a:r>
            <a:r>
              <a:rPr lang="ko-KR" altLang="en-US" dirty="0"/>
              <a:t>회전 변환을 통해 다양한 각도의 데이터를 얻을 수 있기 때문입니다</a:t>
            </a:r>
            <a:r>
              <a:rPr lang="en-US" altLang="ko-KR" dirty="0"/>
              <a:t>. </a:t>
            </a:r>
            <a:r>
              <a:rPr lang="ko-KR" altLang="en-US" dirty="0"/>
              <a:t>원형 객체는 회전에 민감하지 않아 여러 각도로 변형해도 유의미한 데이터를 만들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모델은 더 다양한 시각적 특성을 학습할 수 있으며</a:t>
            </a:r>
            <a:r>
              <a:rPr lang="en-US" altLang="ko-KR" dirty="0"/>
              <a:t>, </a:t>
            </a:r>
            <a:r>
              <a:rPr lang="ko-KR" altLang="en-US" dirty="0"/>
              <a:t>데이터셋의 크기를 늘리면서 성능 향상에 도움이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96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50973</TotalTime>
  <Words>335</Words>
  <Application>Microsoft Office PowerPoint</Application>
  <PresentationFormat>와이드스크린</PresentationFormat>
  <Paragraphs>45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굴림체</vt:lpstr>
      <vt:lpstr>나눔스퀘어 Bold</vt:lpstr>
      <vt:lpstr>나눔스퀘어 ExtraBold</vt:lpstr>
      <vt:lpstr>맑은 고딕</vt:lpstr>
      <vt:lpstr>Arial</vt:lpstr>
      <vt:lpstr>Calibri</vt:lpstr>
      <vt:lpstr>Wingdings</vt:lpstr>
      <vt:lpstr>AccentBoxVTI</vt:lpstr>
      <vt:lpstr>Segmentation 데이터 증강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이민수</cp:lastModifiedBy>
  <cp:revision>635</cp:revision>
  <cp:lastPrinted>2023-07-21T02:20:09Z</cp:lastPrinted>
  <dcterms:created xsi:type="dcterms:W3CDTF">2023-07-03T05:14:07Z</dcterms:created>
  <dcterms:modified xsi:type="dcterms:W3CDTF">2024-10-13T11:41:18Z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